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2.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698" r:id="rId4"/>
    <p:sldMasterId id="2147485810" r:id="rId5"/>
    <p:sldMasterId id="2147485876" r:id="rId6"/>
  </p:sldMasterIdLst>
  <p:notesMasterIdLst>
    <p:notesMasterId r:id="rId36"/>
  </p:notesMasterIdLst>
  <p:handoutMasterIdLst>
    <p:handoutMasterId r:id="rId37"/>
  </p:handoutMasterIdLst>
  <p:sldIdLst>
    <p:sldId id="2147478785" r:id="rId7"/>
    <p:sldId id="2147478756" r:id="rId8"/>
    <p:sldId id="2147478757" r:id="rId9"/>
    <p:sldId id="2147478758" r:id="rId10"/>
    <p:sldId id="2147478759" r:id="rId11"/>
    <p:sldId id="2147478760" r:id="rId12"/>
    <p:sldId id="2147478761" r:id="rId13"/>
    <p:sldId id="2147478762" r:id="rId14"/>
    <p:sldId id="2147478763" r:id="rId15"/>
    <p:sldId id="2147478764" r:id="rId16"/>
    <p:sldId id="2147478765" r:id="rId17"/>
    <p:sldId id="2147478766" r:id="rId18"/>
    <p:sldId id="2147478767" r:id="rId19"/>
    <p:sldId id="2147478768" r:id="rId20"/>
    <p:sldId id="2147478769" r:id="rId21"/>
    <p:sldId id="2147478770" r:id="rId22"/>
    <p:sldId id="2147478771" r:id="rId23"/>
    <p:sldId id="2147478772" r:id="rId24"/>
    <p:sldId id="2147478783" r:id="rId25"/>
    <p:sldId id="2147478774" r:id="rId26"/>
    <p:sldId id="2147478775" r:id="rId27"/>
    <p:sldId id="2147478777" r:id="rId28"/>
    <p:sldId id="2147478784" r:id="rId29"/>
    <p:sldId id="2147478776" r:id="rId30"/>
    <p:sldId id="2147478778" r:id="rId31"/>
    <p:sldId id="2147478779" r:id="rId32"/>
    <p:sldId id="2147478780" r:id="rId33"/>
    <p:sldId id="2147478781" r:id="rId34"/>
    <p:sldId id="2147478782" r:id="rId35"/>
  </p:sldIdLst>
  <p:sldSz cx="12192000" cy="6858000"/>
  <p:notesSz cx="6858000" cy="9144000"/>
  <p:defaultTex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6AE34230-4517-4AF2-99AC-9ED5AA8E254E}">
          <p14:sldIdLst>
            <p14:sldId id="2147478785"/>
            <p14:sldId id="2147478756"/>
            <p14:sldId id="2147478757"/>
          </p14:sldIdLst>
        </p14:section>
        <p14:section name="Main Menu" id="{C4933D70-F512-43D2-A6C2-34B48A8217D5}">
          <p14:sldIdLst>
            <p14:sldId id="2147478758"/>
          </p14:sldIdLst>
        </p14:section>
        <p14:section name="- Device deployment considerations" id="{D64A38C5-BB7A-4AF3-8875-447C1445AA25}">
          <p14:sldIdLst>
            <p14:sldId id="2147478759"/>
            <p14:sldId id="2147478760"/>
            <p14:sldId id="2147478761"/>
          </p14:sldIdLst>
        </p14:section>
        <p14:section name="- User identity considerations" id="{52E078B1-AFE0-43DC-8668-6D80E1B83B1C}">
          <p14:sldIdLst>
            <p14:sldId id="2147478762"/>
            <p14:sldId id="2147478763"/>
            <p14:sldId id="2147478764"/>
            <p14:sldId id="2147478765"/>
          </p14:sldIdLst>
        </p14:section>
        <p14:section name="- Mobile device management considerations" id="{E209DC35-D1EF-4A0C-86B6-B73AB5A806CD}">
          <p14:sldIdLst>
            <p14:sldId id="2147478766"/>
            <p14:sldId id="2147478767"/>
            <p14:sldId id="2147478768"/>
            <p14:sldId id="2147478769"/>
            <p14:sldId id="2147478770"/>
            <p14:sldId id="2147478771"/>
            <p14:sldId id="2147478772"/>
            <p14:sldId id="2147478783"/>
          </p14:sldIdLst>
        </p14:section>
        <p14:section name="- Authentication considerations" id="{2EDC5959-8D9D-4CE2-B3EC-CC5EA1568D6B}">
          <p14:sldIdLst>
            <p14:sldId id="2147478774"/>
            <p14:sldId id="2147478775"/>
            <p14:sldId id="2147478777"/>
          </p14:sldIdLst>
        </p14:section>
        <p14:section name="- Authorization/ app mngmt considerations" id="{93F7E0BC-BD41-4A39-8AA7-BA42571A356E}">
          <p14:sldIdLst>
            <p14:sldId id="2147478784"/>
            <p14:sldId id="2147478776"/>
          </p14:sldIdLst>
        </p14:section>
        <p14:section name="- WFM connector considerations" id="{7B3CBEE5-3E47-48C4-99D2-387149844AE3}">
          <p14:sldIdLst>
            <p14:sldId id="2147478778"/>
          </p14:sldIdLst>
        </p14:section>
        <p14:section name="- Deploy teams at scale" id="{FA0D17E1-540D-4E9E-A621-C568D04BCAF1}">
          <p14:sldIdLst>
            <p14:sldId id="2147478779"/>
          </p14:sldIdLst>
        </p14:section>
        <p14:section name="- Set up task publishing" id="{533908C4-7E82-4CD7-B662-C44C37EF5864}">
          <p14:sldIdLst>
            <p14:sldId id="2147478780"/>
            <p14:sldId id="2147478781"/>
            <p14:sldId id="2147478782"/>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AF24882-04F4-234A-056A-1E66011D9204}" name="Divesh Pancholi" initials="DP" userId="S::DPancholi@eyefulpresentations.com::d3600de3-6580-46c6-893c-282d78b36e77" providerId="AD"/>
  <p188:author id="{7B6ACDC5-A071-9C60-C352-399C71871240}" name="Chris Reid" initials="CR" userId="S::creid@eyefulpresentations.com::aedfbb74-224c-43df-9cc5-ca987dbd3598" providerId="AD"/>
  <p188:author id="{1EA2E4DC-E3CA-3296-E34C-0BEC436EEFC0}" name="Jordan Bradley" initials="JB" userId="S::JBradley@eyefulpresentations.com::c4c82973-884d-4f30-a5c6-4cac73d7acd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8" clrIdx="3">
    <p:extLst>
      <p:ext uri="{19B8F6BF-5375-455C-9EA6-DF929625EA0E}">
        <p15:presenceInfo xmlns:p15="http://schemas.microsoft.com/office/powerpoint/2012/main" userId="S-1-5-21-2127521184-1604012920-1887927527-65006" providerId="AD"/>
      </p:ext>
    </p:extLst>
  </p:cmAuthor>
  <p:cmAuthor id="4" name="Tracy Tran" initials="TT" lastIdx="9" clrIdx="4">
    <p:extLst>
      <p:ext uri="{19B8F6BF-5375-455C-9EA6-DF929625EA0E}">
        <p15:presenceInfo xmlns:p15="http://schemas.microsoft.com/office/powerpoint/2012/main" userId="S::tracyt@microsoft.com::7b485f56-8fe8-4efc-a1b3-85e720327a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EDF1"/>
    <a:srgbClr val="E6EAEF"/>
    <a:srgbClr val="FCC345"/>
    <a:srgbClr val="FCC24B"/>
    <a:srgbClr val="F0F1F0"/>
    <a:srgbClr val="33258C"/>
    <a:srgbClr val="F1F2F1"/>
    <a:srgbClr val="292828"/>
    <a:srgbClr val="35258F"/>
    <a:srgbClr val="201F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E5F1FD-40E1-4F8D-99CD-37D3F85D0975}" v="22" dt="2024-02-06T18:32:59.968"/>
    <p1510:client id="{59162005-8069-493F-96CB-CB6778A498D0}" v="995" dt="2024-02-07T13:51:33.5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2" autoAdjust="0"/>
    <p:restoredTop sz="94709" autoAdjust="0"/>
  </p:normalViewPr>
  <p:slideViewPr>
    <p:cSldViewPr snapToGrid="0">
      <p:cViewPr varScale="1">
        <p:scale>
          <a:sx n="83" d="100"/>
          <a:sy n="83" d="100"/>
        </p:scale>
        <p:origin x="40" y="16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6" d="100"/>
          <a:sy n="66"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handoutMaster" Target="handoutMasters/handoutMaster1.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6/11/relationships/changesInfo" Target="changesInfos/changesInfo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commentAuthors" Target="commentAuthors.xml"/><Relationship Id="rId20" Type="http://schemas.openxmlformats.org/officeDocument/2006/relationships/slide" Target="slides/slide14.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Miller" userId="ee081882-2dab-4d11-94bf-1e8cfd6c100c" providerId="ADAL" clId="{59162005-8069-493F-96CB-CB6778A498D0}"/>
    <pc:docChg chg="undo custSel addSld delSld modSld modSection">
      <pc:chgData name="Sarah Miller" userId="ee081882-2dab-4d11-94bf-1e8cfd6c100c" providerId="ADAL" clId="{59162005-8069-493F-96CB-CB6778A498D0}" dt="2024-02-07T16:24:38.783" v="9254" actId="962"/>
      <pc:docMkLst>
        <pc:docMk/>
      </pc:docMkLst>
      <pc:sldChg chg="addSp modSp mod">
        <pc:chgData name="Sarah Miller" userId="ee081882-2dab-4d11-94bf-1e8cfd6c100c" providerId="ADAL" clId="{59162005-8069-493F-96CB-CB6778A498D0}" dt="2024-02-07T08:44:39.823" v="1447" actId="962"/>
        <pc:sldMkLst>
          <pc:docMk/>
          <pc:sldMk cId="2935788941" sldId="2147478756"/>
        </pc:sldMkLst>
        <pc:spChg chg="add mod">
          <ac:chgData name="Sarah Miller" userId="ee081882-2dab-4d11-94bf-1e8cfd6c100c" providerId="ADAL" clId="{59162005-8069-493F-96CB-CB6778A498D0}" dt="2024-02-06T17:28:20.291" v="988" actId="207"/>
          <ac:spMkLst>
            <pc:docMk/>
            <pc:sldMk cId="2935788941" sldId="2147478756"/>
            <ac:spMk id="2" creationId="{90ED1A02-3C8F-50DC-EC16-29CCB47645CF}"/>
          </ac:spMkLst>
        </pc:spChg>
        <pc:spChg chg="mod">
          <ac:chgData name="Sarah Miller" userId="ee081882-2dab-4d11-94bf-1e8cfd6c100c" providerId="ADAL" clId="{59162005-8069-493F-96CB-CB6778A498D0}" dt="2024-02-07T08:44:12.261" v="1442" actId="962"/>
          <ac:spMkLst>
            <pc:docMk/>
            <pc:sldMk cId="2935788941" sldId="2147478756"/>
            <ac:spMk id="6" creationId="{012FBF67-9B94-3AAC-81F3-98B2105A6C8D}"/>
          </ac:spMkLst>
        </pc:spChg>
        <pc:spChg chg="mod">
          <ac:chgData name="Sarah Miller" userId="ee081882-2dab-4d11-94bf-1e8cfd6c100c" providerId="ADAL" clId="{59162005-8069-493F-96CB-CB6778A498D0}" dt="2024-02-07T08:44:39.823" v="1447" actId="962"/>
          <ac:spMkLst>
            <pc:docMk/>
            <pc:sldMk cId="2935788941" sldId="2147478756"/>
            <ac:spMk id="24" creationId="{E9F34F4B-5D1D-56C6-276C-DA420A7E4174}"/>
          </ac:spMkLst>
        </pc:spChg>
        <pc:spChg chg="mod">
          <ac:chgData name="Sarah Miller" userId="ee081882-2dab-4d11-94bf-1e8cfd6c100c" providerId="ADAL" clId="{59162005-8069-493F-96CB-CB6778A498D0}" dt="2024-02-07T08:44:31.126" v="1445" actId="962"/>
          <ac:spMkLst>
            <pc:docMk/>
            <pc:sldMk cId="2935788941" sldId="2147478756"/>
            <ac:spMk id="28" creationId="{0B258F4E-6B95-2313-8D0D-6E7D65D4582D}"/>
          </ac:spMkLst>
        </pc:spChg>
        <pc:spChg chg="mod">
          <ac:chgData name="Sarah Miller" userId="ee081882-2dab-4d11-94bf-1e8cfd6c100c" providerId="ADAL" clId="{59162005-8069-493F-96CB-CB6778A498D0}" dt="2024-02-07T08:44:19.081" v="1443" actId="962"/>
          <ac:spMkLst>
            <pc:docMk/>
            <pc:sldMk cId="2935788941" sldId="2147478756"/>
            <ac:spMk id="100" creationId="{2166237D-98B3-6CAF-486A-FB93A24DEBB1}"/>
          </ac:spMkLst>
        </pc:spChg>
        <pc:grpChg chg="mod">
          <ac:chgData name="Sarah Miller" userId="ee081882-2dab-4d11-94bf-1e8cfd6c100c" providerId="ADAL" clId="{59162005-8069-493F-96CB-CB6778A498D0}" dt="2024-02-07T08:44:22.773" v="1444" actId="962"/>
          <ac:grpSpMkLst>
            <pc:docMk/>
            <pc:sldMk cId="2935788941" sldId="2147478756"/>
            <ac:grpSpMk id="101" creationId="{E713FB50-16EB-5B0C-50BD-8953D063165F}"/>
          </ac:grpSpMkLst>
        </pc:grpChg>
        <pc:grpChg chg="mod">
          <ac:chgData name="Sarah Miller" userId="ee081882-2dab-4d11-94bf-1e8cfd6c100c" providerId="ADAL" clId="{59162005-8069-493F-96CB-CB6778A498D0}" dt="2024-02-07T08:44:36.271" v="1446" actId="962"/>
          <ac:grpSpMkLst>
            <pc:docMk/>
            <pc:sldMk cId="2935788941" sldId="2147478756"/>
            <ac:grpSpMk id="102" creationId="{AA228DDA-AECF-C3DE-A63A-CF6C8F091F5D}"/>
          </ac:grpSpMkLst>
        </pc:grpChg>
      </pc:sldChg>
      <pc:sldChg chg="modSp mod">
        <pc:chgData name="Sarah Miller" userId="ee081882-2dab-4d11-94bf-1e8cfd6c100c" providerId="ADAL" clId="{59162005-8069-493F-96CB-CB6778A498D0}" dt="2024-02-07T09:15:03.817" v="1845" actId="962"/>
        <pc:sldMkLst>
          <pc:docMk/>
          <pc:sldMk cId="2236889710" sldId="2147478757"/>
        </pc:sldMkLst>
        <pc:spChg chg="mod">
          <ac:chgData name="Sarah Miller" userId="ee081882-2dab-4d11-94bf-1e8cfd6c100c" providerId="ADAL" clId="{59162005-8069-493F-96CB-CB6778A498D0}" dt="2024-02-07T09:12:40.605" v="1601" actId="962"/>
          <ac:spMkLst>
            <pc:docMk/>
            <pc:sldMk cId="2236889710" sldId="2147478757"/>
            <ac:spMk id="2" creationId="{AFD9370B-034C-44B9-597E-1EB9ADB94B89}"/>
          </ac:spMkLst>
        </pc:spChg>
        <pc:spChg chg="mod">
          <ac:chgData name="Sarah Miller" userId="ee081882-2dab-4d11-94bf-1e8cfd6c100c" providerId="ADAL" clId="{59162005-8069-493F-96CB-CB6778A498D0}" dt="2024-02-07T09:11:16.822" v="1462" actId="962"/>
          <ac:spMkLst>
            <pc:docMk/>
            <pc:sldMk cId="2236889710" sldId="2147478757"/>
            <ac:spMk id="4" creationId="{38695748-F541-40FE-3A90-2C20F0D29DCC}"/>
          </ac:spMkLst>
        </pc:spChg>
        <pc:spChg chg="mod">
          <ac:chgData name="Sarah Miller" userId="ee081882-2dab-4d11-94bf-1e8cfd6c100c" providerId="ADAL" clId="{59162005-8069-493F-96CB-CB6778A498D0}" dt="2024-02-07T09:10:30.496" v="1452" actId="962"/>
          <ac:spMkLst>
            <pc:docMk/>
            <pc:sldMk cId="2236889710" sldId="2147478757"/>
            <ac:spMk id="10" creationId="{3C16A2D1-4433-EFC4-173B-BF2D38A07A4A}"/>
          </ac:spMkLst>
        </pc:spChg>
        <pc:spChg chg="mod">
          <ac:chgData name="Sarah Miller" userId="ee081882-2dab-4d11-94bf-1e8cfd6c100c" providerId="ADAL" clId="{59162005-8069-493F-96CB-CB6778A498D0}" dt="2024-02-07T08:45:17.495" v="1451" actId="962"/>
          <ac:spMkLst>
            <pc:docMk/>
            <pc:sldMk cId="2236889710" sldId="2147478757"/>
            <ac:spMk id="29" creationId="{EBF2BC94-1956-357E-F009-F6CDFB6025DF}"/>
          </ac:spMkLst>
        </pc:spChg>
        <pc:spChg chg="mod">
          <ac:chgData name="Sarah Miller" userId="ee081882-2dab-4d11-94bf-1e8cfd6c100c" providerId="ADAL" clId="{59162005-8069-493F-96CB-CB6778A498D0}" dt="2024-02-07T08:44:48.743" v="1448" actId="962"/>
          <ac:spMkLst>
            <pc:docMk/>
            <pc:sldMk cId="2236889710" sldId="2147478757"/>
            <ac:spMk id="31" creationId="{50E46D85-DB8B-38F3-9876-88D8B77DD7DF}"/>
          </ac:spMkLst>
        </pc:spChg>
        <pc:spChg chg="mod">
          <ac:chgData name="Sarah Miller" userId="ee081882-2dab-4d11-94bf-1e8cfd6c100c" providerId="ADAL" clId="{59162005-8069-493F-96CB-CB6778A498D0}" dt="2024-02-07T09:10:40.069" v="1453" actId="962"/>
          <ac:spMkLst>
            <pc:docMk/>
            <pc:sldMk cId="2236889710" sldId="2147478757"/>
            <ac:spMk id="32" creationId="{81DBC02C-BEAB-DFDB-AF3A-C1C7A95FE5CC}"/>
          </ac:spMkLst>
        </pc:spChg>
        <pc:spChg chg="mod">
          <ac:chgData name="Sarah Miller" userId="ee081882-2dab-4d11-94bf-1e8cfd6c100c" providerId="ADAL" clId="{59162005-8069-493F-96CB-CB6778A498D0}" dt="2024-02-07T09:10:46.249" v="1454" actId="962"/>
          <ac:spMkLst>
            <pc:docMk/>
            <pc:sldMk cId="2236889710" sldId="2147478757"/>
            <ac:spMk id="33" creationId="{C8610A4D-E486-8D3F-9EC7-D00B3B1D859C}"/>
          </ac:spMkLst>
        </pc:spChg>
        <pc:spChg chg="mod">
          <ac:chgData name="Sarah Miller" userId="ee081882-2dab-4d11-94bf-1e8cfd6c100c" providerId="ADAL" clId="{59162005-8069-493F-96CB-CB6778A498D0}" dt="2024-02-07T09:10:49.456" v="1455" actId="962"/>
          <ac:spMkLst>
            <pc:docMk/>
            <pc:sldMk cId="2236889710" sldId="2147478757"/>
            <ac:spMk id="34" creationId="{42C3DA18-7B4F-8D3C-F9F7-B7A6BA0ABCBF}"/>
          </ac:spMkLst>
        </pc:spChg>
        <pc:spChg chg="mod">
          <ac:chgData name="Sarah Miller" userId="ee081882-2dab-4d11-94bf-1e8cfd6c100c" providerId="ADAL" clId="{59162005-8069-493F-96CB-CB6778A498D0}" dt="2024-02-07T09:12:12.806" v="1594" actId="962"/>
          <ac:spMkLst>
            <pc:docMk/>
            <pc:sldMk cId="2236889710" sldId="2147478757"/>
            <ac:spMk id="35" creationId="{7E9CD8E4-F023-3B59-CA33-F857F88822D7}"/>
          </ac:spMkLst>
        </pc:spChg>
        <pc:spChg chg="mod">
          <ac:chgData name="Sarah Miller" userId="ee081882-2dab-4d11-94bf-1e8cfd6c100c" providerId="ADAL" clId="{59162005-8069-493F-96CB-CB6778A498D0}" dt="2024-02-07T09:12:44.440" v="1602" actId="962"/>
          <ac:spMkLst>
            <pc:docMk/>
            <pc:sldMk cId="2236889710" sldId="2147478757"/>
            <ac:spMk id="47" creationId="{971C7D9D-1BD1-BB35-3C23-0B257C5E73EE}"/>
          </ac:spMkLst>
        </pc:spChg>
        <pc:spChg chg="mod">
          <ac:chgData name="Sarah Miller" userId="ee081882-2dab-4d11-94bf-1e8cfd6c100c" providerId="ADAL" clId="{59162005-8069-493F-96CB-CB6778A498D0}" dt="2024-02-07T09:11:45.821" v="1543" actId="962"/>
          <ac:spMkLst>
            <pc:docMk/>
            <pc:sldMk cId="2236889710" sldId="2147478757"/>
            <ac:spMk id="73" creationId="{59B212CE-FEC4-FD78-ED1F-C64BE91CD0AE}"/>
          </ac:spMkLst>
        </pc:spChg>
        <pc:spChg chg="mod">
          <ac:chgData name="Sarah Miller" userId="ee081882-2dab-4d11-94bf-1e8cfd6c100c" providerId="ADAL" clId="{59162005-8069-493F-96CB-CB6778A498D0}" dt="2024-02-07T09:15:03.817" v="1845" actId="962"/>
          <ac:spMkLst>
            <pc:docMk/>
            <pc:sldMk cId="2236889710" sldId="2147478757"/>
            <ac:spMk id="76" creationId="{5420B981-6D4A-14C3-AA7A-85CBC82A567F}"/>
          </ac:spMkLst>
        </pc:spChg>
        <pc:spChg chg="mod">
          <ac:chgData name="Sarah Miller" userId="ee081882-2dab-4d11-94bf-1e8cfd6c100c" providerId="ADAL" clId="{59162005-8069-493F-96CB-CB6778A498D0}" dt="2024-02-07T08:45:06.301" v="1450" actId="962"/>
          <ac:spMkLst>
            <pc:docMk/>
            <pc:sldMk cId="2236889710" sldId="2147478757"/>
            <ac:spMk id="120" creationId="{38DB3CBE-8F26-4A91-668D-B5A91FD62A39}"/>
          </ac:spMkLst>
        </pc:spChg>
        <pc:spChg chg="mod">
          <ac:chgData name="Sarah Miller" userId="ee081882-2dab-4d11-94bf-1e8cfd6c100c" providerId="ADAL" clId="{59162005-8069-493F-96CB-CB6778A498D0}" dt="2024-02-07T09:11:05.417" v="1459" actId="962"/>
          <ac:spMkLst>
            <pc:docMk/>
            <pc:sldMk cId="2236889710" sldId="2147478757"/>
            <ac:spMk id="121" creationId="{367F4F3D-8702-953A-F3BB-B59409FD994A}"/>
          </ac:spMkLst>
        </pc:spChg>
        <pc:spChg chg="mod">
          <ac:chgData name="Sarah Miller" userId="ee081882-2dab-4d11-94bf-1e8cfd6c100c" providerId="ADAL" clId="{59162005-8069-493F-96CB-CB6778A498D0}" dt="2024-02-07T09:11:08.558" v="1460" actId="962"/>
          <ac:spMkLst>
            <pc:docMk/>
            <pc:sldMk cId="2236889710" sldId="2147478757"/>
            <ac:spMk id="122" creationId="{2A58CCC9-1F12-E100-996F-F8F7BE5C8369}"/>
          </ac:spMkLst>
        </pc:spChg>
        <pc:spChg chg="mod">
          <ac:chgData name="Sarah Miller" userId="ee081882-2dab-4d11-94bf-1e8cfd6c100c" providerId="ADAL" clId="{59162005-8069-493F-96CB-CB6778A498D0}" dt="2024-02-07T09:11:11.713" v="1461" actId="962"/>
          <ac:spMkLst>
            <pc:docMk/>
            <pc:sldMk cId="2236889710" sldId="2147478757"/>
            <ac:spMk id="123" creationId="{34F87122-5996-5F7E-249E-5D444D3C331A}"/>
          </ac:spMkLst>
        </pc:spChg>
        <pc:spChg chg="mod">
          <ac:chgData name="Sarah Miller" userId="ee081882-2dab-4d11-94bf-1e8cfd6c100c" providerId="ADAL" clId="{59162005-8069-493F-96CB-CB6778A498D0}" dt="2024-02-07T09:12:32.384" v="1599" actId="962"/>
          <ac:spMkLst>
            <pc:docMk/>
            <pc:sldMk cId="2236889710" sldId="2147478757"/>
            <ac:spMk id="124" creationId="{BDF600F9-7312-7022-151A-EBF1AC7855E5}"/>
          </ac:spMkLst>
        </pc:spChg>
        <pc:grpChg chg="mod">
          <ac:chgData name="Sarah Miller" userId="ee081882-2dab-4d11-94bf-1e8cfd6c100c" providerId="ADAL" clId="{59162005-8069-493F-96CB-CB6778A498D0}" dt="2024-02-07T08:45:00.581" v="1449" actId="962"/>
          <ac:grpSpMkLst>
            <pc:docMk/>
            <pc:sldMk cId="2236889710" sldId="2147478757"/>
            <ac:grpSpMk id="5" creationId="{0E9745D6-8CFB-C91D-C0B6-78A04BA708F6}"/>
          </ac:grpSpMkLst>
        </pc:grpChg>
        <pc:grpChg chg="mod">
          <ac:chgData name="Sarah Miller" userId="ee081882-2dab-4d11-94bf-1e8cfd6c100c" providerId="ADAL" clId="{59162005-8069-493F-96CB-CB6778A498D0}" dt="2024-02-07T09:12:17.829" v="1595" actId="962"/>
          <ac:grpSpMkLst>
            <pc:docMk/>
            <pc:sldMk cId="2236889710" sldId="2147478757"/>
            <ac:grpSpMk id="14" creationId="{527C354A-F04D-7A02-ADD6-3B8794D5D87C}"/>
          </ac:grpSpMkLst>
        </pc:grpChg>
        <pc:grpChg chg="mod">
          <ac:chgData name="Sarah Miller" userId="ee081882-2dab-4d11-94bf-1e8cfd6c100c" providerId="ADAL" clId="{59162005-8069-493F-96CB-CB6778A498D0}" dt="2024-02-07T09:13:47.290" v="1604" actId="962"/>
          <ac:grpSpMkLst>
            <pc:docMk/>
            <pc:sldMk cId="2236889710" sldId="2147478757"/>
            <ac:grpSpMk id="23" creationId="{7F95DAA7-67C5-EE1E-13B2-C3D3BFFDDA80}"/>
          </ac:grpSpMkLst>
        </pc:grpChg>
        <pc:grpChg chg="mod">
          <ac:chgData name="Sarah Miller" userId="ee081882-2dab-4d11-94bf-1e8cfd6c100c" providerId="ADAL" clId="{59162005-8069-493F-96CB-CB6778A498D0}" dt="2024-02-07T09:12:47.610" v="1603" actId="962"/>
          <ac:grpSpMkLst>
            <pc:docMk/>
            <pc:sldMk cId="2236889710" sldId="2147478757"/>
            <ac:grpSpMk id="28" creationId="{509AFE96-828E-A438-0EDE-A126F18D68A8}"/>
          </ac:grpSpMkLst>
        </pc:grpChg>
        <pc:grpChg chg="mod">
          <ac:chgData name="Sarah Miller" userId="ee081882-2dab-4d11-94bf-1e8cfd6c100c" providerId="ADAL" clId="{59162005-8069-493F-96CB-CB6778A498D0}" dt="2024-02-07T09:13:55.496" v="1605" actId="962"/>
          <ac:grpSpMkLst>
            <pc:docMk/>
            <pc:sldMk cId="2236889710" sldId="2147478757"/>
            <ac:grpSpMk id="53" creationId="{ABBC28B9-E0D4-1A34-CF76-7E235E81F8F0}"/>
          </ac:grpSpMkLst>
        </pc:grpChg>
        <pc:grpChg chg="mod">
          <ac:chgData name="Sarah Miller" userId="ee081882-2dab-4d11-94bf-1e8cfd6c100c" providerId="ADAL" clId="{59162005-8069-493F-96CB-CB6778A498D0}" dt="2024-02-07T09:12:22.113" v="1596" actId="962"/>
          <ac:grpSpMkLst>
            <pc:docMk/>
            <pc:sldMk cId="2236889710" sldId="2147478757"/>
            <ac:grpSpMk id="58" creationId="{97535493-E7E9-CAF5-DC95-E18AF7F95A00}"/>
          </ac:grpSpMkLst>
        </pc:grpChg>
        <pc:grpChg chg="mod">
          <ac:chgData name="Sarah Miller" userId="ee081882-2dab-4d11-94bf-1e8cfd6c100c" providerId="ADAL" clId="{59162005-8069-493F-96CB-CB6778A498D0}" dt="2024-02-07T09:14:08.751" v="1655" actId="962"/>
          <ac:grpSpMkLst>
            <pc:docMk/>
            <pc:sldMk cId="2236889710" sldId="2147478757"/>
            <ac:grpSpMk id="71" creationId="{49C90DBE-9101-4C2E-218E-9D65CA9DD699}"/>
          </ac:grpSpMkLst>
        </pc:grpChg>
        <pc:grpChg chg="mod">
          <ac:chgData name="Sarah Miller" userId="ee081882-2dab-4d11-94bf-1e8cfd6c100c" providerId="ADAL" clId="{59162005-8069-493F-96CB-CB6778A498D0}" dt="2024-02-07T09:11:59.309" v="1593" actId="962"/>
          <ac:grpSpMkLst>
            <pc:docMk/>
            <pc:sldMk cId="2236889710" sldId="2147478757"/>
            <ac:grpSpMk id="78" creationId="{C5947511-73EC-D8BB-24F1-EE4F98E5290F}"/>
          </ac:grpSpMkLst>
        </pc:grpChg>
        <pc:grpChg chg="mod">
          <ac:chgData name="Sarah Miller" userId="ee081882-2dab-4d11-94bf-1e8cfd6c100c" providerId="ADAL" clId="{59162005-8069-493F-96CB-CB6778A498D0}" dt="2024-02-07T09:10:52.262" v="1456" actId="962"/>
          <ac:grpSpMkLst>
            <pc:docMk/>
            <pc:sldMk cId="2236889710" sldId="2147478757"/>
            <ac:grpSpMk id="79" creationId="{3F88A7C3-A3E0-E015-B163-2BD806B52833}"/>
          </ac:grpSpMkLst>
        </pc:grpChg>
        <pc:grpChg chg="mod">
          <ac:chgData name="Sarah Miller" userId="ee081882-2dab-4d11-94bf-1e8cfd6c100c" providerId="ADAL" clId="{59162005-8069-493F-96CB-CB6778A498D0}" dt="2024-02-07T09:10:55.245" v="1457" actId="962"/>
          <ac:grpSpMkLst>
            <pc:docMk/>
            <pc:sldMk cId="2236889710" sldId="2147478757"/>
            <ac:grpSpMk id="86" creationId="{51F4443A-D8FD-8E3C-DA69-4CE1A25BD837}"/>
          </ac:grpSpMkLst>
        </pc:grpChg>
        <pc:grpChg chg="mod">
          <ac:chgData name="Sarah Miller" userId="ee081882-2dab-4d11-94bf-1e8cfd6c100c" providerId="ADAL" clId="{59162005-8069-493F-96CB-CB6778A498D0}" dt="2024-02-07T09:11:20.745" v="1463" actId="962"/>
          <ac:grpSpMkLst>
            <pc:docMk/>
            <pc:sldMk cId="2236889710" sldId="2147478757"/>
            <ac:grpSpMk id="94" creationId="{D8EA06B5-F3F3-785F-806A-C2F622F74016}"/>
          </ac:grpSpMkLst>
        </pc:grpChg>
        <pc:grpChg chg="mod">
          <ac:chgData name="Sarah Miller" userId="ee081882-2dab-4d11-94bf-1e8cfd6c100c" providerId="ADAL" clId="{59162005-8069-493F-96CB-CB6778A498D0}" dt="2024-02-07T09:11:02.103" v="1458" actId="962"/>
          <ac:grpSpMkLst>
            <pc:docMk/>
            <pc:sldMk cId="2236889710" sldId="2147478757"/>
            <ac:grpSpMk id="106" creationId="{A9A1D9CB-67ED-6166-A9B0-BA07D211B4ED}"/>
          </ac:grpSpMkLst>
        </pc:grpChg>
        <pc:grpChg chg="mod">
          <ac:chgData name="Sarah Miller" userId="ee081882-2dab-4d11-94bf-1e8cfd6c100c" providerId="ADAL" clId="{59162005-8069-493F-96CB-CB6778A498D0}" dt="2024-02-07T09:12:35.664" v="1600" actId="962"/>
          <ac:grpSpMkLst>
            <pc:docMk/>
            <pc:sldMk cId="2236889710" sldId="2147478757"/>
            <ac:grpSpMk id="113" creationId="{427FE828-453D-4A11-DFA2-588950C45858}"/>
          </ac:grpSpMkLst>
        </pc:grpChg>
        <pc:picChg chg="mod">
          <ac:chgData name="Sarah Miller" userId="ee081882-2dab-4d11-94bf-1e8cfd6c100c" providerId="ADAL" clId="{59162005-8069-493F-96CB-CB6778A498D0}" dt="2024-02-07T09:12:24.956" v="1597" actId="962"/>
          <ac:picMkLst>
            <pc:docMk/>
            <pc:sldMk cId="2236889710" sldId="2147478757"/>
            <ac:picMk id="11" creationId="{F9BED17F-8077-7092-302A-214E77131B32}"/>
          </ac:picMkLst>
        </pc:picChg>
        <pc:picChg chg="mod">
          <ac:chgData name="Sarah Miller" userId="ee081882-2dab-4d11-94bf-1e8cfd6c100c" providerId="ADAL" clId="{59162005-8069-493F-96CB-CB6778A498D0}" dt="2024-02-07T09:12:29.356" v="1598" actId="962"/>
          <ac:picMkLst>
            <pc:docMk/>
            <pc:sldMk cId="2236889710" sldId="2147478757"/>
            <ac:picMk id="30" creationId="{567655E5-01A8-8C6B-25CA-F6AF4EE484D7}"/>
          </ac:picMkLst>
        </pc:picChg>
      </pc:sldChg>
      <pc:sldChg chg="addSp modSp mod">
        <pc:chgData name="Sarah Miller" userId="ee081882-2dab-4d11-94bf-1e8cfd6c100c" providerId="ADAL" clId="{59162005-8069-493F-96CB-CB6778A498D0}" dt="2024-02-07T13:50:39.335" v="5933" actId="962"/>
        <pc:sldMkLst>
          <pc:docMk/>
          <pc:sldMk cId="4234614062" sldId="2147478758"/>
        </pc:sldMkLst>
        <pc:spChg chg="mod">
          <ac:chgData name="Sarah Miller" userId="ee081882-2dab-4d11-94bf-1e8cfd6c100c" providerId="ADAL" clId="{59162005-8069-493F-96CB-CB6778A498D0}" dt="2024-02-07T13:50:39.335" v="5933" actId="962"/>
          <ac:spMkLst>
            <pc:docMk/>
            <pc:sldMk cId="4234614062" sldId="2147478758"/>
            <ac:spMk id="2" creationId="{9E6F2D25-3D7C-F78E-9D78-85BFF264DB52}"/>
          </ac:spMkLst>
        </pc:spChg>
        <pc:spChg chg="mod">
          <ac:chgData name="Sarah Miller" userId="ee081882-2dab-4d11-94bf-1e8cfd6c100c" providerId="ADAL" clId="{59162005-8069-493F-96CB-CB6778A498D0}" dt="2024-02-07T13:50:39.335" v="5933" actId="962"/>
          <ac:spMkLst>
            <pc:docMk/>
            <pc:sldMk cId="4234614062" sldId="2147478758"/>
            <ac:spMk id="4" creationId="{D239C6A3-4766-0B7A-4955-B854B856E184}"/>
          </ac:spMkLst>
        </pc:spChg>
        <pc:spChg chg="mod">
          <ac:chgData name="Sarah Miller" userId="ee081882-2dab-4d11-94bf-1e8cfd6c100c" providerId="ADAL" clId="{59162005-8069-493F-96CB-CB6778A498D0}" dt="2024-02-07T13:50:39.335" v="5933" actId="962"/>
          <ac:spMkLst>
            <pc:docMk/>
            <pc:sldMk cId="4234614062" sldId="2147478758"/>
            <ac:spMk id="5" creationId="{83DE88E8-E55A-392F-E69C-1607E6C208C1}"/>
          </ac:spMkLst>
        </pc:spChg>
        <pc:spChg chg="mod">
          <ac:chgData name="Sarah Miller" userId="ee081882-2dab-4d11-94bf-1e8cfd6c100c" providerId="ADAL" clId="{59162005-8069-493F-96CB-CB6778A498D0}" dt="2024-02-07T13:50:39.335" v="5933" actId="962"/>
          <ac:spMkLst>
            <pc:docMk/>
            <pc:sldMk cId="4234614062" sldId="2147478758"/>
            <ac:spMk id="12" creationId="{3DA18D38-DEDC-16BD-30F2-9D6BF459FC40}"/>
          </ac:spMkLst>
        </pc:spChg>
        <pc:spChg chg="mod">
          <ac:chgData name="Sarah Miller" userId="ee081882-2dab-4d11-94bf-1e8cfd6c100c" providerId="ADAL" clId="{59162005-8069-493F-96CB-CB6778A498D0}" dt="2024-02-07T13:50:39.335" v="5933" actId="962"/>
          <ac:spMkLst>
            <pc:docMk/>
            <pc:sldMk cId="4234614062" sldId="2147478758"/>
            <ac:spMk id="13" creationId="{72A006AA-9935-3741-2850-99B2C6100892}"/>
          </ac:spMkLst>
        </pc:spChg>
        <pc:spChg chg="mod">
          <ac:chgData name="Sarah Miller" userId="ee081882-2dab-4d11-94bf-1e8cfd6c100c" providerId="ADAL" clId="{59162005-8069-493F-96CB-CB6778A498D0}" dt="2024-02-07T13:50:39.335" v="5933" actId="962"/>
          <ac:spMkLst>
            <pc:docMk/>
            <pc:sldMk cId="4234614062" sldId="2147478758"/>
            <ac:spMk id="15" creationId="{2B7B7B09-66B1-8ACA-1552-67714D0ACD68}"/>
          </ac:spMkLst>
        </pc:spChg>
        <pc:spChg chg="mod">
          <ac:chgData name="Sarah Miller" userId="ee081882-2dab-4d11-94bf-1e8cfd6c100c" providerId="ADAL" clId="{59162005-8069-493F-96CB-CB6778A498D0}" dt="2024-02-07T13:50:39.335" v="5933" actId="962"/>
          <ac:spMkLst>
            <pc:docMk/>
            <pc:sldMk cId="4234614062" sldId="2147478758"/>
            <ac:spMk id="16" creationId="{5A664E9B-7A74-3706-11C3-35A5DCB97B5E}"/>
          </ac:spMkLst>
        </pc:spChg>
        <pc:spChg chg="mod">
          <ac:chgData name="Sarah Miller" userId="ee081882-2dab-4d11-94bf-1e8cfd6c100c" providerId="ADAL" clId="{59162005-8069-493F-96CB-CB6778A498D0}" dt="2024-02-07T13:50:39.335" v="5933" actId="962"/>
          <ac:spMkLst>
            <pc:docMk/>
            <pc:sldMk cId="4234614062" sldId="2147478758"/>
            <ac:spMk id="17" creationId="{E208191D-4D35-B5E3-2851-295E74157FA3}"/>
          </ac:spMkLst>
        </pc:spChg>
        <pc:spChg chg="mod">
          <ac:chgData name="Sarah Miller" userId="ee081882-2dab-4d11-94bf-1e8cfd6c100c" providerId="ADAL" clId="{59162005-8069-493F-96CB-CB6778A498D0}" dt="2024-02-07T13:50:39.335" v="5933" actId="962"/>
          <ac:spMkLst>
            <pc:docMk/>
            <pc:sldMk cId="4234614062" sldId="2147478758"/>
            <ac:spMk id="18" creationId="{33C1FBD3-BC04-21EC-ED4A-8181387A898B}"/>
          </ac:spMkLst>
        </pc:spChg>
        <pc:spChg chg="mod">
          <ac:chgData name="Sarah Miller" userId="ee081882-2dab-4d11-94bf-1e8cfd6c100c" providerId="ADAL" clId="{59162005-8069-493F-96CB-CB6778A498D0}" dt="2024-02-07T13:50:39.335" v="5933" actId="962"/>
          <ac:spMkLst>
            <pc:docMk/>
            <pc:sldMk cId="4234614062" sldId="2147478758"/>
            <ac:spMk id="19" creationId="{55B6D26E-594E-65BB-77FA-9BC8FFF122F0}"/>
          </ac:spMkLst>
        </pc:spChg>
        <pc:spChg chg="mod">
          <ac:chgData name="Sarah Miller" userId="ee081882-2dab-4d11-94bf-1e8cfd6c100c" providerId="ADAL" clId="{59162005-8069-493F-96CB-CB6778A498D0}" dt="2024-02-07T13:50:39.335" v="5933" actId="962"/>
          <ac:spMkLst>
            <pc:docMk/>
            <pc:sldMk cId="4234614062" sldId="2147478758"/>
            <ac:spMk id="21" creationId="{4B4F4BB0-637E-DDD4-30BB-F5180B512677}"/>
          </ac:spMkLst>
        </pc:spChg>
        <pc:spChg chg="mod">
          <ac:chgData name="Sarah Miller" userId="ee081882-2dab-4d11-94bf-1e8cfd6c100c" providerId="ADAL" clId="{59162005-8069-493F-96CB-CB6778A498D0}" dt="2024-02-07T13:50:39.335" v="5933" actId="962"/>
          <ac:spMkLst>
            <pc:docMk/>
            <pc:sldMk cId="4234614062" sldId="2147478758"/>
            <ac:spMk id="23" creationId="{8F2ECA3B-5B1C-A000-9F61-8E5DA2B2501A}"/>
          </ac:spMkLst>
        </pc:spChg>
        <pc:spChg chg="mod">
          <ac:chgData name="Sarah Miller" userId="ee081882-2dab-4d11-94bf-1e8cfd6c100c" providerId="ADAL" clId="{59162005-8069-493F-96CB-CB6778A498D0}" dt="2024-02-07T13:50:39.335" v="5933" actId="962"/>
          <ac:spMkLst>
            <pc:docMk/>
            <pc:sldMk cId="4234614062" sldId="2147478758"/>
            <ac:spMk id="24" creationId="{BA3ABFCB-D65A-FF5F-9D91-0F108FE70E90}"/>
          </ac:spMkLst>
        </pc:spChg>
        <pc:spChg chg="mod">
          <ac:chgData name="Sarah Miller" userId="ee081882-2dab-4d11-94bf-1e8cfd6c100c" providerId="ADAL" clId="{59162005-8069-493F-96CB-CB6778A498D0}" dt="2024-02-07T13:50:39.335" v="5933" actId="962"/>
          <ac:spMkLst>
            <pc:docMk/>
            <pc:sldMk cId="4234614062" sldId="2147478758"/>
            <ac:spMk id="131" creationId="{000E543B-0A25-4BEE-4764-D54F7D6DD40B}"/>
          </ac:spMkLst>
        </pc:spChg>
        <pc:spChg chg="mod">
          <ac:chgData name="Sarah Miller" userId="ee081882-2dab-4d11-94bf-1e8cfd6c100c" providerId="ADAL" clId="{59162005-8069-493F-96CB-CB6778A498D0}" dt="2024-02-07T13:50:39.335" v="5933" actId="962"/>
          <ac:spMkLst>
            <pc:docMk/>
            <pc:sldMk cId="4234614062" sldId="2147478758"/>
            <ac:spMk id="132" creationId="{1530150E-CFE0-34C2-8EAD-CBBB9AA2B5CD}"/>
          </ac:spMkLst>
        </pc:spChg>
        <pc:spChg chg="mod">
          <ac:chgData name="Sarah Miller" userId="ee081882-2dab-4d11-94bf-1e8cfd6c100c" providerId="ADAL" clId="{59162005-8069-493F-96CB-CB6778A498D0}" dt="2024-02-07T13:50:39.335" v="5933" actId="962"/>
          <ac:spMkLst>
            <pc:docMk/>
            <pc:sldMk cId="4234614062" sldId="2147478758"/>
            <ac:spMk id="133" creationId="{6A8BA3C8-0FDF-6273-6342-A09F5A29B6AF}"/>
          </ac:spMkLst>
        </pc:spChg>
        <pc:spChg chg="mod">
          <ac:chgData name="Sarah Miller" userId="ee081882-2dab-4d11-94bf-1e8cfd6c100c" providerId="ADAL" clId="{59162005-8069-493F-96CB-CB6778A498D0}" dt="2024-02-07T13:50:39.335" v="5933" actId="962"/>
          <ac:spMkLst>
            <pc:docMk/>
            <pc:sldMk cId="4234614062" sldId="2147478758"/>
            <ac:spMk id="134" creationId="{34C95814-9918-6813-64D4-BA74656F8B4D}"/>
          </ac:spMkLst>
        </pc:spChg>
        <pc:spChg chg="mod">
          <ac:chgData name="Sarah Miller" userId="ee081882-2dab-4d11-94bf-1e8cfd6c100c" providerId="ADAL" clId="{59162005-8069-493F-96CB-CB6778A498D0}" dt="2024-02-07T13:50:39.335" v="5933" actId="962"/>
          <ac:spMkLst>
            <pc:docMk/>
            <pc:sldMk cId="4234614062" sldId="2147478758"/>
            <ac:spMk id="135" creationId="{1A54FA99-39F0-10A6-0320-74C69B29ABA0}"/>
          </ac:spMkLst>
        </pc:spChg>
        <pc:spChg chg="mod">
          <ac:chgData name="Sarah Miller" userId="ee081882-2dab-4d11-94bf-1e8cfd6c100c" providerId="ADAL" clId="{59162005-8069-493F-96CB-CB6778A498D0}" dt="2024-02-07T13:50:39.335" v="5933" actId="962"/>
          <ac:spMkLst>
            <pc:docMk/>
            <pc:sldMk cId="4234614062" sldId="2147478758"/>
            <ac:spMk id="139" creationId="{6EF5323B-04EC-BD11-E97A-18E5B95C72BD}"/>
          </ac:spMkLst>
        </pc:spChg>
        <pc:spChg chg="mod">
          <ac:chgData name="Sarah Miller" userId="ee081882-2dab-4d11-94bf-1e8cfd6c100c" providerId="ADAL" clId="{59162005-8069-493F-96CB-CB6778A498D0}" dt="2024-02-07T13:50:39.335" v="5933" actId="962"/>
          <ac:spMkLst>
            <pc:docMk/>
            <pc:sldMk cId="4234614062" sldId="2147478758"/>
            <ac:spMk id="140" creationId="{A4C3B134-F583-55F0-E13D-E32FA9981462}"/>
          </ac:spMkLst>
        </pc:spChg>
        <pc:spChg chg="mod">
          <ac:chgData name="Sarah Miller" userId="ee081882-2dab-4d11-94bf-1e8cfd6c100c" providerId="ADAL" clId="{59162005-8069-493F-96CB-CB6778A498D0}" dt="2024-02-07T13:50:39.335" v="5933" actId="962"/>
          <ac:spMkLst>
            <pc:docMk/>
            <pc:sldMk cId="4234614062" sldId="2147478758"/>
            <ac:spMk id="141" creationId="{D20C8FE5-BABC-E239-DB4C-460BED6BE185}"/>
          </ac:spMkLst>
        </pc:spChg>
        <pc:spChg chg="mod">
          <ac:chgData name="Sarah Miller" userId="ee081882-2dab-4d11-94bf-1e8cfd6c100c" providerId="ADAL" clId="{59162005-8069-493F-96CB-CB6778A498D0}" dt="2024-02-07T13:50:39.335" v="5933" actId="962"/>
          <ac:spMkLst>
            <pc:docMk/>
            <pc:sldMk cId="4234614062" sldId="2147478758"/>
            <ac:spMk id="142" creationId="{53E7E03C-0E02-5B3B-F707-C892A43DAB1C}"/>
          </ac:spMkLst>
        </pc:spChg>
        <pc:spChg chg="mod">
          <ac:chgData name="Sarah Miller" userId="ee081882-2dab-4d11-94bf-1e8cfd6c100c" providerId="ADAL" clId="{59162005-8069-493F-96CB-CB6778A498D0}" dt="2024-02-07T13:50:39.335" v="5933" actId="962"/>
          <ac:spMkLst>
            <pc:docMk/>
            <pc:sldMk cId="4234614062" sldId="2147478758"/>
            <ac:spMk id="148" creationId="{2179970E-2C48-A577-2C12-C89A3B52C525}"/>
          </ac:spMkLst>
        </pc:spChg>
        <pc:spChg chg="mod">
          <ac:chgData name="Sarah Miller" userId="ee081882-2dab-4d11-94bf-1e8cfd6c100c" providerId="ADAL" clId="{59162005-8069-493F-96CB-CB6778A498D0}" dt="2024-02-07T13:50:39.335" v="5933" actId="962"/>
          <ac:spMkLst>
            <pc:docMk/>
            <pc:sldMk cId="4234614062" sldId="2147478758"/>
            <ac:spMk id="149" creationId="{6A531767-2BE7-9270-F3A6-5E172F44406E}"/>
          </ac:spMkLst>
        </pc:spChg>
        <pc:spChg chg="mod">
          <ac:chgData name="Sarah Miller" userId="ee081882-2dab-4d11-94bf-1e8cfd6c100c" providerId="ADAL" clId="{59162005-8069-493F-96CB-CB6778A498D0}" dt="2024-02-07T13:50:39.335" v="5933" actId="962"/>
          <ac:spMkLst>
            <pc:docMk/>
            <pc:sldMk cId="4234614062" sldId="2147478758"/>
            <ac:spMk id="159" creationId="{4C3B0F8B-6479-17DE-A099-219313E51C5E}"/>
          </ac:spMkLst>
        </pc:spChg>
        <pc:spChg chg="mod">
          <ac:chgData name="Sarah Miller" userId="ee081882-2dab-4d11-94bf-1e8cfd6c100c" providerId="ADAL" clId="{59162005-8069-493F-96CB-CB6778A498D0}" dt="2024-02-07T13:50:39.335" v="5933" actId="962"/>
          <ac:spMkLst>
            <pc:docMk/>
            <pc:sldMk cId="4234614062" sldId="2147478758"/>
            <ac:spMk id="160" creationId="{01B3FE64-A1FA-2196-5251-DD176F2D66AF}"/>
          </ac:spMkLst>
        </pc:spChg>
        <pc:spChg chg="mod">
          <ac:chgData name="Sarah Miller" userId="ee081882-2dab-4d11-94bf-1e8cfd6c100c" providerId="ADAL" clId="{59162005-8069-493F-96CB-CB6778A498D0}" dt="2024-02-07T13:50:39.335" v="5933" actId="962"/>
          <ac:spMkLst>
            <pc:docMk/>
            <pc:sldMk cId="4234614062" sldId="2147478758"/>
            <ac:spMk id="208" creationId="{63B922A8-9446-8EC1-80A7-941969C3A6E3}"/>
          </ac:spMkLst>
        </pc:spChg>
        <pc:spChg chg="mod">
          <ac:chgData name="Sarah Miller" userId="ee081882-2dab-4d11-94bf-1e8cfd6c100c" providerId="ADAL" clId="{59162005-8069-493F-96CB-CB6778A498D0}" dt="2024-02-07T13:50:39.335" v="5933" actId="962"/>
          <ac:spMkLst>
            <pc:docMk/>
            <pc:sldMk cId="4234614062" sldId="2147478758"/>
            <ac:spMk id="209" creationId="{E3ED58D4-960E-42F2-B87B-47E34F3566D8}"/>
          </ac:spMkLst>
        </pc:spChg>
        <pc:spChg chg="mod">
          <ac:chgData name="Sarah Miller" userId="ee081882-2dab-4d11-94bf-1e8cfd6c100c" providerId="ADAL" clId="{59162005-8069-493F-96CB-CB6778A498D0}" dt="2024-02-07T13:50:39.335" v="5933" actId="962"/>
          <ac:spMkLst>
            <pc:docMk/>
            <pc:sldMk cId="4234614062" sldId="2147478758"/>
            <ac:spMk id="210" creationId="{AE79D1E2-E711-7FAA-7A48-60CEABBBF811}"/>
          </ac:spMkLst>
        </pc:spChg>
        <pc:spChg chg="mod">
          <ac:chgData name="Sarah Miller" userId="ee081882-2dab-4d11-94bf-1e8cfd6c100c" providerId="ADAL" clId="{59162005-8069-493F-96CB-CB6778A498D0}" dt="2024-02-07T13:50:39.335" v="5933" actId="962"/>
          <ac:spMkLst>
            <pc:docMk/>
            <pc:sldMk cId="4234614062" sldId="2147478758"/>
            <ac:spMk id="211" creationId="{5E83C3ED-0A24-C436-6A50-C34DF8C84057}"/>
          </ac:spMkLst>
        </pc:spChg>
        <pc:spChg chg="mod">
          <ac:chgData name="Sarah Miller" userId="ee081882-2dab-4d11-94bf-1e8cfd6c100c" providerId="ADAL" clId="{59162005-8069-493F-96CB-CB6778A498D0}" dt="2024-02-07T13:50:39.335" v="5933" actId="962"/>
          <ac:spMkLst>
            <pc:docMk/>
            <pc:sldMk cId="4234614062" sldId="2147478758"/>
            <ac:spMk id="212" creationId="{53163F3D-BE52-A23F-B6EA-695B31F8A654}"/>
          </ac:spMkLst>
        </pc:spChg>
        <pc:spChg chg="mod">
          <ac:chgData name="Sarah Miller" userId="ee081882-2dab-4d11-94bf-1e8cfd6c100c" providerId="ADAL" clId="{59162005-8069-493F-96CB-CB6778A498D0}" dt="2024-02-07T13:50:39.335" v="5933" actId="962"/>
          <ac:spMkLst>
            <pc:docMk/>
            <pc:sldMk cId="4234614062" sldId="2147478758"/>
            <ac:spMk id="213" creationId="{8B2CEFBD-5633-2495-02F5-4CA16171527F}"/>
          </ac:spMkLst>
        </pc:spChg>
        <pc:spChg chg="mod">
          <ac:chgData name="Sarah Miller" userId="ee081882-2dab-4d11-94bf-1e8cfd6c100c" providerId="ADAL" clId="{59162005-8069-493F-96CB-CB6778A498D0}" dt="2024-02-07T13:50:39.335" v="5933" actId="962"/>
          <ac:spMkLst>
            <pc:docMk/>
            <pc:sldMk cId="4234614062" sldId="2147478758"/>
            <ac:spMk id="214" creationId="{28A815D6-0EFA-828D-FC88-51D845716FA3}"/>
          </ac:spMkLst>
        </pc:spChg>
        <pc:spChg chg="mod">
          <ac:chgData name="Sarah Miller" userId="ee081882-2dab-4d11-94bf-1e8cfd6c100c" providerId="ADAL" clId="{59162005-8069-493F-96CB-CB6778A498D0}" dt="2024-02-07T13:50:39.335" v="5933" actId="962"/>
          <ac:spMkLst>
            <pc:docMk/>
            <pc:sldMk cId="4234614062" sldId="2147478758"/>
            <ac:spMk id="215" creationId="{3ABF5D2A-3B5C-8DE8-0D3C-A74FE9002E68}"/>
          </ac:spMkLst>
        </pc:spChg>
        <pc:spChg chg="mod">
          <ac:chgData name="Sarah Miller" userId="ee081882-2dab-4d11-94bf-1e8cfd6c100c" providerId="ADAL" clId="{59162005-8069-493F-96CB-CB6778A498D0}" dt="2024-02-07T13:50:39.335" v="5933" actId="962"/>
          <ac:spMkLst>
            <pc:docMk/>
            <pc:sldMk cId="4234614062" sldId="2147478758"/>
            <ac:spMk id="216" creationId="{067BADC3-E2F3-6C80-E722-536CC5B37020}"/>
          </ac:spMkLst>
        </pc:spChg>
        <pc:spChg chg="add mod ord">
          <ac:chgData name="Sarah Miller" userId="ee081882-2dab-4d11-94bf-1e8cfd6c100c" providerId="ADAL" clId="{59162005-8069-493F-96CB-CB6778A498D0}" dt="2024-02-07T13:50:39.335" v="5933" actId="962"/>
          <ac:spMkLst>
            <pc:docMk/>
            <pc:sldMk cId="4234614062" sldId="2147478758"/>
            <ac:spMk id="217" creationId="{2759055B-065A-7453-AAC0-CC43EE237C11}"/>
          </ac:spMkLst>
        </pc:spChg>
        <pc:spChg chg="mod">
          <ac:chgData name="Sarah Miller" userId="ee081882-2dab-4d11-94bf-1e8cfd6c100c" providerId="ADAL" clId="{59162005-8069-493F-96CB-CB6778A498D0}" dt="2024-02-07T13:50:39.335" v="5933" actId="962"/>
          <ac:spMkLst>
            <pc:docMk/>
            <pc:sldMk cId="4234614062" sldId="2147478758"/>
            <ac:spMk id="224" creationId="{38F9F72E-BD60-BAC0-4199-C08D4ABC6ABC}"/>
          </ac:spMkLst>
        </pc:spChg>
        <pc:grpChg chg="mod">
          <ac:chgData name="Sarah Miller" userId="ee081882-2dab-4d11-94bf-1e8cfd6c100c" providerId="ADAL" clId="{59162005-8069-493F-96CB-CB6778A498D0}" dt="2024-02-07T13:50:39.335" v="5933" actId="962"/>
          <ac:grpSpMkLst>
            <pc:docMk/>
            <pc:sldMk cId="4234614062" sldId="2147478758"/>
            <ac:grpSpMk id="7" creationId="{50A4190E-DD0A-C2B6-BEAC-8E244D999FE7}"/>
          </ac:grpSpMkLst>
        </pc:grpChg>
        <pc:grpChg chg="mod">
          <ac:chgData name="Sarah Miller" userId="ee081882-2dab-4d11-94bf-1e8cfd6c100c" providerId="ADAL" clId="{59162005-8069-493F-96CB-CB6778A498D0}" dt="2024-02-07T13:50:39.335" v="5933" actId="962"/>
          <ac:grpSpMkLst>
            <pc:docMk/>
            <pc:sldMk cId="4234614062" sldId="2147478758"/>
            <ac:grpSpMk id="22" creationId="{8150E3E9-F59F-58F4-A94C-62FD57F75E12}"/>
          </ac:grpSpMkLst>
        </pc:grpChg>
        <pc:grpChg chg="mod">
          <ac:chgData name="Sarah Miller" userId="ee081882-2dab-4d11-94bf-1e8cfd6c100c" providerId="ADAL" clId="{59162005-8069-493F-96CB-CB6778A498D0}" dt="2024-02-07T13:50:39.335" v="5933" actId="962"/>
          <ac:grpSpMkLst>
            <pc:docMk/>
            <pc:sldMk cId="4234614062" sldId="2147478758"/>
            <ac:grpSpMk id="28" creationId="{B6342C10-2398-8520-6F1F-4620B32AF4BB}"/>
          </ac:grpSpMkLst>
        </pc:grpChg>
        <pc:grpChg chg="mod">
          <ac:chgData name="Sarah Miller" userId="ee081882-2dab-4d11-94bf-1e8cfd6c100c" providerId="ADAL" clId="{59162005-8069-493F-96CB-CB6778A498D0}" dt="2024-02-07T13:50:39.335" v="5933" actId="962"/>
          <ac:grpSpMkLst>
            <pc:docMk/>
            <pc:sldMk cId="4234614062" sldId="2147478758"/>
            <ac:grpSpMk id="31" creationId="{5F0608CA-E78A-DAE0-9B80-FA625A9F7C7E}"/>
          </ac:grpSpMkLst>
        </pc:grpChg>
        <pc:grpChg chg="mod">
          <ac:chgData name="Sarah Miller" userId="ee081882-2dab-4d11-94bf-1e8cfd6c100c" providerId="ADAL" clId="{59162005-8069-493F-96CB-CB6778A498D0}" dt="2024-02-07T13:50:39.335" v="5933" actId="962"/>
          <ac:grpSpMkLst>
            <pc:docMk/>
            <pc:sldMk cId="4234614062" sldId="2147478758"/>
            <ac:grpSpMk id="34" creationId="{50ED0A78-66FA-101C-1673-1E4160DBD005}"/>
          </ac:grpSpMkLst>
        </pc:grpChg>
        <pc:grpChg chg="mod">
          <ac:chgData name="Sarah Miller" userId="ee081882-2dab-4d11-94bf-1e8cfd6c100c" providerId="ADAL" clId="{59162005-8069-493F-96CB-CB6778A498D0}" dt="2024-02-07T13:50:39.335" v="5933" actId="962"/>
          <ac:grpSpMkLst>
            <pc:docMk/>
            <pc:sldMk cId="4234614062" sldId="2147478758"/>
            <ac:grpSpMk id="36" creationId="{ED927005-28F0-6FAB-2A9E-A3FE67C0C456}"/>
          </ac:grpSpMkLst>
        </pc:grpChg>
        <pc:grpChg chg="mod">
          <ac:chgData name="Sarah Miller" userId="ee081882-2dab-4d11-94bf-1e8cfd6c100c" providerId="ADAL" clId="{59162005-8069-493F-96CB-CB6778A498D0}" dt="2024-02-07T13:50:39.335" v="5933" actId="962"/>
          <ac:grpSpMkLst>
            <pc:docMk/>
            <pc:sldMk cId="4234614062" sldId="2147478758"/>
            <ac:grpSpMk id="39" creationId="{D67C98AD-F3D6-2560-7D0A-7B700E46125D}"/>
          </ac:grpSpMkLst>
        </pc:grpChg>
        <pc:grpChg chg="mod">
          <ac:chgData name="Sarah Miller" userId="ee081882-2dab-4d11-94bf-1e8cfd6c100c" providerId="ADAL" clId="{59162005-8069-493F-96CB-CB6778A498D0}" dt="2024-02-07T13:50:39.335" v="5933" actId="962"/>
          <ac:grpSpMkLst>
            <pc:docMk/>
            <pc:sldMk cId="4234614062" sldId="2147478758"/>
            <ac:grpSpMk id="42" creationId="{FF7DA3D1-3DFC-F699-34F8-533282C4D13B}"/>
          </ac:grpSpMkLst>
        </pc:grpChg>
        <pc:grpChg chg="mod">
          <ac:chgData name="Sarah Miller" userId="ee081882-2dab-4d11-94bf-1e8cfd6c100c" providerId="ADAL" clId="{59162005-8069-493F-96CB-CB6778A498D0}" dt="2024-02-07T13:50:39.335" v="5933" actId="962"/>
          <ac:grpSpMkLst>
            <pc:docMk/>
            <pc:sldMk cId="4234614062" sldId="2147478758"/>
            <ac:grpSpMk id="47" creationId="{5D6D2911-FC6B-0AA3-9535-0779445B3ABA}"/>
          </ac:grpSpMkLst>
        </pc:grpChg>
        <pc:grpChg chg="mod">
          <ac:chgData name="Sarah Miller" userId="ee081882-2dab-4d11-94bf-1e8cfd6c100c" providerId="ADAL" clId="{59162005-8069-493F-96CB-CB6778A498D0}" dt="2024-02-07T13:50:39.335" v="5933" actId="962"/>
          <ac:grpSpMkLst>
            <pc:docMk/>
            <pc:sldMk cId="4234614062" sldId="2147478758"/>
            <ac:grpSpMk id="52" creationId="{1DBB82B2-B270-2671-9A36-52C69F707D6F}"/>
          </ac:grpSpMkLst>
        </pc:grpChg>
        <pc:grpChg chg="mod">
          <ac:chgData name="Sarah Miller" userId="ee081882-2dab-4d11-94bf-1e8cfd6c100c" providerId="ADAL" clId="{59162005-8069-493F-96CB-CB6778A498D0}" dt="2024-02-07T13:50:39.335" v="5933" actId="962"/>
          <ac:grpSpMkLst>
            <pc:docMk/>
            <pc:sldMk cId="4234614062" sldId="2147478758"/>
            <ac:grpSpMk id="57" creationId="{39223D00-A72B-023E-1E59-F4ADD8119BE8}"/>
          </ac:grpSpMkLst>
        </pc:grpChg>
        <pc:grpChg chg="mod">
          <ac:chgData name="Sarah Miller" userId="ee081882-2dab-4d11-94bf-1e8cfd6c100c" providerId="ADAL" clId="{59162005-8069-493F-96CB-CB6778A498D0}" dt="2024-02-07T13:50:39.335" v="5933" actId="962"/>
          <ac:grpSpMkLst>
            <pc:docMk/>
            <pc:sldMk cId="4234614062" sldId="2147478758"/>
            <ac:grpSpMk id="62" creationId="{9C13E9CB-8A29-6999-AE67-A8E58E13ED55}"/>
          </ac:grpSpMkLst>
        </pc:grpChg>
        <pc:grpChg chg="mod">
          <ac:chgData name="Sarah Miller" userId="ee081882-2dab-4d11-94bf-1e8cfd6c100c" providerId="ADAL" clId="{59162005-8069-493F-96CB-CB6778A498D0}" dt="2024-02-07T13:50:39.335" v="5933" actId="962"/>
          <ac:grpSpMkLst>
            <pc:docMk/>
            <pc:sldMk cId="4234614062" sldId="2147478758"/>
            <ac:grpSpMk id="143" creationId="{033F6C2D-C84F-C6AA-0588-68AE5CC89771}"/>
          </ac:grpSpMkLst>
        </pc:grpChg>
        <pc:grpChg chg="mod">
          <ac:chgData name="Sarah Miller" userId="ee081882-2dab-4d11-94bf-1e8cfd6c100c" providerId="ADAL" clId="{59162005-8069-493F-96CB-CB6778A498D0}" dt="2024-02-07T13:50:39.335" v="5933" actId="962"/>
          <ac:grpSpMkLst>
            <pc:docMk/>
            <pc:sldMk cId="4234614062" sldId="2147478758"/>
            <ac:grpSpMk id="150" creationId="{6E28D509-4DEC-6764-7139-8AB69E7678C2}"/>
          </ac:grpSpMkLst>
        </pc:grpChg>
        <pc:grpChg chg="mod">
          <ac:chgData name="Sarah Miller" userId="ee081882-2dab-4d11-94bf-1e8cfd6c100c" providerId="ADAL" clId="{59162005-8069-493F-96CB-CB6778A498D0}" dt="2024-02-07T13:50:39.335" v="5933" actId="962"/>
          <ac:grpSpMkLst>
            <pc:docMk/>
            <pc:sldMk cId="4234614062" sldId="2147478758"/>
            <ac:grpSpMk id="153" creationId="{83397B59-9891-ED1D-52B7-AE539FF50E9E}"/>
          </ac:grpSpMkLst>
        </pc:grpChg>
        <pc:grpChg chg="mod">
          <ac:chgData name="Sarah Miller" userId="ee081882-2dab-4d11-94bf-1e8cfd6c100c" providerId="ADAL" clId="{59162005-8069-493F-96CB-CB6778A498D0}" dt="2024-02-07T13:50:39.335" v="5933" actId="962"/>
          <ac:grpSpMkLst>
            <pc:docMk/>
            <pc:sldMk cId="4234614062" sldId="2147478758"/>
            <ac:grpSpMk id="156" creationId="{6C95451A-750E-6DAC-D1C7-82E9B4AE33BB}"/>
          </ac:grpSpMkLst>
        </pc:grpChg>
        <pc:grpChg chg="mod">
          <ac:chgData name="Sarah Miller" userId="ee081882-2dab-4d11-94bf-1e8cfd6c100c" providerId="ADAL" clId="{59162005-8069-493F-96CB-CB6778A498D0}" dt="2024-02-07T13:50:39.335" v="5933" actId="962"/>
          <ac:grpSpMkLst>
            <pc:docMk/>
            <pc:sldMk cId="4234614062" sldId="2147478758"/>
            <ac:grpSpMk id="161" creationId="{AAE02432-490A-644F-9C40-10D6C2C6B190}"/>
          </ac:grpSpMkLst>
        </pc:grpChg>
        <pc:grpChg chg="mod">
          <ac:chgData name="Sarah Miller" userId="ee081882-2dab-4d11-94bf-1e8cfd6c100c" providerId="ADAL" clId="{59162005-8069-493F-96CB-CB6778A498D0}" dt="2024-02-07T13:50:39.335" v="5933" actId="962"/>
          <ac:grpSpMkLst>
            <pc:docMk/>
            <pc:sldMk cId="4234614062" sldId="2147478758"/>
            <ac:grpSpMk id="175" creationId="{AE3639C7-51E7-DDEC-28FC-C06EF72D2008}"/>
          </ac:grpSpMkLst>
        </pc:grpChg>
        <pc:grpChg chg="mod">
          <ac:chgData name="Sarah Miller" userId="ee081882-2dab-4d11-94bf-1e8cfd6c100c" providerId="ADAL" clId="{59162005-8069-493F-96CB-CB6778A498D0}" dt="2024-02-07T13:50:39.335" v="5933" actId="962"/>
          <ac:grpSpMkLst>
            <pc:docMk/>
            <pc:sldMk cId="4234614062" sldId="2147478758"/>
            <ac:grpSpMk id="185" creationId="{C88E2C70-E173-C33B-5392-FBF10DA0041D}"/>
          </ac:grpSpMkLst>
        </pc:grpChg>
        <pc:grpChg chg="mod">
          <ac:chgData name="Sarah Miller" userId="ee081882-2dab-4d11-94bf-1e8cfd6c100c" providerId="ADAL" clId="{59162005-8069-493F-96CB-CB6778A498D0}" dt="2024-02-07T13:50:39.335" v="5933" actId="962"/>
          <ac:grpSpMkLst>
            <pc:docMk/>
            <pc:sldMk cId="4234614062" sldId="2147478758"/>
            <ac:grpSpMk id="199" creationId="{AFD42E2B-729E-EC78-EBC1-2CCC7331E4F9}"/>
          </ac:grpSpMkLst>
        </pc:grpChg>
        <pc:picChg chg="mod">
          <ac:chgData name="Sarah Miller" userId="ee081882-2dab-4d11-94bf-1e8cfd6c100c" providerId="ADAL" clId="{59162005-8069-493F-96CB-CB6778A498D0}" dt="2024-02-07T13:50:39.335" v="5933" actId="962"/>
          <ac:picMkLst>
            <pc:docMk/>
            <pc:sldMk cId="4234614062" sldId="2147478758"/>
            <ac:picMk id="3" creationId="{EB56D8AD-1622-B625-DB32-653C4CE5693C}"/>
          </ac:picMkLst>
        </pc:picChg>
        <pc:picChg chg="mod">
          <ac:chgData name="Sarah Miller" userId="ee081882-2dab-4d11-94bf-1e8cfd6c100c" providerId="ADAL" clId="{59162005-8069-493F-96CB-CB6778A498D0}" dt="2024-02-07T13:50:39.335" v="5933" actId="962"/>
          <ac:picMkLst>
            <pc:docMk/>
            <pc:sldMk cId="4234614062" sldId="2147478758"/>
            <ac:picMk id="6" creationId="{85EAEA56-FA9E-EA17-F12F-9BC4CFB9CD58}"/>
          </ac:picMkLst>
        </pc:picChg>
        <pc:picChg chg="mod">
          <ac:chgData name="Sarah Miller" userId="ee081882-2dab-4d11-94bf-1e8cfd6c100c" providerId="ADAL" clId="{59162005-8069-493F-96CB-CB6778A498D0}" dt="2024-02-07T13:50:39.335" v="5933" actId="962"/>
          <ac:picMkLst>
            <pc:docMk/>
            <pc:sldMk cId="4234614062" sldId="2147478758"/>
            <ac:picMk id="14" creationId="{2DB13522-6226-A051-3BE6-DC715C09F665}"/>
          </ac:picMkLst>
        </pc:picChg>
        <pc:picChg chg="mod">
          <ac:chgData name="Sarah Miller" userId="ee081882-2dab-4d11-94bf-1e8cfd6c100c" providerId="ADAL" clId="{59162005-8069-493F-96CB-CB6778A498D0}" dt="2024-02-07T13:50:39.335" v="5933" actId="962"/>
          <ac:picMkLst>
            <pc:docMk/>
            <pc:sldMk cId="4234614062" sldId="2147478758"/>
            <ac:picMk id="20" creationId="{A3E0B2C4-F5F4-A56E-C44D-26233ABD1C39}"/>
          </ac:picMkLst>
        </pc:picChg>
        <pc:picChg chg="mod">
          <ac:chgData name="Sarah Miller" userId="ee081882-2dab-4d11-94bf-1e8cfd6c100c" providerId="ADAL" clId="{59162005-8069-493F-96CB-CB6778A498D0}" dt="2024-02-07T13:50:39.335" v="5933" actId="962"/>
          <ac:picMkLst>
            <pc:docMk/>
            <pc:sldMk cId="4234614062" sldId="2147478758"/>
            <ac:picMk id="27" creationId="{C05AA445-D180-F7EA-C333-973639939007}"/>
          </ac:picMkLst>
        </pc:picChg>
        <pc:picChg chg="mod">
          <ac:chgData name="Sarah Miller" userId="ee081882-2dab-4d11-94bf-1e8cfd6c100c" providerId="ADAL" clId="{59162005-8069-493F-96CB-CB6778A498D0}" dt="2024-02-07T13:50:39.335" v="5933" actId="962"/>
          <ac:picMkLst>
            <pc:docMk/>
            <pc:sldMk cId="4234614062" sldId="2147478758"/>
            <ac:picMk id="169" creationId="{DEBB557C-D46F-52DC-79CA-10AD6588535E}"/>
          </ac:picMkLst>
        </pc:picChg>
      </pc:sldChg>
      <pc:sldChg chg="modSp mod">
        <pc:chgData name="Sarah Miller" userId="ee081882-2dab-4d11-94bf-1e8cfd6c100c" providerId="ADAL" clId="{59162005-8069-493F-96CB-CB6778A498D0}" dt="2024-02-07T16:24:12.019" v="9242" actId="962"/>
        <pc:sldMkLst>
          <pc:docMk/>
          <pc:sldMk cId="2875995826" sldId="2147478759"/>
        </pc:sldMkLst>
        <pc:spChg chg="mod">
          <ac:chgData name="Sarah Miller" userId="ee081882-2dab-4d11-94bf-1e8cfd6c100c" providerId="ADAL" clId="{59162005-8069-493F-96CB-CB6778A498D0}" dt="2024-02-07T13:50:55.582" v="5934" actId="962"/>
          <ac:spMkLst>
            <pc:docMk/>
            <pc:sldMk cId="2875995826" sldId="2147478759"/>
            <ac:spMk id="2" creationId="{13130ACE-AAB9-7824-DAD0-8F28F6E8495A}"/>
          </ac:spMkLst>
        </pc:spChg>
        <pc:spChg chg="mod">
          <ac:chgData name="Sarah Miller" userId="ee081882-2dab-4d11-94bf-1e8cfd6c100c" providerId="ADAL" clId="{59162005-8069-493F-96CB-CB6778A498D0}" dt="2024-02-07T13:50:55.582" v="5934" actId="962"/>
          <ac:spMkLst>
            <pc:docMk/>
            <pc:sldMk cId="2875995826" sldId="2147478759"/>
            <ac:spMk id="4" creationId="{38695748-F541-40FE-3A90-2C20F0D29DCC}"/>
          </ac:spMkLst>
        </pc:spChg>
        <pc:spChg chg="mod">
          <ac:chgData name="Sarah Miller" userId="ee081882-2dab-4d11-94bf-1e8cfd6c100c" providerId="ADAL" clId="{59162005-8069-493F-96CB-CB6778A498D0}" dt="2024-02-07T14:09:08.221" v="6882" actId="962"/>
          <ac:spMkLst>
            <pc:docMk/>
            <pc:sldMk cId="2875995826" sldId="2147478759"/>
            <ac:spMk id="12" creationId="{2C0136A2-8768-F9D2-A0E2-035565B02893}"/>
          </ac:spMkLst>
        </pc:spChg>
        <pc:spChg chg="mod">
          <ac:chgData name="Sarah Miller" userId="ee081882-2dab-4d11-94bf-1e8cfd6c100c" providerId="ADAL" clId="{59162005-8069-493F-96CB-CB6778A498D0}" dt="2024-02-07T13:50:55.582" v="5934" actId="962"/>
          <ac:spMkLst>
            <pc:docMk/>
            <pc:sldMk cId="2875995826" sldId="2147478759"/>
            <ac:spMk id="14" creationId="{9AB43577-7F1B-3EBE-C749-77023C764E72}"/>
          </ac:spMkLst>
        </pc:spChg>
        <pc:spChg chg="mod">
          <ac:chgData name="Sarah Miller" userId="ee081882-2dab-4d11-94bf-1e8cfd6c100c" providerId="ADAL" clId="{59162005-8069-493F-96CB-CB6778A498D0}" dt="2024-02-07T13:50:55.582" v="5934" actId="962"/>
          <ac:spMkLst>
            <pc:docMk/>
            <pc:sldMk cId="2875995826" sldId="2147478759"/>
            <ac:spMk id="44" creationId="{83F42E6D-E4A1-3D5D-F2E1-2FD9C1D29335}"/>
          </ac:spMkLst>
        </pc:spChg>
        <pc:spChg chg="mod">
          <ac:chgData name="Sarah Miller" userId="ee081882-2dab-4d11-94bf-1e8cfd6c100c" providerId="ADAL" clId="{59162005-8069-493F-96CB-CB6778A498D0}" dt="2024-02-07T16:24:12.019" v="9242" actId="962"/>
          <ac:spMkLst>
            <pc:docMk/>
            <pc:sldMk cId="2875995826" sldId="2147478759"/>
            <ac:spMk id="89" creationId="{F190D71A-8A11-F36B-0F05-38B5FC57539B}"/>
          </ac:spMkLst>
        </pc:spChg>
        <pc:spChg chg="mod">
          <ac:chgData name="Sarah Miller" userId="ee081882-2dab-4d11-94bf-1e8cfd6c100c" providerId="ADAL" clId="{59162005-8069-493F-96CB-CB6778A498D0}" dt="2024-02-07T13:50:55.582" v="5934" actId="962"/>
          <ac:spMkLst>
            <pc:docMk/>
            <pc:sldMk cId="2875995826" sldId="2147478759"/>
            <ac:spMk id="91" creationId="{200D7A89-1753-07E3-82F9-CB3742208B5E}"/>
          </ac:spMkLst>
        </pc:spChg>
        <pc:spChg chg="mod">
          <ac:chgData name="Sarah Miller" userId="ee081882-2dab-4d11-94bf-1e8cfd6c100c" providerId="ADAL" clId="{59162005-8069-493F-96CB-CB6778A498D0}" dt="2024-02-07T13:50:55.582" v="5934" actId="962"/>
          <ac:spMkLst>
            <pc:docMk/>
            <pc:sldMk cId="2875995826" sldId="2147478759"/>
            <ac:spMk id="92" creationId="{CC6C1F72-EE18-B7BC-9FE6-F13B0381E686}"/>
          </ac:spMkLst>
        </pc:spChg>
        <pc:spChg chg="mod">
          <ac:chgData name="Sarah Miller" userId="ee081882-2dab-4d11-94bf-1e8cfd6c100c" providerId="ADAL" clId="{59162005-8069-493F-96CB-CB6778A498D0}" dt="2024-02-07T13:50:55.582" v="5934" actId="962"/>
          <ac:spMkLst>
            <pc:docMk/>
            <pc:sldMk cId="2875995826" sldId="2147478759"/>
            <ac:spMk id="93" creationId="{C65E1A40-A18B-D5A5-B101-1E419024B195}"/>
          </ac:spMkLst>
        </pc:spChg>
        <pc:spChg chg="mod">
          <ac:chgData name="Sarah Miller" userId="ee081882-2dab-4d11-94bf-1e8cfd6c100c" providerId="ADAL" clId="{59162005-8069-493F-96CB-CB6778A498D0}" dt="2024-02-07T13:50:55.582" v="5934" actId="962"/>
          <ac:spMkLst>
            <pc:docMk/>
            <pc:sldMk cId="2875995826" sldId="2147478759"/>
            <ac:spMk id="94" creationId="{88E2E0C2-58A8-F65D-0586-CE669760D365}"/>
          </ac:spMkLst>
        </pc:spChg>
        <pc:spChg chg="mod">
          <ac:chgData name="Sarah Miller" userId="ee081882-2dab-4d11-94bf-1e8cfd6c100c" providerId="ADAL" clId="{59162005-8069-493F-96CB-CB6778A498D0}" dt="2024-02-07T13:50:55.582" v="5934" actId="962"/>
          <ac:spMkLst>
            <pc:docMk/>
            <pc:sldMk cId="2875995826" sldId="2147478759"/>
            <ac:spMk id="95" creationId="{D34817F0-FC75-0B37-2119-6224047CBA5B}"/>
          </ac:spMkLst>
        </pc:spChg>
        <pc:spChg chg="mod">
          <ac:chgData name="Sarah Miller" userId="ee081882-2dab-4d11-94bf-1e8cfd6c100c" providerId="ADAL" clId="{59162005-8069-493F-96CB-CB6778A498D0}" dt="2024-02-07T14:09:06.510" v="6881" actId="962"/>
          <ac:spMkLst>
            <pc:docMk/>
            <pc:sldMk cId="2875995826" sldId="2147478759"/>
            <ac:spMk id="96" creationId="{8854C5D2-037B-B52F-56FE-0DC3F9AF0B8D}"/>
          </ac:spMkLst>
        </pc:spChg>
        <pc:spChg chg="mod">
          <ac:chgData name="Sarah Miller" userId="ee081882-2dab-4d11-94bf-1e8cfd6c100c" providerId="ADAL" clId="{59162005-8069-493F-96CB-CB6778A498D0}" dt="2024-02-07T14:09:15.455" v="6883" actId="962"/>
          <ac:spMkLst>
            <pc:docMk/>
            <pc:sldMk cId="2875995826" sldId="2147478759"/>
            <ac:spMk id="126" creationId="{7FF75983-8BE5-499C-B76B-A84E56B3F013}"/>
          </ac:spMkLst>
        </pc:spChg>
        <pc:spChg chg="mod">
          <ac:chgData name="Sarah Miller" userId="ee081882-2dab-4d11-94bf-1e8cfd6c100c" providerId="ADAL" clId="{59162005-8069-493F-96CB-CB6778A498D0}" dt="2024-02-07T14:09:15.455" v="6883" actId="962"/>
          <ac:spMkLst>
            <pc:docMk/>
            <pc:sldMk cId="2875995826" sldId="2147478759"/>
            <ac:spMk id="127" creationId="{FC79A8E0-3CA7-BCD2-AC9C-5D6F2D34CEA6}"/>
          </ac:spMkLst>
        </pc:spChg>
        <pc:spChg chg="mod">
          <ac:chgData name="Sarah Miller" userId="ee081882-2dab-4d11-94bf-1e8cfd6c100c" providerId="ADAL" clId="{59162005-8069-493F-96CB-CB6778A498D0}" dt="2024-02-07T14:09:15.455" v="6883" actId="962"/>
          <ac:spMkLst>
            <pc:docMk/>
            <pc:sldMk cId="2875995826" sldId="2147478759"/>
            <ac:spMk id="128" creationId="{222EBBE8-7E87-B890-0266-C47F0FE4911D}"/>
          </ac:spMkLst>
        </pc:spChg>
        <pc:spChg chg="mod">
          <ac:chgData name="Sarah Miller" userId="ee081882-2dab-4d11-94bf-1e8cfd6c100c" providerId="ADAL" clId="{59162005-8069-493F-96CB-CB6778A498D0}" dt="2024-02-07T14:09:15.455" v="6883" actId="962"/>
          <ac:spMkLst>
            <pc:docMk/>
            <pc:sldMk cId="2875995826" sldId="2147478759"/>
            <ac:spMk id="129" creationId="{C48ECA00-DD05-1F39-9C55-71AD2C37E3ED}"/>
          </ac:spMkLst>
        </pc:spChg>
        <pc:spChg chg="mod">
          <ac:chgData name="Sarah Miller" userId="ee081882-2dab-4d11-94bf-1e8cfd6c100c" providerId="ADAL" clId="{59162005-8069-493F-96CB-CB6778A498D0}" dt="2024-02-07T14:09:15.455" v="6883" actId="962"/>
          <ac:spMkLst>
            <pc:docMk/>
            <pc:sldMk cId="2875995826" sldId="2147478759"/>
            <ac:spMk id="130" creationId="{6EE1E633-F5E9-F5E2-96AF-8829A391C2FC}"/>
          </ac:spMkLst>
        </pc:spChg>
        <pc:spChg chg="mod">
          <ac:chgData name="Sarah Miller" userId="ee081882-2dab-4d11-94bf-1e8cfd6c100c" providerId="ADAL" clId="{59162005-8069-493F-96CB-CB6778A498D0}" dt="2024-02-07T13:50:55.582" v="5934" actId="962"/>
          <ac:spMkLst>
            <pc:docMk/>
            <pc:sldMk cId="2875995826" sldId="2147478759"/>
            <ac:spMk id="138" creationId="{C35CE22B-F312-A364-02FC-F7F35433963E}"/>
          </ac:spMkLst>
        </pc:spChg>
        <pc:spChg chg="mod">
          <ac:chgData name="Sarah Miller" userId="ee081882-2dab-4d11-94bf-1e8cfd6c100c" providerId="ADAL" clId="{59162005-8069-493F-96CB-CB6778A498D0}" dt="2024-02-07T13:50:55.582" v="5934" actId="962"/>
          <ac:spMkLst>
            <pc:docMk/>
            <pc:sldMk cId="2875995826" sldId="2147478759"/>
            <ac:spMk id="152" creationId="{1C2D110E-E4C1-88E2-16BE-F590D2C77267}"/>
          </ac:spMkLst>
        </pc:spChg>
        <pc:spChg chg="mod">
          <ac:chgData name="Sarah Miller" userId="ee081882-2dab-4d11-94bf-1e8cfd6c100c" providerId="ADAL" clId="{59162005-8069-493F-96CB-CB6778A498D0}" dt="2024-02-07T13:50:55.582" v="5934" actId="962"/>
          <ac:spMkLst>
            <pc:docMk/>
            <pc:sldMk cId="2875995826" sldId="2147478759"/>
            <ac:spMk id="159" creationId="{98A5B88E-EB7F-0080-9B42-5E77EE427261}"/>
          </ac:spMkLst>
        </pc:spChg>
        <pc:spChg chg="mod">
          <ac:chgData name="Sarah Miller" userId="ee081882-2dab-4d11-94bf-1e8cfd6c100c" providerId="ADAL" clId="{59162005-8069-493F-96CB-CB6778A498D0}" dt="2024-02-07T13:50:55.582" v="5934" actId="962"/>
          <ac:spMkLst>
            <pc:docMk/>
            <pc:sldMk cId="2875995826" sldId="2147478759"/>
            <ac:spMk id="166" creationId="{6E7BA94A-9313-4BE3-CABF-2FE4F48F92DE}"/>
          </ac:spMkLst>
        </pc:spChg>
        <pc:spChg chg="mod">
          <ac:chgData name="Sarah Miller" userId="ee081882-2dab-4d11-94bf-1e8cfd6c100c" providerId="ADAL" clId="{59162005-8069-493F-96CB-CB6778A498D0}" dt="2024-02-07T13:50:55.582" v="5934" actId="962"/>
          <ac:spMkLst>
            <pc:docMk/>
            <pc:sldMk cId="2875995826" sldId="2147478759"/>
            <ac:spMk id="173" creationId="{6B761F13-E548-A3F2-02F2-96D80BDA8BFD}"/>
          </ac:spMkLst>
        </pc:spChg>
        <pc:grpChg chg="mod">
          <ac:chgData name="Sarah Miller" userId="ee081882-2dab-4d11-94bf-1e8cfd6c100c" providerId="ADAL" clId="{59162005-8069-493F-96CB-CB6778A498D0}" dt="2024-02-07T14:08:39.950" v="6808" actId="962"/>
          <ac:grpSpMkLst>
            <pc:docMk/>
            <pc:sldMk cId="2875995826" sldId="2147478759"/>
            <ac:grpSpMk id="3" creationId="{024B553A-EF32-2BF6-E3CA-98B344D86770}"/>
          </ac:grpSpMkLst>
        </pc:grpChg>
        <pc:grpChg chg="mod">
          <ac:chgData name="Sarah Miller" userId="ee081882-2dab-4d11-94bf-1e8cfd6c100c" providerId="ADAL" clId="{59162005-8069-493F-96CB-CB6778A498D0}" dt="2024-02-07T13:50:55.582" v="5934" actId="962"/>
          <ac:grpSpMkLst>
            <pc:docMk/>
            <pc:sldMk cId="2875995826" sldId="2147478759"/>
            <ac:grpSpMk id="15" creationId="{A541B2E1-987A-B8D5-B5CD-1FE416CF673C}"/>
          </ac:grpSpMkLst>
        </pc:grpChg>
        <pc:grpChg chg="mod">
          <ac:chgData name="Sarah Miller" userId="ee081882-2dab-4d11-94bf-1e8cfd6c100c" providerId="ADAL" clId="{59162005-8069-493F-96CB-CB6778A498D0}" dt="2024-02-07T13:50:55.582" v="5934" actId="962"/>
          <ac:grpSpMkLst>
            <pc:docMk/>
            <pc:sldMk cId="2875995826" sldId="2147478759"/>
            <ac:grpSpMk id="133" creationId="{9911D6F4-E40D-3BE9-2C3A-594D174857E7}"/>
          </ac:grpSpMkLst>
        </pc:grpChg>
        <pc:grpChg chg="mod">
          <ac:chgData name="Sarah Miller" userId="ee081882-2dab-4d11-94bf-1e8cfd6c100c" providerId="ADAL" clId="{59162005-8069-493F-96CB-CB6778A498D0}" dt="2024-02-07T13:50:55.582" v="5934" actId="962"/>
          <ac:grpSpMkLst>
            <pc:docMk/>
            <pc:sldMk cId="2875995826" sldId="2147478759"/>
            <ac:grpSpMk id="147" creationId="{21027F6C-2552-B12F-810D-DDC173FCDB10}"/>
          </ac:grpSpMkLst>
        </pc:grpChg>
        <pc:grpChg chg="mod">
          <ac:chgData name="Sarah Miller" userId="ee081882-2dab-4d11-94bf-1e8cfd6c100c" providerId="ADAL" clId="{59162005-8069-493F-96CB-CB6778A498D0}" dt="2024-02-07T13:50:55.582" v="5934" actId="962"/>
          <ac:grpSpMkLst>
            <pc:docMk/>
            <pc:sldMk cId="2875995826" sldId="2147478759"/>
            <ac:grpSpMk id="154" creationId="{9AF4C1B9-B6D7-CD20-FFC5-047117DAE29B}"/>
          </ac:grpSpMkLst>
        </pc:grpChg>
        <pc:grpChg chg="mod">
          <ac:chgData name="Sarah Miller" userId="ee081882-2dab-4d11-94bf-1e8cfd6c100c" providerId="ADAL" clId="{59162005-8069-493F-96CB-CB6778A498D0}" dt="2024-02-07T13:50:55.582" v="5934" actId="962"/>
          <ac:grpSpMkLst>
            <pc:docMk/>
            <pc:sldMk cId="2875995826" sldId="2147478759"/>
            <ac:grpSpMk id="161" creationId="{1FADE56A-4FB7-5A18-CA62-06CD88660D4E}"/>
          </ac:grpSpMkLst>
        </pc:grpChg>
        <pc:grpChg chg="mod">
          <ac:chgData name="Sarah Miller" userId="ee081882-2dab-4d11-94bf-1e8cfd6c100c" providerId="ADAL" clId="{59162005-8069-493F-96CB-CB6778A498D0}" dt="2024-02-07T13:50:55.582" v="5934" actId="962"/>
          <ac:grpSpMkLst>
            <pc:docMk/>
            <pc:sldMk cId="2875995826" sldId="2147478759"/>
            <ac:grpSpMk id="168" creationId="{7B9590E4-848A-549E-88A8-413948FD03E0}"/>
          </ac:grpSpMkLst>
        </pc:grpChg>
        <pc:grpChg chg="mod">
          <ac:chgData name="Sarah Miller" userId="ee081882-2dab-4d11-94bf-1e8cfd6c100c" providerId="ADAL" clId="{59162005-8069-493F-96CB-CB6778A498D0}" dt="2024-02-07T13:50:55.582" v="5934" actId="962"/>
          <ac:grpSpMkLst>
            <pc:docMk/>
            <pc:sldMk cId="2875995826" sldId="2147478759"/>
            <ac:grpSpMk id="195" creationId="{759AB088-63D0-1118-5625-BBDB8EB5237D}"/>
          </ac:grpSpMkLst>
        </pc:grpChg>
        <pc:grpChg chg="mod">
          <ac:chgData name="Sarah Miller" userId="ee081882-2dab-4d11-94bf-1e8cfd6c100c" providerId="ADAL" clId="{59162005-8069-493F-96CB-CB6778A498D0}" dt="2024-02-07T14:09:02.016" v="6880" actId="962"/>
          <ac:grpSpMkLst>
            <pc:docMk/>
            <pc:sldMk cId="2875995826" sldId="2147478759"/>
            <ac:grpSpMk id="229" creationId="{6B6E39B7-7A15-E9C9-BF39-555F298152AC}"/>
          </ac:grpSpMkLst>
        </pc:grpChg>
        <pc:grpChg chg="mod">
          <ac:chgData name="Sarah Miller" userId="ee081882-2dab-4d11-94bf-1e8cfd6c100c" providerId="ADAL" clId="{59162005-8069-493F-96CB-CB6778A498D0}" dt="2024-02-07T14:08:51.063" v="6820" actId="962"/>
          <ac:grpSpMkLst>
            <pc:docMk/>
            <pc:sldMk cId="2875995826" sldId="2147478759"/>
            <ac:grpSpMk id="241" creationId="{280E0E20-CA45-69E0-C566-6532E34B4C7C}"/>
          </ac:grpSpMkLst>
        </pc:grpChg>
        <pc:grpChg chg="mod">
          <ac:chgData name="Sarah Miller" userId="ee081882-2dab-4d11-94bf-1e8cfd6c100c" providerId="ADAL" clId="{59162005-8069-493F-96CB-CB6778A498D0}" dt="2024-02-07T14:08:46.867" v="6818" actId="962"/>
          <ac:grpSpMkLst>
            <pc:docMk/>
            <pc:sldMk cId="2875995826" sldId="2147478759"/>
            <ac:grpSpMk id="244" creationId="{2E56C069-A424-03AD-B487-BFFC10E29327}"/>
          </ac:grpSpMkLst>
        </pc:grpChg>
        <pc:grpChg chg="mod">
          <ac:chgData name="Sarah Miller" userId="ee081882-2dab-4d11-94bf-1e8cfd6c100c" providerId="ADAL" clId="{59162005-8069-493F-96CB-CB6778A498D0}" dt="2024-02-07T14:08:33.650" v="6802" actId="962"/>
          <ac:grpSpMkLst>
            <pc:docMk/>
            <pc:sldMk cId="2875995826" sldId="2147478759"/>
            <ac:grpSpMk id="245" creationId="{883053FC-C94C-664B-13C9-260D3BC99636}"/>
          </ac:grpSpMkLst>
        </pc:grpChg>
        <pc:grpChg chg="mod">
          <ac:chgData name="Sarah Miller" userId="ee081882-2dab-4d11-94bf-1e8cfd6c100c" providerId="ADAL" clId="{59162005-8069-493F-96CB-CB6778A498D0}" dt="2024-02-07T14:08:28.975" v="6800" actId="962"/>
          <ac:grpSpMkLst>
            <pc:docMk/>
            <pc:sldMk cId="2875995826" sldId="2147478759"/>
            <ac:grpSpMk id="246" creationId="{9AF7AE4C-6C58-167D-7D37-54F4E8E80EF4}"/>
          </ac:grpSpMkLst>
        </pc:grpChg>
        <pc:picChg chg="mod">
          <ac:chgData name="Sarah Miller" userId="ee081882-2dab-4d11-94bf-1e8cfd6c100c" providerId="ADAL" clId="{59162005-8069-493F-96CB-CB6778A498D0}" dt="2024-02-07T13:50:55.582" v="5934" actId="962"/>
          <ac:picMkLst>
            <pc:docMk/>
            <pc:sldMk cId="2875995826" sldId="2147478759"/>
            <ac:picMk id="192" creationId="{5C2EED1B-635F-3D56-7488-079F69CB1F0D}"/>
          </ac:picMkLst>
        </pc:picChg>
        <pc:picChg chg="mod">
          <ac:chgData name="Sarah Miller" userId="ee081882-2dab-4d11-94bf-1e8cfd6c100c" providerId="ADAL" clId="{59162005-8069-493F-96CB-CB6778A498D0}" dt="2024-02-07T13:50:55.582" v="5934" actId="962"/>
          <ac:picMkLst>
            <pc:docMk/>
            <pc:sldMk cId="2875995826" sldId="2147478759"/>
            <ac:picMk id="194" creationId="{5A066791-8354-25CA-A464-DA968C660149}"/>
          </ac:picMkLst>
        </pc:picChg>
        <pc:picChg chg="mod">
          <ac:chgData name="Sarah Miller" userId="ee081882-2dab-4d11-94bf-1e8cfd6c100c" providerId="ADAL" clId="{59162005-8069-493F-96CB-CB6778A498D0}" dt="2024-02-07T13:50:55.582" v="5934" actId="962"/>
          <ac:picMkLst>
            <pc:docMk/>
            <pc:sldMk cId="2875995826" sldId="2147478759"/>
            <ac:picMk id="212" creationId="{56B7E786-D50F-AF6C-5CAD-B1AE90F5C797}"/>
          </ac:picMkLst>
        </pc:picChg>
        <pc:picChg chg="mod">
          <ac:chgData name="Sarah Miller" userId="ee081882-2dab-4d11-94bf-1e8cfd6c100c" providerId="ADAL" clId="{59162005-8069-493F-96CB-CB6778A498D0}" dt="2024-02-07T13:50:55.582" v="5934" actId="962"/>
          <ac:picMkLst>
            <pc:docMk/>
            <pc:sldMk cId="2875995826" sldId="2147478759"/>
            <ac:picMk id="1026" creationId="{0C2DE811-B82A-EE0B-7F25-A92A481D0E7C}"/>
          </ac:picMkLst>
        </pc:picChg>
      </pc:sldChg>
      <pc:sldChg chg="modSp mod">
        <pc:chgData name="Sarah Miller" userId="ee081882-2dab-4d11-94bf-1e8cfd6c100c" providerId="ADAL" clId="{59162005-8069-493F-96CB-CB6778A498D0}" dt="2024-02-07T14:07:12.272" v="6625" actId="962"/>
        <pc:sldMkLst>
          <pc:docMk/>
          <pc:sldMk cId="1917317509" sldId="2147478760"/>
        </pc:sldMkLst>
        <pc:spChg chg="mod">
          <ac:chgData name="Sarah Miller" userId="ee081882-2dab-4d11-94bf-1e8cfd6c100c" providerId="ADAL" clId="{59162005-8069-493F-96CB-CB6778A498D0}" dt="2024-02-07T13:51:07.128" v="5935" actId="962"/>
          <ac:spMkLst>
            <pc:docMk/>
            <pc:sldMk cId="1917317509" sldId="2147478760"/>
            <ac:spMk id="2" creationId="{3A49556B-F9A3-810E-C389-EFADAE3E2E47}"/>
          </ac:spMkLst>
        </pc:spChg>
        <pc:spChg chg="mod">
          <ac:chgData name="Sarah Miller" userId="ee081882-2dab-4d11-94bf-1e8cfd6c100c" providerId="ADAL" clId="{59162005-8069-493F-96CB-CB6778A498D0}" dt="2024-02-07T13:51:07.128" v="5935" actId="962"/>
          <ac:spMkLst>
            <pc:docMk/>
            <pc:sldMk cId="1917317509" sldId="2147478760"/>
            <ac:spMk id="4" creationId="{38695748-F541-40FE-3A90-2C20F0D29DCC}"/>
          </ac:spMkLst>
        </pc:spChg>
        <pc:spChg chg="mod">
          <ac:chgData name="Sarah Miller" userId="ee081882-2dab-4d11-94bf-1e8cfd6c100c" providerId="ADAL" clId="{59162005-8069-493F-96CB-CB6778A498D0}" dt="2024-02-07T13:51:07.128" v="5935" actId="962"/>
          <ac:spMkLst>
            <pc:docMk/>
            <pc:sldMk cId="1917317509" sldId="2147478760"/>
            <ac:spMk id="6" creationId="{050166D0-6EC3-516F-DBC9-E5348C174C09}"/>
          </ac:spMkLst>
        </pc:spChg>
        <pc:spChg chg="mod">
          <ac:chgData name="Sarah Miller" userId="ee081882-2dab-4d11-94bf-1e8cfd6c100c" providerId="ADAL" clId="{59162005-8069-493F-96CB-CB6778A498D0}" dt="2024-02-07T13:51:07.128" v="5935" actId="962"/>
          <ac:spMkLst>
            <pc:docMk/>
            <pc:sldMk cId="1917317509" sldId="2147478760"/>
            <ac:spMk id="7" creationId="{2A2BA3B5-14EA-127A-B1C3-482CB7AEC53E}"/>
          </ac:spMkLst>
        </pc:spChg>
        <pc:spChg chg="mod">
          <ac:chgData name="Sarah Miller" userId="ee081882-2dab-4d11-94bf-1e8cfd6c100c" providerId="ADAL" clId="{59162005-8069-493F-96CB-CB6778A498D0}" dt="2024-02-07T13:51:07.128" v="5935" actId="962"/>
          <ac:spMkLst>
            <pc:docMk/>
            <pc:sldMk cId="1917317509" sldId="2147478760"/>
            <ac:spMk id="8" creationId="{51EC36B2-4B1F-6DCD-9E1A-58A695C67C7C}"/>
          </ac:spMkLst>
        </pc:spChg>
        <pc:spChg chg="mod">
          <ac:chgData name="Sarah Miller" userId="ee081882-2dab-4d11-94bf-1e8cfd6c100c" providerId="ADAL" clId="{59162005-8069-493F-96CB-CB6778A498D0}" dt="2024-02-07T14:06:42.106" v="6496" actId="962"/>
          <ac:spMkLst>
            <pc:docMk/>
            <pc:sldMk cId="1917317509" sldId="2147478760"/>
            <ac:spMk id="9" creationId="{6BF73DCC-0CF0-F90D-BDDD-8842C60A518B}"/>
          </ac:spMkLst>
        </pc:spChg>
        <pc:spChg chg="mod">
          <ac:chgData name="Sarah Miller" userId="ee081882-2dab-4d11-94bf-1e8cfd6c100c" providerId="ADAL" clId="{59162005-8069-493F-96CB-CB6778A498D0}" dt="2024-02-07T14:06:50.514" v="6502" actId="962"/>
          <ac:spMkLst>
            <pc:docMk/>
            <pc:sldMk cId="1917317509" sldId="2147478760"/>
            <ac:spMk id="10" creationId="{7B2D7F26-AA3D-8A40-9F71-3DCB1B08FE65}"/>
          </ac:spMkLst>
        </pc:spChg>
        <pc:spChg chg="mod">
          <ac:chgData name="Sarah Miller" userId="ee081882-2dab-4d11-94bf-1e8cfd6c100c" providerId="ADAL" clId="{59162005-8069-493F-96CB-CB6778A498D0}" dt="2024-02-07T13:51:07.128" v="5935" actId="962"/>
          <ac:spMkLst>
            <pc:docMk/>
            <pc:sldMk cId="1917317509" sldId="2147478760"/>
            <ac:spMk id="12" creationId="{2C0136A2-8768-F9D2-A0E2-035565B02893}"/>
          </ac:spMkLst>
        </pc:spChg>
        <pc:spChg chg="mod">
          <ac:chgData name="Sarah Miller" userId="ee081882-2dab-4d11-94bf-1e8cfd6c100c" providerId="ADAL" clId="{59162005-8069-493F-96CB-CB6778A498D0}" dt="2024-02-07T13:51:07.128" v="5935" actId="962"/>
          <ac:spMkLst>
            <pc:docMk/>
            <pc:sldMk cId="1917317509" sldId="2147478760"/>
            <ac:spMk id="14" creationId="{9AB43577-7F1B-3EBE-C749-77023C764E72}"/>
          </ac:spMkLst>
        </pc:spChg>
        <pc:spChg chg="mod">
          <ac:chgData name="Sarah Miller" userId="ee081882-2dab-4d11-94bf-1e8cfd6c100c" providerId="ADAL" clId="{59162005-8069-493F-96CB-CB6778A498D0}" dt="2024-02-07T13:51:07.128" v="5935" actId="962"/>
          <ac:spMkLst>
            <pc:docMk/>
            <pc:sldMk cId="1917317509" sldId="2147478760"/>
            <ac:spMk id="44" creationId="{83F42E6D-E4A1-3D5D-F2E1-2FD9C1D29335}"/>
          </ac:spMkLst>
        </pc:spChg>
        <pc:spChg chg="mod">
          <ac:chgData name="Sarah Miller" userId="ee081882-2dab-4d11-94bf-1e8cfd6c100c" providerId="ADAL" clId="{59162005-8069-493F-96CB-CB6778A498D0}" dt="2024-02-07T13:51:07.128" v="5935" actId="962"/>
          <ac:spMkLst>
            <pc:docMk/>
            <pc:sldMk cId="1917317509" sldId="2147478760"/>
            <ac:spMk id="51" creationId="{909759CB-C202-A230-1FCC-0FF674F50F47}"/>
          </ac:spMkLst>
        </pc:spChg>
        <pc:spChg chg="mod">
          <ac:chgData name="Sarah Miller" userId="ee081882-2dab-4d11-94bf-1e8cfd6c100c" providerId="ADAL" clId="{59162005-8069-493F-96CB-CB6778A498D0}" dt="2024-02-07T13:51:07.128" v="5935" actId="962"/>
          <ac:spMkLst>
            <pc:docMk/>
            <pc:sldMk cId="1917317509" sldId="2147478760"/>
            <ac:spMk id="55" creationId="{4ED907C5-6107-7D59-1AA8-DE7C6486B84D}"/>
          </ac:spMkLst>
        </pc:spChg>
        <pc:spChg chg="mod">
          <ac:chgData name="Sarah Miller" userId="ee081882-2dab-4d11-94bf-1e8cfd6c100c" providerId="ADAL" clId="{59162005-8069-493F-96CB-CB6778A498D0}" dt="2024-02-07T13:51:07.128" v="5935" actId="962"/>
          <ac:spMkLst>
            <pc:docMk/>
            <pc:sldMk cId="1917317509" sldId="2147478760"/>
            <ac:spMk id="89" creationId="{F190D71A-8A11-F36B-0F05-38B5FC57539B}"/>
          </ac:spMkLst>
        </pc:spChg>
        <pc:spChg chg="mod">
          <ac:chgData name="Sarah Miller" userId="ee081882-2dab-4d11-94bf-1e8cfd6c100c" providerId="ADAL" clId="{59162005-8069-493F-96CB-CB6778A498D0}" dt="2024-02-07T13:51:07.128" v="5935" actId="962"/>
          <ac:spMkLst>
            <pc:docMk/>
            <pc:sldMk cId="1917317509" sldId="2147478760"/>
            <ac:spMk id="90" creationId="{C180553F-9DDA-7B96-F5EF-5B6CE37E5E02}"/>
          </ac:spMkLst>
        </pc:spChg>
        <pc:spChg chg="mod">
          <ac:chgData name="Sarah Miller" userId="ee081882-2dab-4d11-94bf-1e8cfd6c100c" providerId="ADAL" clId="{59162005-8069-493F-96CB-CB6778A498D0}" dt="2024-02-07T13:51:07.128" v="5935" actId="962"/>
          <ac:spMkLst>
            <pc:docMk/>
            <pc:sldMk cId="1917317509" sldId="2147478760"/>
            <ac:spMk id="91" creationId="{200D7A89-1753-07E3-82F9-CB3742208B5E}"/>
          </ac:spMkLst>
        </pc:spChg>
        <pc:spChg chg="mod">
          <ac:chgData name="Sarah Miller" userId="ee081882-2dab-4d11-94bf-1e8cfd6c100c" providerId="ADAL" clId="{59162005-8069-493F-96CB-CB6778A498D0}" dt="2024-02-07T13:51:07.128" v="5935" actId="962"/>
          <ac:spMkLst>
            <pc:docMk/>
            <pc:sldMk cId="1917317509" sldId="2147478760"/>
            <ac:spMk id="92" creationId="{CC6C1F72-EE18-B7BC-9FE6-F13B0381E686}"/>
          </ac:spMkLst>
        </pc:spChg>
        <pc:spChg chg="mod">
          <ac:chgData name="Sarah Miller" userId="ee081882-2dab-4d11-94bf-1e8cfd6c100c" providerId="ADAL" clId="{59162005-8069-493F-96CB-CB6778A498D0}" dt="2024-02-07T13:51:07.128" v="5935" actId="962"/>
          <ac:spMkLst>
            <pc:docMk/>
            <pc:sldMk cId="1917317509" sldId="2147478760"/>
            <ac:spMk id="93" creationId="{C65E1A40-A18B-D5A5-B101-1E419024B195}"/>
          </ac:spMkLst>
        </pc:spChg>
        <pc:spChg chg="mod">
          <ac:chgData name="Sarah Miller" userId="ee081882-2dab-4d11-94bf-1e8cfd6c100c" providerId="ADAL" clId="{59162005-8069-493F-96CB-CB6778A498D0}" dt="2024-02-07T13:51:07.128" v="5935" actId="962"/>
          <ac:spMkLst>
            <pc:docMk/>
            <pc:sldMk cId="1917317509" sldId="2147478760"/>
            <ac:spMk id="94" creationId="{88E2E0C2-58A8-F65D-0586-CE669760D365}"/>
          </ac:spMkLst>
        </pc:spChg>
        <pc:spChg chg="mod">
          <ac:chgData name="Sarah Miller" userId="ee081882-2dab-4d11-94bf-1e8cfd6c100c" providerId="ADAL" clId="{59162005-8069-493F-96CB-CB6778A498D0}" dt="2024-02-07T13:51:07.128" v="5935" actId="962"/>
          <ac:spMkLst>
            <pc:docMk/>
            <pc:sldMk cId="1917317509" sldId="2147478760"/>
            <ac:spMk id="95" creationId="{D34817F0-FC75-0B37-2119-6224047CBA5B}"/>
          </ac:spMkLst>
        </pc:spChg>
        <pc:spChg chg="mod">
          <ac:chgData name="Sarah Miller" userId="ee081882-2dab-4d11-94bf-1e8cfd6c100c" providerId="ADAL" clId="{59162005-8069-493F-96CB-CB6778A498D0}" dt="2024-02-07T13:51:07.128" v="5935" actId="962"/>
          <ac:spMkLst>
            <pc:docMk/>
            <pc:sldMk cId="1917317509" sldId="2147478760"/>
            <ac:spMk id="96" creationId="{8854C5D2-037B-B52F-56FE-0DC3F9AF0B8D}"/>
          </ac:spMkLst>
        </pc:spChg>
        <pc:spChg chg="mod">
          <ac:chgData name="Sarah Miller" userId="ee081882-2dab-4d11-94bf-1e8cfd6c100c" providerId="ADAL" clId="{59162005-8069-493F-96CB-CB6778A498D0}" dt="2024-02-07T13:51:07.128" v="5935" actId="962"/>
          <ac:spMkLst>
            <pc:docMk/>
            <pc:sldMk cId="1917317509" sldId="2147478760"/>
            <ac:spMk id="126" creationId="{7FF75983-8BE5-499C-B76B-A84E56B3F013}"/>
          </ac:spMkLst>
        </pc:spChg>
        <pc:spChg chg="mod">
          <ac:chgData name="Sarah Miller" userId="ee081882-2dab-4d11-94bf-1e8cfd6c100c" providerId="ADAL" clId="{59162005-8069-493F-96CB-CB6778A498D0}" dt="2024-02-07T13:51:07.128" v="5935" actId="962"/>
          <ac:spMkLst>
            <pc:docMk/>
            <pc:sldMk cId="1917317509" sldId="2147478760"/>
            <ac:spMk id="127" creationId="{FC79A8E0-3CA7-BCD2-AC9C-5D6F2D34CEA6}"/>
          </ac:spMkLst>
        </pc:spChg>
        <pc:spChg chg="mod">
          <ac:chgData name="Sarah Miller" userId="ee081882-2dab-4d11-94bf-1e8cfd6c100c" providerId="ADAL" clId="{59162005-8069-493F-96CB-CB6778A498D0}" dt="2024-02-07T13:51:07.128" v="5935" actId="962"/>
          <ac:spMkLst>
            <pc:docMk/>
            <pc:sldMk cId="1917317509" sldId="2147478760"/>
            <ac:spMk id="128" creationId="{222EBBE8-7E87-B890-0266-C47F0FE4911D}"/>
          </ac:spMkLst>
        </pc:spChg>
        <pc:spChg chg="mod">
          <ac:chgData name="Sarah Miller" userId="ee081882-2dab-4d11-94bf-1e8cfd6c100c" providerId="ADAL" clId="{59162005-8069-493F-96CB-CB6778A498D0}" dt="2024-02-07T13:51:07.128" v="5935" actId="962"/>
          <ac:spMkLst>
            <pc:docMk/>
            <pc:sldMk cId="1917317509" sldId="2147478760"/>
            <ac:spMk id="129" creationId="{C48ECA00-DD05-1F39-9C55-71AD2C37E3ED}"/>
          </ac:spMkLst>
        </pc:spChg>
        <pc:spChg chg="mod">
          <ac:chgData name="Sarah Miller" userId="ee081882-2dab-4d11-94bf-1e8cfd6c100c" providerId="ADAL" clId="{59162005-8069-493F-96CB-CB6778A498D0}" dt="2024-02-07T13:51:07.128" v="5935" actId="962"/>
          <ac:spMkLst>
            <pc:docMk/>
            <pc:sldMk cId="1917317509" sldId="2147478760"/>
            <ac:spMk id="130" creationId="{6EE1E633-F5E9-F5E2-96AF-8829A391C2FC}"/>
          </ac:spMkLst>
        </pc:spChg>
        <pc:spChg chg="mod">
          <ac:chgData name="Sarah Miller" userId="ee081882-2dab-4d11-94bf-1e8cfd6c100c" providerId="ADAL" clId="{59162005-8069-493F-96CB-CB6778A498D0}" dt="2024-02-07T13:51:07.128" v="5935" actId="962"/>
          <ac:spMkLst>
            <pc:docMk/>
            <pc:sldMk cId="1917317509" sldId="2147478760"/>
            <ac:spMk id="138" creationId="{C35CE22B-F312-A364-02FC-F7F35433963E}"/>
          </ac:spMkLst>
        </pc:spChg>
        <pc:spChg chg="mod">
          <ac:chgData name="Sarah Miller" userId="ee081882-2dab-4d11-94bf-1e8cfd6c100c" providerId="ADAL" clId="{59162005-8069-493F-96CB-CB6778A498D0}" dt="2024-02-07T13:51:07.128" v="5935" actId="962"/>
          <ac:spMkLst>
            <pc:docMk/>
            <pc:sldMk cId="1917317509" sldId="2147478760"/>
            <ac:spMk id="152" creationId="{1C2D110E-E4C1-88E2-16BE-F590D2C77267}"/>
          </ac:spMkLst>
        </pc:spChg>
        <pc:spChg chg="mod">
          <ac:chgData name="Sarah Miller" userId="ee081882-2dab-4d11-94bf-1e8cfd6c100c" providerId="ADAL" clId="{59162005-8069-493F-96CB-CB6778A498D0}" dt="2024-02-07T13:51:07.128" v="5935" actId="962"/>
          <ac:spMkLst>
            <pc:docMk/>
            <pc:sldMk cId="1917317509" sldId="2147478760"/>
            <ac:spMk id="159" creationId="{98A5B88E-EB7F-0080-9B42-5E77EE427261}"/>
          </ac:spMkLst>
        </pc:spChg>
        <pc:spChg chg="mod">
          <ac:chgData name="Sarah Miller" userId="ee081882-2dab-4d11-94bf-1e8cfd6c100c" providerId="ADAL" clId="{59162005-8069-493F-96CB-CB6778A498D0}" dt="2024-02-07T13:51:07.128" v="5935" actId="962"/>
          <ac:spMkLst>
            <pc:docMk/>
            <pc:sldMk cId="1917317509" sldId="2147478760"/>
            <ac:spMk id="166" creationId="{6E7BA94A-9313-4BE3-CABF-2FE4F48F92DE}"/>
          </ac:spMkLst>
        </pc:spChg>
        <pc:spChg chg="mod">
          <ac:chgData name="Sarah Miller" userId="ee081882-2dab-4d11-94bf-1e8cfd6c100c" providerId="ADAL" clId="{59162005-8069-493F-96CB-CB6778A498D0}" dt="2024-02-07T13:51:07.128" v="5935" actId="962"/>
          <ac:spMkLst>
            <pc:docMk/>
            <pc:sldMk cId="1917317509" sldId="2147478760"/>
            <ac:spMk id="173" creationId="{6B761F13-E548-A3F2-02F2-96D80BDA8BFD}"/>
          </ac:spMkLst>
        </pc:spChg>
        <pc:spChg chg="mod">
          <ac:chgData name="Sarah Miller" userId="ee081882-2dab-4d11-94bf-1e8cfd6c100c" providerId="ADAL" clId="{59162005-8069-493F-96CB-CB6778A498D0}" dt="2024-02-07T13:51:07.128" v="5935" actId="962"/>
          <ac:spMkLst>
            <pc:docMk/>
            <pc:sldMk cId="1917317509" sldId="2147478760"/>
            <ac:spMk id="190" creationId="{240C3079-BE77-D408-3A5A-27E0C0BAC929}"/>
          </ac:spMkLst>
        </pc:spChg>
        <pc:grpChg chg="mod">
          <ac:chgData name="Sarah Miller" userId="ee081882-2dab-4d11-94bf-1e8cfd6c100c" providerId="ADAL" clId="{59162005-8069-493F-96CB-CB6778A498D0}" dt="2024-02-07T14:07:12.272" v="6625" actId="962"/>
          <ac:grpSpMkLst>
            <pc:docMk/>
            <pc:sldMk cId="1917317509" sldId="2147478760"/>
            <ac:grpSpMk id="3" creationId="{2D1B8710-673E-664C-4C9E-C64309037491}"/>
          </ac:grpSpMkLst>
        </pc:grpChg>
        <pc:grpChg chg="mod">
          <ac:chgData name="Sarah Miller" userId="ee081882-2dab-4d11-94bf-1e8cfd6c100c" providerId="ADAL" clId="{59162005-8069-493F-96CB-CB6778A498D0}" dt="2024-02-07T13:51:07.128" v="5935" actId="962"/>
          <ac:grpSpMkLst>
            <pc:docMk/>
            <pc:sldMk cId="1917317509" sldId="2147478760"/>
            <ac:grpSpMk id="15" creationId="{A541B2E1-987A-B8D5-B5CD-1FE416CF673C}"/>
          </ac:grpSpMkLst>
        </pc:grpChg>
        <pc:grpChg chg="mod">
          <ac:chgData name="Sarah Miller" userId="ee081882-2dab-4d11-94bf-1e8cfd6c100c" providerId="ADAL" clId="{59162005-8069-493F-96CB-CB6778A498D0}" dt="2024-02-07T14:07:02.451" v="6611" actId="962"/>
          <ac:grpSpMkLst>
            <pc:docMk/>
            <pc:sldMk cId="1917317509" sldId="2147478760"/>
            <ac:grpSpMk id="43" creationId="{D3A5887F-FE0B-519B-4D81-14B4CC18BD04}"/>
          </ac:grpSpMkLst>
        </pc:grpChg>
        <pc:grpChg chg="mod">
          <ac:chgData name="Sarah Miller" userId="ee081882-2dab-4d11-94bf-1e8cfd6c100c" providerId="ADAL" clId="{59162005-8069-493F-96CB-CB6778A498D0}" dt="2024-02-07T13:51:07.128" v="5935" actId="962"/>
          <ac:grpSpMkLst>
            <pc:docMk/>
            <pc:sldMk cId="1917317509" sldId="2147478760"/>
            <ac:grpSpMk id="45" creationId="{AFBA6B39-B822-E977-EF12-89D8CABB0615}"/>
          </ac:grpSpMkLst>
        </pc:grpChg>
        <pc:grpChg chg="mod">
          <ac:chgData name="Sarah Miller" userId="ee081882-2dab-4d11-94bf-1e8cfd6c100c" providerId="ADAL" clId="{59162005-8069-493F-96CB-CB6778A498D0}" dt="2024-02-07T14:06:46.313" v="6499" actId="962"/>
          <ac:grpSpMkLst>
            <pc:docMk/>
            <pc:sldMk cId="1917317509" sldId="2147478760"/>
            <ac:grpSpMk id="52" creationId="{81E893FB-4ACE-4577-7AFB-09CEF25D71CB}"/>
          </ac:grpSpMkLst>
        </pc:grpChg>
        <pc:grpChg chg="mod">
          <ac:chgData name="Sarah Miller" userId="ee081882-2dab-4d11-94bf-1e8cfd6c100c" providerId="ADAL" clId="{59162005-8069-493F-96CB-CB6778A498D0}" dt="2024-02-07T13:51:07.128" v="5935" actId="962"/>
          <ac:grpSpMkLst>
            <pc:docMk/>
            <pc:sldMk cId="1917317509" sldId="2147478760"/>
            <ac:grpSpMk id="102" creationId="{D7BA68CE-7C77-8270-AB42-125FFDD869FE}"/>
          </ac:grpSpMkLst>
        </pc:grpChg>
        <pc:grpChg chg="mod">
          <ac:chgData name="Sarah Miller" userId="ee081882-2dab-4d11-94bf-1e8cfd6c100c" providerId="ADAL" clId="{59162005-8069-493F-96CB-CB6778A498D0}" dt="2024-02-07T13:51:07.128" v="5935" actId="962"/>
          <ac:grpSpMkLst>
            <pc:docMk/>
            <pc:sldMk cId="1917317509" sldId="2147478760"/>
            <ac:grpSpMk id="133" creationId="{9911D6F4-E40D-3BE9-2C3A-594D174857E7}"/>
          </ac:grpSpMkLst>
        </pc:grpChg>
        <pc:grpChg chg="mod">
          <ac:chgData name="Sarah Miller" userId="ee081882-2dab-4d11-94bf-1e8cfd6c100c" providerId="ADAL" clId="{59162005-8069-493F-96CB-CB6778A498D0}" dt="2024-02-07T13:51:07.128" v="5935" actId="962"/>
          <ac:grpSpMkLst>
            <pc:docMk/>
            <pc:sldMk cId="1917317509" sldId="2147478760"/>
            <ac:grpSpMk id="147" creationId="{21027F6C-2552-B12F-810D-DDC173FCDB10}"/>
          </ac:grpSpMkLst>
        </pc:grpChg>
        <pc:grpChg chg="mod">
          <ac:chgData name="Sarah Miller" userId="ee081882-2dab-4d11-94bf-1e8cfd6c100c" providerId="ADAL" clId="{59162005-8069-493F-96CB-CB6778A498D0}" dt="2024-02-07T13:51:07.128" v="5935" actId="962"/>
          <ac:grpSpMkLst>
            <pc:docMk/>
            <pc:sldMk cId="1917317509" sldId="2147478760"/>
            <ac:grpSpMk id="154" creationId="{9AF4C1B9-B6D7-CD20-FFC5-047117DAE29B}"/>
          </ac:grpSpMkLst>
        </pc:grpChg>
        <pc:grpChg chg="mod">
          <ac:chgData name="Sarah Miller" userId="ee081882-2dab-4d11-94bf-1e8cfd6c100c" providerId="ADAL" clId="{59162005-8069-493F-96CB-CB6778A498D0}" dt="2024-02-07T13:51:07.128" v="5935" actId="962"/>
          <ac:grpSpMkLst>
            <pc:docMk/>
            <pc:sldMk cId="1917317509" sldId="2147478760"/>
            <ac:grpSpMk id="161" creationId="{1FADE56A-4FB7-5A18-CA62-06CD88660D4E}"/>
          </ac:grpSpMkLst>
        </pc:grpChg>
        <pc:grpChg chg="mod">
          <ac:chgData name="Sarah Miller" userId="ee081882-2dab-4d11-94bf-1e8cfd6c100c" providerId="ADAL" clId="{59162005-8069-493F-96CB-CB6778A498D0}" dt="2024-02-07T13:51:07.128" v="5935" actId="962"/>
          <ac:grpSpMkLst>
            <pc:docMk/>
            <pc:sldMk cId="1917317509" sldId="2147478760"/>
            <ac:grpSpMk id="168" creationId="{7B9590E4-848A-549E-88A8-413948FD03E0}"/>
          </ac:grpSpMkLst>
        </pc:grpChg>
        <pc:grpChg chg="mod">
          <ac:chgData name="Sarah Miller" userId="ee081882-2dab-4d11-94bf-1e8cfd6c100c" providerId="ADAL" clId="{59162005-8069-493F-96CB-CB6778A498D0}" dt="2024-02-07T13:51:07.128" v="5935" actId="962"/>
          <ac:grpSpMkLst>
            <pc:docMk/>
            <pc:sldMk cId="1917317509" sldId="2147478760"/>
            <ac:grpSpMk id="181" creationId="{E247F55A-7425-F170-3058-60137F816A1B}"/>
          </ac:grpSpMkLst>
        </pc:grpChg>
        <pc:grpChg chg="mod">
          <ac:chgData name="Sarah Miller" userId="ee081882-2dab-4d11-94bf-1e8cfd6c100c" providerId="ADAL" clId="{59162005-8069-493F-96CB-CB6778A498D0}" dt="2024-02-07T13:51:07.128" v="5935" actId="962"/>
          <ac:grpSpMkLst>
            <pc:docMk/>
            <pc:sldMk cId="1917317509" sldId="2147478760"/>
            <ac:grpSpMk id="182" creationId="{919BA13D-10D9-092D-EB5D-12814CECADC0}"/>
          </ac:grpSpMkLst>
        </pc:grpChg>
        <pc:grpChg chg="mod">
          <ac:chgData name="Sarah Miller" userId="ee081882-2dab-4d11-94bf-1e8cfd6c100c" providerId="ADAL" clId="{59162005-8069-493F-96CB-CB6778A498D0}" dt="2024-02-07T13:51:07.128" v="5935" actId="962"/>
          <ac:grpSpMkLst>
            <pc:docMk/>
            <pc:sldMk cId="1917317509" sldId="2147478760"/>
            <ac:grpSpMk id="184" creationId="{5F649108-54D1-7C17-BD8D-A5A919CC3287}"/>
          </ac:grpSpMkLst>
        </pc:grpChg>
        <pc:grpChg chg="mod">
          <ac:chgData name="Sarah Miller" userId="ee081882-2dab-4d11-94bf-1e8cfd6c100c" providerId="ADAL" clId="{59162005-8069-493F-96CB-CB6778A498D0}" dt="2024-02-07T13:51:07.128" v="5935" actId="962"/>
          <ac:grpSpMkLst>
            <pc:docMk/>
            <pc:sldMk cId="1917317509" sldId="2147478760"/>
            <ac:grpSpMk id="195" creationId="{759AB088-63D0-1118-5625-BBDB8EB5237D}"/>
          </ac:grpSpMkLst>
        </pc:grpChg>
        <pc:picChg chg="mod">
          <ac:chgData name="Sarah Miller" userId="ee081882-2dab-4d11-94bf-1e8cfd6c100c" providerId="ADAL" clId="{59162005-8069-493F-96CB-CB6778A498D0}" dt="2024-02-07T13:51:07.128" v="5935" actId="962"/>
          <ac:picMkLst>
            <pc:docMk/>
            <pc:sldMk cId="1917317509" sldId="2147478760"/>
            <ac:picMk id="11" creationId="{77C450EC-B6AC-5E80-9E88-15B51C9D4E58}"/>
          </ac:picMkLst>
        </pc:picChg>
        <pc:picChg chg="mod">
          <ac:chgData name="Sarah Miller" userId="ee081882-2dab-4d11-94bf-1e8cfd6c100c" providerId="ADAL" clId="{59162005-8069-493F-96CB-CB6778A498D0}" dt="2024-02-07T13:51:07.128" v="5935" actId="962"/>
          <ac:picMkLst>
            <pc:docMk/>
            <pc:sldMk cId="1917317509" sldId="2147478760"/>
            <ac:picMk id="33" creationId="{73E26FC1-9816-3F48-FE7C-391D3898DF36}"/>
          </ac:picMkLst>
        </pc:picChg>
        <pc:picChg chg="mod">
          <ac:chgData name="Sarah Miller" userId="ee081882-2dab-4d11-94bf-1e8cfd6c100c" providerId="ADAL" clId="{59162005-8069-493F-96CB-CB6778A498D0}" dt="2024-02-07T13:51:07.128" v="5935" actId="962"/>
          <ac:picMkLst>
            <pc:docMk/>
            <pc:sldMk cId="1917317509" sldId="2147478760"/>
            <ac:picMk id="192" creationId="{5C2EED1B-635F-3D56-7488-079F69CB1F0D}"/>
          </ac:picMkLst>
        </pc:picChg>
        <pc:picChg chg="mod">
          <ac:chgData name="Sarah Miller" userId="ee081882-2dab-4d11-94bf-1e8cfd6c100c" providerId="ADAL" clId="{59162005-8069-493F-96CB-CB6778A498D0}" dt="2024-02-07T13:51:07.128" v="5935" actId="962"/>
          <ac:picMkLst>
            <pc:docMk/>
            <pc:sldMk cId="1917317509" sldId="2147478760"/>
            <ac:picMk id="194" creationId="{5A066791-8354-25CA-A464-DA968C660149}"/>
          </ac:picMkLst>
        </pc:picChg>
        <pc:picChg chg="mod">
          <ac:chgData name="Sarah Miller" userId="ee081882-2dab-4d11-94bf-1e8cfd6c100c" providerId="ADAL" clId="{59162005-8069-493F-96CB-CB6778A498D0}" dt="2024-02-07T13:51:07.128" v="5935" actId="962"/>
          <ac:picMkLst>
            <pc:docMk/>
            <pc:sldMk cId="1917317509" sldId="2147478760"/>
            <ac:picMk id="212" creationId="{56B7E786-D50F-AF6C-5CAD-B1AE90F5C797}"/>
          </ac:picMkLst>
        </pc:picChg>
      </pc:sldChg>
      <pc:sldChg chg="modSp mod">
        <pc:chgData name="Sarah Miller" userId="ee081882-2dab-4d11-94bf-1e8cfd6c100c" providerId="ADAL" clId="{59162005-8069-493F-96CB-CB6778A498D0}" dt="2024-02-07T14:10:19.329" v="6982" actId="962"/>
        <pc:sldMkLst>
          <pc:docMk/>
          <pc:sldMk cId="2307979748" sldId="2147478761"/>
        </pc:sldMkLst>
        <pc:spChg chg="mod">
          <ac:chgData name="Sarah Miller" userId="ee081882-2dab-4d11-94bf-1e8cfd6c100c" providerId="ADAL" clId="{59162005-8069-493F-96CB-CB6778A498D0}" dt="2024-02-07T13:51:12.754" v="5936" actId="962"/>
          <ac:spMkLst>
            <pc:docMk/>
            <pc:sldMk cId="2307979748" sldId="2147478761"/>
            <ac:spMk id="2" creationId="{3A49556B-F9A3-810E-C389-EFADAE3E2E47}"/>
          </ac:spMkLst>
        </pc:spChg>
        <pc:spChg chg="mod">
          <ac:chgData name="Sarah Miller" userId="ee081882-2dab-4d11-94bf-1e8cfd6c100c" providerId="ADAL" clId="{59162005-8069-493F-96CB-CB6778A498D0}" dt="2024-02-07T13:51:12.754" v="5936" actId="962"/>
          <ac:spMkLst>
            <pc:docMk/>
            <pc:sldMk cId="2307979748" sldId="2147478761"/>
            <ac:spMk id="4" creationId="{38695748-F541-40FE-3A90-2C20F0D29DCC}"/>
          </ac:spMkLst>
        </pc:spChg>
        <pc:spChg chg="mod">
          <ac:chgData name="Sarah Miller" userId="ee081882-2dab-4d11-94bf-1e8cfd6c100c" providerId="ADAL" clId="{59162005-8069-493F-96CB-CB6778A498D0}" dt="2024-02-07T13:51:12.754" v="5936" actId="962"/>
          <ac:spMkLst>
            <pc:docMk/>
            <pc:sldMk cId="2307979748" sldId="2147478761"/>
            <ac:spMk id="6" creationId="{050166D0-6EC3-516F-DBC9-E5348C174C09}"/>
          </ac:spMkLst>
        </pc:spChg>
        <pc:spChg chg="mod">
          <ac:chgData name="Sarah Miller" userId="ee081882-2dab-4d11-94bf-1e8cfd6c100c" providerId="ADAL" clId="{59162005-8069-493F-96CB-CB6778A498D0}" dt="2024-02-07T13:51:12.754" v="5936" actId="962"/>
          <ac:spMkLst>
            <pc:docMk/>
            <pc:sldMk cId="2307979748" sldId="2147478761"/>
            <ac:spMk id="7" creationId="{2A2BA3B5-14EA-127A-B1C3-482CB7AEC53E}"/>
          </ac:spMkLst>
        </pc:spChg>
        <pc:spChg chg="mod">
          <ac:chgData name="Sarah Miller" userId="ee081882-2dab-4d11-94bf-1e8cfd6c100c" providerId="ADAL" clId="{59162005-8069-493F-96CB-CB6778A498D0}" dt="2024-02-07T14:10:03.313" v="6973" actId="962"/>
          <ac:spMkLst>
            <pc:docMk/>
            <pc:sldMk cId="2307979748" sldId="2147478761"/>
            <ac:spMk id="9" creationId="{6BF73DCC-0CF0-F90D-BDDD-8842C60A518B}"/>
          </ac:spMkLst>
        </pc:spChg>
        <pc:spChg chg="mod">
          <ac:chgData name="Sarah Miller" userId="ee081882-2dab-4d11-94bf-1e8cfd6c100c" providerId="ADAL" clId="{59162005-8069-493F-96CB-CB6778A498D0}" dt="2024-02-07T13:51:12.754" v="5936" actId="962"/>
          <ac:spMkLst>
            <pc:docMk/>
            <pc:sldMk cId="2307979748" sldId="2147478761"/>
            <ac:spMk id="10" creationId="{7B2D7F26-AA3D-8A40-9F71-3DCB1B08FE65}"/>
          </ac:spMkLst>
        </pc:spChg>
        <pc:spChg chg="mod">
          <ac:chgData name="Sarah Miller" userId="ee081882-2dab-4d11-94bf-1e8cfd6c100c" providerId="ADAL" clId="{59162005-8069-493F-96CB-CB6778A498D0}" dt="2024-02-07T13:51:12.754" v="5936" actId="962"/>
          <ac:spMkLst>
            <pc:docMk/>
            <pc:sldMk cId="2307979748" sldId="2147478761"/>
            <ac:spMk id="11" creationId="{A35B619F-549C-1F9D-427B-EEF36688B6D6}"/>
          </ac:spMkLst>
        </pc:spChg>
        <pc:spChg chg="mod">
          <ac:chgData name="Sarah Miller" userId="ee081882-2dab-4d11-94bf-1e8cfd6c100c" providerId="ADAL" clId="{59162005-8069-493F-96CB-CB6778A498D0}" dt="2024-02-07T14:10:19.329" v="6982" actId="962"/>
          <ac:spMkLst>
            <pc:docMk/>
            <pc:sldMk cId="2307979748" sldId="2147478761"/>
            <ac:spMk id="12" creationId="{2C0136A2-8768-F9D2-A0E2-035565B02893}"/>
          </ac:spMkLst>
        </pc:spChg>
        <pc:spChg chg="mod">
          <ac:chgData name="Sarah Miller" userId="ee081882-2dab-4d11-94bf-1e8cfd6c100c" providerId="ADAL" clId="{59162005-8069-493F-96CB-CB6778A498D0}" dt="2024-02-07T13:51:12.754" v="5936" actId="962"/>
          <ac:spMkLst>
            <pc:docMk/>
            <pc:sldMk cId="2307979748" sldId="2147478761"/>
            <ac:spMk id="13" creationId="{CA89AB89-61B9-D17B-7450-B327380F30F6}"/>
          </ac:spMkLst>
        </pc:spChg>
        <pc:spChg chg="mod">
          <ac:chgData name="Sarah Miller" userId="ee081882-2dab-4d11-94bf-1e8cfd6c100c" providerId="ADAL" clId="{59162005-8069-493F-96CB-CB6778A498D0}" dt="2024-02-07T13:51:12.754" v="5936" actId="962"/>
          <ac:spMkLst>
            <pc:docMk/>
            <pc:sldMk cId="2307979748" sldId="2147478761"/>
            <ac:spMk id="14" creationId="{9AB43577-7F1B-3EBE-C749-77023C764E72}"/>
          </ac:spMkLst>
        </pc:spChg>
        <pc:spChg chg="mod">
          <ac:chgData name="Sarah Miller" userId="ee081882-2dab-4d11-94bf-1e8cfd6c100c" providerId="ADAL" clId="{59162005-8069-493F-96CB-CB6778A498D0}" dt="2024-02-07T14:10:09.506" v="6977" actId="962"/>
          <ac:spMkLst>
            <pc:docMk/>
            <pc:sldMk cId="2307979748" sldId="2147478761"/>
            <ac:spMk id="30" creationId="{2F00B634-3393-11AF-7346-9DADBCFBEAC4}"/>
          </ac:spMkLst>
        </pc:spChg>
        <pc:spChg chg="mod">
          <ac:chgData name="Sarah Miller" userId="ee081882-2dab-4d11-94bf-1e8cfd6c100c" providerId="ADAL" clId="{59162005-8069-493F-96CB-CB6778A498D0}" dt="2024-02-07T13:51:12.754" v="5936" actId="962"/>
          <ac:spMkLst>
            <pc:docMk/>
            <pc:sldMk cId="2307979748" sldId="2147478761"/>
            <ac:spMk id="31" creationId="{FDE0CA8D-B072-8A55-DC33-480B3E8A6DDF}"/>
          </ac:spMkLst>
        </pc:spChg>
        <pc:spChg chg="mod">
          <ac:chgData name="Sarah Miller" userId="ee081882-2dab-4d11-94bf-1e8cfd6c100c" providerId="ADAL" clId="{59162005-8069-493F-96CB-CB6778A498D0}" dt="2024-02-07T14:10:14.211" v="6981" actId="962"/>
          <ac:spMkLst>
            <pc:docMk/>
            <pc:sldMk cId="2307979748" sldId="2147478761"/>
            <ac:spMk id="36" creationId="{DBA477F1-1838-16A8-F891-A77F6AD1ADA5}"/>
          </ac:spMkLst>
        </pc:spChg>
        <pc:spChg chg="mod">
          <ac:chgData name="Sarah Miller" userId="ee081882-2dab-4d11-94bf-1e8cfd6c100c" providerId="ADAL" clId="{59162005-8069-493F-96CB-CB6778A498D0}" dt="2024-02-07T13:51:12.754" v="5936" actId="962"/>
          <ac:spMkLst>
            <pc:docMk/>
            <pc:sldMk cId="2307979748" sldId="2147478761"/>
            <ac:spMk id="37" creationId="{098F315B-57AE-E595-6165-966E7C5BAC78}"/>
          </ac:spMkLst>
        </pc:spChg>
        <pc:spChg chg="mod">
          <ac:chgData name="Sarah Miller" userId="ee081882-2dab-4d11-94bf-1e8cfd6c100c" providerId="ADAL" clId="{59162005-8069-493F-96CB-CB6778A498D0}" dt="2024-02-07T13:51:12.754" v="5936" actId="962"/>
          <ac:spMkLst>
            <pc:docMk/>
            <pc:sldMk cId="2307979748" sldId="2147478761"/>
            <ac:spMk id="44" creationId="{83F42E6D-E4A1-3D5D-F2E1-2FD9C1D29335}"/>
          </ac:spMkLst>
        </pc:spChg>
        <pc:spChg chg="mod">
          <ac:chgData name="Sarah Miller" userId="ee081882-2dab-4d11-94bf-1e8cfd6c100c" providerId="ADAL" clId="{59162005-8069-493F-96CB-CB6778A498D0}" dt="2024-02-07T13:51:12.754" v="5936" actId="962"/>
          <ac:spMkLst>
            <pc:docMk/>
            <pc:sldMk cId="2307979748" sldId="2147478761"/>
            <ac:spMk id="45" creationId="{10979467-33B8-0349-23CB-DB5FEC776249}"/>
          </ac:spMkLst>
        </pc:spChg>
        <pc:spChg chg="mod">
          <ac:chgData name="Sarah Miller" userId="ee081882-2dab-4d11-94bf-1e8cfd6c100c" providerId="ADAL" clId="{59162005-8069-493F-96CB-CB6778A498D0}" dt="2024-02-07T13:51:12.754" v="5936" actId="962"/>
          <ac:spMkLst>
            <pc:docMk/>
            <pc:sldMk cId="2307979748" sldId="2147478761"/>
            <ac:spMk id="50" creationId="{67CA6B40-2E94-1BC0-DFB5-4F9AA7FE13C3}"/>
          </ac:spMkLst>
        </pc:spChg>
        <pc:spChg chg="mod">
          <ac:chgData name="Sarah Miller" userId="ee081882-2dab-4d11-94bf-1e8cfd6c100c" providerId="ADAL" clId="{59162005-8069-493F-96CB-CB6778A498D0}" dt="2024-02-07T13:51:12.754" v="5936" actId="962"/>
          <ac:spMkLst>
            <pc:docMk/>
            <pc:sldMk cId="2307979748" sldId="2147478761"/>
            <ac:spMk id="89" creationId="{F190D71A-8A11-F36B-0F05-38B5FC57539B}"/>
          </ac:spMkLst>
        </pc:spChg>
        <pc:spChg chg="mod">
          <ac:chgData name="Sarah Miller" userId="ee081882-2dab-4d11-94bf-1e8cfd6c100c" providerId="ADAL" clId="{59162005-8069-493F-96CB-CB6778A498D0}" dt="2024-02-07T13:51:12.754" v="5936" actId="962"/>
          <ac:spMkLst>
            <pc:docMk/>
            <pc:sldMk cId="2307979748" sldId="2147478761"/>
            <ac:spMk id="90" creationId="{C180553F-9DDA-7B96-F5EF-5B6CE37E5E02}"/>
          </ac:spMkLst>
        </pc:spChg>
        <pc:spChg chg="mod">
          <ac:chgData name="Sarah Miller" userId="ee081882-2dab-4d11-94bf-1e8cfd6c100c" providerId="ADAL" clId="{59162005-8069-493F-96CB-CB6778A498D0}" dt="2024-02-07T13:51:12.754" v="5936" actId="962"/>
          <ac:spMkLst>
            <pc:docMk/>
            <pc:sldMk cId="2307979748" sldId="2147478761"/>
            <ac:spMk id="91" creationId="{200D7A89-1753-07E3-82F9-CB3742208B5E}"/>
          </ac:spMkLst>
        </pc:spChg>
        <pc:spChg chg="mod">
          <ac:chgData name="Sarah Miller" userId="ee081882-2dab-4d11-94bf-1e8cfd6c100c" providerId="ADAL" clId="{59162005-8069-493F-96CB-CB6778A498D0}" dt="2024-02-07T13:51:12.754" v="5936" actId="962"/>
          <ac:spMkLst>
            <pc:docMk/>
            <pc:sldMk cId="2307979748" sldId="2147478761"/>
            <ac:spMk id="92" creationId="{CC6C1F72-EE18-B7BC-9FE6-F13B0381E686}"/>
          </ac:spMkLst>
        </pc:spChg>
        <pc:spChg chg="mod">
          <ac:chgData name="Sarah Miller" userId="ee081882-2dab-4d11-94bf-1e8cfd6c100c" providerId="ADAL" clId="{59162005-8069-493F-96CB-CB6778A498D0}" dt="2024-02-07T13:51:12.754" v="5936" actId="962"/>
          <ac:spMkLst>
            <pc:docMk/>
            <pc:sldMk cId="2307979748" sldId="2147478761"/>
            <ac:spMk id="93" creationId="{C65E1A40-A18B-D5A5-B101-1E419024B195}"/>
          </ac:spMkLst>
        </pc:spChg>
        <pc:spChg chg="mod">
          <ac:chgData name="Sarah Miller" userId="ee081882-2dab-4d11-94bf-1e8cfd6c100c" providerId="ADAL" clId="{59162005-8069-493F-96CB-CB6778A498D0}" dt="2024-02-07T13:51:12.754" v="5936" actId="962"/>
          <ac:spMkLst>
            <pc:docMk/>
            <pc:sldMk cId="2307979748" sldId="2147478761"/>
            <ac:spMk id="94" creationId="{88E2E0C2-58A8-F65D-0586-CE669760D365}"/>
          </ac:spMkLst>
        </pc:spChg>
        <pc:spChg chg="mod">
          <ac:chgData name="Sarah Miller" userId="ee081882-2dab-4d11-94bf-1e8cfd6c100c" providerId="ADAL" clId="{59162005-8069-493F-96CB-CB6778A498D0}" dt="2024-02-07T13:51:12.754" v="5936" actId="962"/>
          <ac:spMkLst>
            <pc:docMk/>
            <pc:sldMk cId="2307979748" sldId="2147478761"/>
            <ac:spMk id="95" creationId="{D34817F0-FC75-0B37-2119-6224047CBA5B}"/>
          </ac:spMkLst>
        </pc:spChg>
        <pc:spChg chg="mod">
          <ac:chgData name="Sarah Miller" userId="ee081882-2dab-4d11-94bf-1e8cfd6c100c" providerId="ADAL" clId="{59162005-8069-493F-96CB-CB6778A498D0}" dt="2024-02-07T13:51:12.754" v="5936" actId="962"/>
          <ac:spMkLst>
            <pc:docMk/>
            <pc:sldMk cId="2307979748" sldId="2147478761"/>
            <ac:spMk id="96" creationId="{8854C5D2-037B-B52F-56FE-0DC3F9AF0B8D}"/>
          </ac:spMkLst>
        </pc:spChg>
        <pc:spChg chg="mod">
          <ac:chgData name="Sarah Miller" userId="ee081882-2dab-4d11-94bf-1e8cfd6c100c" providerId="ADAL" clId="{59162005-8069-493F-96CB-CB6778A498D0}" dt="2024-02-07T13:51:12.754" v="5936" actId="962"/>
          <ac:spMkLst>
            <pc:docMk/>
            <pc:sldMk cId="2307979748" sldId="2147478761"/>
            <ac:spMk id="126" creationId="{7FF75983-8BE5-499C-B76B-A84E56B3F013}"/>
          </ac:spMkLst>
        </pc:spChg>
        <pc:spChg chg="mod">
          <ac:chgData name="Sarah Miller" userId="ee081882-2dab-4d11-94bf-1e8cfd6c100c" providerId="ADAL" clId="{59162005-8069-493F-96CB-CB6778A498D0}" dt="2024-02-07T13:51:12.754" v="5936" actId="962"/>
          <ac:spMkLst>
            <pc:docMk/>
            <pc:sldMk cId="2307979748" sldId="2147478761"/>
            <ac:spMk id="127" creationId="{FC79A8E0-3CA7-BCD2-AC9C-5D6F2D34CEA6}"/>
          </ac:spMkLst>
        </pc:spChg>
        <pc:spChg chg="mod">
          <ac:chgData name="Sarah Miller" userId="ee081882-2dab-4d11-94bf-1e8cfd6c100c" providerId="ADAL" clId="{59162005-8069-493F-96CB-CB6778A498D0}" dt="2024-02-07T13:51:12.754" v="5936" actId="962"/>
          <ac:spMkLst>
            <pc:docMk/>
            <pc:sldMk cId="2307979748" sldId="2147478761"/>
            <ac:spMk id="128" creationId="{222EBBE8-7E87-B890-0266-C47F0FE4911D}"/>
          </ac:spMkLst>
        </pc:spChg>
        <pc:spChg chg="mod">
          <ac:chgData name="Sarah Miller" userId="ee081882-2dab-4d11-94bf-1e8cfd6c100c" providerId="ADAL" clId="{59162005-8069-493F-96CB-CB6778A498D0}" dt="2024-02-07T13:51:12.754" v="5936" actId="962"/>
          <ac:spMkLst>
            <pc:docMk/>
            <pc:sldMk cId="2307979748" sldId="2147478761"/>
            <ac:spMk id="130" creationId="{6EE1E633-F5E9-F5E2-96AF-8829A391C2FC}"/>
          </ac:spMkLst>
        </pc:spChg>
        <pc:spChg chg="mod">
          <ac:chgData name="Sarah Miller" userId="ee081882-2dab-4d11-94bf-1e8cfd6c100c" providerId="ADAL" clId="{59162005-8069-493F-96CB-CB6778A498D0}" dt="2024-02-07T13:51:12.754" v="5936" actId="962"/>
          <ac:spMkLst>
            <pc:docMk/>
            <pc:sldMk cId="2307979748" sldId="2147478761"/>
            <ac:spMk id="138" creationId="{C35CE22B-F312-A364-02FC-F7F35433963E}"/>
          </ac:spMkLst>
        </pc:spChg>
        <pc:spChg chg="mod">
          <ac:chgData name="Sarah Miller" userId="ee081882-2dab-4d11-94bf-1e8cfd6c100c" providerId="ADAL" clId="{59162005-8069-493F-96CB-CB6778A498D0}" dt="2024-02-07T13:51:12.754" v="5936" actId="962"/>
          <ac:spMkLst>
            <pc:docMk/>
            <pc:sldMk cId="2307979748" sldId="2147478761"/>
            <ac:spMk id="152" creationId="{1C2D110E-E4C1-88E2-16BE-F590D2C77267}"/>
          </ac:spMkLst>
        </pc:spChg>
        <pc:spChg chg="mod">
          <ac:chgData name="Sarah Miller" userId="ee081882-2dab-4d11-94bf-1e8cfd6c100c" providerId="ADAL" clId="{59162005-8069-493F-96CB-CB6778A498D0}" dt="2024-02-07T13:51:12.754" v="5936" actId="962"/>
          <ac:spMkLst>
            <pc:docMk/>
            <pc:sldMk cId="2307979748" sldId="2147478761"/>
            <ac:spMk id="159" creationId="{98A5B88E-EB7F-0080-9B42-5E77EE427261}"/>
          </ac:spMkLst>
        </pc:spChg>
        <pc:spChg chg="mod">
          <ac:chgData name="Sarah Miller" userId="ee081882-2dab-4d11-94bf-1e8cfd6c100c" providerId="ADAL" clId="{59162005-8069-493F-96CB-CB6778A498D0}" dt="2024-02-07T13:51:12.754" v="5936" actId="962"/>
          <ac:spMkLst>
            <pc:docMk/>
            <pc:sldMk cId="2307979748" sldId="2147478761"/>
            <ac:spMk id="166" creationId="{6E7BA94A-9313-4BE3-CABF-2FE4F48F92DE}"/>
          </ac:spMkLst>
        </pc:spChg>
        <pc:spChg chg="mod">
          <ac:chgData name="Sarah Miller" userId="ee081882-2dab-4d11-94bf-1e8cfd6c100c" providerId="ADAL" clId="{59162005-8069-493F-96CB-CB6778A498D0}" dt="2024-02-07T13:51:12.754" v="5936" actId="962"/>
          <ac:spMkLst>
            <pc:docMk/>
            <pc:sldMk cId="2307979748" sldId="2147478761"/>
            <ac:spMk id="173" creationId="{6B761F13-E548-A3F2-02F2-96D80BDA8BFD}"/>
          </ac:spMkLst>
        </pc:spChg>
        <pc:spChg chg="mod">
          <ac:chgData name="Sarah Miller" userId="ee081882-2dab-4d11-94bf-1e8cfd6c100c" providerId="ADAL" clId="{59162005-8069-493F-96CB-CB6778A498D0}" dt="2024-02-07T13:51:12.754" v="5936" actId="962"/>
          <ac:spMkLst>
            <pc:docMk/>
            <pc:sldMk cId="2307979748" sldId="2147478761"/>
            <ac:spMk id="190" creationId="{240C3079-BE77-D408-3A5A-27E0C0BAC929}"/>
          </ac:spMkLst>
        </pc:spChg>
        <pc:grpChg chg="mod">
          <ac:chgData name="Sarah Miller" userId="ee081882-2dab-4d11-94bf-1e8cfd6c100c" providerId="ADAL" clId="{59162005-8069-493F-96CB-CB6778A498D0}" dt="2024-02-07T14:07:16.131" v="6628" actId="962"/>
          <ac:grpSpMkLst>
            <pc:docMk/>
            <pc:sldMk cId="2307979748" sldId="2147478761"/>
            <ac:grpSpMk id="3" creationId="{651D0F14-6B4A-1A11-BDF1-145BDA722D4C}"/>
          </ac:grpSpMkLst>
        </pc:grpChg>
        <pc:grpChg chg="mod">
          <ac:chgData name="Sarah Miller" userId="ee081882-2dab-4d11-94bf-1e8cfd6c100c" providerId="ADAL" clId="{59162005-8069-493F-96CB-CB6778A498D0}" dt="2024-02-07T13:51:12.754" v="5936" actId="962"/>
          <ac:grpSpMkLst>
            <pc:docMk/>
            <pc:sldMk cId="2307979748" sldId="2147478761"/>
            <ac:grpSpMk id="15" creationId="{A541B2E1-987A-B8D5-B5CD-1FE416CF673C}"/>
          </ac:grpSpMkLst>
        </pc:grpChg>
        <pc:grpChg chg="mod">
          <ac:chgData name="Sarah Miller" userId="ee081882-2dab-4d11-94bf-1e8cfd6c100c" providerId="ADAL" clId="{59162005-8069-493F-96CB-CB6778A498D0}" dt="2024-02-07T14:07:07.670" v="6614" actId="962"/>
          <ac:grpSpMkLst>
            <pc:docMk/>
            <pc:sldMk cId="2307979748" sldId="2147478761"/>
            <ac:grpSpMk id="55" creationId="{F7E76FFD-7F40-13F8-E723-FBB3B9D5C69B}"/>
          </ac:grpSpMkLst>
        </pc:grpChg>
        <pc:grpChg chg="mod">
          <ac:chgData name="Sarah Miller" userId="ee081882-2dab-4d11-94bf-1e8cfd6c100c" providerId="ADAL" clId="{59162005-8069-493F-96CB-CB6778A498D0}" dt="2024-02-07T14:10:14.211" v="6981" actId="962"/>
          <ac:grpSpMkLst>
            <pc:docMk/>
            <pc:sldMk cId="2307979748" sldId="2147478761"/>
            <ac:grpSpMk id="68" creationId="{D344E983-21A5-75B6-9B1A-6C9CE4895636}"/>
          </ac:grpSpMkLst>
        </pc:grpChg>
        <pc:grpChg chg="mod">
          <ac:chgData name="Sarah Miller" userId="ee081882-2dab-4d11-94bf-1e8cfd6c100c" providerId="ADAL" clId="{59162005-8069-493F-96CB-CB6778A498D0}" dt="2024-02-07T14:10:09.506" v="6977" actId="962"/>
          <ac:grpSpMkLst>
            <pc:docMk/>
            <pc:sldMk cId="2307979748" sldId="2147478761"/>
            <ac:grpSpMk id="69" creationId="{881804E7-11A3-453E-D37B-8DA555900490}"/>
          </ac:grpSpMkLst>
        </pc:grpChg>
        <pc:grpChg chg="mod">
          <ac:chgData name="Sarah Miller" userId="ee081882-2dab-4d11-94bf-1e8cfd6c100c" providerId="ADAL" clId="{59162005-8069-493F-96CB-CB6778A498D0}" dt="2024-02-07T14:10:03.313" v="6973" actId="962"/>
          <ac:grpSpMkLst>
            <pc:docMk/>
            <pc:sldMk cId="2307979748" sldId="2147478761"/>
            <ac:grpSpMk id="70" creationId="{8CAD509C-5CD6-5A99-CA7F-94A2FB8C8A57}"/>
          </ac:grpSpMkLst>
        </pc:grpChg>
        <pc:grpChg chg="mod">
          <ac:chgData name="Sarah Miller" userId="ee081882-2dab-4d11-94bf-1e8cfd6c100c" providerId="ADAL" clId="{59162005-8069-493F-96CB-CB6778A498D0}" dt="2024-02-07T13:51:12.754" v="5936" actId="962"/>
          <ac:grpSpMkLst>
            <pc:docMk/>
            <pc:sldMk cId="2307979748" sldId="2147478761"/>
            <ac:grpSpMk id="71" creationId="{5057FCC1-F3E1-C822-EA7F-DDE71AEC3262}"/>
          </ac:grpSpMkLst>
        </pc:grpChg>
        <pc:grpChg chg="mod">
          <ac:chgData name="Sarah Miller" userId="ee081882-2dab-4d11-94bf-1e8cfd6c100c" providerId="ADAL" clId="{59162005-8069-493F-96CB-CB6778A498D0}" dt="2024-02-07T13:51:12.754" v="5936" actId="962"/>
          <ac:grpSpMkLst>
            <pc:docMk/>
            <pc:sldMk cId="2307979748" sldId="2147478761"/>
            <ac:grpSpMk id="102" creationId="{D7BA68CE-7C77-8270-AB42-125FFDD869FE}"/>
          </ac:grpSpMkLst>
        </pc:grpChg>
        <pc:grpChg chg="mod">
          <ac:chgData name="Sarah Miller" userId="ee081882-2dab-4d11-94bf-1e8cfd6c100c" providerId="ADAL" clId="{59162005-8069-493F-96CB-CB6778A498D0}" dt="2024-02-07T13:51:12.754" v="5936" actId="962"/>
          <ac:grpSpMkLst>
            <pc:docMk/>
            <pc:sldMk cId="2307979748" sldId="2147478761"/>
            <ac:grpSpMk id="133" creationId="{9911D6F4-E40D-3BE9-2C3A-594D174857E7}"/>
          </ac:grpSpMkLst>
        </pc:grpChg>
        <pc:grpChg chg="mod">
          <ac:chgData name="Sarah Miller" userId="ee081882-2dab-4d11-94bf-1e8cfd6c100c" providerId="ADAL" clId="{59162005-8069-493F-96CB-CB6778A498D0}" dt="2024-02-07T13:51:12.754" v="5936" actId="962"/>
          <ac:grpSpMkLst>
            <pc:docMk/>
            <pc:sldMk cId="2307979748" sldId="2147478761"/>
            <ac:grpSpMk id="147" creationId="{21027F6C-2552-B12F-810D-DDC173FCDB10}"/>
          </ac:grpSpMkLst>
        </pc:grpChg>
        <pc:grpChg chg="mod">
          <ac:chgData name="Sarah Miller" userId="ee081882-2dab-4d11-94bf-1e8cfd6c100c" providerId="ADAL" clId="{59162005-8069-493F-96CB-CB6778A498D0}" dt="2024-02-07T13:51:12.754" v="5936" actId="962"/>
          <ac:grpSpMkLst>
            <pc:docMk/>
            <pc:sldMk cId="2307979748" sldId="2147478761"/>
            <ac:grpSpMk id="154" creationId="{9AF4C1B9-B6D7-CD20-FFC5-047117DAE29B}"/>
          </ac:grpSpMkLst>
        </pc:grpChg>
        <pc:grpChg chg="mod">
          <ac:chgData name="Sarah Miller" userId="ee081882-2dab-4d11-94bf-1e8cfd6c100c" providerId="ADAL" clId="{59162005-8069-493F-96CB-CB6778A498D0}" dt="2024-02-07T13:51:12.754" v="5936" actId="962"/>
          <ac:grpSpMkLst>
            <pc:docMk/>
            <pc:sldMk cId="2307979748" sldId="2147478761"/>
            <ac:grpSpMk id="161" creationId="{1FADE56A-4FB7-5A18-CA62-06CD88660D4E}"/>
          </ac:grpSpMkLst>
        </pc:grpChg>
        <pc:grpChg chg="mod">
          <ac:chgData name="Sarah Miller" userId="ee081882-2dab-4d11-94bf-1e8cfd6c100c" providerId="ADAL" clId="{59162005-8069-493F-96CB-CB6778A498D0}" dt="2024-02-07T13:51:12.754" v="5936" actId="962"/>
          <ac:grpSpMkLst>
            <pc:docMk/>
            <pc:sldMk cId="2307979748" sldId="2147478761"/>
            <ac:grpSpMk id="168" creationId="{7B9590E4-848A-549E-88A8-413948FD03E0}"/>
          </ac:grpSpMkLst>
        </pc:grpChg>
        <pc:grpChg chg="mod">
          <ac:chgData name="Sarah Miller" userId="ee081882-2dab-4d11-94bf-1e8cfd6c100c" providerId="ADAL" clId="{59162005-8069-493F-96CB-CB6778A498D0}" dt="2024-02-07T13:51:12.754" v="5936" actId="962"/>
          <ac:grpSpMkLst>
            <pc:docMk/>
            <pc:sldMk cId="2307979748" sldId="2147478761"/>
            <ac:grpSpMk id="181" creationId="{E247F55A-7425-F170-3058-60137F816A1B}"/>
          </ac:grpSpMkLst>
        </pc:grpChg>
        <pc:grpChg chg="mod">
          <ac:chgData name="Sarah Miller" userId="ee081882-2dab-4d11-94bf-1e8cfd6c100c" providerId="ADAL" clId="{59162005-8069-493F-96CB-CB6778A498D0}" dt="2024-02-07T13:51:12.754" v="5936" actId="962"/>
          <ac:grpSpMkLst>
            <pc:docMk/>
            <pc:sldMk cId="2307979748" sldId="2147478761"/>
            <ac:grpSpMk id="182" creationId="{919BA13D-10D9-092D-EB5D-12814CECADC0}"/>
          </ac:grpSpMkLst>
        </pc:grpChg>
        <pc:grpChg chg="mod">
          <ac:chgData name="Sarah Miller" userId="ee081882-2dab-4d11-94bf-1e8cfd6c100c" providerId="ADAL" clId="{59162005-8069-493F-96CB-CB6778A498D0}" dt="2024-02-07T13:51:12.754" v="5936" actId="962"/>
          <ac:grpSpMkLst>
            <pc:docMk/>
            <pc:sldMk cId="2307979748" sldId="2147478761"/>
            <ac:grpSpMk id="184" creationId="{5F649108-54D1-7C17-BD8D-A5A919CC3287}"/>
          </ac:grpSpMkLst>
        </pc:grpChg>
        <pc:grpChg chg="mod">
          <ac:chgData name="Sarah Miller" userId="ee081882-2dab-4d11-94bf-1e8cfd6c100c" providerId="ADAL" clId="{59162005-8069-493F-96CB-CB6778A498D0}" dt="2024-02-07T13:51:12.754" v="5936" actId="962"/>
          <ac:grpSpMkLst>
            <pc:docMk/>
            <pc:sldMk cId="2307979748" sldId="2147478761"/>
            <ac:grpSpMk id="195" creationId="{759AB088-63D0-1118-5625-BBDB8EB5237D}"/>
          </ac:grpSpMkLst>
        </pc:grpChg>
        <pc:picChg chg="mod">
          <ac:chgData name="Sarah Miller" userId="ee081882-2dab-4d11-94bf-1e8cfd6c100c" providerId="ADAL" clId="{59162005-8069-493F-96CB-CB6778A498D0}" dt="2024-02-07T13:51:12.754" v="5936" actId="962"/>
          <ac:picMkLst>
            <pc:docMk/>
            <pc:sldMk cId="2307979748" sldId="2147478761"/>
            <ac:picMk id="46" creationId="{0CBFC250-DA16-334A-7405-9E5C5058A59F}"/>
          </ac:picMkLst>
        </pc:picChg>
        <pc:picChg chg="mod">
          <ac:chgData name="Sarah Miller" userId="ee081882-2dab-4d11-94bf-1e8cfd6c100c" providerId="ADAL" clId="{59162005-8069-493F-96CB-CB6778A498D0}" dt="2024-02-07T13:51:12.754" v="5936" actId="962"/>
          <ac:picMkLst>
            <pc:docMk/>
            <pc:sldMk cId="2307979748" sldId="2147478761"/>
            <ac:picMk id="192" creationId="{5C2EED1B-635F-3D56-7488-079F69CB1F0D}"/>
          </ac:picMkLst>
        </pc:picChg>
        <pc:picChg chg="mod">
          <ac:chgData name="Sarah Miller" userId="ee081882-2dab-4d11-94bf-1e8cfd6c100c" providerId="ADAL" clId="{59162005-8069-493F-96CB-CB6778A498D0}" dt="2024-02-07T13:51:12.754" v="5936" actId="962"/>
          <ac:picMkLst>
            <pc:docMk/>
            <pc:sldMk cId="2307979748" sldId="2147478761"/>
            <ac:picMk id="194" creationId="{5A066791-8354-25CA-A464-DA968C660149}"/>
          </ac:picMkLst>
        </pc:picChg>
        <pc:picChg chg="mod">
          <ac:chgData name="Sarah Miller" userId="ee081882-2dab-4d11-94bf-1e8cfd6c100c" providerId="ADAL" clId="{59162005-8069-493F-96CB-CB6778A498D0}" dt="2024-02-07T13:51:12.754" v="5936" actId="962"/>
          <ac:picMkLst>
            <pc:docMk/>
            <pc:sldMk cId="2307979748" sldId="2147478761"/>
            <ac:picMk id="212" creationId="{56B7E786-D50F-AF6C-5CAD-B1AE90F5C797}"/>
          </ac:picMkLst>
        </pc:picChg>
      </pc:sldChg>
      <pc:sldChg chg="modSp mod">
        <pc:chgData name="Sarah Miller" userId="ee081882-2dab-4d11-94bf-1e8cfd6c100c" providerId="ADAL" clId="{59162005-8069-493F-96CB-CB6778A498D0}" dt="2024-02-07T14:11:23.387" v="7020" actId="962"/>
        <pc:sldMkLst>
          <pc:docMk/>
          <pc:sldMk cId="2802743378" sldId="2147478762"/>
        </pc:sldMkLst>
        <pc:spChg chg="mod">
          <ac:chgData name="Sarah Miller" userId="ee081882-2dab-4d11-94bf-1e8cfd6c100c" providerId="ADAL" clId="{59162005-8069-493F-96CB-CB6778A498D0}" dt="2024-02-07T13:51:18.042" v="5937" actId="962"/>
          <ac:spMkLst>
            <pc:docMk/>
            <pc:sldMk cId="2802743378" sldId="2147478762"/>
            <ac:spMk id="2" creationId="{B798AD51-9ABE-BC88-CF29-F95D63587B99}"/>
          </ac:spMkLst>
        </pc:spChg>
        <pc:spChg chg="mod">
          <ac:chgData name="Sarah Miller" userId="ee081882-2dab-4d11-94bf-1e8cfd6c100c" providerId="ADAL" clId="{59162005-8069-493F-96CB-CB6778A498D0}" dt="2024-02-07T14:11:19.541" v="7019" actId="962"/>
          <ac:spMkLst>
            <pc:docMk/>
            <pc:sldMk cId="2802743378" sldId="2147478762"/>
            <ac:spMk id="3" creationId="{178DFD06-C88B-F1F5-5B98-D3F2FC8A92F4}"/>
          </ac:spMkLst>
        </pc:spChg>
        <pc:spChg chg="mod">
          <ac:chgData name="Sarah Miller" userId="ee081882-2dab-4d11-94bf-1e8cfd6c100c" providerId="ADAL" clId="{59162005-8069-493F-96CB-CB6778A498D0}" dt="2024-02-07T13:51:18.042" v="5937" actId="962"/>
          <ac:spMkLst>
            <pc:docMk/>
            <pc:sldMk cId="2802743378" sldId="2147478762"/>
            <ac:spMk id="4" creationId="{38695748-F541-40FE-3A90-2C20F0D29DCC}"/>
          </ac:spMkLst>
        </pc:spChg>
        <pc:spChg chg="mod">
          <ac:chgData name="Sarah Miller" userId="ee081882-2dab-4d11-94bf-1e8cfd6c100c" providerId="ADAL" clId="{59162005-8069-493F-96CB-CB6778A498D0}" dt="2024-02-07T13:51:18.042" v="5937" actId="962"/>
          <ac:spMkLst>
            <pc:docMk/>
            <pc:sldMk cId="2802743378" sldId="2147478762"/>
            <ac:spMk id="10" creationId="{D067E106-EFC9-D0CC-5DBA-51BB9F2A15FF}"/>
          </ac:spMkLst>
        </pc:spChg>
        <pc:spChg chg="mod">
          <ac:chgData name="Sarah Miller" userId="ee081882-2dab-4d11-94bf-1e8cfd6c100c" providerId="ADAL" clId="{59162005-8069-493F-96CB-CB6778A498D0}" dt="2024-02-07T13:51:18.042" v="5937" actId="962"/>
          <ac:spMkLst>
            <pc:docMk/>
            <pc:sldMk cId="2802743378" sldId="2147478762"/>
            <ac:spMk id="11" creationId="{7039D402-C4FD-E42B-9D6F-40AC48715109}"/>
          </ac:spMkLst>
        </pc:spChg>
        <pc:spChg chg="mod">
          <ac:chgData name="Sarah Miller" userId="ee081882-2dab-4d11-94bf-1e8cfd6c100c" providerId="ADAL" clId="{59162005-8069-493F-96CB-CB6778A498D0}" dt="2024-02-07T14:11:23.387" v="7020" actId="962"/>
          <ac:spMkLst>
            <pc:docMk/>
            <pc:sldMk cId="2802743378" sldId="2147478762"/>
            <ac:spMk id="12" creationId="{2C0136A2-8768-F9D2-A0E2-035565B02893}"/>
          </ac:spMkLst>
        </pc:spChg>
        <pc:spChg chg="mod">
          <ac:chgData name="Sarah Miller" userId="ee081882-2dab-4d11-94bf-1e8cfd6c100c" providerId="ADAL" clId="{59162005-8069-493F-96CB-CB6778A498D0}" dt="2024-02-07T13:51:18.042" v="5937" actId="962"/>
          <ac:spMkLst>
            <pc:docMk/>
            <pc:sldMk cId="2802743378" sldId="2147478762"/>
            <ac:spMk id="14" creationId="{9AB43577-7F1B-3EBE-C749-77023C764E72}"/>
          </ac:spMkLst>
        </pc:spChg>
        <pc:spChg chg="mod">
          <ac:chgData name="Sarah Miller" userId="ee081882-2dab-4d11-94bf-1e8cfd6c100c" providerId="ADAL" clId="{59162005-8069-493F-96CB-CB6778A498D0}" dt="2024-02-07T13:51:18.042" v="5937" actId="962"/>
          <ac:spMkLst>
            <pc:docMk/>
            <pc:sldMk cId="2802743378" sldId="2147478762"/>
            <ac:spMk id="30" creationId="{62A51E29-4024-B460-49AB-14987DAC7AA6}"/>
          </ac:spMkLst>
        </pc:spChg>
        <pc:spChg chg="mod">
          <ac:chgData name="Sarah Miller" userId="ee081882-2dab-4d11-94bf-1e8cfd6c100c" providerId="ADAL" clId="{59162005-8069-493F-96CB-CB6778A498D0}" dt="2024-02-07T14:11:19.541" v="7019" actId="962"/>
          <ac:spMkLst>
            <pc:docMk/>
            <pc:sldMk cId="2802743378" sldId="2147478762"/>
            <ac:spMk id="31" creationId="{F41A8084-4F7E-700E-E2FB-4239B51A11E0}"/>
          </ac:spMkLst>
        </pc:spChg>
        <pc:spChg chg="mod">
          <ac:chgData name="Sarah Miller" userId="ee081882-2dab-4d11-94bf-1e8cfd6c100c" providerId="ADAL" clId="{59162005-8069-493F-96CB-CB6778A498D0}" dt="2024-02-07T13:51:18.042" v="5937" actId="962"/>
          <ac:spMkLst>
            <pc:docMk/>
            <pc:sldMk cId="2802743378" sldId="2147478762"/>
            <ac:spMk id="37" creationId="{1EED0DAE-C992-DFB7-316C-AD109A64CEB9}"/>
          </ac:spMkLst>
        </pc:spChg>
        <pc:spChg chg="mod">
          <ac:chgData name="Sarah Miller" userId="ee081882-2dab-4d11-94bf-1e8cfd6c100c" providerId="ADAL" clId="{59162005-8069-493F-96CB-CB6778A498D0}" dt="2024-02-07T13:51:18.042" v="5937" actId="962"/>
          <ac:spMkLst>
            <pc:docMk/>
            <pc:sldMk cId="2802743378" sldId="2147478762"/>
            <ac:spMk id="42" creationId="{7CFCB709-01F2-DEF2-D115-24E8FA1110D8}"/>
          </ac:spMkLst>
        </pc:spChg>
        <pc:spChg chg="mod">
          <ac:chgData name="Sarah Miller" userId="ee081882-2dab-4d11-94bf-1e8cfd6c100c" providerId="ADAL" clId="{59162005-8069-493F-96CB-CB6778A498D0}" dt="2024-02-07T14:11:19.541" v="7019" actId="962"/>
          <ac:spMkLst>
            <pc:docMk/>
            <pc:sldMk cId="2802743378" sldId="2147478762"/>
            <ac:spMk id="43" creationId="{E732818D-8296-0CB2-B81B-E4DCC3C09F69}"/>
          </ac:spMkLst>
        </pc:spChg>
        <pc:spChg chg="mod">
          <ac:chgData name="Sarah Miller" userId="ee081882-2dab-4d11-94bf-1e8cfd6c100c" providerId="ADAL" clId="{59162005-8069-493F-96CB-CB6778A498D0}" dt="2024-02-07T13:51:18.042" v="5937" actId="962"/>
          <ac:spMkLst>
            <pc:docMk/>
            <pc:sldMk cId="2802743378" sldId="2147478762"/>
            <ac:spMk id="44" creationId="{83F42E6D-E4A1-3D5D-F2E1-2FD9C1D29335}"/>
          </ac:spMkLst>
        </pc:spChg>
        <pc:spChg chg="mod">
          <ac:chgData name="Sarah Miller" userId="ee081882-2dab-4d11-94bf-1e8cfd6c100c" providerId="ADAL" clId="{59162005-8069-493F-96CB-CB6778A498D0}" dt="2024-02-07T13:51:18.042" v="5937" actId="962"/>
          <ac:spMkLst>
            <pc:docMk/>
            <pc:sldMk cId="2802743378" sldId="2147478762"/>
            <ac:spMk id="50" creationId="{912CC0AC-45A3-435B-6B74-2FB546BC7065}"/>
          </ac:spMkLst>
        </pc:spChg>
        <pc:spChg chg="mod">
          <ac:chgData name="Sarah Miller" userId="ee081882-2dab-4d11-94bf-1e8cfd6c100c" providerId="ADAL" clId="{59162005-8069-493F-96CB-CB6778A498D0}" dt="2024-02-07T13:51:18.042" v="5937" actId="962"/>
          <ac:spMkLst>
            <pc:docMk/>
            <pc:sldMk cId="2802743378" sldId="2147478762"/>
            <ac:spMk id="91" creationId="{200D7A89-1753-07E3-82F9-CB3742208B5E}"/>
          </ac:spMkLst>
        </pc:spChg>
        <pc:spChg chg="mod">
          <ac:chgData name="Sarah Miller" userId="ee081882-2dab-4d11-94bf-1e8cfd6c100c" providerId="ADAL" clId="{59162005-8069-493F-96CB-CB6778A498D0}" dt="2024-02-07T14:11:19.541" v="7019" actId="962"/>
          <ac:spMkLst>
            <pc:docMk/>
            <pc:sldMk cId="2802743378" sldId="2147478762"/>
            <ac:spMk id="126" creationId="{7FF75983-8BE5-499C-B76B-A84E56B3F013}"/>
          </ac:spMkLst>
        </pc:spChg>
        <pc:spChg chg="mod">
          <ac:chgData name="Sarah Miller" userId="ee081882-2dab-4d11-94bf-1e8cfd6c100c" providerId="ADAL" clId="{59162005-8069-493F-96CB-CB6778A498D0}" dt="2024-02-07T13:51:18.042" v="5937" actId="962"/>
          <ac:spMkLst>
            <pc:docMk/>
            <pc:sldMk cId="2802743378" sldId="2147478762"/>
            <ac:spMk id="138" creationId="{C35CE22B-F312-A364-02FC-F7F35433963E}"/>
          </ac:spMkLst>
        </pc:spChg>
        <pc:grpChg chg="mod">
          <ac:chgData name="Sarah Miller" userId="ee081882-2dab-4d11-94bf-1e8cfd6c100c" providerId="ADAL" clId="{59162005-8069-493F-96CB-CB6778A498D0}" dt="2024-02-07T13:51:18.042" v="5937" actId="962"/>
          <ac:grpSpMkLst>
            <pc:docMk/>
            <pc:sldMk cId="2802743378" sldId="2147478762"/>
            <ac:grpSpMk id="5" creationId="{1493590D-06CD-4E3C-7559-7FED0515208B}"/>
          </ac:grpSpMkLst>
        </pc:grpChg>
        <pc:grpChg chg="mod">
          <ac:chgData name="Sarah Miller" userId="ee081882-2dab-4d11-94bf-1e8cfd6c100c" providerId="ADAL" clId="{59162005-8069-493F-96CB-CB6778A498D0}" dt="2024-02-07T13:51:18.042" v="5937" actId="962"/>
          <ac:grpSpMkLst>
            <pc:docMk/>
            <pc:sldMk cId="2802743378" sldId="2147478762"/>
            <ac:grpSpMk id="15" creationId="{A541B2E1-987A-B8D5-B5CD-1FE416CF673C}"/>
          </ac:grpSpMkLst>
        </pc:grpChg>
        <pc:grpChg chg="mod">
          <ac:chgData name="Sarah Miller" userId="ee081882-2dab-4d11-94bf-1e8cfd6c100c" providerId="ADAL" clId="{59162005-8069-493F-96CB-CB6778A498D0}" dt="2024-02-07T13:51:18.042" v="5937" actId="962"/>
          <ac:grpSpMkLst>
            <pc:docMk/>
            <pc:sldMk cId="2802743378" sldId="2147478762"/>
            <ac:grpSpMk id="32" creationId="{85935E3A-F13B-E820-BFAB-D655DB0C0D40}"/>
          </ac:grpSpMkLst>
        </pc:grpChg>
        <pc:grpChg chg="mod">
          <ac:chgData name="Sarah Miller" userId="ee081882-2dab-4d11-94bf-1e8cfd6c100c" providerId="ADAL" clId="{59162005-8069-493F-96CB-CB6778A498D0}" dt="2024-02-07T13:51:18.042" v="5937" actId="962"/>
          <ac:grpSpMkLst>
            <pc:docMk/>
            <pc:sldMk cId="2802743378" sldId="2147478762"/>
            <ac:grpSpMk id="45" creationId="{8AE9FDCF-90E7-33CA-CDEC-05C336DD5E84}"/>
          </ac:grpSpMkLst>
        </pc:grpChg>
        <pc:grpChg chg="mod">
          <ac:chgData name="Sarah Miller" userId="ee081882-2dab-4d11-94bf-1e8cfd6c100c" providerId="ADAL" clId="{59162005-8069-493F-96CB-CB6778A498D0}" dt="2024-02-07T14:11:01.621" v="7014" actId="962"/>
          <ac:grpSpMkLst>
            <pc:docMk/>
            <pc:sldMk cId="2802743378" sldId="2147478762"/>
            <ac:grpSpMk id="55" creationId="{12FFBC5C-24D9-B359-16E7-4C27FC222C11}"/>
          </ac:grpSpMkLst>
        </pc:grpChg>
        <pc:grpChg chg="mod">
          <ac:chgData name="Sarah Miller" userId="ee081882-2dab-4d11-94bf-1e8cfd6c100c" providerId="ADAL" clId="{59162005-8069-493F-96CB-CB6778A498D0}" dt="2024-02-07T14:11:08.568" v="7018" actId="962"/>
          <ac:grpSpMkLst>
            <pc:docMk/>
            <pc:sldMk cId="2802743378" sldId="2147478762"/>
            <ac:grpSpMk id="58" creationId="{BEFA3CA7-9A9B-99CB-082B-D31029CB99DB}"/>
          </ac:grpSpMkLst>
        </pc:grpChg>
        <pc:grpChg chg="mod">
          <ac:chgData name="Sarah Miller" userId="ee081882-2dab-4d11-94bf-1e8cfd6c100c" providerId="ADAL" clId="{59162005-8069-493F-96CB-CB6778A498D0}" dt="2024-02-07T14:10:53.764" v="7010" actId="962"/>
          <ac:grpSpMkLst>
            <pc:docMk/>
            <pc:sldMk cId="2802743378" sldId="2147478762"/>
            <ac:grpSpMk id="102" creationId="{D7BA68CE-7C77-8270-AB42-125FFDD869FE}"/>
          </ac:grpSpMkLst>
        </pc:grpChg>
        <pc:grpChg chg="mod">
          <ac:chgData name="Sarah Miller" userId="ee081882-2dab-4d11-94bf-1e8cfd6c100c" providerId="ADAL" clId="{59162005-8069-493F-96CB-CB6778A498D0}" dt="2024-02-07T13:51:18.042" v="5937" actId="962"/>
          <ac:grpSpMkLst>
            <pc:docMk/>
            <pc:sldMk cId="2802743378" sldId="2147478762"/>
            <ac:grpSpMk id="133" creationId="{9911D6F4-E40D-3BE9-2C3A-594D174857E7}"/>
          </ac:grpSpMkLst>
        </pc:grpChg>
        <pc:grpChg chg="mod">
          <ac:chgData name="Sarah Miller" userId="ee081882-2dab-4d11-94bf-1e8cfd6c100c" providerId="ADAL" clId="{59162005-8069-493F-96CB-CB6778A498D0}" dt="2024-02-07T13:51:18.042" v="5937" actId="962"/>
          <ac:grpSpMkLst>
            <pc:docMk/>
            <pc:sldMk cId="2802743378" sldId="2147478762"/>
            <ac:grpSpMk id="145" creationId="{B3D49A51-540F-A34B-3D93-22431550C2FF}"/>
          </ac:grpSpMkLst>
        </pc:grpChg>
        <pc:grpChg chg="mod">
          <ac:chgData name="Sarah Miller" userId="ee081882-2dab-4d11-94bf-1e8cfd6c100c" providerId="ADAL" clId="{59162005-8069-493F-96CB-CB6778A498D0}" dt="2024-02-07T14:10:57.544" v="7012" actId="962"/>
          <ac:grpSpMkLst>
            <pc:docMk/>
            <pc:sldMk cId="2802743378" sldId="2147478762"/>
            <ac:grpSpMk id="188" creationId="{E18D226B-D49A-298A-665E-0BB3A2B8F8AB}"/>
          </ac:grpSpMkLst>
        </pc:grpChg>
        <pc:grpChg chg="mod">
          <ac:chgData name="Sarah Miller" userId="ee081882-2dab-4d11-94bf-1e8cfd6c100c" providerId="ADAL" clId="{59162005-8069-493F-96CB-CB6778A498D0}" dt="2024-02-07T14:07:19.118" v="6631" actId="962"/>
          <ac:grpSpMkLst>
            <pc:docMk/>
            <pc:sldMk cId="2802743378" sldId="2147478762"/>
            <ac:grpSpMk id="229" creationId="{6B6E39B7-7A15-E9C9-BF39-555F298152AC}"/>
          </ac:grpSpMkLst>
        </pc:grpChg>
        <pc:picChg chg="mod">
          <ac:chgData name="Sarah Miller" userId="ee081882-2dab-4d11-94bf-1e8cfd6c100c" providerId="ADAL" clId="{59162005-8069-493F-96CB-CB6778A498D0}" dt="2024-02-07T13:51:18.042" v="5937" actId="962"/>
          <ac:picMkLst>
            <pc:docMk/>
            <pc:sldMk cId="2802743378" sldId="2147478762"/>
            <ac:picMk id="61" creationId="{2CFFB003-C598-6582-5370-3CA42874D8B4}"/>
          </ac:picMkLst>
        </pc:picChg>
        <pc:picChg chg="mod">
          <ac:chgData name="Sarah Miller" userId="ee081882-2dab-4d11-94bf-1e8cfd6c100c" providerId="ADAL" clId="{59162005-8069-493F-96CB-CB6778A498D0}" dt="2024-02-07T13:51:18.042" v="5937" actId="962"/>
          <ac:picMkLst>
            <pc:docMk/>
            <pc:sldMk cId="2802743378" sldId="2147478762"/>
            <ac:picMk id="167" creationId="{9DFCCBAE-0153-EF33-C669-C3BD18939A31}"/>
          </ac:picMkLst>
        </pc:picChg>
        <pc:picChg chg="mod">
          <ac:chgData name="Sarah Miller" userId="ee081882-2dab-4d11-94bf-1e8cfd6c100c" providerId="ADAL" clId="{59162005-8069-493F-96CB-CB6778A498D0}" dt="2024-02-07T13:51:18.042" v="5937" actId="962"/>
          <ac:picMkLst>
            <pc:docMk/>
            <pc:sldMk cId="2802743378" sldId="2147478762"/>
            <ac:picMk id="183" creationId="{2C3F420E-1983-DFB8-E924-07AB9E9206B1}"/>
          </ac:picMkLst>
        </pc:picChg>
      </pc:sldChg>
      <pc:sldChg chg="addSp delSp modSp mod">
        <pc:chgData name="Sarah Miller" userId="ee081882-2dab-4d11-94bf-1e8cfd6c100c" providerId="ADAL" clId="{59162005-8069-493F-96CB-CB6778A498D0}" dt="2024-02-07T14:12:36.288" v="7112" actId="962"/>
        <pc:sldMkLst>
          <pc:docMk/>
          <pc:sldMk cId="1791916714" sldId="2147478763"/>
        </pc:sldMkLst>
        <pc:spChg chg="mod">
          <ac:chgData name="Sarah Miller" userId="ee081882-2dab-4d11-94bf-1e8cfd6c100c" providerId="ADAL" clId="{59162005-8069-493F-96CB-CB6778A498D0}" dt="2024-02-07T13:51:38.755" v="5943" actId="962"/>
          <ac:spMkLst>
            <pc:docMk/>
            <pc:sldMk cId="1791916714" sldId="2147478763"/>
            <ac:spMk id="2" creationId="{B798AD51-9ABE-BC88-CF29-F95D63587B99}"/>
          </ac:spMkLst>
        </pc:spChg>
        <pc:spChg chg="mod">
          <ac:chgData name="Sarah Miller" userId="ee081882-2dab-4d11-94bf-1e8cfd6c100c" providerId="ADAL" clId="{59162005-8069-493F-96CB-CB6778A498D0}" dt="2024-02-07T13:51:38.755" v="5943" actId="962"/>
          <ac:spMkLst>
            <pc:docMk/>
            <pc:sldMk cId="1791916714" sldId="2147478763"/>
            <ac:spMk id="3" creationId="{178DFD06-C88B-F1F5-5B98-D3F2FC8A92F4}"/>
          </ac:spMkLst>
        </pc:spChg>
        <pc:spChg chg="mod">
          <ac:chgData name="Sarah Miller" userId="ee081882-2dab-4d11-94bf-1e8cfd6c100c" providerId="ADAL" clId="{59162005-8069-493F-96CB-CB6778A498D0}" dt="2024-02-07T13:51:38.755" v="5943" actId="962"/>
          <ac:spMkLst>
            <pc:docMk/>
            <pc:sldMk cId="1791916714" sldId="2147478763"/>
            <ac:spMk id="4" creationId="{38695748-F541-40FE-3A90-2C20F0D29DCC}"/>
          </ac:spMkLst>
        </pc:spChg>
        <pc:spChg chg="mod">
          <ac:chgData name="Sarah Miller" userId="ee081882-2dab-4d11-94bf-1e8cfd6c100c" providerId="ADAL" clId="{59162005-8069-493F-96CB-CB6778A498D0}" dt="2024-02-07T13:51:38.755" v="5943" actId="962"/>
          <ac:spMkLst>
            <pc:docMk/>
            <pc:sldMk cId="1791916714" sldId="2147478763"/>
            <ac:spMk id="10" creationId="{D067E106-EFC9-D0CC-5DBA-51BB9F2A15FF}"/>
          </ac:spMkLst>
        </pc:spChg>
        <pc:spChg chg="mod">
          <ac:chgData name="Sarah Miller" userId="ee081882-2dab-4d11-94bf-1e8cfd6c100c" providerId="ADAL" clId="{59162005-8069-493F-96CB-CB6778A498D0}" dt="2024-02-07T13:51:38.755" v="5943" actId="962"/>
          <ac:spMkLst>
            <pc:docMk/>
            <pc:sldMk cId="1791916714" sldId="2147478763"/>
            <ac:spMk id="11" creationId="{7039D402-C4FD-E42B-9D6F-40AC48715109}"/>
          </ac:spMkLst>
        </pc:spChg>
        <pc:spChg chg="mod">
          <ac:chgData name="Sarah Miller" userId="ee081882-2dab-4d11-94bf-1e8cfd6c100c" providerId="ADAL" clId="{59162005-8069-493F-96CB-CB6778A498D0}" dt="2024-02-07T14:12:36.288" v="7112" actId="962"/>
          <ac:spMkLst>
            <pc:docMk/>
            <pc:sldMk cId="1791916714" sldId="2147478763"/>
            <ac:spMk id="12" creationId="{2C0136A2-8768-F9D2-A0E2-035565B02893}"/>
          </ac:spMkLst>
        </pc:spChg>
        <pc:spChg chg="mod">
          <ac:chgData name="Sarah Miller" userId="ee081882-2dab-4d11-94bf-1e8cfd6c100c" providerId="ADAL" clId="{59162005-8069-493F-96CB-CB6778A498D0}" dt="2024-02-07T13:51:38.755" v="5943" actId="962"/>
          <ac:spMkLst>
            <pc:docMk/>
            <pc:sldMk cId="1791916714" sldId="2147478763"/>
            <ac:spMk id="13" creationId="{60F9901E-37D1-F4D3-9AB9-BC74AE083FC1}"/>
          </ac:spMkLst>
        </pc:spChg>
        <pc:spChg chg="mod">
          <ac:chgData name="Sarah Miller" userId="ee081882-2dab-4d11-94bf-1e8cfd6c100c" providerId="ADAL" clId="{59162005-8069-493F-96CB-CB6778A498D0}" dt="2024-02-07T13:51:38.755" v="5943" actId="962"/>
          <ac:spMkLst>
            <pc:docMk/>
            <pc:sldMk cId="1791916714" sldId="2147478763"/>
            <ac:spMk id="14" creationId="{9AB43577-7F1B-3EBE-C749-77023C764E72}"/>
          </ac:spMkLst>
        </pc:spChg>
        <pc:spChg chg="add del">
          <ac:chgData name="Sarah Miller" userId="ee081882-2dab-4d11-94bf-1e8cfd6c100c" providerId="ADAL" clId="{59162005-8069-493F-96CB-CB6778A498D0}" dt="2024-02-07T14:07:24.813" v="6637" actId="22"/>
          <ac:spMkLst>
            <pc:docMk/>
            <pc:sldMk cId="1791916714" sldId="2147478763"/>
            <ac:spMk id="23" creationId="{BF636A18-BD5E-966F-74BA-DC4718DFE311}"/>
          </ac:spMkLst>
        </pc:spChg>
        <pc:spChg chg="mod">
          <ac:chgData name="Sarah Miller" userId="ee081882-2dab-4d11-94bf-1e8cfd6c100c" providerId="ADAL" clId="{59162005-8069-493F-96CB-CB6778A498D0}" dt="2024-02-07T13:51:38.755" v="5943" actId="962"/>
          <ac:spMkLst>
            <pc:docMk/>
            <pc:sldMk cId="1791916714" sldId="2147478763"/>
            <ac:spMk id="27" creationId="{6B078398-567E-6C05-C16A-808079DED063}"/>
          </ac:spMkLst>
        </pc:spChg>
        <pc:spChg chg="mod">
          <ac:chgData name="Sarah Miller" userId="ee081882-2dab-4d11-94bf-1e8cfd6c100c" providerId="ADAL" clId="{59162005-8069-493F-96CB-CB6778A498D0}" dt="2024-02-07T13:51:38.755" v="5943" actId="962"/>
          <ac:spMkLst>
            <pc:docMk/>
            <pc:sldMk cId="1791916714" sldId="2147478763"/>
            <ac:spMk id="28" creationId="{BF3F3119-73BD-FC59-4BBB-447C6F4B1D64}"/>
          </ac:spMkLst>
        </pc:spChg>
        <pc:spChg chg="mod">
          <ac:chgData name="Sarah Miller" userId="ee081882-2dab-4d11-94bf-1e8cfd6c100c" providerId="ADAL" clId="{59162005-8069-493F-96CB-CB6778A498D0}" dt="2024-02-07T13:51:38.755" v="5943" actId="962"/>
          <ac:spMkLst>
            <pc:docMk/>
            <pc:sldMk cId="1791916714" sldId="2147478763"/>
            <ac:spMk id="30" creationId="{62A51E29-4024-B460-49AB-14987DAC7AA6}"/>
          </ac:spMkLst>
        </pc:spChg>
        <pc:spChg chg="mod">
          <ac:chgData name="Sarah Miller" userId="ee081882-2dab-4d11-94bf-1e8cfd6c100c" providerId="ADAL" clId="{59162005-8069-493F-96CB-CB6778A498D0}" dt="2024-02-07T13:51:38.755" v="5943" actId="962"/>
          <ac:spMkLst>
            <pc:docMk/>
            <pc:sldMk cId="1791916714" sldId="2147478763"/>
            <ac:spMk id="31" creationId="{F41A8084-4F7E-700E-E2FB-4239B51A11E0}"/>
          </ac:spMkLst>
        </pc:spChg>
        <pc:spChg chg="mod">
          <ac:chgData name="Sarah Miller" userId="ee081882-2dab-4d11-94bf-1e8cfd6c100c" providerId="ADAL" clId="{59162005-8069-493F-96CB-CB6778A498D0}" dt="2024-02-07T13:51:38.755" v="5943" actId="962"/>
          <ac:spMkLst>
            <pc:docMk/>
            <pc:sldMk cId="1791916714" sldId="2147478763"/>
            <ac:spMk id="37" creationId="{1EED0DAE-C992-DFB7-316C-AD109A64CEB9}"/>
          </ac:spMkLst>
        </pc:spChg>
        <pc:spChg chg="mod">
          <ac:chgData name="Sarah Miller" userId="ee081882-2dab-4d11-94bf-1e8cfd6c100c" providerId="ADAL" clId="{59162005-8069-493F-96CB-CB6778A498D0}" dt="2024-02-07T13:51:38.755" v="5943" actId="962"/>
          <ac:spMkLst>
            <pc:docMk/>
            <pc:sldMk cId="1791916714" sldId="2147478763"/>
            <ac:spMk id="42" creationId="{7CFCB709-01F2-DEF2-D115-24E8FA1110D8}"/>
          </ac:spMkLst>
        </pc:spChg>
        <pc:spChg chg="mod">
          <ac:chgData name="Sarah Miller" userId="ee081882-2dab-4d11-94bf-1e8cfd6c100c" providerId="ADAL" clId="{59162005-8069-493F-96CB-CB6778A498D0}" dt="2024-02-07T13:51:38.755" v="5943" actId="962"/>
          <ac:spMkLst>
            <pc:docMk/>
            <pc:sldMk cId="1791916714" sldId="2147478763"/>
            <ac:spMk id="43" creationId="{E732818D-8296-0CB2-B81B-E4DCC3C09F69}"/>
          </ac:spMkLst>
        </pc:spChg>
        <pc:spChg chg="mod">
          <ac:chgData name="Sarah Miller" userId="ee081882-2dab-4d11-94bf-1e8cfd6c100c" providerId="ADAL" clId="{59162005-8069-493F-96CB-CB6778A498D0}" dt="2024-02-07T13:51:38.755" v="5943" actId="962"/>
          <ac:spMkLst>
            <pc:docMk/>
            <pc:sldMk cId="1791916714" sldId="2147478763"/>
            <ac:spMk id="44" creationId="{83F42E6D-E4A1-3D5D-F2E1-2FD9C1D29335}"/>
          </ac:spMkLst>
        </pc:spChg>
        <pc:spChg chg="mod">
          <ac:chgData name="Sarah Miller" userId="ee081882-2dab-4d11-94bf-1e8cfd6c100c" providerId="ADAL" clId="{59162005-8069-493F-96CB-CB6778A498D0}" dt="2024-02-07T13:51:38.755" v="5943" actId="962"/>
          <ac:spMkLst>
            <pc:docMk/>
            <pc:sldMk cId="1791916714" sldId="2147478763"/>
            <ac:spMk id="50" creationId="{912CC0AC-45A3-435B-6B74-2FB546BC7065}"/>
          </ac:spMkLst>
        </pc:spChg>
        <pc:spChg chg="mod">
          <ac:chgData name="Sarah Miller" userId="ee081882-2dab-4d11-94bf-1e8cfd6c100c" providerId="ADAL" clId="{59162005-8069-493F-96CB-CB6778A498D0}" dt="2024-02-07T13:51:38.755" v="5943" actId="962"/>
          <ac:spMkLst>
            <pc:docMk/>
            <pc:sldMk cId="1791916714" sldId="2147478763"/>
            <ac:spMk id="62" creationId="{6D41F052-CC53-4DD8-237D-E6444D82EC44}"/>
          </ac:spMkLst>
        </pc:spChg>
        <pc:spChg chg="mod">
          <ac:chgData name="Sarah Miller" userId="ee081882-2dab-4d11-94bf-1e8cfd6c100c" providerId="ADAL" clId="{59162005-8069-493F-96CB-CB6778A498D0}" dt="2024-02-07T13:51:38.755" v="5943" actId="962"/>
          <ac:spMkLst>
            <pc:docMk/>
            <pc:sldMk cId="1791916714" sldId="2147478763"/>
            <ac:spMk id="63" creationId="{5DB32EC0-211C-88C5-8CDF-07F57ABE2A8F}"/>
          </ac:spMkLst>
        </pc:spChg>
        <pc:spChg chg="mod">
          <ac:chgData name="Sarah Miller" userId="ee081882-2dab-4d11-94bf-1e8cfd6c100c" providerId="ADAL" clId="{59162005-8069-493F-96CB-CB6778A498D0}" dt="2024-02-07T14:12:17.238" v="7103" actId="962"/>
          <ac:spMkLst>
            <pc:docMk/>
            <pc:sldMk cId="1791916714" sldId="2147478763"/>
            <ac:spMk id="64" creationId="{24B6B374-A51B-731F-B490-5C0075A78247}"/>
          </ac:spMkLst>
        </pc:spChg>
        <pc:spChg chg="mod">
          <ac:chgData name="Sarah Miller" userId="ee081882-2dab-4d11-94bf-1e8cfd6c100c" providerId="ADAL" clId="{59162005-8069-493F-96CB-CB6778A498D0}" dt="2024-02-07T14:12:17.238" v="7103" actId="962"/>
          <ac:spMkLst>
            <pc:docMk/>
            <pc:sldMk cId="1791916714" sldId="2147478763"/>
            <ac:spMk id="65" creationId="{94CDA823-A1F9-073A-BEB7-229A815C60DD}"/>
          </ac:spMkLst>
        </pc:spChg>
        <pc:spChg chg="mod">
          <ac:chgData name="Sarah Miller" userId="ee081882-2dab-4d11-94bf-1e8cfd6c100c" providerId="ADAL" clId="{59162005-8069-493F-96CB-CB6778A498D0}" dt="2024-02-07T14:12:23.172" v="7105" actId="962"/>
          <ac:spMkLst>
            <pc:docMk/>
            <pc:sldMk cId="1791916714" sldId="2147478763"/>
            <ac:spMk id="66" creationId="{86587644-1C63-2FD7-F443-80295B35A546}"/>
          </ac:spMkLst>
        </pc:spChg>
        <pc:spChg chg="mod">
          <ac:chgData name="Sarah Miller" userId="ee081882-2dab-4d11-94bf-1e8cfd6c100c" providerId="ADAL" clId="{59162005-8069-493F-96CB-CB6778A498D0}" dt="2024-02-07T14:12:23.172" v="7105" actId="962"/>
          <ac:spMkLst>
            <pc:docMk/>
            <pc:sldMk cId="1791916714" sldId="2147478763"/>
            <ac:spMk id="67" creationId="{F318E312-BBF0-6441-BEF3-6497218E1619}"/>
          </ac:spMkLst>
        </pc:spChg>
        <pc:spChg chg="mod">
          <ac:chgData name="Sarah Miller" userId="ee081882-2dab-4d11-94bf-1e8cfd6c100c" providerId="ADAL" clId="{59162005-8069-493F-96CB-CB6778A498D0}" dt="2024-02-07T14:12:30.457" v="7111" actId="962"/>
          <ac:spMkLst>
            <pc:docMk/>
            <pc:sldMk cId="1791916714" sldId="2147478763"/>
            <ac:spMk id="68" creationId="{55ED7E10-4997-B643-4D25-41787A85B89F}"/>
          </ac:spMkLst>
        </pc:spChg>
        <pc:spChg chg="mod">
          <ac:chgData name="Sarah Miller" userId="ee081882-2dab-4d11-94bf-1e8cfd6c100c" providerId="ADAL" clId="{59162005-8069-493F-96CB-CB6778A498D0}" dt="2024-02-07T14:12:30.457" v="7111" actId="962"/>
          <ac:spMkLst>
            <pc:docMk/>
            <pc:sldMk cId="1791916714" sldId="2147478763"/>
            <ac:spMk id="69" creationId="{2F8F5887-B648-8DCA-7E4B-E9E888A0B9E5}"/>
          </ac:spMkLst>
        </pc:spChg>
        <pc:spChg chg="mod">
          <ac:chgData name="Sarah Miller" userId="ee081882-2dab-4d11-94bf-1e8cfd6c100c" providerId="ADAL" clId="{59162005-8069-493F-96CB-CB6778A498D0}" dt="2024-02-07T13:51:38.755" v="5943" actId="962"/>
          <ac:spMkLst>
            <pc:docMk/>
            <pc:sldMk cId="1791916714" sldId="2147478763"/>
            <ac:spMk id="88" creationId="{2FFDCA9E-6FEC-DF96-93B1-DADFE8A1DA12}"/>
          </ac:spMkLst>
        </pc:spChg>
        <pc:spChg chg="mod">
          <ac:chgData name="Sarah Miller" userId="ee081882-2dab-4d11-94bf-1e8cfd6c100c" providerId="ADAL" clId="{59162005-8069-493F-96CB-CB6778A498D0}" dt="2024-02-07T13:51:38.755" v="5943" actId="962"/>
          <ac:spMkLst>
            <pc:docMk/>
            <pc:sldMk cId="1791916714" sldId="2147478763"/>
            <ac:spMk id="89" creationId="{B3B036AB-AF96-D085-4013-6D8C8BFE9646}"/>
          </ac:spMkLst>
        </pc:spChg>
        <pc:spChg chg="mod">
          <ac:chgData name="Sarah Miller" userId="ee081882-2dab-4d11-94bf-1e8cfd6c100c" providerId="ADAL" clId="{59162005-8069-493F-96CB-CB6778A498D0}" dt="2024-02-07T13:51:38.755" v="5943" actId="962"/>
          <ac:spMkLst>
            <pc:docMk/>
            <pc:sldMk cId="1791916714" sldId="2147478763"/>
            <ac:spMk id="91" creationId="{200D7A89-1753-07E3-82F9-CB3742208B5E}"/>
          </ac:spMkLst>
        </pc:spChg>
        <pc:spChg chg="mod">
          <ac:chgData name="Sarah Miller" userId="ee081882-2dab-4d11-94bf-1e8cfd6c100c" providerId="ADAL" clId="{59162005-8069-493F-96CB-CB6778A498D0}" dt="2024-02-07T13:51:38.755" v="5943" actId="962"/>
          <ac:spMkLst>
            <pc:docMk/>
            <pc:sldMk cId="1791916714" sldId="2147478763"/>
            <ac:spMk id="126" creationId="{7FF75983-8BE5-499C-B76B-A84E56B3F013}"/>
          </ac:spMkLst>
        </pc:spChg>
        <pc:spChg chg="mod">
          <ac:chgData name="Sarah Miller" userId="ee081882-2dab-4d11-94bf-1e8cfd6c100c" providerId="ADAL" clId="{59162005-8069-493F-96CB-CB6778A498D0}" dt="2024-02-07T13:51:38.755" v="5943" actId="962"/>
          <ac:spMkLst>
            <pc:docMk/>
            <pc:sldMk cId="1791916714" sldId="2147478763"/>
            <ac:spMk id="138" creationId="{C35CE22B-F312-A364-02FC-F7F35433963E}"/>
          </ac:spMkLst>
        </pc:spChg>
        <pc:grpChg chg="mod">
          <ac:chgData name="Sarah Miller" userId="ee081882-2dab-4d11-94bf-1e8cfd6c100c" providerId="ADAL" clId="{59162005-8069-493F-96CB-CB6778A498D0}" dt="2024-02-07T13:51:38.755" v="5943" actId="962"/>
          <ac:grpSpMkLst>
            <pc:docMk/>
            <pc:sldMk cId="1791916714" sldId="2147478763"/>
            <ac:grpSpMk id="5" creationId="{1493590D-06CD-4E3C-7559-7FED0515208B}"/>
          </ac:grpSpMkLst>
        </pc:grpChg>
        <pc:grpChg chg="mod">
          <ac:chgData name="Sarah Miller" userId="ee081882-2dab-4d11-94bf-1e8cfd6c100c" providerId="ADAL" clId="{59162005-8069-493F-96CB-CB6778A498D0}" dt="2024-02-07T14:07:22.179" v="6634" actId="962"/>
          <ac:grpSpMkLst>
            <pc:docMk/>
            <pc:sldMk cId="1791916714" sldId="2147478763"/>
            <ac:grpSpMk id="15" creationId="{47298B08-4164-20A8-3DBC-D93A8BFF09DC}"/>
          </ac:grpSpMkLst>
        </pc:grpChg>
        <pc:grpChg chg="mod">
          <ac:chgData name="Sarah Miller" userId="ee081882-2dab-4d11-94bf-1e8cfd6c100c" providerId="ADAL" clId="{59162005-8069-493F-96CB-CB6778A498D0}" dt="2024-02-07T13:51:38.755" v="5943" actId="962"/>
          <ac:grpSpMkLst>
            <pc:docMk/>
            <pc:sldMk cId="1791916714" sldId="2147478763"/>
            <ac:grpSpMk id="32" creationId="{85935E3A-F13B-E820-BFAB-D655DB0C0D40}"/>
          </ac:grpSpMkLst>
        </pc:grpChg>
        <pc:grpChg chg="mod">
          <ac:chgData name="Sarah Miller" userId="ee081882-2dab-4d11-94bf-1e8cfd6c100c" providerId="ADAL" clId="{59162005-8069-493F-96CB-CB6778A498D0}" dt="2024-02-07T13:51:38.755" v="5943" actId="962"/>
          <ac:grpSpMkLst>
            <pc:docMk/>
            <pc:sldMk cId="1791916714" sldId="2147478763"/>
            <ac:grpSpMk id="45" creationId="{8AE9FDCF-90E7-33CA-CDEC-05C336DD5E84}"/>
          </ac:grpSpMkLst>
        </pc:grpChg>
        <pc:grpChg chg="mod">
          <ac:chgData name="Sarah Miller" userId="ee081882-2dab-4d11-94bf-1e8cfd6c100c" providerId="ADAL" clId="{59162005-8069-493F-96CB-CB6778A498D0}" dt="2024-02-07T13:51:38.755" v="5943" actId="962"/>
          <ac:grpSpMkLst>
            <pc:docMk/>
            <pc:sldMk cId="1791916714" sldId="2147478763"/>
            <ac:grpSpMk id="55" creationId="{12FFBC5C-24D9-B359-16E7-4C27FC222C11}"/>
          </ac:grpSpMkLst>
        </pc:grpChg>
        <pc:grpChg chg="mod">
          <ac:chgData name="Sarah Miller" userId="ee081882-2dab-4d11-94bf-1e8cfd6c100c" providerId="ADAL" clId="{59162005-8069-493F-96CB-CB6778A498D0}" dt="2024-02-07T13:51:38.755" v="5943" actId="962"/>
          <ac:grpSpMkLst>
            <pc:docMk/>
            <pc:sldMk cId="1791916714" sldId="2147478763"/>
            <ac:grpSpMk id="58" creationId="{BEFA3CA7-9A9B-99CB-082B-D31029CB99DB}"/>
          </ac:grpSpMkLst>
        </pc:grpChg>
        <pc:grpChg chg="mod">
          <ac:chgData name="Sarah Miller" userId="ee081882-2dab-4d11-94bf-1e8cfd6c100c" providerId="ADAL" clId="{59162005-8069-493F-96CB-CB6778A498D0}" dt="2024-02-07T14:12:17.238" v="7103" actId="962"/>
          <ac:grpSpMkLst>
            <pc:docMk/>
            <pc:sldMk cId="1791916714" sldId="2147478763"/>
            <ac:grpSpMk id="70" creationId="{9A4783D9-70A8-0460-2C18-45D4AC3F3A2F}"/>
          </ac:grpSpMkLst>
        </pc:grpChg>
        <pc:grpChg chg="mod">
          <ac:chgData name="Sarah Miller" userId="ee081882-2dab-4d11-94bf-1e8cfd6c100c" providerId="ADAL" clId="{59162005-8069-493F-96CB-CB6778A498D0}" dt="2024-02-07T14:12:23.172" v="7105" actId="962"/>
          <ac:grpSpMkLst>
            <pc:docMk/>
            <pc:sldMk cId="1791916714" sldId="2147478763"/>
            <ac:grpSpMk id="75" creationId="{3B36744A-68E5-2B15-886C-18B085C77C04}"/>
          </ac:grpSpMkLst>
        </pc:grpChg>
        <pc:grpChg chg="mod">
          <ac:chgData name="Sarah Miller" userId="ee081882-2dab-4d11-94bf-1e8cfd6c100c" providerId="ADAL" clId="{59162005-8069-493F-96CB-CB6778A498D0}" dt="2024-02-07T14:12:30.457" v="7111" actId="962"/>
          <ac:grpSpMkLst>
            <pc:docMk/>
            <pc:sldMk cId="1791916714" sldId="2147478763"/>
            <ac:grpSpMk id="80" creationId="{30B2BDAA-71D6-D3A6-ABE1-11320520AB4D}"/>
          </ac:grpSpMkLst>
        </pc:grpChg>
        <pc:grpChg chg="mod">
          <ac:chgData name="Sarah Miller" userId="ee081882-2dab-4d11-94bf-1e8cfd6c100c" providerId="ADAL" clId="{59162005-8069-493F-96CB-CB6778A498D0}" dt="2024-02-07T13:51:38.755" v="5943" actId="962"/>
          <ac:grpSpMkLst>
            <pc:docMk/>
            <pc:sldMk cId="1791916714" sldId="2147478763"/>
            <ac:grpSpMk id="102" creationId="{D7BA68CE-7C77-8270-AB42-125FFDD869FE}"/>
          </ac:grpSpMkLst>
        </pc:grpChg>
        <pc:grpChg chg="mod">
          <ac:chgData name="Sarah Miller" userId="ee081882-2dab-4d11-94bf-1e8cfd6c100c" providerId="ADAL" clId="{59162005-8069-493F-96CB-CB6778A498D0}" dt="2024-02-07T14:07:33.613" v="6695" actId="962"/>
          <ac:grpSpMkLst>
            <pc:docMk/>
            <pc:sldMk cId="1791916714" sldId="2147478763"/>
            <ac:grpSpMk id="110" creationId="{95F01F6A-2DCB-294E-7F86-D4368C560AE7}"/>
          </ac:grpSpMkLst>
        </pc:grpChg>
        <pc:grpChg chg="mod">
          <ac:chgData name="Sarah Miller" userId="ee081882-2dab-4d11-94bf-1e8cfd6c100c" providerId="ADAL" clId="{59162005-8069-493F-96CB-CB6778A498D0}" dt="2024-02-07T13:51:38.755" v="5943" actId="962"/>
          <ac:grpSpMkLst>
            <pc:docMk/>
            <pc:sldMk cId="1791916714" sldId="2147478763"/>
            <ac:grpSpMk id="133" creationId="{9911D6F4-E40D-3BE9-2C3A-594D174857E7}"/>
          </ac:grpSpMkLst>
        </pc:grpChg>
        <pc:grpChg chg="mod">
          <ac:chgData name="Sarah Miller" userId="ee081882-2dab-4d11-94bf-1e8cfd6c100c" providerId="ADAL" clId="{59162005-8069-493F-96CB-CB6778A498D0}" dt="2024-02-07T13:51:38.755" v="5943" actId="962"/>
          <ac:grpSpMkLst>
            <pc:docMk/>
            <pc:sldMk cId="1791916714" sldId="2147478763"/>
            <ac:grpSpMk id="145" creationId="{B3D49A51-540F-A34B-3D93-22431550C2FF}"/>
          </ac:grpSpMkLst>
        </pc:grpChg>
        <pc:grpChg chg="mod">
          <ac:chgData name="Sarah Miller" userId="ee081882-2dab-4d11-94bf-1e8cfd6c100c" providerId="ADAL" clId="{59162005-8069-493F-96CB-CB6778A498D0}" dt="2024-02-07T13:51:38.755" v="5943" actId="962"/>
          <ac:grpSpMkLst>
            <pc:docMk/>
            <pc:sldMk cId="1791916714" sldId="2147478763"/>
            <ac:grpSpMk id="188" creationId="{E18D226B-D49A-298A-665E-0BB3A2B8F8AB}"/>
          </ac:grpSpMkLst>
        </pc:grpChg>
        <pc:picChg chg="mod">
          <ac:chgData name="Sarah Miller" userId="ee081882-2dab-4d11-94bf-1e8cfd6c100c" providerId="ADAL" clId="{59162005-8069-493F-96CB-CB6778A498D0}" dt="2024-02-07T13:51:38.755" v="5943" actId="962"/>
          <ac:picMkLst>
            <pc:docMk/>
            <pc:sldMk cId="1791916714" sldId="2147478763"/>
            <ac:picMk id="61" creationId="{2CFFB003-C598-6582-5370-3CA42874D8B4}"/>
          </ac:picMkLst>
        </pc:picChg>
        <pc:picChg chg="mod">
          <ac:chgData name="Sarah Miller" userId="ee081882-2dab-4d11-94bf-1e8cfd6c100c" providerId="ADAL" clId="{59162005-8069-493F-96CB-CB6778A498D0}" dt="2024-02-07T13:51:38.755" v="5943" actId="962"/>
          <ac:picMkLst>
            <pc:docMk/>
            <pc:sldMk cId="1791916714" sldId="2147478763"/>
            <ac:picMk id="167" creationId="{9DFCCBAE-0153-EF33-C669-C3BD18939A31}"/>
          </ac:picMkLst>
        </pc:picChg>
        <pc:picChg chg="mod">
          <ac:chgData name="Sarah Miller" userId="ee081882-2dab-4d11-94bf-1e8cfd6c100c" providerId="ADAL" clId="{59162005-8069-493F-96CB-CB6778A498D0}" dt="2024-02-07T13:51:38.755" v="5943" actId="962"/>
          <ac:picMkLst>
            <pc:docMk/>
            <pc:sldMk cId="1791916714" sldId="2147478763"/>
            <ac:picMk id="183" creationId="{2C3F420E-1983-DFB8-E924-07AB9E9206B1}"/>
          </ac:picMkLst>
        </pc:picChg>
      </pc:sldChg>
      <pc:sldChg chg="modSp mod">
        <pc:chgData name="Sarah Miller" userId="ee081882-2dab-4d11-94bf-1e8cfd6c100c" providerId="ADAL" clId="{59162005-8069-493F-96CB-CB6778A498D0}" dt="2024-02-07T14:07:36.997" v="6698" actId="962"/>
        <pc:sldMkLst>
          <pc:docMk/>
          <pc:sldMk cId="2202842722" sldId="2147478764"/>
        </pc:sldMkLst>
        <pc:spChg chg="mod">
          <ac:chgData name="Sarah Miller" userId="ee081882-2dab-4d11-94bf-1e8cfd6c100c" providerId="ADAL" clId="{59162005-8069-493F-96CB-CB6778A498D0}" dt="2024-02-07T13:51:42.485" v="5944" actId="962"/>
          <ac:spMkLst>
            <pc:docMk/>
            <pc:sldMk cId="2202842722" sldId="2147478764"/>
            <ac:spMk id="2" creationId="{B798AD51-9ABE-BC88-CF29-F95D63587B99}"/>
          </ac:spMkLst>
        </pc:spChg>
        <pc:spChg chg="mod">
          <ac:chgData name="Sarah Miller" userId="ee081882-2dab-4d11-94bf-1e8cfd6c100c" providerId="ADAL" clId="{59162005-8069-493F-96CB-CB6778A498D0}" dt="2024-02-07T13:51:42.485" v="5944" actId="962"/>
          <ac:spMkLst>
            <pc:docMk/>
            <pc:sldMk cId="2202842722" sldId="2147478764"/>
            <ac:spMk id="3" creationId="{178DFD06-C88B-F1F5-5B98-D3F2FC8A92F4}"/>
          </ac:spMkLst>
        </pc:spChg>
        <pc:spChg chg="mod">
          <ac:chgData name="Sarah Miller" userId="ee081882-2dab-4d11-94bf-1e8cfd6c100c" providerId="ADAL" clId="{59162005-8069-493F-96CB-CB6778A498D0}" dt="2024-02-07T13:51:42.485" v="5944" actId="962"/>
          <ac:spMkLst>
            <pc:docMk/>
            <pc:sldMk cId="2202842722" sldId="2147478764"/>
            <ac:spMk id="4" creationId="{38695748-F541-40FE-3A90-2C20F0D29DCC}"/>
          </ac:spMkLst>
        </pc:spChg>
        <pc:spChg chg="mod">
          <ac:chgData name="Sarah Miller" userId="ee081882-2dab-4d11-94bf-1e8cfd6c100c" providerId="ADAL" clId="{59162005-8069-493F-96CB-CB6778A498D0}" dt="2024-02-07T13:51:42.485" v="5944" actId="962"/>
          <ac:spMkLst>
            <pc:docMk/>
            <pc:sldMk cId="2202842722" sldId="2147478764"/>
            <ac:spMk id="10" creationId="{D067E106-EFC9-D0CC-5DBA-51BB9F2A15FF}"/>
          </ac:spMkLst>
        </pc:spChg>
        <pc:spChg chg="mod">
          <ac:chgData name="Sarah Miller" userId="ee081882-2dab-4d11-94bf-1e8cfd6c100c" providerId="ADAL" clId="{59162005-8069-493F-96CB-CB6778A498D0}" dt="2024-02-07T13:51:42.485" v="5944" actId="962"/>
          <ac:spMkLst>
            <pc:docMk/>
            <pc:sldMk cId="2202842722" sldId="2147478764"/>
            <ac:spMk id="11" creationId="{7039D402-C4FD-E42B-9D6F-40AC48715109}"/>
          </ac:spMkLst>
        </pc:spChg>
        <pc:spChg chg="mod">
          <ac:chgData name="Sarah Miller" userId="ee081882-2dab-4d11-94bf-1e8cfd6c100c" providerId="ADAL" clId="{59162005-8069-493F-96CB-CB6778A498D0}" dt="2024-02-07T13:51:42.485" v="5944" actId="962"/>
          <ac:spMkLst>
            <pc:docMk/>
            <pc:sldMk cId="2202842722" sldId="2147478764"/>
            <ac:spMk id="12" creationId="{2C0136A2-8768-F9D2-A0E2-035565B02893}"/>
          </ac:spMkLst>
        </pc:spChg>
        <pc:spChg chg="mod">
          <ac:chgData name="Sarah Miller" userId="ee081882-2dab-4d11-94bf-1e8cfd6c100c" providerId="ADAL" clId="{59162005-8069-493F-96CB-CB6778A498D0}" dt="2024-02-07T13:51:42.485" v="5944" actId="962"/>
          <ac:spMkLst>
            <pc:docMk/>
            <pc:sldMk cId="2202842722" sldId="2147478764"/>
            <ac:spMk id="13" creationId="{60F9901E-37D1-F4D3-9AB9-BC74AE083FC1}"/>
          </ac:spMkLst>
        </pc:spChg>
        <pc:spChg chg="mod">
          <ac:chgData name="Sarah Miller" userId="ee081882-2dab-4d11-94bf-1e8cfd6c100c" providerId="ADAL" clId="{59162005-8069-493F-96CB-CB6778A498D0}" dt="2024-02-07T13:51:42.485" v="5944" actId="962"/>
          <ac:spMkLst>
            <pc:docMk/>
            <pc:sldMk cId="2202842722" sldId="2147478764"/>
            <ac:spMk id="14" creationId="{9AB43577-7F1B-3EBE-C749-77023C764E72}"/>
          </ac:spMkLst>
        </pc:spChg>
        <pc:spChg chg="mod">
          <ac:chgData name="Sarah Miller" userId="ee081882-2dab-4d11-94bf-1e8cfd6c100c" providerId="ADAL" clId="{59162005-8069-493F-96CB-CB6778A498D0}" dt="2024-02-07T13:51:42.485" v="5944" actId="962"/>
          <ac:spMkLst>
            <pc:docMk/>
            <pc:sldMk cId="2202842722" sldId="2147478764"/>
            <ac:spMk id="17" creationId="{E66D049B-DD61-4F5A-0ED1-2694E9125609}"/>
          </ac:spMkLst>
        </pc:spChg>
        <pc:spChg chg="mod">
          <ac:chgData name="Sarah Miller" userId="ee081882-2dab-4d11-94bf-1e8cfd6c100c" providerId="ADAL" clId="{59162005-8069-493F-96CB-CB6778A498D0}" dt="2024-02-07T13:51:42.485" v="5944" actId="962"/>
          <ac:spMkLst>
            <pc:docMk/>
            <pc:sldMk cId="2202842722" sldId="2147478764"/>
            <ac:spMk id="27" creationId="{6B078398-567E-6C05-C16A-808079DED063}"/>
          </ac:spMkLst>
        </pc:spChg>
        <pc:spChg chg="mod">
          <ac:chgData name="Sarah Miller" userId="ee081882-2dab-4d11-94bf-1e8cfd6c100c" providerId="ADAL" clId="{59162005-8069-493F-96CB-CB6778A498D0}" dt="2024-02-07T13:51:42.485" v="5944" actId="962"/>
          <ac:spMkLst>
            <pc:docMk/>
            <pc:sldMk cId="2202842722" sldId="2147478764"/>
            <ac:spMk id="30" creationId="{62A51E29-4024-B460-49AB-14987DAC7AA6}"/>
          </ac:spMkLst>
        </pc:spChg>
        <pc:spChg chg="mod">
          <ac:chgData name="Sarah Miller" userId="ee081882-2dab-4d11-94bf-1e8cfd6c100c" providerId="ADAL" clId="{59162005-8069-493F-96CB-CB6778A498D0}" dt="2024-02-07T13:51:42.485" v="5944" actId="962"/>
          <ac:spMkLst>
            <pc:docMk/>
            <pc:sldMk cId="2202842722" sldId="2147478764"/>
            <ac:spMk id="31" creationId="{F41A8084-4F7E-700E-E2FB-4239B51A11E0}"/>
          </ac:spMkLst>
        </pc:spChg>
        <pc:spChg chg="mod">
          <ac:chgData name="Sarah Miller" userId="ee081882-2dab-4d11-94bf-1e8cfd6c100c" providerId="ADAL" clId="{59162005-8069-493F-96CB-CB6778A498D0}" dt="2024-02-07T13:51:42.485" v="5944" actId="962"/>
          <ac:spMkLst>
            <pc:docMk/>
            <pc:sldMk cId="2202842722" sldId="2147478764"/>
            <ac:spMk id="37" creationId="{1EED0DAE-C992-DFB7-316C-AD109A64CEB9}"/>
          </ac:spMkLst>
        </pc:spChg>
        <pc:spChg chg="mod">
          <ac:chgData name="Sarah Miller" userId="ee081882-2dab-4d11-94bf-1e8cfd6c100c" providerId="ADAL" clId="{59162005-8069-493F-96CB-CB6778A498D0}" dt="2024-02-07T13:51:42.485" v="5944" actId="962"/>
          <ac:spMkLst>
            <pc:docMk/>
            <pc:sldMk cId="2202842722" sldId="2147478764"/>
            <ac:spMk id="42" creationId="{7CFCB709-01F2-DEF2-D115-24E8FA1110D8}"/>
          </ac:spMkLst>
        </pc:spChg>
        <pc:spChg chg="mod">
          <ac:chgData name="Sarah Miller" userId="ee081882-2dab-4d11-94bf-1e8cfd6c100c" providerId="ADAL" clId="{59162005-8069-493F-96CB-CB6778A498D0}" dt="2024-02-07T13:51:42.485" v="5944" actId="962"/>
          <ac:spMkLst>
            <pc:docMk/>
            <pc:sldMk cId="2202842722" sldId="2147478764"/>
            <ac:spMk id="43" creationId="{E732818D-8296-0CB2-B81B-E4DCC3C09F69}"/>
          </ac:spMkLst>
        </pc:spChg>
        <pc:spChg chg="mod">
          <ac:chgData name="Sarah Miller" userId="ee081882-2dab-4d11-94bf-1e8cfd6c100c" providerId="ADAL" clId="{59162005-8069-493F-96CB-CB6778A498D0}" dt="2024-02-07T13:51:42.485" v="5944" actId="962"/>
          <ac:spMkLst>
            <pc:docMk/>
            <pc:sldMk cId="2202842722" sldId="2147478764"/>
            <ac:spMk id="44" creationId="{83F42E6D-E4A1-3D5D-F2E1-2FD9C1D29335}"/>
          </ac:spMkLst>
        </pc:spChg>
        <pc:spChg chg="mod">
          <ac:chgData name="Sarah Miller" userId="ee081882-2dab-4d11-94bf-1e8cfd6c100c" providerId="ADAL" clId="{59162005-8069-493F-96CB-CB6778A498D0}" dt="2024-02-07T13:51:42.485" v="5944" actId="962"/>
          <ac:spMkLst>
            <pc:docMk/>
            <pc:sldMk cId="2202842722" sldId="2147478764"/>
            <ac:spMk id="50" creationId="{912CC0AC-45A3-435B-6B74-2FB546BC7065}"/>
          </ac:spMkLst>
        </pc:spChg>
        <pc:spChg chg="mod">
          <ac:chgData name="Sarah Miller" userId="ee081882-2dab-4d11-94bf-1e8cfd6c100c" providerId="ADAL" clId="{59162005-8069-493F-96CB-CB6778A498D0}" dt="2024-02-07T13:51:42.485" v="5944" actId="962"/>
          <ac:spMkLst>
            <pc:docMk/>
            <pc:sldMk cId="2202842722" sldId="2147478764"/>
            <ac:spMk id="62" creationId="{6D41F052-CC53-4DD8-237D-E6444D82EC44}"/>
          </ac:spMkLst>
        </pc:spChg>
        <pc:spChg chg="mod">
          <ac:chgData name="Sarah Miller" userId="ee081882-2dab-4d11-94bf-1e8cfd6c100c" providerId="ADAL" clId="{59162005-8069-493F-96CB-CB6778A498D0}" dt="2024-02-07T13:51:42.485" v="5944" actId="962"/>
          <ac:spMkLst>
            <pc:docMk/>
            <pc:sldMk cId="2202842722" sldId="2147478764"/>
            <ac:spMk id="63" creationId="{5DB32EC0-211C-88C5-8CDF-07F57ABE2A8F}"/>
          </ac:spMkLst>
        </pc:spChg>
        <pc:spChg chg="mod">
          <ac:chgData name="Sarah Miller" userId="ee081882-2dab-4d11-94bf-1e8cfd6c100c" providerId="ADAL" clId="{59162005-8069-493F-96CB-CB6778A498D0}" dt="2024-02-07T13:51:42.485" v="5944" actId="962"/>
          <ac:spMkLst>
            <pc:docMk/>
            <pc:sldMk cId="2202842722" sldId="2147478764"/>
            <ac:spMk id="64" creationId="{24B6B374-A51B-731F-B490-5C0075A78247}"/>
          </ac:spMkLst>
        </pc:spChg>
        <pc:spChg chg="mod">
          <ac:chgData name="Sarah Miller" userId="ee081882-2dab-4d11-94bf-1e8cfd6c100c" providerId="ADAL" clId="{59162005-8069-493F-96CB-CB6778A498D0}" dt="2024-02-07T13:51:42.485" v="5944" actId="962"/>
          <ac:spMkLst>
            <pc:docMk/>
            <pc:sldMk cId="2202842722" sldId="2147478764"/>
            <ac:spMk id="65" creationId="{94CDA823-A1F9-073A-BEB7-229A815C60DD}"/>
          </ac:spMkLst>
        </pc:spChg>
        <pc:spChg chg="mod">
          <ac:chgData name="Sarah Miller" userId="ee081882-2dab-4d11-94bf-1e8cfd6c100c" providerId="ADAL" clId="{59162005-8069-493F-96CB-CB6778A498D0}" dt="2024-02-07T13:51:42.485" v="5944" actId="962"/>
          <ac:spMkLst>
            <pc:docMk/>
            <pc:sldMk cId="2202842722" sldId="2147478764"/>
            <ac:spMk id="66" creationId="{86587644-1C63-2FD7-F443-80295B35A546}"/>
          </ac:spMkLst>
        </pc:spChg>
        <pc:spChg chg="mod">
          <ac:chgData name="Sarah Miller" userId="ee081882-2dab-4d11-94bf-1e8cfd6c100c" providerId="ADAL" clId="{59162005-8069-493F-96CB-CB6778A498D0}" dt="2024-02-07T13:51:42.485" v="5944" actId="962"/>
          <ac:spMkLst>
            <pc:docMk/>
            <pc:sldMk cId="2202842722" sldId="2147478764"/>
            <ac:spMk id="67" creationId="{F318E312-BBF0-6441-BEF3-6497218E1619}"/>
          </ac:spMkLst>
        </pc:spChg>
        <pc:spChg chg="mod">
          <ac:chgData name="Sarah Miller" userId="ee081882-2dab-4d11-94bf-1e8cfd6c100c" providerId="ADAL" clId="{59162005-8069-493F-96CB-CB6778A498D0}" dt="2024-02-07T13:51:42.485" v="5944" actId="962"/>
          <ac:spMkLst>
            <pc:docMk/>
            <pc:sldMk cId="2202842722" sldId="2147478764"/>
            <ac:spMk id="68" creationId="{55ED7E10-4997-B643-4D25-41787A85B89F}"/>
          </ac:spMkLst>
        </pc:spChg>
        <pc:spChg chg="mod">
          <ac:chgData name="Sarah Miller" userId="ee081882-2dab-4d11-94bf-1e8cfd6c100c" providerId="ADAL" clId="{59162005-8069-493F-96CB-CB6778A498D0}" dt="2024-02-07T13:51:42.485" v="5944" actId="962"/>
          <ac:spMkLst>
            <pc:docMk/>
            <pc:sldMk cId="2202842722" sldId="2147478764"/>
            <ac:spMk id="69" creationId="{2F8F5887-B648-8DCA-7E4B-E9E888A0B9E5}"/>
          </ac:spMkLst>
        </pc:spChg>
        <pc:spChg chg="mod">
          <ac:chgData name="Sarah Miller" userId="ee081882-2dab-4d11-94bf-1e8cfd6c100c" providerId="ADAL" clId="{59162005-8069-493F-96CB-CB6778A498D0}" dt="2024-02-07T13:51:42.485" v="5944" actId="962"/>
          <ac:spMkLst>
            <pc:docMk/>
            <pc:sldMk cId="2202842722" sldId="2147478764"/>
            <ac:spMk id="89" creationId="{F116ACE9-F125-8D0F-BBD6-BEC3E6672316}"/>
          </ac:spMkLst>
        </pc:spChg>
        <pc:spChg chg="mod">
          <ac:chgData name="Sarah Miller" userId="ee081882-2dab-4d11-94bf-1e8cfd6c100c" providerId="ADAL" clId="{59162005-8069-493F-96CB-CB6778A498D0}" dt="2024-02-07T13:51:42.485" v="5944" actId="962"/>
          <ac:spMkLst>
            <pc:docMk/>
            <pc:sldMk cId="2202842722" sldId="2147478764"/>
            <ac:spMk id="91" creationId="{200D7A89-1753-07E3-82F9-CB3742208B5E}"/>
          </ac:spMkLst>
        </pc:spChg>
        <pc:spChg chg="mod">
          <ac:chgData name="Sarah Miller" userId="ee081882-2dab-4d11-94bf-1e8cfd6c100c" providerId="ADAL" clId="{59162005-8069-493F-96CB-CB6778A498D0}" dt="2024-02-07T13:51:42.485" v="5944" actId="962"/>
          <ac:spMkLst>
            <pc:docMk/>
            <pc:sldMk cId="2202842722" sldId="2147478764"/>
            <ac:spMk id="126" creationId="{7FF75983-8BE5-499C-B76B-A84E56B3F013}"/>
          </ac:spMkLst>
        </pc:spChg>
        <pc:spChg chg="mod">
          <ac:chgData name="Sarah Miller" userId="ee081882-2dab-4d11-94bf-1e8cfd6c100c" providerId="ADAL" clId="{59162005-8069-493F-96CB-CB6778A498D0}" dt="2024-02-07T13:51:42.485" v="5944" actId="962"/>
          <ac:spMkLst>
            <pc:docMk/>
            <pc:sldMk cId="2202842722" sldId="2147478764"/>
            <ac:spMk id="138" creationId="{C35CE22B-F312-A364-02FC-F7F35433963E}"/>
          </ac:spMkLst>
        </pc:spChg>
        <pc:grpChg chg="mod">
          <ac:chgData name="Sarah Miller" userId="ee081882-2dab-4d11-94bf-1e8cfd6c100c" providerId="ADAL" clId="{59162005-8069-493F-96CB-CB6778A498D0}" dt="2024-02-07T13:51:42.485" v="5944" actId="962"/>
          <ac:grpSpMkLst>
            <pc:docMk/>
            <pc:sldMk cId="2202842722" sldId="2147478764"/>
            <ac:grpSpMk id="5" creationId="{1493590D-06CD-4E3C-7559-7FED0515208B}"/>
          </ac:grpSpMkLst>
        </pc:grpChg>
        <pc:grpChg chg="mod">
          <ac:chgData name="Sarah Miller" userId="ee081882-2dab-4d11-94bf-1e8cfd6c100c" providerId="ADAL" clId="{59162005-8069-493F-96CB-CB6778A498D0}" dt="2024-02-07T13:51:42.485" v="5944" actId="962"/>
          <ac:grpSpMkLst>
            <pc:docMk/>
            <pc:sldMk cId="2202842722" sldId="2147478764"/>
            <ac:grpSpMk id="23" creationId="{864A45A1-6739-A257-1FA7-870CADDEEFDF}"/>
          </ac:grpSpMkLst>
        </pc:grpChg>
        <pc:grpChg chg="mod">
          <ac:chgData name="Sarah Miller" userId="ee081882-2dab-4d11-94bf-1e8cfd6c100c" providerId="ADAL" clId="{59162005-8069-493F-96CB-CB6778A498D0}" dt="2024-02-07T13:51:42.485" v="5944" actId="962"/>
          <ac:grpSpMkLst>
            <pc:docMk/>
            <pc:sldMk cId="2202842722" sldId="2147478764"/>
            <ac:grpSpMk id="28" creationId="{55F0DB32-18B3-017A-ED62-F6E8E28967FF}"/>
          </ac:grpSpMkLst>
        </pc:grpChg>
        <pc:grpChg chg="mod">
          <ac:chgData name="Sarah Miller" userId="ee081882-2dab-4d11-94bf-1e8cfd6c100c" providerId="ADAL" clId="{59162005-8069-493F-96CB-CB6778A498D0}" dt="2024-02-07T13:51:42.485" v="5944" actId="962"/>
          <ac:grpSpMkLst>
            <pc:docMk/>
            <pc:sldMk cId="2202842722" sldId="2147478764"/>
            <ac:grpSpMk id="32" creationId="{85935E3A-F13B-E820-BFAB-D655DB0C0D40}"/>
          </ac:grpSpMkLst>
        </pc:grpChg>
        <pc:grpChg chg="mod">
          <ac:chgData name="Sarah Miller" userId="ee081882-2dab-4d11-94bf-1e8cfd6c100c" providerId="ADAL" clId="{59162005-8069-493F-96CB-CB6778A498D0}" dt="2024-02-07T13:51:42.485" v="5944" actId="962"/>
          <ac:grpSpMkLst>
            <pc:docMk/>
            <pc:sldMk cId="2202842722" sldId="2147478764"/>
            <ac:grpSpMk id="41" creationId="{C3453963-9972-3D07-2E5C-AF2AABE6FD94}"/>
          </ac:grpSpMkLst>
        </pc:grpChg>
        <pc:grpChg chg="mod">
          <ac:chgData name="Sarah Miller" userId="ee081882-2dab-4d11-94bf-1e8cfd6c100c" providerId="ADAL" clId="{59162005-8069-493F-96CB-CB6778A498D0}" dt="2024-02-07T13:51:42.485" v="5944" actId="962"/>
          <ac:grpSpMkLst>
            <pc:docMk/>
            <pc:sldMk cId="2202842722" sldId="2147478764"/>
            <ac:grpSpMk id="45" creationId="{8AE9FDCF-90E7-33CA-CDEC-05C336DD5E84}"/>
          </ac:grpSpMkLst>
        </pc:grpChg>
        <pc:grpChg chg="mod">
          <ac:chgData name="Sarah Miller" userId="ee081882-2dab-4d11-94bf-1e8cfd6c100c" providerId="ADAL" clId="{59162005-8069-493F-96CB-CB6778A498D0}" dt="2024-02-07T13:51:42.485" v="5944" actId="962"/>
          <ac:grpSpMkLst>
            <pc:docMk/>
            <pc:sldMk cId="2202842722" sldId="2147478764"/>
            <ac:grpSpMk id="55" creationId="{12FFBC5C-24D9-B359-16E7-4C27FC222C11}"/>
          </ac:grpSpMkLst>
        </pc:grpChg>
        <pc:grpChg chg="mod">
          <ac:chgData name="Sarah Miller" userId="ee081882-2dab-4d11-94bf-1e8cfd6c100c" providerId="ADAL" clId="{59162005-8069-493F-96CB-CB6778A498D0}" dt="2024-02-07T13:51:42.485" v="5944" actId="962"/>
          <ac:grpSpMkLst>
            <pc:docMk/>
            <pc:sldMk cId="2202842722" sldId="2147478764"/>
            <ac:grpSpMk id="58" creationId="{BEFA3CA7-9A9B-99CB-082B-D31029CB99DB}"/>
          </ac:grpSpMkLst>
        </pc:grpChg>
        <pc:grpChg chg="mod">
          <ac:chgData name="Sarah Miller" userId="ee081882-2dab-4d11-94bf-1e8cfd6c100c" providerId="ADAL" clId="{59162005-8069-493F-96CB-CB6778A498D0}" dt="2024-02-07T13:51:42.485" v="5944" actId="962"/>
          <ac:grpSpMkLst>
            <pc:docMk/>
            <pc:sldMk cId="2202842722" sldId="2147478764"/>
            <ac:grpSpMk id="70" creationId="{9A4783D9-70A8-0460-2C18-45D4AC3F3A2F}"/>
          </ac:grpSpMkLst>
        </pc:grpChg>
        <pc:grpChg chg="mod">
          <ac:chgData name="Sarah Miller" userId="ee081882-2dab-4d11-94bf-1e8cfd6c100c" providerId="ADAL" clId="{59162005-8069-493F-96CB-CB6778A498D0}" dt="2024-02-07T13:51:42.485" v="5944" actId="962"/>
          <ac:grpSpMkLst>
            <pc:docMk/>
            <pc:sldMk cId="2202842722" sldId="2147478764"/>
            <ac:grpSpMk id="75" creationId="{3B36744A-68E5-2B15-886C-18B085C77C04}"/>
          </ac:grpSpMkLst>
        </pc:grpChg>
        <pc:grpChg chg="mod">
          <ac:chgData name="Sarah Miller" userId="ee081882-2dab-4d11-94bf-1e8cfd6c100c" providerId="ADAL" clId="{59162005-8069-493F-96CB-CB6778A498D0}" dt="2024-02-07T13:51:42.485" v="5944" actId="962"/>
          <ac:grpSpMkLst>
            <pc:docMk/>
            <pc:sldMk cId="2202842722" sldId="2147478764"/>
            <ac:grpSpMk id="80" creationId="{30B2BDAA-71D6-D3A6-ABE1-11320520AB4D}"/>
          </ac:grpSpMkLst>
        </pc:grpChg>
        <pc:grpChg chg="mod">
          <ac:chgData name="Sarah Miller" userId="ee081882-2dab-4d11-94bf-1e8cfd6c100c" providerId="ADAL" clId="{59162005-8069-493F-96CB-CB6778A498D0}" dt="2024-02-07T13:51:42.485" v="5944" actId="962"/>
          <ac:grpSpMkLst>
            <pc:docMk/>
            <pc:sldMk cId="2202842722" sldId="2147478764"/>
            <ac:grpSpMk id="102" creationId="{D7BA68CE-7C77-8270-AB42-125FFDD869FE}"/>
          </ac:grpSpMkLst>
        </pc:grpChg>
        <pc:grpChg chg="mod">
          <ac:chgData name="Sarah Miller" userId="ee081882-2dab-4d11-94bf-1e8cfd6c100c" providerId="ADAL" clId="{59162005-8069-493F-96CB-CB6778A498D0}" dt="2024-02-07T14:07:36.997" v="6698" actId="962"/>
          <ac:grpSpMkLst>
            <pc:docMk/>
            <pc:sldMk cId="2202842722" sldId="2147478764"/>
            <ac:grpSpMk id="107" creationId="{946A432A-2129-96A4-6663-5064DE63A86E}"/>
          </ac:grpSpMkLst>
        </pc:grpChg>
        <pc:grpChg chg="mod">
          <ac:chgData name="Sarah Miller" userId="ee081882-2dab-4d11-94bf-1e8cfd6c100c" providerId="ADAL" clId="{59162005-8069-493F-96CB-CB6778A498D0}" dt="2024-02-07T13:51:42.485" v="5944" actId="962"/>
          <ac:grpSpMkLst>
            <pc:docMk/>
            <pc:sldMk cId="2202842722" sldId="2147478764"/>
            <ac:grpSpMk id="133" creationId="{9911D6F4-E40D-3BE9-2C3A-594D174857E7}"/>
          </ac:grpSpMkLst>
        </pc:grpChg>
        <pc:grpChg chg="mod">
          <ac:chgData name="Sarah Miller" userId="ee081882-2dab-4d11-94bf-1e8cfd6c100c" providerId="ADAL" clId="{59162005-8069-493F-96CB-CB6778A498D0}" dt="2024-02-07T13:51:42.485" v="5944" actId="962"/>
          <ac:grpSpMkLst>
            <pc:docMk/>
            <pc:sldMk cId="2202842722" sldId="2147478764"/>
            <ac:grpSpMk id="145" creationId="{B3D49A51-540F-A34B-3D93-22431550C2FF}"/>
          </ac:grpSpMkLst>
        </pc:grpChg>
        <pc:grpChg chg="mod">
          <ac:chgData name="Sarah Miller" userId="ee081882-2dab-4d11-94bf-1e8cfd6c100c" providerId="ADAL" clId="{59162005-8069-493F-96CB-CB6778A498D0}" dt="2024-02-07T13:51:42.485" v="5944" actId="962"/>
          <ac:grpSpMkLst>
            <pc:docMk/>
            <pc:sldMk cId="2202842722" sldId="2147478764"/>
            <ac:grpSpMk id="188" creationId="{E18D226B-D49A-298A-665E-0BB3A2B8F8AB}"/>
          </ac:grpSpMkLst>
        </pc:grpChg>
        <pc:picChg chg="mod">
          <ac:chgData name="Sarah Miller" userId="ee081882-2dab-4d11-94bf-1e8cfd6c100c" providerId="ADAL" clId="{59162005-8069-493F-96CB-CB6778A498D0}" dt="2024-02-07T13:51:42.485" v="5944" actId="962"/>
          <ac:picMkLst>
            <pc:docMk/>
            <pc:sldMk cId="2202842722" sldId="2147478764"/>
            <ac:picMk id="61" creationId="{2CFFB003-C598-6582-5370-3CA42874D8B4}"/>
          </ac:picMkLst>
        </pc:picChg>
        <pc:picChg chg="mod">
          <ac:chgData name="Sarah Miller" userId="ee081882-2dab-4d11-94bf-1e8cfd6c100c" providerId="ADAL" clId="{59162005-8069-493F-96CB-CB6778A498D0}" dt="2024-02-07T13:51:42.485" v="5944" actId="962"/>
          <ac:picMkLst>
            <pc:docMk/>
            <pc:sldMk cId="2202842722" sldId="2147478764"/>
            <ac:picMk id="167" creationId="{9DFCCBAE-0153-EF33-C669-C3BD18939A31}"/>
          </ac:picMkLst>
        </pc:picChg>
        <pc:picChg chg="mod">
          <ac:chgData name="Sarah Miller" userId="ee081882-2dab-4d11-94bf-1e8cfd6c100c" providerId="ADAL" clId="{59162005-8069-493F-96CB-CB6778A498D0}" dt="2024-02-07T13:51:42.485" v="5944" actId="962"/>
          <ac:picMkLst>
            <pc:docMk/>
            <pc:sldMk cId="2202842722" sldId="2147478764"/>
            <ac:picMk id="183" creationId="{2C3F420E-1983-DFB8-E924-07AB9E9206B1}"/>
          </ac:picMkLst>
        </pc:picChg>
      </pc:sldChg>
      <pc:sldChg chg="modSp mod">
        <pc:chgData name="Sarah Miller" userId="ee081882-2dab-4d11-94bf-1e8cfd6c100c" providerId="ADAL" clId="{59162005-8069-493F-96CB-CB6778A498D0}" dt="2024-02-07T15:57:35.254" v="7339" actId="962"/>
        <pc:sldMkLst>
          <pc:docMk/>
          <pc:sldMk cId="2093681264" sldId="2147478765"/>
        </pc:sldMkLst>
        <pc:spChg chg="mod">
          <ac:chgData name="Sarah Miller" userId="ee081882-2dab-4d11-94bf-1e8cfd6c100c" providerId="ADAL" clId="{59162005-8069-493F-96CB-CB6778A498D0}" dt="2024-02-07T13:51:49.013" v="5945" actId="962"/>
          <ac:spMkLst>
            <pc:docMk/>
            <pc:sldMk cId="2093681264" sldId="2147478765"/>
            <ac:spMk id="2" creationId="{B798AD51-9ABE-BC88-CF29-F95D63587B99}"/>
          </ac:spMkLst>
        </pc:spChg>
        <pc:spChg chg="mod">
          <ac:chgData name="Sarah Miller" userId="ee081882-2dab-4d11-94bf-1e8cfd6c100c" providerId="ADAL" clId="{59162005-8069-493F-96CB-CB6778A498D0}" dt="2024-02-07T13:51:49.013" v="5945" actId="962"/>
          <ac:spMkLst>
            <pc:docMk/>
            <pc:sldMk cId="2093681264" sldId="2147478765"/>
            <ac:spMk id="3" creationId="{178DFD06-C88B-F1F5-5B98-D3F2FC8A92F4}"/>
          </ac:spMkLst>
        </pc:spChg>
        <pc:spChg chg="mod">
          <ac:chgData name="Sarah Miller" userId="ee081882-2dab-4d11-94bf-1e8cfd6c100c" providerId="ADAL" clId="{59162005-8069-493F-96CB-CB6778A498D0}" dt="2024-02-07T13:51:49.013" v="5945" actId="962"/>
          <ac:spMkLst>
            <pc:docMk/>
            <pc:sldMk cId="2093681264" sldId="2147478765"/>
            <ac:spMk id="4" creationId="{38695748-F541-40FE-3A90-2C20F0D29DCC}"/>
          </ac:spMkLst>
        </pc:spChg>
        <pc:spChg chg="mod">
          <ac:chgData name="Sarah Miller" userId="ee081882-2dab-4d11-94bf-1e8cfd6c100c" providerId="ADAL" clId="{59162005-8069-493F-96CB-CB6778A498D0}" dt="2024-02-07T13:51:49.013" v="5945" actId="962"/>
          <ac:spMkLst>
            <pc:docMk/>
            <pc:sldMk cId="2093681264" sldId="2147478765"/>
            <ac:spMk id="10" creationId="{D067E106-EFC9-D0CC-5DBA-51BB9F2A15FF}"/>
          </ac:spMkLst>
        </pc:spChg>
        <pc:spChg chg="mod">
          <ac:chgData name="Sarah Miller" userId="ee081882-2dab-4d11-94bf-1e8cfd6c100c" providerId="ADAL" clId="{59162005-8069-493F-96CB-CB6778A498D0}" dt="2024-02-07T13:51:49.013" v="5945" actId="962"/>
          <ac:spMkLst>
            <pc:docMk/>
            <pc:sldMk cId="2093681264" sldId="2147478765"/>
            <ac:spMk id="11" creationId="{7039D402-C4FD-E42B-9D6F-40AC48715109}"/>
          </ac:spMkLst>
        </pc:spChg>
        <pc:spChg chg="mod">
          <ac:chgData name="Sarah Miller" userId="ee081882-2dab-4d11-94bf-1e8cfd6c100c" providerId="ADAL" clId="{59162005-8069-493F-96CB-CB6778A498D0}" dt="2024-02-07T13:51:49.013" v="5945" actId="962"/>
          <ac:spMkLst>
            <pc:docMk/>
            <pc:sldMk cId="2093681264" sldId="2147478765"/>
            <ac:spMk id="12" creationId="{2C0136A2-8768-F9D2-A0E2-035565B02893}"/>
          </ac:spMkLst>
        </pc:spChg>
        <pc:spChg chg="mod">
          <ac:chgData name="Sarah Miller" userId="ee081882-2dab-4d11-94bf-1e8cfd6c100c" providerId="ADAL" clId="{59162005-8069-493F-96CB-CB6778A498D0}" dt="2024-02-07T13:51:49.013" v="5945" actId="962"/>
          <ac:spMkLst>
            <pc:docMk/>
            <pc:sldMk cId="2093681264" sldId="2147478765"/>
            <ac:spMk id="13" creationId="{60F9901E-37D1-F4D3-9AB9-BC74AE083FC1}"/>
          </ac:spMkLst>
        </pc:spChg>
        <pc:spChg chg="mod">
          <ac:chgData name="Sarah Miller" userId="ee081882-2dab-4d11-94bf-1e8cfd6c100c" providerId="ADAL" clId="{59162005-8069-493F-96CB-CB6778A498D0}" dt="2024-02-07T15:57:09.157" v="7278" actId="962"/>
          <ac:spMkLst>
            <pc:docMk/>
            <pc:sldMk cId="2093681264" sldId="2147478765"/>
            <ac:spMk id="20" creationId="{C75FC36E-0A1D-131D-20F2-5AB719B5AB7B}"/>
          </ac:spMkLst>
        </pc:spChg>
        <pc:spChg chg="mod">
          <ac:chgData name="Sarah Miller" userId="ee081882-2dab-4d11-94bf-1e8cfd6c100c" providerId="ADAL" clId="{59162005-8069-493F-96CB-CB6778A498D0}" dt="2024-02-07T15:57:11.779" v="7281" actId="962"/>
          <ac:spMkLst>
            <pc:docMk/>
            <pc:sldMk cId="2093681264" sldId="2147478765"/>
            <ac:spMk id="21" creationId="{36FCCC91-93DC-BA05-6D70-5D0C72B97797}"/>
          </ac:spMkLst>
        </pc:spChg>
        <pc:spChg chg="mod">
          <ac:chgData name="Sarah Miller" userId="ee081882-2dab-4d11-94bf-1e8cfd6c100c" providerId="ADAL" clId="{59162005-8069-493F-96CB-CB6778A498D0}" dt="2024-02-07T13:51:49.013" v="5945" actId="962"/>
          <ac:spMkLst>
            <pc:docMk/>
            <pc:sldMk cId="2093681264" sldId="2147478765"/>
            <ac:spMk id="27" creationId="{6B078398-567E-6C05-C16A-808079DED063}"/>
          </ac:spMkLst>
        </pc:spChg>
        <pc:spChg chg="mod">
          <ac:chgData name="Sarah Miller" userId="ee081882-2dab-4d11-94bf-1e8cfd6c100c" providerId="ADAL" clId="{59162005-8069-493F-96CB-CB6778A498D0}" dt="2024-02-07T13:51:49.013" v="5945" actId="962"/>
          <ac:spMkLst>
            <pc:docMk/>
            <pc:sldMk cId="2093681264" sldId="2147478765"/>
            <ac:spMk id="28" creationId="{772B2FA8-2706-DE13-B4D5-48E608C54A4E}"/>
          </ac:spMkLst>
        </pc:spChg>
        <pc:spChg chg="mod">
          <ac:chgData name="Sarah Miller" userId="ee081882-2dab-4d11-94bf-1e8cfd6c100c" providerId="ADAL" clId="{59162005-8069-493F-96CB-CB6778A498D0}" dt="2024-02-07T13:51:49.013" v="5945" actId="962"/>
          <ac:spMkLst>
            <pc:docMk/>
            <pc:sldMk cId="2093681264" sldId="2147478765"/>
            <ac:spMk id="30" creationId="{62A51E29-4024-B460-49AB-14987DAC7AA6}"/>
          </ac:spMkLst>
        </pc:spChg>
        <pc:spChg chg="mod">
          <ac:chgData name="Sarah Miller" userId="ee081882-2dab-4d11-94bf-1e8cfd6c100c" providerId="ADAL" clId="{59162005-8069-493F-96CB-CB6778A498D0}" dt="2024-02-07T13:51:49.013" v="5945" actId="962"/>
          <ac:spMkLst>
            <pc:docMk/>
            <pc:sldMk cId="2093681264" sldId="2147478765"/>
            <ac:spMk id="31" creationId="{F41A8084-4F7E-700E-E2FB-4239B51A11E0}"/>
          </ac:spMkLst>
        </pc:spChg>
        <pc:spChg chg="mod">
          <ac:chgData name="Sarah Miller" userId="ee081882-2dab-4d11-94bf-1e8cfd6c100c" providerId="ADAL" clId="{59162005-8069-493F-96CB-CB6778A498D0}" dt="2024-02-07T13:51:49.013" v="5945" actId="962"/>
          <ac:spMkLst>
            <pc:docMk/>
            <pc:sldMk cId="2093681264" sldId="2147478765"/>
            <ac:spMk id="37" creationId="{1EED0DAE-C992-DFB7-316C-AD109A64CEB9}"/>
          </ac:spMkLst>
        </pc:spChg>
        <pc:spChg chg="mod">
          <ac:chgData name="Sarah Miller" userId="ee081882-2dab-4d11-94bf-1e8cfd6c100c" providerId="ADAL" clId="{59162005-8069-493F-96CB-CB6778A498D0}" dt="2024-02-07T13:51:49.013" v="5945" actId="962"/>
          <ac:spMkLst>
            <pc:docMk/>
            <pc:sldMk cId="2093681264" sldId="2147478765"/>
            <ac:spMk id="42" creationId="{7CFCB709-01F2-DEF2-D115-24E8FA1110D8}"/>
          </ac:spMkLst>
        </pc:spChg>
        <pc:spChg chg="mod">
          <ac:chgData name="Sarah Miller" userId="ee081882-2dab-4d11-94bf-1e8cfd6c100c" providerId="ADAL" clId="{59162005-8069-493F-96CB-CB6778A498D0}" dt="2024-02-07T13:51:49.013" v="5945" actId="962"/>
          <ac:spMkLst>
            <pc:docMk/>
            <pc:sldMk cId="2093681264" sldId="2147478765"/>
            <ac:spMk id="43" creationId="{E732818D-8296-0CB2-B81B-E4DCC3C09F69}"/>
          </ac:spMkLst>
        </pc:spChg>
        <pc:spChg chg="mod">
          <ac:chgData name="Sarah Miller" userId="ee081882-2dab-4d11-94bf-1e8cfd6c100c" providerId="ADAL" clId="{59162005-8069-493F-96CB-CB6778A498D0}" dt="2024-02-07T13:51:49.013" v="5945" actId="962"/>
          <ac:spMkLst>
            <pc:docMk/>
            <pc:sldMk cId="2093681264" sldId="2147478765"/>
            <ac:spMk id="44" creationId="{83F42E6D-E4A1-3D5D-F2E1-2FD9C1D29335}"/>
          </ac:spMkLst>
        </pc:spChg>
        <pc:spChg chg="mod">
          <ac:chgData name="Sarah Miller" userId="ee081882-2dab-4d11-94bf-1e8cfd6c100c" providerId="ADAL" clId="{59162005-8069-493F-96CB-CB6778A498D0}" dt="2024-02-07T13:51:49.013" v="5945" actId="962"/>
          <ac:spMkLst>
            <pc:docMk/>
            <pc:sldMk cId="2093681264" sldId="2147478765"/>
            <ac:spMk id="50" creationId="{912CC0AC-45A3-435B-6B74-2FB546BC7065}"/>
          </ac:spMkLst>
        </pc:spChg>
        <pc:spChg chg="mod">
          <ac:chgData name="Sarah Miller" userId="ee081882-2dab-4d11-94bf-1e8cfd6c100c" providerId="ADAL" clId="{59162005-8069-493F-96CB-CB6778A498D0}" dt="2024-02-07T13:51:49.013" v="5945" actId="962"/>
          <ac:spMkLst>
            <pc:docMk/>
            <pc:sldMk cId="2093681264" sldId="2147478765"/>
            <ac:spMk id="62" creationId="{6D41F052-CC53-4DD8-237D-E6444D82EC44}"/>
          </ac:spMkLst>
        </pc:spChg>
        <pc:spChg chg="mod">
          <ac:chgData name="Sarah Miller" userId="ee081882-2dab-4d11-94bf-1e8cfd6c100c" providerId="ADAL" clId="{59162005-8069-493F-96CB-CB6778A498D0}" dt="2024-02-07T13:51:49.013" v="5945" actId="962"/>
          <ac:spMkLst>
            <pc:docMk/>
            <pc:sldMk cId="2093681264" sldId="2147478765"/>
            <ac:spMk id="63" creationId="{5DB32EC0-211C-88C5-8CDF-07F57ABE2A8F}"/>
          </ac:spMkLst>
        </pc:spChg>
        <pc:spChg chg="mod">
          <ac:chgData name="Sarah Miller" userId="ee081882-2dab-4d11-94bf-1e8cfd6c100c" providerId="ADAL" clId="{59162005-8069-493F-96CB-CB6778A498D0}" dt="2024-02-07T15:57:21.664" v="7303" actId="962"/>
          <ac:spMkLst>
            <pc:docMk/>
            <pc:sldMk cId="2093681264" sldId="2147478765"/>
            <ac:spMk id="64" creationId="{24B6B374-A51B-731F-B490-5C0075A78247}"/>
          </ac:spMkLst>
        </pc:spChg>
        <pc:spChg chg="mod">
          <ac:chgData name="Sarah Miller" userId="ee081882-2dab-4d11-94bf-1e8cfd6c100c" providerId="ADAL" clId="{59162005-8069-493F-96CB-CB6778A498D0}" dt="2024-02-07T15:57:24.161" v="7306" actId="962"/>
          <ac:spMkLst>
            <pc:docMk/>
            <pc:sldMk cId="2093681264" sldId="2147478765"/>
            <ac:spMk id="65" creationId="{94CDA823-A1F9-073A-BEB7-229A815C60DD}"/>
          </ac:spMkLst>
        </pc:spChg>
        <pc:spChg chg="mod">
          <ac:chgData name="Sarah Miller" userId="ee081882-2dab-4d11-94bf-1e8cfd6c100c" providerId="ADAL" clId="{59162005-8069-493F-96CB-CB6778A498D0}" dt="2024-02-07T15:57:35.254" v="7339" actId="962"/>
          <ac:spMkLst>
            <pc:docMk/>
            <pc:sldMk cId="2093681264" sldId="2147478765"/>
            <ac:spMk id="68" creationId="{55ED7E10-4997-B643-4D25-41787A85B89F}"/>
          </ac:spMkLst>
        </pc:spChg>
        <pc:spChg chg="mod">
          <ac:chgData name="Sarah Miller" userId="ee081882-2dab-4d11-94bf-1e8cfd6c100c" providerId="ADAL" clId="{59162005-8069-493F-96CB-CB6778A498D0}" dt="2024-02-07T15:57:29.343" v="7333" actId="962"/>
          <ac:spMkLst>
            <pc:docMk/>
            <pc:sldMk cId="2093681264" sldId="2147478765"/>
            <ac:spMk id="69" creationId="{2F8F5887-B648-8DCA-7E4B-E9E888A0B9E5}"/>
          </ac:spMkLst>
        </pc:spChg>
        <pc:spChg chg="mod">
          <ac:chgData name="Sarah Miller" userId="ee081882-2dab-4d11-94bf-1e8cfd6c100c" providerId="ADAL" clId="{59162005-8069-493F-96CB-CB6778A498D0}" dt="2024-02-07T13:51:49.013" v="5945" actId="962"/>
          <ac:spMkLst>
            <pc:docMk/>
            <pc:sldMk cId="2093681264" sldId="2147478765"/>
            <ac:spMk id="91" creationId="{200D7A89-1753-07E3-82F9-CB3742208B5E}"/>
          </ac:spMkLst>
        </pc:spChg>
        <pc:spChg chg="mod">
          <ac:chgData name="Sarah Miller" userId="ee081882-2dab-4d11-94bf-1e8cfd6c100c" providerId="ADAL" clId="{59162005-8069-493F-96CB-CB6778A498D0}" dt="2024-02-07T13:51:49.013" v="5945" actId="962"/>
          <ac:spMkLst>
            <pc:docMk/>
            <pc:sldMk cId="2093681264" sldId="2147478765"/>
            <ac:spMk id="99" creationId="{1EECB337-CE94-FF3F-0230-3B9311EEDA27}"/>
          </ac:spMkLst>
        </pc:spChg>
        <pc:spChg chg="mod">
          <ac:chgData name="Sarah Miller" userId="ee081882-2dab-4d11-94bf-1e8cfd6c100c" providerId="ADAL" clId="{59162005-8069-493F-96CB-CB6778A498D0}" dt="2024-02-07T13:51:49.013" v="5945" actId="962"/>
          <ac:spMkLst>
            <pc:docMk/>
            <pc:sldMk cId="2093681264" sldId="2147478765"/>
            <ac:spMk id="100" creationId="{E59EF1E2-02ED-268A-A32E-606CF853377C}"/>
          </ac:spMkLst>
        </pc:spChg>
        <pc:spChg chg="mod">
          <ac:chgData name="Sarah Miller" userId="ee081882-2dab-4d11-94bf-1e8cfd6c100c" providerId="ADAL" clId="{59162005-8069-493F-96CB-CB6778A498D0}" dt="2024-02-07T13:51:49.013" v="5945" actId="962"/>
          <ac:spMkLst>
            <pc:docMk/>
            <pc:sldMk cId="2093681264" sldId="2147478765"/>
            <ac:spMk id="101" creationId="{06AAC7C9-CC64-8602-825A-8F6A7464CC13}"/>
          </ac:spMkLst>
        </pc:spChg>
        <pc:spChg chg="mod">
          <ac:chgData name="Sarah Miller" userId="ee081882-2dab-4d11-94bf-1e8cfd6c100c" providerId="ADAL" clId="{59162005-8069-493F-96CB-CB6778A498D0}" dt="2024-02-07T13:51:49.013" v="5945" actId="962"/>
          <ac:spMkLst>
            <pc:docMk/>
            <pc:sldMk cId="2093681264" sldId="2147478765"/>
            <ac:spMk id="126" creationId="{7FF75983-8BE5-499C-B76B-A84E56B3F013}"/>
          </ac:spMkLst>
        </pc:spChg>
        <pc:spChg chg="mod">
          <ac:chgData name="Sarah Miller" userId="ee081882-2dab-4d11-94bf-1e8cfd6c100c" providerId="ADAL" clId="{59162005-8069-493F-96CB-CB6778A498D0}" dt="2024-02-07T13:51:49.013" v="5945" actId="962"/>
          <ac:spMkLst>
            <pc:docMk/>
            <pc:sldMk cId="2093681264" sldId="2147478765"/>
            <ac:spMk id="138" creationId="{C35CE22B-F312-A364-02FC-F7F35433963E}"/>
          </ac:spMkLst>
        </pc:spChg>
        <pc:grpChg chg="mod">
          <ac:chgData name="Sarah Miller" userId="ee081882-2dab-4d11-94bf-1e8cfd6c100c" providerId="ADAL" clId="{59162005-8069-493F-96CB-CB6778A498D0}" dt="2024-02-07T13:51:49.013" v="5945" actId="962"/>
          <ac:grpSpMkLst>
            <pc:docMk/>
            <pc:sldMk cId="2093681264" sldId="2147478765"/>
            <ac:grpSpMk id="5" creationId="{1493590D-06CD-4E3C-7559-7FED0515208B}"/>
          </ac:grpSpMkLst>
        </pc:grpChg>
        <pc:grpChg chg="mod">
          <ac:chgData name="Sarah Miller" userId="ee081882-2dab-4d11-94bf-1e8cfd6c100c" providerId="ADAL" clId="{59162005-8069-493F-96CB-CB6778A498D0}" dt="2024-02-07T15:57:05.158" v="7275" actId="962"/>
          <ac:grpSpMkLst>
            <pc:docMk/>
            <pc:sldMk cId="2093681264" sldId="2147478765"/>
            <ac:grpSpMk id="22" creationId="{5CF8530A-3B57-C4BE-3EB6-8B634020E977}"/>
          </ac:grpSpMkLst>
        </pc:grpChg>
        <pc:grpChg chg="mod">
          <ac:chgData name="Sarah Miller" userId="ee081882-2dab-4d11-94bf-1e8cfd6c100c" providerId="ADAL" clId="{59162005-8069-493F-96CB-CB6778A498D0}" dt="2024-02-07T13:51:49.013" v="5945" actId="962"/>
          <ac:grpSpMkLst>
            <pc:docMk/>
            <pc:sldMk cId="2093681264" sldId="2147478765"/>
            <ac:grpSpMk id="29" creationId="{3509DD00-DC73-1F86-027A-82364E20B160}"/>
          </ac:grpSpMkLst>
        </pc:grpChg>
        <pc:grpChg chg="mod">
          <ac:chgData name="Sarah Miller" userId="ee081882-2dab-4d11-94bf-1e8cfd6c100c" providerId="ADAL" clId="{59162005-8069-493F-96CB-CB6778A498D0}" dt="2024-02-07T13:51:49.013" v="5945" actId="962"/>
          <ac:grpSpMkLst>
            <pc:docMk/>
            <pc:sldMk cId="2093681264" sldId="2147478765"/>
            <ac:grpSpMk id="32" creationId="{85935E3A-F13B-E820-BFAB-D655DB0C0D40}"/>
          </ac:grpSpMkLst>
        </pc:grpChg>
        <pc:grpChg chg="mod">
          <ac:chgData name="Sarah Miller" userId="ee081882-2dab-4d11-94bf-1e8cfd6c100c" providerId="ADAL" clId="{59162005-8069-493F-96CB-CB6778A498D0}" dt="2024-02-07T13:51:49.013" v="5945" actId="962"/>
          <ac:grpSpMkLst>
            <pc:docMk/>
            <pc:sldMk cId="2093681264" sldId="2147478765"/>
            <ac:grpSpMk id="45" creationId="{8AE9FDCF-90E7-33CA-CDEC-05C336DD5E84}"/>
          </ac:grpSpMkLst>
        </pc:grpChg>
        <pc:grpChg chg="mod">
          <ac:chgData name="Sarah Miller" userId="ee081882-2dab-4d11-94bf-1e8cfd6c100c" providerId="ADAL" clId="{59162005-8069-493F-96CB-CB6778A498D0}" dt="2024-02-07T13:51:49.013" v="5945" actId="962"/>
          <ac:grpSpMkLst>
            <pc:docMk/>
            <pc:sldMk cId="2093681264" sldId="2147478765"/>
            <ac:grpSpMk id="55" creationId="{12FFBC5C-24D9-B359-16E7-4C27FC222C11}"/>
          </ac:grpSpMkLst>
        </pc:grpChg>
        <pc:grpChg chg="mod">
          <ac:chgData name="Sarah Miller" userId="ee081882-2dab-4d11-94bf-1e8cfd6c100c" providerId="ADAL" clId="{59162005-8069-493F-96CB-CB6778A498D0}" dt="2024-02-07T13:51:49.013" v="5945" actId="962"/>
          <ac:grpSpMkLst>
            <pc:docMk/>
            <pc:sldMk cId="2093681264" sldId="2147478765"/>
            <ac:grpSpMk id="58" creationId="{BEFA3CA7-9A9B-99CB-082B-D31029CB99DB}"/>
          </ac:grpSpMkLst>
        </pc:grpChg>
        <pc:grpChg chg="mod">
          <ac:chgData name="Sarah Miller" userId="ee081882-2dab-4d11-94bf-1e8cfd6c100c" providerId="ADAL" clId="{59162005-8069-493F-96CB-CB6778A498D0}" dt="2024-02-07T15:57:18.250" v="7300" actId="962"/>
          <ac:grpSpMkLst>
            <pc:docMk/>
            <pc:sldMk cId="2093681264" sldId="2147478765"/>
            <ac:grpSpMk id="70" creationId="{9A4783D9-70A8-0460-2C18-45D4AC3F3A2F}"/>
          </ac:grpSpMkLst>
        </pc:grpChg>
        <pc:grpChg chg="mod">
          <ac:chgData name="Sarah Miller" userId="ee081882-2dab-4d11-94bf-1e8cfd6c100c" providerId="ADAL" clId="{59162005-8069-493F-96CB-CB6778A498D0}" dt="2024-02-07T15:57:33.161" v="7336" actId="962"/>
          <ac:grpSpMkLst>
            <pc:docMk/>
            <pc:sldMk cId="2093681264" sldId="2147478765"/>
            <ac:grpSpMk id="80" creationId="{30B2BDAA-71D6-D3A6-ABE1-11320520AB4D}"/>
          </ac:grpSpMkLst>
        </pc:grpChg>
        <pc:grpChg chg="mod">
          <ac:chgData name="Sarah Miller" userId="ee081882-2dab-4d11-94bf-1e8cfd6c100c" providerId="ADAL" clId="{59162005-8069-493F-96CB-CB6778A498D0}" dt="2024-02-07T13:51:49.013" v="5945" actId="962"/>
          <ac:grpSpMkLst>
            <pc:docMk/>
            <pc:sldMk cId="2093681264" sldId="2147478765"/>
            <ac:grpSpMk id="85" creationId="{B15ED113-2A52-B549-CEE8-4B046F615834}"/>
          </ac:grpSpMkLst>
        </pc:grpChg>
        <pc:grpChg chg="mod">
          <ac:chgData name="Sarah Miller" userId="ee081882-2dab-4d11-94bf-1e8cfd6c100c" providerId="ADAL" clId="{59162005-8069-493F-96CB-CB6778A498D0}" dt="2024-02-07T13:51:49.013" v="5945" actId="962"/>
          <ac:grpSpMkLst>
            <pc:docMk/>
            <pc:sldMk cId="2093681264" sldId="2147478765"/>
            <ac:grpSpMk id="102" creationId="{D7BA68CE-7C77-8270-AB42-125FFDD869FE}"/>
          </ac:grpSpMkLst>
        </pc:grpChg>
        <pc:grpChg chg="mod">
          <ac:chgData name="Sarah Miller" userId="ee081882-2dab-4d11-94bf-1e8cfd6c100c" providerId="ADAL" clId="{59162005-8069-493F-96CB-CB6778A498D0}" dt="2024-02-07T14:07:39.634" v="6701" actId="962"/>
          <ac:grpSpMkLst>
            <pc:docMk/>
            <pc:sldMk cId="2093681264" sldId="2147478765"/>
            <ac:grpSpMk id="121" creationId="{A86FC639-C7BA-E157-C5BC-D65EC1873953}"/>
          </ac:grpSpMkLst>
        </pc:grpChg>
        <pc:grpChg chg="mod">
          <ac:chgData name="Sarah Miller" userId="ee081882-2dab-4d11-94bf-1e8cfd6c100c" providerId="ADAL" clId="{59162005-8069-493F-96CB-CB6778A498D0}" dt="2024-02-07T13:51:49.013" v="5945" actId="962"/>
          <ac:grpSpMkLst>
            <pc:docMk/>
            <pc:sldMk cId="2093681264" sldId="2147478765"/>
            <ac:grpSpMk id="133" creationId="{9911D6F4-E40D-3BE9-2C3A-594D174857E7}"/>
          </ac:grpSpMkLst>
        </pc:grpChg>
        <pc:grpChg chg="mod">
          <ac:chgData name="Sarah Miller" userId="ee081882-2dab-4d11-94bf-1e8cfd6c100c" providerId="ADAL" clId="{59162005-8069-493F-96CB-CB6778A498D0}" dt="2024-02-07T13:51:49.013" v="5945" actId="962"/>
          <ac:grpSpMkLst>
            <pc:docMk/>
            <pc:sldMk cId="2093681264" sldId="2147478765"/>
            <ac:grpSpMk id="145" creationId="{B3D49A51-540F-A34B-3D93-22431550C2FF}"/>
          </ac:grpSpMkLst>
        </pc:grpChg>
        <pc:grpChg chg="mod">
          <ac:chgData name="Sarah Miller" userId="ee081882-2dab-4d11-94bf-1e8cfd6c100c" providerId="ADAL" clId="{59162005-8069-493F-96CB-CB6778A498D0}" dt="2024-02-07T13:51:49.013" v="5945" actId="962"/>
          <ac:grpSpMkLst>
            <pc:docMk/>
            <pc:sldMk cId="2093681264" sldId="2147478765"/>
            <ac:grpSpMk id="188" creationId="{E18D226B-D49A-298A-665E-0BB3A2B8F8AB}"/>
          </ac:grpSpMkLst>
        </pc:grpChg>
        <pc:picChg chg="mod">
          <ac:chgData name="Sarah Miller" userId="ee081882-2dab-4d11-94bf-1e8cfd6c100c" providerId="ADAL" clId="{59162005-8069-493F-96CB-CB6778A498D0}" dt="2024-02-07T13:51:49.013" v="5945" actId="962"/>
          <ac:picMkLst>
            <pc:docMk/>
            <pc:sldMk cId="2093681264" sldId="2147478765"/>
            <ac:picMk id="61" creationId="{2CFFB003-C598-6582-5370-3CA42874D8B4}"/>
          </ac:picMkLst>
        </pc:picChg>
        <pc:picChg chg="mod">
          <ac:chgData name="Sarah Miller" userId="ee081882-2dab-4d11-94bf-1e8cfd6c100c" providerId="ADAL" clId="{59162005-8069-493F-96CB-CB6778A498D0}" dt="2024-02-07T13:51:49.013" v="5945" actId="962"/>
          <ac:picMkLst>
            <pc:docMk/>
            <pc:sldMk cId="2093681264" sldId="2147478765"/>
            <ac:picMk id="167" creationId="{9DFCCBAE-0153-EF33-C669-C3BD18939A31}"/>
          </ac:picMkLst>
        </pc:picChg>
        <pc:picChg chg="mod">
          <ac:chgData name="Sarah Miller" userId="ee081882-2dab-4d11-94bf-1e8cfd6c100c" providerId="ADAL" clId="{59162005-8069-493F-96CB-CB6778A498D0}" dt="2024-02-07T13:51:49.013" v="5945" actId="962"/>
          <ac:picMkLst>
            <pc:docMk/>
            <pc:sldMk cId="2093681264" sldId="2147478765"/>
            <ac:picMk id="183" creationId="{2C3F420E-1983-DFB8-E924-07AB9E9206B1}"/>
          </ac:picMkLst>
        </pc:picChg>
      </pc:sldChg>
      <pc:sldChg chg="modSp mod">
        <pc:chgData name="Sarah Miller" userId="ee081882-2dab-4d11-94bf-1e8cfd6c100c" providerId="ADAL" clId="{59162005-8069-493F-96CB-CB6778A498D0}" dt="2024-02-07T09:44:47.181" v="4887" actId="962"/>
        <pc:sldMkLst>
          <pc:docMk/>
          <pc:sldMk cId="294571230" sldId="2147478766"/>
        </pc:sldMkLst>
        <pc:spChg chg="mod">
          <ac:chgData name="Sarah Miller" userId="ee081882-2dab-4d11-94bf-1e8cfd6c100c" providerId="ADAL" clId="{59162005-8069-493F-96CB-CB6778A498D0}" dt="2024-02-07T09:39:43.929" v="4400" actId="962"/>
          <ac:spMkLst>
            <pc:docMk/>
            <pc:sldMk cId="294571230" sldId="2147478766"/>
            <ac:spMk id="4" creationId="{38695748-F541-40FE-3A90-2C20F0D29DCC}"/>
          </ac:spMkLst>
        </pc:spChg>
        <pc:spChg chg="mod">
          <ac:chgData name="Sarah Miller" userId="ee081882-2dab-4d11-94bf-1e8cfd6c100c" providerId="ADAL" clId="{59162005-8069-493F-96CB-CB6778A498D0}" dt="2024-02-07T09:43:33.678" v="4587" actId="962"/>
          <ac:spMkLst>
            <pc:docMk/>
            <pc:sldMk cId="294571230" sldId="2147478766"/>
            <ac:spMk id="12" creationId="{2C0136A2-8768-F9D2-A0E2-035565B02893}"/>
          </ac:spMkLst>
        </pc:spChg>
        <pc:spChg chg="mod">
          <ac:chgData name="Sarah Miller" userId="ee081882-2dab-4d11-94bf-1e8cfd6c100c" providerId="ADAL" clId="{59162005-8069-493F-96CB-CB6778A498D0}" dt="2024-02-07T09:43:33.678" v="4587" actId="962"/>
          <ac:spMkLst>
            <pc:docMk/>
            <pc:sldMk cId="294571230" sldId="2147478766"/>
            <ac:spMk id="13" creationId="{BEB7B887-1728-F895-CE3B-C62C2DD7A8E0}"/>
          </ac:spMkLst>
        </pc:spChg>
        <pc:spChg chg="mod">
          <ac:chgData name="Sarah Miller" userId="ee081882-2dab-4d11-94bf-1e8cfd6c100c" providerId="ADAL" clId="{59162005-8069-493F-96CB-CB6778A498D0}" dt="2024-02-07T09:43:58.349" v="4754" actId="962"/>
          <ac:spMkLst>
            <pc:docMk/>
            <pc:sldMk cId="294571230" sldId="2147478766"/>
            <ac:spMk id="17" creationId="{A4ED670B-C44E-C5C2-F46B-990F6C81CD8B}"/>
          </ac:spMkLst>
        </pc:spChg>
        <pc:spChg chg="mod">
          <ac:chgData name="Sarah Miller" userId="ee081882-2dab-4d11-94bf-1e8cfd6c100c" providerId="ADAL" clId="{59162005-8069-493F-96CB-CB6778A498D0}" dt="2024-02-07T09:39:43.929" v="4400" actId="962"/>
          <ac:spMkLst>
            <pc:docMk/>
            <pc:sldMk cId="294571230" sldId="2147478766"/>
            <ac:spMk id="18" creationId="{2EC24E4C-EB3E-FF28-6734-0FC8A3308BFD}"/>
          </ac:spMkLst>
        </pc:spChg>
        <pc:spChg chg="mod">
          <ac:chgData name="Sarah Miller" userId="ee081882-2dab-4d11-94bf-1e8cfd6c100c" providerId="ADAL" clId="{59162005-8069-493F-96CB-CB6778A498D0}" dt="2024-02-07T09:43:33.678" v="4587" actId="962"/>
          <ac:spMkLst>
            <pc:docMk/>
            <pc:sldMk cId="294571230" sldId="2147478766"/>
            <ac:spMk id="19" creationId="{8C7F209C-12D2-7B51-9A0E-12BDA8D3D862}"/>
          </ac:spMkLst>
        </pc:spChg>
        <pc:spChg chg="mod">
          <ac:chgData name="Sarah Miller" userId="ee081882-2dab-4d11-94bf-1e8cfd6c100c" providerId="ADAL" clId="{59162005-8069-493F-96CB-CB6778A498D0}" dt="2024-02-07T09:44:47.181" v="4887" actId="962"/>
          <ac:spMkLst>
            <pc:docMk/>
            <pc:sldMk cId="294571230" sldId="2147478766"/>
            <ac:spMk id="28" creationId="{4A802B0E-6C64-7AD1-EDB5-9DC21FAE1C0D}"/>
          </ac:spMkLst>
        </pc:spChg>
        <pc:spChg chg="mod">
          <ac:chgData name="Sarah Miller" userId="ee081882-2dab-4d11-94bf-1e8cfd6c100c" providerId="ADAL" clId="{59162005-8069-493F-96CB-CB6778A498D0}" dt="2024-02-07T09:39:43.929" v="4400" actId="962"/>
          <ac:spMkLst>
            <pc:docMk/>
            <pc:sldMk cId="294571230" sldId="2147478766"/>
            <ac:spMk id="29" creationId="{EBF2BC94-1956-357E-F009-F6CDFB6025DF}"/>
          </ac:spMkLst>
        </pc:spChg>
        <pc:spChg chg="mod">
          <ac:chgData name="Sarah Miller" userId="ee081882-2dab-4d11-94bf-1e8cfd6c100c" providerId="ADAL" clId="{59162005-8069-493F-96CB-CB6778A498D0}" dt="2024-02-07T09:39:43.929" v="4400" actId="962"/>
          <ac:spMkLst>
            <pc:docMk/>
            <pc:sldMk cId="294571230" sldId="2147478766"/>
            <ac:spMk id="31" creationId="{50E46D85-DB8B-38F3-9876-88D8B77DD7DF}"/>
          </ac:spMkLst>
        </pc:spChg>
        <pc:spChg chg="mod">
          <ac:chgData name="Sarah Miller" userId="ee081882-2dab-4d11-94bf-1e8cfd6c100c" providerId="ADAL" clId="{59162005-8069-493F-96CB-CB6778A498D0}" dt="2024-02-07T09:44:47.181" v="4887" actId="962"/>
          <ac:spMkLst>
            <pc:docMk/>
            <pc:sldMk cId="294571230" sldId="2147478766"/>
            <ac:spMk id="36" creationId="{B9574BD4-7EB0-1372-486D-945CE5F5FBA3}"/>
          </ac:spMkLst>
        </pc:spChg>
        <pc:spChg chg="mod">
          <ac:chgData name="Sarah Miller" userId="ee081882-2dab-4d11-94bf-1e8cfd6c100c" providerId="ADAL" clId="{59162005-8069-493F-96CB-CB6778A498D0}" dt="2024-02-07T09:39:43.929" v="4400" actId="962"/>
          <ac:spMkLst>
            <pc:docMk/>
            <pc:sldMk cId="294571230" sldId="2147478766"/>
            <ac:spMk id="39" creationId="{647244E3-BF16-57F9-34AD-3EA6D6F9539B}"/>
          </ac:spMkLst>
        </pc:spChg>
        <pc:spChg chg="mod">
          <ac:chgData name="Sarah Miller" userId="ee081882-2dab-4d11-94bf-1e8cfd6c100c" providerId="ADAL" clId="{59162005-8069-493F-96CB-CB6778A498D0}" dt="2024-02-07T09:39:43.929" v="4400" actId="962"/>
          <ac:spMkLst>
            <pc:docMk/>
            <pc:sldMk cId="294571230" sldId="2147478766"/>
            <ac:spMk id="43" creationId="{15C374D5-BE8A-BDCE-4142-6F50568642FB}"/>
          </ac:spMkLst>
        </pc:spChg>
        <pc:spChg chg="mod">
          <ac:chgData name="Sarah Miller" userId="ee081882-2dab-4d11-94bf-1e8cfd6c100c" providerId="ADAL" clId="{59162005-8069-493F-96CB-CB6778A498D0}" dt="2024-02-07T09:43:33.678" v="4587" actId="962"/>
          <ac:spMkLst>
            <pc:docMk/>
            <pc:sldMk cId="294571230" sldId="2147478766"/>
            <ac:spMk id="44" creationId="{4471910D-7AC8-CDFA-0F01-1966FCA7F2D3}"/>
          </ac:spMkLst>
        </pc:spChg>
        <pc:spChg chg="mod">
          <ac:chgData name="Sarah Miller" userId="ee081882-2dab-4d11-94bf-1e8cfd6c100c" providerId="ADAL" clId="{59162005-8069-493F-96CB-CB6778A498D0}" dt="2024-02-07T09:44:47.181" v="4887" actId="962"/>
          <ac:spMkLst>
            <pc:docMk/>
            <pc:sldMk cId="294571230" sldId="2147478766"/>
            <ac:spMk id="63" creationId="{C5D3ED26-E3D5-3BE8-9023-145A67B5A60C}"/>
          </ac:spMkLst>
        </pc:spChg>
        <pc:spChg chg="mod">
          <ac:chgData name="Sarah Miller" userId="ee081882-2dab-4d11-94bf-1e8cfd6c100c" providerId="ADAL" clId="{59162005-8069-493F-96CB-CB6778A498D0}" dt="2024-02-07T09:39:43.929" v="4400" actId="962"/>
          <ac:spMkLst>
            <pc:docMk/>
            <pc:sldMk cId="294571230" sldId="2147478766"/>
            <ac:spMk id="64" creationId="{50B5351E-F01A-0448-76A5-42DD7F2CF849}"/>
          </ac:spMkLst>
        </pc:spChg>
        <pc:spChg chg="mod">
          <ac:chgData name="Sarah Miller" userId="ee081882-2dab-4d11-94bf-1e8cfd6c100c" providerId="ADAL" clId="{59162005-8069-493F-96CB-CB6778A498D0}" dt="2024-02-07T09:43:33.678" v="4587" actId="962"/>
          <ac:spMkLst>
            <pc:docMk/>
            <pc:sldMk cId="294571230" sldId="2147478766"/>
            <ac:spMk id="84" creationId="{FB7146DC-1BD2-A38D-E50D-508EB23242A9}"/>
          </ac:spMkLst>
        </pc:spChg>
        <pc:spChg chg="mod">
          <ac:chgData name="Sarah Miller" userId="ee081882-2dab-4d11-94bf-1e8cfd6c100c" providerId="ADAL" clId="{59162005-8069-493F-96CB-CB6778A498D0}" dt="2024-02-07T09:44:47.181" v="4887" actId="962"/>
          <ac:spMkLst>
            <pc:docMk/>
            <pc:sldMk cId="294571230" sldId="2147478766"/>
            <ac:spMk id="96" creationId="{5577D7C4-61D8-0026-88BD-BD99EB71E0AB}"/>
          </ac:spMkLst>
        </pc:spChg>
        <pc:spChg chg="mod">
          <ac:chgData name="Sarah Miller" userId="ee081882-2dab-4d11-94bf-1e8cfd6c100c" providerId="ADAL" clId="{59162005-8069-493F-96CB-CB6778A498D0}" dt="2024-02-07T09:39:43.929" v="4400" actId="962"/>
          <ac:spMkLst>
            <pc:docMk/>
            <pc:sldMk cId="294571230" sldId="2147478766"/>
            <ac:spMk id="97" creationId="{7B2CF523-CBC4-5FB3-43B0-AF66F7F333FB}"/>
          </ac:spMkLst>
        </pc:spChg>
        <pc:spChg chg="mod">
          <ac:chgData name="Sarah Miller" userId="ee081882-2dab-4d11-94bf-1e8cfd6c100c" providerId="ADAL" clId="{59162005-8069-493F-96CB-CB6778A498D0}" dt="2024-02-07T09:43:33.678" v="4587" actId="962"/>
          <ac:spMkLst>
            <pc:docMk/>
            <pc:sldMk cId="294571230" sldId="2147478766"/>
            <ac:spMk id="98" creationId="{322F9B27-D40E-A6A6-94FC-28A0793DB403}"/>
          </ac:spMkLst>
        </pc:spChg>
        <pc:spChg chg="mod">
          <ac:chgData name="Sarah Miller" userId="ee081882-2dab-4d11-94bf-1e8cfd6c100c" providerId="ADAL" clId="{59162005-8069-493F-96CB-CB6778A498D0}" dt="2024-02-07T09:44:47.181" v="4887" actId="962"/>
          <ac:spMkLst>
            <pc:docMk/>
            <pc:sldMk cId="294571230" sldId="2147478766"/>
            <ac:spMk id="119" creationId="{FA6BDCA1-3FCC-DED8-3909-6FFA8781304C}"/>
          </ac:spMkLst>
        </pc:spChg>
        <pc:spChg chg="mod">
          <ac:chgData name="Sarah Miller" userId="ee081882-2dab-4d11-94bf-1e8cfd6c100c" providerId="ADAL" clId="{59162005-8069-493F-96CB-CB6778A498D0}" dt="2024-02-07T09:44:47.181" v="4887" actId="962"/>
          <ac:spMkLst>
            <pc:docMk/>
            <pc:sldMk cId="294571230" sldId="2147478766"/>
            <ac:spMk id="120" creationId="{38DB3CBE-8F26-4A91-668D-B5A91FD62A39}"/>
          </ac:spMkLst>
        </pc:spChg>
        <pc:spChg chg="mod">
          <ac:chgData name="Sarah Miller" userId="ee081882-2dab-4d11-94bf-1e8cfd6c100c" providerId="ADAL" clId="{59162005-8069-493F-96CB-CB6778A498D0}" dt="2024-02-07T09:39:43.929" v="4400" actId="962"/>
          <ac:spMkLst>
            <pc:docMk/>
            <pc:sldMk cId="294571230" sldId="2147478766"/>
            <ac:spMk id="125" creationId="{8CB9D944-821E-122F-665B-0D333E2D4F19}"/>
          </ac:spMkLst>
        </pc:spChg>
        <pc:spChg chg="mod">
          <ac:chgData name="Sarah Miller" userId="ee081882-2dab-4d11-94bf-1e8cfd6c100c" providerId="ADAL" clId="{59162005-8069-493F-96CB-CB6778A498D0}" dt="2024-02-07T09:43:33.678" v="4587" actId="962"/>
          <ac:spMkLst>
            <pc:docMk/>
            <pc:sldMk cId="294571230" sldId="2147478766"/>
            <ac:spMk id="126" creationId="{23240BA3-8E75-08F8-8BD7-36B7C627E684}"/>
          </ac:spMkLst>
        </pc:spChg>
        <pc:spChg chg="mod">
          <ac:chgData name="Sarah Miller" userId="ee081882-2dab-4d11-94bf-1e8cfd6c100c" providerId="ADAL" clId="{59162005-8069-493F-96CB-CB6778A498D0}" dt="2024-02-07T09:44:47.181" v="4887" actId="962"/>
          <ac:spMkLst>
            <pc:docMk/>
            <pc:sldMk cId="294571230" sldId="2147478766"/>
            <ac:spMk id="135" creationId="{C31EF801-FE66-C184-A146-46641FC77F35}"/>
          </ac:spMkLst>
        </pc:spChg>
        <pc:spChg chg="mod">
          <ac:chgData name="Sarah Miller" userId="ee081882-2dab-4d11-94bf-1e8cfd6c100c" providerId="ADAL" clId="{59162005-8069-493F-96CB-CB6778A498D0}" dt="2024-02-07T09:39:43.929" v="4400" actId="962"/>
          <ac:spMkLst>
            <pc:docMk/>
            <pc:sldMk cId="294571230" sldId="2147478766"/>
            <ac:spMk id="166" creationId="{1BC10EDA-E8AE-324B-F4A9-A6AD245690A1}"/>
          </ac:spMkLst>
        </pc:spChg>
        <pc:spChg chg="mod">
          <ac:chgData name="Sarah Miller" userId="ee081882-2dab-4d11-94bf-1e8cfd6c100c" providerId="ADAL" clId="{59162005-8069-493F-96CB-CB6778A498D0}" dt="2024-02-07T09:44:08.702" v="4805" actId="962"/>
          <ac:spMkLst>
            <pc:docMk/>
            <pc:sldMk cId="294571230" sldId="2147478766"/>
            <ac:spMk id="174" creationId="{9E9FE2C5-B3E5-4FA8-A5A2-2B3094C780AC}"/>
          </ac:spMkLst>
        </pc:spChg>
        <pc:spChg chg="mod">
          <ac:chgData name="Sarah Miller" userId="ee081882-2dab-4d11-94bf-1e8cfd6c100c" providerId="ADAL" clId="{59162005-8069-493F-96CB-CB6778A498D0}" dt="2024-02-07T09:41:53.631" v="4535" actId="962"/>
          <ac:spMkLst>
            <pc:docMk/>
            <pc:sldMk cId="294571230" sldId="2147478766"/>
            <ac:spMk id="197" creationId="{E9AD7C80-BF41-90BA-2AC2-31C3D22F163F}"/>
          </ac:spMkLst>
        </pc:spChg>
        <pc:spChg chg="mod">
          <ac:chgData name="Sarah Miller" userId="ee081882-2dab-4d11-94bf-1e8cfd6c100c" providerId="ADAL" clId="{59162005-8069-493F-96CB-CB6778A498D0}" dt="2024-02-07T09:42:08.391" v="4544" actId="962"/>
          <ac:spMkLst>
            <pc:docMk/>
            <pc:sldMk cId="294571230" sldId="2147478766"/>
            <ac:spMk id="198" creationId="{467F1C49-A333-E8D9-2DC3-238E3FBE21C4}"/>
          </ac:spMkLst>
        </pc:spChg>
        <pc:spChg chg="mod">
          <ac:chgData name="Sarah Miller" userId="ee081882-2dab-4d11-94bf-1e8cfd6c100c" providerId="ADAL" clId="{59162005-8069-493F-96CB-CB6778A498D0}" dt="2024-02-07T09:42:27.503" v="4551" actId="962"/>
          <ac:spMkLst>
            <pc:docMk/>
            <pc:sldMk cId="294571230" sldId="2147478766"/>
            <ac:spMk id="199" creationId="{AA195870-EBB0-F1DB-3DAB-4AFCDE856F13}"/>
          </ac:spMkLst>
        </pc:spChg>
        <pc:spChg chg="mod">
          <ac:chgData name="Sarah Miller" userId="ee081882-2dab-4d11-94bf-1e8cfd6c100c" providerId="ADAL" clId="{59162005-8069-493F-96CB-CB6778A498D0}" dt="2024-02-07T09:42:45.041" v="4562" actId="962"/>
          <ac:spMkLst>
            <pc:docMk/>
            <pc:sldMk cId="294571230" sldId="2147478766"/>
            <ac:spMk id="200" creationId="{0D4F49D2-6EC0-754D-A648-AE7B02A903A7}"/>
          </ac:spMkLst>
        </pc:spChg>
        <pc:spChg chg="mod">
          <ac:chgData name="Sarah Miller" userId="ee081882-2dab-4d11-94bf-1e8cfd6c100c" providerId="ADAL" clId="{59162005-8069-493F-96CB-CB6778A498D0}" dt="2024-02-07T09:42:56.463" v="4567" actId="962"/>
          <ac:spMkLst>
            <pc:docMk/>
            <pc:sldMk cId="294571230" sldId="2147478766"/>
            <ac:spMk id="201" creationId="{8B12E813-4669-36C0-DBAC-F5C7113D157F}"/>
          </ac:spMkLst>
        </pc:spChg>
        <pc:spChg chg="mod">
          <ac:chgData name="Sarah Miller" userId="ee081882-2dab-4d11-94bf-1e8cfd6c100c" providerId="ADAL" clId="{59162005-8069-493F-96CB-CB6778A498D0}" dt="2024-02-07T09:43:19.090" v="4586" actId="962"/>
          <ac:spMkLst>
            <pc:docMk/>
            <pc:sldMk cId="294571230" sldId="2147478766"/>
            <ac:spMk id="202" creationId="{CC481CDB-AFBB-C74B-7F98-B031842AAD67}"/>
          </ac:spMkLst>
        </pc:spChg>
        <pc:grpChg chg="mod">
          <ac:chgData name="Sarah Miller" userId="ee081882-2dab-4d11-94bf-1e8cfd6c100c" providerId="ADAL" clId="{59162005-8069-493F-96CB-CB6778A498D0}" dt="2024-02-07T09:44:35.921" v="4886" actId="962"/>
          <ac:grpSpMkLst>
            <pc:docMk/>
            <pc:sldMk cId="294571230" sldId="2147478766"/>
            <ac:grpSpMk id="2" creationId="{53602B82-F7FB-3CB0-C23B-42DCDCF8107D}"/>
          </ac:grpSpMkLst>
        </pc:grpChg>
        <pc:grpChg chg="mod">
          <ac:chgData name="Sarah Miller" userId="ee081882-2dab-4d11-94bf-1e8cfd6c100c" providerId="ADAL" clId="{59162005-8069-493F-96CB-CB6778A498D0}" dt="2024-02-07T09:39:43.929" v="4400" actId="962"/>
          <ac:grpSpMkLst>
            <pc:docMk/>
            <pc:sldMk cId="294571230" sldId="2147478766"/>
            <ac:grpSpMk id="5" creationId="{0E9745D6-8CFB-C91D-C0B6-78A04BA708F6}"/>
          </ac:grpSpMkLst>
        </pc:grpChg>
        <pc:grpChg chg="mod">
          <ac:chgData name="Sarah Miller" userId="ee081882-2dab-4d11-94bf-1e8cfd6c100c" providerId="ADAL" clId="{59162005-8069-493F-96CB-CB6778A498D0}" dt="2024-02-07T09:39:43.929" v="4400" actId="962"/>
          <ac:grpSpMkLst>
            <pc:docMk/>
            <pc:sldMk cId="294571230" sldId="2147478766"/>
            <ac:grpSpMk id="20" creationId="{86C49F80-2E91-8073-F5DD-338A4A54CCBE}"/>
          </ac:grpSpMkLst>
        </pc:grpChg>
        <pc:grpChg chg="mod">
          <ac:chgData name="Sarah Miller" userId="ee081882-2dab-4d11-94bf-1e8cfd6c100c" providerId="ADAL" clId="{59162005-8069-493F-96CB-CB6778A498D0}" dt="2024-02-07T09:39:43.929" v="4400" actId="962"/>
          <ac:grpSpMkLst>
            <pc:docMk/>
            <pc:sldMk cId="294571230" sldId="2147478766"/>
            <ac:grpSpMk id="23" creationId="{C43C2633-2B9E-34B6-F885-4E91E745469C}"/>
          </ac:grpSpMkLst>
        </pc:grpChg>
        <pc:grpChg chg="mod">
          <ac:chgData name="Sarah Miller" userId="ee081882-2dab-4d11-94bf-1e8cfd6c100c" providerId="ADAL" clId="{59162005-8069-493F-96CB-CB6778A498D0}" dt="2024-02-07T09:39:43.929" v="4400" actId="962"/>
          <ac:grpSpMkLst>
            <pc:docMk/>
            <pc:sldMk cId="294571230" sldId="2147478766"/>
            <ac:grpSpMk id="54" creationId="{5AD8001A-6599-54C7-9EAE-54B8F46E28FB}"/>
          </ac:grpSpMkLst>
        </pc:grpChg>
        <pc:grpChg chg="mod">
          <ac:chgData name="Sarah Miller" userId="ee081882-2dab-4d11-94bf-1e8cfd6c100c" providerId="ADAL" clId="{59162005-8069-493F-96CB-CB6778A498D0}" dt="2024-02-07T09:39:43.929" v="4400" actId="962"/>
          <ac:grpSpMkLst>
            <pc:docMk/>
            <pc:sldMk cId="294571230" sldId="2147478766"/>
            <ac:grpSpMk id="57" creationId="{5F084CBB-1F28-EFC2-12EC-E3D2CA722A6E}"/>
          </ac:grpSpMkLst>
        </pc:grpChg>
        <pc:grpChg chg="mod">
          <ac:chgData name="Sarah Miller" userId="ee081882-2dab-4d11-94bf-1e8cfd6c100c" providerId="ADAL" clId="{59162005-8069-493F-96CB-CB6778A498D0}" dt="2024-02-07T09:39:43.929" v="4400" actId="962"/>
          <ac:grpSpMkLst>
            <pc:docMk/>
            <pc:sldMk cId="294571230" sldId="2147478766"/>
            <ac:grpSpMk id="66" creationId="{DB2C248E-8EC0-4566-4FED-BB5D3AE1B1E9}"/>
          </ac:grpSpMkLst>
        </pc:grpChg>
        <pc:grpChg chg="mod">
          <ac:chgData name="Sarah Miller" userId="ee081882-2dab-4d11-94bf-1e8cfd6c100c" providerId="ADAL" clId="{59162005-8069-493F-96CB-CB6778A498D0}" dt="2024-02-07T09:44:24.371" v="4825" actId="962"/>
          <ac:grpSpMkLst>
            <pc:docMk/>
            <pc:sldMk cId="294571230" sldId="2147478766"/>
            <ac:grpSpMk id="69" creationId="{78444CA8-5E5B-A9A9-6247-712E1D5F5D3B}"/>
          </ac:grpSpMkLst>
        </pc:grpChg>
        <pc:grpChg chg="mod">
          <ac:chgData name="Sarah Miller" userId="ee081882-2dab-4d11-94bf-1e8cfd6c100c" providerId="ADAL" clId="{59162005-8069-493F-96CB-CB6778A498D0}" dt="2024-02-07T09:39:43.929" v="4400" actId="962"/>
          <ac:grpSpMkLst>
            <pc:docMk/>
            <pc:sldMk cId="294571230" sldId="2147478766"/>
            <ac:grpSpMk id="85" creationId="{3C63A647-7785-BDC6-F4D6-7BAD86B7F12D}"/>
          </ac:grpSpMkLst>
        </pc:grpChg>
        <pc:grpChg chg="mod">
          <ac:chgData name="Sarah Miller" userId="ee081882-2dab-4d11-94bf-1e8cfd6c100c" providerId="ADAL" clId="{59162005-8069-493F-96CB-CB6778A498D0}" dt="2024-02-07T09:39:43.929" v="4400" actId="962"/>
          <ac:grpSpMkLst>
            <pc:docMk/>
            <pc:sldMk cId="294571230" sldId="2147478766"/>
            <ac:grpSpMk id="91" creationId="{A154BC4A-E5B2-2C87-2FFD-11E6E50FC4F0}"/>
          </ac:grpSpMkLst>
        </pc:grpChg>
        <pc:grpChg chg="mod">
          <ac:chgData name="Sarah Miller" userId="ee081882-2dab-4d11-94bf-1e8cfd6c100c" providerId="ADAL" clId="{59162005-8069-493F-96CB-CB6778A498D0}" dt="2024-02-07T09:39:43.929" v="4400" actId="962"/>
          <ac:grpSpMkLst>
            <pc:docMk/>
            <pc:sldMk cId="294571230" sldId="2147478766"/>
            <ac:grpSpMk id="99" creationId="{F622787C-7993-AF5C-8123-5EAF9B159211}"/>
          </ac:grpSpMkLst>
        </pc:grpChg>
        <pc:grpChg chg="mod">
          <ac:chgData name="Sarah Miller" userId="ee081882-2dab-4d11-94bf-1e8cfd6c100c" providerId="ADAL" clId="{59162005-8069-493F-96CB-CB6778A498D0}" dt="2024-02-07T09:39:43.929" v="4400" actId="962"/>
          <ac:grpSpMkLst>
            <pc:docMk/>
            <pc:sldMk cId="294571230" sldId="2147478766"/>
            <ac:grpSpMk id="104" creationId="{AFAE0BB4-2117-4000-27C9-DB98496EE1D7}"/>
          </ac:grpSpMkLst>
        </pc:grpChg>
        <pc:grpChg chg="mod">
          <ac:chgData name="Sarah Miller" userId="ee081882-2dab-4d11-94bf-1e8cfd6c100c" providerId="ADAL" clId="{59162005-8069-493F-96CB-CB6778A498D0}" dt="2024-02-07T09:39:43.929" v="4400" actId="962"/>
          <ac:grpSpMkLst>
            <pc:docMk/>
            <pc:sldMk cId="294571230" sldId="2147478766"/>
            <ac:grpSpMk id="127" creationId="{4254AD26-1AFE-9BC6-0B8F-9EA5446B9F6B}"/>
          </ac:grpSpMkLst>
        </pc:grpChg>
        <pc:grpChg chg="mod">
          <ac:chgData name="Sarah Miller" userId="ee081882-2dab-4d11-94bf-1e8cfd6c100c" providerId="ADAL" clId="{59162005-8069-493F-96CB-CB6778A498D0}" dt="2024-02-07T09:39:43.929" v="4400" actId="962"/>
          <ac:grpSpMkLst>
            <pc:docMk/>
            <pc:sldMk cId="294571230" sldId="2147478766"/>
            <ac:grpSpMk id="130" creationId="{9DD540B7-A6DE-8B97-F30D-08D81D8ADF28}"/>
          </ac:grpSpMkLst>
        </pc:grpChg>
        <pc:grpChg chg="mod">
          <ac:chgData name="Sarah Miller" userId="ee081882-2dab-4d11-94bf-1e8cfd6c100c" providerId="ADAL" clId="{59162005-8069-493F-96CB-CB6778A498D0}" dt="2024-02-07T09:44:16.420" v="4822" actId="962"/>
          <ac:grpSpMkLst>
            <pc:docMk/>
            <pc:sldMk cId="294571230" sldId="2147478766"/>
            <ac:grpSpMk id="167" creationId="{D3CA0946-B3D0-05F4-08E0-983F942574C7}"/>
          </ac:grpSpMkLst>
        </pc:grpChg>
      </pc:sldChg>
      <pc:sldChg chg="modSp mod">
        <pc:chgData name="Sarah Miller" userId="ee081882-2dab-4d11-94bf-1e8cfd6c100c" providerId="ADAL" clId="{59162005-8069-493F-96CB-CB6778A498D0}" dt="2024-02-07T13:51:33.513" v="5941" actId="962"/>
        <pc:sldMkLst>
          <pc:docMk/>
          <pc:sldMk cId="3894545532" sldId="2147478767"/>
        </pc:sldMkLst>
        <pc:spChg chg="mod">
          <ac:chgData name="Sarah Miller" userId="ee081882-2dab-4d11-94bf-1e8cfd6c100c" providerId="ADAL" clId="{59162005-8069-493F-96CB-CB6778A498D0}" dt="2024-02-07T13:51:33.513" v="5941" actId="962"/>
          <ac:spMkLst>
            <pc:docMk/>
            <pc:sldMk cId="3894545532" sldId="2147478767"/>
            <ac:spMk id="4" creationId="{38695748-F541-40FE-3A90-2C20F0D29DCC}"/>
          </ac:spMkLst>
        </pc:spChg>
        <pc:spChg chg="mod">
          <ac:chgData name="Sarah Miller" userId="ee081882-2dab-4d11-94bf-1e8cfd6c100c" providerId="ADAL" clId="{59162005-8069-493F-96CB-CB6778A498D0}" dt="2024-02-07T13:51:33.513" v="5941" actId="962"/>
          <ac:spMkLst>
            <pc:docMk/>
            <pc:sldMk cId="3894545532" sldId="2147478767"/>
            <ac:spMk id="10" creationId="{051DFFAA-233F-9D12-B491-1C0A77C787E0}"/>
          </ac:spMkLst>
        </pc:spChg>
        <pc:spChg chg="mod">
          <ac:chgData name="Sarah Miller" userId="ee081882-2dab-4d11-94bf-1e8cfd6c100c" providerId="ADAL" clId="{59162005-8069-493F-96CB-CB6778A498D0}" dt="2024-02-07T13:51:33.513" v="5941" actId="962"/>
          <ac:spMkLst>
            <pc:docMk/>
            <pc:sldMk cId="3894545532" sldId="2147478767"/>
            <ac:spMk id="12" creationId="{2C0136A2-8768-F9D2-A0E2-035565B02893}"/>
          </ac:spMkLst>
        </pc:spChg>
        <pc:spChg chg="mod">
          <ac:chgData name="Sarah Miller" userId="ee081882-2dab-4d11-94bf-1e8cfd6c100c" providerId="ADAL" clId="{59162005-8069-493F-96CB-CB6778A498D0}" dt="2024-02-07T13:51:33.513" v="5941" actId="962"/>
          <ac:spMkLst>
            <pc:docMk/>
            <pc:sldMk cId="3894545532" sldId="2147478767"/>
            <ac:spMk id="13" creationId="{BEB7B887-1728-F895-CE3B-C62C2DD7A8E0}"/>
          </ac:spMkLst>
        </pc:spChg>
        <pc:spChg chg="mod">
          <ac:chgData name="Sarah Miller" userId="ee081882-2dab-4d11-94bf-1e8cfd6c100c" providerId="ADAL" clId="{59162005-8069-493F-96CB-CB6778A498D0}" dt="2024-02-07T13:51:33.513" v="5941" actId="962"/>
          <ac:spMkLst>
            <pc:docMk/>
            <pc:sldMk cId="3894545532" sldId="2147478767"/>
            <ac:spMk id="18" creationId="{2EC24E4C-EB3E-FF28-6734-0FC8A3308BFD}"/>
          </ac:spMkLst>
        </pc:spChg>
        <pc:spChg chg="mod">
          <ac:chgData name="Sarah Miller" userId="ee081882-2dab-4d11-94bf-1e8cfd6c100c" providerId="ADAL" clId="{59162005-8069-493F-96CB-CB6778A498D0}" dt="2024-02-07T13:51:33.513" v="5941" actId="962"/>
          <ac:spMkLst>
            <pc:docMk/>
            <pc:sldMk cId="3894545532" sldId="2147478767"/>
            <ac:spMk id="19" creationId="{8C7F209C-12D2-7B51-9A0E-12BDA8D3D862}"/>
          </ac:spMkLst>
        </pc:spChg>
        <pc:spChg chg="mod">
          <ac:chgData name="Sarah Miller" userId="ee081882-2dab-4d11-94bf-1e8cfd6c100c" providerId="ADAL" clId="{59162005-8069-493F-96CB-CB6778A498D0}" dt="2024-02-07T13:51:33.513" v="5941" actId="962"/>
          <ac:spMkLst>
            <pc:docMk/>
            <pc:sldMk cId="3894545532" sldId="2147478767"/>
            <ac:spMk id="28" creationId="{4A802B0E-6C64-7AD1-EDB5-9DC21FAE1C0D}"/>
          </ac:spMkLst>
        </pc:spChg>
        <pc:spChg chg="mod">
          <ac:chgData name="Sarah Miller" userId="ee081882-2dab-4d11-94bf-1e8cfd6c100c" providerId="ADAL" clId="{59162005-8069-493F-96CB-CB6778A498D0}" dt="2024-02-07T13:51:33.513" v="5941" actId="962"/>
          <ac:spMkLst>
            <pc:docMk/>
            <pc:sldMk cId="3894545532" sldId="2147478767"/>
            <ac:spMk id="29" creationId="{EBF2BC94-1956-357E-F009-F6CDFB6025DF}"/>
          </ac:spMkLst>
        </pc:spChg>
        <pc:spChg chg="mod">
          <ac:chgData name="Sarah Miller" userId="ee081882-2dab-4d11-94bf-1e8cfd6c100c" providerId="ADAL" clId="{59162005-8069-493F-96CB-CB6778A498D0}" dt="2024-02-07T13:51:33.513" v="5941" actId="962"/>
          <ac:spMkLst>
            <pc:docMk/>
            <pc:sldMk cId="3894545532" sldId="2147478767"/>
            <ac:spMk id="30" creationId="{0E000EBA-7183-7BCE-E4E7-3965A85D4297}"/>
          </ac:spMkLst>
        </pc:spChg>
        <pc:spChg chg="mod">
          <ac:chgData name="Sarah Miller" userId="ee081882-2dab-4d11-94bf-1e8cfd6c100c" providerId="ADAL" clId="{59162005-8069-493F-96CB-CB6778A498D0}" dt="2024-02-07T13:51:33.513" v="5941" actId="962"/>
          <ac:spMkLst>
            <pc:docMk/>
            <pc:sldMk cId="3894545532" sldId="2147478767"/>
            <ac:spMk id="31" creationId="{50E46D85-DB8B-38F3-9876-88D8B77DD7DF}"/>
          </ac:spMkLst>
        </pc:spChg>
        <pc:spChg chg="mod">
          <ac:chgData name="Sarah Miller" userId="ee081882-2dab-4d11-94bf-1e8cfd6c100c" providerId="ADAL" clId="{59162005-8069-493F-96CB-CB6778A498D0}" dt="2024-02-07T13:51:33.513" v="5941" actId="962"/>
          <ac:spMkLst>
            <pc:docMk/>
            <pc:sldMk cId="3894545532" sldId="2147478767"/>
            <ac:spMk id="33" creationId="{BB3A6259-7C5E-2E28-C693-2E98A22B7855}"/>
          </ac:spMkLst>
        </pc:spChg>
        <pc:spChg chg="mod">
          <ac:chgData name="Sarah Miller" userId="ee081882-2dab-4d11-94bf-1e8cfd6c100c" providerId="ADAL" clId="{59162005-8069-493F-96CB-CB6778A498D0}" dt="2024-02-07T13:51:33.513" v="5941" actId="962"/>
          <ac:spMkLst>
            <pc:docMk/>
            <pc:sldMk cId="3894545532" sldId="2147478767"/>
            <ac:spMk id="34" creationId="{27DDD47F-A0B2-F4E7-FC97-B2606D63ED1B}"/>
          </ac:spMkLst>
        </pc:spChg>
        <pc:spChg chg="mod">
          <ac:chgData name="Sarah Miller" userId="ee081882-2dab-4d11-94bf-1e8cfd6c100c" providerId="ADAL" clId="{59162005-8069-493F-96CB-CB6778A498D0}" dt="2024-02-07T13:51:33.513" v="5941" actId="962"/>
          <ac:spMkLst>
            <pc:docMk/>
            <pc:sldMk cId="3894545532" sldId="2147478767"/>
            <ac:spMk id="36" creationId="{B9574BD4-7EB0-1372-486D-945CE5F5FBA3}"/>
          </ac:spMkLst>
        </pc:spChg>
        <pc:spChg chg="mod">
          <ac:chgData name="Sarah Miller" userId="ee081882-2dab-4d11-94bf-1e8cfd6c100c" providerId="ADAL" clId="{59162005-8069-493F-96CB-CB6778A498D0}" dt="2024-02-07T13:51:33.513" v="5941" actId="962"/>
          <ac:spMkLst>
            <pc:docMk/>
            <pc:sldMk cId="3894545532" sldId="2147478767"/>
            <ac:spMk id="43" creationId="{15C374D5-BE8A-BDCE-4142-6F50568642FB}"/>
          </ac:spMkLst>
        </pc:spChg>
        <pc:spChg chg="mod">
          <ac:chgData name="Sarah Miller" userId="ee081882-2dab-4d11-94bf-1e8cfd6c100c" providerId="ADAL" clId="{59162005-8069-493F-96CB-CB6778A498D0}" dt="2024-02-07T13:51:33.513" v="5941" actId="962"/>
          <ac:spMkLst>
            <pc:docMk/>
            <pc:sldMk cId="3894545532" sldId="2147478767"/>
            <ac:spMk id="44" creationId="{4471910D-7AC8-CDFA-0F01-1966FCA7F2D3}"/>
          </ac:spMkLst>
        </pc:spChg>
        <pc:spChg chg="mod">
          <ac:chgData name="Sarah Miller" userId="ee081882-2dab-4d11-94bf-1e8cfd6c100c" providerId="ADAL" clId="{59162005-8069-493F-96CB-CB6778A498D0}" dt="2024-02-07T13:51:33.513" v="5941" actId="962"/>
          <ac:spMkLst>
            <pc:docMk/>
            <pc:sldMk cId="3894545532" sldId="2147478767"/>
            <ac:spMk id="63" creationId="{C5D3ED26-E3D5-3BE8-9023-145A67B5A60C}"/>
          </ac:spMkLst>
        </pc:spChg>
        <pc:spChg chg="mod">
          <ac:chgData name="Sarah Miller" userId="ee081882-2dab-4d11-94bf-1e8cfd6c100c" providerId="ADAL" clId="{59162005-8069-493F-96CB-CB6778A498D0}" dt="2024-02-07T13:51:33.513" v="5941" actId="962"/>
          <ac:spMkLst>
            <pc:docMk/>
            <pc:sldMk cId="3894545532" sldId="2147478767"/>
            <ac:spMk id="64" creationId="{50B5351E-F01A-0448-76A5-42DD7F2CF849}"/>
          </ac:spMkLst>
        </pc:spChg>
        <pc:spChg chg="mod">
          <ac:chgData name="Sarah Miller" userId="ee081882-2dab-4d11-94bf-1e8cfd6c100c" providerId="ADAL" clId="{59162005-8069-493F-96CB-CB6778A498D0}" dt="2024-02-07T13:51:33.513" v="5941" actId="962"/>
          <ac:spMkLst>
            <pc:docMk/>
            <pc:sldMk cId="3894545532" sldId="2147478767"/>
            <ac:spMk id="69" creationId="{7FB066ED-3CA9-838E-EEEE-7269272B5990}"/>
          </ac:spMkLst>
        </pc:spChg>
        <pc:spChg chg="mod">
          <ac:chgData name="Sarah Miller" userId="ee081882-2dab-4d11-94bf-1e8cfd6c100c" providerId="ADAL" clId="{59162005-8069-493F-96CB-CB6778A498D0}" dt="2024-02-07T13:51:33.513" v="5941" actId="962"/>
          <ac:spMkLst>
            <pc:docMk/>
            <pc:sldMk cId="3894545532" sldId="2147478767"/>
            <ac:spMk id="78" creationId="{CD38A8CD-217F-9E84-344D-F6B7C6AA3A80}"/>
          </ac:spMkLst>
        </pc:spChg>
        <pc:spChg chg="mod">
          <ac:chgData name="Sarah Miller" userId="ee081882-2dab-4d11-94bf-1e8cfd6c100c" providerId="ADAL" clId="{59162005-8069-493F-96CB-CB6778A498D0}" dt="2024-02-07T13:51:33.513" v="5941" actId="962"/>
          <ac:spMkLst>
            <pc:docMk/>
            <pc:sldMk cId="3894545532" sldId="2147478767"/>
            <ac:spMk id="79" creationId="{B84C5231-B3CB-D7EE-EE98-080A86412881}"/>
          </ac:spMkLst>
        </pc:spChg>
        <pc:spChg chg="mod">
          <ac:chgData name="Sarah Miller" userId="ee081882-2dab-4d11-94bf-1e8cfd6c100c" providerId="ADAL" clId="{59162005-8069-493F-96CB-CB6778A498D0}" dt="2024-02-07T13:51:33.513" v="5941" actId="962"/>
          <ac:spMkLst>
            <pc:docMk/>
            <pc:sldMk cId="3894545532" sldId="2147478767"/>
            <ac:spMk id="80" creationId="{51CC03D3-BBBA-D6E7-524B-34DB0277CE58}"/>
          </ac:spMkLst>
        </pc:spChg>
        <pc:spChg chg="mod">
          <ac:chgData name="Sarah Miller" userId="ee081882-2dab-4d11-94bf-1e8cfd6c100c" providerId="ADAL" clId="{59162005-8069-493F-96CB-CB6778A498D0}" dt="2024-02-07T13:51:33.513" v="5941" actId="962"/>
          <ac:spMkLst>
            <pc:docMk/>
            <pc:sldMk cId="3894545532" sldId="2147478767"/>
            <ac:spMk id="84" creationId="{FB7146DC-1BD2-A38D-E50D-508EB23242A9}"/>
          </ac:spMkLst>
        </pc:spChg>
        <pc:spChg chg="mod">
          <ac:chgData name="Sarah Miller" userId="ee081882-2dab-4d11-94bf-1e8cfd6c100c" providerId="ADAL" clId="{59162005-8069-493F-96CB-CB6778A498D0}" dt="2024-02-07T13:51:33.513" v="5941" actId="962"/>
          <ac:spMkLst>
            <pc:docMk/>
            <pc:sldMk cId="3894545532" sldId="2147478767"/>
            <ac:spMk id="87" creationId="{879A109B-AB73-18CF-CCD4-70F111E73FA8}"/>
          </ac:spMkLst>
        </pc:spChg>
        <pc:spChg chg="mod">
          <ac:chgData name="Sarah Miller" userId="ee081882-2dab-4d11-94bf-1e8cfd6c100c" providerId="ADAL" clId="{59162005-8069-493F-96CB-CB6778A498D0}" dt="2024-02-07T13:51:33.513" v="5941" actId="962"/>
          <ac:spMkLst>
            <pc:docMk/>
            <pc:sldMk cId="3894545532" sldId="2147478767"/>
            <ac:spMk id="88" creationId="{49425AA9-BC97-3BBD-EAE2-F02A6A1DB218}"/>
          </ac:spMkLst>
        </pc:spChg>
        <pc:spChg chg="mod">
          <ac:chgData name="Sarah Miller" userId="ee081882-2dab-4d11-94bf-1e8cfd6c100c" providerId="ADAL" clId="{59162005-8069-493F-96CB-CB6778A498D0}" dt="2024-02-07T13:51:33.513" v="5941" actId="962"/>
          <ac:spMkLst>
            <pc:docMk/>
            <pc:sldMk cId="3894545532" sldId="2147478767"/>
            <ac:spMk id="96" creationId="{5577D7C4-61D8-0026-88BD-BD99EB71E0AB}"/>
          </ac:spMkLst>
        </pc:spChg>
        <pc:spChg chg="mod">
          <ac:chgData name="Sarah Miller" userId="ee081882-2dab-4d11-94bf-1e8cfd6c100c" providerId="ADAL" clId="{59162005-8069-493F-96CB-CB6778A498D0}" dt="2024-02-07T13:51:33.513" v="5941" actId="962"/>
          <ac:spMkLst>
            <pc:docMk/>
            <pc:sldMk cId="3894545532" sldId="2147478767"/>
            <ac:spMk id="97" creationId="{7B2CF523-CBC4-5FB3-43B0-AF66F7F333FB}"/>
          </ac:spMkLst>
        </pc:spChg>
        <pc:spChg chg="mod">
          <ac:chgData name="Sarah Miller" userId="ee081882-2dab-4d11-94bf-1e8cfd6c100c" providerId="ADAL" clId="{59162005-8069-493F-96CB-CB6778A498D0}" dt="2024-02-07T13:51:33.513" v="5941" actId="962"/>
          <ac:spMkLst>
            <pc:docMk/>
            <pc:sldMk cId="3894545532" sldId="2147478767"/>
            <ac:spMk id="98" creationId="{322F9B27-D40E-A6A6-94FC-28A0793DB403}"/>
          </ac:spMkLst>
        </pc:spChg>
        <pc:spChg chg="mod">
          <ac:chgData name="Sarah Miller" userId="ee081882-2dab-4d11-94bf-1e8cfd6c100c" providerId="ADAL" clId="{59162005-8069-493F-96CB-CB6778A498D0}" dt="2024-02-07T13:51:33.513" v="5941" actId="962"/>
          <ac:spMkLst>
            <pc:docMk/>
            <pc:sldMk cId="3894545532" sldId="2147478767"/>
            <ac:spMk id="100" creationId="{BEE24DA6-6E53-0966-86E8-48CDD27AD2E2}"/>
          </ac:spMkLst>
        </pc:spChg>
        <pc:spChg chg="mod">
          <ac:chgData name="Sarah Miller" userId="ee081882-2dab-4d11-94bf-1e8cfd6c100c" providerId="ADAL" clId="{59162005-8069-493F-96CB-CB6778A498D0}" dt="2024-02-07T13:51:33.513" v="5941" actId="962"/>
          <ac:spMkLst>
            <pc:docMk/>
            <pc:sldMk cId="3894545532" sldId="2147478767"/>
            <ac:spMk id="119" creationId="{FA6BDCA1-3FCC-DED8-3909-6FFA8781304C}"/>
          </ac:spMkLst>
        </pc:spChg>
        <pc:spChg chg="mod">
          <ac:chgData name="Sarah Miller" userId="ee081882-2dab-4d11-94bf-1e8cfd6c100c" providerId="ADAL" clId="{59162005-8069-493F-96CB-CB6778A498D0}" dt="2024-02-07T13:51:33.513" v="5941" actId="962"/>
          <ac:spMkLst>
            <pc:docMk/>
            <pc:sldMk cId="3894545532" sldId="2147478767"/>
            <ac:spMk id="120" creationId="{38DB3CBE-8F26-4A91-668D-B5A91FD62A39}"/>
          </ac:spMkLst>
        </pc:spChg>
        <pc:spChg chg="mod">
          <ac:chgData name="Sarah Miller" userId="ee081882-2dab-4d11-94bf-1e8cfd6c100c" providerId="ADAL" clId="{59162005-8069-493F-96CB-CB6778A498D0}" dt="2024-02-07T13:51:33.513" v="5941" actId="962"/>
          <ac:spMkLst>
            <pc:docMk/>
            <pc:sldMk cId="3894545532" sldId="2147478767"/>
            <ac:spMk id="121" creationId="{800C8FA6-8A04-B515-0816-BA35B4390E9E}"/>
          </ac:spMkLst>
        </pc:spChg>
        <pc:spChg chg="mod">
          <ac:chgData name="Sarah Miller" userId="ee081882-2dab-4d11-94bf-1e8cfd6c100c" providerId="ADAL" clId="{59162005-8069-493F-96CB-CB6778A498D0}" dt="2024-02-07T13:51:33.513" v="5941" actId="962"/>
          <ac:spMkLst>
            <pc:docMk/>
            <pc:sldMk cId="3894545532" sldId="2147478767"/>
            <ac:spMk id="125" creationId="{8CB9D944-821E-122F-665B-0D333E2D4F19}"/>
          </ac:spMkLst>
        </pc:spChg>
        <pc:spChg chg="mod">
          <ac:chgData name="Sarah Miller" userId="ee081882-2dab-4d11-94bf-1e8cfd6c100c" providerId="ADAL" clId="{59162005-8069-493F-96CB-CB6778A498D0}" dt="2024-02-07T13:51:33.513" v="5941" actId="962"/>
          <ac:spMkLst>
            <pc:docMk/>
            <pc:sldMk cId="3894545532" sldId="2147478767"/>
            <ac:spMk id="126" creationId="{23240BA3-8E75-08F8-8BD7-36B7C627E684}"/>
          </ac:spMkLst>
        </pc:spChg>
        <pc:spChg chg="mod">
          <ac:chgData name="Sarah Miller" userId="ee081882-2dab-4d11-94bf-1e8cfd6c100c" providerId="ADAL" clId="{59162005-8069-493F-96CB-CB6778A498D0}" dt="2024-02-07T13:51:33.513" v="5941" actId="962"/>
          <ac:spMkLst>
            <pc:docMk/>
            <pc:sldMk cId="3894545532" sldId="2147478767"/>
            <ac:spMk id="135" creationId="{C31EF801-FE66-C184-A146-46641FC77F35}"/>
          </ac:spMkLst>
        </pc:spChg>
        <pc:grpChg chg="mod">
          <ac:chgData name="Sarah Miller" userId="ee081882-2dab-4d11-94bf-1e8cfd6c100c" providerId="ADAL" clId="{59162005-8069-493F-96CB-CB6778A498D0}" dt="2024-02-07T13:51:33.513" v="5941" actId="962"/>
          <ac:grpSpMkLst>
            <pc:docMk/>
            <pc:sldMk cId="3894545532" sldId="2147478767"/>
            <ac:grpSpMk id="2" creationId="{E0775BFE-854F-7D8E-5792-157E9D8C3D0D}"/>
          </ac:grpSpMkLst>
        </pc:grpChg>
        <pc:grpChg chg="mod">
          <ac:chgData name="Sarah Miller" userId="ee081882-2dab-4d11-94bf-1e8cfd6c100c" providerId="ADAL" clId="{59162005-8069-493F-96CB-CB6778A498D0}" dt="2024-02-07T13:51:33.513" v="5941" actId="962"/>
          <ac:grpSpMkLst>
            <pc:docMk/>
            <pc:sldMk cId="3894545532" sldId="2147478767"/>
            <ac:grpSpMk id="5" creationId="{0E9745D6-8CFB-C91D-C0B6-78A04BA708F6}"/>
          </ac:grpSpMkLst>
        </pc:grpChg>
        <pc:grpChg chg="mod">
          <ac:chgData name="Sarah Miller" userId="ee081882-2dab-4d11-94bf-1e8cfd6c100c" providerId="ADAL" clId="{59162005-8069-493F-96CB-CB6778A498D0}" dt="2024-02-07T13:51:33.513" v="5941" actId="962"/>
          <ac:grpSpMkLst>
            <pc:docMk/>
            <pc:sldMk cId="3894545532" sldId="2147478767"/>
            <ac:grpSpMk id="20" creationId="{86C49F80-2E91-8073-F5DD-338A4A54CCBE}"/>
          </ac:grpSpMkLst>
        </pc:grpChg>
        <pc:grpChg chg="mod">
          <ac:chgData name="Sarah Miller" userId="ee081882-2dab-4d11-94bf-1e8cfd6c100c" providerId="ADAL" clId="{59162005-8069-493F-96CB-CB6778A498D0}" dt="2024-02-07T13:51:33.513" v="5941" actId="962"/>
          <ac:grpSpMkLst>
            <pc:docMk/>
            <pc:sldMk cId="3894545532" sldId="2147478767"/>
            <ac:grpSpMk id="23" creationId="{C43C2633-2B9E-34B6-F885-4E91E745469C}"/>
          </ac:grpSpMkLst>
        </pc:grpChg>
        <pc:grpChg chg="mod">
          <ac:chgData name="Sarah Miller" userId="ee081882-2dab-4d11-94bf-1e8cfd6c100c" providerId="ADAL" clId="{59162005-8069-493F-96CB-CB6778A498D0}" dt="2024-02-07T13:51:33.513" v="5941" actId="962"/>
          <ac:grpSpMkLst>
            <pc:docMk/>
            <pc:sldMk cId="3894545532" sldId="2147478767"/>
            <ac:grpSpMk id="32" creationId="{3856B478-A96A-AADB-0A49-1DBFE06A0A58}"/>
          </ac:grpSpMkLst>
        </pc:grpChg>
        <pc:grpChg chg="mod">
          <ac:chgData name="Sarah Miller" userId="ee081882-2dab-4d11-94bf-1e8cfd6c100c" providerId="ADAL" clId="{59162005-8069-493F-96CB-CB6778A498D0}" dt="2024-02-07T13:51:33.513" v="5941" actId="962"/>
          <ac:grpSpMkLst>
            <pc:docMk/>
            <pc:sldMk cId="3894545532" sldId="2147478767"/>
            <ac:grpSpMk id="41" creationId="{3AB219AB-7086-41EA-9D48-D108B62C694A}"/>
          </ac:grpSpMkLst>
        </pc:grpChg>
        <pc:grpChg chg="mod">
          <ac:chgData name="Sarah Miller" userId="ee081882-2dab-4d11-94bf-1e8cfd6c100c" providerId="ADAL" clId="{59162005-8069-493F-96CB-CB6778A498D0}" dt="2024-02-07T13:51:33.513" v="5941" actId="962"/>
          <ac:grpSpMkLst>
            <pc:docMk/>
            <pc:sldMk cId="3894545532" sldId="2147478767"/>
            <ac:grpSpMk id="51" creationId="{DFC9D896-0018-F600-77F9-3D36EDC4BB14}"/>
          </ac:grpSpMkLst>
        </pc:grpChg>
        <pc:grpChg chg="mod">
          <ac:chgData name="Sarah Miller" userId="ee081882-2dab-4d11-94bf-1e8cfd6c100c" providerId="ADAL" clId="{59162005-8069-493F-96CB-CB6778A498D0}" dt="2024-02-07T13:51:33.513" v="5941" actId="962"/>
          <ac:grpSpMkLst>
            <pc:docMk/>
            <pc:sldMk cId="3894545532" sldId="2147478767"/>
            <ac:grpSpMk id="54" creationId="{5AD8001A-6599-54C7-9EAE-54B8F46E28FB}"/>
          </ac:grpSpMkLst>
        </pc:grpChg>
        <pc:grpChg chg="mod">
          <ac:chgData name="Sarah Miller" userId="ee081882-2dab-4d11-94bf-1e8cfd6c100c" providerId="ADAL" clId="{59162005-8069-493F-96CB-CB6778A498D0}" dt="2024-02-07T13:51:33.513" v="5941" actId="962"/>
          <ac:grpSpMkLst>
            <pc:docMk/>
            <pc:sldMk cId="3894545532" sldId="2147478767"/>
            <ac:grpSpMk id="57" creationId="{5F084CBB-1F28-EFC2-12EC-E3D2CA722A6E}"/>
          </ac:grpSpMkLst>
        </pc:grpChg>
        <pc:grpChg chg="mod">
          <ac:chgData name="Sarah Miller" userId="ee081882-2dab-4d11-94bf-1e8cfd6c100c" providerId="ADAL" clId="{59162005-8069-493F-96CB-CB6778A498D0}" dt="2024-02-07T13:51:33.513" v="5941" actId="962"/>
          <ac:grpSpMkLst>
            <pc:docMk/>
            <pc:sldMk cId="3894545532" sldId="2147478767"/>
            <ac:grpSpMk id="66" creationId="{DB2C248E-8EC0-4566-4FED-BB5D3AE1B1E9}"/>
          </ac:grpSpMkLst>
        </pc:grpChg>
        <pc:grpChg chg="mod">
          <ac:chgData name="Sarah Miller" userId="ee081882-2dab-4d11-94bf-1e8cfd6c100c" providerId="ADAL" clId="{59162005-8069-493F-96CB-CB6778A498D0}" dt="2024-02-07T13:51:33.513" v="5941" actId="962"/>
          <ac:grpSpMkLst>
            <pc:docMk/>
            <pc:sldMk cId="3894545532" sldId="2147478767"/>
            <ac:grpSpMk id="70" creationId="{5446A6B7-C1C5-2E9C-19D0-87C14B2C5856}"/>
          </ac:grpSpMkLst>
        </pc:grpChg>
        <pc:grpChg chg="mod">
          <ac:chgData name="Sarah Miller" userId="ee081882-2dab-4d11-94bf-1e8cfd6c100c" providerId="ADAL" clId="{59162005-8069-493F-96CB-CB6778A498D0}" dt="2024-02-07T13:51:33.513" v="5941" actId="962"/>
          <ac:grpSpMkLst>
            <pc:docMk/>
            <pc:sldMk cId="3894545532" sldId="2147478767"/>
            <ac:grpSpMk id="72" creationId="{3B5CD2DB-96D7-3E41-998A-B4770D479FE5}"/>
          </ac:grpSpMkLst>
        </pc:grpChg>
        <pc:grpChg chg="mod">
          <ac:chgData name="Sarah Miller" userId="ee081882-2dab-4d11-94bf-1e8cfd6c100c" providerId="ADAL" clId="{59162005-8069-493F-96CB-CB6778A498D0}" dt="2024-02-07T13:51:33.513" v="5941" actId="962"/>
          <ac:grpSpMkLst>
            <pc:docMk/>
            <pc:sldMk cId="3894545532" sldId="2147478767"/>
            <ac:grpSpMk id="85" creationId="{3C63A647-7785-BDC6-F4D6-7BAD86B7F12D}"/>
          </ac:grpSpMkLst>
        </pc:grpChg>
        <pc:grpChg chg="mod">
          <ac:chgData name="Sarah Miller" userId="ee081882-2dab-4d11-94bf-1e8cfd6c100c" providerId="ADAL" clId="{59162005-8069-493F-96CB-CB6778A498D0}" dt="2024-02-07T13:51:33.513" v="5941" actId="962"/>
          <ac:grpSpMkLst>
            <pc:docMk/>
            <pc:sldMk cId="3894545532" sldId="2147478767"/>
            <ac:grpSpMk id="91" creationId="{A154BC4A-E5B2-2C87-2FFD-11E6E50FC4F0}"/>
          </ac:grpSpMkLst>
        </pc:grpChg>
        <pc:grpChg chg="mod">
          <ac:chgData name="Sarah Miller" userId="ee081882-2dab-4d11-94bf-1e8cfd6c100c" providerId="ADAL" clId="{59162005-8069-493F-96CB-CB6778A498D0}" dt="2024-02-07T13:51:33.513" v="5941" actId="962"/>
          <ac:grpSpMkLst>
            <pc:docMk/>
            <pc:sldMk cId="3894545532" sldId="2147478767"/>
            <ac:grpSpMk id="99" creationId="{F622787C-7993-AF5C-8123-5EAF9B159211}"/>
          </ac:grpSpMkLst>
        </pc:grpChg>
        <pc:grpChg chg="mod">
          <ac:chgData name="Sarah Miller" userId="ee081882-2dab-4d11-94bf-1e8cfd6c100c" providerId="ADAL" clId="{59162005-8069-493F-96CB-CB6778A498D0}" dt="2024-02-07T13:51:33.513" v="5941" actId="962"/>
          <ac:grpSpMkLst>
            <pc:docMk/>
            <pc:sldMk cId="3894545532" sldId="2147478767"/>
            <ac:grpSpMk id="101" creationId="{1772603F-54B5-4E52-3941-EAA51400F349}"/>
          </ac:grpSpMkLst>
        </pc:grpChg>
        <pc:grpChg chg="mod">
          <ac:chgData name="Sarah Miller" userId="ee081882-2dab-4d11-94bf-1e8cfd6c100c" providerId="ADAL" clId="{59162005-8069-493F-96CB-CB6778A498D0}" dt="2024-02-07T13:51:33.513" v="5941" actId="962"/>
          <ac:grpSpMkLst>
            <pc:docMk/>
            <pc:sldMk cId="3894545532" sldId="2147478767"/>
            <ac:grpSpMk id="104" creationId="{AFAE0BB4-2117-4000-27C9-DB98496EE1D7}"/>
          </ac:grpSpMkLst>
        </pc:grpChg>
        <pc:grpChg chg="mod">
          <ac:chgData name="Sarah Miller" userId="ee081882-2dab-4d11-94bf-1e8cfd6c100c" providerId="ADAL" clId="{59162005-8069-493F-96CB-CB6778A498D0}" dt="2024-02-07T13:51:33.513" v="5941" actId="962"/>
          <ac:grpSpMkLst>
            <pc:docMk/>
            <pc:sldMk cId="3894545532" sldId="2147478767"/>
            <ac:grpSpMk id="127" creationId="{4254AD26-1AFE-9BC6-0B8F-9EA5446B9F6B}"/>
          </ac:grpSpMkLst>
        </pc:grpChg>
        <pc:grpChg chg="mod">
          <ac:chgData name="Sarah Miller" userId="ee081882-2dab-4d11-94bf-1e8cfd6c100c" providerId="ADAL" clId="{59162005-8069-493F-96CB-CB6778A498D0}" dt="2024-02-07T13:51:33.513" v="5941" actId="962"/>
          <ac:grpSpMkLst>
            <pc:docMk/>
            <pc:sldMk cId="3894545532" sldId="2147478767"/>
            <ac:grpSpMk id="130" creationId="{9DD540B7-A6DE-8B97-F30D-08D81D8ADF28}"/>
          </ac:grpSpMkLst>
        </pc:grpChg>
        <pc:picChg chg="mod">
          <ac:chgData name="Sarah Miller" userId="ee081882-2dab-4d11-94bf-1e8cfd6c100c" providerId="ADAL" clId="{59162005-8069-493F-96CB-CB6778A498D0}" dt="2024-02-07T13:51:33.513" v="5941" actId="962"/>
          <ac:picMkLst>
            <pc:docMk/>
            <pc:sldMk cId="3894545532" sldId="2147478767"/>
            <ac:picMk id="81" creationId="{CC4F9B1F-E509-D50A-E870-C416617ADE35}"/>
          </ac:picMkLst>
        </pc:picChg>
        <pc:picChg chg="mod">
          <ac:chgData name="Sarah Miller" userId="ee081882-2dab-4d11-94bf-1e8cfd6c100c" providerId="ADAL" clId="{59162005-8069-493F-96CB-CB6778A498D0}" dt="2024-02-07T13:51:33.513" v="5941" actId="962"/>
          <ac:picMkLst>
            <pc:docMk/>
            <pc:sldMk cId="3894545532" sldId="2147478767"/>
            <ac:picMk id="82" creationId="{C7616AC9-5EDA-FC99-D6F0-AAFA08B3CEF6}"/>
          </ac:picMkLst>
        </pc:picChg>
        <pc:picChg chg="mod">
          <ac:chgData name="Sarah Miller" userId="ee081882-2dab-4d11-94bf-1e8cfd6c100c" providerId="ADAL" clId="{59162005-8069-493F-96CB-CB6778A498D0}" dt="2024-02-07T13:51:33.513" v="5941" actId="962"/>
          <ac:picMkLst>
            <pc:docMk/>
            <pc:sldMk cId="3894545532" sldId="2147478767"/>
            <ac:picMk id="122" creationId="{11469CD4-47A8-30FB-DB43-F561E932C08B}"/>
          </ac:picMkLst>
        </pc:picChg>
        <pc:picChg chg="mod">
          <ac:chgData name="Sarah Miller" userId="ee081882-2dab-4d11-94bf-1e8cfd6c100c" providerId="ADAL" clId="{59162005-8069-493F-96CB-CB6778A498D0}" dt="2024-02-07T13:51:33.513" v="5941" actId="962"/>
          <ac:picMkLst>
            <pc:docMk/>
            <pc:sldMk cId="3894545532" sldId="2147478767"/>
            <ac:picMk id="1026" creationId="{37AEF07E-6E57-0C31-A23D-C4729FECA784}"/>
          </ac:picMkLst>
        </pc:picChg>
      </pc:sldChg>
      <pc:sldChg chg="modSp mod">
        <pc:chgData name="Sarah Miller" userId="ee081882-2dab-4d11-94bf-1e8cfd6c100c" providerId="ADAL" clId="{59162005-8069-493F-96CB-CB6778A498D0}" dt="2024-02-07T13:26:13.302" v="5294" actId="962"/>
        <pc:sldMkLst>
          <pc:docMk/>
          <pc:sldMk cId="1945276440" sldId="2147478768"/>
        </pc:sldMkLst>
        <pc:spChg chg="mod">
          <ac:chgData name="Sarah Miller" userId="ee081882-2dab-4d11-94bf-1e8cfd6c100c" providerId="ADAL" clId="{59162005-8069-493F-96CB-CB6778A498D0}" dt="2024-02-07T09:39:53.722" v="4402" actId="962"/>
          <ac:spMkLst>
            <pc:docMk/>
            <pc:sldMk cId="1945276440" sldId="2147478768"/>
            <ac:spMk id="2" creationId="{B5BA546B-9588-1D91-A3AE-9C4F892AEB89}"/>
          </ac:spMkLst>
        </pc:spChg>
        <pc:spChg chg="mod">
          <ac:chgData name="Sarah Miller" userId="ee081882-2dab-4d11-94bf-1e8cfd6c100c" providerId="ADAL" clId="{59162005-8069-493F-96CB-CB6778A498D0}" dt="2024-02-07T09:39:53.722" v="4402" actId="962"/>
          <ac:spMkLst>
            <pc:docMk/>
            <pc:sldMk cId="1945276440" sldId="2147478768"/>
            <ac:spMk id="4" creationId="{38695748-F541-40FE-3A90-2C20F0D29DCC}"/>
          </ac:spMkLst>
        </pc:spChg>
        <pc:spChg chg="mod">
          <ac:chgData name="Sarah Miller" userId="ee081882-2dab-4d11-94bf-1e8cfd6c100c" providerId="ADAL" clId="{59162005-8069-493F-96CB-CB6778A498D0}" dt="2024-02-07T09:39:53.722" v="4402" actId="962"/>
          <ac:spMkLst>
            <pc:docMk/>
            <pc:sldMk cId="1945276440" sldId="2147478768"/>
            <ac:spMk id="10" creationId="{051DFFAA-233F-9D12-B491-1C0A77C787E0}"/>
          </ac:spMkLst>
        </pc:spChg>
        <pc:spChg chg="mod">
          <ac:chgData name="Sarah Miller" userId="ee081882-2dab-4d11-94bf-1e8cfd6c100c" providerId="ADAL" clId="{59162005-8069-493F-96CB-CB6778A498D0}" dt="2024-02-07T09:39:53.722" v="4402" actId="962"/>
          <ac:spMkLst>
            <pc:docMk/>
            <pc:sldMk cId="1945276440" sldId="2147478768"/>
            <ac:spMk id="12" creationId="{2C0136A2-8768-F9D2-A0E2-035565B02893}"/>
          </ac:spMkLst>
        </pc:spChg>
        <pc:spChg chg="mod">
          <ac:chgData name="Sarah Miller" userId="ee081882-2dab-4d11-94bf-1e8cfd6c100c" providerId="ADAL" clId="{59162005-8069-493F-96CB-CB6778A498D0}" dt="2024-02-07T09:39:53.722" v="4402" actId="962"/>
          <ac:spMkLst>
            <pc:docMk/>
            <pc:sldMk cId="1945276440" sldId="2147478768"/>
            <ac:spMk id="13" creationId="{BEB7B887-1728-F895-CE3B-C62C2DD7A8E0}"/>
          </ac:spMkLst>
        </pc:spChg>
        <pc:spChg chg="mod">
          <ac:chgData name="Sarah Miller" userId="ee081882-2dab-4d11-94bf-1e8cfd6c100c" providerId="ADAL" clId="{59162005-8069-493F-96CB-CB6778A498D0}" dt="2024-02-07T09:39:53.722" v="4402" actId="962"/>
          <ac:spMkLst>
            <pc:docMk/>
            <pc:sldMk cId="1945276440" sldId="2147478768"/>
            <ac:spMk id="17" creationId="{F9629614-A944-197C-FE48-997DDCD6E657}"/>
          </ac:spMkLst>
        </pc:spChg>
        <pc:spChg chg="mod">
          <ac:chgData name="Sarah Miller" userId="ee081882-2dab-4d11-94bf-1e8cfd6c100c" providerId="ADAL" clId="{59162005-8069-493F-96CB-CB6778A498D0}" dt="2024-02-07T09:39:53.722" v="4402" actId="962"/>
          <ac:spMkLst>
            <pc:docMk/>
            <pc:sldMk cId="1945276440" sldId="2147478768"/>
            <ac:spMk id="18" creationId="{2EC24E4C-EB3E-FF28-6734-0FC8A3308BFD}"/>
          </ac:spMkLst>
        </pc:spChg>
        <pc:spChg chg="mod">
          <ac:chgData name="Sarah Miller" userId="ee081882-2dab-4d11-94bf-1e8cfd6c100c" providerId="ADAL" clId="{59162005-8069-493F-96CB-CB6778A498D0}" dt="2024-02-07T09:39:53.722" v="4402" actId="962"/>
          <ac:spMkLst>
            <pc:docMk/>
            <pc:sldMk cId="1945276440" sldId="2147478768"/>
            <ac:spMk id="19" creationId="{8C7F209C-12D2-7B51-9A0E-12BDA8D3D862}"/>
          </ac:spMkLst>
        </pc:spChg>
        <pc:spChg chg="mod">
          <ac:chgData name="Sarah Miller" userId="ee081882-2dab-4d11-94bf-1e8cfd6c100c" providerId="ADAL" clId="{59162005-8069-493F-96CB-CB6778A498D0}" dt="2024-02-07T09:39:53.722" v="4402" actId="962"/>
          <ac:spMkLst>
            <pc:docMk/>
            <pc:sldMk cId="1945276440" sldId="2147478768"/>
            <ac:spMk id="28" creationId="{4A802B0E-6C64-7AD1-EDB5-9DC21FAE1C0D}"/>
          </ac:spMkLst>
        </pc:spChg>
        <pc:spChg chg="mod">
          <ac:chgData name="Sarah Miller" userId="ee081882-2dab-4d11-94bf-1e8cfd6c100c" providerId="ADAL" clId="{59162005-8069-493F-96CB-CB6778A498D0}" dt="2024-02-07T09:39:53.722" v="4402" actId="962"/>
          <ac:spMkLst>
            <pc:docMk/>
            <pc:sldMk cId="1945276440" sldId="2147478768"/>
            <ac:spMk id="29" creationId="{EBF2BC94-1956-357E-F009-F6CDFB6025DF}"/>
          </ac:spMkLst>
        </pc:spChg>
        <pc:spChg chg="mod">
          <ac:chgData name="Sarah Miller" userId="ee081882-2dab-4d11-94bf-1e8cfd6c100c" providerId="ADAL" clId="{59162005-8069-493F-96CB-CB6778A498D0}" dt="2024-02-07T09:39:53.722" v="4402" actId="962"/>
          <ac:spMkLst>
            <pc:docMk/>
            <pc:sldMk cId="1945276440" sldId="2147478768"/>
            <ac:spMk id="30" creationId="{0E000EBA-7183-7BCE-E4E7-3965A85D4297}"/>
          </ac:spMkLst>
        </pc:spChg>
        <pc:spChg chg="mod">
          <ac:chgData name="Sarah Miller" userId="ee081882-2dab-4d11-94bf-1e8cfd6c100c" providerId="ADAL" clId="{59162005-8069-493F-96CB-CB6778A498D0}" dt="2024-02-07T09:39:53.722" v="4402" actId="962"/>
          <ac:spMkLst>
            <pc:docMk/>
            <pc:sldMk cId="1945276440" sldId="2147478768"/>
            <ac:spMk id="31" creationId="{50E46D85-DB8B-38F3-9876-88D8B77DD7DF}"/>
          </ac:spMkLst>
        </pc:spChg>
        <pc:spChg chg="mod">
          <ac:chgData name="Sarah Miller" userId="ee081882-2dab-4d11-94bf-1e8cfd6c100c" providerId="ADAL" clId="{59162005-8069-493F-96CB-CB6778A498D0}" dt="2024-02-07T09:39:53.722" v="4402" actId="962"/>
          <ac:spMkLst>
            <pc:docMk/>
            <pc:sldMk cId="1945276440" sldId="2147478768"/>
            <ac:spMk id="33" creationId="{BB3A6259-7C5E-2E28-C693-2E98A22B7855}"/>
          </ac:spMkLst>
        </pc:spChg>
        <pc:spChg chg="mod">
          <ac:chgData name="Sarah Miller" userId="ee081882-2dab-4d11-94bf-1e8cfd6c100c" providerId="ADAL" clId="{59162005-8069-493F-96CB-CB6778A498D0}" dt="2024-02-07T09:39:53.722" v="4402" actId="962"/>
          <ac:spMkLst>
            <pc:docMk/>
            <pc:sldMk cId="1945276440" sldId="2147478768"/>
            <ac:spMk id="36" creationId="{B9574BD4-7EB0-1372-486D-945CE5F5FBA3}"/>
          </ac:spMkLst>
        </pc:spChg>
        <pc:spChg chg="mod">
          <ac:chgData name="Sarah Miller" userId="ee081882-2dab-4d11-94bf-1e8cfd6c100c" providerId="ADAL" clId="{59162005-8069-493F-96CB-CB6778A498D0}" dt="2024-02-07T09:39:53.722" v="4402" actId="962"/>
          <ac:spMkLst>
            <pc:docMk/>
            <pc:sldMk cId="1945276440" sldId="2147478768"/>
            <ac:spMk id="43" creationId="{15C374D5-BE8A-BDCE-4142-6F50568642FB}"/>
          </ac:spMkLst>
        </pc:spChg>
        <pc:spChg chg="mod">
          <ac:chgData name="Sarah Miller" userId="ee081882-2dab-4d11-94bf-1e8cfd6c100c" providerId="ADAL" clId="{59162005-8069-493F-96CB-CB6778A498D0}" dt="2024-02-07T09:39:53.722" v="4402" actId="962"/>
          <ac:spMkLst>
            <pc:docMk/>
            <pc:sldMk cId="1945276440" sldId="2147478768"/>
            <ac:spMk id="44" creationId="{4471910D-7AC8-CDFA-0F01-1966FCA7F2D3}"/>
          </ac:spMkLst>
        </pc:spChg>
        <pc:spChg chg="mod">
          <ac:chgData name="Sarah Miller" userId="ee081882-2dab-4d11-94bf-1e8cfd6c100c" providerId="ADAL" clId="{59162005-8069-493F-96CB-CB6778A498D0}" dt="2024-02-07T13:26:13.302" v="5294" actId="962"/>
          <ac:spMkLst>
            <pc:docMk/>
            <pc:sldMk cId="1945276440" sldId="2147478768"/>
            <ac:spMk id="45" creationId="{120C2B78-B328-5743-2F7A-CFAF1D21EEC0}"/>
          </ac:spMkLst>
        </pc:spChg>
        <pc:spChg chg="mod">
          <ac:chgData name="Sarah Miller" userId="ee081882-2dab-4d11-94bf-1e8cfd6c100c" providerId="ADAL" clId="{59162005-8069-493F-96CB-CB6778A498D0}" dt="2024-02-07T09:39:53.722" v="4402" actId="962"/>
          <ac:spMkLst>
            <pc:docMk/>
            <pc:sldMk cId="1945276440" sldId="2147478768"/>
            <ac:spMk id="48" creationId="{570C35E2-90A3-E9B5-184C-A3814C72C150}"/>
          </ac:spMkLst>
        </pc:spChg>
        <pc:spChg chg="mod">
          <ac:chgData name="Sarah Miller" userId="ee081882-2dab-4d11-94bf-1e8cfd6c100c" providerId="ADAL" clId="{59162005-8069-493F-96CB-CB6778A498D0}" dt="2024-02-07T09:39:53.722" v="4402" actId="962"/>
          <ac:spMkLst>
            <pc:docMk/>
            <pc:sldMk cId="1945276440" sldId="2147478768"/>
            <ac:spMk id="51" creationId="{80AC4EC5-325E-C8CF-9C77-DF906B09132F}"/>
          </ac:spMkLst>
        </pc:spChg>
        <pc:spChg chg="mod">
          <ac:chgData name="Sarah Miller" userId="ee081882-2dab-4d11-94bf-1e8cfd6c100c" providerId="ADAL" clId="{59162005-8069-493F-96CB-CB6778A498D0}" dt="2024-02-07T09:39:53.722" v="4402" actId="962"/>
          <ac:spMkLst>
            <pc:docMk/>
            <pc:sldMk cId="1945276440" sldId="2147478768"/>
            <ac:spMk id="63" creationId="{C5D3ED26-E3D5-3BE8-9023-145A67B5A60C}"/>
          </ac:spMkLst>
        </pc:spChg>
        <pc:spChg chg="mod">
          <ac:chgData name="Sarah Miller" userId="ee081882-2dab-4d11-94bf-1e8cfd6c100c" providerId="ADAL" clId="{59162005-8069-493F-96CB-CB6778A498D0}" dt="2024-02-07T09:39:53.722" v="4402" actId="962"/>
          <ac:spMkLst>
            <pc:docMk/>
            <pc:sldMk cId="1945276440" sldId="2147478768"/>
            <ac:spMk id="64" creationId="{50B5351E-F01A-0448-76A5-42DD7F2CF849}"/>
          </ac:spMkLst>
        </pc:spChg>
        <pc:spChg chg="mod">
          <ac:chgData name="Sarah Miller" userId="ee081882-2dab-4d11-94bf-1e8cfd6c100c" providerId="ADAL" clId="{59162005-8069-493F-96CB-CB6778A498D0}" dt="2024-02-07T09:39:53.722" v="4402" actId="962"/>
          <ac:spMkLst>
            <pc:docMk/>
            <pc:sldMk cId="1945276440" sldId="2147478768"/>
            <ac:spMk id="70" creationId="{5A8F7300-2964-DCD9-1E3E-4A3EF0313E7C}"/>
          </ac:spMkLst>
        </pc:spChg>
        <pc:spChg chg="mod">
          <ac:chgData name="Sarah Miller" userId="ee081882-2dab-4d11-94bf-1e8cfd6c100c" providerId="ADAL" clId="{59162005-8069-493F-96CB-CB6778A498D0}" dt="2024-02-07T09:39:53.722" v="4402" actId="962"/>
          <ac:spMkLst>
            <pc:docMk/>
            <pc:sldMk cId="1945276440" sldId="2147478768"/>
            <ac:spMk id="71" creationId="{274AC9A4-60F5-31B9-2E8A-F9BA9CF62544}"/>
          </ac:spMkLst>
        </pc:spChg>
        <pc:spChg chg="mod">
          <ac:chgData name="Sarah Miller" userId="ee081882-2dab-4d11-94bf-1e8cfd6c100c" providerId="ADAL" clId="{59162005-8069-493F-96CB-CB6778A498D0}" dt="2024-02-07T09:39:53.722" v="4402" actId="962"/>
          <ac:spMkLst>
            <pc:docMk/>
            <pc:sldMk cId="1945276440" sldId="2147478768"/>
            <ac:spMk id="72" creationId="{10BEEB99-0AB9-EA02-50BE-35CD8AC75BC9}"/>
          </ac:spMkLst>
        </pc:spChg>
        <pc:spChg chg="mod">
          <ac:chgData name="Sarah Miller" userId="ee081882-2dab-4d11-94bf-1e8cfd6c100c" providerId="ADAL" clId="{59162005-8069-493F-96CB-CB6778A498D0}" dt="2024-02-07T09:39:53.722" v="4402" actId="962"/>
          <ac:spMkLst>
            <pc:docMk/>
            <pc:sldMk cId="1945276440" sldId="2147478768"/>
            <ac:spMk id="84" creationId="{FB7146DC-1BD2-A38D-E50D-508EB23242A9}"/>
          </ac:spMkLst>
        </pc:spChg>
        <pc:spChg chg="mod">
          <ac:chgData name="Sarah Miller" userId="ee081882-2dab-4d11-94bf-1e8cfd6c100c" providerId="ADAL" clId="{59162005-8069-493F-96CB-CB6778A498D0}" dt="2024-02-07T09:39:53.722" v="4402" actId="962"/>
          <ac:spMkLst>
            <pc:docMk/>
            <pc:sldMk cId="1945276440" sldId="2147478768"/>
            <ac:spMk id="96" creationId="{5577D7C4-61D8-0026-88BD-BD99EB71E0AB}"/>
          </ac:spMkLst>
        </pc:spChg>
        <pc:spChg chg="mod">
          <ac:chgData name="Sarah Miller" userId="ee081882-2dab-4d11-94bf-1e8cfd6c100c" providerId="ADAL" clId="{59162005-8069-493F-96CB-CB6778A498D0}" dt="2024-02-07T09:39:53.722" v="4402" actId="962"/>
          <ac:spMkLst>
            <pc:docMk/>
            <pc:sldMk cId="1945276440" sldId="2147478768"/>
            <ac:spMk id="97" creationId="{7B2CF523-CBC4-5FB3-43B0-AF66F7F333FB}"/>
          </ac:spMkLst>
        </pc:spChg>
        <pc:spChg chg="mod">
          <ac:chgData name="Sarah Miller" userId="ee081882-2dab-4d11-94bf-1e8cfd6c100c" providerId="ADAL" clId="{59162005-8069-493F-96CB-CB6778A498D0}" dt="2024-02-07T09:39:53.722" v="4402" actId="962"/>
          <ac:spMkLst>
            <pc:docMk/>
            <pc:sldMk cId="1945276440" sldId="2147478768"/>
            <ac:spMk id="98" creationId="{322F9B27-D40E-A6A6-94FC-28A0793DB403}"/>
          </ac:spMkLst>
        </pc:spChg>
        <pc:spChg chg="mod">
          <ac:chgData name="Sarah Miller" userId="ee081882-2dab-4d11-94bf-1e8cfd6c100c" providerId="ADAL" clId="{59162005-8069-493F-96CB-CB6778A498D0}" dt="2024-02-07T09:39:53.722" v="4402" actId="962"/>
          <ac:spMkLst>
            <pc:docMk/>
            <pc:sldMk cId="1945276440" sldId="2147478768"/>
            <ac:spMk id="119" creationId="{FA6BDCA1-3FCC-DED8-3909-6FFA8781304C}"/>
          </ac:spMkLst>
        </pc:spChg>
        <pc:spChg chg="mod">
          <ac:chgData name="Sarah Miller" userId="ee081882-2dab-4d11-94bf-1e8cfd6c100c" providerId="ADAL" clId="{59162005-8069-493F-96CB-CB6778A498D0}" dt="2024-02-07T09:39:53.722" v="4402" actId="962"/>
          <ac:spMkLst>
            <pc:docMk/>
            <pc:sldMk cId="1945276440" sldId="2147478768"/>
            <ac:spMk id="120" creationId="{38DB3CBE-8F26-4A91-668D-B5A91FD62A39}"/>
          </ac:spMkLst>
        </pc:spChg>
        <pc:spChg chg="mod">
          <ac:chgData name="Sarah Miller" userId="ee081882-2dab-4d11-94bf-1e8cfd6c100c" providerId="ADAL" clId="{59162005-8069-493F-96CB-CB6778A498D0}" dt="2024-02-07T09:39:53.722" v="4402" actId="962"/>
          <ac:spMkLst>
            <pc:docMk/>
            <pc:sldMk cId="1945276440" sldId="2147478768"/>
            <ac:spMk id="122" creationId="{49432BB6-37E1-2EDF-1271-CEAEBBE76C32}"/>
          </ac:spMkLst>
        </pc:spChg>
        <pc:spChg chg="mod">
          <ac:chgData name="Sarah Miller" userId="ee081882-2dab-4d11-94bf-1e8cfd6c100c" providerId="ADAL" clId="{59162005-8069-493F-96CB-CB6778A498D0}" dt="2024-02-07T09:39:53.722" v="4402" actId="962"/>
          <ac:spMkLst>
            <pc:docMk/>
            <pc:sldMk cId="1945276440" sldId="2147478768"/>
            <ac:spMk id="124" creationId="{28633055-EEDC-0EB1-DEA5-53383FCCD370}"/>
          </ac:spMkLst>
        </pc:spChg>
        <pc:spChg chg="mod">
          <ac:chgData name="Sarah Miller" userId="ee081882-2dab-4d11-94bf-1e8cfd6c100c" providerId="ADAL" clId="{59162005-8069-493F-96CB-CB6778A498D0}" dt="2024-02-07T09:39:53.722" v="4402" actId="962"/>
          <ac:spMkLst>
            <pc:docMk/>
            <pc:sldMk cId="1945276440" sldId="2147478768"/>
            <ac:spMk id="125" creationId="{8CB9D944-821E-122F-665B-0D333E2D4F19}"/>
          </ac:spMkLst>
        </pc:spChg>
        <pc:spChg chg="mod">
          <ac:chgData name="Sarah Miller" userId="ee081882-2dab-4d11-94bf-1e8cfd6c100c" providerId="ADAL" clId="{59162005-8069-493F-96CB-CB6778A498D0}" dt="2024-02-07T09:39:53.722" v="4402" actId="962"/>
          <ac:spMkLst>
            <pc:docMk/>
            <pc:sldMk cId="1945276440" sldId="2147478768"/>
            <ac:spMk id="126" creationId="{23240BA3-8E75-08F8-8BD7-36B7C627E684}"/>
          </ac:spMkLst>
        </pc:spChg>
        <pc:spChg chg="mod">
          <ac:chgData name="Sarah Miller" userId="ee081882-2dab-4d11-94bf-1e8cfd6c100c" providerId="ADAL" clId="{59162005-8069-493F-96CB-CB6778A498D0}" dt="2024-02-07T09:39:53.722" v="4402" actId="962"/>
          <ac:spMkLst>
            <pc:docMk/>
            <pc:sldMk cId="1945276440" sldId="2147478768"/>
            <ac:spMk id="135" creationId="{C31EF801-FE66-C184-A146-46641FC77F35}"/>
          </ac:spMkLst>
        </pc:spChg>
        <pc:spChg chg="mod">
          <ac:chgData name="Sarah Miller" userId="ee081882-2dab-4d11-94bf-1e8cfd6c100c" providerId="ADAL" clId="{59162005-8069-493F-96CB-CB6778A498D0}" dt="2024-02-07T09:39:53.722" v="4402" actId="962"/>
          <ac:spMkLst>
            <pc:docMk/>
            <pc:sldMk cId="1945276440" sldId="2147478768"/>
            <ac:spMk id="136" creationId="{73761008-4959-55E4-7D98-2F0E35AE8CD9}"/>
          </ac:spMkLst>
        </pc:spChg>
        <pc:spChg chg="mod">
          <ac:chgData name="Sarah Miller" userId="ee081882-2dab-4d11-94bf-1e8cfd6c100c" providerId="ADAL" clId="{59162005-8069-493F-96CB-CB6778A498D0}" dt="2024-02-07T09:39:53.722" v="4402" actId="962"/>
          <ac:spMkLst>
            <pc:docMk/>
            <pc:sldMk cId="1945276440" sldId="2147478768"/>
            <ac:spMk id="137" creationId="{A84EF3CE-4F72-D8FE-183E-8CB2144263EA}"/>
          </ac:spMkLst>
        </pc:spChg>
        <pc:spChg chg="mod">
          <ac:chgData name="Sarah Miller" userId="ee081882-2dab-4d11-94bf-1e8cfd6c100c" providerId="ADAL" clId="{59162005-8069-493F-96CB-CB6778A498D0}" dt="2024-02-07T09:39:53.722" v="4402" actId="962"/>
          <ac:spMkLst>
            <pc:docMk/>
            <pc:sldMk cId="1945276440" sldId="2147478768"/>
            <ac:spMk id="185" creationId="{6A33A128-13F5-C2FD-0147-5DDB52169C40}"/>
          </ac:spMkLst>
        </pc:spChg>
        <pc:grpChg chg="mod">
          <ac:chgData name="Sarah Miller" userId="ee081882-2dab-4d11-94bf-1e8cfd6c100c" providerId="ADAL" clId="{59162005-8069-493F-96CB-CB6778A498D0}" dt="2024-02-07T09:39:53.722" v="4402" actId="962"/>
          <ac:grpSpMkLst>
            <pc:docMk/>
            <pc:sldMk cId="1945276440" sldId="2147478768"/>
            <ac:grpSpMk id="3" creationId="{6AA3EB22-351A-CA80-3C7A-303AD445974C}"/>
          </ac:grpSpMkLst>
        </pc:grpChg>
        <pc:grpChg chg="mod">
          <ac:chgData name="Sarah Miller" userId="ee081882-2dab-4d11-94bf-1e8cfd6c100c" providerId="ADAL" clId="{59162005-8069-493F-96CB-CB6778A498D0}" dt="2024-02-07T09:39:53.722" v="4402" actId="962"/>
          <ac:grpSpMkLst>
            <pc:docMk/>
            <pc:sldMk cId="1945276440" sldId="2147478768"/>
            <ac:grpSpMk id="5" creationId="{0E9745D6-8CFB-C91D-C0B6-78A04BA708F6}"/>
          </ac:grpSpMkLst>
        </pc:grpChg>
        <pc:grpChg chg="mod">
          <ac:chgData name="Sarah Miller" userId="ee081882-2dab-4d11-94bf-1e8cfd6c100c" providerId="ADAL" clId="{59162005-8069-493F-96CB-CB6778A498D0}" dt="2024-02-07T09:39:53.722" v="4402" actId="962"/>
          <ac:grpSpMkLst>
            <pc:docMk/>
            <pc:sldMk cId="1945276440" sldId="2147478768"/>
            <ac:grpSpMk id="20" creationId="{86C49F80-2E91-8073-F5DD-338A4A54CCBE}"/>
          </ac:grpSpMkLst>
        </pc:grpChg>
        <pc:grpChg chg="mod">
          <ac:chgData name="Sarah Miller" userId="ee081882-2dab-4d11-94bf-1e8cfd6c100c" providerId="ADAL" clId="{59162005-8069-493F-96CB-CB6778A498D0}" dt="2024-02-07T09:39:53.722" v="4402" actId="962"/>
          <ac:grpSpMkLst>
            <pc:docMk/>
            <pc:sldMk cId="1945276440" sldId="2147478768"/>
            <ac:grpSpMk id="23" creationId="{C43C2633-2B9E-34B6-F885-4E91E745469C}"/>
          </ac:grpSpMkLst>
        </pc:grpChg>
        <pc:grpChg chg="mod">
          <ac:chgData name="Sarah Miller" userId="ee081882-2dab-4d11-94bf-1e8cfd6c100c" providerId="ADAL" clId="{59162005-8069-493F-96CB-CB6778A498D0}" dt="2024-02-07T13:25:55.345" v="5289" actId="962"/>
          <ac:grpSpMkLst>
            <pc:docMk/>
            <pc:sldMk cId="1945276440" sldId="2147478768"/>
            <ac:grpSpMk id="32" creationId="{B6A72AB2-E470-0EC6-4754-DA222794EF3D}"/>
          </ac:grpSpMkLst>
        </pc:grpChg>
        <pc:grpChg chg="mod">
          <ac:chgData name="Sarah Miller" userId="ee081882-2dab-4d11-94bf-1e8cfd6c100c" providerId="ADAL" clId="{59162005-8069-493F-96CB-CB6778A498D0}" dt="2024-02-07T09:39:53.722" v="4402" actId="962"/>
          <ac:grpSpMkLst>
            <pc:docMk/>
            <pc:sldMk cId="1945276440" sldId="2147478768"/>
            <ac:grpSpMk id="49" creationId="{A787CB1C-F4EA-1FBA-965B-3369BCBF9600}"/>
          </ac:grpSpMkLst>
        </pc:grpChg>
        <pc:grpChg chg="mod">
          <ac:chgData name="Sarah Miller" userId="ee081882-2dab-4d11-94bf-1e8cfd6c100c" providerId="ADAL" clId="{59162005-8069-493F-96CB-CB6778A498D0}" dt="2024-02-07T09:39:53.722" v="4402" actId="962"/>
          <ac:grpSpMkLst>
            <pc:docMk/>
            <pc:sldMk cId="1945276440" sldId="2147478768"/>
            <ac:grpSpMk id="52" creationId="{23F91E81-80B2-ED9E-993E-B7E9A633A937}"/>
          </ac:grpSpMkLst>
        </pc:grpChg>
        <pc:grpChg chg="mod">
          <ac:chgData name="Sarah Miller" userId="ee081882-2dab-4d11-94bf-1e8cfd6c100c" providerId="ADAL" clId="{59162005-8069-493F-96CB-CB6778A498D0}" dt="2024-02-07T09:39:53.722" v="4402" actId="962"/>
          <ac:grpSpMkLst>
            <pc:docMk/>
            <pc:sldMk cId="1945276440" sldId="2147478768"/>
            <ac:grpSpMk id="54" creationId="{5AD8001A-6599-54C7-9EAE-54B8F46E28FB}"/>
          </ac:grpSpMkLst>
        </pc:grpChg>
        <pc:grpChg chg="mod">
          <ac:chgData name="Sarah Miller" userId="ee081882-2dab-4d11-94bf-1e8cfd6c100c" providerId="ADAL" clId="{59162005-8069-493F-96CB-CB6778A498D0}" dt="2024-02-07T09:39:53.722" v="4402" actId="962"/>
          <ac:grpSpMkLst>
            <pc:docMk/>
            <pc:sldMk cId="1945276440" sldId="2147478768"/>
            <ac:grpSpMk id="57" creationId="{5F084CBB-1F28-EFC2-12EC-E3D2CA722A6E}"/>
          </ac:grpSpMkLst>
        </pc:grpChg>
        <pc:grpChg chg="mod">
          <ac:chgData name="Sarah Miller" userId="ee081882-2dab-4d11-94bf-1e8cfd6c100c" providerId="ADAL" clId="{59162005-8069-493F-96CB-CB6778A498D0}" dt="2024-02-07T09:39:53.722" v="4402" actId="962"/>
          <ac:grpSpMkLst>
            <pc:docMk/>
            <pc:sldMk cId="1945276440" sldId="2147478768"/>
            <ac:grpSpMk id="66" creationId="{DB2C248E-8EC0-4566-4FED-BB5D3AE1B1E9}"/>
          </ac:grpSpMkLst>
        </pc:grpChg>
        <pc:grpChg chg="mod">
          <ac:chgData name="Sarah Miller" userId="ee081882-2dab-4d11-94bf-1e8cfd6c100c" providerId="ADAL" clId="{59162005-8069-493F-96CB-CB6778A498D0}" dt="2024-02-07T09:39:53.722" v="4402" actId="962"/>
          <ac:grpSpMkLst>
            <pc:docMk/>
            <pc:sldMk cId="1945276440" sldId="2147478768"/>
            <ac:grpSpMk id="73" creationId="{0B0C1A74-70C5-4594-72F1-10EB684BC100}"/>
          </ac:grpSpMkLst>
        </pc:grpChg>
        <pc:grpChg chg="mod">
          <ac:chgData name="Sarah Miller" userId="ee081882-2dab-4d11-94bf-1e8cfd6c100c" providerId="ADAL" clId="{59162005-8069-493F-96CB-CB6778A498D0}" dt="2024-02-07T09:39:53.722" v="4402" actId="962"/>
          <ac:grpSpMkLst>
            <pc:docMk/>
            <pc:sldMk cId="1945276440" sldId="2147478768"/>
            <ac:grpSpMk id="91" creationId="{A154BC4A-E5B2-2C87-2FFD-11E6E50FC4F0}"/>
          </ac:grpSpMkLst>
        </pc:grpChg>
        <pc:grpChg chg="mod">
          <ac:chgData name="Sarah Miller" userId="ee081882-2dab-4d11-94bf-1e8cfd6c100c" providerId="ADAL" clId="{59162005-8069-493F-96CB-CB6778A498D0}" dt="2024-02-07T09:39:53.722" v="4402" actId="962"/>
          <ac:grpSpMkLst>
            <pc:docMk/>
            <pc:sldMk cId="1945276440" sldId="2147478768"/>
            <ac:grpSpMk id="104" creationId="{AFAE0BB4-2117-4000-27C9-DB98496EE1D7}"/>
          </ac:grpSpMkLst>
        </pc:grpChg>
        <pc:grpChg chg="mod">
          <ac:chgData name="Sarah Miller" userId="ee081882-2dab-4d11-94bf-1e8cfd6c100c" providerId="ADAL" clId="{59162005-8069-493F-96CB-CB6778A498D0}" dt="2024-02-07T09:39:53.722" v="4402" actId="962"/>
          <ac:grpSpMkLst>
            <pc:docMk/>
            <pc:sldMk cId="1945276440" sldId="2147478768"/>
            <ac:grpSpMk id="127" creationId="{4254AD26-1AFE-9BC6-0B8F-9EA5446B9F6B}"/>
          </ac:grpSpMkLst>
        </pc:grpChg>
        <pc:grpChg chg="mod">
          <ac:chgData name="Sarah Miller" userId="ee081882-2dab-4d11-94bf-1e8cfd6c100c" providerId="ADAL" clId="{59162005-8069-493F-96CB-CB6778A498D0}" dt="2024-02-07T09:39:53.722" v="4402" actId="962"/>
          <ac:grpSpMkLst>
            <pc:docMk/>
            <pc:sldMk cId="1945276440" sldId="2147478768"/>
            <ac:grpSpMk id="130" creationId="{9DD540B7-A6DE-8B97-F30D-08D81D8ADF28}"/>
          </ac:grpSpMkLst>
        </pc:grpChg>
        <pc:grpChg chg="mod">
          <ac:chgData name="Sarah Miller" userId="ee081882-2dab-4d11-94bf-1e8cfd6c100c" providerId="ADAL" clId="{59162005-8069-493F-96CB-CB6778A498D0}" dt="2024-02-07T09:39:53.722" v="4402" actId="962"/>
          <ac:grpSpMkLst>
            <pc:docMk/>
            <pc:sldMk cId="1945276440" sldId="2147478768"/>
            <ac:grpSpMk id="147" creationId="{866765A8-512B-EEC6-8F8B-E632F1CE9863}"/>
          </ac:grpSpMkLst>
        </pc:grpChg>
        <pc:grpChg chg="mod">
          <ac:chgData name="Sarah Miller" userId="ee081882-2dab-4d11-94bf-1e8cfd6c100c" providerId="ADAL" clId="{59162005-8069-493F-96CB-CB6778A498D0}" dt="2024-02-07T09:39:53.722" v="4402" actId="962"/>
          <ac:grpSpMkLst>
            <pc:docMk/>
            <pc:sldMk cId="1945276440" sldId="2147478768"/>
            <ac:grpSpMk id="178" creationId="{92531375-F54D-6875-374E-BAB0E16B7324}"/>
          </ac:grpSpMkLst>
        </pc:grpChg>
        <pc:grpChg chg="mod">
          <ac:chgData name="Sarah Miller" userId="ee081882-2dab-4d11-94bf-1e8cfd6c100c" providerId="ADAL" clId="{59162005-8069-493F-96CB-CB6778A498D0}" dt="2024-02-07T13:25:09.744" v="5238" actId="962"/>
          <ac:grpSpMkLst>
            <pc:docMk/>
            <pc:sldMk cId="1945276440" sldId="2147478768"/>
            <ac:grpSpMk id="191" creationId="{EE1A394E-8167-C7F5-C1F3-F833574B9E69}"/>
          </ac:grpSpMkLst>
        </pc:grpChg>
      </pc:sldChg>
      <pc:sldChg chg="modSp mod">
        <pc:chgData name="Sarah Miller" userId="ee081882-2dab-4d11-94bf-1e8cfd6c100c" providerId="ADAL" clId="{59162005-8069-493F-96CB-CB6778A498D0}" dt="2024-02-07T13:26:29.524" v="5297" actId="962"/>
        <pc:sldMkLst>
          <pc:docMk/>
          <pc:sldMk cId="1732159740" sldId="2147478769"/>
        </pc:sldMkLst>
        <pc:spChg chg="mod">
          <ac:chgData name="Sarah Miller" userId="ee081882-2dab-4d11-94bf-1e8cfd6c100c" providerId="ADAL" clId="{59162005-8069-493F-96CB-CB6778A498D0}" dt="2024-02-07T09:39:59.046" v="4403" actId="962"/>
          <ac:spMkLst>
            <pc:docMk/>
            <pc:sldMk cId="1732159740" sldId="2147478769"/>
            <ac:spMk id="4" creationId="{38695748-F541-40FE-3A90-2C20F0D29DCC}"/>
          </ac:spMkLst>
        </pc:spChg>
        <pc:spChg chg="mod">
          <ac:chgData name="Sarah Miller" userId="ee081882-2dab-4d11-94bf-1e8cfd6c100c" providerId="ADAL" clId="{59162005-8069-493F-96CB-CB6778A498D0}" dt="2024-02-07T09:39:59.046" v="4403" actId="962"/>
          <ac:spMkLst>
            <pc:docMk/>
            <pc:sldMk cId="1732159740" sldId="2147478769"/>
            <ac:spMk id="10" creationId="{051DFFAA-233F-9D12-B491-1C0A77C787E0}"/>
          </ac:spMkLst>
        </pc:spChg>
        <pc:spChg chg="mod">
          <ac:chgData name="Sarah Miller" userId="ee081882-2dab-4d11-94bf-1e8cfd6c100c" providerId="ADAL" clId="{59162005-8069-493F-96CB-CB6778A498D0}" dt="2024-02-07T13:26:29.524" v="5297" actId="962"/>
          <ac:spMkLst>
            <pc:docMk/>
            <pc:sldMk cId="1732159740" sldId="2147478769"/>
            <ac:spMk id="12" creationId="{2C0136A2-8768-F9D2-A0E2-035565B02893}"/>
          </ac:spMkLst>
        </pc:spChg>
        <pc:spChg chg="mod">
          <ac:chgData name="Sarah Miller" userId="ee081882-2dab-4d11-94bf-1e8cfd6c100c" providerId="ADAL" clId="{59162005-8069-493F-96CB-CB6778A498D0}" dt="2024-02-07T09:39:59.046" v="4403" actId="962"/>
          <ac:spMkLst>
            <pc:docMk/>
            <pc:sldMk cId="1732159740" sldId="2147478769"/>
            <ac:spMk id="13" creationId="{BEB7B887-1728-F895-CE3B-C62C2DD7A8E0}"/>
          </ac:spMkLst>
        </pc:spChg>
        <pc:spChg chg="mod">
          <ac:chgData name="Sarah Miller" userId="ee081882-2dab-4d11-94bf-1e8cfd6c100c" providerId="ADAL" clId="{59162005-8069-493F-96CB-CB6778A498D0}" dt="2024-02-07T09:39:59.046" v="4403" actId="962"/>
          <ac:spMkLst>
            <pc:docMk/>
            <pc:sldMk cId="1732159740" sldId="2147478769"/>
            <ac:spMk id="17" creationId="{F9629614-A944-197C-FE48-997DDCD6E657}"/>
          </ac:spMkLst>
        </pc:spChg>
        <pc:spChg chg="mod">
          <ac:chgData name="Sarah Miller" userId="ee081882-2dab-4d11-94bf-1e8cfd6c100c" providerId="ADAL" clId="{59162005-8069-493F-96CB-CB6778A498D0}" dt="2024-02-07T09:39:59.046" v="4403" actId="962"/>
          <ac:spMkLst>
            <pc:docMk/>
            <pc:sldMk cId="1732159740" sldId="2147478769"/>
            <ac:spMk id="18" creationId="{2EC24E4C-EB3E-FF28-6734-0FC8A3308BFD}"/>
          </ac:spMkLst>
        </pc:spChg>
        <pc:spChg chg="mod">
          <ac:chgData name="Sarah Miller" userId="ee081882-2dab-4d11-94bf-1e8cfd6c100c" providerId="ADAL" clId="{59162005-8069-493F-96CB-CB6778A498D0}" dt="2024-02-07T09:39:59.046" v="4403" actId="962"/>
          <ac:spMkLst>
            <pc:docMk/>
            <pc:sldMk cId="1732159740" sldId="2147478769"/>
            <ac:spMk id="19" creationId="{8C7F209C-12D2-7B51-9A0E-12BDA8D3D862}"/>
          </ac:spMkLst>
        </pc:spChg>
        <pc:spChg chg="mod">
          <ac:chgData name="Sarah Miller" userId="ee081882-2dab-4d11-94bf-1e8cfd6c100c" providerId="ADAL" clId="{59162005-8069-493F-96CB-CB6778A498D0}" dt="2024-02-07T09:39:59.046" v="4403" actId="962"/>
          <ac:spMkLst>
            <pc:docMk/>
            <pc:sldMk cId="1732159740" sldId="2147478769"/>
            <ac:spMk id="28" creationId="{4A802B0E-6C64-7AD1-EDB5-9DC21FAE1C0D}"/>
          </ac:spMkLst>
        </pc:spChg>
        <pc:spChg chg="mod">
          <ac:chgData name="Sarah Miller" userId="ee081882-2dab-4d11-94bf-1e8cfd6c100c" providerId="ADAL" clId="{59162005-8069-493F-96CB-CB6778A498D0}" dt="2024-02-07T09:39:59.046" v="4403" actId="962"/>
          <ac:spMkLst>
            <pc:docMk/>
            <pc:sldMk cId="1732159740" sldId="2147478769"/>
            <ac:spMk id="29" creationId="{EBF2BC94-1956-357E-F009-F6CDFB6025DF}"/>
          </ac:spMkLst>
        </pc:spChg>
        <pc:spChg chg="mod">
          <ac:chgData name="Sarah Miller" userId="ee081882-2dab-4d11-94bf-1e8cfd6c100c" providerId="ADAL" clId="{59162005-8069-493F-96CB-CB6778A498D0}" dt="2024-02-07T09:39:59.046" v="4403" actId="962"/>
          <ac:spMkLst>
            <pc:docMk/>
            <pc:sldMk cId="1732159740" sldId="2147478769"/>
            <ac:spMk id="30" creationId="{0E000EBA-7183-7BCE-E4E7-3965A85D4297}"/>
          </ac:spMkLst>
        </pc:spChg>
        <pc:spChg chg="mod">
          <ac:chgData name="Sarah Miller" userId="ee081882-2dab-4d11-94bf-1e8cfd6c100c" providerId="ADAL" clId="{59162005-8069-493F-96CB-CB6778A498D0}" dt="2024-02-07T09:39:59.046" v="4403" actId="962"/>
          <ac:spMkLst>
            <pc:docMk/>
            <pc:sldMk cId="1732159740" sldId="2147478769"/>
            <ac:spMk id="31" creationId="{50E46D85-DB8B-38F3-9876-88D8B77DD7DF}"/>
          </ac:spMkLst>
        </pc:spChg>
        <pc:spChg chg="mod">
          <ac:chgData name="Sarah Miller" userId="ee081882-2dab-4d11-94bf-1e8cfd6c100c" providerId="ADAL" clId="{59162005-8069-493F-96CB-CB6778A498D0}" dt="2024-02-07T09:39:59.046" v="4403" actId="962"/>
          <ac:spMkLst>
            <pc:docMk/>
            <pc:sldMk cId="1732159740" sldId="2147478769"/>
            <ac:spMk id="33" creationId="{BB3A6259-7C5E-2E28-C693-2E98A22B7855}"/>
          </ac:spMkLst>
        </pc:spChg>
        <pc:spChg chg="mod">
          <ac:chgData name="Sarah Miller" userId="ee081882-2dab-4d11-94bf-1e8cfd6c100c" providerId="ADAL" clId="{59162005-8069-493F-96CB-CB6778A498D0}" dt="2024-02-07T09:39:59.046" v="4403" actId="962"/>
          <ac:spMkLst>
            <pc:docMk/>
            <pc:sldMk cId="1732159740" sldId="2147478769"/>
            <ac:spMk id="34" creationId="{7AF4635C-77E2-B989-3A20-A733EB514D4B}"/>
          </ac:spMkLst>
        </pc:spChg>
        <pc:spChg chg="mod">
          <ac:chgData name="Sarah Miller" userId="ee081882-2dab-4d11-94bf-1e8cfd6c100c" providerId="ADAL" clId="{59162005-8069-493F-96CB-CB6778A498D0}" dt="2024-02-07T09:39:59.046" v="4403" actId="962"/>
          <ac:spMkLst>
            <pc:docMk/>
            <pc:sldMk cId="1732159740" sldId="2147478769"/>
            <ac:spMk id="35" creationId="{59D2404C-7512-441C-278C-CC0FF6E32109}"/>
          </ac:spMkLst>
        </pc:spChg>
        <pc:spChg chg="mod">
          <ac:chgData name="Sarah Miller" userId="ee081882-2dab-4d11-94bf-1e8cfd6c100c" providerId="ADAL" clId="{59162005-8069-493F-96CB-CB6778A498D0}" dt="2024-02-07T09:39:59.046" v="4403" actId="962"/>
          <ac:spMkLst>
            <pc:docMk/>
            <pc:sldMk cId="1732159740" sldId="2147478769"/>
            <ac:spMk id="36" creationId="{B9574BD4-7EB0-1372-486D-945CE5F5FBA3}"/>
          </ac:spMkLst>
        </pc:spChg>
        <pc:spChg chg="mod">
          <ac:chgData name="Sarah Miller" userId="ee081882-2dab-4d11-94bf-1e8cfd6c100c" providerId="ADAL" clId="{59162005-8069-493F-96CB-CB6778A498D0}" dt="2024-02-07T09:39:59.046" v="4403" actId="962"/>
          <ac:spMkLst>
            <pc:docMk/>
            <pc:sldMk cId="1732159740" sldId="2147478769"/>
            <ac:spMk id="38" creationId="{1226769F-2B2E-6A0C-CBBD-5F08EA7168CB}"/>
          </ac:spMkLst>
        </pc:spChg>
        <pc:spChg chg="mod">
          <ac:chgData name="Sarah Miller" userId="ee081882-2dab-4d11-94bf-1e8cfd6c100c" providerId="ADAL" clId="{59162005-8069-493F-96CB-CB6778A498D0}" dt="2024-02-07T09:39:59.046" v="4403" actId="962"/>
          <ac:spMkLst>
            <pc:docMk/>
            <pc:sldMk cId="1732159740" sldId="2147478769"/>
            <ac:spMk id="43" creationId="{15C374D5-BE8A-BDCE-4142-6F50568642FB}"/>
          </ac:spMkLst>
        </pc:spChg>
        <pc:spChg chg="mod">
          <ac:chgData name="Sarah Miller" userId="ee081882-2dab-4d11-94bf-1e8cfd6c100c" providerId="ADAL" clId="{59162005-8069-493F-96CB-CB6778A498D0}" dt="2024-02-07T09:39:59.046" v="4403" actId="962"/>
          <ac:spMkLst>
            <pc:docMk/>
            <pc:sldMk cId="1732159740" sldId="2147478769"/>
            <ac:spMk id="44" creationId="{4471910D-7AC8-CDFA-0F01-1966FCA7F2D3}"/>
          </ac:spMkLst>
        </pc:spChg>
        <pc:spChg chg="mod">
          <ac:chgData name="Sarah Miller" userId="ee081882-2dab-4d11-94bf-1e8cfd6c100c" providerId="ADAL" clId="{59162005-8069-493F-96CB-CB6778A498D0}" dt="2024-02-07T09:39:59.046" v="4403" actId="962"/>
          <ac:spMkLst>
            <pc:docMk/>
            <pc:sldMk cId="1732159740" sldId="2147478769"/>
            <ac:spMk id="63" creationId="{C5D3ED26-E3D5-3BE8-9023-145A67B5A60C}"/>
          </ac:spMkLst>
        </pc:spChg>
        <pc:spChg chg="mod">
          <ac:chgData name="Sarah Miller" userId="ee081882-2dab-4d11-94bf-1e8cfd6c100c" providerId="ADAL" clId="{59162005-8069-493F-96CB-CB6778A498D0}" dt="2024-02-07T09:39:59.046" v="4403" actId="962"/>
          <ac:spMkLst>
            <pc:docMk/>
            <pc:sldMk cId="1732159740" sldId="2147478769"/>
            <ac:spMk id="64" creationId="{50B5351E-F01A-0448-76A5-42DD7F2CF849}"/>
          </ac:spMkLst>
        </pc:spChg>
        <pc:spChg chg="mod">
          <ac:chgData name="Sarah Miller" userId="ee081882-2dab-4d11-94bf-1e8cfd6c100c" providerId="ADAL" clId="{59162005-8069-493F-96CB-CB6778A498D0}" dt="2024-02-07T09:39:59.046" v="4403" actId="962"/>
          <ac:spMkLst>
            <pc:docMk/>
            <pc:sldMk cId="1732159740" sldId="2147478769"/>
            <ac:spMk id="69" creationId="{C66C7578-A8D7-572D-4C31-01F687FDDC75}"/>
          </ac:spMkLst>
        </pc:spChg>
        <pc:spChg chg="mod">
          <ac:chgData name="Sarah Miller" userId="ee081882-2dab-4d11-94bf-1e8cfd6c100c" providerId="ADAL" clId="{59162005-8069-493F-96CB-CB6778A498D0}" dt="2024-02-07T09:39:59.046" v="4403" actId="962"/>
          <ac:spMkLst>
            <pc:docMk/>
            <pc:sldMk cId="1732159740" sldId="2147478769"/>
            <ac:spMk id="70" creationId="{D4223D13-DE9C-3F8E-5765-34E73CC94C6F}"/>
          </ac:spMkLst>
        </pc:spChg>
        <pc:spChg chg="mod">
          <ac:chgData name="Sarah Miller" userId="ee081882-2dab-4d11-94bf-1e8cfd6c100c" providerId="ADAL" clId="{59162005-8069-493F-96CB-CB6778A498D0}" dt="2024-02-07T09:39:59.046" v="4403" actId="962"/>
          <ac:spMkLst>
            <pc:docMk/>
            <pc:sldMk cId="1732159740" sldId="2147478769"/>
            <ac:spMk id="76" creationId="{23714E8D-2979-4F98-9D5D-F86CEA907399}"/>
          </ac:spMkLst>
        </pc:spChg>
        <pc:spChg chg="mod">
          <ac:chgData name="Sarah Miller" userId="ee081882-2dab-4d11-94bf-1e8cfd6c100c" providerId="ADAL" clId="{59162005-8069-493F-96CB-CB6778A498D0}" dt="2024-02-07T09:39:59.046" v="4403" actId="962"/>
          <ac:spMkLst>
            <pc:docMk/>
            <pc:sldMk cId="1732159740" sldId="2147478769"/>
            <ac:spMk id="77" creationId="{1E8CB1CA-9980-DB3D-C3B6-FBF369E43D29}"/>
          </ac:spMkLst>
        </pc:spChg>
        <pc:spChg chg="mod">
          <ac:chgData name="Sarah Miller" userId="ee081882-2dab-4d11-94bf-1e8cfd6c100c" providerId="ADAL" clId="{59162005-8069-493F-96CB-CB6778A498D0}" dt="2024-02-07T09:39:59.046" v="4403" actId="962"/>
          <ac:spMkLst>
            <pc:docMk/>
            <pc:sldMk cId="1732159740" sldId="2147478769"/>
            <ac:spMk id="80" creationId="{DED9E502-AC4C-10F1-8E7F-E13B300DF37C}"/>
          </ac:spMkLst>
        </pc:spChg>
        <pc:spChg chg="mod">
          <ac:chgData name="Sarah Miller" userId="ee081882-2dab-4d11-94bf-1e8cfd6c100c" providerId="ADAL" clId="{59162005-8069-493F-96CB-CB6778A498D0}" dt="2024-02-07T09:39:59.046" v="4403" actId="962"/>
          <ac:spMkLst>
            <pc:docMk/>
            <pc:sldMk cId="1732159740" sldId="2147478769"/>
            <ac:spMk id="84" creationId="{FB7146DC-1BD2-A38D-E50D-508EB23242A9}"/>
          </ac:spMkLst>
        </pc:spChg>
        <pc:spChg chg="mod">
          <ac:chgData name="Sarah Miller" userId="ee081882-2dab-4d11-94bf-1e8cfd6c100c" providerId="ADAL" clId="{59162005-8069-493F-96CB-CB6778A498D0}" dt="2024-02-07T09:39:59.046" v="4403" actId="962"/>
          <ac:spMkLst>
            <pc:docMk/>
            <pc:sldMk cId="1732159740" sldId="2147478769"/>
            <ac:spMk id="96" creationId="{5577D7C4-61D8-0026-88BD-BD99EB71E0AB}"/>
          </ac:spMkLst>
        </pc:spChg>
        <pc:spChg chg="mod">
          <ac:chgData name="Sarah Miller" userId="ee081882-2dab-4d11-94bf-1e8cfd6c100c" providerId="ADAL" clId="{59162005-8069-493F-96CB-CB6778A498D0}" dt="2024-02-07T09:39:59.046" v="4403" actId="962"/>
          <ac:spMkLst>
            <pc:docMk/>
            <pc:sldMk cId="1732159740" sldId="2147478769"/>
            <ac:spMk id="97" creationId="{7B2CF523-CBC4-5FB3-43B0-AF66F7F333FB}"/>
          </ac:spMkLst>
        </pc:spChg>
        <pc:spChg chg="mod">
          <ac:chgData name="Sarah Miller" userId="ee081882-2dab-4d11-94bf-1e8cfd6c100c" providerId="ADAL" clId="{59162005-8069-493F-96CB-CB6778A498D0}" dt="2024-02-07T09:39:59.046" v="4403" actId="962"/>
          <ac:spMkLst>
            <pc:docMk/>
            <pc:sldMk cId="1732159740" sldId="2147478769"/>
            <ac:spMk id="98" creationId="{322F9B27-D40E-A6A6-94FC-28A0793DB403}"/>
          </ac:spMkLst>
        </pc:spChg>
        <pc:spChg chg="mod">
          <ac:chgData name="Sarah Miller" userId="ee081882-2dab-4d11-94bf-1e8cfd6c100c" providerId="ADAL" clId="{59162005-8069-493F-96CB-CB6778A498D0}" dt="2024-02-07T09:39:59.046" v="4403" actId="962"/>
          <ac:spMkLst>
            <pc:docMk/>
            <pc:sldMk cId="1732159740" sldId="2147478769"/>
            <ac:spMk id="119" creationId="{FA6BDCA1-3FCC-DED8-3909-6FFA8781304C}"/>
          </ac:spMkLst>
        </pc:spChg>
        <pc:spChg chg="mod">
          <ac:chgData name="Sarah Miller" userId="ee081882-2dab-4d11-94bf-1e8cfd6c100c" providerId="ADAL" clId="{59162005-8069-493F-96CB-CB6778A498D0}" dt="2024-02-07T09:39:59.046" v="4403" actId="962"/>
          <ac:spMkLst>
            <pc:docMk/>
            <pc:sldMk cId="1732159740" sldId="2147478769"/>
            <ac:spMk id="120" creationId="{38DB3CBE-8F26-4A91-668D-B5A91FD62A39}"/>
          </ac:spMkLst>
        </pc:spChg>
        <pc:spChg chg="mod">
          <ac:chgData name="Sarah Miller" userId="ee081882-2dab-4d11-94bf-1e8cfd6c100c" providerId="ADAL" clId="{59162005-8069-493F-96CB-CB6778A498D0}" dt="2024-02-07T09:39:59.046" v="4403" actId="962"/>
          <ac:spMkLst>
            <pc:docMk/>
            <pc:sldMk cId="1732159740" sldId="2147478769"/>
            <ac:spMk id="125" creationId="{8CB9D944-821E-122F-665B-0D333E2D4F19}"/>
          </ac:spMkLst>
        </pc:spChg>
        <pc:spChg chg="mod">
          <ac:chgData name="Sarah Miller" userId="ee081882-2dab-4d11-94bf-1e8cfd6c100c" providerId="ADAL" clId="{59162005-8069-493F-96CB-CB6778A498D0}" dt="2024-02-07T09:39:59.046" v="4403" actId="962"/>
          <ac:spMkLst>
            <pc:docMk/>
            <pc:sldMk cId="1732159740" sldId="2147478769"/>
            <ac:spMk id="126" creationId="{23240BA3-8E75-08F8-8BD7-36B7C627E684}"/>
          </ac:spMkLst>
        </pc:spChg>
        <pc:spChg chg="mod">
          <ac:chgData name="Sarah Miller" userId="ee081882-2dab-4d11-94bf-1e8cfd6c100c" providerId="ADAL" clId="{59162005-8069-493F-96CB-CB6778A498D0}" dt="2024-02-07T09:39:59.046" v="4403" actId="962"/>
          <ac:spMkLst>
            <pc:docMk/>
            <pc:sldMk cId="1732159740" sldId="2147478769"/>
            <ac:spMk id="135" creationId="{C31EF801-FE66-C184-A146-46641FC77F35}"/>
          </ac:spMkLst>
        </pc:spChg>
        <pc:grpChg chg="mod">
          <ac:chgData name="Sarah Miller" userId="ee081882-2dab-4d11-94bf-1e8cfd6c100c" providerId="ADAL" clId="{59162005-8069-493F-96CB-CB6778A498D0}" dt="2024-02-07T13:25:52.397" v="5286" actId="962"/>
          <ac:grpSpMkLst>
            <pc:docMk/>
            <pc:sldMk cId="1732159740" sldId="2147478769"/>
            <ac:grpSpMk id="2" creationId="{C5A93872-6966-8295-4C77-D65C784626F5}"/>
          </ac:grpSpMkLst>
        </pc:grpChg>
        <pc:grpChg chg="mod">
          <ac:chgData name="Sarah Miller" userId="ee081882-2dab-4d11-94bf-1e8cfd6c100c" providerId="ADAL" clId="{59162005-8069-493F-96CB-CB6778A498D0}" dt="2024-02-07T09:39:59.046" v="4403" actId="962"/>
          <ac:grpSpMkLst>
            <pc:docMk/>
            <pc:sldMk cId="1732159740" sldId="2147478769"/>
            <ac:grpSpMk id="3" creationId="{6AA3EB22-351A-CA80-3C7A-303AD445974C}"/>
          </ac:grpSpMkLst>
        </pc:grpChg>
        <pc:grpChg chg="mod">
          <ac:chgData name="Sarah Miller" userId="ee081882-2dab-4d11-94bf-1e8cfd6c100c" providerId="ADAL" clId="{59162005-8069-493F-96CB-CB6778A498D0}" dt="2024-02-07T09:39:59.046" v="4403" actId="962"/>
          <ac:grpSpMkLst>
            <pc:docMk/>
            <pc:sldMk cId="1732159740" sldId="2147478769"/>
            <ac:grpSpMk id="5" creationId="{0E9745D6-8CFB-C91D-C0B6-78A04BA708F6}"/>
          </ac:grpSpMkLst>
        </pc:grpChg>
        <pc:grpChg chg="mod">
          <ac:chgData name="Sarah Miller" userId="ee081882-2dab-4d11-94bf-1e8cfd6c100c" providerId="ADAL" clId="{59162005-8069-493F-96CB-CB6778A498D0}" dt="2024-02-07T09:39:59.046" v="4403" actId="962"/>
          <ac:grpSpMkLst>
            <pc:docMk/>
            <pc:sldMk cId="1732159740" sldId="2147478769"/>
            <ac:grpSpMk id="20" creationId="{86C49F80-2E91-8073-F5DD-338A4A54CCBE}"/>
          </ac:grpSpMkLst>
        </pc:grpChg>
        <pc:grpChg chg="mod">
          <ac:chgData name="Sarah Miller" userId="ee081882-2dab-4d11-94bf-1e8cfd6c100c" providerId="ADAL" clId="{59162005-8069-493F-96CB-CB6778A498D0}" dt="2024-02-07T09:39:59.046" v="4403" actId="962"/>
          <ac:grpSpMkLst>
            <pc:docMk/>
            <pc:sldMk cId="1732159740" sldId="2147478769"/>
            <ac:grpSpMk id="23" creationId="{C43C2633-2B9E-34B6-F885-4E91E745469C}"/>
          </ac:grpSpMkLst>
        </pc:grpChg>
        <pc:grpChg chg="mod">
          <ac:chgData name="Sarah Miller" userId="ee081882-2dab-4d11-94bf-1e8cfd6c100c" providerId="ADAL" clId="{59162005-8069-493F-96CB-CB6778A498D0}" dt="2024-02-07T09:39:59.046" v="4403" actId="962"/>
          <ac:grpSpMkLst>
            <pc:docMk/>
            <pc:sldMk cId="1732159740" sldId="2147478769"/>
            <ac:grpSpMk id="39" creationId="{D0EC74AF-7160-AB1E-D32C-02840BD2A8BC}"/>
          </ac:grpSpMkLst>
        </pc:grpChg>
        <pc:grpChg chg="mod">
          <ac:chgData name="Sarah Miller" userId="ee081882-2dab-4d11-94bf-1e8cfd6c100c" providerId="ADAL" clId="{59162005-8069-493F-96CB-CB6778A498D0}" dt="2024-02-07T09:39:59.046" v="4403" actId="962"/>
          <ac:grpSpMkLst>
            <pc:docMk/>
            <pc:sldMk cId="1732159740" sldId="2147478769"/>
            <ac:grpSpMk id="54" creationId="{5AD8001A-6599-54C7-9EAE-54B8F46E28FB}"/>
          </ac:grpSpMkLst>
        </pc:grpChg>
        <pc:grpChg chg="mod">
          <ac:chgData name="Sarah Miller" userId="ee081882-2dab-4d11-94bf-1e8cfd6c100c" providerId="ADAL" clId="{59162005-8069-493F-96CB-CB6778A498D0}" dt="2024-02-07T09:39:59.046" v="4403" actId="962"/>
          <ac:grpSpMkLst>
            <pc:docMk/>
            <pc:sldMk cId="1732159740" sldId="2147478769"/>
            <ac:grpSpMk id="57" creationId="{5F084CBB-1F28-EFC2-12EC-E3D2CA722A6E}"/>
          </ac:grpSpMkLst>
        </pc:grpChg>
        <pc:grpChg chg="mod">
          <ac:chgData name="Sarah Miller" userId="ee081882-2dab-4d11-94bf-1e8cfd6c100c" providerId="ADAL" clId="{59162005-8069-493F-96CB-CB6778A498D0}" dt="2024-02-07T09:39:59.046" v="4403" actId="962"/>
          <ac:grpSpMkLst>
            <pc:docMk/>
            <pc:sldMk cId="1732159740" sldId="2147478769"/>
            <ac:grpSpMk id="66" creationId="{DB2C248E-8EC0-4566-4FED-BB5D3AE1B1E9}"/>
          </ac:grpSpMkLst>
        </pc:grpChg>
        <pc:grpChg chg="mod">
          <ac:chgData name="Sarah Miller" userId="ee081882-2dab-4d11-94bf-1e8cfd6c100c" providerId="ADAL" clId="{59162005-8069-493F-96CB-CB6778A498D0}" dt="2024-02-07T09:39:59.046" v="4403" actId="962"/>
          <ac:grpSpMkLst>
            <pc:docMk/>
            <pc:sldMk cId="1732159740" sldId="2147478769"/>
            <ac:grpSpMk id="71" creationId="{184D39ED-FBF9-3E64-B197-00165B6B44C0}"/>
          </ac:grpSpMkLst>
        </pc:grpChg>
        <pc:grpChg chg="mod">
          <ac:chgData name="Sarah Miller" userId="ee081882-2dab-4d11-94bf-1e8cfd6c100c" providerId="ADAL" clId="{59162005-8069-493F-96CB-CB6778A498D0}" dt="2024-02-07T09:39:59.046" v="4403" actId="962"/>
          <ac:grpSpMkLst>
            <pc:docMk/>
            <pc:sldMk cId="1732159740" sldId="2147478769"/>
            <ac:grpSpMk id="81" creationId="{2AD52FFF-E493-34DF-59EB-498505BEA231}"/>
          </ac:grpSpMkLst>
        </pc:grpChg>
        <pc:grpChg chg="mod">
          <ac:chgData name="Sarah Miller" userId="ee081882-2dab-4d11-94bf-1e8cfd6c100c" providerId="ADAL" clId="{59162005-8069-493F-96CB-CB6778A498D0}" dt="2024-02-07T09:39:59.046" v="4403" actId="962"/>
          <ac:grpSpMkLst>
            <pc:docMk/>
            <pc:sldMk cId="1732159740" sldId="2147478769"/>
            <ac:grpSpMk id="91" creationId="{A154BC4A-E5B2-2C87-2FFD-11E6E50FC4F0}"/>
          </ac:grpSpMkLst>
        </pc:grpChg>
        <pc:grpChg chg="mod">
          <ac:chgData name="Sarah Miller" userId="ee081882-2dab-4d11-94bf-1e8cfd6c100c" providerId="ADAL" clId="{59162005-8069-493F-96CB-CB6778A498D0}" dt="2024-02-07T09:39:59.046" v="4403" actId="962"/>
          <ac:grpSpMkLst>
            <pc:docMk/>
            <pc:sldMk cId="1732159740" sldId="2147478769"/>
            <ac:grpSpMk id="104" creationId="{AFAE0BB4-2117-4000-27C9-DB98496EE1D7}"/>
          </ac:grpSpMkLst>
        </pc:grpChg>
        <pc:grpChg chg="mod">
          <ac:chgData name="Sarah Miller" userId="ee081882-2dab-4d11-94bf-1e8cfd6c100c" providerId="ADAL" clId="{59162005-8069-493F-96CB-CB6778A498D0}" dt="2024-02-07T13:25:12.573" v="5241" actId="962"/>
          <ac:grpSpMkLst>
            <pc:docMk/>
            <pc:sldMk cId="1732159740" sldId="2147478769"/>
            <ac:grpSpMk id="107" creationId="{FE082A7A-49DF-14DB-FA5C-4FE34ECFBE72}"/>
          </ac:grpSpMkLst>
        </pc:grpChg>
        <pc:grpChg chg="mod">
          <ac:chgData name="Sarah Miller" userId="ee081882-2dab-4d11-94bf-1e8cfd6c100c" providerId="ADAL" clId="{59162005-8069-493F-96CB-CB6778A498D0}" dt="2024-02-07T09:39:59.046" v="4403" actId="962"/>
          <ac:grpSpMkLst>
            <pc:docMk/>
            <pc:sldMk cId="1732159740" sldId="2147478769"/>
            <ac:grpSpMk id="127" creationId="{4254AD26-1AFE-9BC6-0B8F-9EA5446B9F6B}"/>
          </ac:grpSpMkLst>
        </pc:grpChg>
        <pc:grpChg chg="mod">
          <ac:chgData name="Sarah Miller" userId="ee081882-2dab-4d11-94bf-1e8cfd6c100c" providerId="ADAL" clId="{59162005-8069-493F-96CB-CB6778A498D0}" dt="2024-02-07T09:39:59.046" v="4403" actId="962"/>
          <ac:grpSpMkLst>
            <pc:docMk/>
            <pc:sldMk cId="1732159740" sldId="2147478769"/>
            <ac:grpSpMk id="130" creationId="{9DD540B7-A6DE-8B97-F30D-08D81D8ADF28}"/>
          </ac:grpSpMkLst>
        </pc:grpChg>
      </pc:sldChg>
      <pc:sldChg chg="addSp delSp modSp mod">
        <pc:chgData name="Sarah Miller" userId="ee081882-2dab-4d11-94bf-1e8cfd6c100c" providerId="ADAL" clId="{59162005-8069-493F-96CB-CB6778A498D0}" dt="2024-02-07T13:26:26.974" v="5296" actId="962"/>
        <pc:sldMkLst>
          <pc:docMk/>
          <pc:sldMk cId="3009108572" sldId="2147478770"/>
        </pc:sldMkLst>
        <pc:spChg chg="mod">
          <ac:chgData name="Sarah Miller" userId="ee081882-2dab-4d11-94bf-1e8cfd6c100c" providerId="ADAL" clId="{59162005-8069-493F-96CB-CB6778A498D0}" dt="2024-02-07T09:40:02.920" v="4404" actId="962"/>
          <ac:spMkLst>
            <pc:docMk/>
            <pc:sldMk cId="3009108572" sldId="2147478770"/>
            <ac:spMk id="4" creationId="{38695748-F541-40FE-3A90-2C20F0D29DCC}"/>
          </ac:spMkLst>
        </pc:spChg>
        <pc:spChg chg="mod">
          <ac:chgData name="Sarah Miller" userId="ee081882-2dab-4d11-94bf-1e8cfd6c100c" providerId="ADAL" clId="{59162005-8069-493F-96CB-CB6778A498D0}" dt="2024-02-07T09:40:02.920" v="4404" actId="962"/>
          <ac:spMkLst>
            <pc:docMk/>
            <pc:sldMk cId="3009108572" sldId="2147478770"/>
            <ac:spMk id="10" creationId="{051DFFAA-233F-9D12-B491-1C0A77C787E0}"/>
          </ac:spMkLst>
        </pc:spChg>
        <pc:spChg chg="mod">
          <ac:chgData name="Sarah Miller" userId="ee081882-2dab-4d11-94bf-1e8cfd6c100c" providerId="ADAL" clId="{59162005-8069-493F-96CB-CB6778A498D0}" dt="2024-02-07T13:26:26.974" v="5296" actId="962"/>
          <ac:spMkLst>
            <pc:docMk/>
            <pc:sldMk cId="3009108572" sldId="2147478770"/>
            <ac:spMk id="12" creationId="{2C0136A2-8768-F9D2-A0E2-035565B02893}"/>
          </ac:spMkLst>
        </pc:spChg>
        <pc:spChg chg="mod">
          <ac:chgData name="Sarah Miller" userId="ee081882-2dab-4d11-94bf-1e8cfd6c100c" providerId="ADAL" clId="{59162005-8069-493F-96CB-CB6778A498D0}" dt="2024-02-07T09:40:02.920" v="4404" actId="962"/>
          <ac:spMkLst>
            <pc:docMk/>
            <pc:sldMk cId="3009108572" sldId="2147478770"/>
            <ac:spMk id="13" creationId="{BEB7B887-1728-F895-CE3B-C62C2DD7A8E0}"/>
          </ac:spMkLst>
        </pc:spChg>
        <pc:spChg chg="mod">
          <ac:chgData name="Sarah Miller" userId="ee081882-2dab-4d11-94bf-1e8cfd6c100c" providerId="ADAL" clId="{59162005-8069-493F-96CB-CB6778A498D0}" dt="2024-02-07T09:40:02.920" v="4404" actId="962"/>
          <ac:spMkLst>
            <pc:docMk/>
            <pc:sldMk cId="3009108572" sldId="2147478770"/>
            <ac:spMk id="17" creationId="{F9629614-A944-197C-FE48-997DDCD6E657}"/>
          </ac:spMkLst>
        </pc:spChg>
        <pc:spChg chg="mod">
          <ac:chgData name="Sarah Miller" userId="ee081882-2dab-4d11-94bf-1e8cfd6c100c" providerId="ADAL" clId="{59162005-8069-493F-96CB-CB6778A498D0}" dt="2024-02-07T09:40:02.920" v="4404" actId="962"/>
          <ac:spMkLst>
            <pc:docMk/>
            <pc:sldMk cId="3009108572" sldId="2147478770"/>
            <ac:spMk id="18" creationId="{2EC24E4C-EB3E-FF28-6734-0FC8A3308BFD}"/>
          </ac:spMkLst>
        </pc:spChg>
        <pc:spChg chg="mod">
          <ac:chgData name="Sarah Miller" userId="ee081882-2dab-4d11-94bf-1e8cfd6c100c" providerId="ADAL" clId="{59162005-8069-493F-96CB-CB6778A498D0}" dt="2024-02-07T09:40:02.920" v="4404" actId="962"/>
          <ac:spMkLst>
            <pc:docMk/>
            <pc:sldMk cId="3009108572" sldId="2147478770"/>
            <ac:spMk id="19" creationId="{8C7F209C-12D2-7B51-9A0E-12BDA8D3D862}"/>
          </ac:spMkLst>
        </pc:spChg>
        <pc:spChg chg="mod">
          <ac:chgData name="Sarah Miller" userId="ee081882-2dab-4d11-94bf-1e8cfd6c100c" providerId="ADAL" clId="{59162005-8069-493F-96CB-CB6778A498D0}" dt="2024-02-07T09:40:02.920" v="4404" actId="962"/>
          <ac:spMkLst>
            <pc:docMk/>
            <pc:sldMk cId="3009108572" sldId="2147478770"/>
            <ac:spMk id="28" creationId="{4A802B0E-6C64-7AD1-EDB5-9DC21FAE1C0D}"/>
          </ac:spMkLst>
        </pc:spChg>
        <pc:spChg chg="mod">
          <ac:chgData name="Sarah Miller" userId="ee081882-2dab-4d11-94bf-1e8cfd6c100c" providerId="ADAL" clId="{59162005-8069-493F-96CB-CB6778A498D0}" dt="2024-02-07T09:40:02.920" v="4404" actId="962"/>
          <ac:spMkLst>
            <pc:docMk/>
            <pc:sldMk cId="3009108572" sldId="2147478770"/>
            <ac:spMk id="29" creationId="{EBF2BC94-1956-357E-F009-F6CDFB6025DF}"/>
          </ac:spMkLst>
        </pc:spChg>
        <pc:spChg chg="mod">
          <ac:chgData name="Sarah Miller" userId="ee081882-2dab-4d11-94bf-1e8cfd6c100c" providerId="ADAL" clId="{59162005-8069-493F-96CB-CB6778A498D0}" dt="2024-02-07T09:40:02.920" v="4404" actId="962"/>
          <ac:spMkLst>
            <pc:docMk/>
            <pc:sldMk cId="3009108572" sldId="2147478770"/>
            <ac:spMk id="30" creationId="{0E000EBA-7183-7BCE-E4E7-3965A85D4297}"/>
          </ac:spMkLst>
        </pc:spChg>
        <pc:spChg chg="mod">
          <ac:chgData name="Sarah Miller" userId="ee081882-2dab-4d11-94bf-1e8cfd6c100c" providerId="ADAL" clId="{59162005-8069-493F-96CB-CB6778A498D0}" dt="2024-02-07T09:40:02.920" v="4404" actId="962"/>
          <ac:spMkLst>
            <pc:docMk/>
            <pc:sldMk cId="3009108572" sldId="2147478770"/>
            <ac:spMk id="31" creationId="{50E46D85-DB8B-38F3-9876-88D8B77DD7DF}"/>
          </ac:spMkLst>
        </pc:spChg>
        <pc:spChg chg="mod">
          <ac:chgData name="Sarah Miller" userId="ee081882-2dab-4d11-94bf-1e8cfd6c100c" providerId="ADAL" clId="{59162005-8069-493F-96CB-CB6778A498D0}" dt="2024-02-07T09:40:02.920" v="4404" actId="962"/>
          <ac:spMkLst>
            <pc:docMk/>
            <pc:sldMk cId="3009108572" sldId="2147478770"/>
            <ac:spMk id="33" creationId="{BB3A6259-7C5E-2E28-C693-2E98A22B7855}"/>
          </ac:spMkLst>
        </pc:spChg>
        <pc:spChg chg="mod">
          <ac:chgData name="Sarah Miller" userId="ee081882-2dab-4d11-94bf-1e8cfd6c100c" providerId="ADAL" clId="{59162005-8069-493F-96CB-CB6778A498D0}" dt="2024-02-07T09:40:02.920" v="4404" actId="962"/>
          <ac:spMkLst>
            <pc:docMk/>
            <pc:sldMk cId="3009108572" sldId="2147478770"/>
            <ac:spMk id="34" creationId="{7AF4635C-77E2-B989-3A20-A733EB514D4B}"/>
          </ac:spMkLst>
        </pc:spChg>
        <pc:spChg chg="mod">
          <ac:chgData name="Sarah Miller" userId="ee081882-2dab-4d11-94bf-1e8cfd6c100c" providerId="ADAL" clId="{59162005-8069-493F-96CB-CB6778A498D0}" dt="2024-02-07T09:40:02.920" v="4404" actId="962"/>
          <ac:spMkLst>
            <pc:docMk/>
            <pc:sldMk cId="3009108572" sldId="2147478770"/>
            <ac:spMk id="36" creationId="{B9574BD4-7EB0-1372-486D-945CE5F5FBA3}"/>
          </ac:spMkLst>
        </pc:spChg>
        <pc:spChg chg="add del">
          <ac:chgData name="Sarah Miller" userId="ee081882-2dab-4d11-94bf-1e8cfd6c100c" providerId="ADAL" clId="{59162005-8069-493F-96CB-CB6778A498D0}" dt="2024-02-07T13:25:46.531" v="5281" actId="22"/>
          <ac:spMkLst>
            <pc:docMk/>
            <pc:sldMk cId="3009108572" sldId="2147478770"/>
            <ac:spMk id="42" creationId="{DB9C37FC-23F0-8A8E-A3B9-DAA6232E91F5}"/>
          </ac:spMkLst>
        </pc:spChg>
        <pc:spChg chg="mod">
          <ac:chgData name="Sarah Miller" userId="ee081882-2dab-4d11-94bf-1e8cfd6c100c" providerId="ADAL" clId="{59162005-8069-493F-96CB-CB6778A498D0}" dt="2024-02-07T09:40:02.920" v="4404" actId="962"/>
          <ac:spMkLst>
            <pc:docMk/>
            <pc:sldMk cId="3009108572" sldId="2147478770"/>
            <ac:spMk id="43" creationId="{15C374D5-BE8A-BDCE-4142-6F50568642FB}"/>
          </ac:spMkLst>
        </pc:spChg>
        <pc:spChg chg="mod">
          <ac:chgData name="Sarah Miller" userId="ee081882-2dab-4d11-94bf-1e8cfd6c100c" providerId="ADAL" clId="{59162005-8069-493F-96CB-CB6778A498D0}" dt="2024-02-07T09:40:02.920" v="4404" actId="962"/>
          <ac:spMkLst>
            <pc:docMk/>
            <pc:sldMk cId="3009108572" sldId="2147478770"/>
            <ac:spMk id="44" creationId="{4471910D-7AC8-CDFA-0F01-1966FCA7F2D3}"/>
          </ac:spMkLst>
        </pc:spChg>
        <pc:spChg chg="mod">
          <ac:chgData name="Sarah Miller" userId="ee081882-2dab-4d11-94bf-1e8cfd6c100c" providerId="ADAL" clId="{59162005-8069-493F-96CB-CB6778A498D0}" dt="2024-02-07T09:40:02.920" v="4404" actId="962"/>
          <ac:spMkLst>
            <pc:docMk/>
            <pc:sldMk cId="3009108572" sldId="2147478770"/>
            <ac:spMk id="49" creationId="{FF9335E2-45EC-4E73-D4AB-0DF42F63EE7C}"/>
          </ac:spMkLst>
        </pc:spChg>
        <pc:spChg chg="mod">
          <ac:chgData name="Sarah Miller" userId="ee081882-2dab-4d11-94bf-1e8cfd6c100c" providerId="ADAL" clId="{59162005-8069-493F-96CB-CB6778A498D0}" dt="2024-02-07T09:40:02.920" v="4404" actId="962"/>
          <ac:spMkLst>
            <pc:docMk/>
            <pc:sldMk cId="3009108572" sldId="2147478770"/>
            <ac:spMk id="50" creationId="{B077D9A4-9D07-7BAC-D19E-7B8F25BB3944}"/>
          </ac:spMkLst>
        </pc:spChg>
        <pc:spChg chg="mod">
          <ac:chgData name="Sarah Miller" userId="ee081882-2dab-4d11-94bf-1e8cfd6c100c" providerId="ADAL" clId="{59162005-8069-493F-96CB-CB6778A498D0}" dt="2024-02-07T09:40:02.920" v="4404" actId="962"/>
          <ac:spMkLst>
            <pc:docMk/>
            <pc:sldMk cId="3009108572" sldId="2147478770"/>
            <ac:spMk id="63" creationId="{C5D3ED26-E3D5-3BE8-9023-145A67B5A60C}"/>
          </ac:spMkLst>
        </pc:spChg>
        <pc:spChg chg="mod">
          <ac:chgData name="Sarah Miller" userId="ee081882-2dab-4d11-94bf-1e8cfd6c100c" providerId="ADAL" clId="{59162005-8069-493F-96CB-CB6778A498D0}" dt="2024-02-07T09:40:02.920" v="4404" actId="962"/>
          <ac:spMkLst>
            <pc:docMk/>
            <pc:sldMk cId="3009108572" sldId="2147478770"/>
            <ac:spMk id="64" creationId="{50B5351E-F01A-0448-76A5-42DD7F2CF849}"/>
          </ac:spMkLst>
        </pc:spChg>
        <pc:spChg chg="mod">
          <ac:chgData name="Sarah Miller" userId="ee081882-2dab-4d11-94bf-1e8cfd6c100c" providerId="ADAL" clId="{59162005-8069-493F-96CB-CB6778A498D0}" dt="2024-02-07T09:40:02.920" v="4404" actId="962"/>
          <ac:spMkLst>
            <pc:docMk/>
            <pc:sldMk cId="3009108572" sldId="2147478770"/>
            <ac:spMk id="72" creationId="{EFEE2B63-D49C-8EBA-DDC1-DAA42DA1887D}"/>
          </ac:spMkLst>
        </pc:spChg>
        <pc:spChg chg="mod">
          <ac:chgData name="Sarah Miller" userId="ee081882-2dab-4d11-94bf-1e8cfd6c100c" providerId="ADAL" clId="{59162005-8069-493F-96CB-CB6778A498D0}" dt="2024-02-07T09:40:02.920" v="4404" actId="962"/>
          <ac:spMkLst>
            <pc:docMk/>
            <pc:sldMk cId="3009108572" sldId="2147478770"/>
            <ac:spMk id="73" creationId="{FDA9EAA2-7AF1-4FB9-C622-E05CD340300D}"/>
          </ac:spMkLst>
        </pc:spChg>
        <pc:spChg chg="mod">
          <ac:chgData name="Sarah Miller" userId="ee081882-2dab-4d11-94bf-1e8cfd6c100c" providerId="ADAL" clId="{59162005-8069-493F-96CB-CB6778A498D0}" dt="2024-02-07T09:40:02.920" v="4404" actId="962"/>
          <ac:spMkLst>
            <pc:docMk/>
            <pc:sldMk cId="3009108572" sldId="2147478770"/>
            <ac:spMk id="74" creationId="{0A5992CA-6CFA-0492-FB40-FCA2D3B5DAD2}"/>
          </ac:spMkLst>
        </pc:spChg>
        <pc:spChg chg="mod">
          <ac:chgData name="Sarah Miller" userId="ee081882-2dab-4d11-94bf-1e8cfd6c100c" providerId="ADAL" clId="{59162005-8069-493F-96CB-CB6778A498D0}" dt="2024-02-07T09:40:02.920" v="4404" actId="962"/>
          <ac:spMkLst>
            <pc:docMk/>
            <pc:sldMk cId="3009108572" sldId="2147478770"/>
            <ac:spMk id="83" creationId="{911E2A6A-B0BD-9D67-5616-D05DA009D539}"/>
          </ac:spMkLst>
        </pc:spChg>
        <pc:spChg chg="mod">
          <ac:chgData name="Sarah Miller" userId="ee081882-2dab-4d11-94bf-1e8cfd6c100c" providerId="ADAL" clId="{59162005-8069-493F-96CB-CB6778A498D0}" dt="2024-02-07T09:40:02.920" v="4404" actId="962"/>
          <ac:spMkLst>
            <pc:docMk/>
            <pc:sldMk cId="3009108572" sldId="2147478770"/>
            <ac:spMk id="84" creationId="{FB7146DC-1BD2-A38D-E50D-508EB23242A9}"/>
          </ac:spMkLst>
        </pc:spChg>
        <pc:spChg chg="mod">
          <ac:chgData name="Sarah Miller" userId="ee081882-2dab-4d11-94bf-1e8cfd6c100c" providerId="ADAL" clId="{59162005-8069-493F-96CB-CB6778A498D0}" dt="2024-02-07T09:40:02.920" v="4404" actId="962"/>
          <ac:spMkLst>
            <pc:docMk/>
            <pc:sldMk cId="3009108572" sldId="2147478770"/>
            <ac:spMk id="96" creationId="{5577D7C4-61D8-0026-88BD-BD99EB71E0AB}"/>
          </ac:spMkLst>
        </pc:spChg>
        <pc:spChg chg="mod">
          <ac:chgData name="Sarah Miller" userId="ee081882-2dab-4d11-94bf-1e8cfd6c100c" providerId="ADAL" clId="{59162005-8069-493F-96CB-CB6778A498D0}" dt="2024-02-07T09:40:02.920" v="4404" actId="962"/>
          <ac:spMkLst>
            <pc:docMk/>
            <pc:sldMk cId="3009108572" sldId="2147478770"/>
            <ac:spMk id="97" creationId="{7B2CF523-CBC4-5FB3-43B0-AF66F7F333FB}"/>
          </ac:spMkLst>
        </pc:spChg>
        <pc:spChg chg="mod">
          <ac:chgData name="Sarah Miller" userId="ee081882-2dab-4d11-94bf-1e8cfd6c100c" providerId="ADAL" clId="{59162005-8069-493F-96CB-CB6778A498D0}" dt="2024-02-07T09:40:02.920" v="4404" actId="962"/>
          <ac:spMkLst>
            <pc:docMk/>
            <pc:sldMk cId="3009108572" sldId="2147478770"/>
            <ac:spMk id="98" creationId="{322F9B27-D40E-A6A6-94FC-28A0793DB403}"/>
          </ac:spMkLst>
        </pc:spChg>
        <pc:spChg chg="mod">
          <ac:chgData name="Sarah Miller" userId="ee081882-2dab-4d11-94bf-1e8cfd6c100c" providerId="ADAL" clId="{59162005-8069-493F-96CB-CB6778A498D0}" dt="2024-02-07T09:40:02.920" v="4404" actId="962"/>
          <ac:spMkLst>
            <pc:docMk/>
            <pc:sldMk cId="3009108572" sldId="2147478770"/>
            <ac:spMk id="119" creationId="{FA6BDCA1-3FCC-DED8-3909-6FFA8781304C}"/>
          </ac:spMkLst>
        </pc:spChg>
        <pc:spChg chg="mod">
          <ac:chgData name="Sarah Miller" userId="ee081882-2dab-4d11-94bf-1e8cfd6c100c" providerId="ADAL" clId="{59162005-8069-493F-96CB-CB6778A498D0}" dt="2024-02-07T09:40:02.920" v="4404" actId="962"/>
          <ac:spMkLst>
            <pc:docMk/>
            <pc:sldMk cId="3009108572" sldId="2147478770"/>
            <ac:spMk id="120" creationId="{38DB3CBE-8F26-4A91-668D-B5A91FD62A39}"/>
          </ac:spMkLst>
        </pc:spChg>
        <pc:spChg chg="mod">
          <ac:chgData name="Sarah Miller" userId="ee081882-2dab-4d11-94bf-1e8cfd6c100c" providerId="ADAL" clId="{59162005-8069-493F-96CB-CB6778A498D0}" dt="2024-02-07T09:40:02.920" v="4404" actId="962"/>
          <ac:spMkLst>
            <pc:docMk/>
            <pc:sldMk cId="3009108572" sldId="2147478770"/>
            <ac:spMk id="125" creationId="{8CB9D944-821E-122F-665B-0D333E2D4F19}"/>
          </ac:spMkLst>
        </pc:spChg>
        <pc:spChg chg="mod">
          <ac:chgData name="Sarah Miller" userId="ee081882-2dab-4d11-94bf-1e8cfd6c100c" providerId="ADAL" clId="{59162005-8069-493F-96CB-CB6778A498D0}" dt="2024-02-07T09:40:02.920" v="4404" actId="962"/>
          <ac:spMkLst>
            <pc:docMk/>
            <pc:sldMk cId="3009108572" sldId="2147478770"/>
            <ac:spMk id="126" creationId="{23240BA3-8E75-08F8-8BD7-36B7C627E684}"/>
          </ac:spMkLst>
        </pc:spChg>
        <pc:spChg chg="mod">
          <ac:chgData name="Sarah Miller" userId="ee081882-2dab-4d11-94bf-1e8cfd6c100c" providerId="ADAL" clId="{59162005-8069-493F-96CB-CB6778A498D0}" dt="2024-02-07T09:40:02.920" v="4404" actId="962"/>
          <ac:spMkLst>
            <pc:docMk/>
            <pc:sldMk cId="3009108572" sldId="2147478770"/>
            <ac:spMk id="135" creationId="{C31EF801-FE66-C184-A146-46641FC77F35}"/>
          </ac:spMkLst>
        </pc:spChg>
        <pc:grpChg chg="mod">
          <ac:chgData name="Sarah Miller" userId="ee081882-2dab-4d11-94bf-1e8cfd6c100c" providerId="ADAL" clId="{59162005-8069-493F-96CB-CB6778A498D0}" dt="2024-02-07T09:40:02.920" v="4404" actId="962"/>
          <ac:grpSpMkLst>
            <pc:docMk/>
            <pc:sldMk cId="3009108572" sldId="2147478770"/>
            <ac:grpSpMk id="2" creationId="{4F42C180-0BF0-88CA-8704-186AF8C6B6A5}"/>
          </ac:grpSpMkLst>
        </pc:grpChg>
        <pc:grpChg chg="mod">
          <ac:chgData name="Sarah Miller" userId="ee081882-2dab-4d11-94bf-1e8cfd6c100c" providerId="ADAL" clId="{59162005-8069-493F-96CB-CB6778A498D0}" dt="2024-02-07T09:40:02.920" v="4404" actId="962"/>
          <ac:grpSpMkLst>
            <pc:docMk/>
            <pc:sldMk cId="3009108572" sldId="2147478770"/>
            <ac:grpSpMk id="3" creationId="{6AA3EB22-351A-CA80-3C7A-303AD445974C}"/>
          </ac:grpSpMkLst>
        </pc:grpChg>
        <pc:grpChg chg="mod">
          <ac:chgData name="Sarah Miller" userId="ee081882-2dab-4d11-94bf-1e8cfd6c100c" providerId="ADAL" clId="{59162005-8069-493F-96CB-CB6778A498D0}" dt="2024-02-07T09:40:02.920" v="4404" actId="962"/>
          <ac:grpSpMkLst>
            <pc:docMk/>
            <pc:sldMk cId="3009108572" sldId="2147478770"/>
            <ac:grpSpMk id="5" creationId="{0E9745D6-8CFB-C91D-C0B6-78A04BA708F6}"/>
          </ac:grpSpMkLst>
        </pc:grpChg>
        <pc:grpChg chg="mod">
          <ac:chgData name="Sarah Miller" userId="ee081882-2dab-4d11-94bf-1e8cfd6c100c" providerId="ADAL" clId="{59162005-8069-493F-96CB-CB6778A498D0}" dt="2024-02-07T09:40:02.920" v="4404" actId="962"/>
          <ac:grpSpMkLst>
            <pc:docMk/>
            <pc:sldMk cId="3009108572" sldId="2147478770"/>
            <ac:grpSpMk id="20" creationId="{86C49F80-2E91-8073-F5DD-338A4A54CCBE}"/>
          </ac:grpSpMkLst>
        </pc:grpChg>
        <pc:grpChg chg="mod">
          <ac:chgData name="Sarah Miller" userId="ee081882-2dab-4d11-94bf-1e8cfd6c100c" providerId="ADAL" clId="{59162005-8069-493F-96CB-CB6778A498D0}" dt="2024-02-07T09:40:02.920" v="4404" actId="962"/>
          <ac:grpSpMkLst>
            <pc:docMk/>
            <pc:sldMk cId="3009108572" sldId="2147478770"/>
            <ac:grpSpMk id="23" creationId="{C43C2633-2B9E-34B6-F885-4E91E745469C}"/>
          </ac:grpSpMkLst>
        </pc:grpChg>
        <pc:grpChg chg="mod">
          <ac:chgData name="Sarah Miller" userId="ee081882-2dab-4d11-94bf-1e8cfd6c100c" providerId="ADAL" clId="{59162005-8069-493F-96CB-CB6778A498D0}" dt="2024-02-07T13:25:48.960" v="5283" actId="962"/>
          <ac:grpSpMkLst>
            <pc:docMk/>
            <pc:sldMk cId="3009108572" sldId="2147478770"/>
            <ac:grpSpMk id="35" creationId="{A9A60025-1E40-F5D3-9A6E-78CE07AB397A}"/>
          </ac:grpSpMkLst>
        </pc:grpChg>
        <pc:grpChg chg="mod">
          <ac:chgData name="Sarah Miller" userId="ee081882-2dab-4d11-94bf-1e8cfd6c100c" providerId="ADAL" clId="{59162005-8069-493F-96CB-CB6778A498D0}" dt="2024-02-07T09:40:02.920" v="4404" actId="962"/>
          <ac:grpSpMkLst>
            <pc:docMk/>
            <pc:sldMk cId="3009108572" sldId="2147478770"/>
            <ac:grpSpMk id="54" creationId="{5AD8001A-6599-54C7-9EAE-54B8F46E28FB}"/>
          </ac:grpSpMkLst>
        </pc:grpChg>
        <pc:grpChg chg="mod">
          <ac:chgData name="Sarah Miller" userId="ee081882-2dab-4d11-94bf-1e8cfd6c100c" providerId="ADAL" clId="{59162005-8069-493F-96CB-CB6778A498D0}" dt="2024-02-07T09:40:02.920" v="4404" actId="962"/>
          <ac:grpSpMkLst>
            <pc:docMk/>
            <pc:sldMk cId="3009108572" sldId="2147478770"/>
            <ac:grpSpMk id="57" creationId="{5F084CBB-1F28-EFC2-12EC-E3D2CA722A6E}"/>
          </ac:grpSpMkLst>
        </pc:grpChg>
        <pc:grpChg chg="mod">
          <ac:chgData name="Sarah Miller" userId="ee081882-2dab-4d11-94bf-1e8cfd6c100c" providerId="ADAL" clId="{59162005-8069-493F-96CB-CB6778A498D0}" dt="2024-02-07T09:40:02.920" v="4404" actId="962"/>
          <ac:grpSpMkLst>
            <pc:docMk/>
            <pc:sldMk cId="3009108572" sldId="2147478770"/>
            <ac:grpSpMk id="66" creationId="{DB2C248E-8EC0-4566-4FED-BB5D3AE1B1E9}"/>
          </ac:grpSpMkLst>
        </pc:grpChg>
        <pc:grpChg chg="mod">
          <ac:chgData name="Sarah Miller" userId="ee081882-2dab-4d11-94bf-1e8cfd6c100c" providerId="ADAL" clId="{59162005-8069-493F-96CB-CB6778A498D0}" dt="2024-02-07T09:40:02.920" v="4404" actId="962"/>
          <ac:grpSpMkLst>
            <pc:docMk/>
            <pc:sldMk cId="3009108572" sldId="2147478770"/>
            <ac:grpSpMk id="67" creationId="{8A263730-78EB-2D47-1FF0-A771BCB22111}"/>
          </ac:grpSpMkLst>
        </pc:grpChg>
        <pc:grpChg chg="mod">
          <ac:chgData name="Sarah Miller" userId="ee081882-2dab-4d11-94bf-1e8cfd6c100c" providerId="ADAL" clId="{59162005-8069-493F-96CB-CB6778A498D0}" dt="2024-02-07T09:40:02.920" v="4404" actId="962"/>
          <ac:grpSpMkLst>
            <pc:docMk/>
            <pc:sldMk cId="3009108572" sldId="2147478770"/>
            <ac:grpSpMk id="75" creationId="{13A214BE-C10E-63D5-7DC0-D9D70C727530}"/>
          </ac:grpSpMkLst>
        </pc:grpChg>
        <pc:grpChg chg="mod">
          <ac:chgData name="Sarah Miller" userId="ee081882-2dab-4d11-94bf-1e8cfd6c100c" providerId="ADAL" clId="{59162005-8069-493F-96CB-CB6778A498D0}" dt="2024-02-07T13:25:15.873" v="5244" actId="962"/>
          <ac:grpSpMkLst>
            <pc:docMk/>
            <pc:sldMk cId="3009108572" sldId="2147478770"/>
            <ac:grpSpMk id="90" creationId="{A423D534-0766-A3BF-B5A4-4C2F988DD361}"/>
          </ac:grpSpMkLst>
        </pc:grpChg>
        <pc:grpChg chg="mod">
          <ac:chgData name="Sarah Miller" userId="ee081882-2dab-4d11-94bf-1e8cfd6c100c" providerId="ADAL" clId="{59162005-8069-493F-96CB-CB6778A498D0}" dt="2024-02-07T09:40:02.920" v="4404" actId="962"/>
          <ac:grpSpMkLst>
            <pc:docMk/>
            <pc:sldMk cId="3009108572" sldId="2147478770"/>
            <ac:grpSpMk id="91" creationId="{A154BC4A-E5B2-2C87-2FFD-11E6E50FC4F0}"/>
          </ac:grpSpMkLst>
        </pc:grpChg>
        <pc:grpChg chg="mod">
          <ac:chgData name="Sarah Miller" userId="ee081882-2dab-4d11-94bf-1e8cfd6c100c" providerId="ADAL" clId="{59162005-8069-493F-96CB-CB6778A498D0}" dt="2024-02-07T09:40:02.920" v="4404" actId="962"/>
          <ac:grpSpMkLst>
            <pc:docMk/>
            <pc:sldMk cId="3009108572" sldId="2147478770"/>
            <ac:grpSpMk id="104" creationId="{AFAE0BB4-2117-4000-27C9-DB98496EE1D7}"/>
          </ac:grpSpMkLst>
        </pc:grpChg>
        <pc:grpChg chg="mod">
          <ac:chgData name="Sarah Miller" userId="ee081882-2dab-4d11-94bf-1e8cfd6c100c" providerId="ADAL" clId="{59162005-8069-493F-96CB-CB6778A498D0}" dt="2024-02-07T09:40:02.920" v="4404" actId="962"/>
          <ac:grpSpMkLst>
            <pc:docMk/>
            <pc:sldMk cId="3009108572" sldId="2147478770"/>
            <ac:grpSpMk id="127" creationId="{4254AD26-1AFE-9BC6-0B8F-9EA5446B9F6B}"/>
          </ac:grpSpMkLst>
        </pc:grpChg>
        <pc:grpChg chg="mod">
          <ac:chgData name="Sarah Miller" userId="ee081882-2dab-4d11-94bf-1e8cfd6c100c" providerId="ADAL" clId="{59162005-8069-493F-96CB-CB6778A498D0}" dt="2024-02-07T09:40:02.920" v="4404" actId="962"/>
          <ac:grpSpMkLst>
            <pc:docMk/>
            <pc:sldMk cId="3009108572" sldId="2147478770"/>
            <ac:grpSpMk id="130" creationId="{9DD540B7-A6DE-8B97-F30D-08D81D8ADF28}"/>
          </ac:grpSpMkLst>
        </pc:grpChg>
      </pc:sldChg>
      <pc:sldChg chg="modSp mod">
        <pc:chgData name="Sarah Miller" userId="ee081882-2dab-4d11-94bf-1e8cfd6c100c" providerId="ADAL" clId="{59162005-8069-493F-96CB-CB6778A498D0}" dt="2024-02-07T13:28:15.660" v="5500" actId="962"/>
        <pc:sldMkLst>
          <pc:docMk/>
          <pc:sldMk cId="3947885492" sldId="2147478771"/>
        </pc:sldMkLst>
        <pc:spChg chg="mod">
          <ac:chgData name="Sarah Miller" userId="ee081882-2dab-4d11-94bf-1e8cfd6c100c" providerId="ADAL" clId="{59162005-8069-493F-96CB-CB6778A498D0}" dt="2024-02-07T09:40:08.663" v="4405" actId="962"/>
          <ac:spMkLst>
            <pc:docMk/>
            <pc:sldMk cId="3947885492" sldId="2147478771"/>
            <ac:spMk id="4" creationId="{38695748-F541-40FE-3A90-2C20F0D29DCC}"/>
          </ac:spMkLst>
        </pc:spChg>
        <pc:spChg chg="mod">
          <ac:chgData name="Sarah Miller" userId="ee081882-2dab-4d11-94bf-1e8cfd6c100c" providerId="ADAL" clId="{59162005-8069-493F-96CB-CB6778A498D0}" dt="2024-02-07T09:40:08.663" v="4405" actId="962"/>
          <ac:spMkLst>
            <pc:docMk/>
            <pc:sldMk cId="3947885492" sldId="2147478771"/>
            <ac:spMk id="10" creationId="{051DFFAA-233F-9D12-B491-1C0A77C787E0}"/>
          </ac:spMkLst>
        </pc:spChg>
        <pc:spChg chg="mod">
          <ac:chgData name="Sarah Miller" userId="ee081882-2dab-4d11-94bf-1e8cfd6c100c" providerId="ADAL" clId="{59162005-8069-493F-96CB-CB6778A498D0}" dt="2024-02-07T13:26:24.230" v="5295" actId="962"/>
          <ac:spMkLst>
            <pc:docMk/>
            <pc:sldMk cId="3947885492" sldId="2147478771"/>
            <ac:spMk id="12" creationId="{2C0136A2-8768-F9D2-A0E2-035565B02893}"/>
          </ac:spMkLst>
        </pc:spChg>
        <pc:spChg chg="mod">
          <ac:chgData name="Sarah Miller" userId="ee081882-2dab-4d11-94bf-1e8cfd6c100c" providerId="ADAL" clId="{59162005-8069-493F-96CB-CB6778A498D0}" dt="2024-02-07T09:40:08.663" v="4405" actId="962"/>
          <ac:spMkLst>
            <pc:docMk/>
            <pc:sldMk cId="3947885492" sldId="2147478771"/>
            <ac:spMk id="13" creationId="{BEB7B887-1728-F895-CE3B-C62C2DD7A8E0}"/>
          </ac:spMkLst>
        </pc:spChg>
        <pc:spChg chg="mod">
          <ac:chgData name="Sarah Miller" userId="ee081882-2dab-4d11-94bf-1e8cfd6c100c" providerId="ADAL" clId="{59162005-8069-493F-96CB-CB6778A498D0}" dt="2024-02-07T09:40:08.663" v="4405" actId="962"/>
          <ac:spMkLst>
            <pc:docMk/>
            <pc:sldMk cId="3947885492" sldId="2147478771"/>
            <ac:spMk id="18" creationId="{2EC24E4C-EB3E-FF28-6734-0FC8A3308BFD}"/>
          </ac:spMkLst>
        </pc:spChg>
        <pc:spChg chg="mod">
          <ac:chgData name="Sarah Miller" userId="ee081882-2dab-4d11-94bf-1e8cfd6c100c" providerId="ADAL" clId="{59162005-8069-493F-96CB-CB6778A498D0}" dt="2024-02-07T09:40:08.663" v="4405" actId="962"/>
          <ac:spMkLst>
            <pc:docMk/>
            <pc:sldMk cId="3947885492" sldId="2147478771"/>
            <ac:spMk id="19" creationId="{8C7F209C-12D2-7B51-9A0E-12BDA8D3D862}"/>
          </ac:spMkLst>
        </pc:spChg>
        <pc:spChg chg="mod">
          <ac:chgData name="Sarah Miller" userId="ee081882-2dab-4d11-94bf-1e8cfd6c100c" providerId="ADAL" clId="{59162005-8069-493F-96CB-CB6778A498D0}" dt="2024-02-07T09:40:08.663" v="4405" actId="962"/>
          <ac:spMkLst>
            <pc:docMk/>
            <pc:sldMk cId="3947885492" sldId="2147478771"/>
            <ac:spMk id="28" creationId="{4A802B0E-6C64-7AD1-EDB5-9DC21FAE1C0D}"/>
          </ac:spMkLst>
        </pc:spChg>
        <pc:spChg chg="mod">
          <ac:chgData name="Sarah Miller" userId="ee081882-2dab-4d11-94bf-1e8cfd6c100c" providerId="ADAL" clId="{59162005-8069-493F-96CB-CB6778A498D0}" dt="2024-02-07T09:40:08.663" v="4405" actId="962"/>
          <ac:spMkLst>
            <pc:docMk/>
            <pc:sldMk cId="3947885492" sldId="2147478771"/>
            <ac:spMk id="29" creationId="{EBF2BC94-1956-357E-F009-F6CDFB6025DF}"/>
          </ac:spMkLst>
        </pc:spChg>
        <pc:spChg chg="mod">
          <ac:chgData name="Sarah Miller" userId="ee081882-2dab-4d11-94bf-1e8cfd6c100c" providerId="ADAL" clId="{59162005-8069-493F-96CB-CB6778A498D0}" dt="2024-02-07T09:40:08.663" v="4405" actId="962"/>
          <ac:spMkLst>
            <pc:docMk/>
            <pc:sldMk cId="3947885492" sldId="2147478771"/>
            <ac:spMk id="30" creationId="{0E000EBA-7183-7BCE-E4E7-3965A85D4297}"/>
          </ac:spMkLst>
        </pc:spChg>
        <pc:spChg chg="mod">
          <ac:chgData name="Sarah Miller" userId="ee081882-2dab-4d11-94bf-1e8cfd6c100c" providerId="ADAL" clId="{59162005-8069-493F-96CB-CB6778A498D0}" dt="2024-02-07T09:40:08.663" v="4405" actId="962"/>
          <ac:spMkLst>
            <pc:docMk/>
            <pc:sldMk cId="3947885492" sldId="2147478771"/>
            <ac:spMk id="31" creationId="{50E46D85-DB8B-38F3-9876-88D8B77DD7DF}"/>
          </ac:spMkLst>
        </pc:spChg>
        <pc:spChg chg="mod">
          <ac:chgData name="Sarah Miller" userId="ee081882-2dab-4d11-94bf-1e8cfd6c100c" providerId="ADAL" clId="{59162005-8069-493F-96CB-CB6778A498D0}" dt="2024-02-07T09:40:08.663" v="4405" actId="962"/>
          <ac:spMkLst>
            <pc:docMk/>
            <pc:sldMk cId="3947885492" sldId="2147478771"/>
            <ac:spMk id="32" creationId="{DEB833F1-22E9-41E9-227D-29A829FA92D4}"/>
          </ac:spMkLst>
        </pc:spChg>
        <pc:spChg chg="mod">
          <ac:chgData name="Sarah Miller" userId="ee081882-2dab-4d11-94bf-1e8cfd6c100c" providerId="ADAL" clId="{59162005-8069-493F-96CB-CB6778A498D0}" dt="2024-02-07T09:40:08.663" v="4405" actId="962"/>
          <ac:spMkLst>
            <pc:docMk/>
            <pc:sldMk cId="3947885492" sldId="2147478771"/>
            <ac:spMk id="33" creationId="{BB3A6259-7C5E-2E28-C693-2E98A22B7855}"/>
          </ac:spMkLst>
        </pc:spChg>
        <pc:spChg chg="mod">
          <ac:chgData name="Sarah Miller" userId="ee081882-2dab-4d11-94bf-1e8cfd6c100c" providerId="ADAL" clId="{59162005-8069-493F-96CB-CB6778A498D0}" dt="2024-02-07T09:40:08.663" v="4405" actId="962"/>
          <ac:spMkLst>
            <pc:docMk/>
            <pc:sldMk cId="3947885492" sldId="2147478771"/>
            <ac:spMk id="35" creationId="{DE663AC0-0363-5765-F2B6-34686B611B07}"/>
          </ac:spMkLst>
        </pc:spChg>
        <pc:spChg chg="mod">
          <ac:chgData name="Sarah Miller" userId="ee081882-2dab-4d11-94bf-1e8cfd6c100c" providerId="ADAL" clId="{59162005-8069-493F-96CB-CB6778A498D0}" dt="2024-02-07T09:40:08.663" v="4405" actId="962"/>
          <ac:spMkLst>
            <pc:docMk/>
            <pc:sldMk cId="3947885492" sldId="2147478771"/>
            <ac:spMk id="36" creationId="{B9574BD4-7EB0-1372-486D-945CE5F5FBA3}"/>
          </ac:spMkLst>
        </pc:spChg>
        <pc:spChg chg="mod">
          <ac:chgData name="Sarah Miller" userId="ee081882-2dab-4d11-94bf-1e8cfd6c100c" providerId="ADAL" clId="{59162005-8069-493F-96CB-CB6778A498D0}" dt="2024-02-07T09:40:08.663" v="4405" actId="962"/>
          <ac:spMkLst>
            <pc:docMk/>
            <pc:sldMk cId="3947885492" sldId="2147478771"/>
            <ac:spMk id="38" creationId="{39AAF10F-71A6-3A21-D910-1F57D203A811}"/>
          </ac:spMkLst>
        </pc:spChg>
        <pc:spChg chg="mod">
          <ac:chgData name="Sarah Miller" userId="ee081882-2dab-4d11-94bf-1e8cfd6c100c" providerId="ADAL" clId="{59162005-8069-493F-96CB-CB6778A498D0}" dt="2024-02-07T09:40:08.663" v="4405" actId="962"/>
          <ac:spMkLst>
            <pc:docMk/>
            <pc:sldMk cId="3947885492" sldId="2147478771"/>
            <ac:spMk id="43" creationId="{15C374D5-BE8A-BDCE-4142-6F50568642FB}"/>
          </ac:spMkLst>
        </pc:spChg>
        <pc:spChg chg="mod">
          <ac:chgData name="Sarah Miller" userId="ee081882-2dab-4d11-94bf-1e8cfd6c100c" providerId="ADAL" clId="{59162005-8069-493F-96CB-CB6778A498D0}" dt="2024-02-07T09:40:08.663" v="4405" actId="962"/>
          <ac:spMkLst>
            <pc:docMk/>
            <pc:sldMk cId="3947885492" sldId="2147478771"/>
            <ac:spMk id="44" creationId="{4471910D-7AC8-CDFA-0F01-1966FCA7F2D3}"/>
          </ac:spMkLst>
        </pc:spChg>
        <pc:spChg chg="mod">
          <ac:chgData name="Sarah Miller" userId="ee081882-2dab-4d11-94bf-1e8cfd6c100c" providerId="ADAL" clId="{59162005-8069-493F-96CB-CB6778A498D0}" dt="2024-02-07T09:40:08.663" v="4405" actId="962"/>
          <ac:spMkLst>
            <pc:docMk/>
            <pc:sldMk cId="3947885492" sldId="2147478771"/>
            <ac:spMk id="48" creationId="{7100D84B-872D-2D5D-44E3-200270C5C3F1}"/>
          </ac:spMkLst>
        </pc:spChg>
        <pc:spChg chg="mod">
          <ac:chgData name="Sarah Miller" userId="ee081882-2dab-4d11-94bf-1e8cfd6c100c" providerId="ADAL" clId="{59162005-8069-493F-96CB-CB6778A498D0}" dt="2024-02-07T09:40:08.663" v="4405" actId="962"/>
          <ac:spMkLst>
            <pc:docMk/>
            <pc:sldMk cId="3947885492" sldId="2147478771"/>
            <ac:spMk id="49" creationId="{325859DB-5CA6-40B6-B219-7CC1FA75ED96}"/>
          </ac:spMkLst>
        </pc:spChg>
        <pc:spChg chg="mod">
          <ac:chgData name="Sarah Miller" userId="ee081882-2dab-4d11-94bf-1e8cfd6c100c" providerId="ADAL" clId="{59162005-8069-493F-96CB-CB6778A498D0}" dt="2024-02-07T09:40:08.663" v="4405" actId="962"/>
          <ac:spMkLst>
            <pc:docMk/>
            <pc:sldMk cId="3947885492" sldId="2147478771"/>
            <ac:spMk id="51" creationId="{EA849866-B5B0-F3A1-8ABB-81ACF77F6B25}"/>
          </ac:spMkLst>
        </pc:spChg>
        <pc:spChg chg="mod">
          <ac:chgData name="Sarah Miller" userId="ee081882-2dab-4d11-94bf-1e8cfd6c100c" providerId="ADAL" clId="{59162005-8069-493F-96CB-CB6778A498D0}" dt="2024-02-07T09:40:08.663" v="4405" actId="962"/>
          <ac:spMkLst>
            <pc:docMk/>
            <pc:sldMk cId="3947885492" sldId="2147478771"/>
            <ac:spMk id="52" creationId="{C40B50F8-BC2A-B6A7-4284-C73DE8AB8D81}"/>
          </ac:spMkLst>
        </pc:spChg>
        <pc:spChg chg="mod">
          <ac:chgData name="Sarah Miller" userId="ee081882-2dab-4d11-94bf-1e8cfd6c100c" providerId="ADAL" clId="{59162005-8069-493F-96CB-CB6778A498D0}" dt="2024-02-07T09:40:08.663" v="4405" actId="962"/>
          <ac:spMkLst>
            <pc:docMk/>
            <pc:sldMk cId="3947885492" sldId="2147478771"/>
            <ac:spMk id="53" creationId="{81510AC8-6328-5F78-565A-86A25860C637}"/>
          </ac:spMkLst>
        </pc:spChg>
        <pc:spChg chg="mod">
          <ac:chgData name="Sarah Miller" userId="ee081882-2dab-4d11-94bf-1e8cfd6c100c" providerId="ADAL" clId="{59162005-8069-493F-96CB-CB6778A498D0}" dt="2024-02-07T09:40:08.663" v="4405" actId="962"/>
          <ac:spMkLst>
            <pc:docMk/>
            <pc:sldMk cId="3947885492" sldId="2147478771"/>
            <ac:spMk id="63" creationId="{C5D3ED26-E3D5-3BE8-9023-145A67B5A60C}"/>
          </ac:spMkLst>
        </pc:spChg>
        <pc:spChg chg="mod">
          <ac:chgData name="Sarah Miller" userId="ee081882-2dab-4d11-94bf-1e8cfd6c100c" providerId="ADAL" clId="{59162005-8069-493F-96CB-CB6778A498D0}" dt="2024-02-07T09:40:08.663" v="4405" actId="962"/>
          <ac:spMkLst>
            <pc:docMk/>
            <pc:sldMk cId="3947885492" sldId="2147478771"/>
            <ac:spMk id="64" creationId="{50B5351E-F01A-0448-76A5-42DD7F2CF849}"/>
          </ac:spMkLst>
        </pc:spChg>
        <pc:spChg chg="mod">
          <ac:chgData name="Sarah Miller" userId="ee081882-2dab-4d11-94bf-1e8cfd6c100c" providerId="ADAL" clId="{59162005-8069-493F-96CB-CB6778A498D0}" dt="2024-02-07T09:40:08.663" v="4405" actId="962"/>
          <ac:spMkLst>
            <pc:docMk/>
            <pc:sldMk cId="3947885492" sldId="2147478771"/>
            <ac:spMk id="67" creationId="{19B795D3-E150-E2C9-29F4-57D179FA9BF9}"/>
          </ac:spMkLst>
        </pc:spChg>
        <pc:spChg chg="mod">
          <ac:chgData name="Sarah Miller" userId="ee081882-2dab-4d11-94bf-1e8cfd6c100c" providerId="ADAL" clId="{59162005-8069-493F-96CB-CB6778A498D0}" dt="2024-02-07T09:40:08.663" v="4405" actId="962"/>
          <ac:spMkLst>
            <pc:docMk/>
            <pc:sldMk cId="3947885492" sldId="2147478771"/>
            <ac:spMk id="84" creationId="{FB7146DC-1BD2-A38D-E50D-508EB23242A9}"/>
          </ac:spMkLst>
        </pc:spChg>
        <pc:spChg chg="mod">
          <ac:chgData name="Sarah Miller" userId="ee081882-2dab-4d11-94bf-1e8cfd6c100c" providerId="ADAL" clId="{59162005-8069-493F-96CB-CB6778A498D0}" dt="2024-02-07T09:40:08.663" v="4405" actId="962"/>
          <ac:spMkLst>
            <pc:docMk/>
            <pc:sldMk cId="3947885492" sldId="2147478771"/>
            <ac:spMk id="96" creationId="{5577D7C4-61D8-0026-88BD-BD99EB71E0AB}"/>
          </ac:spMkLst>
        </pc:spChg>
        <pc:spChg chg="mod">
          <ac:chgData name="Sarah Miller" userId="ee081882-2dab-4d11-94bf-1e8cfd6c100c" providerId="ADAL" clId="{59162005-8069-493F-96CB-CB6778A498D0}" dt="2024-02-07T09:40:08.663" v="4405" actId="962"/>
          <ac:spMkLst>
            <pc:docMk/>
            <pc:sldMk cId="3947885492" sldId="2147478771"/>
            <ac:spMk id="97" creationId="{7B2CF523-CBC4-5FB3-43B0-AF66F7F333FB}"/>
          </ac:spMkLst>
        </pc:spChg>
        <pc:spChg chg="mod">
          <ac:chgData name="Sarah Miller" userId="ee081882-2dab-4d11-94bf-1e8cfd6c100c" providerId="ADAL" clId="{59162005-8069-493F-96CB-CB6778A498D0}" dt="2024-02-07T09:40:08.663" v="4405" actId="962"/>
          <ac:spMkLst>
            <pc:docMk/>
            <pc:sldMk cId="3947885492" sldId="2147478771"/>
            <ac:spMk id="98" creationId="{322F9B27-D40E-A6A6-94FC-28A0793DB403}"/>
          </ac:spMkLst>
        </pc:spChg>
        <pc:spChg chg="mod">
          <ac:chgData name="Sarah Miller" userId="ee081882-2dab-4d11-94bf-1e8cfd6c100c" providerId="ADAL" clId="{59162005-8069-493F-96CB-CB6778A498D0}" dt="2024-02-07T13:28:15.660" v="5500" actId="962"/>
          <ac:spMkLst>
            <pc:docMk/>
            <pc:sldMk cId="3947885492" sldId="2147478771"/>
            <ac:spMk id="117" creationId="{C04924F0-F2D9-59B9-0E84-EFF341D2AB16}"/>
          </ac:spMkLst>
        </pc:spChg>
        <pc:spChg chg="mod">
          <ac:chgData name="Sarah Miller" userId="ee081882-2dab-4d11-94bf-1e8cfd6c100c" providerId="ADAL" clId="{59162005-8069-493F-96CB-CB6778A498D0}" dt="2024-02-07T09:40:08.663" v="4405" actId="962"/>
          <ac:spMkLst>
            <pc:docMk/>
            <pc:sldMk cId="3947885492" sldId="2147478771"/>
            <ac:spMk id="119" creationId="{FA6BDCA1-3FCC-DED8-3909-6FFA8781304C}"/>
          </ac:spMkLst>
        </pc:spChg>
        <pc:spChg chg="mod">
          <ac:chgData name="Sarah Miller" userId="ee081882-2dab-4d11-94bf-1e8cfd6c100c" providerId="ADAL" clId="{59162005-8069-493F-96CB-CB6778A498D0}" dt="2024-02-07T09:40:08.663" v="4405" actId="962"/>
          <ac:spMkLst>
            <pc:docMk/>
            <pc:sldMk cId="3947885492" sldId="2147478771"/>
            <ac:spMk id="120" creationId="{38DB3CBE-8F26-4A91-668D-B5A91FD62A39}"/>
          </ac:spMkLst>
        </pc:spChg>
        <pc:spChg chg="mod">
          <ac:chgData name="Sarah Miller" userId="ee081882-2dab-4d11-94bf-1e8cfd6c100c" providerId="ADAL" clId="{59162005-8069-493F-96CB-CB6778A498D0}" dt="2024-02-07T09:40:08.663" v="4405" actId="962"/>
          <ac:spMkLst>
            <pc:docMk/>
            <pc:sldMk cId="3947885492" sldId="2147478771"/>
            <ac:spMk id="125" creationId="{8CB9D944-821E-122F-665B-0D333E2D4F19}"/>
          </ac:spMkLst>
        </pc:spChg>
        <pc:spChg chg="mod">
          <ac:chgData name="Sarah Miller" userId="ee081882-2dab-4d11-94bf-1e8cfd6c100c" providerId="ADAL" clId="{59162005-8069-493F-96CB-CB6778A498D0}" dt="2024-02-07T09:40:08.663" v="4405" actId="962"/>
          <ac:spMkLst>
            <pc:docMk/>
            <pc:sldMk cId="3947885492" sldId="2147478771"/>
            <ac:spMk id="126" creationId="{23240BA3-8E75-08F8-8BD7-36B7C627E684}"/>
          </ac:spMkLst>
        </pc:spChg>
        <pc:spChg chg="mod">
          <ac:chgData name="Sarah Miller" userId="ee081882-2dab-4d11-94bf-1e8cfd6c100c" providerId="ADAL" clId="{59162005-8069-493F-96CB-CB6778A498D0}" dt="2024-02-07T09:40:08.663" v="4405" actId="962"/>
          <ac:spMkLst>
            <pc:docMk/>
            <pc:sldMk cId="3947885492" sldId="2147478771"/>
            <ac:spMk id="135" creationId="{C31EF801-FE66-C184-A146-46641FC77F35}"/>
          </ac:spMkLst>
        </pc:spChg>
        <pc:spChg chg="mod">
          <ac:chgData name="Sarah Miller" userId="ee081882-2dab-4d11-94bf-1e8cfd6c100c" providerId="ADAL" clId="{59162005-8069-493F-96CB-CB6778A498D0}" dt="2024-02-07T13:27:07.914" v="5438" actId="962"/>
          <ac:spMkLst>
            <pc:docMk/>
            <pc:sldMk cId="3947885492" sldId="2147478771"/>
            <ac:spMk id="137" creationId="{02EB7C4C-A3E6-FA1A-A216-7D4451BB97E5}"/>
          </ac:spMkLst>
        </pc:spChg>
        <pc:spChg chg="mod">
          <ac:chgData name="Sarah Miller" userId="ee081882-2dab-4d11-94bf-1e8cfd6c100c" providerId="ADAL" clId="{59162005-8069-493F-96CB-CB6778A498D0}" dt="2024-02-07T13:27:33.287" v="5469" actId="962"/>
          <ac:spMkLst>
            <pc:docMk/>
            <pc:sldMk cId="3947885492" sldId="2147478771"/>
            <ac:spMk id="142" creationId="{6AA020F8-C7F2-6511-9240-5289C2313D68}"/>
          </ac:spMkLst>
        </pc:spChg>
        <pc:spChg chg="mod">
          <ac:chgData name="Sarah Miller" userId="ee081882-2dab-4d11-94bf-1e8cfd6c100c" providerId="ADAL" clId="{59162005-8069-493F-96CB-CB6778A498D0}" dt="2024-02-07T09:40:08.663" v="4405" actId="962"/>
          <ac:spMkLst>
            <pc:docMk/>
            <pc:sldMk cId="3947885492" sldId="2147478771"/>
            <ac:spMk id="176" creationId="{C97453D4-75E7-950D-27EB-A3338472B5BD}"/>
          </ac:spMkLst>
        </pc:spChg>
        <pc:spChg chg="mod">
          <ac:chgData name="Sarah Miller" userId="ee081882-2dab-4d11-94bf-1e8cfd6c100c" providerId="ADAL" clId="{59162005-8069-493F-96CB-CB6778A498D0}" dt="2024-02-07T09:40:08.663" v="4405" actId="962"/>
          <ac:spMkLst>
            <pc:docMk/>
            <pc:sldMk cId="3947885492" sldId="2147478771"/>
            <ac:spMk id="177" creationId="{DFC1868D-FBFC-964D-CE29-D0BA2B0387BB}"/>
          </ac:spMkLst>
        </pc:spChg>
        <pc:spChg chg="mod">
          <ac:chgData name="Sarah Miller" userId="ee081882-2dab-4d11-94bf-1e8cfd6c100c" providerId="ADAL" clId="{59162005-8069-493F-96CB-CB6778A498D0}" dt="2024-02-07T09:40:08.663" v="4405" actId="962"/>
          <ac:spMkLst>
            <pc:docMk/>
            <pc:sldMk cId="3947885492" sldId="2147478771"/>
            <ac:spMk id="178" creationId="{D64B484E-90B5-488A-E3D7-0EAEE7DF5144}"/>
          </ac:spMkLst>
        </pc:spChg>
        <pc:grpChg chg="mod">
          <ac:chgData name="Sarah Miller" userId="ee081882-2dab-4d11-94bf-1e8cfd6c100c" providerId="ADAL" clId="{59162005-8069-493F-96CB-CB6778A498D0}" dt="2024-02-07T13:25:40.397" v="5278" actId="962"/>
          <ac:grpSpMkLst>
            <pc:docMk/>
            <pc:sldMk cId="3947885492" sldId="2147478771"/>
            <ac:grpSpMk id="2" creationId="{80E1D1D5-00E5-69A0-C7AC-B082DD0B4256}"/>
          </ac:grpSpMkLst>
        </pc:grpChg>
        <pc:grpChg chg="mod">
          <ac:chgData name="Sarah Miller" userId="ee081882-2dab-4d11-94bf-1e8cfd6c100c" providerId="ADAL" clId="{59162005-8069-493F-96CB-CB6778A498D0}" dt="2024-02-07T09:40:08.663" v="4405" actId="962"/>
          <ac:grpSpMkLst>
            <pc:docMk/>
            <pc:sldMk cId="3947885492" sldId="2147478771"/>
            <ac:grpSpMk id="5" creationId="{0E9745D6-8CFB-C91D-C0B6-78A04BA708F6}"/>
          </ac:grpSpMkLst>
        </pc:grpChg>
        <pc:grpChg chg="mod">
          <ac:chgData name="Sarah Miller" userId="ee081882-2dab-4d11-94bf-1e8cfd6c100c" providerId="ADAL" clId="{59162005-8069-493F-96CB-CB6778A498D0}" dt="2024-02-07T09:40:08.663" v="4405" actId="962"/>
          <ac:grpSpMkLst>
            <pc:docMk/>
            <pc:sldMk cId="3947885492" sldId="2147478771"/>
            <ac:grpSpMk id="20" creationId="{86C49F80-2E91-8073-F5DD-338A4A54CCBE}"/>
          </ac:grpSpMkLst>
        </pc:grpChg>
        <pc:grpChg chg="mod">
          <ac:chgData name="Sarah Miller" userId="ee081882-2dab-4d11-94bf-1e8cfd6c100c" providerId="ADAL" clId="{59162005-8069-493F-96CB-CB6778A498D0}" dt="2024-02-07T09:40:08.663" v="4405" actId="962"/>
          <ac:grpSpMkLst>
            <pc:docMk/>
            <pc:sldMk cId="3947885492" sldId="2147478771"/>
            <ac:grpSpMk id="23" creationId="{C43C2633-2B9E-34B6-F885-4E91E745469C}"/>
          </ac:grpSpMkLst>
        </pc:grpChg>
        <pc:grpChg chg="mod">
          <ac:chgData name="Sarah Miller" userId="ee081882-2dab-4d11-94bf-1e8cfd6c100c" providerId="ADAL" clId="{59162005-8069-493F-96CB-CB6778A498D0}" dt="2024-02-07T09:40:08.663" v="4405" actId="962"/>
          <ac:grpSpMkLst>
            <pc:docMk/>
            <pc:sldMk cId="3947885492" sldId="2147478771"/>
            <ac:grpSpMk id="34" creationId="{69E82F27-1FCA-0439-3BAD-CFB9C60284E5}"/>
          </ac:grpSpMkLst>
        </pc:grpChg>
        <pc:grpChg chg="mod">
          <ac:chgData name="Sarah Miller" userId="ee081882-2dab-4d11-94bf-1e8cfd6c100c" providerId="ADAL" clId="{59162005-8069-493F-96CB-CB6778A498D0}" dt="2024-02-07T09:40:08.663" v="4405" actId="962"/>
          <ac:grpSpMkLst>
            <pc:docMk/>
            <pc:sldMk cId="3947885492" sldId="2147478771"/>
            <ac:grpSpMk id="54" creationId="{5AD8001A-6599-54C7-9EAE-54B8F46E28FB}"/>
          </ac:grpSpMkLst>
        </pc:grpChg>
        <pc:grpChg chg="mod">
          <ac:chgData name="Sarah Miller" userId="ee081882-2dab-4d11-94bf-1e8cfd6c100c" providerId="ADAL" clId="{59162005-8069-493F-96CB-CB6778A498D0}" dt="2024-02-07T09:40:08.663" v="4405" actId="962"/>
          <ac:grpSpMkLst>
            <pc:docMk/>
            <pc:sldMk cId="3947885492" sldId="2147478771"/>
            <ac:grpSpMk id="57" creationId="{5F084CBB-1F28-EFC2-12EC-E3D2CA722A6E}"/>
          </ac:grpSpMkLst>
        </pc:grpChg>
        <pc:grpChg chg="mod">
          <ac:chgData name="Sarah Miller" userId="ee081882-2dab-4d11-94bf-1e8cfd6c100c" providerId="ADAL" clId="{59162005-8069-493F-96CB-CB6778A498D0}" dt="2024-02-07T09:40:08.663" v="4405" actId="962"/>
          <ac:grpSpMkLst>
            <pc:docMk/>
            <pc:sldMk cId="3947885492" sldId="2147478771"/>
            <ac:grpSpMk id="66" creationId="{DB2C248E-8EC0-4566-4FED-BB5D3AE1B1E9}"/>
          </ac:grpSpMkLst>
        </pc:grpChg>
        <pc:grpChg chg="mod">
          <ac:chgData name="Sarah Miller" userId="ee081882-2dab-4d11-94bf-1e8cfd6c100c" providerId="ADAL" clId="{59162005-8069-493F-96CB-CB6778A498D0}" dt="2024-02-07T09:40:08.663" v="4405" actId="962"/>
          <ac:grpSpMkLst>
            <pc:docMk/>
            <pc:sldMk cId="3947885492" sldId="2147478771"/>
            <ac:grpSpMk id="68" creationId="{90986918-D4FA-7644-0536-195E0A804253}"/>
          </ac:grpSpMkLst>
        </pc:grpChg>
        <pc:grpChg chg="mod">
          <ac:chgData name="Sarah Miller" userId="ee081882-2dab-4d11-94bf-1e8cfd6c100c" providerId="ADAL" clId="{59162005-8069-493F-96CB-CB6778A498D0}" dt="2024-02-07T09:40:08.663" v="4405" actId="962"/>
          <ac:grpSpMkLst>
            <pc:docMk/>
            <pc:sldMk cId="3947885492" sldId="2147478771"/>
            <ac:grpSpMk id="91" creationId="{A154BC4A-E5B2-2C87-2FFD-11E6E50FC4F0}"/>
          </ac:grpSpMkLst>
        </pc:grpChg>
        <pc:grpChg chg="mod">
          <ac:chgData name="Sarah Miller" userId="ee081882-2dab-4d11-94bf-1e8cfd6c100c" providerId="ADAL" clId="{59162005-8069-493F-96CB-CB6778A498D0}" dt="2024-02-07T09:40:08.663" v="4405" actId="962"/>
          <ac:grpSpMkLst>
            <pc:docMk/>
            <pc:sldMk cId="3947885492" sldId="2147478771"/>
            <ac:grpSpMk id="104" creationId="{AFAE0BB4-2117-4000-27C9-DB98496EE1D7}"/>
          </ac:grpSpMkLst>
        </pc:grpChg>
        <pc:grpChg chg="mod">
          <ac:chgData name="Sarah Miller" userId="ee081882-2dab-4d11-94bf-1e8cfd6c100c" providerId="ADAL" clId="{59162005-8069-493F-96CB-CB6778A498D0}" dt="2024-02-07T09:40:08.663" v="4405" actId="962"/>
          <ac:grpSpMkLst>
            <pc:docMk/>
            <pc:sldMk cId="3947885492" sldId="2147478771"/>
            <ac:grpSpMk id="127" creationId="{4254AD26-1AFE-9BC6-0B8F-9EA5446B9F6B}"/>
          </ac:grpSpMkLst>
        </pc:grpChg>
        <pc:grpChg chg="mod">
          <ac:chgData name="Sarah Miller" userId="ee081882-2dab-4d11-94bf-1e8cfd6c100c" providerId="ADAL" clId="{59162005-8069-493F-96CB-CB6778A498D0}" dt="2024-02-07T09:40:08.663" v="4405" actId="962"/>
          <ac:grpSpMkLst>
            <pc:docMk/>
            <pc:sldMk cId="3947885492" sldId="2147478771"/>
            <ac:grpSpMk id="130" creationId="{9DD540B7-A6DE-8B97-F30D-08D81D8ADF28}"/>
          </ac:grpSpMkLst>
        </pc:grpChg>
        <pc:grpChg chg="mod">
          <ac:chgData name="Sarah Miller" userId="ee081882-2dab-4d11-94bf-1e8cfd6c100c" providerId="ADAL" clId="{59162005-8069-493F-96CB-CB6778A498D0}" dt="2024-02-07T13:28:12.119" v="5498" actId="962"/>
          <ac:grpSpMkLst>
            <pc:docMk/>
            <pc:sldMk cId="3947885492" sldId="2147478771"/>
            <ac:grpSpMk id="147" creationId="{8656CC54-CC81-A7D8-008E-0D60BAB8ADE8}"/>
          </ac:grpSpMkLst>
        </pc:grpChg>
        <pc:grpChg chg="mod">
          <ac:chgData name="Sarah Miller" userId="ee081882-2dab-4d11-94bf-1e8cfd6c100c" providerId="ADAL" clId="{59162005-8069-493F-96CB-CB6778A498D0}" dt="2024-02-07T13:27:04.027" v="5436" actId="962"/>
          <ac:grpSpMkLst>
            <pc:docMk/>
            <pc:sldMk cId="3947885492" sldId="2147478771"/>
            <ac:grpSpMk id="149" creationId="{D011DFE4-5564-5A79-4FC9-C2BD3711AAA0}"/>
          </ac:grpSpMkLst>
        </pc:grpChg>
        <pc:grpChg chg="mod">
          <ac:chgData name="Sarah Miller" userId="ee081882-2dab-4d11-94bf-1e8cfd6c100c" providerId="ADAL" clId="{59162005-8069-493F-96CB-CB6778A498D0}" dt="2024-02-07T13:27:29.242" v="5467" actId="962"/>
          <ac:grpSpMkLst>
            <pc:docMk/>
            <pc:sldMk cId="3947885492" sldId="2147478771"/>
            <ac:grpSpMk id="150" creationId="{39E4E835-7B57-31C7-CFD4-55AF85F2FAD3}"/>
          </ac:grpSpMkLst>
        </pc:grpChg>
        <pc:grpChg chg="mod">
          <ac:chgData name="Sarah Miller" userId="ee081882-2dab-4d11-94bf-1e8cfd6c100c" providerId="ADAL" clId="{59162005-8069-493F-96CB-CB6778A498D0}" dt="2024-02-07T13:25:19.367" v="5247" actId="962"/>
          <ac:grpSpMkLst>
            <pc:docMk/>
            <pc:sldMk cId="3947885492" sldId="2147478771"/>
            <ac:grpSpMk id="184" creationId="{11D40EC9-D518-BC47-EB5C-5674DEA79D5C}"/>
          </ac:grpSpMkLst>
        </pc:grpChg>
      </pc:sldChg>
      <pc:sldChg chg="modSp mod">
        <pc:chgData name="Sarah Miller" userId="ee081882-2dab-4d11-94bf-1e8cfd6c100c" providerId="ADAL" clId="{59162005-8069-493F-96CB-CB6778A498D0}" dt="2024-02-07T13:25:37.675" v="5275" actId="962"/>
        <pc:sldMkLst>
          <pc:docMk/>
          <pc:sldMk cId="16319226" sldId="2147478772"/>
        </pc:sldMkLst>
        <pc:spChg chg="mod">
          <ac:chgData name="Sarah Miller" userId="ee081882-2dab-4d11-94bf-1e8cfd6c100c" providerId="ADAL" clId="{59162005-8069-493F-96CB-CB6778A498D0}" dt="2024-02-07T09:40:12.703" v="4406" actId="962"/>
          <ac:spMkLst>
            <pc:docMk/>
            <pc:sldMk cId="16319226" sldId="2147478772"/>
            <ac:spMk id="4" creationId="{38695748-F541-40FE-3A90-2C20F0D29DCC}"/>
          </ac:spMkLst>
        </pc:spChg>
        <pc:spChg chg="mod">
          <ac:chgData name="Sarah Miller" userId="ee081882-2dab-4d11-94bf-1e8cfd6c100c" providerId="ADAL" clId="{59162005-8069-493F-96CB-CB6778A498D0}" dt="2024-02-07T09:40:12.703" v="4406" actId="962"/>
          <ac:spMkLst>
            <pc:docMk/>
            <pc:sldMk cId="16319226" sldId="2147478772"/>
            <ac:spMk id="10" creationId="{051DFFAA-233F-9D12-B491-1C0A77C787E0}"/>
          </ac:spMkLst>
        </pc:spChg>
        <pc:spChg chg="mod">
          <ac:chgData name="Sarah Miller" userId="ee081882-2dab-4d11-94bf-1e8cfd6c100c" providerId="ADAL" clId="{59162005-8069-493F-96CB-CB6778A498D0}" dt="2024-02-07T09:40:12.703" v="4406" actId="962"/>
          <ac:spMkLst>
            <pc:docMk/>
            <pc:sldMk cId="16319226" sldId="2147478772"/>
            <ac:spMk id="12" creationId="{2C0136A2-8768-F9D2-A0E2-035565B02893}"/>
          </ac:spMkLst>
        </pc:spChg>
        <pc:spChg chg="mod">
          <ac:chgData name="Sarah Miller" userId="ee081882-2dab-4d11-94bf-1e8cfd6c100c" providerId="ADAL" clId="{59162005-8069-493F-96CB-CB6778A498D0}" dt="2024-02-07T09:40:12.703" v="4406" actId="962"/>
          <ac:spMkLst>
            <pc:docMk/>
            <pc:sldMk cId="16319226" sldId="2147478772"/>
            <ac:spMk id="13" creationId="{BEB7B887-1728-F895-CE3B-C62C2DD7A8E0}"/>
          </ac:spMkLst>
        </pc:spChg>
        <pc:spChg chg="mod">
          <ac:chgData name="Sarah Miller" userId="ee081882-2dab-4d11-94bf-1e8cfd6c100c" providerId="ADAL" clId="{59162005-8069-493F-96CB-CB6778A498D0}" dt="2024-02-07T09:40:12.703" v="4406" actId="962"/>
          <ac:spMkLst>
            <pc:docMk/>
            <pc:sldMk cId="16319226" sldId="2147478772"/>
            <ac:spMk id="17" creationId="{F9629614-A944-197C-FE48-997DDCD6E657}"/>
          </ac:spMkLst>
        </pc:spChg>
        <pc:spChg chg="mod">
          <ac:chgData name="Sarah Miller" userId="ee081882-2dab-4d11-94bf-1e8cfd6c100c" providerId="ADAL" clId="{59162005-8069-493F-96CB-CB6778A498D0}" dt="2024-02-07T09:40:12.703" v="4406" actId="962"/>
          <ac:spMkLst>
            <pc:docMk/>
            <pc:sldMk cId="16319226" sldId="2147478772"/>
            <ac:spMk id="18" creationId="{2EC24E4C-EB3E-FF28-6734-0FC8A3308BFD}"/>
          </ac:spMkLst>
        </pc:spChg>
        <pc:spChg chg="mod">
          <ac:chgData name="Sarah Miller" userId="ee081882-2dab-4d11-94bf-1e8cfd6c100c" providerId="ADAL" clId="{59162005-8069-493F-96CB-CB6778A498D0}" dt="2024-02-07T09:40:12.703" v="4406" actId="962"/>
          <ac:spMkLst>
            <pc:docMk/>
            <pc:sldMk cId="16319226" sldId="2147478772"/>
            <ac:spMk id="19" creationId="{8C7F209C-12D2-7B51-9A0E-12BDA8D3D862}"/>
          </ac:spMkLst>
        </pc:spChg>
        <pc:spChg chg="mod">
          <ac:chgData name="Sarah Miller" userId="ee081882-2dab-4d11-94bf-1e8cfd6c100c" providerId="ADAL" clId="{59162005-8069-493F-96CB-CB6778A498D0}" dt="2024-02-07T09:40:12.703" v="4406" actId="962"/>
          <ac:spMkLst>
            <pc:docMk/>
            <pc:sldMk cId="16319226" sldId="2147478772"/>
            <ac:spMk id="28" creationId="{4A802B0E-6C64-7AD1-EDB5-9DC21FAE1C0D}"/>
          </ac:spMkLst>
        </pc:spChg>
        <pc:spChg chg="mod">
          <ac:chgData name="Sarah Miller" userId="ee081882-2dab-4d11-94bf-1e8cfd6c100c" providerId="ADAL" clId="{59162005-8069-493F-96CB-CB6778A498D0}" dt="2024-02-07T09:40:12.703" v="4406" actId="962"/>
          <ac:spMkLst>
            <pc:docMk/>
            <pc:sldMk cId="16319226" sldId="2147478772"/>
            <ac:spMk id="29" creationId="{EBF2BC94-1956-357E-F009-F6CDFB6025DF}"/>
          </ac:spMkLst>
        </pc:spChg>
        <pc:spChg chg="mod">
          <ac:chgData name="Sarah Miller" userId="ee081882-2dab-4d11-94bf-1e8cfd6c100c" providerId="ADAL" clId="{59162005-8069-493F-96CB-CB6778A498D0}" dt="2024-02-07T09:40:12.703" v="4406" actId="962"/>
          <ac:spMkLst>
            <pc:docMk/>
            <pc:sldMk cId="16319226" sldId="2147478772"/>
            <ac:spMk id="30" creationId="{0E000EBA-7183-7BCE-E4E7-3965A85D4297}"/>
          </ac:spMkLst>
        </pc:spChg>
        <pc:spChg chg="mod">
          <ac:chgData name="Sarah Miller" userId="ee081882-2dab-4d11-94bf-1e8cfd6c100c" providerId="ADAL" clId="{59162005-8069-493F-96CB-CB6778A498D0}" dt="2024-02-07T09:40:12.703" v="4406" actId="962"/>
          <ac:spMkLst>
            <pc:docMk/>
            <pc:sldMk cId="16319226" sldId="2147478772"/>
            <ac:spMk id="31" creationId="{50E46D85-DB8B-38F3-9876-88D8B77DD7DF}"/>
          </ac:spMkLst>
        </pc:spChg>
        <pc:spChg chg="mod">
          <ac:chgData name="Sarah Miller" userId="ee081882-2dab-4d11-94bf-1e8cfd6c100c" providerId="ADAL" clId="{59162005-8069-493F-96CB-CB6778A498D0}" dt="2024-02-07T09:40:12.703" v="4406" actId="962"/>
          <ac:spMkLst>
            <pc:docMk/>
            <pc:sldMk cId="16319226" sldId="2147478772"/>
            <ac:spMk id="33" creationId="{BB3A6259-7C5E-2E28-C693-2E98A22B7855}"/>
          </ac:spMkLst>
        </pc:spChg>
        <pc:spChg chg="mod">
          <ac:chgData name="Sarah Miller" userId="ee081882-2dab-4d11-94bf-1e8cfd6c100c" providerId="ADAL" clId="{59162005-8069-493F-96CB-CB6778A498D0}" dt="2024-02-07T09:40:12.703" v="4406" actId="962"/>
          <ac:spMkLst>
            <pc:docMk/>
            <pc:sldMk cId="16319226" sldId="2147478772"/>
            <ac:spMk id="34" creationId="{7AF4635C-77E2-B989-3A20-A733EB514D4B}"/>
          </ac:spMkLst>
        </pc:spChg>
        <pc:spChg chg="mod">
          <ac:chgData name="Sarah Miller" userId="ee081882-2dab-4d11-94bf-1e8cfd6c100c" providerId="ADAL" clId="{59162005-8069-493F-96CB-CB6778A498D0}" dt="2024-02-07T09:40:12.703" v="4406" actId="962"/>
          <ac:spMkLst>
            <pc:docMk/>
            <pc:sldMk cId="16319226" sldId="2147478772"/>
            <ac:spMk id="36" creationId="{B9574BD4-7EB0-1372-486D-945CE5F5FBA3}"/>
          </ac:spMkLst>
        </pc:spChg>
        <pc:spChg chg="mod">
          <ac:chgData name="Sarah Miller" userId="ee081882-2dab-4d11-94bf-1e8cfd6c100c" providerId="ADAL" clId="{59162005-8069-493F-96CB-CB6778A498D0}" dt="2024-02-07T09:40:12.703" v="4406" actId="962"/>
          <ac:spMkLst>
            <pc:docMk/>
            <pc:sldMk cId="16319226" sldId="2147478772"/>
            <ac:spMk id="38" creationId="{1226769F-2B2E-6A0C-CBBD-5F08EA7168CB}"/>
          </ac:spMkLst>
        </pc:spChg>
        <pc:spChg chg="mod">
          <ac:chgData name="Sarah Miller" userId="ee081882-2dab-4d11-94bf-1e8cfd6c100c" providerId="ADAL" clId="{59162005-8069-493F-96CB-CB6778A498D0}" dt="2024-02-07T09:40:12.703" v="4406" actId="962"/>
          <ac:spMkLst>
            <pc:docMk/>
            <pc:sldMk cId="16319226" sldId="2147478772"/>
            <ac:spMk id="43" creationId="{15C374D5-BE8A-BDCE-4142-6F50568642FB}"/>
          </ac:spMkLst>
        </pc:spChg>
        <pc:spChg chg="mod">
          <ac:chgData name="Sarah Miller" userId="ee081882-2dab-4d11-94bf-1e8cfd6c100c" providerId="ADAL" clId="{59162005-8069-493F-96CB-CB6778A498D0}" dt="2024-02-07T09:40:12.703" v="4406" actId="962"/>
          <ac:spMkLst>
            <pc:docMk/>
            <pc:sldMk cId="16319226" sldId="2147478772"/>
            <ac:spMk id="44" creationId="{4471910D-7AC8-CDFA-0F01-1966FCA7F2D3}"/>
          </ac:spMkLst>
        </pc:spChg>
        <pc:spChg chg="mod">
          <ac:chgData name="Sarah Miller" userId="ee081882-2dab-4d11-94bf-1e8cfd6c100c" providerId="ADAL" clId="{59162005-8069-493F-96CB-CB6778A498D0}" dt="2024-02-07T09:40:12.703" v="4406" actId="962"/>
          <ac:spMkLst>
            <pc:docMk/>
            <pc:sldMk cId="16319226" sldId="2147478772"/>
            <ac:spMk id="50" creationId="{443CE8DC-68FC-0565-EE96-81AE4DABB771}"/>
          </ac:spMkLst>
        </pc:spChg>
        <pc:spChg chg="mod">
          <ac:chgData name="Sarah Miller" userId="ee081882-2dab-4d11-94bf-1e8cfd6c100c" providerId="ADAL" clId="{59162005-8069-493F-96CB-CB6778A498D0}" dt="2024-02-07T09:40:12.703" v="4406" actId="962"/>
          <ac:spMkLst>
            <pc:docMk/>
            <pc:sldMk cId="16319226" sldId="2147478772"/>
            <ac:spMk id="63" creationId="{C5D3ED26-E3D5-3BE8-9023-145A67B5A60C}"/>
          </ac:spMkLst>
        </pc:spChg>
        <pc:spChg chg="mod">
          <ac:chgData name="Sarah Miller" userId="ee081882-2dab-4d11-94bf-1e8cfd6c100c" providerId="ADAL" clId="{59162005-8069-493F-96CB-CB6778A498D0}" dt="2024-02-07T09:40:12.703" v="4406" actId="962"/>
          <ac:spMkLst>
            <pc:docMk/>
            <pc:sldMk cId="16319226" sldId="2147478772"/>
            <ac:spMk id="64" creationId="{50B5351E-F01A-0448-76A5-42DD7F2CF849}"/>
          </ac:spMkLst>
        </pc:spChg>
        <pc:spChg chg="mod">
          <ac:chgData name="Sarah Miller" userId="ee081882-2dab-4d11-94bf-1e8cfd6c100c" providerId="ADAL" clId="{59162005-8069-493F-96CB-CB6778A498D0}" dt="2024-02-07T09:40:12.703" v="4406" actId="962"/>
          <ac:spMkLst>
            <pc:docMk/>
            <pc:sldMk cId="16319226" sldId="2147478772"/>
            <ac:spMk id="67" creationId="{A874A44D-30C8-6FE2-C738-BF5777895411}"/>
          </ac:spMkLst>
        </pc:spChg>
        <pc:spChg chg="mod">
          <ac:chgData name="Sarah Miller" userId="ee081882-2dab-4d11-94bf-1e8cfd6c100c" providerId="ADAL" clId="{59162005-8069-493F-96CB-CB6778A498D0}" dt="2024-02-07T09:40:12.703" v="4406" actId="962"/>
          <ac:spMkLst>
            <pc:docMk/>
            <pc:sldMk cId="16319226" sldId="2147478772"/>
            <ac:spMk id="73" creationId="{EFA84EBD-8FCC-417A-83ED-57D5964C0212}"/>
          </ac:spMkLst>
        </pc:spChg>
        <pc:spChg chg="mod">
          <ac:chgData name="Sarah Miller" userId="ee081882-2dab-4d11-94bf-1e8cfd6c100c" providerId="ADAL" clId="{59162005-8069-493F-96CB-CB6778A498D0}" dt="2024-02-07T09:40:12.703" v="4406" actId="962"/>
          <ac:spMkLst>
            <pc:docMk/>
            <pc:sldMk cId="16319226" sldId="2147478772"/>
            <ac:spMk id="74" creationId="{296E2F40-C11A-B745-C346-39FEFC6A9CFE}"/>
          </ac:spMkLst>
        </pc:spChg>
        <pc:spChg chg="mod">
          <ac:chgData name="Sarah Miller" userId="ee081882-2dab-4d11-94bf-1e8cfd6c100c" providerId="ADAL" clId="{59162005-8069-493F-96CB-CB6778A498D0}" dt="2024-02-07T09:40:12.703" v="4406" actId="962"/>
          <ac:spMkLst>
            <pc:docMk/>
            <pc:sldMk cId="16319226" sldId="2147478772"/>
            <ac:spMk id="75" creationId="{BE5F602F-3829-AA8C-A8EB-89ACAD18BA61}"/>
          </ac:spMkLst>
        </pc:spChg>
        <pc:spChg chg="mod">
          <ac:chgData name="Sarah Miller" userId="ee081882-2dab-4d11-94bf-1e8cfd6c100c" providerId="ADAL" clId="{59162005-8069-493F-96CB-CB6778A498D0}" dt="2024-02-07T09:40:12.703" v="4406" actId="962"/>
          <ac:spMkLst>
            <pc:docMk/>
            <pc:sldMk cId="16319226" sldId="2147478772"/>
            <ac:spMk id="84" creationId="{FB7146DC-1BD2-A38D-E50D-508EB23242A9}"/>
          </ac:spMkLst>
        </pc:spChg>
        <pc:spChg chg="mod">
          <ac:chgData name="Sarah Miller" userId="ee081882-2dab-4d11-94bf-1e8cfd6c100c" providerId="ADAL" clId="{59162005-8069-493F-96CB-CB6778A498D0}" dt="2024-02-07T09:40:12.703" v="4406" actId="962"/>
          <ac:spMkLst>
            <pc:docMk/>
            <pc:sldMk cId="16319226" sldId="2147478772"/>
            <ac:spMk id="96" creationId="{5577D7C4-61D8-0026-88BD-BD99EB71E0AB}"/>
          </ac:spMkLst>
        </pc:spChg>
        <pc:spChg chg="mod">
          <ac:chgData name="Sarah Miller" userId="ee081882-2dab-4d11-94bf-1e8cfd6c100c" providerId="ADAL" clId="{59162005-8069-493F-96CB-CB6778A498D0}" dt="2024-02-07T09:40:12.703" v="4406" actId="962"/>
          <ac:spMkLst>
            <pc:docMk/>
            <pc:sldMk cId="16319226" sldId="2147478772"/>
            <ac:spMk id="97" creationId="{7B2CF523-CBC4-5FB3-43B0-AF66F7F333FB}"/>
          </ac:spMkLst>
        </pc:spChg>
        <pc:spChg chg="mod">
          <ac:chgData name="Sarah Miller" userId="ee081882-2dab-4d11-94bf-1e8cfd6c100c" providerId="ADAL" clId="{59162005-8069-493F-96CB-CB6778A498D0}" dt="2024-02-07T09:40:12.703" v="4406" actId="962"/>
          <ac:spMkLst>
            <pc:docMk/>
            <pc:sldMk cId="16319226" sldId="2147478772"/>
            <ac:spMk id="98" creationId="{322F9B27-D40E-A6A6-94FC-28A0793DB403}"/>
          </ac:spMkLst>
        </pc:spChg>
        <pc:spChg chg="mod">
          <ac:chgData name="Sarah Miller" userId="ee081882-2dab-4d11-94bf-1e8cfd6c100c" providerId="ADAL" clId="{59162005-8069-493F-96CB-CB6778A498D0}" dt="2024-02-07T09:40:12.703" v="4406" actId="962"/>
          <ac:spMkLst>
            <pc:docMk/>
            <pc:sldMk cId="16319226" sldId="2147478772"/>
            <ac:spMk id="119" creationId="{FA6BDCA1-3FCC-DED8-3909-6FFA8781304C}"/>
          </ac:spMkLst>
        </pc:spChg>
        <pc:spChg chg="mod">
          <ac:chgData name="Sarah Miller" userId="ee081882-2dab-4d11-94bf-1e8cfd6c100c" providerId="ADAL" clId="{59162005-8069-493F-96CB-CB6778A498D0}" dt="2024-02-07T09:40:12.703" v="4406" actId="962"/>
          <ac:spMkLst>
            <pc:docMk/>
            <pc:sldMk cId="16319226" sldId="2147478772"/>
            <ac:spMk id="120" creationId="{38DB3CBE-8F26-4A91-668D-B5A91FD62A39}"/>
          </ac:spMkLst>
        </pc:spChg>
        <pc:spChg chg="mod">
          <ac:chgData name="Sarah Miller" userId="ee081882-2dab-4d11-94bf-1e8cfd6c100c" providerId="ADAL" clId="{59162005-8069-493F-96CB-CB6778A498D0}" dt="2024-02-07T09:40:12.703" v="4406" actId="962"/>
          <ac:spMkLst>
            <pc:docMk/>
            <pc:sldMk cId="16319226" sldId="2147478772"/>
            <ac:spMk id="125" creationId="{8CB9D944-821E-122F-665B-0D333E2D4F19}"/>
          </ac:spMkLst>
        </pc:spChg>
        <pc:spChg chg="mod">
          <ac:chgData name="Sarah Miller" userId="ee081882-2dab-4d11-94bf-1e8cfd6c100c" providerId="ADAL" clId="{59162005-8069-493F-96CB-CB6778A498D0}" dt="2024-02-07T09:40:12.703" v="4406" actId="962"/>
          <ac:spMkLst>
            <pc:docMk/>
            <pc:sldMk cId="16319226" sldId="2147478772"/>
            <ac:spMk id="126" creationId="{23240BA3-8E75-08F8-8BD7-36B7C627E684}"/>
          </ac:spMkLst>
        </pc:spChg>
        <pc:spChg chg="mod">
          <ac:chgData name="Sarah Miller" userId="ee081882-2dab-4d11-94bf-1e8cfd6c100c" providerId="ADAL" clId="{59162005-8069-493F-96CB-CB6778A498D0}" dt="2024-02-07T09:40:12.703" v="4406" actId="962"/>
          <ac:spMkLst>
            <pc:docMk/>
            <pc:sldMk cId="16319226" sldId="2147478772"/>
            <ac:spMk id="135" creationId="{C31EF801-FE66-C184-A146-46641FC77F35}"/>
          </ac:spMkLst>
        </pc:spChg>
        <pc:grpChg chg="mod">
          <ac:chgData name="Sarah Miller" userId="ee081882-2dab-4d11-94bf-1e8cfd6c100c" providerId="ADAL" clId="{59162005-8069-493F-96CB-CB6778A498D0}" dt="2024-02-07T09:40:12.703" v="4406" actId="962"/>
          <ac:grpSpMkLst>
            <pc:docMk/>
            <pc:sldMk cId="16319226" sldId="2147478772"/>
            <ac:grpSpMk id="2" creationId="{3438C133-1184-4D8A-1664-444A782E1731}"/>
          </ac:grpSpMkLst>
        </pc:grpChg>
        <pc:grpChg chg="mod">
          <ac:chgData name="Sarah Miller" userId="ee081882-2dab-4d11-94bf-1e8cfd6c100c" providerId="ADAL" clId="{59162005-8069-493F-96CB-CB6778A498D0}" dt="2024-02-07T09:40:12.703" v="4406" actId="962"/>
          <ac:grpSpMkLst>
            <pc:docMk/>
            <pc:sldMk cId="16319226" sldId="2147478772"/>
            <ac:grpSpMk id="3" creationId="{6AA3EB22-351A-CA80-3C7A-303AD445974C}"/>
          </ac:grpSpMkLst>
        </pc:grpChg>
        <pc:grpChg chg="mod">
          <ac:chgData name="Sarah Miller" userId="ee081882-2dab-4d11-94bf-1e8cfd6c100c" providerId="ADAL" clId="{59162005-8069-493F-96CB-CB6778A498D0}" dt="2024-02-07T09:40:12.703" v="4406" actId="962"/>
          <ac:grpSpMkLst>
            <pc:docMk/>
            <pc:sldMk cId="16319226" sldId="2147478772"/>
            <ac:grpSpMk id="5" creationId="{0E9745D6-8CFB-C91D-C0B6-78A04BA708F6}"/>
          </ac:grpSpMkLst>
        </pc:grpChg>
        <pc:grpChg chg="mod">
          <ac:chgData name="Sarah Miller" userId="ee081882-2dab-4d11-94bf-1e8cfd6c100c" providerId="ADAL" clId="{59162005-8069-493F-96CB-CB6778A498D0}" dt="2024-02-07T09:40:12.703" v="4406" actId="962"/>
          <ac:grpSpMkLst>
            <pc:docMk/>
            <pc:sldMk cId="16319226" sldId="2147478772"/>
            <ac:grpSpMk id="20" creationId="{86C49F80-2E91-8073-F5DD-338A4A54CCBE}"/>
          </ac:grpSpMkLst>
        </pc:grpChg>
        <pc:grpChg chg="mod">
          <ac:chgData name="Sarah Miller" userId="ee081882-2dab-4d11-94bf-1e8cfd6c100c" providerId="ADAL" clId="{59162005-8069-493F-96CB-CB6778A498D0}" dt="2024-02-07T09:40:12.703" v="4406" actId="962"/>
          <ac:grpSpMkLst>
            <pc:docMk/>
            <pc:sldMk cId="16319226" sldId="2147478772"/>
            <ac:grpSpMk id="23" creationId="{C43C2633-2B9E-34B6-F885-4E91E745469C}"/>
          </ac:grpSpMkLst>
        </pc:grpChg>
        <pc:grpChg chg="mod">
          <ac:chgData name="Sarah Miller" userId="ee081882-2dab-4d11-94bf-1e8cfd6c100c" providerId="ADAL" clId="{59162005-8069-493F-96CB-CB6778A498D0}" dt="2024-02-07T13:25:37.675" v="5275" actId="962"/>
          <ac:grpSpMkLst>
            <pc:docMk/>
            <pc:sldMk cId="16319226" sldId="2147478772"/>
            <ac:grpSpMk id="35" creationId="{C0FB56A1-FA5B-3DDD-0222-D95CEB6F17AD}"/>
          </ac:grpSpMkLst>
        </pc:grpChg>
        <pc:grpChg chg="mod">
          <ac:chgData name="Sarah Miller" userId="ee081882-2dab-4d11-94bf-1e8cfd6c100c" providerId="ADAL" clId="{59162005-8069-493F-96CB-CB6778A498D0}" dt="2024-02-07T09:40:12.703" v="4406" actId="962"/>
          <ac:grpSpMkLst>
            <pc:docMk/>
            <pc:sldMk cId="16319226" sldId="2147478772"/>
            <ac:grpSpMk id="54" creationId="{5AD8001A-6599-54C7-9EAE-54B8F46E28FB}"/>
          </ac:grpSpMkLst>
        </pc:grpChg>
        <pc:grpChg chg="mod">
          <ac:chgData name="Sarah Miller" userId="ee081882-2dab-4d11-94bf-1e8cfd6c100c" providerId="ADAL" clId="{59162005-8069-493F-96CB-CB6778A498D0}" dt="2024-02-07T09:40:12.703" v="4406" actId="962"/>
          <ac:grpSpMkLst>
            <pc:docMk/>
            <pc:sldMk cId="16319226" sldId="2147478772"/>
            <ac:grpSpMk id="57" creationId="{5F084CBB-1F28-EFC2-12EC-E3D2CA722A6E}"/>
          </ac:grpSpMkLst>
        </pc:grpChg>
        <pc:grpChg chg="mod">
          <ac:chgData name="Sarah Miller" userId="ee081882-2dab-4d11-94bf-1e8cfd6c100c" providerId="ADAL" clId="{59162005-8069-493F-96CB-CB6778A498D0}" dt="2024-02-07T09:40:12.703" v="4406" actId="962"/>
          <ac:grpSpMkLst>
            <pc:docMk/>
            <pc:sldMk cId="16319226" sldId="2147478772"/>
            <ac:grpSpMk id="66" creationId="{DB2C248E-8EC0-4566-4FED-BB5D3AE1B1E9}"/>
          </ac:grpSpMkLst>
        </pc:grpChg>
        <pc:grpChg chg="mod">
          <ac:chgData name="Sarah Miller" userId="ee081882-2dab-4d11-94bf-1e8cfd6c100c" providerId="ADAL" clId="{59162005-8069-493F-96CB-CB6778A498D0}" dt="2024-02-07T09:40:12.703" v="4406" actId="962"/>
          <ac:grpSpMkLst>
            <pc:docMk/>
            <pc:sldMk cId="16319226" sldId="2147478772"/>
            <ac:grpSpMk id="68" creationId="{A4E8D49C-F818-15F4-7AE1-42DC917BEF31}"/>
          </ac:grpSpMkLst>
        </pc:grpChg>
        <pc:grpChg chg="mod">
          <ac:chgData name="Sarah Miller" userId="ee081882-2dab-4d11-94bf-1e8cfd6c100c" providerId="ADAL" clId="{59162005-8069-493F-96CB-CB6778A498D0}" dt="2024-02-07T09:40:12.703" v="4406" actId="962"/>
          <ac:grpSpMkLst>
            <pc:docMk/>
            <pc:sldMk cId="16319226" sldId="2147478772"/>
            <ac:grpSpMk id="76" creationId="{D73EA29A-D90A-51E5-DF57-DB2BDA63F32B}"/>
          </ac:grpSpMkLst>
        </pc:grpChg>
        <pc:grpChg chg="mod">
          <ac:chgData name="Sarah Miller" userId="ee081882-2dab-4d11-94bf-1e8cfd6c100c" providerId="ADAL" clId="{59162005-8069-493F-96CB-CB6778A498D0}" dt="2024-02-07T13:25:23.184" v="5250" actId="962"/>
          <ac:grpSpMkLst>
            <pc:docMk/>
            <pc:sldMk cId="16319226" sldId="2147478772"/>
            <ac:grpSpMk id="86" creationId="{BEF0D55A-AE58-EACC-8E6B-B6AB02B435C5}"/>
          </ac:grpSpMkLst>
        </pc:grpChg>
        <pc:grpChg chg="mod">
          <ac:chgData name="Sarah Miller" userId="ee081882-2dab-4d11-94bf-1e8cfd6c100c" providerId="ADAL" clId="{59162005-8069-493F-96CB-CB6778A498D0}" dt="2024-02-07T09:40:12.703" v="4406" actId="962"/>
          <ac:grpSpMkLst>
            <pc:docMk/>
            <pc:sldMk cId="16319226" sldId="2147478772"/>
            <ac:grpSpMk id="91" creationId="{A154BC4A-E5B2-2C87-2FFD-11E6E50FC4F0}"/>
          </ac:grpSpMkLst>
        </pc:grpChg>
        <pc:grpChg chg="mod">
          <ac:chgData name="Sarah Miller" userId="ee081882-2dab-4d11-94bf-1e8cfd6c100c" providerId="ADAL" clId="{59162005-8069-493F-96CB-CB6778A498D0}" dt="2024-02-07T09:40:12.703" v="4406" actId="962"/>
          <ac:grpSpMkLst>
            <pc:docMk/>
            <pc:sldMk cId="16319226" sldId="2147478772"/>
            <ac:grpSpMk id="104" creationId="{AFAE0BB4-2117-4000-27C9-DB98496EE1D7}"/>
          </ac:grpSpMkLst>
        </pc:grpChg>
        <pc:grpChg chg="mod">
          <ac:chgData name="Sarah Miller" userId="ee081882-2dab-4d11-94bf-1e8cfd6c100c" providerId="ADAL" clId="{59162005-8069-493F-96CB-CB6778A498D0}" dt="2024-02-07T09:40:12.703" v="4406" actId="962"/>
          <ac:grpSpMkLst>
            <pc:docMk/>
            <pc:sldMk cId="16319226" sldId="2147478772"/>
            <ac:grpSpMk id="127" creationId="{4254AD26-1AFE-9BC6-0B8F-9EA5446B9F6B}"/>
          </ac:grpSpMkLst>
        </pc:grpChg>
        <pc:grpChg chg="mod">
          <ac:chgData name="Sarah Miller" userId="ee081882-2dab-4d11-94bf-1e8cfd6c100c" providerId="ADAL" clId="{59162005-8069-493F-96CB-CB6778A498D0}" dt="2024-02-07T09:40:12.703" v="4406" actId="962"/>
          <ac:grpSpMkLst>
            <pc:docMk/>
            <pc:sldMk cId="16319226" sldId="2147478772"/>
            <ac:grpSpMk id="130" creationId="{9DD540B7-A6DE-8B97-F30D-08D81D8ADF28}"/>
          </ac:grpSpMkLst>
        </pc:grpChg>
      </pc:sldChg>
      <pc:sldChg chg="modSp mod">
        <pc:chgData name="Sarah Miller" userId="ee081882-2dab-4d11-94bf-1e8cfd6c100c" providerId="ADAL" clId="{59162005-8069-493F-96CB-CB6778A498D0}" dt="2024-02-07T13:52:38.138" v="5953" actId="962"/>
        <pc:sldMkLst>
          <pc:docMk/>
          <pc:sldMk cId="2583374027" sldId="2147478774"/>
        </pc:sldMkLst>
        <pc:spChg chg="mod">
          <ac:chgData name="Sarah Miller" userId="ee081882-2dab-4d11-94bf-1e8cfd6c100c" providerId="ADAL" clId="{59162005-8069-493F-96CB-CB6778A498D0}" dt="2024-02-07T09:40:31.619" v="4408" actId="962"/>
          <ac:spMkLst>
            <pc:docMk/>
            <pc:sldMk cId="2583374027" sldId="2147478774"/>
            <ac:spMk id="4" creationId="{38695748-F541-40FE-3A90-2C20F0D29DCC}"/>
          </ac:spMkLst>
        </pc:spChg>
        <pc:spChg chg="mod">
          <ac:chgData name="Sarah Miller" userId="ee081882-2dab-4d11-94bf-1e8cfd6c100c" providerId="ADAL" clId="{59162005-8069-493F-96CB-CB6778A498D0}" dt="2024-02-07T09:40:31.619" v="4408" actId="962"/>
          <ac:spMkLst>
            <pc:docMk/>
            <pc:sldMk cId="2583374027" sldId="2147478774"/>
            <ac:spMk id="9" creationId="{5AF09BA7-C63D-D5F6-D854-32E67D0CF847}"/>
          </ac:spMkLst>
        </pc:spChg>
        <pc:spChg chg="mod">
          <ac:chgData name="Sarah Miller" userId="ee081882-2dab-4d11-94bf-1e8cfd6c100c" providerId="ADAL" clId="{59162005-8069-493F-96CB-CB6778A498D0}" dt="2024-02-07T09:40:31.619" v="4408" actId="962"/>
          <ac:spMkLst>
            <pc:docMk/>
            <pc:sldMk cId="2583374027" sldId="2147478774"/>
            <ac:spMk id="11" creationId="{7039D402-C4FD-E42B-9D6F-40AC48715109}"/>
          </ac:spMkLst>
        </pc:spChg>
        <pc:spChg chg="mod">
          <ac:chgData name="Sarah Miller" userId="ee081882-2dab-4d11-94bf-1e8cfd6c100c" providerId="ADAL" clId="{59162005-8069-493F-96CB-CB6778A498D0}" dt="2024-02-07T13:47:48.229" v="5577" actId="962"/>
          <ac:spMkLst>
            <pc:docMk/>
            <pc:sldMk cId="2583374027" sldId="2147478774"/>
            <ac:spMk id="12" creationId="{2C0136A2-8768-F9D2-A0E2-035565B02893}"/>
          </ac:spMkLst>
        </pc:spChg>
        <pc:spChg chg="mod">
          <ac:chgData name="Sarah Miller" userId="ee081882-2dab-4d11-94bf-1e8cfd6c100c" providerId="ADAL" clId="{59162005-8069-493F-96CB-CB6778A498D0}" dt="2024-02-07T09:40:31.619" v="4408" actId="962"/>
          <ac:spMkLst>
            <pc:docMk/>
            <pc:sldMk cId="2583374027" sldId="2147478774"/>
            <ac:spMk id="14" creationId="{9AB43577-7F1B-3EBE-C749-77023C764E72}"/>
          </ac:spMkLst>
        </pc:spChg>
        <pc:spChg chg="mod">
          <ac:chgData name="Sarah Miller" userId="ee081882-2dab-4d11-94bf-1e8cfd6c100c" providerId="ADAL" clId="{59162005-8069-493F-96CB-CB6778A498D0}" dt="2024-02-07T09:40:31.619" v="4408" actId="962"/>
          <ac:spMkLst>
            <pc:docMk/>
            <pc:sldMk cId="2583374027" sldId="2147478774"/>
            <ac:spMk id="27" creationId="{44535A7C-19E4-8C2F-045A-6C1C2A0B66D0}"/>
          </ac:spMkLst>
        </pc:spChg>
        <pc:spChg chg="mod">
          <ac:chgData name="Sarah Miller" userId="ee081882-2dab-4d11-94bf-1e8cfd6c100c" providerId="ADAL" clId="{59162005-8069-493F-96CB-CB6778A498D0}" dt="2024-02-07T09:40:31.619" v="4408" actId="962"/>
          <ac:spMkLst>
            <pc:docMk/>
            <pc:sldMk cId="2583374027" sldId="2147478774"/>
            <ac:spMk id="28" creationId="{520F1115-DF8C-C1F0-90CA-6C2AD3FF2070}"/>
          </ac:spMkLst>
        </pc:spChg>
        <pc:spChg chg="mod">
          <ac:chgData name="Sarah Miller" userId="ee081882-2dab-4d11-94bf-1e8cfd6c100c" providerId="ADAL" clId="{59162005-8069-493F-96CB-CB6778A498D0}" dt="2024-02-07T09:40:31.619" v="4408" actId="962"/>
          <ac:spMkLst>
            <pc:docMk/>
            <pc:sldMk cId="2583374027" sldId="2147478774"/>
            <ac:spMk id="29" creationId="{88DB9EB2-2DDE-0000-4E3B-651C2A50741A}"/>
          </ac:spMkLst>
        </pc:spChg>
        <pc:spChg chg="mod">
          <ac:chgData name="Sarah Miller" userId="ee081882-2dab-4d11-94bf-1e8cfd6c100c" providerId="ADAL" clId="{59162005-8069-493F-96CB-CB6778A498D0}" dt="2024-02-07T09:40:31.619" v="4408" actId="962"/>
          <ac:spMkLst>
            <pc:docMk/>
            <pc:sldMk cId="2583374027" sldId="2147478774"/>
            <ac:spMk id="30" creationId="{45447F03-F1A8-4ACA-3A72-69CD5632AE8A}"/>
          </ac:spMkLst>
        </pc:spChg>
        <pc:spChg chg="mod">
          <ac:chgData name="Sarah Miller" userId="ee081882-2dab-4d11-94bf-1e8cfd6c100c" providerId="ADAL" clId="{59162005-8069-493F-96CB-CB6778A498D0}" dt="2024-02-07T09:40:31.619" v="4408" actId="962"/>
          <ac:spMkLst>
            <pc:docMk/>
            <pc:sldMk cId="2583374027" sldId="2147478774"/>
            <ac:spMk id="31" creationId="{A6BE924E-30B6-16D0-207B-4C087B378498}"/>
          </ac:spMkLst>
        </pc:spChg>
        <pc:spChg chg="mod">
          <ac:chgData name="Sarah Miller" userId="ee081882-2dab-4d11-94bf-1e8cfd6c100c" providerId="ADAL" clId="{59162005-8069-493F-96CB-CB6778A498D0}" dt="2024-02-07T09:40:31.619" v="4408" actId="962"/>
          <ac:spMkLst>
            <pc:docMk/>
            <pc:sldMk cId="2583374027" sldId="2147478774"/>
            <ac:spMk id="32" creationId="{7D417817-A9C4-C2C9-9CC6-07F052CA431D}"/>
          </ac:spMkLst>
        </pc:spChg>
        <pc:spChg chg="mod">
          <ac:chgData name="Sarah Miller" userId="ee081882-2dab-4d11-94bf-1e8cfd6c100c" providerId="ADAL" clId="{59162005-8069-493F-96CB-CB6778A498D0}" dt="2024-02-07T09:40:31.619" v="4408" actId="962"/>
          <ac:spMkLst>
            <pc:docMk/>
            <pc:sldMk cId="2583374027" sldId="2147478774"/>
            <ac:spMk id="33" creationId="{E17E1157-DFEF-E1B2-BC71-58252C98308F}"/>
          </ac:spMkLst>
        </pc:spChg>
        <pc:spChg chg="mod">
          <ac:chgData name="Sarah Miller" userId="ee081882-2dab-4d11-94bf-1e8cfd6c100c" providerId="ADAL" clId="{59162005-8069-493F-96CB-CB6778A498D0}" dt="2024-02-07T13:50:15.683" v="5929" actId="962"/>
          <ac:spMkLst>
            <pc:docMk/>
            <pc:sldMk cId="2583374027" sldId="2147478774"/>
            <ac:spMk id="35" creationId="{8458D875-3E5A-A70D-5002-A34014B06D13}"/>
          </ac:spMkLst>
        </pc:spChg>
        <pc:spChg chg="mod">
          <ac:chgData name="Sarah Miller" userId="ee081882-2dab-4d11-94bf-1e8cfd6c100c" providerId="ADAL" clId="{59162005-8069-493F-96CB-CB6778A498D0}" dt="2024-02-07T13:47:45.098" v="5576" actId="962"/>
          <ac:spMkLst>
            <pc:docMk/>
            <pc:sldMk cId="2583374027" sldId="2147478774"/>
            <ac:spMk id="36" creationId="{151FB99A-249D-273E-6FC4-577890AE1352}"/>
          </ac:spMkLst>
        </pc:spChg>
        <pc:spChg chg="mod">
          <ac:chgData name="Sarah Miller" userId="ee081882-2dab-4d11-94bf-1e8cfd6c100c" providerId="ADAL" clId="{59162005-8069-493F-96CB-CB6778A498D0}" dt="2024-02-07T13:47:45.098" v="5576" actId="962"/>
          <ac:spMkLst>
            <pc:docMk/>
            <pc:sldMk cId="2583374027" sldId="2147478774"/>
            <ac:spMk id="42" creationId="{784950C8-C295-28BB-572A-FBFA9EFCEEF1}"/>
          </ac:spMkLst>
        </pc:spChg>
        <pc:spChg chg="mod">
          <ac:chgData name="Sarah Miller" userId="ee081882-2dab-4d11-94bf-1e8cfd6c100c" providerId="ADAL" clId="{59162005-8069-493F-96CB-CB6778A498D0}" dt="2024-02-07T09:40:31.619" v="4408" actId="962"/>
          <ac:spMkLst>
            <pc:docMk/>
            <pc:sldMk cId="2583374027" sldId="2147478774"/>
            <ac:spMk id="44" creationId="{83F42E6D-E4A1-3D5D-F2E1-2FD9C1D29335}"/>
          </ac:spMkLst>
        </pc:spChg>
        <pc:spChg chg="mod">
          <ac:chgData name="Sarah Miller" userId="ee081882-2dab-4d11-94bf-1e8cfd6c100c" providerId="ADAL" clId="{59162005-8069-493F-96CB-CB6778A498D0}" dt="2024-02-07T09:40:31.619" v="4408" actId="962"/>
          <ac:spMkLst>
            <pc:docMk/>
            <pc:sldMk cId="2583374027" sldId="2147478774"/>
            <ac:spMk id="50" creationId="{93CBC601-E25A-623B-95A3-30252E764466}"/>
          </ac:spMkLst>
        </pc:spChg>
        <pc:spChg chg="mod">
          <ac:chgData name="Sarah Miller" userId="ee081882-2dab-4d11-94bf-1e8cfd6c100c" providerId="ADAL" clId="{59162005-8069-493F-96CB-CB6778A498D0}" dt="2024-02-07T09:40:31.619" v="4408" actId="962"/>
          <ac:spMkLst>
            <pc:docMk/>
            <pc:sldMk cId="2583374027" sldId="2147478774"/>
            <ac:spMk id="56" creationId="{8CFDA532-AAEA-89D7-CC43-B27540E6F5B7}"/>
          </ac:spMkLst>
        </pc:spChg>
        <pc:spChg chg="mod">
          <ac:chgData name="Sarah Miller" userId="ee081882-2dab-4d11-94bf-1e8cfd6c100c" providerId="ADAL" clId="{59162005-8069-493F-96CB-CB6778A498D0}" dt="2024-02-07T09:40:31.619" v="4408" actId="962"/>
          <ac:spMkLst>
            <pc:docMk/>
            <pc:sldMk cId="2583374027" sldId="2147478774"/>
            <ac:spMk id="62" creationId="{34EF234C-BA62-4BAA-AFE9-118C4286591A}"/>
          </ac:spMkLst>
        </pc:spChg>
        <pc:spChg chg="mod">
          <ac:chgData name="Sarah Miller" userId="ee081882-2dab-4d11-94bf-1e8cfd6c100c" providerId="ADAL" clId="{59162005-8069-493F-96CB-CB6778A498D0}" dt="2024-02-07T09:40:31.619" v="4408" actId="962"/>
          <ac:spMkLst>
            <pc:docMk/>
            <pc:sldMk cId="2583374027" sldId="2147478774"/>
            <ac:spMk id="68" creationId="{6DAA502B-310B-1CF7-BDC9-D05EAFC3E8BF}"/>
          </ac:spMkLst>
        </pc:spChg>
        <pc:spChg chg="mod">
          <ac:chgData name="Sarah Miller" userId="ee081882-2dab-4d11-94bf-1e8cfd6c100c" providerId="ADAL" clId="{59162005-8069-493F-96CB-CB6778A498D0}" dt="2024-02-07T09:40:31.619" v="4408" actId="962"/>
          <ac:spMkLst>
            <pc:docMk/>
            <pc:sldMk cId="2583374027" sldId="2147478774"/>
            <ac:spMk id="74" creationId="{B23EE545-1CE5-873F-CF46-9693C8B8042F}"/>
          </ac:spMkLst>
        </pc:spChg>
        <pc:spChg chg="mod">
          <ac:chgData name="Sarah Miller" userId="ee081882-2dab-4d11-94bf-1e8cfd6c100c" providerId="ADAL" clId="{59162005-8069-493F-96CB-CB6778A498D0}" dt="2024-02-07T09:40:31.619" v="4408" actId="962"/>
          <ac:spMkLst>
            <pc:docMk/>
            <pc:sldMk cId="2583374027" sldId="2147478774"/>
            <ac:spMk id="80" creationId="{2807FC95-7F5E-BE96-414B-C9ADC67D9C7B}"/>
          </ac:spMkLst>
        </pc:spChg>
        <pc:spChg chg="mod">
          <ac:chgData name="Sarah Miller" userId="ee081882-2dab-4d11-94bf-1e8cfd6c100c" providerId="ADAL" clId="{59162005-8069-493F-96CB-CB6778A498D0}" dt="2024-02-07T09:40:31.619" v="4408" actId="962"/>
          <ac:spMkLst>
            <pc:docMk/>
            <pc:sldMk cId="2583374027" sldId="2147478774"/>
            <ac:spMk id="86" creationId="{B64E2121-CDC0-ECC3-E1FE-2A5891AC6927}"/>
          </ac:spMkLst>
        </pc:spChg>
        <pc:spChg chg="mod">
          <ac:chgData name="Sarah Miller" userId="ee081882-2dab-4d11-94bf-1e8cfd6c100c" providerId="ADAL" clId="{59162005-8069-493F-96CB-CB6778A498D0}" dt="2024-02-07T13:47:45.098" v="5576" actId="962"/>
          <ac:spMkLst>
            <pc:docMk/>
            <pc:sldMk cId="2583374027" sldId="2147478774"/>
            <ac:spMk id="87" creationId="{D0951D54-0318-A778-2863-48E30BB28B30}"/>
          </ac:spMkLst>
        </pc:spChg>
        <pc:spChg chg="mod">
          <ac:chgData name="Sarah Miller" userId="ee081882-2dab-4d11-94bf-1e8cfd6c100c" providerId="ADAL" clId="{59162005-8069-493F-96CB-CB6778A498D0}" dt="2024-02-07T13:47:45.098" v="5576" actId="962"/>
          <ac:spMkLst>
            <pc:docMk/>
            <pc:sldMk cId="2583374027" sldId="2147478774"/>
            <ac:spMk id="88" creationId="{410A5551-C9C6-25CB-0B25-9F3F15E6BC9C}"/>
          </ac:spMkLst>
        </pc:spChg>
        <pc:spChg chg="mod">
          <ac:chgData name="Sarah Miller" userId="ee081882-2dab-4d11-94bf-1e8cfd6c100c" providerId="ADAL" clId="{59162005-8069-493F-96CB-CB6778A498D0}" dt="2024-02-07T13:47:45.098" v="5576" actId="962"/>
          <ac:spMkLst>
            <pc:docMk/>
            <pc:sldMk cId="2583374027" sldId="2147478774"/>
            <ac:spMk id="97" creationId="{FC033EC7-ADF3-CFCD-15AC-88C97B1D964C}"/>
          </ac:spMkLst>
        </pc:spChg>
        <pc:spChg chg="mod">
          <ac:chgData name="Sarah Miller" userId="ee081882-2dab-4d11-94bf-1e8cfd6c100c" providerId="ADAL" clId="{59162005-8069-493F-96CB-CB6778A498D0}" dt="2024-02-07T13:47:45.098" v="5576" actId="962"/>
          <ac:spMkLst>
            <pc:docMk/>
            <pc:sldMk cId="2583374027" sldId="2147478774"/>
            <ac:spMk id="99" creationId="{69077A66-2474-540F-8810-2631CE676A13}"/>
          </ac:spMkLst>
        </pc:spChg>
        <pc:spChg chg="mod">
          <ac:chgData name="Sarah Miller" userId="ee081882-2dab-4d11-94bf-1e8cfd6c100c" providerId="ADAL" clId="{59162005-8069-493F-96CB-CB6778A498D0}" dt="2024-02-07T13:47:45.098" v="5576" actId="962"/>
          <ac:spMkLst>
            <pc:docMk/>
            <pc:sldMk cId="2583374027" sldId="2147478774"/>
            <ac:spMk id="100" creationId="{EA700FB7-DE51-FE95-F0EB-DF9A92112BAF}"/>
          </ac:spMkLst>
        </pc:spChg>
        <pc:spChg chg="mod">
          <ac:chgData name="Sarah Miller" userId="ee081882-2dab-4d11-94bf-1e8cfd6c100c" providerId="ADAL" clId="{59162005-8069-493F-96CB-CB6778A498D0}" dt="2024-02-07T13:47:45.098" v="5576" actId="962"/>
          <ac:spMkLst>
            <pc:docMk/>
            <pc:sldMk cId="2583374027" sldId="2147478774"/>
            <ac:spMk id="101" creationId="{A5BB85E0-D7FC-2820-1352-278D6FE54FEE}"/>
          </ac:spMkLst>
        </pc:spChg>
        <pc:spChg chg="mod">
          <ac:chgData name="Sarah Miller" userId="ee081882-2dab-4d11-94bf-1e8cfd6c100c" providerId="ADAL" clId="{59162005-8069-493F-96CB-CB6778A498D0}" dt="2024-02-07T13:47:45.098" v="5576" actId="962"/>
          <ac:spMkLst>
            <pc:docMk/>
            <pc:sldMk cId="2583374027" sldId="2147478774"/>
            <ac:spMk id="105" creationId="{03748932-18EF-07E4-ACDE-8C26950F1511}"/>
          </ac:spMkLst>
        </pc:spChg>
        <pc:spChg chg="mod">
          <ac:chgData name="Sarah Miller" userId="ee081882-2dab-4d11-94bf-1e8cfd6c100c" providerId="ADAL" clId="{59162005-8069-493F-96CB-CB6778A498D0}" dt="2024-02-07T13:48:07.850" v="5727" actId="962"/>
          <ac:spMkLst>
            <pc:docMk/>
            <pc:sldMk cId="2583374027" sldId="2147478774"/>
            <ac:spMk id="135" creationId="{DBCABB82-2CDF-888F-C0E6-944CEB487A92}"/>
          </ac:spMkLst>
        </pc:spChg>
        <pc:spChg chg="mod">
          <ac:chgData name="Sarah Miller" userId="ee081882-2dab-4d11-94bf-1e8cfd6c100c" providerId="ADAL" clId="{59162005-8069-493F-96CB-CB6778A498D0}" dt="2024-02-07T13:52:10.856" v="5947" actId="962"/>
          <ac:spMkLst>
            <pc:docMk/>
            <pc:sldMk cId="2583374027" sldId="2147478774"/>
            <ac:spMk id="138" creationId="{C580ADE9-3EC8-5D9C-422F-E70E574D9B34}"/>
          </ac:spMkLst>
        </pc:spChg>
        <pc:spChg chg="mod">
          <ac:chgData name="Sarah Miller" userId="ee081882-2dab-4d11-94bf-1e8cfd6c100c" providerId="ADAL" clId="{59162005-8069-493F-96CB-CB6778A498D0}" dt="2024-02-07T13:47:56.861" v="5661" actId="962"/>
          <ac:spMkLst>
            <pc:docMk/>
            <pc:sldMk cId="2583374027" sldId="2147478774"/>
            <ac:spMk id="152" creationId="{5045311C-6C24-AE08-D513-7CD80B11CCA5}"/>
          </ac:spMkLst>
        </pc:spChg>
        <pc:spChg chg="mod">
          <ac:chgData name="Sarah Miller" userId="ee081882-2dab-4d11-94bf-1e8cfd6c100c" providerId="ADAL" clId="{59162005-8069-493F-96CB-CB6778A498D0}" dt="2024-02-07T13:52:19.017" v="5949" actId="962"/>
          <ac:spMkLst>
            <pc:docMk/>
            <pc:sldMk cId="2583374027" sldId="2147478774"/>
            <ac:spMk id="156" creationId="{3543DD68-4BDD-84CA-0A32-ED5C41C74869}"/>
          </ac:spMkLst>
        </pc:spChg>
        <pc:grpChg chg="mod">
          <ac:chgData name="Sarah Miller" userId="ee081882-2dab-4d11-94bf-1e8cfd6c100c" providerId="ADAL" clId="{59162005-8069-493F-96CB-CB6778A498D0}" dt="2024-02-07T13:49:28.172" v="5807" actId="962"/>
          <ac:grpSpMkLst>
            <pc:docMk/>
            <pc:sldMk cId="2583374027" sldId="2147478774"/>
            <ac:grpSpMk id="2" creationId="{DC9AD953-02C9-67F3-9258-71593BE267BC}"/>
          </ac:grpSpMkLst>
        </pc:grpChg>
        <pc:grpChg chg="mod">
          <ac:chgData name="Sarah Miller" userId="ee081882-2dab-4d11-94bf-1e8cfd6c100c" providerId="ADAL" clId="{59162005-8069-493F-96CB-CB6778A498D0}" dt="2024-02-07T13:49:46.531" v="5821" actId="962"/>
          <ac:grpSpMkLst>
            <pc:docMk/>
            <pc:sldMk cId="2583374027" sldId="2147478774"/>
            <ac:grpSpMk id="8" creationId="{FEFF36D5-6968-6F82-338E-4B04D67D6551}"/>
          </ac:grpSpMkLst>
        </pc:grpChg>
        <pc:grpChg chg="mod">
          <ac:chgData name="Sarah Miller" userId="ee081882-2dab-4d11-94bf-1e8cfd6c100c" providerId="ADAL" clId="{59162005-8069-493F-96CB-CB6778A498D0}" dt="2024-02-07T09:40:31.619" v="4408" actId="962"/>
          <ac:grpSpMkLst>
            <pc:docMk/>
            <pc:sldMk cId="2583374027" sldId="2147478774"/>
            <ac:grpSpMk id="15" creationId="{A541B2E1-987A-B8D5-B5CD-1FE416CF673C}"/>
          </ac:grpSpMkLst>
        </pc:grpChg>
        <pc:grpChg chg="mod">
          <ac:chgData name="Sarah Miller" userId="ee081882-2dab-4d11-94bf-1e8cfd6c100c" providerId="ADAL" clId="{59162005-8069-493F-96CB-CB6778A498D0}" dt="2024-02-07T13:48:33.163" v="5781" actId="962"/>
          <ac:grpSpMkLst>
            <pc:docMk/>
            <pc:sldMk cId="2583374027" sldId="2147478774"/>
            <ac:grpSpMk id="43" creationId="{A7A12C9D-9E4A-5232-C97C-898A79EE19BC}"/>
          </ac:grpSpMkLst>
        </pc:grpChg>
        <pc:grpChg chg="mod">
          <ac:chgData name="Sarah Miller" userId="ee081882-2dab-4d11-94bf-1e8cfd6c100c" providerId="ADAL" clId="{59162005-8069-493F-96CB-CB6778A498D0}" dt="2024-02-07T09:40:31.619" v="4408" actId="962"/>
          <ac:grpSpMkLst>
            <pc:docMk/>
            <pc:sldMk cId="2583374027" sldId="2147478774"/>
            <ac:grpSpMk id="45" creationId="{5B184E8F-C45D-7240-AC86-D8D23BDC22D3}"/>
          </ac:grpSpMkLst>
        </pc:grpChg>
        <pc:grpChg chg="mod">
          <ac:chgData name="Sarah Miller" userId="ee081882-2dab-4d11-94bf-1e8cfd6c100c" providerId="ADAL" clId="{59162005-8069-493F-96CB-CB6778A498D0}" dt="2024-02-07T09:40:31.619" v="4408" actId="962"/>
          <ac:grpSpMkLst>
            <pc:docMk/>
            <pc:sldMk cId="2583374027" sldId="2147478774"/>
            <ac:grpSpMk id="51" creationId="{F51F3391-82BA-EFC8-CABA-A1BF88C11B7F}"/>
          </ac:grpSpMkLst>
        </pc:grpChg>
        <pc:grpChg chg="mod">
          <ac:chgData name="Sarah Miller" userId="ee081882-2dab-4d11-94bf-1e8cfd6c100c" providerId="ADAL" clId="{59162005-8069-493F-96CB-CB6778A498D0}" dt="2024-02-07T09:40:31.619" v="4408" actId="962"/>
          <ac:grpSpMkLst>
            <pc:docMk/>
            <pc:sldMk cId="2583374027" sldId="2147478774"/>
            <ac:grpSpMk id="57" creationId="{7F0E4885-4644-0C8D-05BE-8DDECF92F138}"/>
          </ac:grpSpMkLst>
        </pc:grpChg>
        <pc:grpChg chg="mod">
          <ac:chgData name="Sarah Miller" userId="ee081882-2dab-4d11-94bf-1e8cfd6c100c" providerId="ADAL" clId="{59162005-8069-493F-96CB-CB6778A498D0}" dt="2024-02-07T09:40:31.619" v="4408" actId="962"/>
          <ac:grpSpMkLst>
            <pc:docMk/>
            <pc:sldMk cId="2583374027" sldId="2147478774"/>
            <ac:grpSpMk id="63" creationId="{FDB3E455-1C3F-9735-EA66-152B83E31685}"/>
          </ac:grpSpMkLst>
        </pc:grpChg>
        <pc:grpChg chg="mod">
          <ac:chgData name="Sarah Miller" userId="ee081882-2dab-4d11-94bf-1e8cfd6c100c" providerId="ADAL" clId="{59162005-8069-493F-96CB-CB6778A498D0}" dt="2024-02-07T09:40:31.619" v="4408" actId="962"/>
          <ac:grpSpMkLst>
            <pc:docMk/>
            <pc:sldMk cId="2583374027" sldId="2147478774"/>
            <ac:grpSpMk id="69" creationId="{0E1C4CDA-5F5F-96F6-4DEA-9503AB3CAC3A}"/>
          </ac:grpSpMkLst>
        </pc:grpChg>
        <pc:grpChg chg="mod">
          <ac:chgData name="Sarah Miller" userId="ee081882-2dab-4d11-94bf-1e8cfd6c100c" providerId="ADAL" clId="{59162005-8069-493F-96CB-CB6778A498D0}" dt="2024-02-07T09:40:31.619" v="4408" actId="962"/>
          <ac:grpSpMkLst>
            <pc:docMk/>
            <pc:sldMk cId="2583374027" sldId="2147478774"/>
            <ac:grpSpMk id="75" creationId="{27E8A0ED-3CD7-B810-6BA6-F2E5E0C3C44D}"/>
          </ac:grpSpMkLst>
        </pc:grpChg>
        <pc:grpChg chg="mod">
          <ac:chgData name="Sarah Miller" userId="ee081882-2dab-4d11-94bf-1e8cfd6c100c" providerId="ADAL" clId="{59162005-8069-493F-96CB-CB6778A498D0}" dt="2024-02-07T09:40:31.619" v="4408" actId="962"/>
          <ac:grpSpMkLst>
            <pc:docMk/>
            <pc:sldMk cId="2583374027" sldId="2147478774"/>
            <ac:grpSpMk id="81" creationId="{A10CC39A-82ED-554F-17DC-5233D09E9AD5}"/>
          </ac:grpSpMkLst>
        </pc:grpChg>
        <pc:grpChg chg="mod">
          <ac:chgData name="Sarah Miller" userId="ee081882-2dab-4d11-94bf-1e8cfd6c100c" providerId="ADAL" clId="{59162005-8069-493F-96CB-CB6778A498D0}" dt="2024-02-07T13:48:15.996" v="5757" actId="962"/>
          <ac:grpSpMkLst>
            <pc:docMk/>
            <pc:sldMk cId="2583374027" sldId="2147478774"/>
            <ac:grpSpMk id="98" creationId="{103A0CCC-C438-46CD-CB65-FF6C45FEB212}"/>
          </ac:grpSpMkLst>
        </pc:grpChg>
        <pc:grpChg chg="mod">
          <ac:chgData name="Sarah Miller" userId="ee081882-2dab-4d11-94bf-1e8cfd6c100c" providerId="ADAL" clId="{59162005-8069-493F-96CB-CB6778A498D0}" dt="2024-02-07T13:49:58.363" v="5825" actId="962"/>
          <ac:grpSpMkLst>
            <pc:docMk/>
            <pc:sldMk cId="2583374027" sldId="2147478774"/>
            <ac:grpSpMk id="106" creationId="{04A50AC3-B60F-C83F-362B-A1F7903B0133}"/>
          </ac:grpSpMkLst>
        </pc:grpChg>
        <pc:grpChg chg="mod">
          <ac:chgData name="Sarah Miller" userId="ee081882-2dab-4d11-94bf-1e8cfd6c100c" providerId="ADAL" clId="{59162005-8069-493F-96CB-CB6778A498D0}" dt="2024-02-07T13:49:24.729" v="5805" actId="962"/>
          <ac:grpSpMkLst>
            <pc:docMk/>
            <pc:sldMk cId="2583374027" sldId="2147478774"/>
            <ac:grpSpMk id="112" creationId="{5168F298-1DF5-33F2-2E64-AF2B6370267E}"/>
          </ac:grpSpMkLst>
        </pc:grpChg>
        <pc:grpChg chg="mod">
          <ac:chgData name="Sarah Miller" userId="ee081882-2dab-4d11-94bf-1e8cfd6c100c" providerId="ADAL" clId="{59162005-8069-493F-96CB-CB6778A498D0}" dt="2024-02-07T13:49:31.101" v="5809" actId="962"/>
          <ac:grpSpMkLst>
            <pc:docMk/>
            <pc:sldMk cId="2583374027" sldId="2147478774"/>
            <ac:grpSpMk id="117" creationId="{3FEA9BF3-E8CB-CBD0-AC75-4D439D74F76C}"/>
          </ac:grpSpMkLst>
        </pc:grpChg>
        <pc:grpChg chg="mod">
          <ac:chgData name="Sarah Miller" userId="ee081882-2dab-4d11-94bf-1e8cfd6c100c" providerId="ADAL" clId="{59162005-8069-493F-96CB-CB6778A498D0}" dt="2024-02-07T09:40:31.619" v="4408" actId="962"/>
          <ac:grpSpMkLst>
            <pc:docMk/>
            <pc:sldMk cId="2583374027" sldId="2147478774"/>
            <ac:grpSpMk id="123" creationId="{948D36DB-F5E9-3FD9-9F7D-8BDD426EAF7F}"/>
          </ac:grpSpMkLst>
        </pc:grpChg>
        <pc:grpChg chg="mod">
          <ac:chgData name="Sarah Miller" userId="ee081882-2dab-4d11-94bf-1e8cfd6c100c" providerId="ADAL" clId="{59162005-8069-493F-96CB-CB6778A498D0}" dt="2024-02-07T13:52:27.769" v="5951" actId="962"/>
          <ac:grpSpMkLst>
            <pc:docMk/>
            <pc:sldMk cId="2583374027" sldId="2147478774"/>
            <ac:grpSpMk id="129" creationId="{366F9C64-F225-28C0-88FC-3C228833FDE0}"/>
          </ac:grpSpMkLst>
        </pc:grpChg>
        <pc:grpChg chg="mod">
          <ac:chgData name="Sarah Miller" userId="ee081882-2dab-4d11-94bf-1e8cfd6c100c" providerId="ADAL" clId="{59162005-8069-493F-96CB-CB6778A498D0}" dt="2024-02-07T09:40:31.619" v="4408" actId="962"/>
          <ac:grpSpMkLst>
            <pc:docMk/>
            <pc:sldMk cId="2583374027" sldId="2147478774"/>
            <ac:grpSpMk id="141" creationId="{33831BF2-3F02-392D-3E4B-4E300C1A27FE}"/>
          </ac:grpSpMkLst>
        </pc:grpChg>
        <pc:grpChg chg="mod">
          <ac:chgData name="Sarah Miller" userId="ee081882-2dab-4d11-94bf-1e8cfd6c100c" providerId="ADAL" clId="{59162005-8069-493F-96CB-CB6778A498D0}" dt="2024-02-07T13:52:38.138" v="5953" actId="962"/>
          <ac:grpSpMkLst>
            <pc:docMk/>
            <pc:sldMk cId="2583374027" sldId="2147478774"/>
            <ac:grpSpMk id="148" creationId="{37EF5B60-2442-595E-03CC-D79B6B51F5FF}"/>
          </ac:grpSpMkLst>
        </pc:grpChg>
        <pc:grpChg chg="mod">
          <ac:chgData name="Sarah Miller" userId="ee081882-2dab-4d11-94bf-1e8cfd6c100c" providerId="ADAL" clId="{59162005-8069-493F-96CB-CB6778A498D0}" dt="2024-02-07T09:40:31.619" v="4408" actId="962"/>
          <ac:grpSpMkLst>
            <pc:docMk/>
            <pc:sldMk cId="2583374027" sldId="2147478774"/>
            <ac:grpSpMk id="160" creationId="{36BAA8ED-DA64-4B80-EC65-122E225FDA9C}"/>
          </ac:grpSpMkLst>
        </pc:grpChg>
        <pc:grpChg chg="mod">
          <ac:chgData name="Sarah Miller" userId="ee081882-2dab-4d11-94bf-1e8cfd6c100c" providerId="ADAL" clId="{59162005-8069-493F-96CB-CB6778A498D0}" dt="2024-02-07T09:40:31.619" v="4408" actId="962"/>
          <ac:grpSpMkLst>
            <pc:docMk/>
            <pc:sldMk cId="2583374027" sldId="2147478774"/>
            <ac:grpSpMk id="207" creationId="{861EE2F7-763D-B403-6548-3478D8D67A4B}"/>
          </ac:grpSpMkLst>
        </pc:grpChg>
        <pc:grpChg chg="mod">
          <ac:chgData name="Sarah Miller" userId="ee081882-2dab-4d11-94bf-1e8cfd6c100c" providerId="ADAL" clId="{59162005-8069-493F-96CB-CB6778A498D0}" dt="2024-02-07T09:40:31.619" v="4408" actId="962"/>
          <ac:grpSpMkLst>
            <pc:docMk/>
            <pc:sldMk cId="2583374027" sldId="2147478774"/>
            <ac:grpSpMk id="211" creationId="{DCACB4C6-FDAC-E64E-D4C2-97E1E4EFFC83}"/>
          </ac:grpSpMkLst>
        </pc:grpChg>
        <pc:grpChg chg="mod">
          <ac:chgData name="Sarah Miller" userId="ee081882-2dab-4d11-94bf-1e8cfd6c100c" providerId="ADAL" clId="{59162005-8069-493F-96CB-CB6778A498D0}" dt="2024-02-07T09:40:31.619" v="4408" actId="962"/>
          <ac:grpSpMkLst>
            <pc:docMk/>
            <pc:sldMk cId="2583374027" sldId="2147478774"/>
            <ac:grpSpMk id="224" creationId="{E18BBC5C-BDF0-1305-AB8E-AD32F94EC905}"/>
          </ac:grpSpMkLst>
        </pc:grpChg>
        <pc:grpChg chg="mod">
          <ac:chgData name="Sarah Miller" userId="ee081882-2dab-4d11-94bf-1e8cfd6c100c" providerId="ADAL" clId="{59162005-8069-493F-96CB-CB6778A498D0}" dt="2024-02-07T13:47:30.722" v="5575" actId="962"/>
          <ac:grpSpMkLst>
            <pc:docMk/>
            <pc:sldMk cId="2583374027" sldId="2147478774"/>
            <ac:grpSpMk id="229" creationId="{6B6E39B7-7A15-E9C9-BF39-555F298152AC}"/>
          </ac:grpSpMkLst>
        </pc:grpChg>
        <pc:grpChg chg="mod">
          <ac:chgData name="Sarah Miller" userId="ee081882-2dab-4d11-94bf-1e8cfd6c100c" providerId="ADAL" clId="{59162005-8069-493F-96CB-CB6778A498D0}" dt="2024-02-07T09:40:31.619" v="4408" actId="962"/>
          <ac:grpSpMkLst>
            <pc:docMk/>
            <pc:sldMk cId="2583374027" sldId="2147478774"/>
            <ac:grpSpMk id="247" creationId="{DDDC1091-8073-FD42-3A80-DFB8B82010A9}"/>
          </ac:grpSpMkLst>
        </pc:grpChg>
        <pc:grpChg chg="mod">
          <ac:chgData name="Sarah Miller" userId="ee081882-2dab-4d11-94bf-1e8cfd6c100c" providerId="ADAL" clId="{59162005-8069-493F-96CB-CB6778A498D0}" dt="2024-02-07T13:50:19.338" v="5932" actId="962"/>
          <ac:grpSpMkLst>
            <pc:docMk/>
            <pc:sldMk cId="2583374027" sldId="2147478774"/>
            <ac:grpSpMk id="253" creationId="{2915DA2F-D712-8126-EE5C-50AB8AE3BF39}"/>
          </ac:grpSpMkLst>
        </pc:grpChg>
      </pc:sldChg>
      <pc:sldChg chg="modSp mod">
        <pc:chgData name="Sarah Miller" userId="ee081882-2dab-4d11-94bf-1e8cfd6c100c" providerId="ADAL" clId="{59162005-8069-493F-96CB-CB6778A498D0}" dt="2024-02-07T16:02:58.913" v="7729" actId="962"/>
        <pc:sldMkLst>
          <pc:docMk/>
          <pc:sldMk cId="3427378636" sldId="2147478775"/>
        </pc:sldMkLst>
        <pc:spChg chg="mod">
          <ac:chgData name="Sarah Miller" userId="ee081882-2dab-4d11-94bf-1e8cfd6c100c" providerId="ADAL" clId="{59162005-8069-493F-96CB-CB6778A498D0}" dt="2024-02-07T09:40:35.289" v="4409" actId="962"/>
          <ac:spMkLst>
            <pc:docMk/>
            <pc:sldMk cId="3427378636" sldId="2147478775"/>
            <ac:spMk id="2" creationId="{237A0E4A-1FAD-1F08-7F74-3FF2530840D0}"/>
          </ac:spMkLst>
        </pc:spChg>
        <pc:spChg chg="mod">
          <ac:chgData name="Sarah Miller" userId="ee081882-2dab-4d11-94bf-1e8cfd6c100c" providerId="ADAL" clId="{59162005-8069-493F-96CB-CB6778A498D0}" dt="2024-02-07T09:40:35.289" v="4409" actId="962"/>
          <ac:spMkLst>
            <pc:docMk/>
            <pc:sldMk cId="3427378636" sldId="2147478775"/>
            <ac:spMk id="3" creationId="{D8113D7D-EF51-A3B0-BD54-0D0D080DFF1A}"/>
          </ac:spMkLst>
        </pc:spChg>
        <pc:spChg chg="mod">
          <ac:chgData name="Sarah Miller" userId="ee081882-2dab-4d11-94bf-1e8cfd6c100c" providerId="ADAL" clId="{59162005-8069-493F-96CB-CB6778A498D0}" dt="2024-02-07T09:40:35.289" v="4409" actId="962"/>
          <ac:spMkLst>
            <pc:docMk/>
            <pc:sldMk cId="3427378636" sldId="2147478775"/>
            <ac:spMk id="4" creationId="{38695748-F541-40FE-3A90-2C20F0D29DCC}"/>
          </ac:spMkLst>
        </pc:spChg>
        <pc:spChg chg="mod">
          <ac:chgData name="Sarah Miller" userId="ee081882-2dab-4d11-94bf-1e8cfd6c100c" providerId="ADAL" clId="{59162005-8069-493F-96CB-CB6778A498D0}" dt="2024-02-07T09:40:35.289" v="4409" actId="962"/>
          <ac:spMkLst>
            <pc:docMk/>
            <pc:sldMk cId="3427378636" sldId="2147478775"/>
            <ac:spMk id="5" creationId="{C6830834-59A2-EAC7-EDDA-8E0645771ABF}"/>
          </ac:spMkLst>
        </pc:spChg>
        <pc:spChg chg="mod">
          <ac:chgData name="Sarah Miller" userId="ee081882-2dab-4d11-94bf-1e8cfd6c100c" providerId="ADAL" clId="{59162005-8069-493F-96CB-CB6778A498D0}" dt="2024-02-07T09:40:35.289" v="4409" actId="962"/>
          <ac:spMkLst>
            <pc:docMk/>
            <pc:sldMk cId="3427378636" sldId="2147478775"/>
            <ac:spMk id="6" creationId="{DB7ABFEE-013A-B2A4-1B04-F153CD3A1A57}"/>
          </ac:spMkLst>
        </pc:spChg>
        <pc:spChg chg="mod">
          <ac:chgData name="Sarah Miller" userId="ee081882-2dab-4d11-94bf-1e8cfd6c100c" providerId="ADAL" clId="{59162005-8069-493F-96CB-CB6778A498D0}" dt="2024-02-07T09:40:35.289" v="4409" actId="962"/>
          <ac:spMkLst>
            <pc:docMk/>
            <pc:sldMk cId="3427378636" sldId="2147478775"/>
            <ac:spMk id="9" creationId="{5AF09BA7-C63D-D5F6-D854-32E67D0CF847}"/>
          </ac:spMkLst>
        </pc:spChg>
        <pc:spChg chg="mod">
          <ac:chgData name="Sarah Miller" userId="ee081882-2dab-4d11-94bf-1e8cfd6c100c" providerId="ADAL" clId="{59162005-8069-493F-96CB-CB6778A498D0}" dt="2024-02-07T09:40:35.289" v="4409" actId="962"/>
          <ac:spMkLst>
            <pc:docMk/>
            <pc:sldMk cId="3427378636" sldId="2147478775"/>
            <ac:spMk id="11" creationId="{7039D402-C4FD-E42B-9D6F-40AC48715109}"/>
          </ac:spMkLst>
        </pc:spChg>
        <pc:spChg chg="mod">
          <ac:chgData name="Sarah Miller" userId="ee081882-2dab-4d11-94bf-1e8cfd6c100c" providerId="ADAL" clId="{59162005-8069-493F-96CB-CB6778A498D0}" dt="2024-02-07T09:40:35.289" v="4409" actId="962"/>
          <ac:spMkLst>
            <pc:docMk/>
            <pc:sldMk cId="3427378636" sldId="2147478775"/>
            <ac:spMk id="12" creationId="{2C0136A2-8768-F9D2-A0E2-035565B02893}"/>
          </ac:spMkLst>
        </pc:spChg>
        <pc:spChg chg="mod">
          <ac:chgData name="Sarah Miller" userId="ee081882-2dab-4d11-94bf-1e8cfd6c100c" providerId="ADAL" clId="{59162005-8069-493F-96CB-CB6778A498D0}" dt="2024-02-07T09:40:35.289" v="4409" actId="962"/>
          <ac:spMkLst>
            <pc:docMk/>
            <pc:sldMk cId="3427378636" sldId="2147478775"/>
            <ac:spMk id="14" creationId="{9AB43577-7F1B-3EBE-C749-77023C764E72}"/>
          </ac:spMkLst>
        </pc:spChg>
        <pc:spChg chg="mod">
          <ac:chgData name="Sarah Miller" userId="ee081882-2dab-4d11-94bf-1e8cfd6c100c" providerId="ADAL" clId="{59162005-8069-493F-96CB-CB6778A498D0}" dt="2024-02-07T09:40:35.289" v="4409" actId="962"/>
          <ac:spMkLst>
            <pc:docMk/>
            <pc:sldMk cId="3427378636" sldId="2147478775"/>
            <ac:spMk id="27" creationId="{44535A7C-19E4-8C2F-045A-6C1C2A0B66D0}"/>
          </ac:spMkLst>
        </pc:spChg>
        <pc:spChg chg="mod">
          <ac:chgData name="Sarah Miller" userId="ee081882-2dab-4d11-94bf-1e8cfd6c100c" providerId="ADAL" clId="{59162005-8069-493F-96CB-CB6778A498D0}" dt="2024-02-07T09:40:35.289" v="4409" actId="962"/>
          <ac:spMkLst>
            <pc:docMk/>
            <pc:sldMk cId="3427378636" sldId="2147478775"/>
            <ac:spMk id="28" creationId="{520F1115-DF8C-C1F0-90CA-6C2AD3FF2070}"/>
          </ac:spMkLst>
        </pc:spChg>
        <pc:spChg chg="mod">
          <ac:chgData name="Sarah Miller" userId="ee081882-2dab-4d11-94bf-1e8cfd6c100c" providerId="ADAL" clId="{59162005-8069-493F-96CB-CB6778A498D0}" dt="2024-02-07T09:40:35.289" v="4409" actId="962"/>
          <ac:spMkLst>
            <pc:docMk/>
            <pc:sldMk cId="3427378636" sldId="2147478775"/>
            <ac:spMk id="29" creationId="{88DB9EB2-2DDE-0000-4E3B-651C2A50741A}"/>
          </ac:spMkLst>
        </pc:spChg>
        <pc:spChg chg="mod">
          <ac:chgData name="Sarah Miller" userId="ee081882-2dab-4d11-94bf-1e8cfd6c100c" providerId="ADAL" clId="{59162005-8069-493F-96CB-CB6778A498D0}" dt="2024-02-07T09:40:35.289" v="4409" actId="962"/>
          <ac:spMkLst>
            <pc:docMk/>
            <pc:sldMk cId="3427378636" sldId="2147478775"/>
            <ac:spMk id="30" creationId="{45447F03-F1A8-4ACA-3A72-69CD5632AE8A}"/>
          </ac:spMkLst>
        </pc:spChg>
        <pc:spChg chg="mod">
          <ac:chgData name="Sarah Miller" userId="ee081882-2dab-4d11-94bf-1e8cfd6c100c" providerId="ADAL" clId="{59162005-8069-493F-96CB-CB6778A498D0}" dt="2024-02-07T09:40:35.289" v="4409" actId="962"/>
          <ac:spMkLst>
            <pc:docMk/>
            <pc:sldMk cId="3427378636" sldId="2147478775"/>
            <ac:spMk id="31" creationId="{A6BE924E-30B6-16D0-207B-4C087B378498}"/>
          </ac:spMkLst>
        </pc:spChg>
        <pc:spChg chg="mod">
          <ac:chgData name="Sarah Miller" userId="ee081882-2dab-4d11-94bf-1e8cfd6c100c" providerId="ADAL" clId="{59162005-8069-493F-96CB-CB6778A498D0}" dt="2024-02-07T09:40:35.289" v="4409" actId="962"/>
          <ac:spMkLst>
            <pc:docMk/>
            <pc:sldMk cId="3427378636" sldId="2147478775"/>
            <ac:spMk id="32" creationId="{7D417817-A9C4-C2C9-9CC6-07F052CA431D}"/>
          </ac:spMkLst>
        </pc:spChg>
        <pc:spChg chg="mod">
          <ac:chgData name="Sarah Miller" userId="ee081882-2dab-4d11-94bf-1e8cfd6c100c" providerId="ADAL" clId="{59162005-8069-493F-96CB-CB6778A498D0}" dt="2024-02-07T09:40:35.289" v="4409" actId="962"/>
          <ac:spMkLst>
            <pc:docMk/>
            <pc:sldMk cId="3427378636" sldId="2147478775"/>
            <ac:spMk id="33" creationId="{E17E1157-DFEF-E1B2-BC71-58252C98308F}"/>
          </ac:spMkLst>
        </pc:spChg>
        <pc:spChg chg="mod">
          <ac:chgData name="Sarah Miller" userId="ee081882-2dab-4d11-94bf-1e8cfd6c100c" providerId="ADAL" clId="{59162005-8069-493F-96CB-CB6778A498D0}" dt="2024-02-07T09:40:35.289" v="4409" actId="962"/>
          <ac:spMkLst>
            <pc:docMk/>
            <pc:sldMk cId="3427378636" sldId="2147478775"/>
            <ac:spMk id="35" creationId="{8458D875-3E5A-A70D-5002-A34014B06D13}"/>
          </ac:spMkLst>
        </pc:spChg>
        <pc:spChg chg="mod">
          <ac:chgData name="Sarah Miller" userId="ee081882-2dab-4d11-94bf-1e8cfd6c100c" providerId="ADAL" clId="{59162005-8069-493F-96CB-CB6778A498D0}" dt="2024-02-07T09:40:35.289" v="4409" actId="962"/>
          <ac:spMkLst>
            <pc:docMk/>
            <pc:sldMk cId="3427378636" sldId="2147478775"/>
            <ac:spMk id="36" creationId="{151FB99A-249D-273E-6FC4-577890AE1352}"/>
          </ac:spMkLst>
        </pc:spChg>
        <pc:spChg chg="mod">
          <ac:chgData name="Sarah Miller" userId="ee081882-2dab-4d11-94bf-1e8cfd6c100c" providerId="ADAL" clId="{59162005-8069-493F-96CB-CB6778A498D0}" dt="2024-02-07T09:40:35.289" v="4409" actId="962"/>
          <ac:spMkLst>
            <pc:docMk/>
            <pc:sldMk cId="3427378636" sldId="2147478775"/>
            <ac:spMk id="37" creationId="{5192D59E-11B2-D42D-CF91-55A12F26A453}"/>
          </ac:spMkLst>
        </pc:spChg>
        <pc:spChg chg="mod">
          <ac:chgData name="Sarah Miller" userId="ee081882-2dab-4d11-94bf-1e8cfd6c100c" providerId="ADAL" clId="{59162005-8069-493F-96CB-CB6778A498D0}" dt="2024-02-07T09:40:35.289" v="4409" actId="962"/>
          <ac:spMkLst>
            <pc:docMk/>
            <pc:sldMk cId="3427378636" sldId="2147478775"/>
            <ac:spMk id="42" creationId="{784950C8-C295-28BB-572A-FBFA9EFCEEF1}"/>
          </ac:spMkLst>
        </pc:spChg>
        <pc:spChg chg="mod">
          <ac:chgData name="Sarah Miller" userId="ee081882-2dab-4d11-94bf-1e8cfd6c100c" providerId="ADAL" clId="{59162005-8069-493F-96CB-CB6778A498D0}" dt="2024-02-07T09:40:35.289" v="4409" actId="962"/>
          <ac:spMkLst>
            <pc:docMk/>
            <pc:sldMk cId="3427378636" sldId="2147478775"/>
            <ac:spMk id="44" creationId="{83F42E6D-E4A1-3D5D-F2E1-2FD9C1D29335}"/>
          </ac:spMkLst>
        </pc:spChg>
        <pc:spChg chg="mod">
          <ac:chgData name="Sarah Miller" userId="ee081882-2dab-4d11-94bf-1e8cfd6c100c" providerId="ADAL" clId="{59162005-8069-493F-96CB-CB6778A498D0}" dt="2024-02-07T09:40:35.289" v="4409" actId="962"/>
          <ac:spMkLst>
            <pc:docMk/>
            <pc:sldMk cId="3427378636" sldId="2147478775"/>
            <ac:spMk id="50" creationId="{93CBC601-E25A-623B-95A3-30252E764466}"/>
          </ac:spMkLst>
        </pc:spChg>
        <pc:spChg chg="mod">
          <ac:chgData name="Sarah Miller" userId="ee081882-2dab-4d11-94bf-1e8cfd6c100c" providerId="ADAL" clId="{59162005-8069-493F-96CB-CB6778A498D0}" dt="2024-02-07T09:40:35.289" v="4409" actId="962"/>
          <ac:spMkLst>
            <pc:docMk/>
            <pc:sldMk cId="3427378636" sldId="2147478775"/>
            <ac:spMk id="56" creationId="{8CFDA532-AAEA-89D7-CC43-B27540E6F5B7}"/>
          </ac:spMkLst>
        </pc:spChg>
        <pc:spChg chg="mod">
          <ac:chgData name="Sarah Miller" userId="ee081882-2dab-4d11-94bf-1e8cfd6c100c" providerId="ADAL" clId="{59162005-8069-493F-96CB-CB6778A498D0}" dt="2024-02-07T09:40:35.289" v="4409" actId="962"/>
          <ac:spMkLst>
            <pc:docMk/>
            <pc:sldMk cId="3427378636" sldId="2147478775"/>
            <ac:spMk id="62" creationId="{34EF234C-BA62-4BAA-AFE9-118C4286591A}"/>
          </ac:spMkLst>
        </pc:spChg>
        <pc:spChg chg="mod">
          <ac:chgData name="Sarah Miller" userId="ee081882-2dab-4d11-94bf-1e8cfd6c100c" providerId="ADAL" clId="{59162005-8069-493F-96CB-CB6778A498D0}" dt="2024-02-07T09:40:35.289" v="4409" actId="962"/>
          <ac:spMkLst>
            <pc:docMk/>
            <pc:sldMk cId="3427378636" sldId="2147478775"/>
            <ac:spMk id="68" creationId="{6DAA502B-310B-1CF7-BDC9-D05EAFC3E8BF}"/>
          </ac:spMkLst>
        </pc:spChg>
        <pc:spChg chg="mod">
          <ac:chgData name="Sarah Miller" userId="ee081882-2dab-4d11-94bf-1e8cfd6c100c" providerId="ADAL" clId="{59162005-8069-493F-96CB-CB6778A498D0}" dt="2024-02-07T09:40:35.289" v="4409" actId="962"/>
          <ac:spMkLst>
            <pc:docMk/>
            <pc:sldMk cId="3427378636" sldId="2147478775"/>
            <ac:spMk id="74" creationId="{B23EE545-1CE5-873F-CF46-9693C8B8042F}"/>
          </ac:spMkLst>
        </pc:spChg>
        <pc:spChg chg="mod">
          <ac:chgData name="Sarah Miller" userId="ee081882-2dab-4d11-94bf-1e8cfd6c100c" providerId="ADAL" clId="{59162005-8069-493F-96CB-CB6778A498D0}" dt="2024-02-07T09:40:35.289" v="4409" actId="962"/>
          <ac:spMkLst>
            <pc:docMk/>
            <pc:sldMk cId="3427378636" sldId="2147478775"/>
            <ac:spMk id="80" creationId="{2807FC95-7F5E-BE96-414B-C9ADC67D9C7B}"/>
          </ac:spMkLst>
        </pc:spChg>
        <pc:spChg chg="mod">
          <ac:chgData name="Sarah Miller" userId="ee081882-2dab-4d11-94bf-1e8cfd6c100c" providerId="ADAL" clId="{59162005-8069-493F-96CB-CB6778A498D0}" dt="2024-02-07T09:40:35.289" v="4409" actId="962"/>
          <ac:spMkLst>
            <pc:docMk/>
            <pc:sldMk cId="3427378636" sldId="2147478775"/>
            <ac:spMk id="86" creationId="{B64E2121-CDC0-ECC3-E1FE-2A5891AC6927}"/>
          </ac:spMkLst>
        </pc:spChg>
        <pc:spChg chg="mod">
          <ac:chgData name="Sarah Miller" userId="ee081882-2dab-4d11-94bf-1e8cfd6c100c" providerId="ADAL" clId="{59162005-8069-493F-96CB-CB6778A498D0}" dt="2024-02-07T09:40:35.289" v="4409" actId="962"/>
          <ac:spMkLst>
            <pc:docMk/>
            <pc:sldMk cId="3427378636" sldId="2147478775"/>
            <ac:spMk id="87" creationId="{D0951D54-0318-A778-2863-48E30BB28B30}"/>
          </ac:spMkLst>
        </pc:spChg>
        <pc:spChg chg="mod">
          <ac:chgData name="Sarah Miller" userId="ee081882-2dab-4d11-94bf-1e8cfd6c100c" providerId="ADAL" clId="{59162005-8069-493F-96CB-CB6778A498D0}" dt="2024-02-07T09:40:35.289" v="4409" actId="962"/>
          <ac:spMkLst>
            <pc:docMk/>
            <pc:sldMk cId="3427378636" sldId="2147478775"/>
            <ac:spMk id="88" creationId="{410A5551-C9C6-25CB-0B25-9F3F15E6BC9C}"/>
          </ac:spMkLst>
        </pc:spChg>
        <pc:spChg chg="mod">
          <ac:chgData name="Sarah Miller" userId="ee081882-2dab-4d11-94bf-1e8cfd6c100c" providerId="ADAL" clId="{59162005-8069-493F-96CB-CB6778A498D0}" dt="2024-02-07T09:40:35.289" v="4409" actId="962"/>
          <ac:spMkLst>
            <pc:docMk/>
            <pc:sldMk cId="3427378636" sldId="2147478775"/>
            <ac:spMk id="97" creationId="{FC033EC7-ADF3-CFCD-15AC-88C97B1D964C}"/>
          </ac:spMkLst>
        </pc:spChg>
        <pc:spChg chg="mod">
          <ac:chgData name="Sarah Miller" userId="ee081882-2dab-4d11-94bf-1e8cfd6c100c" providerId="ADAL" clId="{59162005-8069-493F-96CB-CB6778A498D0}" dt="2024-02-07T09:40:35.289" v="4409" actId="962"/>
          <ac:spMkLst>
            <pc:docMk/>
            <pc:sldMk cId="3427378636" sldId="2147478775"/>
            <ac:spMk id="99" creationId="{69077A66-2474-540F-8810-2631CE676A13}"/>
          </ac:spMkLst>
        </pc:spChg>
        <pc:spChg chg="mod">
          <ac:chgData name="Sarah Miller" userId="ee081882-2dab-4d11-94bf-1e8cfd6c100c" providerId="ADAL" clId="{59162005-8069-493F-96CB-CB6778A498D0}" dt="2024-02-07T09:40:35.289" v="4409" actId="962"/>
          <ac:spMkLst>
            <pc:docMk/>
            <pc:sldMk cId="3427378636" sldId="2147478775"/>
            <ac:spMk id="100" creationId="{EA700FB7-DE51-FE95-F0EB-DF9A92112BAF}"/>
          </ac:spMkLst>
        </pc:spChg>
        <pc:spChg chg="mod">
          <ac:chgData name="Sarah Miller" userId="ee081882-2dab-4d11-94bf-1e8cfd6c100c" providerId="ADAL" clId="{59162005-8069-493F-96CB-CB6778A498D0}" dt="2024-02-07T09:40:35.289" v="4409" actId="962"/>
          <ac:spMkLst>
            <pc:docMk/>
            <pc:sldMk cId="3427378636" sldId="2147478775"/>
            <ac:spMk id="101" creationId="{A5BB85E0-D7FC-2820-1352-278D6FE54FEE}"/>
          </ac:spMkLst>
        </pc:spChg>
        <pc:spChg chg="mod">
          <ac:chgData name="Sarah Miller" userId="ee081882-2dab-4d11-94bf-1e8cfd6c100c" providerId="ADAL" clId="{59162005-8069-493F-96CB-CB6778A498D0}" dt="2024-02-07T09:40:35.289" v="4409" actId="962"/>
          <ac:spMkLst>
            <pc:docMk/>
            <pc:sldMk cId="3427378636" sldId="2147478775"/>
            <ac:spMk id="105" creationId="{03748932-18EF-07E4-ACDE-8C26950F1511}"/>
          </ac:spMkLst>
        </pc:spChg>
        <pc:spChg chg="mod">
          <ac:chgData name="Sarah Miller" userId="ee081882-2dab-4d11-94bf-1e8cfd6c100c" providerId="ADAL" clId="{59162005-8069-493F-96CB-CB6778A498D0}" dt="2024-02-07T09:40:35.289" v="4409" actId="962"/>
          <ac:spMkLst>
            <pc:docMk/>
            <pc:sldMk cId="3427378636" sldId="2147478775"/>
            <ac:spMk id="184" creationId="{C1BA7165-9BA4-F243-F79F-C1882A38E716}"/>
          </ac:spMkLst>
        </pc:spChg>
        <pc:spChg chg="mod">
          <ac:chgData name="Sarah Miller" userId="ee081882-2dab-4d11-94bf-1e8cfd6c100c" providerId="ADAL" clId="{59162005-8069-493F-96CB-CB6778A498D0}" dt="2024-02-07T09:40:35.289" v="4409" actId="962"/>
          <ac:spMkLst>
            <pc:docMk/>
            <pc:sldMk cId="3427378636" sldId="2147478775"/>
            <ac:spMk id="200" creationId="{B3845B06-3951-F32E-2000-7403AE928BB2}"/>
          </ac:spMkLst>
        </pc:spChg>
        <pc:spChg chg="mod">
          <ac:chgData name="Sarah Miller" userId="ee081882-2dab-4d11-94bf-1e8cfd6c100c" providerId="ADAL" clId="{59162005-8069-493F-96CB-CB6778A498D0}" dt="2024-02-07T09:40:35.289" v="4409" actId="962"/>
          <ac:spMkLst>
            <pc:docMk/>
            <pc:sldMk cId="3427378636" sldId="2147478775"/>
            <ac:spMk id="233" creationId="{37E40A93-D206-9C03-4D5B-169FC8ABAB44}"/>
          </ac:spMkLst>
        </pc:spChg>
        <pc:spChg chg="mod">
          <ac:chgData name="Sarah Miller" userId="ee081882-2dab-4d11-94bf-1e8cfd6c100c" providerId="ADAL" clId="{59162005-8069-493F-96CB-CB6778A498D0}" dt="2024-02-07T09:40:35.289" v="4409" actId="962"/>
          <ac:spMkLst>
            <pc:docMk/>
            <pc:sldMk cId="3427378636" sldId="2147478775"/>
            <ac:spMk id="259" creationId="{CB6B02D4-2EE6-7CBB-B0C4-7EB96B8DE1B1}"/>
          </ac:spMkLst>
        </pc:spChg>
        <pc:spChg chg="mod">
          <ac:chgData name="Sarah Miller" userId="ee081882-2dab-4d11-94bf-1e8cfd6c100c" providerId="ADAL" clId="{59162005-8069-493F-96CB-CB6778A498D0}" dt="2024-02-07T09:40:35.289" v="4409" actId="962"/>
          <ac:spMkLst>
            <pc:docMk/>
            <pc:sldMk cId="3427378636" sldId="2147478775"/>
            <ac:spMk id="262" creationId="{E7401B03-355F-ABBD-B5C8-B5889F779FEF}"/>
          </ac:spMkLst>
        </pc:spChg>
        <pc:spChg chg="mod">
          <ac:chgData name="Sarah Miller" userId="ee081882-2dab-4d11-94bf-1e8cfd6c100c" providerId="ADAL" clId="{59162005-8069-493F-96CB-CB6778A498D0}" dt="2024-02-07T09:40:35.289" v="4409" actId="962"/>
          <ac:spMkLst>
            <pc:docMk/>
            <pc:sldMk cId="3427378636" sldId="2147478775"/>
            <ac:spMk id="267" creationId="{B6F55F9E-3D01-B4EB-A749-74AD4ADAA305}"/>
          </ac:spMkLst>
        </pc:spChg>
        <pc:spChg chg="mod">
          <ac:chgData name="Sarah Miller" userId="ee081882-2dab-4d11-94bf-1e8cfd6c100c" providerId="ADAL" clId="{59162005-8069-493F-96CB-CB6778A498D0}" dt="2024-02-07T09:40:35.289" v="4409" actId="962"/>
          <ac:spMkLst>
            <pc:docMk/>
            <pc:sldMk cId="3427378636" sldId="2147478775"/>
            <ac:spMk id="268" creationId="{54CF01A5-9BE9-604F-E78E-50CCD695460B}"/>
          </ac:spMkLst>
        </pc:spChg>
        <pc:spChg chg="mod">
          <ac:chgData name="Sarah Miller" userId="ee081882-2dab-4d11-94bf-1e8cfd6c100c" providerId="ADAL" clId="{59162005-8069-493F-96CB-CB6778A498D0}" dt="2024-02-07T09:40:35.289" v="4409" actId="962"/>
          <ac:spMkLst>
            <pc:docMk/>
            <pc:sldMk cId="3427378636" sldId="2147478775"/>
            <ac:spMk id="269" creationId="{78B00A23-EE11-4F6D-7A48-8E009242D51B}"/>
          </ac:spMkLst>
        </pc:spChg>
        <pc:spChg chg="mod">
          <ac:chgData name="Sarah Miller" userId="ee081882-2dab-4d11-94bf-1e8cfd6c100c" providerId="ADAL" clId="{59162005-8069-493F-96CB-CB6778A498D0}" dt="2024-02-07T09:40:35.289" v="4409" actId="962"/>
          <ac:spMkLst>
            <pc:docMk/>
            <pc:sldMk cId="3427378636" sldId="2147478775"/>
            <ac:spMk id="270" creationId="{B26E6CF6-54DF-30F6-0A1D-3B85BAF6775C}"/>
          </ac:spMkLst>
        </pc:spChg>
        <pc:spChg chg="mod">
          <ac:chgData name="Sarah Miller" userId="ee081882-2dab-4d11-94bf-1e8cfd6c100c" providerId="ADAL" clId="{59162005-8069-493F-96CB-CB6778A498D0}" dt="2024-02-07T09:40:35.289" v="4409" actId="962"/>
          <ac:spMkLst>
            <pc:docMk/>
            <pc:sldMk cId="3427378636" sldId="2147478775"/>
            <ac:spMk id="278" creationId="{DC5DF13F-8E53-0ED0-FF91-1C971A930E40}"/>
          </ac:spMkLst>
        </pc:spChg>
        <pc:spChg chg="mod">
          <ac:chgData name="Sarah Miller" userId="ee081882-2dab-4d11-94bf-1e8cfd6c100c" providerId="ADAL" clId="{59162005-8069-493F-96CB-CB6778A498D0}" dt="2024-02-07T09:40:35.289" v="4409" actId="962"/>
          <ac:spMkLst>
            <pc:docMk/>
            <pc:sldMk cId="3427378636" sldId="2147478775"/>
            <ac:spMk id="320" creationId="{93BC11AB-11E7-3F51-684B-B80EA3C9861F}"/>
          </ac:spMkLst>
        </pc:spChg>
        <pc:grpChg chg="mod">
          <ac:chgData name="Sarah Miller" userId="ee081882-2dab-4d11-94bf-1e8cfd6c100c" providerId="ADAL" clId="{59162005-8069-493F-96CB-CB6778A498D0}" dt="2024-02-07T14:04:58.312" v="6234" actId="962"/>
          <ac:grpSpMkLst>
            <pc:docMk/>
            <pc:sldMk cId="3427378636" sldId="2147478775"/>
            <ac:grpSpMk id="7" creationId="{DD2C3756-B516-8079-6D55-D5440FB155D0}"/>
          </ac:grpSpMkLst>
        </pc:grpChg>
        <pc:grpChg chg="mod">
          <ac:chgData name="Sarah Miller" userId="ee081882-2dab-4d11-94bf-1e8cfd6c100c" providerId="ADAL" clId="{59162005-8069-493F-96CB-CB6778A498D0}" dt="2024-02-07T09:40:35.289" v="4409" actId="962"/>
          <ac:grpSpMkLst>
            <pc:docMk/>
            <pc:sldMk cId="3427378636" sldId="2147478775"/>
            <ac:grpSpMk id="15" creationId="{A541B2E1-987A-B8D5-B5CD-1FE416CF673C}"/>
          </ac:grpSpMkLst>
        </pc:grpChg>
        <pc:grpChg chg="mod">
          <ac:chgData name="Sarah Miller" userId="ee081882-2dab-4d11-94bf-1e8cfd6c100c" providerId="ADAL" clId="{59162005-8069-493F-96CB-CB6778A498D0}" dt="2024-02-07T09:40:35.289" v="4409" actId="962"/>
          <ac:grpSpMkLst>
            <pc:docMk/>
            <pc:sldMk cId="3427378636" sldId="2147478775"/>
            <ac:grpSpMk id="45" creationId="{5B184E8F-C45D-7240-AC86-D8D23BDC22D3}"/>
          </ac:grpSpMkLst>
        </pc:grpChg>
        <pc:grpChg chg="mod">
          <ac:chgData name="Sarah Miller" userId="ee081882-2dab-4d11-94bf-1e8cfd6c100c" providerId="ADAL" clId="{59162005-8069-493F-96CB-CB6778A498D0}" dt="2024-02-07T09:40:35.289" v="4409" actId="962"/>
          <ac:grpSpMkLst>
            <pc:docMk/>
            <pc:sldMk cId="3427378636" sldId="2147478775"/>
            <ac:grpSpMk id="51" creationId="{F51F3391-82BA-EFC8-CABA-A1BF88C11B7F}"/>
          </ac:grpSpMkLst>
        </pc:grpChg>
        <pc:grpChg chg="mod">
          <ac:chgData name="Sarah Miller" userId="ee081882-2dab-4d11-94bf-1e8cfd6c100c" providerId="ADAL" clId="{59162005-8069-493F-96CB-CB6778A498D0}" dt="2024-02-07T09:40:35.289" v="4409" actId="962"/>
          <ac:grpSpMkLst>
            <pc:docMk/>
            <pc:sldMk cId="3427378636" sldId="2147478775"/>
            <ac:grpSpMk id="57" creationId="{7F0E4885-4644-0C8D-05BE-8DDECF92F138}"/>
          </ac:grpSpMkLst>
        </pc:grpChg>
        <pc:grpChg chg="mod">
          <ac:chgData name="Sarah Miller" userId="ee081882-2dab-4d11-94bf-1e8cfd6c100c" providerId="ADAL" clId="{59162005-8069-493F-96CB-CB6778A498D0}" dt="2024-02-07T09:40:35.289" v="4409" actId="962"/>
          <ac:grpSpMkLst>
            <pc:docMk/>
            <pc:sldMk cId="3427378636" sldId="2147478775"/>
            <ac:grpSpMk id="63" creationId="{FDB3E455-1C3F-9735-EA66-152B83E31685}"/>
          </ac:grpSpMkLst>
        </pc:grpChg>
        <pc:grpChg chg="mod">
          <ac:chgData name="Sarah Miller" userId="ee081882-2dab-4d11-94bf-1e8cfd6c100c" providerId="ADAL" clId="{59162005-8069-493F-96CB-CB6778A498D0}" dt="2024-02-07T09:40:35.289" v="4409" actId="962"/>
          <ac:grpSpMkLst>
            <pc:docMk/>
            <pc:sldMk cId="3427378636" sldId="2147478775"/>
            <ac:grpSpMk id="69" creationId="{0E1C4CDA-5F5F-96F6-4DEA-9503AB3CAC3A}"/>
          </ac:grpSpMkLst>
        </pc:grpChg>
        <pc:grpChg chg="mod">
          <ac:chgData name="Sarah Miller" userId="ee081882-2dab-4d11-94bf-1e8cfd6c100c" providerId="ADAL" clId="{59162005-8069-493F-96CB-CB6778A498D0}" dt="2024-02-07T09:40:35.289" v="4409" actId="962"/>
          <ac:grpSpMkLst>
            <pc:docMk/>
            <pc:sldMk cId="3427378636" sldId="2147478775"/>
            <ac:grpSpMk id="75" creationId="{27E8A0ED-3CD7-B810-6BA6-F2E5E0C3C44D}"/>
          </ac:grpSpMkLst>
        </pc:grpChg>
        <pc:grpChg chg="mod">
          <ac:chgData name="Sarah Miller" userId="ee081882-2dab-4d11-94bf-1e8cfd6c100c" providerId="ADAL" clId="{59162005-8069-493F-96CB-CB6778A498D0}" dt="2024-02-07T09:40:35.289" v="4409" actId="962"/>
          <ac:grpSpMkLst>
            <pc:docMk/>
            <pc:sldMk cId="3427378636" sldId="2147478775"/>
            <ac:grpSpMk id="81" creationId="{A10CC39A-82ED-554F-17DC-5233D09E9AD5}"/>
          </ac:grpSpMkLst>
        </pc:grpChg>
        <pc:grpChg chg="mod">
          <ac:chgData name="Sarah Miller" userId="ee081882-2dab-4d11-94bf-1e8cfd6c100c" providerId="ADAL" clId="{59162005-8069-493F-96CB-CB6778A498D0}" dt="2024-02-07T09:40:35.289" v="4409" actId="962"/>
          <ac:grpSpMkLst>
            <pc:docMk/>
            <pc:sldMk cId="3427378636" sldId="2147478775"/>
            <ac:grpSpMk id="106" creationId="{04A50AC3-B60F-C83F-362B-A1F7903B0133}"/>
          </ac:grpSpMkLst>
        </pc:grpChg>
        <pc:grpChg chg="mod">
          <ac:chgData name="Sarah Miller" userId="ee081882-2dab-4d11-94bf-1e8cfd6c100c" providerId="ADAL" clId="{59162005-8069-493F-96CB-CB6778A498D0}" dt="2024-02-07T09:40:35.289" v="4409" actId="962"/>
          <ac:grpSpMkLst>
            <pc:docMk/>
            <pc:sldMk cId="3427378636" sldId="2147478775"/>
            <ac:grpSpMk id="112" creationId="{5168F298-1DF5-33F2-2E64-AF2B6370267E}"/>
          </ac:grpSpMkLst>
        </pc:grpChg>
        <pc:grpChg chg="mod">
          <ac:chgData name="Sarah Miller" userId="ee081882-2dab-4d11-94bf-1e8cfd6c100c" providerId="ADAL" clId="{59162005-8069-493F-96CB-CB6778A498D0}" dt="2024-02-07T09:40:35.289" v="4409" actId="962"/>
          <ac:grpSpMkLst>
            <pc:docMk/>
            <pc:sldMk cId="3427378636" sldId="2147478775"/>
            <ac:grpSpMk id="117" creationId="{3FEA9BF3-E8CB-CBD0-AC75-4D439D74F76C}"/>
          </ac:grpSpMkLst>
        </pc:grpChg>
        <pc:grpChg chg="mod">
          <ac:chgData name="Sarah Miller" userId="ee081882-2dab-4d11-94bf-1e8cfd6c100c" providerId="ADAL" clId="{59162005-8069-493F-96CB-CB6778A498D0}" dt="2024-02-07T09:40:35.289" v="4409" actId="962"/>
          <ac:grpSpMkLst>
            <pc:docMk/>
            <pc:sldMk cId="3427378636" sldId="2147478775"/>
            <ac:grpSpMk id="123" creationId="{948D36DB-F5E9-3FD9-9F7D-8BDD426EAF7F}"/>
          </ac:grpSpMkLst>
        </pc:grpChg>
        <pc:grpChg chg="mod">
          <ac:chgData name="Sarah Miller" userId="ee081882-2dab-4d11-94bf-1e8cfd6c100c" providerId="ADAL" clId="{59162005-8069-493F-96CB-CB6778A498D0}" dt="2024-02-07T16:02:58.913" v="7729" actId="962"/>
          <ac:grpSpMkLst>
            <pc:docMk/>
            <pc:sldMk cId="3427378636" sldId="2147478775"/>
            <ac:grpSpMk id="136" creationId="{88F3111E-B1CD-C669-5136-AFD8B2A6DB16}"/>
          </ac:grpSpMkLst>
        </pc:grpChg>
        <pc:grpChg chg="mod">
          <ac:chgData name="Sarah Miller" userId="ee081882-2dab-4d11-94bf-1e8cfd6c100c" providerId="ADAL" clId="{59162005-8069-493F-96CB-CB6778A498D0}" dt="2024-02-07T09:40:35.289" v="4409" actId="962"/>
          <ac:grpSpMkLst>
            <pc:docMk/>
            <pc:sldMk cId="3427378636" sldId="2147478775"/>
            <ac:grpSpMk id="141" creationId="{33831BF2-3F02-392D-3E4B-4E300C1A27FE}"/>
          </ac:grpSpMkLst>
        </pc:grpChg>
        <pc:grpChg chg="mod">
          <ac:chgData name="Sarah Miller" userId="ee081882-2dab-4d11-94bf-1e8cfd6c100c" providerId="ADAL" clId="{59162005-8069-493F-96CB-CB6778A498D0}" dt="2024-02-07T16:02:52.179" v="7667" actId="962"/>
          <ac:grpSpMkLst>
            <pc:docMk/>
            <pc:sldMk cId="3427378636" sldId="2147478775"/>
            <ac:grpSpMk id="149" creationId="{7282871D-5D00-8652-68E9-93335107D89D}"/>
          </ac:grpSpMkLst>
        </pc:grpChg>
        <pc:grpChg chg="mod">
          <ac:chgData name="Sarah Miller" userId="ee081882-2dab-4d11-94bf-1e8cfd6c100c" providerId="ADAL" clId="{59162005-8069-493F-96CB-CB6778A498D0}" dt="2024-02-07T16:02:45.522" v="7623" actId="962"/>
          <ac:grpSpMkLst>
            <pc:docMk/>
            <pc:sldMk cId="3427378636" sldId="2147478775"/>
            <ac:grpSpMk id="155" creationId="{9E57D8C4-2B3C-EA32-99B7-D4AB3A4CCF11}"/>
          </ac:grpSpMkLst>
        </pc:grpChg>
        <pc:grpChg chg="mod">
          <ac:chgData name="Sarah Miller" userId="ee081882-2dab-4d11-94bf-1e8cfd6c100c" providerId="ADAL" clId="{59162005-8069-493F-96CB-CB6778A498D0}" dt="2024-02-07T09:40:35.289" v="4409" actId="962"/>
          <ac:grpSpMkLst>
            <pc:docMk/>
            <pc:sldMk cId="3427378636" sldId="2147478775"/>
            <ac:grpSpMk id="160" creationId="{36BAA8ED-DA64-4B80-EC65-122E225FDA9C}"/>
          </ac:grpSpMkLst>
        </pc:grpChg>
        <pc:grpChg chg="mod">
          <ac:chgData name="Sarah Miller" userId="ee081882-2dab-4d11-94bf-1e8cfd6c100c" providerId="ADAL" clId="{59162005-8069-493F-96CB-CB6778A498D0}" dt="2024-02-07T16:02:28.643" v="7489" actId="962"/>
          <ac:grpSpMkLst>
            <pc:docMk/>
            <pc:sldMk cId="3427378636" sldId="2147478775"/>
            <ac:grpSpMk id="166" creationId="{00ADC2A3-6E57-F14C-335D-DFB802D2C0D9}"/>
          </ac:grpSpMkLst>
        </pc:grpChg>
        <pc:grpChg chg="mod">
          <ac:chgData name="Sarah Miller" userId="ee081882-2dab-4d11-94bf-1e8cfd6c100c" providerId="ADAL" clId="{59162005-8069-493F-96CB-CB6778A498D0}" dt="2024-02-07T09:40:35.289" v="4409" actId="962"/>
          <ac:grpSpMkLst>
            <pc:docMk/>
            <pc:sldMk cId="3427378636" sldId="2147478775"/>
            <ac:grpSpMk id="172" creationId="{3C7EA2D8-DA78-B426-6C60-93E98BC54771}"/>
          </ac:grpSpMkLst>
        </pc:grpChg>
        <pc:grpChg chg="mod">
          <ac:chgData name="Sarah Miller" userId="ee081882-2dab-4d11-94bf-1e8cfd6c100c" providerId="ADAL" clId="{59162005-8069-493F-96CB-CB6778A498D0}" dt="2024-02-07T09:40:35.289" v="4409" actId="962"/>
          <ac:grpSpMkLst>
            <pc:docMk/>
            <pc:sldMk cId="3427378636" sldId="2147478775"/>
            <ac:grpSpMk id="195" creationId="{1D98577E-317C-3EF2-30EC-58B34E6B5DE5}"/>
          </ac:grpSpMkLst>
        </pc:grpChg>
        <pc:grpChg chg="mod">
          <ac:chgData name="Sarah Miller" userId="ee081882-2dab-4d11-94bf-1e8cfd6c100c" providerId="ADAL" clId="{59162005-8069-493F-96CB-CB6778A498D0}" dt="2024-02-07T09:40:35.289" v="4409" actId="962"/>
          <ac:grpSpMkLst>
            <pc:docMk/>
            <pc:sldMk cId="3427378636" sldId="2147478775"/>
            <ac:grpSpMk id="207" creationId="{861EE2F7-763D-B403-6548-3478D8D67A4B}"/>
          </ac:grpSpMkLst>
        </pc:grpChg>
        <pc:grpChg chg="mod">
          <ac:chgData name="Sarah Miller" userId="ee081882-2dab-4d11-94bf-1e8cfd6c100c" providerId="ADAL" clId="{59162005-8069-493F-96CB-CB6778A498D0}" dt="2024-02-07T09:40:35.289" v="4409" actId="962"/>
          <ac:grpSpMkLst>
            <pc:docMk/>
            <pc:sldMk cId="3427378636" sldId="2147478775"/>
            <ac:grpSpMk id="208" creationId="{F0509B96-3480-47C6-002E-C8E826C8D5F4}"/>
          </ac:grpSpMkLst>
        </pc:grpChg>
        <pc:grpChg chg="mod">
          <ac:chgData name="Sarah Miller" userId="ee081882-2dab-4d11-94bf-1e8cfd6c100c" providerId="ADAL" clId="{59162005-8069-493F-96CB-CB6778A498D0}" dt="2024-02-07T09:40:35.289" v="4409" actId="962"/>
          <ac:grpSpMkLst>
            <pc:docMk/>
            <pc:sldMk cId="3427378636" sldId="2147478775"/>
            <ac:grpSpMk id="211" creationId="{DCACB4C6-FDAC-E64E-D4C2-97E1E4EFFC83}"/>
          </ac:grpSpMkLst>
        </pc:grpChg>
        <pc:grpChg chg="mod">
          <ac:chgData name="Sarah Miller" userId="ee081882-2dab-4d11-94bf-1e8cfd6c100c" providerId="ADAL" clId="{59162005-8069-493F-96CB-CB6778A498D0}" dt="2024-02-07T09:40:35.289" v="4409" actId="962"/>
          <ac:grpSpMkLst>
            <pc:docMk/>
            <pc:sldMk cId="3427378636" sldId="2147478775"/>
            <ac:grpSpMk id="224" creationId="{E18BBC5C-BDF0-1305-AB8E-AD32F94EC905}"/>
          </ac:grpSpMkLst>
        </pc:grpChg>
        <pc:grpChg chg="mod">
          <ac:chgData name="Sarah Miller" userId="ee081882-2dab-4d11-94bf-1e8cfd6c100c" providerId="ADAL" clId="{59162005-8069-493F-96CB-CB6778A498D0}" dt="2024-02-07T14:04:35.110" v="6153" actId="962"/>
          <ac:grpSpMkLst>
            <pc:docMk/>
            <pc:sldMk cId="3427378636" sldId="2147478775"/>
            <ac:grpSpMk id="229" creationId="{6B6E39B7-7A15-E9C9-BF39-555F298152AC}"/>
          </ac:grpSpMkLst>
        </pc:grpChg>
        <pc:grpChg chg="mod">
          <ac:chgData name="Sarah Miller" userId="ee081882-2dab-4d11-94bf-1e8cfd6c100c" providerId="ADAL" clId="{59162005-8069-493F-96CB-CB6778A498D0}" dt="2024-02-07T09:40:35.289" v="4409" actId="962"/>
          <ac:grpSpMkLst>
            <pc:docMk/>
            <pc:sldMk cId="3427378636" sldId="2147478775"/>
            <ac:grpSpMk id="243" creationId="{C2D4FBD8-84E3-A2CB-5897-CCA9DD64A383}"/>
          </ac:grpSpMkLst>
        </pc:grpChg>
        <pc:grpChg chg="mod">
          <ac:chgData name="Sarah Miller" userId="ee081882-2dab-4d11-94bf-1e8cfd6c100c" providerId="ADAL" clId="{59162005-8069-493F-96CB-CB6778A498D0}" dt="2024-02-07T09:40:35.289" v="4409" actId="962"/>
          <ac:grpSpMkLst>
            <pc:docMk/>
            <pc:sldMk cId="3427378636" sldId="2147478775"/>
            <ac:grpSpMk id="247" creationId="{DDDC1091-8073-FD42-3A80-DFB8B82010A9}"/>
          </ac:grpSpMkLst>
        </pc:grpChg>
        <pc:grpChg chg="mod">
          <ac:chgData name="Sarah Miller" userId="ee081882-2dab-4d11-94bf-1e8cfd6c100c" providerId="ADAL" clId="{59162005-8069-493F-96CB-CB6778A498D0}" dt="2024-02-07T09:40:35.289" v="4409" actId="962"/>
          <ac:grpSpMkLst>
            <pc:docMk/>
            <pc:sldMk cId="3427378636" sldId="2147478775"/>
            <ac:grpSpMk id="253" creationId="{2915DA2F-D712-8126-EE5C-50AB8AE3BF39}"/>
          </ac:grpSpMkLst>
        </pc:grpChg>
        <pc:grpChg chg="mod">
          <ac:chgData name="Sarah Miller" userId="ee081882-2dab-4d11-94bf-1e8cfd6c100c" providerId="ADAL" clId="{59162005-8069-493F-96CB-CB6778A498D0}" dt="2024-02-07T09:40:35.289" v="4409" actId="962"/>
          <ac:grpSpMkLst>
            <pc:docMk/>
            <pc:sldMk cId="3427378636" sldId="2147478775"/>
            <ac:grpSpMk id="271" creationId="{C7A404DA-A5B0-27A8-210D-5EE5BE48E881}"/>
          </ac:grpSpMkLst>
        </pc:grpChg>
        <pc:grpChg chg="mod">
          <ac:chgData name="Sarah Miller" userId="ee081882-2dab-4d11-94bf-1e8cfd6c100c" providerId="ADAL" clId="{59162005-8069-493F-96CB-CB6778A498D0}" dt="2024-02-07T09:40:35.289" v="4409" actId="962"/>
          <ac:grpSpMkLst>
            <pc:docMk/>
            <pc:sldMk cId="3427378636" sldId="2147478775"/>
            <ac:grpSpMk id="287" creationId="{BF81204C-C6EA-B7B2-F69C-568FEDAF2911}"/>
          </ac:grpSpMkLst>
        </pc:grpChg>
        <pc:grpChg chg="mod">
          <ac:chgData name="Sarah Miller" userId="ee081882-2dab-4d11-94bf-1e8cfd6c100c" providerId="ADAL" clId="{59162005-8069-493F-96CB-CB6778A498D0}" dt="2024-02-07T09:40:35.289" v="4409" actId="962"/>
          <ac:grpSpMkLst>
            <pc:docMk/>
            <pc:sldMk cId="3427378636" sldId="2147478775"/>
            <ac:grpSpMk id="313" creationId="{587D204C-CFAF-1090-4736-DCE449F91DBA}"/>
          </ac:grpSpMkLst>
        </pc:grpChg>
        <pc:picChg chg="mod">
          <ac:chgData name="Sarah Miller" userId="ee081882-2dab-4d11-94bf-1e8cfd6c100c" providerId="ADAL" clId="{59162005-8069-493F-96CB-CB6778A498D0}" dt="2024-02-07T09:40:35.289" v="4409" actId="962"/>
          <ac:picMkLst>
            <pc:docMk/>
            <pc:sldMk cId="3427378636" sldId="2147478775"/>
            <ac:picMk id="304" creationId="{37CCDCA4-4764-E449-E94C-986866B7D351}"/>
          </ac:picMkLst>
        </pc:picChg>
      </pc:sldChg>
      <pc:sldChg chg="modSp mod">
        <pc:chgData name="Sarah Miller" userId="ee081882-2dab-4d11-94bf-1e8cfd6c100c" providerId="ADAL" clId="{59162005-8069-493F-96CB-CB6778A498D0}" dt="2024-02-07T16:20:36.604" v="8728" actId="962"/>
        <pc:sldMkLst>
          <pc:docMk/>
          <pc:sldMk cId="3733631422" sldId="2147478776"/>
        </pc:sldMkLst>
        <pc:spChg chg="mod">
          <ac:chgData name="Sarah Miller" userId="ee081882-2dab-4d11-94bf-1e8cfd6c100c" providerId="ADAL" clId="{59162005-8069-493F-96CB-CB6778A498D0}" dt="2024-02-07T09:40:46.564" v="4412" actId="962"/>
          <ac:spMkLst>
            <pc:docMk/>
            <pc:sldMk cId="3733631422" sldId="2147478776"/>
            <ac:spMk id="2" creationId="{13130ACE-AAB9-7824-DAD0-8F28F6E8495A}"/>
          </ac:spMkLst>
        </pc:spChg>
        <pc:spChg chg="mod">
          <ac:chgData name="Sarah Miller" userId="ee081882-2dab-4d11-94bf-1e8cfd6c100c" providerId="ADAL" clId="{59162005-8069-493F-96CB-CB6778A498D0}" dt="2024-02-07T09:40:46.564" v="4412" actId="962"/>
          <ac:spMkLst>
            <pc:docMk/>
            <pc:sldMk cId="3733631422" sldId="2147478776"/>
            <ac:spMk id="4" creationId="{38695748-F541-40FE-3A90-2C20F0D29DCC}"/>
          </ac:spMkLst>
        </pc:spChg>
        <pc:spChg chg="mod">
          <ac:chgData name="Sarah Miller" userId="ee081882-2dab-4d11-94bf-1e8cfd6c100c" providerId="ADAL" clId="{59162005-8069-493F-96CB-CB6778A498D0}" dt="2024-02-07T09:40:46.564" v="4412" actId="962"/>
          <ac:spMkLst>
            <pc:docMk/>
            <pc:sldMk cId="3733631422" sldId="2147478776"/>
            <ac:spMk id="5" creationId="{14DCB942-B6C7-AF74-A3C6-CF77316248DA}"/>
          </ac:spMkLst>
        </pc:spChg>
        <pc:spChg chg="mod">
          <ac:chgData name="Sarah Miller" userId="ee081882-2dab-4d11-94bf-1e8cfd6c100c" providerId="ADAL" clId="{59162005-8069-493F-96CB-CB6778A498D0}" dt="2024-02-07T16:20:36.604" v="8728" actId="962"/>
          <ac:spMkLst>
            <pc:docMk/>
            <pc:sldMk cId="3733631422" sldId="2147478776"/>
            <ac:spMk id="12" creationId="{2C0136A2-8768-F9D2-A0E2-035565B02893}"/>
          </ac:spMkLst>
        </pc:spChg>
        <pc:spChg chg="mod">
          <ac:chgData name="Sarah Miller" userId="ee081882-2dab-4d11-94bf-1e8cfd6c100c" providerId="ADAL" clId="{59162005-8069-493F-96CB-CB6778A498D0}" dt="2024-02-07T09:40:46.564" v="4412" actId="962"/>
          <ac:spMkLst>
            <pc:docMk/>
            <pc:sldMk cId="3733631422" sldId="2147478776"/>
            <ac:spMk id="14" creationId="{9AB43577-7F1B-3EBE-C749-77023C764E72}"/>
          </ac:spMkLst>
        </pc:spChg>
        <pc:spChg chg="mod">
          <ac:chgData name="Sarah Miller" userId="ee081882-2dab-4d11-94bf-1e8cfd6c100c" providerId="ADAL" clId="{59162005-8069-493F-96CB-CB6778A498D0}" dt="2024-02-07T09:40:46.564" v="4412" actId="962"/>
          <ac:spMkLst>
            <pc:docMk/>
            <pc:sldMk cId="3733631422" sldId="2147478776"/>
            <ac:spMk id="28" creationId="{A2F0A25C-0888-1913-F156-49A52AE82B22}"/>
          </ac:spMkLst>
        </pc:spChg>
        <pc:spChg chg="mod">
          <ac:chgData name="Sarah Miller" userId="ee081882-2dab-4d11-94bf-1e8cfd6c100c" providerId="ADAL" clId="{59162005-8069-493F-96CB-CB6778A498D0}" dt="2024-02-07T09:40:46.564" v="4412" actId="962"/>
          <ac:spMkLst>
            <pc:docMk/>
            <pc:sldMk cId="3733631422" sldId="2147478776"/>
            <ac:spMk id="29" creationId="{186E02B6-082D-AAE6-B8EC-EE8D6B055834}"/>
          </ac:spMkLst>
        </pc:spChg>
        <pc:spChg chg="mod">
          <ac:chgData name="Sarah Miller" userId="ee081882-2dab-4d11-94bf-1e8cfd6c100c" providerId="ADAL" clId="{59162005-8069-493F-96CB-CB6778A498D0}" dt="2024-02-07T09:40:46.564" v="4412" actId="962"/>
          <ac:spMkLst>
            <pc:docMk/>
            <pc:sldMk cId="3733631422" sldId="2147478776"/>
            <ac:spMk id="30" creationId="{C173509E-FA5A-EF48-9FFB-B6ED65EDE641}"/>
          </ac:spMkLst>
        </pc:spChg>
        <pc:spChg chg="mod">
          <ac:chgData name="Sarah Miller" userId="ee081882-2dab-4d11-94bf-1e8cfd6c100c" providerId="ADAL" clId="{59162005-8069-493F-96CB-CB6778A498D0}" dt="2024-02-07T09:40:46.564" v="4412" actId="962"/>
          <ac:spMkLst>
            <pc:docMk/>
            <pc:sldMk cId="3733631422" sldId="2147478776"/>
            <ac:spMk id="40" creationId="{50EEFADF-D133-0FB0-43BC-BC5F6D95BF30}"/>
          </ac:spMkLst>
        </pc:spChg>
        <pc:spChg chg="mod">
          <ac:chgData name="Sarah Miller" userId="ee081882-2dab-4d11-94bf-1e8cfd6c100c" providerId="ADAL" clId="{59162005-8069-493F-96CB-CB6778A498D0}" dt="2024-02-07T09:40:46.564" v="4412" actId="962"/>
          <ac:spMkLst>
            <pc:docMk/>
            <pc:sldMk cId="3733631422" sldId="2147478776"/>
            <ac:spMk id="46" creationId="{6BC285E4-6708-37A6-42E5-ED91541E2554}"/>
          </ac:spMkLst>
        </pc:spChg>
        <pc:spChg chg="mod">
          <ac:chgData name="Sarah Miller" userId="ee081882-2dab-4d11-94bf-1e8cfd6c100c" providerId="ADAL" clId="{59162005-8069-493F-96CB-CB6778A498D0}" dt="2024-02-07T09:40:46.564" v="4412" actId="962"/>
          <ac:spMkLst>
            <pc:docMk/>
            <pc:sldMk cId="3733631422" sldId="2147478776"/>
            <ac:spMk id="47" creationId="{5E9B5C57-D011-D5F9-AF07-47CD474A0785}"/>
          </ac:spMkLst>
        </pc:spChg>
        <pc:spChg chg="mod">
          <ac:chgData name="Sarah Miller" userId="ee081882-2dab-4d11-94bf-1e8cfd6c100c" providerId="ADAL" clId="{59162005-8069-493F-96CB-CB6778A498D0}" dt="2024-02-07T09:40:46.564" v="4412" actId="962"/>
          <ac:spMkLst>
            <pc:docMk/>
            <pc:sldMk cId="3733631422" sldId="2147478776"/>
            <ac:spMk id="58" creationId="{BD248A8F-8CAF-1B18-6B72-164CEED7BB70}"/>
          </ac:spMkLst>
        </pc:spChg>
        <pc:spChg chg="mod">
          <ac:chgData name="Sarah Miller" userId="ee081882-2dab-4d11-94bf-1e8cfd6c100c" providerId="ADAL" clId="{59162005-8069-493F-96CB-CB6778A498D0}" dt="2024-02-07T09:40:46.564" v="4412" actId="962"/>
          <ac:spMkLst>
            <pc:docMk/>
            <pc:sldMk cId="3733631422" sldId="2147478776"/>
            <ac:spMk id="286" creationId="{4AB8B558-4631-F362-6DD0-36E2FF0146F5}"/>
          </ac:spMkLst>
        </pc:spChg>
        <pc:spChg chg="mod">
          <ac:chgData name="Sarah Miller" userId="ee081882-2dab-4d11-94bf-1e8cfd6c100c" providerId="ADAL" clId="{59162005-8069-493F-96CB-CB6778A498D0}" dt="2024-02-07T09:40:46.564" v="4412" actId="962"/>
          <ac:spMkLst>
            <pc:docMk/>
            <pc:sldMk cId="3733631422" sldId="2147478776"/>
            <ac:spMk id="288" creationId="{1A98E838-C05B-B2E5-ECA4-CBD10EEE7D5E}"/>
          </ac:spMkLst>
        </pc:spChg>
        <pc:spChg chg="mod">
          <ac:chgData name="Sarah Miller" userId="ee081882-2dab-4d11-94bf-1e8cfd6c100c" providerId="ADAL" clId="{59162005-8069-493F-96CB-CB6778A498D0}" dt="2024-02-07T09:40:46.564" v="4412" actId="962"/>
          <ac:spMkLst>
            <pc:docMk/>
            <pc:sldMk cId="3733631422" sldId="2147478776"/>
            <ac:spMk id="289" creationId="{52688E25-DE1D-2F17-9501-D383C166F59E}"/>
          </ac:spMkLst>
        </pc:spChg>
        <pc:spChg chg="mod">
          <ac:chgData name="Sarah Miller" userId="ee081882-2dab-4d11-94bf-1e8cfd6c100c" providerId="ADAL" clId="{59162005-8069-493F-96CB-CB6778A498D0}" dt="2024-02-07T09:40:46.564" v="4412" actId="962"/>
          <ac:spMkLst>
            <pc:docMk/>
            <pc:sldMk cId="3733631422" sldId="2147478776"/>
            <ac:spMk id="290" creationId="{AFF5276C-570B-0E4C-A720-BEC9B2F8AF2F}"/>
          </ac:spMkLst>
        </pc:spChg>
        <pc:spChg chg="mod">
          <ac:chgData name="Sarah Miller" userId="ee081882-2dab-4d11-94bf-1e8cfd6c100c" providerId="ADAL" clId="{59162005-8069-493F-96CB-CB6778A498D0}" dt="2024-02-07T09:40:46.564" v="4412" actId="962"/>
          <ac:spMkLst>
            <pc:docMk/>
            <pc:sldMk cId="3733631422" sldId="2147478776"/>
            <ac:spMk id="291" creationId="{758BB359-AD72-D44A-7CBB-2D37D22B8066}"/>
          </ac:spMkLst>
        </pc:spChg>
        <pc:spChg chg="mod">
          <ac:chgData name="Sarah Miller" userId="ee081882-2dab-4d11-94bf-1e8cfd6c100c" providerId="ADAL" clId="{59162005-8069-493F-96CB-CB6778A498D0}" dt="2024-02-07T09:40:46.564" v="4412" actId="962"/>
          <ac:spMkLst>
            <pc:docMk/>
            <pc:sldMk cId="3733631422" sldId="2147478776"/>
            <ac:spMk id="292" creationId="{3BC8B139-1ACC-630B-ED98-7FC8DE13B380}"/>
          </ac:spMkLst>
        </pc:spChg>
        <pc:spChg chg="mod">
          <ac:chgData name="Sarah Miller" userId="ee081882-2dab-4d11-94bf-1e8cfd6c100c" providerId="ADAL" clId="{59162005-8069-493F-96CB-CB6778A498D0}" dt="2024-02-07T09:40:46.564" v="4412" actId="962"/>
          <ac:spMkLst>
            <pc:docMk/>
            <pc:sldMk cId="3733631422" sldId="2147478776"/>
            <ac:spMk id="293" creationId="{20E4A1B8-618A-F7D8-6E9F-88FB5580889C}"/>
          </ac:spMkLst>
        </pc:spChg>
        <pc:spChg chg="mod">
          <ac:chgData name="Sarah Miller" userId="ee081882-2dab-4d11-94bf-1e8cfd6c100c" providerId="ADAL" clId="{59162005-8069-493F-96CB-CB6778A498D0}" dt="2024-02-07T09:40:46.564" v="4412" actId="962"/>
          <ac:spMkLst>
            <pc:docMk/>
            <pc:sldMk cId="3733631422" sldId="2147478776"/>
            <ac:spMk id="1024" creationId="{926FA402-7C97-5E8B-4095-B4E6C41D325E}"/>
          </ac:spMkLst>
        </pc:spChg>
        <pc:spChg chg="mod">
          <ac:chgData name="Sarah Miller" userId="ee081882-2dab-4d11-94bf-1e8cfd6c100c" providerId="ADAL" clId="{59162005-8069-493F-96CB-CB6778A498D0}" dt="2024-02-07T09:40:46.564" v="4412" actId="962"/>
          <ac:spMkLst>
            <pc:docMk/>
            <pc:sldMk cId="3733631422" sldId="2147478776"/>
            <ac:spMk id="1025" creationId="{A011FC23-C649-AD79-69B3-9B919BAB8BE1}"/>
          </ac:spMkLst>
        </pc:spChg>
        <pc:spChg chg="mod">
          <ac:chgData name="Sarah Miller" userId="ee081882-2dab-4d11-94bf-1e8cfd6c100c" providerId="ADAL" clId="{59162005-8069-493F-96CB-CB6778A498D0}" dt="2024-02-07T09:40:46.564" v="4412" actId="962"/>
          <ac:spMkLst>
            <pc:docMk/>
            <pc:sldMk cId="3733631422" sldId="2147478776"/>
            <ac:spMk id="1026" creationId="{73DAE738-B8DA-F8B9-CC48-63359E2D5D8A}"/>
          </ac:spMkLst>
        </pc:spChg>
        <pc:spChg chg="mod">
          <ac:chgData name="Sarah Miller" userId="ee081882-2dab-4d11-94bf-1e8cfd6c100c" providerId="ADAL" clId="{59162005-8069-493F-96CB-CB6778A498D0}" dt="2024-02-07T09:40:46.564" v="4412" actId="962"/>
          <ac:spMkLst>
            <pc:docMk/>
            <pc:sldMk cId="3733631422" sldId="2147478776"/>
            <ac:spMk id="1062" creationId="{EC808B4F-8D39-1FE1-0756-319A267E7D5C}"/>
          </ac:spMkLst>
        </pc:spChg>
        <pc:spChg chg="mod">
          <ac:chgData name="Sarah Miller" userId="ee081882-2dab-4d11-94bf-1e8cfd6c100c" providerId="ADAL" clId="{59162005-8069-493F-96CB-CB6778A498D0}" dt="2024-02-07T09:40:46.564" v="4412" actId="962"/>
          <ac:spMkLst>
            <pc:docMk/>
            <pc:sldMk cId="3733631422" sldId="2147478776"/>
            <ac:spMk id="1063" creationId="{4633AC31-E741-E9C9-AD46-3837782C3D48}"/>
          </ac:spMkLst>
        </pc:spChg>
        <pc:spChg chg="mod">
          <ac:chgData name="Sarah Miller" userId="ee081882-2dab-4d11-94bf-1e8cfd6c100c" providerId="ADAL" clId="{59162005-8069-493F-96CB-CB6778A498D0}" dt="2024-02-07T09:40:46.564" v="4412" actId="962"/>
          <ac:spMkLst>
            <pc:docMk/>
            <pc:sldMk cId="3733631422" sldId="2147478776"/>
            <ac:spMk id="1065" creationId="{3E1B1AAE-CFDD-1B5B-403A-A4D5B9045918}"/>
          </ac:spMkLst>
        </pc:spChg>
        <pc:spChg chg="mod">
          <ac:chgData name="Sarah Miller" userId="ee081882-2dab-4d11-94bf-1e8cfd6c100c" providerId="ADAL" clId="{59162005-8069-493F-96CB-CB6778A498D0}" dt="2024-02-07T09:40:46.564" v="4412" actId="962"/>
          <ac:spMkLst>
            <pc:docMk/>
            <pc:sldMk cId="3733631422" sldId="2147478776"/>
            <ac:spMk id="1066" creationId="{A6FF729D-C288-9AC0-306C-39572387409B}"/>
          </ac:spMkLst>
        </pc:spChg>
        <pc:spChg chg="mod">
          <ac:chgData name="Sarah Miller" userId="ee081882-2dab-4d11-94bf-1e8cfd6c100c" providerId="ADAL" clId="{59162005-8069-493F-96CB-CB6778A498D0}" dt="2024-02-07T09:40:46.564" v="4412" actId="962"/>
          <ac:spMkLst>
            <pc:docMk/>
            <pc:sldMk cId="3733631422" sldId="2147478776"/>
            <ac:spMk id="1067" creationId="{0E731A06-F53A-2F17-72DF-1C7FCBBAD363}"/>
          </ac:spMkLst>
        </pc:spChg>
        <pc:spChg chg="mod">
          <ac:chgData name="Sarah Miller" userId="ee081882-2dab-4d11-94bf-1e8cfd6c100c" providerId="ADAL" clId="{59162005-8069-493F-96CB-CB6778A498D0}" dt="2024-02-07T09:40:46.564" v="4412" actId="962"/>
          <ac:spMkLst>
            <pc:docMk/>
            <pc:sldMk cId="3733631422" sldId="2147478776"/>
            <ac:spMk id="1068" creationId="{FF84A5D2-35D7-E7F5-F070-6CB335BAA7FC}"/>
          </ac:spMkLst>
        </pc:spChg>
        <pc:grpChg chg="mod">
          <ac:chgData name="Sarah Miller" userId="ee081882-2dab-4d11-94bf-1e8cfd6c100c" providerId="ADAL" clId="{59162005-8069-493F-96CB-CB6778A498D0}" dt="2024-02-07T09:40:46.564" v="4412" actId="962"/>
          <ac:grpSpMkLst>
            <pc:docMk/>
            <pc:sldMk cId="3733631422" sldId="2147478776"/>
            <ac:grpSpMk id="3" creationId="{810A4A47-DB2A-5D3D-ADA1-87104670F5F7}"/>
          </ac:grpSpMkLst>
        </pc:grpChg>
        <pc:grpChg chg="mod">
          <ac:chgData name="Sarah Miller" userId="ee081882-2dab-4d11-94bf-1e8cfd6c100c" providerId="ADAL" clId="{59162005-8069-493F-96CB-CB6778A498D0}" dt="2024-02-07T09:40:46.564" v="4412" actId="962"/>
          <ac:grpSpMkLst>
            <pc:docMk/>
            <pc:sldMk cId="3733631422" sldId="2147478776"/>
            <ac:grpSpMk id="15" creationId="{A541B2E1-987A-B8D5-B5CD-1FE416CF673C}"/>
          </ac:grpSpMkLst>
        </pc:grpChg>
        <pc:grpChg chg="mod">
          <ac:chgData name="Sarah Miller" userId="ee081882-2dab-4d11-94bf-1e8cfd6c100c" providerId="ADAL" clId="{59162005-8069-493F-96CB-CB6778A498D0}" dt="2024-02-07T09:40:46.564" v="4412" actId="962"/>
          <ac:grpSpMkLst>
            <pc:docMk/>
            <pc:sldMk cId="3733631422" sldId="2147478776"/>
            <ac:grpSpMk id="31" creationId="{F8135F79-732B-F8FC-72E6-CE91323343DC}"/>
          </ac:grpSpMkLst>
        </pc:grpChg>
        <pc:grpChg chg="mod">
          <ac:chgData name="Sarah Miller" userId="ee081882-2dab-4d11-94bf-1e8cfd6c100c" providerId="ADAL" clId="{59162005-8069-493F-96CB-CB6778A498D0}" dt="2024-02-07T14:05:21.924" v="6346" actId="962"/>
          <ac:grpSpMkLst>
            <pc:docMk/>
            <pc:sldMk cId="3733631422" sldId="2147478776"/>
            <ac:grpSpMk id="41" creationId="{E87A889A-C360-3FF7-649A-A9DB58AA80E5}"/>
          </ac:grpSpMkLst>
        </pc:grpChg>
        <pc:grpChg chg="mod">
          <ac:chgData name="Sarah Miller" userId="ee081882-2dab-4d11-94bf-1e8cfd6c100c" providerId="ADAL" clId="{59162005-8069-493F-96CB-CB6778A498D0}" dt="2024-02-07T09:40:46.564" v="4412" actId="962"/>
          <ac:grpSpMkLst>
            <pc:docMk/>
            <pc:sldMk cId="3733631422" sldId="2147478776"/>
            <ac:grpSpMk id="48" creationId="{EDC45A9C-7377-852F-E752-316B6852C3B2}"/>
          </ac:grpSpMkLst>
        </pc:grpChg>
        <pc:grpChg chg="mod">
          <ac:chgData name="Sarah Miller" userId="ee081882-2dab-4d11-94bf-1e8cfd6c100c" providerId="ADAL" clId="{59162005-8069-493F-96CB-CB6778A498D0}" dt="2024-02-07T09:40:46.564" v="4412" actId="962"/>
          <ac:grpSpMkLst>
            <pc:docMk/>
            <pc:sldMk cId="3733631422" sldId="2147478776"/>
            <ac:grpSpMk id="50" creationId="{DFF27DB7-924F-C56C-361C-35DF8783DDD3}"/>
          </ac:grpSpMkLst>
        </pc:grpChg>
        <pc:grpChg chg="mod">
          <ac:chgData name="Sarah Miller" userId="ee081882-2dab-4d11-94bf-1e8cfd6c100c" providerId="ADAL" clId="{59162005-8069-493F-96CB-CB6778A498D0}" dt="2024-02-07T09:40:46.564" v="4412" actId="962"/>
          <ac:grpSpMkLst>
            <pc:docMk/>
            <pc:sldMk cId="3733631422" sldId="2147478776"/>
            <ac:grpSpMk id="59" creationId="{87064EE7-5E25-F2DD-503C-CCC3BA7E035F}"/>
          </ac:grpSpMkLst>
        </pc:grpChg>
        <pc:grpChg chg="mod">
          <ac:chgData name="Sarah Miller" userId="ee081882-2dab-4d11-94bf-1e8cfd6c100c" providerId="ADAL" clId="{59162005-8069-493F-96CB-CB6778A498D0}" dt="2024-02-07T09:40:46.564" v="4412" actId="962"/>
          <ac:grpSpMkLst>
            <pc:docMk/>
            <pc:sldMk cId="3733631422" sldId="2147478776"/>
            <ac:grpSpMk id="219" creationId="{EAA4958B-36B5-6E53-988D-51CB0133B5CE}"/>
          </ac:grpSpMkLst>
        </pc:grpChg>
        <pc:grpChg chg="mod">
          <ac:chgData name="Sarah Miller" userId="ee081882-2dab-4d11-94bf-1e8cfd6c100c" providerId="ADAL" clId="{59162005-8069-493F-96CB-CB6778A498D0}" dt="2024-02-07T14:04:25.433" v="6144" actId="962"/>
          <ac:grpSpMkLst>
            <pc:docMk/>
            <pc:sldMk cId="3733631422" sldId="2147478776"/>
            <ac:grpSpMk id="229" creationId="{6B6E39B7-7A15-E9C9-BF39-555F298152AC}"/>
          </ac:grpSpMkLst>
        </pc:grpChg>
        <pc:grpChg chg="mod">
          <ac:chgData name="Sarah Miller" userId="ee081882-2dab-4d11-94bf-1e8cfd6c100c" providerId="ADAL" clId="{59162005-8069-493F-96CB-CB6778A498D0}" dt="2024-02-07T09:40:46.564" v="4412" actId="962"/>
          <ac:grpSpMkLst>
            <pc:docMk/>
            <pc:sldMk cId="3733631422" sldId="2147478776"/>
            <ac:grpSpMk id="234" creationId="{737CBE77-9B71-0316-639D-92FD5EBE8EA9}"/>
          </ac:grpSpMkLst>
        </pc:grpChg>
        <pc:grpChg chg="mod">
          <ac:chgData name="Sarah Miller" userId="ee081882-2dab-4d11-94bf-1e8cfd6c100c" providerId="ADAL" clId="{59162005-8069-493F-96CB-CB6778A498D0}" dt="2024-02-07T09:40:46.564" v="4412" actId="962"/>
          <ac:grpSpMkLst>
            <pc:docMk/>
            <pc:sldMk cId="3733631422" sldId="2147478776"/>
            <ac:grpSpMk id="243" creationId="{DE3F8C58-1705-CBE2-A72F-3AC1E177C155}"/>
          </ac:grpSpMkLst>
        </pc:grpChg>
        <pc:grpChg chg="mod">
          <ac:chgData name="Sarah Miller" userId="ee081882-2dab-4d11-94bf-1e8cfd6c100c" providerId="ADAL" clId="{59162005-8069-493F-96CB-CB6778A498D0}" dt="2024-02-07T09:40:46.564" v="4412" actId="962"/>
          <ac:grpSpMkLst>
            <pc:docMk/>
            <pc:sldMk cId="3733631422" sldId="2147478776"/>
            <ac:grpSpMk id="261" creationId="{C0ECF5AE-50E6-A4C0-970E-DD0DE71FEC37}"/>
          </ac:grpSpMkLst>
        </pc:grpChg>
        <pc:grpChg chg="mod">
          <ac:chgData name="Sarah Miller" userId="ee081882-2dab-4d11-94bf-1e8cfd6c100c" providerId="ADAL" clId="{59162005-8069-493F-96CB-CB6778A498D0}" dt="2024-02-07T09:40:46.564" v="4412" actId="962"/>
          <ac:grpSpMkLst>
            <pc:docMk/>
            <pc:sldMk cId="3733631422" sldId="2147478776"/>
            <ac:grpSpMk id="270" creationId="{C1EEA8D5-A0F6-DF19-C0AF-BC3793BB9216}"/>
          </ac:grpSpMkLst>
        </pc:grpChg>
        <pc:grpChg chg="mod">
          <ac:chgData name="Sarah Miller" userId="ee081882-2dab-4d11-94bf-1e8cfd6c100c" providerId="ADAL" clId="{59162005-8069-493F-96CB-CB6778A498D0}" dt="2024-02-07T09:40:46.564" v="4412" actId="962"/>
          <ac:grpSpMkLst>
            <pc:docMk/>
            <pc:sldMk cId="3733631422" sldId="2147478776"/>
            <ac:grpSpMk id="345" creationId="{CAF220EF-3A9D-81B4-855E-B56C87F34B94}"/>
          </ac:grpSpMkLst>
        </pc:grpChg>
        <pc:grpChg chg="mod">
          <ac:chgData name="Sarah Miller" userId="ee081882-2dab-4d11-94bf-1e8cfd6c100c" providerId="ADAL" clId="{59162005-8069-493F-96CB-CB6778A498D0}" dt="2024-02-07T09:40:46.564" v="4412" actId="962"/>
          <ac:grpSpMkLst>
            <pc:docMk/>
            <pc:sldMk cId="3733631422" sldId="2147478776"/>
            <ac:grpSpMk id="350" creationId="{2F2AF43E-DF67-2D9B-63AF-FF401EB01C9C}"/>
          </ac:grpSpMkLst>
        </pc:grpChg>
        <pc:grpChg chg="mod">
          <ac:chgData name="Sarah Miller" userId="ee081882-2dab-4d11-94bf-1e8cfd6c100c" providerId="ADAL" clId="{59162005-8069-493F-96CB-CB6778A498D0}" dt="2024-02-07T09:40:46.564" v="4412" actId="962"/>
          <ac:grpSpMkLst>
            <pc:docMk/>
            <pc:sldMk cId="3733631422" sldId="2147478776"/>
            <ac:grpSpMk id="355" creationId="{1176E0E8-2E40-3A78-883B-C483863D68C7}"/>
          </ac:grpSpMkLst>
        </pc:grpChg>
        <pc:grpChg chg="mod">
          <ac:chgData name="Sarah Miller" userId="ee081882-2dab-4d11-94bf-1e8cfd6c100c" providerId="ADAL" clId="{59162005-8069-493F-96CB-CB6778A498D0}" dt="2024-02-07T09:40:46.564" v="4412" actId="962"/>
          <ac:grpSpMkLst>
            <pc:docMk/>
            <pc:sldMk cId="3733631422" sldId="2147478776"/>
            <ac:grpSpMk id="360" creationId="{E541F333-C382-4289-4A27-9621DF995D52}"/>
          </ac:grpSpMkLst>
        </pc:grpChg>
        <pc:grpChg chg="mod">
          <ac:chgData name="Sarah Miller" userId="ee081882-2dab-4d11-94bf-1e8cfd6c100c" providerId="ADAL" clId="{59162005-8069-493F-96CB-CB6778A498D0}" dt="2024-02-07T09:40:46.564" v="4412" actId="962"/>
          <ac:grpSpMkLst>
            <pc:docMk/>
            <pc:sldMk cId="3733631422" sldId="2147478776"/>
            <ac:grpSpMk id="365" creationId="{441C169E-C72B-6C6E-9B77-36413F8923BC}"/>
          </ac:grpSpMkLst>
        </pc:grpChg>
        <pc:grpChg chg="mod">
          <ac:chgData name="Sarah Miller" userId="ee081882-2dab-4d11-94bf-1e8cfd6c100c" providerId="ADAL" clId="{59162005-8069-493F-96CB-CB6778A498D0}" dt="2024-02-07T09:40:46.564" v="4412" actId="962"/>
          <ac:grpSpMkLst>
            <pc:docMk/>
            <pc:sldMk cId="3733631422" sldId="2147478776"/>
            <ac:grpSpMk id="375" creationId="{47633DBB-1287-3B57-14DE-AB9BAF0B37C1}"/>
          </ac:grpSpMkLst>
        </pc:grpChg>
        <pc:grpChg chg="mod">
          <ac:chgData name="Sarah Miller" userId="ee081882-2dab-4d11-94bf-1e8cfd6c100c" providerId="ADAL" clId="{59162005-8069-493F-96CB-CB6778A498D0}" dt="2024-02-07T09:40:46.564" v="4412" actId="962"/>
          <ac:grpSpMkLst>
            <pc:docMk/>
            <pc:sldMk cId="3733631422" sldId="2147478776"/>
            <ac:grpSpMk id="380" creationId="{60A953E9-63E4-6A72-92F8-AFFFB5EB159A}"/>
          </ac:grpSpMkLst>
        </pc:grpChg>
        <pc:grpChg chg="mod">
          <ac:chgData name="Sarah Miller" userId="ee081882-2dab-4d11-94bf-1e8cfd6c100c" providerId="ADAL" clId="{59162005-8069-493F-96CB-CB6778A498D0}" dt="2024-02-07T16:20:26.078" v="8693" actId="962"/>
          <ac:grpSpMkLst>
            <pc:docMk/>
            <pc:sldMk cId="3733631422" sldId="2147478776"/>
            <ac:grpSpMk id="1049" creationId="{F60885A1-E0C6-B6AF-33C9-D0F2F8A7AC67}"/>
          </ac:grpSpMkLst>
        </pc:grpChg>
        <pc:grpChg chg="mod">
          <ac:chgData name="Sarah Miller" userId="ee081882-2dab-4d11-94bf-1e8cfd6c100c" providerId="ADAL" clId="{59162005-8069-493F-96CB-CB6778A498D0}" dt="2024-02-07T16:20:32.778" v="8727" actId="962"/>
          <ac:grpSpMkLst>
            <pc:docMk/>
            <pc:sldMk cId="3733631422" sldId="2147478776"/>
            <ac:grpSpMk id="1054" creationId="{675F1890-36EC-F71E-5F85-D19EA05A9342}"/>
          </ac:grpSpMkLst>
        </pc:grpChg>
        <pc:grpChg chg="mod">
          <ac:chgData name="Sarah Miller" userId="ee081882-2dab-4d11-94bf-1e8cfd6c100c" providerId="ADAL" clId="{59162005-8069-493F-96CB-CB6778A498D0}" dt="2024-02-07T09:40:46.564" v="4412" actId="962"/>
          <ac:grpSpMkLst>
            <pc:docMk/>
            <pc:sldMk cId="3733631422" sldId="2147478776"/>
            <ac:grpSpMk id="1078" creationId="{1400416D-F86A-043E-A341-112EC16641DE}"/>
          </ac:grpSpMkLst>
        </pc:grpChg>
        <pc:grpChg chg="mod">
          <ac:chgData name="Sarah Miller" userId="ee081882-2dab-4d11-94bf-1e8cfd6c100c" providerId="ADAL" clId="{59162005-8069-493F-96CB-CB6778A498D0}" dt="2024-02-07T09:40:46.564" v="4412" actId="962"/>
          <ac:grpSpMkLst>
            <pc:docMk/>
            <pc:sldMk cId="3733631422" sldId="2147478776"/>
            <ac:grpSpMk id="1079" creationId="{B9E153BE-4EB0-CBB6-ADCE-875C9ED5B0BA}"/>
          </ac:grpSpMkLst>
        </pc:grpChg>
        <pc:grpChg chg="mod">
          <ac:chgData name="Sarah Miller" userId="ee081882-2dab-4d11-94bf-1e8cfd6c100c" providerId="ADAL" clId="{59162005-8069-493F-96CB-CB6778A498D0}" dt="2024-02-07T09:40:46.564" v="4412" actId="962"/>
          <ac:grpSpMkLst>
            <pc:docMk/>
            <pc:sldMk cId="3733631422" sldId="2147478776"/>
            <ac:grpSpMk id="1083" creationId="{53C69D79-8A52-2837-2CE0-E519E1EFAD6D}"/>
          </ac:grpSpMkLst>
        </pc:grpChg>
        <pc:grpChg chg="mod">
          <ac:chgData name="Sarah Miller" userId="ee081882-2dab-4d11-94bf-1e8cfd6c100c" providerId="ADAL" clId="{59162005-8069-493F-96CB-CB6778A498D0}" dt="2024-02-07T09:40:46.564" v="4412" actId="962"/>
          <ac:grpSpMkLst>
            <pc:docMk/>
            <pc:sldMk cId="3733631422" sldId="2147478776"/>
            <ac:grpSpMk id="1084" creationId="{559B047F-6E95-48CF-A84F-C2A415B611A2}"/>
          </ac:grpSpMkLst>
        </pc:grpChg>
        <pc:grpChg chg="mod">
          <ac:chgData name="Sarah Miller" userId="ee081882-2dab-4d11-94bf-1e8cfd6c100c" providerId="ADAL" clId="{59162005-8069-493F-96CB-CB6778A498D0}" dt="2024-02-07T09:40:46.564" v="4412" actId="962"/>
          <ac:grpSpMkLst>
            <pc:docMk/>
            <pc:sldMk cId="3733631422" sldId="2147478776"/>
            <ac:grpSpMk id="1085" creationId="{BA784B48-BFF8-F341-FF5F-0D1B0346341B}"/>
          </ac:grpSpMkLst>
        </pc:grpChg>
        <pc:grpChg chg="mod">
          <ac:chgData name="Sarah Miller" userId="ee081882-2dab-4d11-94bf-1e8cfd6c100c" providerId="ADAL" clId="{59162005-8069-493F-96CB-CB6778A498D0}" dt="2024-02-07T09:40:46.564" v="4412" actId="962"/>
          <ac:grpSpMkLst>
            <pc:docMk/>
            <pc:sldMk cId="3733631422" sldId="2147478776"/>
            <ac:grpSpMk id="1086" creationId="{534B8A74-34A4-FD95-1942-AA774A1CDBCA}"/>
          </ac:grpSpMkLst>
        </pc:grpChg>
        <pc:grpChg chg="mod">
          <ac:chgData name="Sarah Miller" userId="ee081882-2dab-4d11-94bf-1e8cfd6c100c" providerId="ADAL" clId="{59162005-8069-493F-96CB-CB6778A498D0}" dt="2024-02-07T09:40:46.564" v="4412" actId="962"/>
          <ac:grpSpMkLst>
            <pc:docMk/>
            <pc:sldMk cId="3733631422" sldId="2147478776"/>
            <ac:grpSpMk id="1087" creationId="{24393E3E-DEC7-7EBF-2D6F-26534317AAB3}"/>
          </ac:grpSpMkLst>
        </pc:grpChg>
        <pc:grpChg chg="mod">
          <ac:chgData name="Sarah Miller" userId="ee081882-2dab-4d11-94bf-1e8cfd6c100c" providerId="ADAL" clId="{59162005-8069-493F-96CB-CB6778A498D0}" dt="2024-02-07T09:40:46.564" v="4412" actId="962"/>
          <ac:grpSpMkLst>
            <pc:docMk/>
            <pc:sldMk cId="3733631422" sldId="2147478776"/>
            <ac:grpSpMk id="1088" creationId="{027FA875-B38B-A5EF-632C-9500997C619E}"/>
          </ac:grpSpMkLst>
        </pc:grpChg>
        <pc:picChg chg="mod">
          <ac:chgData name="Sarah Miller" userId="ee081882-2dab-4d11-94bf-1e8cfd6c100c" providerId="ADAL" clId="{59162005-8069-493F-96CB-CB6778A498D0}" dt="2024-02-07T09:40:46.564" v="4412" actId="962"/>
          <ac:picMkLst>
            <pc:docMk/>
            <pc:sldMk cId="3733631422" sldId="2147478776"/>
            <ac:picMk id="1047" creationId="{6A98FDCB-F72F-75C7-73BE-1DC8ECA1D6DE}"/>
          </ac:picMkLst>
        </pc:picChg>
        <pc:picChg chg="mod">
          <ac:chgData name="Sarah Miller" userId="ee081882-2dab-4d11-94bf-1e8cfd6c100c" providerId="ADAL" clId="{59162005-8069-493F-96CB-CB6778A498D0}" dt="2024-02-07T09:40:46.564" v="4412" actId="962"/>
          <ac:picMkLst>
            <pc:docMk/>
            <pc:sldMk cId="3733631422" sldId="2147478776"/>
            <ac:picMk id="1048" creationId="{839F44F6-57FE-A935-AA50-03440672E173}"/>
          </ac:picMkLst>
        </pc:picChg>
      </pc:sldChg>
      <pc:sldChg chg="addSp delSp modSp mod addAnim delAnim">
        <pc:chgData name="Sarah Miller" userId="ee081882-2dab-4d11-94bf-1e8cfd6c100c" providerId="ADAL" clId="{59162005-8069-493F-96CB-CB6778A498D0}" dt="2024-02-07T16:24:35.303" v="9253" actId="962"/>
        <pc:sldMkLst>
          <pc:docMk/>
          <pc:sldMk cId="4128013970" sldId="2147478777"/>
        </pc:sldMkLst>
        <pc:spChg chg="mod">
          <ac:chgData name="Sarah Miller" userId="ee081882-2dab-4d11-94bf-1e8cfd6c100c" providerId="ADAL" clId="{59162005-8069-493F-96CB-CB6778A498D0}" dt="2024-02-07T09:40:38.695" v="4410" actId="962"/>
          <ac:spMkLst>
            <pc:docMk/>
            <pc:sldMk cId="4128013970" sldId="2147478777"/>
            <ac:spMk id="2" creationId="{237A0E4A-1FAD-1F08-7F74-3FF2530840D0}"/>
          </ac:spMkLst>
        </pc:spChg>
        <pc:spChg chg="add del mod">
          <ac:chgData name="Sarah Miller" userId="ee081882-2dab-4d11-94bf-1e8cfd6c100c" providerId="ADAL" clId="{59162005-8069-493F-96CB-CB6778A498D0}" dt="2024-02-07T16:24:07.987" v="9241" actId="478"/>
          <ac:spMkLst>
            <pc:docMk/>
            <pc:sldMk cId="4128013970" sldId="2147478777"/>
            <ac:spMk id="3" creationId="{4A603D78-0E15-C26E-0FD4-A4DF35E6C6B8}"/>
          </ac:spMkLst>
        </pc:spChg>
        <pc:spChg chg="mod">
          <ac:chgData name="Sarah Miller" userId="ee081882-2dab-4d11-94bf-1e8cfd6c100c" providerId="ADAL" clId="{59162005-8069-493F-96CB-CB6778A498D0}" dt="2024-02-07T09:40:38.695" v="4410" actId="962"/>
          <ac:spMkLst>
            <pc:docMk/>
            <pc:sldMk cId="4128013970" sldId="2147478777"/>
            <ac:spMk id="4" creationId="{38695748-F541-40FE-3A90-2C20F0D29DCC}"/>
          </ac:spMkLst>
        </pc:spChg>
        <pc:spChg chg="mod">
          <ac:chgData name="Sarah Miller" userId="ee081882-2dab-4d11-94bf-1e8cfd6c100c" providerId="ADAL" clId="{59162005-8069-493F-96CB-CB6778A498D0}" dt="2024-02-07T09:40:38.695" v="4410" actId="962"/>
          <ac:spMkLst>
            <pc:docMk/>
            <pc:sldMk cId="4128013970" sldId="2147478777"/>
            <ac:spMk id="5" creationId="{C6830834-59A2-EAC7-EDDA-8E0645771ABF}"/>
          </ac:spMkLst>
        </pc:spChg>
        <pc:spChg chg="mod">
          <ac:chgData name="Sarah Miller" userId="ee081882-2dab-4d11-94bf-1e8cfd6c100c" providerId="ADAL" clId="{59162005-8069-493F-96CB-CB6778A498D0}" dt="2024-02-07T09:40:38.695" v="4410" actId="962"/>
          <ac:spMkLst>
            <pc:docMk/>
            <pc:sldMk cId="4128013970" sldId="2147478777"/>
            <ac:spMk id="9" creationId="{5AF09BA7-C63D-D5F6-D854-32E67D0CF847}"/>
          </ac:spMkLst>
        </pc:spChg>
        <pc:spChg chg="mod">
          <ac:chgData name="Sarah Miller" userId="ee081882-2dab-4d11-94bf-1e8cfd6c100c" providerId="ADAL" clId="{59162005-8069-493F-96CB-CB6778A498D0}" dt="2024-02-07T09:40:38.695" v="4410" actId="962"/>
          <ac:spMkLst>
            <pc:docMk/>
            <pc:sldMk cId="4128013970" sldId="2147478777"/>
            <ac:spMk id="11" creationId="{7039D402-C4FD-E42B-9D6F-40AC48715109}"/>
          </ac:spMkLst>
        </pc:spChg>
        <pc:spChg chg="mod">
          <ac:chgData name="Sarah Miller" userId="ee081882-2dab-4d11-94bf-1e8cfd6c100c" providerId="ADAL" clId="{59162005-8069-493F-96CB-CB6778A498D0}" dt="2024-02-07T09:40:38.695" v="4410" actId="962"/>
          <ac:spMkLst>
            <pc:docMk/>
            <pc:sldMk cId="4128013970" sldId="2147478777"/>
            <ac:spMk id="12" creationId="{2C0136A2-8768-F9D2-A0E2-035565B02893}"/>
          </ac:spMkLst>
        </pc:spChg>
        <pc:spChg chg="mod">
          <ac:chgData name="Sarah Miller" userId="ee081882-2dab-4d11-94bf-1e8cfd6c100c" providerId="ADAL" clId="{59162005-8069-493F-96CB-CB6778A498D0}" dt="2024-02-07T09:40:38.695" v="4410" actId="962"/>
          <ac:spMkLst>
            <pc:docMk/>
            <pc:sldMk cId="4128013970" sldId="2147478777"/>
            <ac:spMk id="14" creationId="{9AB43577-7F1B-3EBE-C749-77023C764E72}"/>
          </ac:spMkLst>
        </pc:spChg>
        <pc:spChg chg="mod">
          <ac:chgData name="Sarah Miller" userId="ee081882-2dab-4d11-94bf-1e8cfd6c100c" providerId="ADAL" clId="{59162005-8069-493F-96CB-CB6778A498D0}" dt="2024-02-07T09:40:38.695" v="4410" actId="962"/>
          <ac:spMkLst>
            <pc:docMk/>
            <pc:sldMk cId="4128013970" sldId="2147478777"/>
            <ac:spMk id="27" creationId="{44535A7C-19E4-8C2F-045A-6C1C2A0B66D0}"/>
          </ac:spMkLst>
        </pc:spChg>
        <pc:spChg chg="mod">
          <ac:chgData name="Sarah Miller" userId="ee081882-2dab-4d11-94bf-1e8cfd6c100c" providerId="ADAL" clId="{59162005-8069-493F-96CB-CB6778A498D0}" dt="2024-02-07T09:40:38.695" v="4410" actId="962"/>
          <ac:spMkLst>
            <pc:docMk/>
            <pc:sldMk cId="4128013970" sldId="2147478777"/>
            <ac:spMk id="28" creationId="{520F1115-DF8C-C1F0-90CA-6C2AD3FF2070}"/>
          </ac:spMkLst>
        </pc:spChg>
        <pc:spChg chg="mod">
          <ac:chgData name="Sarah Miller" userId="ee081882-2dab-4d11-94bf-1e8cfd6c100c" providerId="ADAL" clId="{59162005-8069-493F-96CB-CB6778A498D0}" dt="2024-02-07T09:40:38.695" v="4410" actId="962"/>
          <ac:spMkLst>
            <pc:docMk/>
            <pc:sldMk cId="4128013970" sldId="2147478777"/>
            <ac:spMk id="29" creationId="{88DB9EB2-2DDE-0000-4E3B-651C2A50741A}"/>
          </ac:spMkLst>
        </pc:spChg>
        <pc:spChg chg="mod">
          <ac:chgData name="Sarah Miller" userId="ee081882-2dab-4d11-94bf-1e8cfd6c100c" providerId="ADAL" clId="{59162005-8069-493F-96CB-CB6778A498D0}" dt="2024-02-07T16:24:14.403" v="9243" actId="962"/>
          <ac:spMkLst>
            <pc:docMk/>
            <pc:sldMk cId="4128013970" sldId="2147478777"/>
            <ac:spMk id="30" creationId="{45447F03-F1A8-4ACA-3A72-69CD5632AE8A}"/>
          </ac:spMkLst>
        </pc:spChg>
        <pc:spChg chg="mod">
          <ac:chgData name="Sarah Miller" userId="ee081882-2dab-4d11-94bf-1e8cfd6c100c" providerId="ADAL" clId="{59162005-8069-493F-96CB-CB6778A498D0}" dt="2024-02-07T09:40:38.695" v="4410" actId="962"/>
          <ac:spMkLst>
            <pc:docMk/>
            <pc:sldMk cId="4128013970" sldId="2147478777"/>
            <ac:spMk id="31" creationId="{A6BE924E-30B6-16D0-207B-4C087B378498}"/>
          </ac:spMkLst>
        </pc:spChg>
        <pc:spChg chg="mod">
          <ac:chgData name="Sarah Miller" userId="ee081882-2dab-4d11-94bf-1e8cfd6c100c" providerId="ADAL" clId="{59162005-8069-493F-96CB-CB6778A498D0}" dt="2024-02-07T16:24:16.615" v="9244" actId="962"/>
          <ac:spMkLst>
            <pc:docMk/>
            <pc:sldMk cId="4128013970" sldId="2147478777"/>
            <ac:spMk id="32" creationId="{7D417817-A9C4-C2C9-9CC6-07F052CA431D}"/>
          </ac:spMkLst>
        </pc:spChg>
        <pc:spChg chg="mod">
          <ac:chgData name="Sarah Miller" userId="ee081882-2dab-4d11-94bf-1e8cfd6c100c" providerId="ADAL" clId="{59162005-8069-493F-96CB-CB6778A498D0}" dt="2024-02-07T09:40:38.695" v="4410" actId="962"/>
          <ac:spMkLst>
            <pc:docMk/>
            <pc:sldMk cId="4128013970" sldId="2147478777"/>
            <ac:spMk id="33" creationId="{E17E1157-DFEF-E1B2-BC71-58252C98308F}"/>
          </ac:spMkLst>
        </pc:spChg>
        <pc:spChg chg="mod">
          <ac:chgData name="Sarah Miller" userId="ee081882-2dab-4d11-94bf-1e8cfd6c100c" providerId="ADAL" clId="{59162005-8069-493F-96CB-CB6778A498D0}" dt="2024-02-07T09:40:38.695" v="4410" actId="962"/>
          <ac:spMkLst>
            <pc:docMk/>
            <pc:sldMk cId="4128013970" sldId="2147478777"/>
            <ac:spMk id="35" creationId="{8458D875-3E5A-A70D-5002-A34014B06D13}"/>
          </ac:spMkLst>
        </pc:spChg>
        <pc:spChg chg="mod">
          <ac:chgData name="Sarah Miller" userId="ee081882-2dab-4d11-94bf-1e8cfd6c100c" providerId="ADAL" clId="{59162005-8069-493F-96CB-CB6778A498D0}" dt="2024-02-07T09:40:38.695" v="4410" actId="962"/>
          <ac:spMkLst>
            <pc:docMk/>
            <pc:sldMk cId="4128013970" sldId="2147478777"/>
            <ac:spMk id="36" creationId="{151FB99A-249D-273E-6FC4-577890AE1352}"/>
          </ac:spMkLst>
        </pc:spChg>
        <pc:spChg chg="mod">
          <ac:chgData name="Sarah Miller" userId="ee081882-2dab-4d11-94bf-1e8cfd6c100c" providerId="ADAL" clId="{59162005-8069-493F-96CB-CB6778A498D0}" dt="2024-02-07T09:40:38.695" v="4410" actId="962"/>
          <ac:spMkLst>
            <pc:docMk/>
            <pc:sldMk cId="4128013970" sldId="2147478777"/>
            <ac:spMk id="37" creationId="{FC0E47ED-8EC3-F9FB-9F22-DA2A5D33A42E}"/>
          </ac:spMkLst>
        </pc:spChg>
        <pc:spChg chg="mod">
          <ac:chgData name="Sarah Miller" userId="ee081882-2dab-4d11-94bf-1e8cfd6c100c" providerId="ADAL" clId="{59162005-8069-493F-96CB-CB6778A498D0}" dt="2024-02-07T09:40:38.695" v="4410" actId="962"/>
          <ac:spMkLst>
            <pc:docMk/>
            <pc:sldMk cId="4128013970" sldId="2147478777"/>
            <ac:spMk id="42" creationId="{784950C8-C295-28BB-572A-FBFA9EFCEEF1}"/>
          </ac:spMkLst>
        </pc:spChg>
        <pc:spChg chg="mod">
          <ac:chgData name="Sarah Miller" userId="ee081882-2dab-4d11-94bf-1e8cfd6c100c" providerId="ADAL" clId="{59162005-8069-493F-96CB-CB6778A498D0}" dt="2024-02-07T09:40:38.695" v="4410" actId="962"/>
          <ac:spMkLst>
            <pc:docMk/>
            <pc:sldMk cId="4128013970" sldId="2147478777"/>
            <ac:spMk id="44" creationId="{83F42E6D-E4A1-3D5D-F2E1-2FD9C1D29335}"/>
          </ac:spMkLst>
        </pc:spChg>
        <pc:spChg chg="mod">
          <ac:chgData name="Sarah Miller" userId="ee081882-2dab-4d11-94bf-1e8cfd6c100c" providerId="ADAL" clId="{59162005-8069-493F-96CB-CB6778A498D0}" dt="2024-02-07T09:40:38.695" v="4410" actId="962"/>
          <ac:spMkLst>
            <pc:docMk/>
            <pc:sldMk cId="4128013970" sldId="2147478777"/>
            <ac:spMk id="50" creationId="{93CBC601-E25A-623B-95A3-30252E764466}"/>
          </ac:spMkLst>
        </pc:spChg>
        <pc:spChg chg="mod">
          <ac:chgData name="Sarah Miller" userId="ee081882-2dab-4d11-94bf-1e8cfd6c100c" providerId="ADAL" clId="{59162005-8069-493F-96CB-CB6778A498D0}" dt="2024-02-07T09:40:38.695" v="4410" actId="962"/>
          <ac:spMkLst>
            <pc:docMk/>
            <pc:sldMk cId="4128013970" sldId="2147478777"/>
            <ac:spMk id="56" creationId="{8CFDA532-AAEA-89D7-CC43-B27540E6F5B7}"/>
          </ac:spMkLst>
        </pc:spChg>
        <pc:spChg chg="mod">
          <ac:chgData name="Sarah Miller" userId="ee081882-2dab-4d11-94bf-1e8cfd6c100c" providerId="ADAL" clId="{59162005-8069-493F-96CB-CB6778A498D0}" dt="2024-02-07T09:40:38.695" v="4410" actId="962"/>
          <ac:spMkLst>
            <pc:docMk/>
            <pc:sldMk cId="4128013970" sldId="2147478777"/>
            <ac:spMk id="62" creationId="{34EF234C-BA62-4BAA-AFE9-118C4286591A}"/>
          </ac:spMkLst>
        </pc:spChg>
        <pc:spChg chg="mod">
          <ac:chgData name="Sarah Miller" userId="ee081882-2dab-4d11-94bf-1e8cfd6c100c" providerId="ADAL" clId="{59162005-8069-493F-96CB-CB6778A498D0}" dt="2024-02-07T09:40:38.695" v="4410" actId="962"/>
          <ac:spMkLst>
            <pc:docMk/>
            <pc:sldMk cId="4128013970" sldId="2147478777"/>
            <ac:spMk id="68" creationId="{6DAA502B-310B-1CF7-BDC9-D05EAFC3E8BF}"/>
          </ac:spMkLst>
        </pc:spChg>
        <pc:spChg chg="mod">
          <ac:chgData name="Sarah Miller" userId="ee081882-2dab-4d11-94bf-1e8cfd6c100c" providerId="ADAL" clId="{59162005-8069-493F-96CB-CB6778A498D0}" dt="2024-02-07T09:40:38.695" v="4410" actId="962"/>
          <ac:spMkLst>
            <pc:docMk/>
            <pc:sldMk cId="4128013970" sldId="2147478777"/>
            <ac:spMk id="74" creationId="{B23EE545-1CE5-873F-CF46-9693C8B8042F}"/>
          </ac:spMkLst>
        </pc:spChg>
        <pc:spChg chg="mod">
          <ac:chgData name="Sarah Miller" userId="ee081882-2dab-4d11-94bf-1e8cfd6c100c" providerId="ADAL" clId="{59162005-8069-493F-96CB-CB6778A498D0}" dt="2024-02-07T16:24:21.008" v="9246" actId="962"/>
          <ac:spMkLst>
            <pc:docMk/>
            <pc:sldMk cId="4128013970" sldId="2147478777"/>
            <ac:spMk id="80" creationId="{2807FC95-7F5E-BE96-414B-C9ADC67D9C7B}"/>
          </ac:spMkLst>
        </pc:spChg>
        <pc:spChg chg="mod">
          <ac:chgData name="Sarah Miller" userId="ee081882-2dab-4d11-94bf-1e8cfd6c100c" providerId="ADAL" clId="{59162005-8069-493F-96CB-CB6778A498D0}" dt="2024-02-07T16:24:25.230" v="9248" actId="962"/>
          <ac:spMkLst>
            <pc:docMk/>
            <pc:sldMk cId="4128013970" sldId="2147478777"/>
            <ac:spMk id="86" creationId="{B64E2121-CDC0-ECC3-E1FE-2A5891AC6927}"/>
          </ac:spMkLst>
        </pc:spChg>
        <pc:spChg chg="mod">
          <ac:chgData name="Sarah Miller" userId="ee081882-2dab-4d11-94bf-1e8cfd6c100c" providerId="ADAL" clId="{59162005-8069-493F-96CB-CB6778A498D0}" dt="2024-02-07T09:40:38.695" v="4410" actId="962"/>
          <ac:spMkLst>
            <pc:docMk/>
            <pc:sldMk cId="4128013970" sldId="2147478777"/>
            <ac:spMk id="87" creationId="{D0951D54-0318-A778-2863-48E30BB28B30}"/>
          </ac:spMkLst>
        </pc:spChg>
        <pc:spChg chg="mod">
          <ac:chgData name="Sarah Miller" userId="ee081882-2dab-4d11-94bf-1e8cfd6c100c" providerId="ADAL" clId="{59162005-8069-493F-96CB-CB6778A498D0}" dt="2024-02-07T09:40:38.695" v="4410" actId="962"/>
          <ac:spMkLst>
            <pc:docMk/>
            <pc:sldMk cId="4128013970" sldId="2147478777"/>
            <ac:spMk id="88" creationId="{410A5551-C9C6-25CB-0B25-9F3F15E6BC9C}"/>
          </ac:spMkLst>
        </pc:spChg>
        <pc:spChg chg="mod">
          <ac:chgData name="Sarah Miller" userId="ee081882-2dab-4d11-94bf-1e8cfd6c100c" providerId="ADAL" clId="{59162005-8069-493F-96CB-CB6778A498D0}" dt="2024-02-07T16:04:53.371" v="8023" actId="962"/>
          <ac:spMkLst>
            <pc:docMk/>
            <pc:sldMk cId="4128013970" sldId="2147478777"/>
            <ac:spMk id="93" creationId="{50AD7215-B60E-B8E5-B41C-E5D16D56DE91}"/>
          </ac:spMkLst>
        </pc:spChg>
        <pc:spChg chg="mod">
          <ac:chgData name="Sarah Miller" userId="ee081882-2dab-4d11-94bf-1e8cfd6c100c" providerId="ADAL" clId="{59162005-8069-493F-96CB-CB6778A498D0}" dt="2024-02-07T16:04:53.371" v="8023" actId="962"/>
          <ac:spMkLst>
            <pc:docMk/>
            <pc:sldMk cId="4128013970" sldId="2147478777"/>
            <ac:spMk id="96" creationId="{5B3F07BA-9F25-E528-A591-707CEE2ADDC3}"/>
          </ac:spMkLst>
        </pc:spChg>
        <pc:spChg chg="mod">
          <ac:chgData name="Sarah Miller" userId="ee081882-2dab-4d11-94bf-1e8cfd6c100c" providerId="ADAL" clId="{59162005-8069-493F-96CB-CB6778A498D0}" dt="2024-02-07T09:40:38.695" v="4410" actId="962"/>
          <ac:spMkLst>
            <pc:docMk/>
            <pc:sldMk cId="4128013970" sldId="2147478777"/>
            <ac:spMk id="97" creationId="{FC033EC7-ADF3-CFCD-15AC-88C97B1D964C}"/>
          </ac:spMkLst>
        </pc:spChg>
        <pc:spChg chg="mod">
          <ac:chgData name="Sarah Miller" userId="ee081882-2dab-4d11-94bf-1e8cfd6c100c" providerId="ADAL" clId="{59162005-8069-493F-96CB-CB6778A498D0}" dt="2024-02-07T16:04:53.371" v="8023" actId="962"/>
          <ac:spMkLst>
            <pc:docMk/>
            <pc:sldMk cId="4128013970" sldId="2147478777"/>
            <ac:spMk id="98" creationId="{786AD39C-87A5-EA31-BBDC-856A7DBAFBC0}"/>
          </ac:spMkLst>
        </pc:spChg>
        <pc:spChg chg="mod">
          <ac:chgData name="Sarah Miller" userId="ee081882-2dab-4d11-94bf-1e8cfd6c100c" providerId="ADAL" clId="{59162005-8069-493F-96CB-CB6778A498D0}" dt="2024-02-07T16:03:23.034" v="7731" actId="962"/>
          <ac:spMkLst>
            <pc:docMk/>
            <pc:sldMk cId="4128013970" sldId="2147478777"/>
            <ac:spMk id="99" creationId="{69077A66-2474-540F-8810-2631CE676A13}"/>
          </ac:spMkLst>
        </pc:spChg>
        <pc:spChg chg="mod">
          <ac:chgData name="Sarah Miller" userId="ee081882-2dab-4d11-94bf-1e8cfd6c100c" providerId="ADAL" clId="{59162005-8069-493F-96CB-CB6778A498D0}" dt="2024-02-07T09:40:38.695" v="4410" actId="962"/>
          <ac:spMkLst>
            <pc:docMk/>
            <pc:sldMk cId="4128013970" sldId="2147478777"/>
            <ac:spMk id="100" creationId="{EA700FB7-DE51-FE95-F0EB-DF9A92112BAF}"/>
          </ac:spMkLst>
        </pc:spChg>
        <pc:spChg chg="mod">
          <ac:chgData name="Sarah Miller" userId="ee081882-2dab-4d11-94bf-1e8cfd6c100c" providerId="ADAL" clId="{59162005-8069-493F-96CB-CB6778A498D0}" dt="2024-02-07T16:03:23.034" v="7731" actId="962"/>
          <ac:spMkLst>
            <pc:docMk/>
            <pc:sldMk cId="4128013970" sldId="2147478777"/>
            <ac:spMk id="101" creationId="{A5BB85E0-D7FC-2820-1352-278D6FE54FEE}"/>
          </ac:spMkLst>
        </pc:spChg>
        <pc:spChg chg="mod">
          <ac:chgData name="Sarah Miller" userId="ee081882-2dab-4d11-94bf-1e8cfd6c100c" providerId="ADAL" clId="{59162005-8069-493F-96CB-CB6778A498D0}" dt="2024-02-07T09:40:38.695" v="4410" actId="962"/>
          <ac:spMkLst>
            <pc:docMk/>
            <pc:sldMk cId="4128013970" sldId="2147478777"/>
            <ac:spMk id="105" creationId="{03748932-18EF-07E4-ACDE-8C26950F1511}"/>
          </ac:spMkLst>
        </pc:spChg>
        <pc:spChg chg="mod">
          <ac:chgData name="Sarah Miller" userId="ee081882-2dab-4d11-94bf-1e8cfd6c100c" providerId="ADAL" clId="{59162005-8069-493F-96CB-CB6778A498D0}" dt="2024-02-07T16:03:12.008" v="7730" actId="1076"/>
          <ac:spMkLst>
            <pc:docMk/>
            <pc:sldMk cId="4128013970" sldId="2147478777"/>
            <ac:spMk id="127" creationId="{0DA892E3-5D1E-C447-8997-1936239BD696}"/>
          </ac:spMkLst>
        </pc:spChg>
        <pc:spChg chg="mod">
          <ac:chgData name="Sarah Miller" userId="ee081882-2dab-4d11-94bf-1e8cfd6c100c" providerId="ADAL" clId="{59162005-8069-493F-96CB-CB6778A498D0}" dt="2024-02-07T16:05:06.082" v="8079" actId="962"/>
          <ac:spMkLst>
            <pc:docMk/>
            <pc:sldMk cId="4128013970" sldId="2147478777"/>
            <ac:spMk id="178" creationId="{B5CB8735-6D27-73BD-1943-E4221F6D4ECD}"/>
          </ac:spMkLst>
        </pc:spChg>
        <pc:spChg chg="mod">
          <ac:chgData name="Sarah Miller" userId="ee081882-2dab-4d11-94bf-1e8cfd6c100c" providerId="ADAL" clId="{59162005-8069-493F-96CB-CB6778A498D0}" dt="2024-02-07T16:05:06.082" v="8079" actId="962"/>
          <ac:spMkLst>
            <pc:docMk/>
            <pc:sldMk cId="4128013970" sldId="2147478777"/>
            <ac:spMk id="184" creationId="{678D4587-4524-793D-685E-63F8057DE586}"/>
          </ac:spMkLst>
        </pc:spChg>
        <pc:spChg chg="mod">
          <ac:chgData name="Sarah Miller" userId="ee081882-2dab-4d11-94bf-1e8cfd6c100c" providerId="ADAL" clId="{59162005-8069-493F-96CB-CB6778A498D0}" dt="2024-02-07T16:05:06.082" v="8079" actId="962"/>
          <ac:spMkLst>
            <pc:docMk/>
            <pc:sldMk cId="4128013970" sldId="2147478777"/>
            <ac:spMk id="185" creationId="{D93FCDA8-A44C-6BBC-DEC1-8FD7713AA6E0}"/>
          </ac:spMkLst>
        </pc:spChg>
        <pc:spChg chg="mod">
          <ac:chgData name="Sarah Miller" userId="ee081882-2dab-4d11-94bf-1e8cfd6c100c" providerId="ADAL" clId="{59162005-8069-493F-96CB-CB6778A498D0}" dt="2024-02-07T16:04:43.635" v="8013" actId="962"/>
          <ac:spMkLst>
            <pc:docMk/>
            <pc:sldMk cId="4128013970" sldId="2147478777"/>
            <ac:spMk id="194" creationId="{A36A6FA0-B068-5EEF-6CD8-DDCA53BFE881}"/>
          </ac:spMkLst>
        </pc:spChg>
        <pc:spChg chg="mod">
          <ac:chgData name="Sarah Miller" userId="ee081882-2dab-4d11-94bf-1e8cfd6c100c" providerId="ADAL" clId="{59162005-8069-493F-96CB-CB6778A498D0}" dt="2024-02-07T16:04:43.635" v="8013" actId="962"/>
          <ac:spMkLst>
            <pc:docMk/>
            <pc:sldMk cId="4128013970" sldId="2147478777"/>
            <ac:spMk id="197" creationId="{EBCCED39-5C55-4807-9133-AA14143684E1}"/>
          </ac:spMkLst>
        </pc:spChg>
        <pc:spChg chg="mod">
          <ac:chgData name="Sarah Miller" userId="ee081882-2dab-4d11-94bf-1e8cfd6c100c" providerId="ADAL" clId="{59162005-8069-493F-96CB-CB6778A498D0}" dt="2024-02-07T16:04:43.635" v="8013" actId="962"/>
          <ac:spMkLst>
            <pc:docMk/>
            <pc:sldMk cId="4128013970" sldId="2147478777"/>
            <ac:spMk id="198" creationId="{0F9F0E4D-5D59-B8FD-A953-F9A35718B901}"/>
          </ac:spMkLst>
        </pc:spChg>
        <pc:spChg chg="mod">
          <ac:chgData name="Sarah Miller" userId="ee081882-2dab-4d11-94bf-1e8cfd6c100c" providerId="ADAL" clId="{59162005-8069-493F-96CB-CB6778A498D0}" dt="2024-02-07T16:04:24.856" v="7923" actId="962"/>
          <ac:spMkLst>
            <pc:docMk/>
            <pc:sldMk cId="4128013970" sldId="2147478777"/>
            <ac:spMk id="203" creationId="{A353A927-918A-B820-5173-D89BB58F7912}"/>
          </ac:spMkLst>
        </pc:spChg>
        <pc:spChg chg="mod">
          <ac:chgData name="Sarah Miller" userId="ee081882-2dab-4d11-94bf-1e8cfd6c100c" providerId="ADAL" clId="{59162005-8069-493F-96CB-CB6778A498D0}" dt="2024-02-07T16:04:24.856" v="7923" actId="962"/>
          <ac:spMkLst>
            <pc:docMk/>
            <pc:sldMk cId="4128013970" sldId="2147478777"/>
            <ac:spMk id="206" creationId="{2A62B4A3-EC43-0E34-7BE7-DC288C3F1555}"/>
          </ac:spMkLst>
        </pc:spChg>
        <pc:spChg chg="mod">
          <ac:chgData name="Sarah Miller" userId="ee081882-2dab-4d11-94bf-1e8cfd6c100c" providerId="ADAL" clId="{59162005-8069-493F-96CB-CB6778A498D0}" dt="2024-02-07T16:04:24.856" v="7923" actId="962"/>
          <ac:spMkLst>
            <pc:docMk/>
            <pc:sldMk cId="4128013970" sldId="2147478777"/>
            <ac:spMk id="208" creationId="{F68B6663-BB0A-CDC8-795E-7E3E8B681566}"/>
          </ac:spMkLst>
        </pc:spChg>
        <pc:spChg chg="mod">
          <ac:chgData name="Sarah Miller" userId="ee081882-2dab-4d11-94bf-1e8cfd6c100c" providerId="ADAL" clId="{59162005-8069-493F-96CB-CB6778A498D0}" dt="2024-02-07T16:04:11.783" v="7891" actId="962"/>
          <ac:spMkLst>
            <pc:docMk/>
            <pc:sldMk cId="4128013970" sldId="2147478777"/>
            <ac:spMk id="233" creationId="{8CC2A126-D97E-7F48-1D99-6FE82EBECD45}"/>
          </ac:spMkLst>
        </pc:spChg>
        <pc:spChg chg="mod">
          <ac:chgData name="Sarah Miller" userId="ee081882-2dab-4d11-94bf-1e8cfd6c100c" providerId="ADAL" clId="{59162005-8069-493F-96CB-CB6778A498D0}" dt="2024-02-07T16:04:11.783" v="7891" actId="962"/>
          <ac:spMkLst>
            <pc:docMk/>
            <pc:sldMk cId="4128013970" sldId="2147478777"/>
            <ac:spMk id="239" creationId="{6185B058-340A-A5A5-6249-3CBCDFD82CE3}"/>
          </ac:spMkLst>
        </pc:spChg>
        <pc:spChg chg="mod">
          <ac:chgData name="Sarah Miller" userId="ee081882-2dab-4d11-94bf-1e8cfd6c100c" providerId="ADAL" clId="{59162005-8069-493F-96CB-CB6778A498D0}" dt="2024-02-07T16:04:11.783" v="7891" actId="962"/>
          <ac:spMkLst>
            <pc:docMk/>
            <pc:sldMk cId="4128013970" sldId="2147478777"/>
            <ac:spMk id="240" creationId="{C4F8FC03-16C1-C6EC-5583-0E79E0483AAE}"/>
          </ac:spMkLst>
        </pc:spChg>
        <pc:spChg chg="mod">
          <ac:chgData name="Sarah Miller" userId="ee081882-2dab-4d11-94bf-1e8cfd6c100c" providerId="ADAL" clId="{59162005-8069-493F-96CB-CB6778A498D0}" dt="2024-02-07T16:03:57.510" v="7845" actId="962"/>
          <ac:spMkLst>
            <pc:docMk/>
            <pc:sldMk cId="4128013970" sldId="2147478777"/>
            <ac:spMk id="259" creationId="{8106241A-F462-99E8-FB18-8096ED18F03E}"/>
          </ac:spMkLst>
        </pc:spChg>
        <pc:spChg chg="mod">
          <ac:chgData name="Sarah Miller" userId="ee081882-2dab-4d11-94bf-1e8cfd6c100c" providerId="ADAL" clId="{59162005-8069-493F-96CB-CB6778A498D0}" dt="2024-02-07T16:03:57.510" v="7845" actId="962"/>
          <ac:spMkLst>
            <pc:docMk/>
            <pc:sldMk cId="4128013970" sldId="2147478777"/>
            <ac:spMk id="260" creationId="{F8F7BBAF-14CD-A480-B016-CBF81A291512}"/>
          </ac:spMkLst>
        </pc:spChg>
        <pc:grpChg chg="mod">
          <ac:chgData name="Sarah Miller" userId="ee081882-2dab-4d11-94bf-1e8cfd6c100c" providerId="ADAL" clId="{59162005-8069-493F-96CB-CB6778A498D0}" dt="2024-02-07T14:05:06.618" v="6237" actId="962"/>
          <ac:grpSpMkLst>
            <pc:docMk/>
            <pc:sldMk cId="4128013970" sldId="2147478777"/>
            <ac:grpSpMk id="7" creationId="{DD2C3756-B516-8079-6D55-D5440FB155D0}"/>
          </ac:grpSpMkLst>
        </pc:grpChg>
        <pc:grpChg chg="mod">
          <ac:chgData name="Sarah Miller" userId="ee081882-2dab-4d11-94bf-1e8cfd6c100c" providerId="ADAL" clId="{59162005-8069-493F-96CB-CB6778A498D0}" dt="2024-02-07T09:40:38.695" v="4410" actId="962"/>
          <ac:grpSpMkLst>
            <pc:docMk/>
            <pc:sldMk cId="4128013970" sldId="2147478777"/>
            <ac:grpSpMk id="15" creationId="{A541B2E1-987A-B8D5-B5CD-1FE416CF673C}"/>
          </ac:grpSpMkLst>
        </pc:grpChg>
        <pc:grpChg chg="mod">
          <ac:chgData name="Sarah Miller" userId="ee081882-2dab-4d11-94bf-1e8cfd6c100c" providerId="ADAL" clId="{59162005-8069-493F-96CB-CB6778A498D0}" dt="2024-02-07T09:40:38.695" v="4410" actId="962"/>
          <ac:grpSpMkLst>
            <pc:docMk/>
            <pc:sldMk cId="4128013970" sldId="2147478777"/>
            <ac:grpSpMk id="45" creationId="{5B184E8F-C45D-7240-AC86-D8D23BDC22D3}"/>
          </ac:grpSpMkLst>
        </pc:grpChg>
        <pc:grpChg chg="mod">
          <ac:chgData name="Sarah Miller" userId="ee081882-2dab-4d11-94bf-1e8cfd6c100c" providerId="ADAL" clId="{59162005-8069-493F-96CB-CB6778A498D0}" dt="2024-02-07T09:40:38.695" v="4410" actId="962"/>
          <ac:grpSpMkLst>
            <pc:docMk/>
            <pc:sldMk cId="4128013970" sldId="2147478777"/>
            <ac:grpSpMk id="51" creationId="{F51F3391-82BA-EFC8-CABA-A1BF88C11B7F}"/>
          </ac:grpSpMkLst>
        </pc:grpChg>
        <pc:grpChg chg="mod">
          <ac:chgData name="Sarah Miller" userId="ee081882-2dab-4d11-94bf-1e8cfd6c100c" providerId="ADAL" clId="{59162005-8069-493F-96CB-CB6778A498D0}" dt="2024-02-07T09:40:38.695" v="4410" actId="962"/>
          <ac:grpSpMkLst>
            <pc:docMk/>
            <pc:sldMk cId="4128013970" sldId="2147478777"/>
            <ac:grpSpMk id="57" creationId="{7F0E4885-4644-0C8D-05BE-8DDECF92F138}"/>
          </ac:grpSpMkLst>
        </pc:grpChg>
        <pc:grpChg chg="mod">
          <ac:chgData name="Sarah Miller" userId="ee081882-2dab-4d11-94bf-1e8cfd6c100c" providerId="ADAL" clId="{59162005-8069-493F-96CB-CB6778A498D0}" dt="2024-02-07T09:40:38.695" v="4410" actId="962"/>
          <ac:grpSpMkLst>
            <pc:docMk/>
            <pc:sldMk cId="4128013970" sldId="2147478777"/>
            <ac:grpSpMk id="63" creationId="{FDB3E455-1C3F-9735-EA66-152B83E31685}"/>
          </ac:grpSpMkLst>
        </pc:grpChg>
        <pc:grpChg chg="mod">
          <ac:chgData name="Sarah Miller" userId="ee081882-2dab-4d11-94bf-1e8cfd6c100c" providerId="ADAL" clId="{59162005-8069-493F-96CB-CB6778A498D0}" dt="2024-02-07T09:40:38.695" v="4410" actId="962"/>
          <ac:grpSpMkLst>
            <pc:docMk/>
            <pc:sldMk cId="4128013970" sldId="2147478777"/>
            <ac:grpSpMk id="69" creationId="{0E1C4CDA-5F5F-96F6-4DEA-9503AB3CAC3A}"/>
          </ac:grpSpMkLst>
        </pc:grpChg>
        <pc:grpChg chg="mod">
          <ac:chgData name="Sarah Miller" userId="ee081882-2dab-4d11-94bf-1e8cfd6c100c" providerId="ADAL" clId="{59162005-8069-493F-96CB-CB6778A498D0}" dt="2024-02-07T16:24:19.345" v="9245" actId="962"/>
          <ac:grpSpMkLst>
            <pc:docMk/>
            <pc:sldMk cId="4128013970" sldId="2147478777"/>
            <ac:grpSpMk id="75" creationId="{27E8A0ED-3CD7-B810-6BA6-F2E5E0C3C44D}"/>
          </ac:grpSpMkLst>
        </pc:grpChg>
        <pc:grpChg chg="mod">
          <ac:chgData name="Sarah Miller" userId="ee081882-2dab-4d11-94bf-1e8cfd6c100c" providerId="ADAL" clId="{59162005-8069-493F-96CB-CB6778A498D0}" dt="2024-02-07T16:24:22.621" v="9247" actId="962"/>
          <ac:grpSpMkLst>
            <pc:docMk/>
            <pc:sldMk cId="4128013970" sldId="2147478777"/>
            <ac:grpSpMk id="81" creationId="{A10CC39A-82ED-554F-17DC-5233D09E9AD5}"/>
          </ac:grpSpMkLst>
        </pc:grpChg>
        <pc:grpChg chg="mod">
          <ac:chgData name="Sarah Miller" userId="ee081882-2dab-4d11-94bf-1e8cfd6c100c" providerId="ADAL" clId="{59162005-8069-493F-96CB-CB6778A498D0}" dt="2024-02-07T16:05:51.766" v="8083" actId="962"/>
          <ac:grpSpMkLst>
            <pc:docMk/>
            <pc:sldMk cId="4128013970" sldId="2147478777"/>
            <ac:grpSpMk id="89" creationId="{8711CDBB-AD69-EBA3-CC08-27CCBE4AED63}"/>
          </ac:grpSpMkLst>
        </pc:grpChg>
        <pc:grpChg chg="mod">
          <ac:chgData name="Sarah Miller" userId="ee081882-2dab-4d11-94bf-1e8cfd6c100c" providerId="ADAL" clId="{59162005-8069-493F-96CB-CB6778A498D0}" dt="2024-02-07T16:24:29.278" v="9250" actId="962"/>
          <ac:grpSpMkLst>
            <pc:docMk/>
            <pc:sldMk cId="4128013970" sldId="2147478777"/>
            <ac:grpSpMk id="106" creationId="{04A50AC3-B60F-C83F-362B-A1F7903B0133}"/>
          </ac:grpSpMkLst>
        </pc:grpChg>
        <pc:grpChg chg="mod">
          <ac:chgData name="Sarah Miller" userId="ee081882-2dab-4d11-94bf-1e8cfd6c100c" providerId="ADAL" clId="{59162005-8069-493F-96CB-CB6778A498D0}" dt="2024-02-07T16:24:26.570" v="9249" actId="962"/>
          <ac:grpSpMkLst>
            <pc:docMk/>
            <pc:sldMk cId="4128013970" sldId="2147478777"/>
            <ac:grpSpMk id="112" creationId="{5168F298-1DF5-33F2-2E64-AF2B6370267E}"/>
          </ac:grpSpMkLst>
        </pc:grpChg>
        <pc:grpChg chg="mod">
          <ac:chgData name="Sarah Miller" userId="ee081882-2dab-4d11-94bf-1e8cfd6c100c" providerId="ADAL" clId="{59162005-8069-493F-96CB-CB6778A498D0}" dt="2024-02-07T16:24:35.303" v="9253" actId="962"/>
          <ac:grpSpMkLst>
            <pc:docMk/>
            <pc:sldMk cId="4128013970" sldId="2147478777"/>
            <ac:grpSpMk id="117" creationId="{3FEA9BF3-E8CB-CBD0-AC75-4D439D74F76C}"/>
          </ac:grpSpMkLst>
        </pc:grpChg>
        <pc:grpChg chg="mod">
          <ac:chgData name="Sarah Miller" userId="ee081882-2dab-4d11-94bf-1e8cfd6c100c" providerId="ADAL" clId="{59162005-8069-493F-96CB-CB6778A498D0}" dt="2024-02-07T09:40:38.695" v="4410" actId="962"/>
          <ac:grpSpMkLst>
            <pc:docMk/>
            <pc:sldMk cId="4128013970" sldId="2147478777"/>
            <ac:grpSpMk id="123" creationId="{948D36DB-F5E9-3FD9-9F7D-8BDD426EAF7F}"/>
          </ac:grpSpMkLst>
        </pc:grpChg>
        <pc:grpChg chg="mod">
          <ac:chgData name="Sarah Miller" userId="ee081882-2dab-4d11-94bf-1e8cfd6c100c" providerId="ADAL" clId="{59162005-8069-493F-96CB-CB6778A498D0}" dt="2024-02-07T09:40:38.695" v="4410" actId="962"/>
          <ac:grpSpMkLst>
            <pc:docMk/>
            <pc:sldMk cId="4128013970" sldId="2147478777"/>
            <ac:grpSpMk id="141" creationId="{33831BF2-3F02-392D-3E4B-4E300C1A27FE}"/>
          </ac:grpSpMkLst>
        </pc:grpChg>
        <pc:grpChg chg="mod">
          <ac:chgData name="Sarah Miller" userId="ee081882-2dab-4d11-94bf-1e8cfd6c100c" providerId="ADAL" clId="{59162005-8069-493F-96CB-CB6778A498D0}" dt="2024-02-07T09:40:38.695" v="4410" actId="962"/>
          <ac:grpSpMkLst>
            <pc:docMk/>
            <pc:sldMk cId="4128013970" sldId="2147478777"/>
            <ac:grpSpMk id="160" creationId="{36BAA8ED-DA64-4B80-EC65-122E225FDA9C}"/>
          </ac:grpSpMkLst>
        </pc:grpChg>
        <pc:grpChg chg="mod">
          <ac:chgData name="Sarah Miller" userId="ee081882-2dab-4d11-94bf-1e8cfd6c100c" providerId="ADAL" clId="{59162005-8069-493F-96CB-CB6778A498D0}" dt="2024-02-07T16:05:44.949" v="8081" actId="962"/>
          <ac:grpSpMkLst>
            <pc:docMk/>
            <pc:sldMk cId="4128013970" sldId="2147478777"/>
            <ac:grpSpMk id="170" creationId="{752961BB-2B3A-C66A-6A4D-BE5A3D8EE881}"/>
          </ac:grpSpMkLst>
        </pc:grpChg>
        <pc:grpChg chg="mod">
          <ac:chgData name="Sarah Miller" userId="ee081882-2dab-4d11-94bf-1e8cfd6c100c" providerId="ADAL" clId="{59162005-8069-493F-96CB-CB6778A498D0}" dt="2024-02-07T16:05:57.940" v="8085" actId="962"/>
          <ac:grpSpMkLst>
            <pc:docMk/>
            <pc:sldMk cId="4128013970" sldId="2147478777"/>
            <ac:grpSpMk id="186" creationId="{4F637B8B-0E37-2806-5C31-B6C41ADCA0C5}"/>
          </ac:grpSpMkLst>
        </pc:grpChg>
        <pc:grpChg chg="mod">
          <ac:chgData name="Sarah Miller" userId="ee081882-2dab-4d11-94bf-1e8cfd6c100c" providerId="ADAL" clId="{59162005-8069-493F-96CB-CB6778A498D0}" dt="2024-02-07T16:06:02.522" v="8087" actId="962"/>
          <ac:grpSpMkLst>
            <pc:docMk/>
            <pc:sldMk cId="4128013970" sldId="2147478777"/>
            <ac:grpSpMk id="199" creationId="{D0F04E3E-1BEC-68C9-5315-2A7A6A7A1B62}"/>
          </ac:grpSpMkLst>
        </pc:grpChg>
        <pc:grpChg chg="mod">
          <ac:chgData name="Sarah Miller" userId="ee081882-2dab-4d11-94bf-1e8cfd6c100c" providerId="ADAL" clId="{59162005-8069-493F-96CB-CB6778A498D0}" dt="2024-02-07T16:24:32.782" v="9252" actId="962"/>
          <ac:grpSpMkLst>
            <pc:docMk/>
            <pc:sldMk cId="4128013970" sldId="2147478777"/>
            <ac:grpSpMk id="207" creationId="{861EE2F7-763D-B403-6548-3478D8D67A4B}"/>
          </ac:grpSpMkLst>
        </pc:grpChg>
        <pc:grpChg chg="mod">
          <ac:chgData name="Sarah Miller" userId="ee081882-2dab-4d11-94bf-1e8cfd6c100c" providerId="ADAL" clId="{59162005-8069-493F-96CB-CB6778A498D0}" dt="2024-02-07T09:40:38.695" v="4410" actId="962"/>
          <ac:grpSpMkLst>
            <pc:docMk/>
            <pc:sldMk cId="4128013970" sldId="2147478777"/>
            <ac:grpSpMk id="211" creationId="{DCACB4C6-FDAC-E64E-D4C2-97E1E4EFFC83}"/>
          </ac:grpSpMkLst>
        </pc:grpChg>
        <pc:grpChg chg="mod">
          <ac:chgData name="Sarah Miller" userId="ee081882-2dab-4d11-94bf-1e8cfd6c100c" providerId="ADAL" clId="{59162005-8069-493F-96CB-CB6778A498D0}" dt="2024-02-07T16:06:07.314" v="8089" actId="962"/>
          <ac:grpSpMkLst>
            <pc:docMk/>
            <pc:sldMk cId="4128013970" sldId="2147478777"/>
            <ac:grpSpMk id="212" creationId="{E81CFAB4-862B-798A-B416-2D2C1CB55959}"/>
          </ac:grpSpMkLst>
        </pc:grpChg>
        <pc:grpChg chg="mod">
          <ac:chgData name="Sarah Miller" userId="ee081882-2dab-4d11-94bf-1e8cfd6c100c" providerId="ADAL" clId="{59162005-8069-493F-96CB-CB6778A498D0}" dt="2024-02-07T09:40:38.695" v="4410" actId="962"/>
          <ac:grpSpMkLst>
            <pc:docMk/>
            <pc:sldMk cId="4128013970" sldId="2147478777"/>
            <ac:grpSpMk id="224" creationId="{E18BBC5C-BDF0-1305-AB8E-AD32F94EC905}"/>
          </ac:grpSpMkLst>
        </pc:grpChg>
        <pc:grpChg chg="mod">
          <ac:chgData name="Sarah Miller" userId="ee081882-2dab-4d11-94bf-1e8cfd6c100c" providerId="ADAL" clId="{59162005-8069-493F-96CB-CB6778A498D0}" dt="2024-02-07T14:04:32.238" v="6150" actId="962"/>
          <ac:grpSpMkLst>
            <pc:docMk/>
            <pc:sldMk cId="4128013970" sldId="2147478777"/>
            <ac:grpSpMk id="229" creationId="{6B6E39B7-7A15-E9C9-BF39-555F298152AC}"/>
          </ac:grpSpMkLst>
        </pc:grpChg>
        <pc:grpChg chg="mod">
          <ac:chgData name="Sarah Miller" userId="ee081882-2dab-4d11-94bf-1e8cfd6c100c" providerId="ADAL" clId="{59162005-8069-493F-96CB-CB6778A498D0}" dt="2024-02-07T16:06:13.808" v="8091" actId="962"/>
          <ac:grpSpMkLst>
            <pc:docMk/>
            <pc:sldMk cId="4128013970" sldId="2147478777"/>
            <ac:grpSpMk id="241" creationId="{280A44D5-1174-43C1-2B13-57DDE8B961A3}"/>
          </ac:grpSpMkLst>
        </pc:grpChg>
        <pc:grpChg chg="mod">
          <ac:chgData name="Sarah Miller" userId="ee081882-2dab-4d11-94bf-1e8cfd6c100c" providerId="ADAL" clId="{59162005-8069-493F-96CB-CB6778A498D0}" dt="2024-02-07T16:24:31.250" v="9251" actId="962"/>
          <ac:grpSpMkLst>
            <pc:docMk/>
            <pc:sldMk cId="4128013970" sldId="2147478777"/>
            <ac:grpSpMk id="247" creationId="{DDDC1091-8073-FD42-3A80-DFB8B82010A9}"/>
          </ac:grpSpMkLst>
        </pc:grpChg>
        <pc:grpChg chg="mod">
          <ac:chgData name="Sarah Miller" userId="ee081882-2dab-4d11-94bf-1e8cfd6c100c" providerId="ADAL" clId="{59162005-8069-493F-96CB-CB6778A498D0}" dt="2024-02-07T09:40:38.695" v="4410" actId="962"/>
          <ac:grpSpMkLst>
            <pc:docMk/>
            <pc:sldMk cId="4128013970" sldId="2147478777"/>
            <ac:grpSpMk id="253" creationId="{2915DA2F-D712-8126-EE5C-50AB8AE3BF39}"/>
          </ac:grpSpMkLst>
        </pc:grpChg>
        <pc:picChg chg="mod">
          <ac:chgData name="Sarah Miller" userId="ee081882-2dab-4d11-94bf-1e8cfd6c100c" providerId="ADAL" clId="{59162005-8069-493F-96CB-CB6778A498D0}" dt="2024-02-07T16:03:57.510" v="7845" actId="962"/>
          <ac:picMkLst>
            <pc:docMk/>
            <pc:sldMk cId="4128013970" sldId="2147478777"/>
            <ac:picMk id="246" creationId="{9FBF5602-7640-FB9F-F1FD-66ECD4CF2F84}"/>
          </ac:picMkLst>
        </pc:picChg>
      </pc:sldChg>
      <pc:sldChg chg="modSp mod">
        <pc:chgData name="Sarah Miller" userId="ee081882-2dab-4d11-94bf-1e8cfd6c100c" providerId="ADAL" clId="{59162005-8069-493F-96CB-CB6778A498D0}" dt="2024-02-07T16:20:08.828" v="8673" actId="962"/>
        <pc:sldMkLst>
          <pc:docMk/>
          <pc:sldMk cId="2587421219" sldId="2147478778"/>
        </pc:sldMkLst>
        <pc:spChg chg="mod">
          <ac:chgData name="Sarah Miller" userId="ee081882-2dab-4d11-94bf-1e8cfd6c100c" providerId="ADAL" clId="{59162005-8069-493F-96CB-CB6778A498D0}" dt="2024-02-07T09:40:49.588" v="4413" actId="962"/>
          <ac:spMkLst>
            <pc:docMk/>
            <pc:sldMk cId="2587421219" sldId="2147478778"/>
            <ac:spMk id="4" creationId="{38695748-F541-40FE-3A90-2C20F0D29DCC}"/>
          </ac:spMkLst>
        </pc:spChg>
        <pc:spChg chg="mod">
          <ac:chgData name="Sarah Miller" userId="ee081882-2dab-4d11-94bf-1e8cfd6c100c" providerId="ADAL" clId="{59162005-8069-493F-96CB-CB6778A498D0}" dt="2024-02-07T16:20:08.828" v="8673" actId="962"/>
          <ac:spMkLst>
            <pc:docMk/>
            <pc:sldMk cId="2587421219" sldId="2147478778"/>
            <ac:spMk id="7" creationId="{BB3EB799-3F9A-6805-0B17-D79EDE5CC945}"/>
          </ac:spMkLst>
        </pc:spChg>
        <pc:spChg chg="mod">
          <ac:chgData name="Sarah Miller" userId="ee081882-2dab-4d11-94bf-1e8cfd6c100c" providerId="ADAL" clId="{59162005-8069-493F-96CB-CB6778A498D0}" dt="2024-02-07T09:40:49.588" v="4413" actId="962"/>
          <ac:spMkLst>
            <pc:docMk/>
            <pc:sldMk cId="2587421219" sldId="2147478778"/>
            <ac:spMk id="14" creationId="{9AB43577-7F1B-3EBE-C749-77023C764E72}"/>
          </ac:spMkLst>
        </pc:spChg>
        <pc:spChg chg="mod">
          <ac:chgData name="Sarah Miller" userId="ee081882-2dab-4d11-94bf-1e8cfd6c100c" providerId="ADAL" clId="{59162005-8069-493F-96CB-CB6778A498D0}" dt="2024-02-07T09:40:49.588" v="4413" actId="962"/>
          <ac:spMkLst>
            <pc:docMk/>
            <pc:sldMk cId="2587421219" sldId="2147478778"/>
            <ac:spMk id="35" creationId="{A0AA44B7-D0C5-2B30-5303-CB2683052C56}"/>
          </ac:spMkLst>
        </pc:spChg>
        <pc:spChg chg="mod">
          <ac:chgData name="Sarah Miller" userId="ee081882-2dab-4d11-94bf-1e8cfd6c100c" providerId="ADAL" clId="{59162005-8069-493F-96CB-CB6778A498D0}" dt="2024-02-07T16:19:24.094" v="8492" actId="962"/>
          <ac:spMkLst>
            <pc:docMk/>
            <pc:sldMk cId="2587421219" sldId="2147478778"/>
            <ac:spMk id="36" creationId="{550D4576-C5C5-D65F-2F92-CDFBB26D77F4}"/>
          </ac:spMkLst>
        </pc:spChg>
        <pc:spChg chg="mod">
          <ac:chgData name="Sarah Miller" userId="ee081882-2dab-4d11-94bf-1e8cfd6c100c" providerId="ADAL" clId="{59162005-8069-493F-96CB-CB6778A498D0}" dt="2024-02-07T09:40:49.588" v="4413" actId="962"/>
          <ac:spMkLst>
            <pc:docMk/>
            <pc:sldMk cId="2587421219" sldId="2147478778"/>
            <ac:spMk id="42" creationId="{73B309F5-6D49-DB75-9C7A-5EC79F85C540}"/>
          </ac:spMkLst>
        </pc:spChg>
        <pc:spChg chg="mod">
          <ac:chgData name="Sarah Miller" userId="ee081882-2dab-4d11-94bf-1e8cfd6c100c" providerId="ADAL" clId="{59162005-8069-493F-96CB-CB6778A498D0}" dt="2024-02-07T09:40:49.588" v="4413" actId="962"/>
          <ac:spMkLst>
            <pc:docMk/>
            <pc:sldMk cId="2587421219" sldId="2147478778"/>
            <ac:spMk id="44" creationId="{83F42E6D-E4A1-3D5D-F2E1-2FD9C1D29335}"/>
          </ac:spMkLst>
        </pc:spChg>
        <pc:spChg chg="mod">
          <ac:chgData name="Sarah Miller" userId="ee081882-2dab-4d11-94bf-1e8cfd6c100c" providerId="ADAL" clId="{59162005-8069-493F-96CB-CB6778A498D0}" dt="2024-02-07T09:40:49.588" v="4413" actId="962"/>
          <ac:spMkLst>
            <pc:docMk/>
            <pc:sldMk cId="2587421219" sldId="2147478778"/>
            <ac:spMk id="45" creationId="{CC01F60F-F7ED-7230-E783-3EF4C2840908}"/>
          </ac:spMkLst>
        </pc:spChg>
        <pc:spChg chg="mod">
          <ac:chgData name="Sarah Miller" userId="ee081882-2dab-4d11-94bf-1e8cfd6c100c" providerId="ADAL" clId="{59162005-8069-493F-96CB-CB6778A498D0}" dt="2024-02-07T16:19:24.094" v="8492" actId="962"/>
          <ac:spMkLst>
            <pc:docMk/>
            <pc:sldMk cId="2587421219" sldId="2147478778"/>
            <ac:spMk id="46" creationId="{95F3CD98-ACFB-0869-2238-7275BC7134C1}"/>
          </ac:spMkLst>
        </pc:spChg>
        <pc:spChg chg="mod">
          <ac:chgData name="Sarah Miller" userId="ee081882-2dab-4d11-94bf-1e8cfd6c100c" providerId="ADAL" clId="{59162005-8069-493F-96CB-CB6778A498D0}" dt="2024-02-07T09:40:49.588" v="4413" actId="962"/>
          <ac:spMkLst>
            <pc:docMk/>
            <pc:sldMk cId="2587421219" sldId="2147478778"/>
            <ac:spMk id="52" creationId="{AE8E95C6-181B-3F84-B92C-B0447F41352E}"/>
          </ac:spMkLst>
        </pc:spChg>
        <pc:spChg chg="mod">
          <ac:chgData name="Sarah Miller" userId="ee081882-2dab-4d11-94bf-1e8cfd6c100c" providerId="ADAL" clId="{59162005-8069-493F-96CB-CB6778A498D0}" dt="2024-02-07T09:40:49.588" v="4413" actId="962"/>
          <ac:spMkLst>
            <pc:docMk/>
            <pc:sldMk cId="2587421219" sldId="2147478778"/>
            <ac:spMk id="54" creationId="{71137D2D-2452-4792-B0AD-3E7A71AB9630}"/>
          </ac:spMkLst>
        </pc:spChg>
        <pc:spChg chg="mod">
          <ac:chgData name="Sarah Miller" userId="ee081882-2dab-4d11-94bf-1e8cfd6c100c" providerId="ADAL" clId="{59162005-8069-493F-96CB-CB6778A498D0}" dt="2024-02-07T16:19:24.094" v="8492" actId="962"/>
          <ac:spMkLst>
            <pc:docMk/>
            <pc:sldMk cId="2587421219" sldId="2147478778"/>
            <ac:spMk id="55" creationId="{7002E906-6F03-467B-3CD6-0874FAE3F9B7}"/>
          </ac:spMkLst>
        </pc:spChg>
        <pc:spChg chg="mod">
          <ac:chgData name="Sarah Miller" userId="ee081882-2dab-4d11-94bf-1e8cfd6c100c" providerId="ADAL" clId="{59162005-8069-493F-96CB-CB6778A498D0}" dt="2024-02-07T09:40:49.588" v="4413" actId="962"/>
          <ac:spMkLst>
            <pc:docMk/>
            <pc:sldMk cId="2587421219" sldId="2147478778"/>
            <ac:spMk id="61" creationId="{E238A5CF-E29E-A814-1451-CB02BC5C55FD}"/>
          </ac:spMkLst>
        </pc:spChg>
        <pc:spChg chg="mod">
          <ac:chgData name="Sarah Miller" userId="ee081882-2dab-4d11-94bf-1e8cfd6c100c" providerId="ADAL" clId="{59162005-8069-493F-96CB-CB6778A498D0}" dt="2024-02-07T09:40:49.588" v="4413" actId="962"/>
          <ac:spMkLst>
            <pc:docMk/>
            <pc:sldMk cId="2587421219" sldId="2147478778"/>
            <ac:spMk id="63" creationId="{8ED03407-4844-7A0E-5448-146CED697F6C}"/>
          </ac:spMkLst>
        </pc:spChg>
        <pc:spChg chg="mod">
          <ac:chgData name="Sarah Miller" userId="ee081882-2dab-4d11-94bf-1e8cfd6c100c" providerId="ADAL" clId="{59162005-8069-493F-96CB-CB6778A498D0}" dt="2024-02-07T16:19:24.094" v="8492" actId="962"/>
          <ac:spMkLst>
            <pc:docMk/>
            <pc:sldMk cId="2587421219" sldId="2147478778"/>
            <ac:spMk id="64" creationId="{062BB53B-A245-2FF1-A088-17AFC43D939C}"/>
          </ac:spMkLst>
        </pc:spChg>
        <pc:spChg chg="mod">
          <ac:chgData name="Sarah Miller" userId="ee081882-2dab-4d11-94bf-1e8cfd6c100c" providerId="ADAL" clId="{59162005-8069-493F-96CB-CB6778A498D0}" dt="2024-02-07T09:40:49.588" v="4413" actId="962"/>
          <ac:spMkLst>
            <pc:docMk/>
            <pc:sldMk cId="2587421219" sldId="2147478778"/>
            <ac:spMk id="70" creationId="{12256FC0-5C3A-2592-2C17-0D393CF95EFA}"/>
          </ac:spMkLst>
        </pc:spChg>
        <pc:spChg chg="mod">
          <ac:chgData name="Sarah Miller" userId="ee081882-2dab-4d11-94bf-1e8cfd6c100c" providerId="ADAL" clId="{59162005-8069-493F-96CB-CB6778A498D0}" dt="2024-02-07T09:40:49.588" v="4413" actId="962"/>
          <ac:spMkLst>
            <pc:docMk/>
            <pc:sldMk cId="2587421219" sldId="2147478778"/>
            <ac:spMk id="77" creationId="{52572F84-859D-1E79-F153-2D9FCA727F4B}"/>
          </ac:spMkLst>
        </pc:spChg>
        <pc:grpChg chg="mod">
          <ac:chgData name="Sarah Miller" userId="ee081882-2dab-4d11-94bf-1e8cfd6c100c" providerId="ADAL" clId="{59162005-8069-493F-96CB-CB6778A498D0}" dt="2024-02-07T16:19:50.753" v="8618" actId="962"/>
          <ac:grpSpMkLst>
            <pc:docMk/>
            <pc:sldMk cId="2587421219" sldId="2147478778"/>
            <ac:grpSpMk id="5" creationId="{50134A2C-ACCB-5FC2-CCCB-118FD16A734A}"/>
          </ac:grpSpMkLst>
        </pc:grpChg>
        <pc:grpChg chg="mod">
          <ac:chgData name="Sarah Miller" userId="ee081882-2dab-4d11-94bf-1e8cfd6c100c" providerId="ADAL" clId="{59162005-8069-493F-96CB-CB6778A498D0}" dt="2024-02-07T16:19:40.402" v="8578" actId="962"/>
          <ac:grpSpMkLst>
            <pc:docMk/>
            <pc:sldMk cId="2587421219" sldId="2147478778"/>
            <ac:grpSpMk id="11" creationId="{3E33AF1C-C817-A3A7-8651-CD212650117D}"/>
          </ac:grpSpMkLst>
        </pc:grpChg>
        <pc:grpChg chg="mod">
          <ac:chgData name="Sarah Miller" userId="ee081882-2dab-4d11-94bf-1e8cfd6c100c" providerId="ADAL" clId="{59162005-8069-493F-96CB-CB6778A498D0}" dt="2024-02-07T09:40:49.588" v="4413" actId="962"/>
          <ac:grpSpMkLst>
            <pc:docMk/>
            <pc:sldMk cId="2587421219" sldId="2147478778"/>
            <ac:grpSpMk id="15" creationId="{A541B2E1-987A-B8D5-B5CD-1FE416CF673C}"/>
          </ac:grpSpMkLst>
        </pc:grpChg>
        <pc:grpChg chg="mod">
          <ac:chgData name="Sarah Miller" userId="ee081882-2dab-4d11-94bf-1e8cfd6c100c" providerId="ADAL" clId="{59162005-8069-493F-96CB-CB6778A498D0}" dt="2024-02-07T09:40:49.588" v="4413" actId="962"/>
          <ac:grpSpMkLst>
            <pc:docMk/>
            <pc:sldMk cId="2587421219" sldId="2147478778"/>
            <ac:grpSpMk id="37" creationId="{DACF747E-F866-0E02-4010-80B50E30C661}"/>
          </ac:grpSpMkLst>
        </pc:grpChg>
        <pc:grpChg chg="mod">
          <ac:chgData name="Sarah Miller" userId="ee081882-2dab-4d11-94bf-1e8cfd6c100c" providerId="ADAL" clId="{59162005-8069-493F-96CB-CB6778A498D0}" dt="2024-02-07T09:40:49.588" v="4413" actId="962"/>
          <ac:grpSpMkLst>
            <pc:docMk/>
            <pc:sldMk cId="2587421219" sldId="2147478778"/>
            <ac:grpSpMk id="47" creationId="{99C63527-8188-252B-94AF-AACBB845BA6C}"/>
          </ac:grpSpMkLst>
        </pc:grpChg>
        <pc:grpChg chg="mod">
          <ac:chgData name="Sarah Miller" userId="ee081882-2dab-4d11-94bf-1e8cfd6c100c" providerId="ADAL" clId="{59162005-8069-493F-96CB-CB6778A498D0}" dt="2024-02-07T09:40:49.588" v="4413" actId="962"/>
          <ac:grpSpMkLst>
            <pc:docMk/>
            <pc:sldMk cId="2587421219" sldId="2147478778"/>
            <ac:grpSpMk id="56" creationId="{2F450DED-E561-40E5-A871-DFC9942075A3}"/>
          </ac:grpSpMkLst>
        </pc:grpChg>
        <pc:grpChg chg="mod">
          <ac:chgData name="Sarah Miller" userId="ee081882-2dab-4d11-94bf-1e8cfd6c100c" providerId="ADAL" clId="{59162005-8069-493F-96CB-CB6778A498D0}" dt="2024-02-07T09:40:49.588" v="4413" actId="962"/>
          <ac:grpSpMkLst>
            <pc:docMk/>
            <pc:sldMk cId="2587421219" sldId="2147478778"/>
            <ac:grpSpMk id="65" creationId="{EF016C77-D7B4-930B-6A67-7CE3D2F89E9B}"/>
          </ac:grpSpMkLst>
        </pc:grpChg>
        <pc:grpChg chg="mod">
          <ac:chgData name="Sarah Miller" userId="ee081882-2dab-4d11-94bf-1e8cfd6c100c" providerId="ADAL" clId="{59162005-8069-493F-96CB-CB6778A498D0}" dt="2024-02-07T16:20:05.528" v="8672" actId="962"/>
          <ac:grpSpMkLst>
            <pc:docMk/>
            <pc:sldMk cId="2587421219" sldId="2147478778"/>
            <ac:grpSpMk id="72" creationId="{5ED22B8D-D626-76E3-DDA9-5E937B328A23}"/>
          </ac:grpSpMkLst>
        </pc:grpChg>
        <pc:grpChg chg="mod">
          <ac:chgData name="Sarah Miller" userId="ee081882-2dab-4d11-94bf-1e8cfd6c100c" providerId="ADAL" clId="{59162005-8069-493F-96CB-CB6778A498D0}" dt="2024-02-07T09:40:49.588" v="4413" actId="962"/>
          <ac:grpSpMkLst>
            <pc:docMk/>
            <pc:sldMk cId="2587421219" sldId="2147478778"/>
            <ac:grpSpMk id="78" creationId="{F17C6179-5855-EE01-8A8B-D98074F29138}"/>
          </ac:grpSpMkLst>
        </pc:grpChg>
        <pc:grpChg chg="mod">
          <ac:chgData name="Sarah Miller" userId="ee081882-2dab-4d11-94bf-1e8cfd6c100c" providerId="ADAL" clId="{59162005-8069-493F-96CB-CB6778A498D0}" dt="2024-02-07T09:40:49.588" v="4413" actId="962"/>
          <ac:grpSpMkLst>
            <pc:docMk/>
            <pc:sldMk cId="2587421219" sldId="2147478778"/>
            <ac:grpSpMk id="84" creationId="{F3DB910A-6C66-B3C0-5EB0-B992B7A65F38}"/>
          </ac:grpSpMkLst>
        </pc:grpChg>
        <pc:grpChg chg="mod">
          <ac:chgData name="Sarah Miller" userId="ee081882-2dab-4d11-94bf-1e8cfd6c100c" providerId="ADAL" clId="{59162005-8069-493F-96CB-CB6778A498D0}" dt="2024-02-07T14:04:21.865" v="6141" actId="962"/>
          <ac:grpSpMkLst>
            <pc:docMk/>
            <pc:sldMk cId="2587421219" sldId="2147478778"/>
            <ac:grpSpMk id="229" creationId="{6B6E39B7-7A15-E9C9-BF39-555F298152AC}"/>
          </ac:grpSpMkLst>
        </pc:grpChg>
        <pc:picChg chg="mod">
          <ac:chgData name="Sarah Miller" userId="ee081882-2dab-4d11-94bf-1e8cfd6c100c" providerId="ADAL" clId="{59162005-8069-493F-96CB-CB6778A498D0}" dt="2024-02-07T09:40:49.588" v="4413" actId="962"/>
          <ac:picMkLst>
            <pc:docMk/>
            <pc:sldMk cId="2587421219" sldId="2147478778"/>
            <ac:picMk id="62" creationId="{20CE3C22-2F8F-42B4-BA6F-F556D5861675}"/>
          </ac:picMkLst>
        </pc:picChg>
        <pc:picChg chg="mod">
          <ac:chgData name="Sarah Miller" userId="ee081882-2dab-4d11-94bf-1e8cfd6c100c" providerId="ADAL" clId="{59162005-8069-493F-96CB-CB6778A498D0}" dt="2024-02-07T09:40:49.588" v="4413" actId="962"/>
          <ac:picMkLst>
            <pc:docMk/>
            <pc:sldMk cId="2587421219" sldId="2147478778"/>
            <ac:picMk id="108" creationId="{D3743464-074E-C70F-D29E-21CB295A146D}"/>
          </ac:picMkLst>
        </pc:picChg>
      </pc:sldChg>
      <pc:sldChg chg="modSp mod">
        <pc:chgData name="Sarah Miller" userId="ee081882-2dab-4d11-94bf-1e8cfd6c100c" providerId="ADAL" clId="{59162005-8069-493F-96CB-CB6778A498D0}" dt="2024-02-07T16:19:11.589" v="8491" actId="962"/>
        <pc:sldMkLst>
          <pc:docMk/>
          <pc:sldMk cId="667769714" sldId="2147478779"/>
        </pc:sldMkLst>
        <pc:spChg chg="mod">
          <ac:chgData name="Sarah Miller" userId="ee081882-2dab-4d11-94bf-1e8cfd6c100c" providerId="ADAL" clId="{59162005-8069-493F-96CB-CB6778A498D0}" dt="2024-02-07T09:40:54.961" v="4414" actId="962"/>
          <ac:spMkLst>
            <pc:docMk/>
            <pc:sldMk cId="667769714" sldId="2147478779"/>
            <ac:spMk id="2" creationId="{13130ACE-AAB9-7824-DAD0-8F28F6E8495A}"/>
          </ac:spMkLst>
        </pc:spChg>
        <pc:spChg chg="mod">
          <ac:chgData name="Sarah Miller" userId="ee081882-2dab-4d11-94bf-1e8cfd6c100c" providerId="ADAL" clId="{59162005-8069-493F-96CB-CB6778A498D0}" dt="2024-02-07T09:40:54.961" v="4414" actId="962"/>
          <ac:spMkLst>
            <pc:docMk/>
            <pc:sldMk cId="667769714" sldId="2147478779"/>
            <ac:spMk id="4" creationId="{38695748-F541-40FE-3A90-2C20F0D29DCC}"/>
          </ac:spMkLst>
        </pc:spChg>
        <pc:spChg chg="mod">
          <ac:chgData name="Sarah Miller" userId="ee081882-2dab-4d11-94bf-1e8cfd6c100c" providerId="ADAL" clId="{59162005-8069-493F-96CB-CB6778A498D0}" dt="2024-02-07T09:40:54.961" v="4414" actId="962"/>
          <ac:spMkLst>
            <pc:docMk/>
            <pc:sldMk cId="667769714" sldId="2147478779"/>
            <ac:spMk id="5" creationId="{14DCB942-B6C7-AF74-A3C6-CF77316248DA}"/>
          </ac:spMkLst>
        </pc:spChg>
        <pc:spChg chg="mod">
          <ac:chgData name="Sarah Miller" userId="ee081882-2dab-4d11-94bf-1e8cfd6c100c" providerId="ADAL" clId="{59162005-8069-493F-96CB-CB6778A498D0}" dt="2024-02-07T09:40:54.961" v="4414" actId="962"/>
          <ac:spMkLst>
            <pc:docMk/>
            <pc:sldMk cId="667769714" sldId="2147478779"/>
            <ac:spMk id="14" creationId="{9AB43577-7F1B-3EBE-C749-77023C764E72}"/>
          </ac:spMkLst>
        </pc:spChg>
        <pc:spChg chg="mod">
          <ac:chgData name="Sarah Miller" userId="ee081882-2dab-4d11-94bf-1e8cfd6c100c" providerId="ADAL" clId="{59162005-8069-493F-96CB-CB6778A498D0}" dt="2024-02-07T16:19:11.589" v="8491" actId="962"/>
          <ac:spMkLst>
            <pc:docMk/>
            <pc:sldMk cId="667769714" sldId="2147478779"/>
            <ac:spMk id="30" creationId="{7821FA6F-45AB-43BB-F323-26BD59C83D95}"/>
          </ac:spMkLst>
        </pc:spChg>
        <pc:spChg chg="mod">
          <ac:chgData name="Sarah Miller" userId="ee081882-2dab-4d11-94bf-1e8cfd6c100c" providerId="ADAL" clId="{59162005-8069-493F-96CB-CB6778A498D0}" dt="2024-02-07T09:40:54.961" v="4414" actId="962"/>
          <ac:spMkLst>
            <pc:docMk/>
            <pc:sldMk cId="667769714" sldId="2147478779"/>
            <ac:spMk id="38" creationId="{05EE200F-5168-2F7A-7951-22511504ADF5}"/>
          </ac:spMkLst>
        </pc:spChg>
        <pc:spChg chg="mod">
          <ac:chgData name="Sarah Miller" userId="ee081882-2dab-4d11-94bf-1e8cfd6c100c" providerId="ADAL" clId="{59162005-8069-493F-96CB-CB6778A498D0}" dt="2024-02-07T09:40:54.961" v="4414" actId="962"/>
          <ac:spMkLst>
            <pc:docMk/>
            <pc:sldMk cId="667769714" sldId="2147478779"/>
            <ac:spMk id="39" creationId="{81FEBF1B-E08B-3E37-0C32-D752259213A9}"/>
          </ac:spMkLst>
        </pc:spChg>
        <pc:spChg chg="mod">
          <ac:chgData name="Sarah Miller" userId="ee081882-2dab-4d11-94bf-1e8cfd6c100c" providerId="ADAL" clId="{59162005-8069-493F-96CB-CB6778A498D0}" dt="2024-02-07T09:40:54.961" v="4414" actId="962"/>
          <ac:spMkLst>
            <pc:docMk/>
            <pc:sldMk cId="667769714" sldId="2147478779"/>
            <ac:spMk id="40" creationId="{C225291B-7FD0-C487-9582-C265DA829F67}"/>
          </ac:spMkLst>
        </pc:spChg>
        <pc:spChg chg="mod">
          <ac:chgData name="Sarah Miller" userId="ee081882-2dab-4d11-94bf-1e8cfd6c100c" providerId="ADAL" clId="{59162005-8069-493F-96CB-CB6778A498D0}" dt="2024-02-07T09:40:54.961" v="4414" actId="962"/>
          <ac:spMkLst>
            <pc:docMk/>
            <pc:sldMk cId="667769714" sldId="2147478779"/>
            <ac:spMk id="41" creationId="{D573B967-E6ED-2478-B001-D7F5DDCAAE52}"/>
          </ac:spMkLst>
        </pc:spChg>
        <pc:spChg chg="mod">
          <ac:chgData name="Sarah Miller" userId="ee081882-2dab-4d11-94bf-1e8cfd6c100c" providerId="ADAL" clId="{59162005-8069-493F-96CB-CB6778A498D0}" dt="2024-02-07T09:40:54.961" v="4414" actId="962"/>
          <ac:spMkLst>
            <pc:docMk/>
            <pc:sldMk cId="667769714" sldId="2147478779"/>
            <ac:spMk id="47" creationId="{397F5D79-4CAF-831B-3DAB-E205303DDB79}"/>
          </ac:spMkLst>
        </pc:spChg>
        <pc:spChg chg="mod">
          <ac:chgData name="Sarah Miller" userId="ee081882-2dab-4d11-94bf-1e8cfd6c100c" providerId="ADAL" clId="{59162005-8069-493F-96CB-CB6778A498D0}" dt="2024-02-07T09:40:54.961" v="4414" actId="962"/>
          <ac:spMkLst>
            <pc:docMk/>
            <pc:sldMk cId="667769714" sldId="2147478779"/>
            <ac:spMk id="59" creationId="{8BD22B56-C160-8EE9-D533-5925C5807239}"/>
          </ac:spMkLst>
        </pc:spChg>
        <pc:spChg chg="mod">
          <ac:chgData name="Sarah Miller" userId="ee081882-2dab-4d11-94bf-1e8cfd6c100c" providerId="ADAL" clId="{59162005-8069-493F-96CB-CB6778A498D0}" dt="2024-02-07T09:40:54.961" v="4414" actId="962"/>
          <ac:spMkLst>
            <pc:docMk/>
            <pc:sldMk cId="667769714" sldId="2147478779"/>
            <ac:spMk id="196" creationId="{A60180A0-6174-4E91-74CE-6BDBAF33E8A9}"/>
          </ac:spMkLst>
        </pc:spChg>
        <pc:spChg chg="mod">
          <ac:chgData name="Sarah Miller" userId="ee081882-2dab-4d11-94bf-1e8cfd6c100c" providerId="ADAL" clId="{59162005-8069-493F-96CB-CB6778A498D0}" dt="2024-02-07T09:40:54.961" v="4414" actId="962"/>
          <ac:spMkLst>
            <pc:docMk/>
            <pc:sldMk cId="667769714" sldId="2147478779"/>
            <ac:spMk id="1073" creationId="{9A70A80C-C9B3-715D-A3AD-A6840B323F3B}"/>
          </ac:spMkLst>
        </pc:spChg>
        <pc:spChg chg="mod">
          <ac:chgData name="Sarah Miller" userId="ee081882-2dab-4d11-94bf-1e8cfd6c100c" providerId="ADAL" clId="{59162005-8069-493F-96CB-CB6778A498D0}" dt="2024-02-07T16:18:14.799" v="8300" actId="962"/>
          <ac:spMkLst>
            <pc:docMk/>
            <pc:sldMk cId="667769714" sldId="2147478779"/>
            <ac:spMk id="1099" creationId="{A2DDB458-0FEB-5482-8B6D-50502CE289B7}"/>
          </ac:spMkLst>
        </pc:spChg>
        <pc:spChg chg="mod">
          <ac:chgData name="Sarah Miller" userId="ee081882-2dab-4d11-94bf-1e8cfd6c100c" providerId="ADAL" clId="{59162005-8069-493F-96CB-CB6778A498D0}" dt="2024-02-07T16:18:14.799" v="8300" actId="962"/>
          <ac:spMkLst>
            <pc:docMk/>
            <pc:sldMk cId="667769714" sldId="2147478779"/>
            <ac:spMk id="1100" creationId="{E9C31694-FC6C-2515-B5B4-B8A34CC965CD}"/>
          </ac:spMkLst>
        </pc:spChg>
        <pc:spChg chg="mod">
          <ac:chgData name="Sarah Miller" userId="ee081882-2dab-4d11-94bf-1e8cfd6c100c" providerId="ADAL" clId="{59162005-8069-493F-96CB-CB6778A498D0}" dt="2024-02-07T16:18:14.799" v="8300" actId="962"/>
          <ac:spMkLst>
            <pc:docMk/>
            <pc:sldMk cId="667769714" sldId="2147478779"/>
            <ac:spMk id="1101" creationId="{C257A54E-6664-631A-D8F6-5646295F3874}"/>
          </ac:spMkLst>
        </pc:spChg>
        <pc:spChg chg="mod">
          <ac:chgData name="Sarah Miller" userId="ee081882-2dab-4d11-94bf-1e8cfd6c100c" providerId="ADAL" clId="{59162005-8069-493F-96CB-CB6778A498D0}" dt="2024-02-07T16:18:14.799" v="8300" actId="962"/>
          <ac:spMkLst>
            <pc:docMk/>
            <pc:sldMk cId="667769714" sldId="2147478779"/>
            <ac:spMk id="1102" creationId="{D93560F4-FF1B-D4B7-61F8-57F7154EEFE3}"/>
          </ac:spMkLst>
        </pc:spChg>
        <pc:grpChg chg="mod">
          <ac:chgData name="Sarah Miller" userId="ee081882-2dab-4d11-94bf-1e8cfd6c100c" providerId="ADAL" clId="{59162005-8069-493F-96CB-CB6778A498D0}" dt="2024-02-07T09:40:54.961" v="4414" actId="962"/>
          <ac:grpSpMkLst>
            <pc:docMk/>
            <pc:sldMk cId="667769714" sldId="2147478779"/>
            <ac:grpSpMk id="15" creationId="{A541B2E1-987A-B8D5-B5CD-1FE416CF673C}"/>
          </ac:grpSpMkLst>
        </pc:grpChg>
        <pc:grpChg chg="mod">
          <ac:chgData name="Sarah Miller" userId="ee081882-2dab-4d11-94bf-1e8cfd6c100c" providerId="ADAL" clId="{59162005-8069-493F-96CB-CB6778A498D0}" dt="2024-02-07T09:40:54.961" v="4414" actId="962"/>
          <ac:grpSpMkLst>
            <pc:docMk/>
            <pc:sldMk cId="667769714" sldId="2147478779"/>
            <ac:grpSpMk id="42" creationId="{706E3E85-4BBB-2BB2-8575-6BCA78C4FC12}"/>
          </ac:grpSpMkLst>
        </pc:grpChg>
        <pc:grpChg chg="mod">
          <ac:chgData name="Sarah Miller" userId="ee081882-2dab-4d11-94bf-1e8cfd6c100c" providerId="ADAL" clId="{59162005-8069-493F-96CB-CB6778A498D0}" dt="2024-02-07T09:40:54.961" v="4414" actId="962"/>
          <ac:grpSpMkLst>
            <pc:docMk/>
            <pc:sldMk cId="667769714" sldId="2147478779"/>
            <ac:grpSpMk id="54" creationId="{DF0CDCA6-A8CF-2C21-DB48-3D936C09D6AD}"/>
          </ac:grpSpMkLst>
        </pc:grpChg>
        <pc:grpChg chg="mod">
          <ac:chgData name="Sarah Miller" userId="ee081882-2dab-4d11-94bf-1e8cfd6c100c" providerId="ADAL" clId="{59162005-8069-493F-96CB-CB6778A498D0}" dt="2024-02-07T16:19:08.138" v="8490" actId="962"/>
          <ac:grpSpMkLst>
            <pc:docMk/>
            <pc:sldMk cId="667769714" sldId="2147478779"/>
            <ac:grpSpMk id="203" creationId="{02EF317D-9A2C-C872-8A16-904105CAF9B5}"/>
          </ac:grpSpMkLst>
        </pc:grpChg>
        <pc:grpChg chg="mod">
          <ac:chgData name="Sarah Miller" userId="ee081882-2dab-4d11-94bf-1e8cfd6c100c" providerId="ADAL" clId="{59162005-8069-493F-96CB-CB6778A498D0}" dt="2024-02-07T16:18:53.170" v="8456" actId="962"/>
          <ac:grpSpMkLst>
            <pc:docMk/>
            <pc:sldMk cId="667769714" sldId="2147478779"/>
            <ac:grpSpMk id="208" creationId="{D0B6E8AB-BD77-0D97-8B28-AA4F8A070048}"/>
          </ac:grpSpMkLst>
        </pc:grpChg>
        <pc:grpChg chg="mod">
          <ac:chgData name="Sarah Miller" userId="ee081882-2dab-4d11-94bf-1e8cfd6c100c" providerId="ADAL" clId="{59162005-8069-493F-96CB-CB6778A498D0}" dt="2024-02-07T14:04:17.763" v="6138" actId="962"/>
          <ac:grpSpMkLst>
            <pc:docMk/>
            <pc:sldMk cId="667769714" sldId="2147478779"/>
            <ac:grpSpMk id="229" creationId="{6B6E39B7-7A15-E9C9-BF39-555F298152AC}"/>
          </ac:grpSpMkLst>
        </pc:grpChg>
        <pc:grpChg chg="mod">
          <ac:chgData name="Sarah Miller" userId="ee081882-2dab-4d11-94bf-1e8cfd6c100c" providerId="ADAL" clId="{59162005-8069-493F-96CB-CB6778A498D0}" dt="2024-02-07T09:40:54.961" v="4414" actId="962"/>
          <ac:grpSpMkLst>
            <pc:docMk/>
            <pc:sldMk cId="667769714" sldId="2147478779"/>
            <ac:grpSpMk id="1065" creationId="{8AC619A0-731B-8A00-54FA-C6BC18658049}"/>
          </ac:grpSpMkLst>
        </pc:grpChg>
        <pc:grpChg chg="mod">
          <ac:chgData name="Sarah Miller" userId="ee081882-2dab-4d11-94bf-1e8cfd6c100c" providerId="ADAL" clId="{59162005-8069-493F-96CB-CB6778A498D0}" dt="2024-02-07T09:40:54.961" v="4414" actId="962"/>
          <ac:grpSpMkLst>
            <pc:docMk/>
            <pc:sldMk cId="667769714" sldId="2147478779"/>
            <ac:grpSpMk id="1082" creationId="{D6296E62-AB22-9E11-92D3-B3B5FF1677C1}"/>
          </ac:grpSpMkLst>
        </pc:grpChg>
        <pc:grpChg chg="mod">
          <ac:chgData name="Sarah Miller" userId="ee081882-2dab-4d11-94bf-1e8cfd6c100c" providerId="ADAL" clId="{59162005-8069-493F-96CB-CB6778A498D0}" dt="2024-02-07T16:18:24.703" v="8344" actId="962"/>
          <ac:grpSpMkLst>
            <pc:docMk/>
            <pc:sldMk cId="667769714" sldId="2147478779"/>
            <ac:grpSpMk id="1089" creationId="{F28EFB00-339B-C69B-42E5-0E88477DC51E}"/>
          </ac:grpSpMkLst>
        </pc:grpChg>
      </pc:sldChg>
      <pc:sldChg chg="modSp mod">
        <pc:chgData name="Sarah Miller" userId="ee081882-2dab-4d11-94bf-1e8cfd6c100c" providerId="ADAL" clId="{59162005-8069-493F-96CB-CB6778A498D0}" dt="2024-02-07T16:17:58.148" v="8298" actId="962"/>
        <pc:sldMkLst>
          <pc:docMk/>
          <pc:sldMk cId="407157408" sldId="2147478780"/>
        </pc:sldMkLst>
        <pc:spChg chg="mod">
          <ac:chgData name="Sarah Miller" userId="ee081882-2dab-4d11-94bf-1e8cfd6c100c" providerId="ADAL" clId="{59162005-8069-493F-96CB-CB6778A498D0}" dt="2024-02-07T16:17:58.148" v="8298" actId="962"/>
          <ac:spMkLst>
            <pc:docMk/>
            <pc:sldMk cId="407157408" sldId="2147478780"/>
            <ac:spMk id="2" creationId="{921D582D-DC86-9854-7EE7-D9C72CB264E8}"/>
          </ac:spMkLst>
        </pc:spChg>
        <pc:spChg chg="mod">
          <ac:chgData name="Sarah Miller" userId="ee081882-2dab-4d11-94bf-1e8cfd6c100c" providerId="ADAL" clId="{59162005-8069-493F-96CB-CB6778A498D0}" dt="2024-02-07T09:40:59.540" v="4415" actId="962"/>
          <ac:spMkLst>
            <pc:docMk/>
            <pc:sldMk cId="407157408" sldId="2147478780"/>
            <ac:spMk id="3" creationId="{F7F5CC97-333D-7740-0859-C1FDE3781883}"/>
          </ac:spMkLst>
        </pc:spChg>
        <pc:spChg chg="mod">
          <ac:chgData name="Sarah Miller" userId="ee081882-2dab-4d11-94bf-1e8cfd6c100c" providerId="ADAL" clId="{59162005-8069-493F-96CB-CB6778A498D0}" dt="2024-02-07T09:40:59.540" v="4415" actId="962"/>
          <ac:spMkLst>
            <pc:docMk/>
            <pc:sldMk cId="407157408" sldId="2147478780"/>
            <ac:spMk id="4" creationId="{38695748-F541-40FE-3A90-2C20F0D29DCC}"/>
          </ac:spMkLst>
        </pc:spChg>
        <pc:spChg chg="mod">
          <ac:chgData name="Sarah Miller" userId="ee081882-2dab-4d11-94bf-1e8cfd6c100c" providerId="ADAL" clId="{59162005-8069-493F-96CB-CB6778A498D0}" dt="2024-02-07T09:40:59.540" v="4415" actId="962"/>
          <ac:spMkLst>
            <pc:docMk/>
            <pc:sldMk cId="407157408" sldId="2147478780"/>
            <ac:spMk id="5" creationId="{4B78C196-4354-6700-E8B5-47D9F91C308D}"/>
          </ac:spMkLst>
        </pc:spChg>
        <pc:spChg chg="mod">
          <ac:chgData name="Sarah Miller" userId="ee081882-2dab-4d11-94bf-1e8cfd6c100c" providerId="ADAL" clId="{59162005-8069-493F-96CB-CB6778A498D0}" dt="2024-02-07T09:40:59.540" v="4415" actId="962"/>
          <ac:spMkLst>
            <pc:docMk/>
            <pc:sldMk cId="407157408" sldId="2147478780"/>
            <ac:spMk id="7" creationId="{BB3EB799-3F9A-6805-0B17-D79EDE5CC945}"/>
          </ac:spMkLst>
        </pc:spChg>
        <pc:spChg chg="mod">
          <ac:chgData name="Sarah Miller" userId="ee081882-2dab-4d11-94bf-1e8cfd6c100c" providerId="ADAL" clId="{59162005-8069-493F-96CB-CB6778A498D0}" dt="2024-02-07T09:40:59.540" v="4415" actId="962"/>
          <ac:spMkLst>
            <pc:docMk/>
            <pc:sldMk cId="407157408" sldId="2147478780"/>
            <ac:spMk id="12" creationId="{71D4289C-9702-C930-5786-F505BA5F4433}"/>
          </ac:spMkLst>
        </pc:spChg>
        <pc:spChg chg="mod">
          <ac:chgData name="Sarah Miller" userId="ee081882-2dab-4d11-94bf-1e8cfd6c100c" providerId="ADAL" clId="{59162005-8069-493F-96CB-CB6778A498D0}" dt="2024-02-07T09:40:59.540" v="4415" actId="962"/>
          <ac:spMkLst>
            <pc:docMk/>
            <pc:sldMk cId="407157408" sldId="2147478780"/>
            <ac:spMk id="14" creationId="{9AB43577-7F1B-3EBE-C749-77023C764E72}"/>
          </ac:spMkLst>
        </pc:spChg>
        <pc:spChg chg="mod">
          <ac:chgData name="Sarah Miller" userId="ee081882-2dab-4d11-94bf-1e8cfd6c100c" providerId="ADAL" clId="{59162005-8069-493F-96CB-CB6778A498D0}" dt="2024-02-07T09:40:59.540" v="4415" actId="962"/>
          <ac:spMkLst>
            <pc:docMk/>
            <pc:sldMk cId="407157408" sldId="2147478780"/>
            <ac:spMk id="44" creationId="{83F42E6D-E4A1-3D5D-F2E1-2FD9C1D29335}"/>
          </ac:spMkLst>
        </pc:spChg>
        <pc:spChg chg="mod">
          <ac:chgData name="Sarah Miller" userId="ee081882-2dab-4d11-94bf-1e8cfd6c100c" providerId="ADAL" clId="{59162005-8069-493F-96CB-CB6778A498D0}" dt="2024-02-07T09:40:59.540" v="4415" actId="962"/>
          <ac:spMkLst>
            <pc:docMk/>
            <pc:sldMk cId="407157408" sldId="2147478780"/>
            <ac:spMk id="77" creationId="{52572F84-859D-1E79-F153-2D9FCA727F4B}"/>
          </ac:spMkLst>
        </pc:spChg>
        <pc:spChg chg="mod">
          <ac:chgData name="Sarah Miller" userId="ee081882-2dab-4d11-94bf-1e8cfd6c100c" providerId="ADAL" clId="{59162005-8069-493F-96CB-CB6778A498D0}" dt="2024-02-07T09:40:59.540" v="4415" actId="962"/>
          <ac:spMkLst>
            <pc:docMk/>
            <pc:sldMk cId="407157408" sldId="2147478780"/>
            <ac:spMk id="93" creationId="{A51EDB4F-31D3-9FDB-78A0-CE7D8454110C}"/>
          </ac:spMkLst>
        </pc:spChg>
        <pc:spChg chg="mod">
          <ac:chgData name="Sarah Miller" userId="ee081882-2dab-4d11-94bf-1e8cfd6c100c" providerId="ADAL" clId="{59162005-8069-493F-96CB-CB6778A498D0}" dt="2024-02-07T09:40:59.540" v="4415" actId="962"/>
          <ac:spMkLst>
            <pc:docMk/>
            <pc:sldMk cId="407157408" sldId="2147478780"/>
            <ac:spMk id="123" creationId="{15D81890-1911-9A3F-0987-0227F612DB22}"/>
          </ac:spMkLst>
        </pc:spChg>
        <pc:spChg chg="mod">
          <ac:chgData name="Sarah Miller" userId="ee081882-2dab-4d11-94bf-1e8cfd6c100c" providerId="ADAL" clId="{59162005-8069-493F-96CB-CB6778A498D0}" dt="2024-02-07T09:40:59.540" v="4415" actId="962"/>
          <ac:spMkLst>
            <pc:docMk/>
            <pc:sldMk cId="407157408" sldId="2147478780"/>
            <ac:spMk id="124" creationId="{3C11C6C8-9495-FF5F-C9F9-94F1F0E54832}"/>
          </ac:spMkLst>
        </pc:spChg>
        <pc:grpChg chg="mod">
          <ac:chgData name="Sarah Miller" userId="ee081882-2dab-4d11-94bf-1e8cfd6c100c" providerId="ADAL" clId="{59162005-8069-493F-96CB-CB6778A498D0}" dt="2024-02-07T09:40:59.540" v="4415" actId="962"/>
          <ac:grpSpMkLst>
            <pc:docMk/>
            <pc:sldMk cId="407157408" sldId="2147478780"/>
            <ac:grpSpMk id="6" creationId="{C56EB996-F062-2F0B-F789-84F6541C745D}"/>
          </ac:grpSpMkLst>
        </pc:grpChg>
        <pc:grpChg chg="mod">
          <ac:chgData name="Sarah Miller" userId="ee081882-2dab-4d11-94bf-1e8cfd6c100c" providerId="ADAL" clId="{59162005-8069-493F-96CB-CB6778A498D0}" dt="2024-02-07T09:40:59.540" v="4415" actId="962"/>
          <ac:grpSpMkLst>
            <pc:docMk/>
            <pc:sldMk cId="407157408" sldId="2147478780"/>
            <ac:grpSpMk id="15" creationId="{A541B2E1-987A-B8D5-B5CD-1FE416CF673C}"/>
          </ac:grpSpMkLst>
        </pc:grpChg>
        <pc:grpChg chg="mod">
          <ac:chgData name="Sarah Miller" userId="ee081882-2dab-4d11-94bf-1e8cfd6c100c" providerId="ADAL" clId="{59162005-8069-493F-96CB-CB6778A498D0}" dt="2024-02-07T09:40:59.540" v="4415" actId="962"/>
          <ac:grpSpMkLst>
            <pc:docMk/>
            <pc:sldMk cId="407157408" sldId="2147478780"/>
            <ac:grpSpMk id="71" creationId="{FF59A685-03C8-1673-4A5A-EAC51AFB06F9}"/>
          </ac:grpSpMkLst>
        </pc:grpChg>
        <pc:grpChg chg="mod">
          <ac:chgData name="Sarah Miller" userId="ee081882-2dab-4d11-94bf-1e8cfd6c100c" providerId="ADAL" clId="{59162005-8069-493F-96CB-CB6778A498D0}" dt="2024-02-07T16:17:48.115" v="8261" actId="962"/>
          <ac:grpSpMkLst>
            <pc:docMk/>
            <pc:sldMk cId="407157408" sldId="2147478780"/>
            <ac:grpSpMk id="113" creationId="{5785E88E-D208-203A-4120-9CAD36B09B00}"/>
          </ac:grpSpMkLst>
        </pc:grpChg>
        <pc:grpChg chg="mod">
          <ac:chgData name="Sarah Miller" userId="ee081882-2dab-4d11-94bf-1e8cfd6c100c" providerId="ADAL" clId="{59162005-8069-493F-96CB-CB6778A498D0}" dt="2024-02-07T16:17:56.214" v="8297" actId="962"/>
          <ac:grpSpMkLst>
            <pc:docMk/>
            <pc:sldMk cId="407157408" sldId="2147478780"/>
            <ac:grpSpMk id="118" creationId="{D5359EFD-E316-8C9D-FD5D-D6A34E984A93}"/>
          </ac:grpSpMkLst>
        </pc:grpChg>
        <pc:grpChg chg="mod">
          <ac:chgData name="Sarah Miller" userId="ee081882-2dab-4d11-94bf-1e8cfd6c100c" providerId="ADAL" clId="{59162005-8069-493F-96CB-CB6778A498D0}" dt="2024-02-07T09:40:59.540" v="4415" actId="962"/>
          <ac:grpSpMkLst>
            <pc:docMk/>
            <pc:sldMk cId="407157408" sldId="2147478780"/>
            <ac:grpSpMk id="202" creationId="{91F0E481-98CE-A4CF-4BA2-D539C4A37197}"/>
          </ac:grpSpMkLst>
        </pc:grpChg>
        <pc:grpChg chg="mod">
          <ac:chgData name="Sarah Miller" userId="ee081882-2dab-4d11-94bf-1e8cfd6c100c" providerId="ADAL" clId="{59162005-8069-493F-96CB-CB6778A498D0}" dt="2024-02-07T09:40:59.540" v="4415" actId="962"/>
          <ac:grpSpMkLst>
            <pc:docMk/>
            <pc:sldMk cId="407157408" sldId="2147478780"/>
            <ac:grpSpMk id="209" creationId="{827BF2D1-FD85-D864-E2EC-D2193EC51710}"/>
          </ac:grpSpMkLst>
        </pc:grpChg>
        <pc:grpChg chg="mod">
          <ac:chgData name="Sarah Miller" userId="ee081882-2dab-4d11-94bf-1e8cfd6c100c" providerId="ADAL" clId="{59162005-8069-493F-96CB-CB6778A498D0}" dt="2024-02-07T14:04:14.455" v="6135" actId="962"/>
          <ac:grpSpMkLst>
            <pc:docMk/>
            <pc:sldMk cId="407157408" sldId="2147478780"/>
            <ac:grpSpMk id="229" creationId="{6B6E39B7-7A15-E9C9-BF39-555F298152AC}"/>
          </ac:grpSpMkLst>
        </pc:grpChg>
      </pc:sldChg>
      <pc:sldChg chg="modSp mod">
        <pc:chgData name="Sarah Miller" userId="ee081882-2dab-4d11-94bf-1e8cfd6c100c" providerId="ADAL" clId="{59162005-8069-493F-96CB-CB6778A498D0}" dt="2024-02-07T16:17:35.958" v="8215" actId="962"/>
        <pc:sldMkLst>
          <pc:docMk/>
          <pc:sldMk cId="2341866666" sldId="2147478781"/>
        </pc:sldMkLst>
        <pc:spChg chg="mod">
          <ac:chgData name="Sarah Miller" userId="ee081882-2dab-4d11-94bf-1e8cfd6c100c" providerId="ADAL" clId="{59162005-8069-493F-96CB-CB6778A498D0}" dt="2024-02-07T09:41:02.936" v="4416" actId="962"/>
          <ac:spMkLst>
            <pc:docMk/>
            <pc:sldMk cId="2341866666" sldId="2147478781"/>
            <ac:spMk id="2" creationId="{921D582D-DC86-9854-7EE7-D9C72CB264E8}"/>
          </ac:spMkLst>
        </pc:spChg>
        <pc:spChg chg="mod">
          <ac:chgData name="Sarah Miller" userId="ee081882-2dab-4d11-94bf-1e8cfd6c100c" providerId="ADAL" clId="{59162005-8069-493F-96CB-CB6778A498D0}" dt="2024-02-07T09:41:02.936" v="4416" actId="962"/>
          <ac:spMkLst>
            <pc:docMk/>
            <pc:sldMk cId="2341866666" sldId="2147478781"/>
            <ac:spMk id="3" creationId="{F7F5CC97-333D-7740-0859-C1FDE3781883}"/>
          </ac:spMkLst>
        </pc:spChg>
        <pc:spChg chg="mod">
          <ac:chgData name="Sarah Miller" userId="ee081882-2dab-4d11-94bf-1e8cfd6c100c" providerId="ADAL" clId="{59162005-8069-493F-96CB-CB6778A498D0}" dt="2024-02-07T09:41:02.936" v="4416" actId="962"/>
          <ac:spMkLst>
            <pc:docMk/>
            <pc:sldMk cId="2341866666" sldId="2147478781"/>
            <ac:spMk id="4" creationId="{38695748-F541-40FE-3A90-2C20F0D29DCC}"/>
          </ac:spMkLst>
        </pc:spChg>
        <pc:spChg chg="mod">
          <ac:chgData name="Sarah Miller" userId="ee081882-2dab-4d11-94bf-1e8cfd6c100c" providerId="ADAL" clId="{59162005-8069-493F-96CB-CB6778A498D0}" dt="2024-02-07T09:41:02.936" v="4416" actId="962"/>
          <ac:spMkLst>
            <pc:docMk/>
            <pc:sldMk cId="2341866666" sldId="2147478781"/>
            <ac:spMk id="5" creationId="{4B78C196-4354-6700-E8B5-47D9F91C308D}"/>
          </ac:spMkLst>
        </pc:spChg>
        <pc:spChg chg="mod">
          <ac:chgData name="Sarah Miller" userId="ee081882-2dab-4d11-94bf-1e8cfd6c100c" providerId="ADAL" clId="{59162005-8069-493F-96CB-CB6778A498D0}" dt="2024-02-07T09:41:02.936" v="4416" actId="962"/>
          <ac:spMkLst>
            <pc:docMk/>
            <pc:sldMk cId="2341866666" sldId="2147478781"/>
            <ac:spMk id="7" creationId="{BB3EB799-3F9A-6805-0B17-D79EDE5CC945}"/>
          </ac:spMkLst>
        </pc:spChg>
        <pc:spChg chg="mod">
          <ac:chgData name="Sarah Miller" userId="ee081882-2dab-4d11-94bf-1e8cfd6c100c" providerId="ADAL" clId="{59162005-8069-493F-96CB-CB6778A498D0}" dt="2024-02-07T09:41:02.936" v="4416" actId="962"/>
          <ac:spMkLst>
            <pc:docMk/>
            <pc:sldMk cId="2341866666" sldId="2147478781"/>
            <ac:spMk id="12" creationId="{71D4289C-9702-C930-5786-F505BA5F4433}"/>
          </ac:spMkLst>
        </pc:spChg>
        <pc:spChg chg="mod">
          <ac:chgData name="Sarah Miller" userId="ee081882-2dab-4d11-94bf-1e8cfd6c100c" providerId="ADAL" clId="{59162005-8069-493F-96CB-CB6778A498D0}" dt="2024-02-07T09:41:02.936" v="4416" actId="962"/>
          <ac:spMkLst>
            <pc:docMk/>
            <pc:sldMk cId="2341866666" sldId="2147478781"/>
            <ac:spMk id="13" creationId="{A8FDA862-EFD0-FEE3-29D4-55010058D6BB}"/>
          </ac:spMkLst>
        </pc:spChg>
        <pc:spChg chg="mod">
          <ac:chgData name="Sarah Miller" userId="ee081882-2dab-4d11-94bf-1e8cfd6c100c" providerId="ADAL" clId="{59162005-8069-493F-96CB-CB6778A498D0}" dt="2024-02-07T09:41:02.936" v="4416" actId="962"/>
          <ac:spMkLst>
            <pc:docMk/>
            <pc:sldMk cId="2341866666" sldId="2147478781"/>
            <ac:spMk id="14" creationId="{9AB43577-7F1B-3EBE-C749-77023C764E72}"/>
          </ac:spMkLst>
        </pc:spChg>
        <pc:spChg chg="mod">
          <ac:chgData name="Sarah Miller" userId="ee081882-2dab-4d11-94bf-1e8cfd6c100c" providerId="ADAL" clId="{59162005-8069-493F-96CB-CB6778A498D0}" dt="2024-02-07T09:41:02.936" v="4416" actId="962"/>
          <ac:spMkLst>
            <pc:docMk/>
            <pc:sldMk cId="2341866666" sldId="2147478781"/>
            <ac:spMk id="27" creationId="{C8C99F10-F152-7493-D24C-B5317E7B37B7}"/>
          </ac:spMkLst>
        </pc:spChg>
        <pc:spChg chg="mod">
          <ac:chgData name="Sarah Miller" userId="ee081882-2dab-4d11-94bf-1e8cfd6c100c" providerId="ADAL" clId="{59162005-8069-493F-96CB-CB6778A498D0}" dt="2024-02-07T09:41:02.936" v="4416" actId="962"/>
          <ac:spMkLst>
            <pc:docMk/>
            <pc:sldMk cId="2341866666" sldId="2147478781"/>
            <ac:spMk id="28" creationId="{D33C58AD-2522-1DAD-7DC2-233A50E4511E}"/>
          </ac:spMkLst>
        </pc:spChg>
        <pc:spChg chg="mod">
          <ac:chgData name="Sarah Miller" userId="ee081882-2dab-4d11-94bf-1e8cfd6c100c" providerId="ADAL" clId="{59162005-8069-493F-96CB-CB6778A498D0}" dt="2024-02-07T09:41:02.936" v="4416" actId="962"/>
          <ac:spMkLst>
            <pc:docMk/>
            <pc:sldMk cId="2341866666" sldId="2147478781"/>
            <ac:spMk id="29" creationId="{E152A35C-C4B5-D753-1F5A-CDE8F37DFA70}"/>
          </ac:spMkLst>
        </pc:spChg>
        <pc:spChg chg="mod">
          <ac:chgData name="Sarah Miller" userId="ee081882-2dab-4d11-94bf-1e8cfd6c100c" providerId="ADAL" clId="{59162005-8069-493F-96CB-CB6778A498D0}" dt="2024-02-07T09:41:02.936" v="4416" actId="962"/>
          <ac:spMkLst>
            <pc:docMk/>
            <pc:sldMk cId="2341866666" sldId="2147478781"/>
            <ac:spMk id="35" creationId="{9D8B3D7C-B507-FA76-DD93-C7BA6F0A607A}"/>
          </ac:spMkLst>
        </pc:spChg>
        <pc:spChg chg="mod">
          <ac:chgData name="Sarah Miller" userId="ee081882-2dab-4d11-94bf-1e8cfd6c100c" providerId="ADAL" clId="{59162005-8069-493F-96CB-CB6778A498D0}" dt="2024-02-07T16:17:31.254" v="8213" actId="962"/>
          <ac:spMkLst>
            <pc:docMk/>
            <pc:sldMk cId="2341866666" sldId="2147478781"/>
            <ac:spMk id="40" creationId="{E6905B7D-9A8C-56C3-79ED-53B70C56743C}"/>
          </ac:spMkLst>
        </pc:spChg>
        <pc:spChg chg="mod">
          <ac:chgData name="Sarah Miller" userId="ee081882-2dab-4d11-94bf-1e8cfd6c100c" providerId="ADAL" clId="{59162005-8069-493F-96CB-CB6778A498D0}" dt="2024-02-07T16:17:31.254" v="8213" actId="962"/>
          <ac:spMkLst>
            <pc:docMk/>
            <pc:sldMk cId="2341866666" sldId="2147478781"/>
            <ac:spMk id="43" creationId="{7EBD42F7-CFBD-B33E-B978-BD6BE81FD191}"/>
          </ac:spMkLst>
        </pc:spChg>
        <pc:spChg chg="mod">
          <ac:chgData name="Sarah Miller" userId="ee081882-2dab-4d11-94bf-1e8cfd6c100c" providerId="ADAL" clId="{59162005-8069-493F-96CB-CB6778A498D0}" dt="2024-02-07T09:41:02.936" v="4416" actId="962"/>
          <ac:spMkLst>
            <pc:docMk/>
            <pc:sldMk cId="2341866666" sldId="2147478781"/>
            <ac:spMk id="44" creationId="{83F42E6D-E4A1-3D5D-F2E1-2FD9C1D29335}"/>
          </ac:spMkLst>
        </pc:spChg>
        <pc:spChg chg="mod">
          <ac:chgData name="Sarah Miller" userId="ee081882-2dab-4d11-94bf-1e8cfd6c100c" providerId="ADAL" clId="{59162005-8069-493F-96CB-CB6778A498D0}" dt="2024-02-07T16:17:31.254" v="8213" actId="962"/>
          <ac:spMkLst>
            <pc:docMk/>
            <pc:sldMk cId="2341866666" sldId="2147478781"/>
            <ac:spMk id="45" creationId="{F2C3D86F-F037-A215-11F4-0E5902FBC49D}"/>
          </ac:spMkLst>
        </pc:spChg>
        <pc:spChg chg="mod">
          <ac:chgData name="Sarah Miller" userId="ee081882-2dab-4d11-94bf-1e8cfd6c100c" providerId="ADAL" clId="{59162005-8069-493F-96CB-CB6778A498D0}" dt="2024-02-07T09:41:02.936" v="4416" actId="962"/>
          <ac:spMkLst>
            <pc:docMk/>
            <pc:sldMk cId="2341866666" sldId="2147478781"/>
            <ac:spMk id="48" creationId="{099F495A-D662-1EAD-1D87-6B0658D65EF9}"/>
          </ac:spMkLst>
        </pc:spChg>
        <pc:spChg chg="mod">
          <ac:chgData name="Sarah Miller" userId="ee081882-2dab-4d11-94bf-1e8cfd6c100c" providerId="ADAL" clId="{59162005-8069-493F-96CB-CB6778A498D0}" dt="2024-02-07T09:41:02.936" v="4416" actId="962"/>
          <ac:spMkLst>
            <pc:docMk/>
            <pc:sldMk cId="2341866666" sldId="2147478781"/>
            <ac:spMk id="55" creationId="{7E6A40EA-5227-5A2E-8D6D-AE701541DCBF}"/>
          </ac:spMkLst>
        </pc:spChg>
        <pc:spChg chg="mod">
          <ac:chgData name="Sarah Miller" userId="ee081882-2dab-4d11-94bf-1e8cfd6c100c" providerId="ADAL" clId="{59162005-8069-493F-96CB-CB6778A498D0}" dt="2024-02-07T16:17:35.958" v="8215" actId="962"/>
          <ac:spMkLst>
            <pc:docMk/>
            <pc:sldMk cId="2341866666" sldId="2147478781"/>
            <ac:spMk id="67" creationId="{BC929924-CB28-12F1-68BE-5F2B3A344442}"/>
          </ac:spMkLst>
        </pc:spChg>
        <pc:spChg chg="mod">
          <ac:chgData name="Sarah Miller" userId="ee081882-2dab-4d11-94bf-1e8cfd6c100c" providerId="ADAL" clId="{59162005-8069-493F-96CB-CB6778A498D0}" dt="2024-02-07T16:17:33.921" v="8214" actId="962"/>
          <ac:spMkLst>
            <pc:docMk/>
            <pc:sldMk cId="2341866666" sldId="2147478781"/>
            <ac:spMk id="68" creationId="{B5EB3FAF-0991-FA6D-4596-4F3FB6520A81}"/>
          </ac:spMkLst>
        </pc:spChg>
        <pc:spChg chg="mod">
          <ac:chgData name="Sarah Miller" userId="ee081882-2dab-4d11-94bf-1e8cfd6c100c" providerId="ADAL" clId="{59162005-8069-493F-96CB-CB6778A498D0}" dt="2024-02-07T09:41:02.936" v="4416" actId="962"/>
          <ac:spMkLst>
            <pc:docMk/>
            <pc:sldMk cId="2341866666" sldId="2147478781"/>
            <ac:spMk id="77" creationId="{52572F84-859D-1E79-F153-2D9FCA727F4B}"/>
          </ac:spMkLst>
        </pc:spChg>
        <pc:spChg chg="mod">
          <ac:chgData name="Sarah Miller" userId="ee081882-2dab-4d11-94bf-1e8cfd6c100c" providerId="ADAL" clId="{59162005-8069-493F-96CB-CB6778A498D0}" dt="2024-02-07T09:41:02.936" v="4416" actId="962"/>
          <ac:spMkLst>
            <pc:docMk/>
            <pc:sldMk cId="2341866666" sldId="2147478781"/>
            <ac:spMk id="93" creationId="{A51EDB4F-31D3-9FDB-78A0-CE7D8454110C}"/>
          </ac:spMkLst>
        </pc:spChg>
        <pc:spChg chg="mod">
          <ac:chgData name="Sarah Miller" userId="ee081882-2dab-4d11-94bf-1e8cfd6c100c" providerId="ADAL" clId="{59162005-8069-493F-96CB-CB6778A498D0}" dt="2024-02-07T09:41:02.936" v="4416" actId="962"/>
          <ac:spMkLst>
            <pc:docMk/>
            <pc:sldMk cId="2341866666" sldId="2147478781"/>
            <ac:spMk id="99" creationId="{653D8237-4FC5-2E6B-4E02-EAC697E2A51A}"/>
          </ac:spMkLst>
        </pc:spChg>
        <pc:spChg chg="mod">
          <ac:chgData name="Sarah Miller" userId="ee081882-2dab-4d11-94bf-1e8cfd6c100c" providerId="ADAL" clId="{59162005-8069-493F-96CB-CB6778A498D0}" dt="2024-02-07T09:41:02.936" v="4416" actId="962"/>
          <ac:spMkLst>
            <pc:docMk/>
            <pc:sldMk cId="2341866666" sldId="2147478781"/>
            <ac:spMk id="100" creationId="{85FABE60-7E3F-1E97-035A-48D988126115}"/>
          </ac:spMkLst>
        </pc:spChg>
        <pc:spChg chg="mod">
          <ac:chgData name="Sarah Miller" userId="ee081882-2dab-4d11-94bf-1e8cfd6c100c" providerId="ADAL" clId="{59162005-8069-493F-96CB-CB6778A498D0}" dt="2024-02-07T13:52:44.001" v="5954" actId="962"/>
          <ac:spMkLst>
            <pc:docMk/>
            <pc:sldMk cId="2341866666" sldId="2147478781"/>
            <ac:spMk id="106" creationId="{FA946B1D-C61A-C196-72E9-09566366EF71}"/>
          </ac:spMkLst>
        </pc:spChg>
        <pc:spChg chg="mod">
          <ac:chgData name="Sarah Miller" userId="ee081882-2dab-4d11-94bf-1e8cfd6c100c" providerId="ADAL" clId="{59162005-8069-493F-96CB-CB6778A498D0}" dt="2024-02-07T09:41:02.936" v="4416" actId="962"/>
          <ac:spMkLst>
            <pc:docMk/>
            <pc:sldMk cId="2341866666" sldId="2147478781"/>
            <ac:spMk id="123" creationId="{15D81890-1911-9A3F-0987-0227F612DB22}"/>
          </ac:spMkLst>
        </pc:spChg>
        <pc:spChg chg="mod">
          <ac:chgData name="Sarah Miller" userId="ee081882-2dab-4d11-94bf-1e8cfd6c100c" providerId="ADAL" clId="{59162005-8069-493F-96CB-CB6778A498D0}" dt="2024-02-07T09:41:02.936" v="4416" actId="962"/>
          <ac:spMkLst>
            <pc:docMk/>
            <pc:sldMk cId="2341866666" sldId="2147478781"/>
            <ac:spMk id="124" creationId="{3C11C6C8-9495-FF5F-C9F9-94F1F0E54832}"/>
          </ac:spMkLst>
        </pc:spChg>
        <pc:grpChg chg="mod">
          <ac:chgData name="Sarah Miller" userId="ee081882-2dab-4d11-94bf-1e8cfd6c100c" providerId="ADAL" clId="{59162005-8069-493F-96CB-CB6778A498D0}" dt="2024-02-07T09:41:02.936" v="4416" actId="962"/>
          <ac:grpSpMkLst>
            <pc:docMk/>
            <pc:sldMk cId="2341866666" sldId="2147478781"/>
            <ac:grpSpMk id="6" creationId="{C56EB996-F062-2F0B-F789-84F6541C745D}"/>
          </ac:grpSpMkLst>
        </pc:grpChg>
        <pc:grpChg chg="mod">
          <ac:chgData name="Sarah Miller" userId="ee081882-2dab-4d11-94bf-1e8cfd6c100c" providerId="ADAL" clId="{59162005-8069-493F-96CB-CB6778A498D0}" dt="2024-02-07T09:41:02.936" v="4416" actId="962"/>
          <ac:grpSpMkLst>
            <pc:docMk/>
            <pc:sldMk cId="2341866666" sldId="2147478781"/>
            <ac:grpSpMk id="15" creationId="{A541B2E1-987A-B8D5-B5CD-1FE416CF673C}"/>
          </ac:grpSpMkLst>
        </pc:grpChg>
        <pc:grpChg chg="mod">
          <ac:chgData name="Sarah Miller" userId="ee081882-2dab-4d11-94bf-1e8cfd6c100c" providerId="ADAL" clId="{59162005-8069-493F-96CB-CB6778A498D0}" dt="2024-02-07T09:41:02.936" v="4416" actId="962"/>
          <ac:grpSpMkLst>
            <pc:docMk/>
            <pc:sldMk cId="2341866666" sldId="2147478781"/>
            <ac:grpSpMk id="30" creationId="{4AD2C3C8-99FF-54B6-5E33-8E70D4815640}"/>
          </ac:grpSpMkLst>
        </pc:grpChg>
        <pc:grpChg chg="mod">
          <ac:chgData name="Sarah Miller" userId="ee081882-2dab-4d11-94bf-1e8cfd6c100c" providerId="ADAL" clId="{59162005-8069-493F-96CB-CB6778A498D0}" dt="2024-02-07T09:41:02.936" v="4416" actId="962"/>
          <ac:grpSpMkLst>
            <pc:docMk/>
            <pc:sldMk cId="2341866666" sldId="2147478781"/>
            <ac:grpSpMk id="36" creationId="{CCEAAC89-A014-55DB-C310-22A5F14D5DE8}"/>
          </ac:grpSpMkLst>
        </pc:grpChg>
        <pc:grpChg chg="mod">
          <ac:chgData name="Sarah Miller" userId="ee081882-2dab-4d11-94bf-1e8cfd6c100c" providerId="ADAL" clId="{59162005-8069-493F-96CB-CB6778A498D0}" dt="2024-02-07T09:41:02.936" v="4416" actId="962"/>
          <ac:grpSpMkLst>
            <pc:docMk/>
            <pc:sldMk cId="2341866666" sldId="2147478781"/>
            <ac:grpSpMk id="50" creationId="{52D00166-FE31-A1AC-5B58-7B6881E4E06C}"/>
          </ac:grpSpMkLst>
        </pc:grpChg>
        <pc:grpChg chg="mod">
          <ac:chgData name="Sarah Miller" userId="ee081882-2dab-4d11-94bf-1e8cfd6c100c" providerId="ADAL" clId="{59162005-8069-493F-96CB-CB6778A498D0}" dt="2024-02-07T09:41:02.936" v="4416" actId="962"/>
          <ac:grpSpMkLst>
            <pc:docMk/>
            <pc:sldMk cId="2341866666" sldId="2147478781"/>
            <ac:grpSpMk id="69" creationId="{125C9EA2-BE12-23DF-47AD-01873059A333}"/>
          </ac:grpSpMkLst>
        </pc:grpChg>
        <pc:grpChg chg="mod">
          <ac:chgData name="Sarah Miller" userId="ee081882-2dab-4d11-94bf-1e8cfd6c100c" providerId="ADAL" clId="{59162005-8069-493F-96CB-CB6778A498D0}" dt="2024-02-07T09:41:02.936" v="4416" actId="962"/>
          <ac:grpSpMkLst>
            <pc:docMk/>
            <pc:sldMk cId="2341866666" sldId="2147478781"/>
            <ac:grpSpMk id="71" creationId="{FF59A685-03C8-1673-4A5A-EAC51AFB06F9}"/>
          </ac:grpSpMkLst>
        </pc:grpChg>
        <pc:grpChg chg="mod">
          <ac:chgData name="Sarah Miller" userId="ee081882-2dab-4d11-94bf-1e8cfd6c100c" providerId="ADAL" clId="{59162005-8069-493F-96CB-CB6778A498D0}" dt="2024-02-07T09:41:02.936" v="4416" actId="962"/>
          <ac:grpSpMkLst>
            <pc:docMk/>
            <pc:sldMk cId="2341866666" sldId="2147478781"/>
            <ac:grpSpMk id="95" creationId="{7A9FBD27-C821-E20E-85BB-5275244270FC}"/>
          </ac:grpSpMkLst>
        </pc:grpChg>
        <pc:grpChg chg="mod">
          <ac:chgData name="Sarah Miller" userId="ee081882-2dab-4d11-94bf-1e8cfd6c100c" providerId="ADAL" clId="{59162005-8069-493F-96CB-CB6778A498D0}" dt="2024-02-07T14:05:41.230" v="6437" actId="962"/>
          <ac:grpSpMkLst>
            <pc:docMk/>
            <pc:sldMk cId="2341866666" sldId="2147478781"/>
            <ac:grpSpMk id="101" creationId="{3E78A6DE-3D44-EFB7-1399-837E16380869}"/>
          </ac:grpSpMkLst>
        </pc:grpChg>
        <pc:grpChg chg="mod">
          <ac:chgData name="Sarah Miller" userId="ee081882-2dab-4d11-94bf-1e8cfd6c100c" providerId="ADAL" clId="{59162005-8069-493F-96CB-CB6778A498D0}" dt="2024-02-07T09:41:02.936" v="4416" actId="962"/>
          <ac:grpSpMkLst>
            <pc:docMk/>
            <pc:sldMk cId="2341866666" sldId="2147478781"/>
            <ac:grpSpMk id="113" creationId="{5785E88E-D208-203A-4120-9CAD36B09B00}"/>
          </ac:grpSpMkLst>
        </pc:grpChg>
        <pc:grpChg chg="mod">
          <ac:chgData name="Sarah Miller" userId="ee081882-2dab-4d11-94bf-1e8cfd6c100c" providerId="ADAL" clId="{59162005-8069-493F-96CB-CB6778A498D0}" dt="2024-02-07T09:41:02.936" v="4416" actId="962"/>
          <ac:grpSpMkLst>
            <pc:docMk/>
            <pc:sldMk cId="2341866666" sldId="2147478781"/>
            <ac:grpSpMk id="118" creationId="{D5359EFD-E316-8C9D-FD5D-D6A34E984A93}"/>
          </ac:grpSpMkLst>
        </pc:grpChg>
        <pc:grpChg chg="mod">
          <ac:chgData name="Sarah Miller" userId="ee081882-2dab-4d11-94bf-1e8cfd6c100c" providerId="ADAL" clId="{59162005-8069-493F-96CB-CB6778A498D0}" dt="2024-02-07T09:41:02.936" v="4416" actId="962"/>
          <ac:grpSpMkLst>
            <pc:docMk/>
            <pc:sldMk cId="2341866666" sldId="2147478781"/>
            <ac:grpSpMk id="202" creationId="{91F0E481-98CE-A4CF-4BA2-D539C4A37197}"/>
          </ac:grpSpMkLst>
        </pc:grpChg>
        <pc:grpChg chg="mod">
          <ac:chgData name="Sarah Miller" userId="ee081882-2dab-4d11-94bf-1e8cfd6c100c" providerId="ADAL" clId="{59162005-8069-493F-96CB-CB6778A498D0}" dt="2024-02-07T09:41:02.936" v="4416" actId="962"/>
          <ac:grpSpMkLst>
            <pc:docMk/>
            <pc:sldMk cId="2341866666" sldId="2147478781"/>
            <ac:grpSpMk id="209" creationId="{827BF2D1-FD85-D864-E2EC-D2193EC51710}"/>
          </ac:grpSpMkLst>
        </pc:grpChg>
        <pc:grpChg chg="mod">
          <ac:chgData name="Sarah Miller" userId="ee081882-2dab-4d11-94bf-1e8cfd6c100c" providerId="ADAL" clId="{59162005-8069-493F-96CB-CB6778A498D0}" dt="2024-02-07T09:41:02.936" v="4416" actId="962"/>
          <ac:grpSpMkLst>
            <pc:docMk/>
            <pc:sldMk cId="2341866666" sldId="2147478781"/>
            <ac:grpSpMk id="225" creationId="{329B7006-E58E-7EA3-C0AB-40C01AD92793}"/>
          </ac:grpSpMkLst>
        </pc:grpChg>
        <pc:grpChg chg="mod">
          <ac:chgData name="Sarah Miller" userId="ee081882-2dab-4d11-94bf-1e8cfd6c100c" providerId="ADAL" clId="{59162005-8069-493F-96CB-CB6778A498D0}" dt="2024-02-07T14:04:11.297" v="6132" actId="962"/>
          <ac:grpSpMkLst>
            <pc:docMk/>
            <pc:sldMk cId="2341866666" sldId="2147478781"/>
            <ac:grpSpMk id="229" creationId="{6B6E39B7-7A15-E9C9-BF39-555F298152AC}"/>
          </ac:grpSpMkLst>
        </pc:grpChg>
        <pc:grpChg chg="mod">
          <ac:chgData name="Sarah Miller" userId="ee081882-2dab-4d11-94bf-1e8cfd6c100c" providerId="ADAL" clId="{59162005-8069-493F-96CB-CB6778A498D0}" dt="2024-02-07T09:41:02.936" v="4416" actId="962"/>
          <ac:grpSpMkLst>
            <pc:docMk/>
            <pc:sldMk cId="2341866666" sldId="2147478781"/>
            <ac:grpSpMk id="238" creationId="{16A91124-6692-F8E0-F816-3FD4F5966054}"/>
          </ac:grpSpMkLst>
        </pc:grpChg>
      </pc:sldChg>
      <pc:sldChg chg="modSp mod">
        <pc:chgData name="Sarah Miller" userId="ee081882-2dab-4d11-94bf-1e8cfd6c100c" providerId="ADAL" clId="{59162005-8069-493F-96CB-CB6778A498D0}" dt="2024-02-07T14:05:58.896" v="6441" actId="962"/>
        <pc:sldMkLst>
          <pc:docMk/>
          <pc:sldMk cId="2794152766" sldId="2147478782"/>
        </pc:sldMkLst>
        <pc:spChg chg="mod">
          <ac:chgData name="Sarah Miller" userId="ee081882-2dab-4d11-94bf-1e8cfd6c100c" providerId="ADAL" clId="{59162005-8069-493F-96CB-CB6778A498D0}" dt="2024-02-07T09:41:06.061" v="4417" actId="962"/>
          <ac:spMkLst>
            <pc:docMk/>
            <pc:sldMk cId="2794152766" sldId="2147478782"/>
            <ac:spMk id="2" creationId="{921D582D-DC86-9854-7EE7-D9C72CB264E8}"/>
          </ac:spMkLst>
        </pc:spChg>
        <pc:spChg chg="mod">
          <ac:chgData name="Sarah Miller" userId="ee081882-2dab-4d11-94bf-1e8cfd6c100c" providerId="ADAL" clId="{59162005-8069-493F-96CB-CB6778A498D0}" dt="2024-02-07T09:41:06.061" v="4417" actId="962"/>
          <ac:spMkLst>
            <pc:docMk/>
            <pc:sldMk cId="2794152766" sldId="2147478782"/>
            <ac:spMk id="3" creationId="{F7F5CC97-333D-7740-0859-C1FDE3781883}"/>
          </ac:spMkLst>
        </pc:spChg>
        <pc:spChg chg="mod">
          <ac:chgData name="Sarah Miller" userId="ee081882-2dab-4d11-94bf-1e8cfd6c100c" providerId="ADAL" clId="{59162005-8069-493F-96CB-CB6778A498D0}" dt="2024-02-07T09:41:06.061" v="4417" actId="962"/>
          <ac:spMkLst>
            <pc:docMk/>
            <pc:sldMk cId="2794152766" sldId="2147478782"/>
            <ac:spMk id="4" creationId="{38695748-F541-40FE-3A90-2C20F0D29DCC}"/>
          </ac:spMkLst>
        </pc:spChg>
        <pc:spChg chg="mod">
          <ac:chgData name="Sarah Miller" userId="ee081882-2dab-4d11-94bf-1e8cfd6c100c" providerId="ADAL" clId="{59162005-8069-493F-96CB-CB6778A498D0}" dt="2024-02-07T09:41:06.061" v="4417" actId="962"/>
          <ac:spMkLst>
            <pc:docMk/>
            <pc:sldMk cId="2794152766" sldId="2147478782"/>
            <ac:spMk id="5" creationId="{4B78C196-4354-6700-E8B5-47D9F91C308D}"/>
          </ac:spMkLst>
        </pc:spChg>
        <pc:spChg chg="mod">
          <ac:chgData name="Sarah Miller" userId="ee081882-2dab-4d11-94bf-1e8cfd6c100c" providerId="ADAL" clId="{59162005-8069-493F-96CB-CB6778A498D0}" dt="2024-02-07T09:41:06.061" v="4417" actId="962"/>
          <ac:spMkLst>
            <pc:docMk/>
            <pc:sldMk cId="2794152766" sldId="2147478782"/>
            <ac:spMk id="7" creationId="{BB3EB799-3F9A-6805-0B17-D79EDE5CC945}"/>
          </ac:spMkLst>
        </pc:spChg>
        <pc:spChg chg="mod">
          <ac:chgData name="Sarah Miller" userId="ee081882-2dab-4d11-94bf-1e8cfd6c100c" providerId="ADAL" clId="{59162005-8069-493F-96CB-CB6778A498D0}" dt="2024-02-07T09:41:06.061" v="4417" actId="962"/>
          <ac:spMkLst>
            <pc:docMk/>
            <pc:sldMk cId="2794152766" sldId="2147478782"/>
            <ac:spMk id="12" creationId="{71D4289C-9702-C930-5786-F505BA5F4433}"/>
          </ac:spMkLst>
        </pc:spChg>
        <pc:spChg chg="mod">
          <ac:chgData name="Sarah Miller" userId="ee081882-2dab-4d11-94bf-1e8cfd6c100c" providerId="ADAL" clId="{59162005-8069-493F-96CB-CB6778A498D0}" dt="2024-02-07T09:41:06.061" v="4417" actId="962"/>
          <ac:spMkLst>
            <pc:docMk/>
            <pc:sldMk cId="2794152766" sldId="2147478782"/>
            <ac:spMk id="13" creationId="{A8FDA862-EFD0-FEE3-29D4-55010058D6BB}"/>
          </ac:spMkLst>
        </pc:spChg>
        <pc:spChg chg="mod">
          <ac:chgData name="Sarah Miller" userId="ee081882-2dab-4d11-94bf-1e8cfd6c100c" providerId="ADAL" clId="{59162005-8069-493F-96CB-CB6778A498D0}" dt="2024-02-07T09:41:06.061" v="4417" actId="962"/>
          <ac:spMkLst>
            <pc:docMk/>
            <pc:sldMk cId="2794152766" sldId="2147478782"/>
            <ac:spMk id="14" creationId="{9AB43577-7F1B-3EBE-C749-77023C764E72}"/>
          </ac:spMkLst>
        </pc:spChg>
        <pc:spChg chg="mod">
          <ac:chgData name="Sarah Miller" userId="ee081882-2dab-4d11-94bf-1e8cfd6c100c" providerId="ADAL" clId="{59162005-8069-493F-96CB-CB6778A498D0}" dt="2024-02-07T14:03:54.962" v="6064" actId="962"/>
          <ac:spMkLst>
            <pc:docMk/>
            <pc:sldMk cId="2794152766" sldId="2147478782"/>
            <ac:spMk id="32" creationId="{7B9D254B-626A-CBE9-EEC6-7577FDE8FD0C}"/>
          </ac:spMkLst>
        </pc:spChg>
        <pc:spChg chg="mod">
          <ac:chgData name="Sarah Miller" userId="ee081882-2dab-4d11-94bf-1e8cfd6c100c" providerId="ADAL" clId="{59162005-8069-493F-96CB-CB6778A498D0}" dt="2024-02-07T14:03:58.263" v="6066" actId="962"/>
          <ac:spMkLst>
            <pc:docMk/>
            <pc:sldMk cId="2794152766" sldId="2147478782"/>
            <ac:spMk id="35" creationId="{1CE9ABDB-64D7-FF9A-5427-5FECB08488B3}"/>
          </ac:spMkLst>
        </pc:spChg>
        <pc:spChg chg="mod">
          <ac:chgData name="Sarah Miller" userId="ee081882-2dab-4d11-94bf-1e8cfd6c100c" providerId="ADAL" clId="{59162005-8069-493F-96CB-CB6778A498D0}" dt="2024-02-07T09:41:06.061" v="4417" actId="962"/>
          <ac:spMkLst>
            <pc:docMk/>
            <pc:sldMk cId="2794152766" sldId="2147478782"/>
            <ac:spMk id="44" creationId="{83F42E6D-E4A1-3D5D-F2E1-2FD9C1D29335}"/>
          </ac:spMkLst>
        </pc:spChg>
        <pc:spChg chg="mod">
          <ac:chgData name="Sarah Miller" userId="ee081882-2dab-4d11-94bf-1e8cfd6c100c" providerId="ADAL" clId="{59162005-8069-493F-96CB-CB6778A498D0}" dt="2024-02-07T09:41:06.061" v="4417" actId="962"/>
          <ac:spMkLst>
            <pc:docMk/>
            <pc:sldMk cId="2794152766" sldId="2147478782"/>
            <ac:spMk id="58" creationId="{71C6EA20-0559-9462-8E08-117F7687CBF0}"/>
          </ac:spMkLst>
        </pc:spChg>
        <pc:spChg chg="mod">
          <ac:chgData name="Sarah Miller" userId="ee081882-2dab-4d11-94bf-1e8cfd6c100c" providerId="ADAL" clId="{59162005-8069-493F-96CB-CB6778A498D0}" dt="2024-02-07T09:41:06.061" v="4417" actId="962"/>
          <ac:spMkLst>
            <pc:docMk/>
            <pc:sldMk cId="2794152766" sldId="2147478782"/>
            <ac:spMk id="59" creationId="{686D9973-17F0-49F4-BBB8-9DD23D86DC84}"/>
          </ac:spMkLst>
        </pc:spChg>
        <pc:spChg chg="mod">
          <ac:chgData name="Sarah Miller" userId="ee081882-2dab-4d11-94bf-1e8cfd6c100c" providerId="ADAL" clId="{59162005-8069-493F-96CB-CB6778A498D0}" dt="2024-02-07T09:41:06.061" v="4417" actId="962"/>
          <ac:spMkLst>
            <pc:docMk/>
            <pc:sldMk cId="2794152766" sldId="2147478782"/>
            <ac:spMk id="65" creationId="{9A0D0682-DCFE-4ED5-772D-712BEC2796BD}"/>
          </ac:spMkLst>
        </pc:spChg>
        <pc:spChg chg="mod">
          <ac:chgData name="Sarah Miller" userId="ee081882-2dab-4d11-94bf-1e8cfd6c100c" providerId="ADAL" clId="{59162005-8069-493F-96CB-CB6778A498D0}" dt="2024-02-07T14:05:58.896" v="6441" actId="962"/>
          <ac:spMkLst>
            <pc:docMk/>
            <pc:sldMk cId="2794152766" sldId="2147478782"/>
            <ac:spMk id="66" creationId="{DFB1D4A1-4C18-A651-6643-8525A8286738}"/>
          </ac:spMkLst>
        </pc:spChg>
        <pc:spChg chg="mod">
          <ac:chgData name="Sarah Miller" userId="ee081882-2dab-4d11-94bf-1e8cfd6c100c" providerId="ADAL" clId="{59162005-8069-493F-96CB-CB6778A498D0}" dt="2024-02-07T09:41:06.061" v="4417" actId="962"/>
          <ac:spMkLst>
            <pc:docMk/>
            <pc:sldMk cId="2794152766" sldId="2147478782"/>
            <ac:spMk id="77" creationId="{52572F84-859D-1E79-F153-2D9FCA727F4B}"/>
          </ac:spMkLst>
        </pc:spChg>
        <pc:spChg chg="mod">
          <ac:chgData name="Sarah Miller" userId="ee081882-2dab-4d11-94bf-1e8cfd6c100c" providerId="ADAL" clId="{59162005-8069-493F-96CB-CB6778A498D0}" dt="2024-02-07T09:41:06.061" v="4417" actId="962"/>
          <ac:spMkLst>
            <pc:docMk/>
            <pc:sldMk cId="2794152766" sldId="2147478782"/>
            <ac:spMk id="93" creationId="{A51EDB4F-31D3-9FDB-78A0-CE7D8454110C}"/>
          </ac:spMkLst>
        </pc:spChg>
        <pc:spChg chg="mod">
          <ac:chgData name="Sarah Miller" userId="ee081882-2dab-4d11-94bf-1e8cfd6c100c" providerId="ADAL" clId="{59162005-8069-493F-96CB-CB6778A498D0}" dt="2024-02-07T09:41:06.061" v="4417" actId="962"/>
          <ac:spMkLst>
            <pc:docMk/>
            <pc:sldMk cId="2794152766" sldId="2147478782"/>
            <ac:spMk id="101" creationId="{96B89B42-9B76-AE11-DF6F-3CC66D28EA97}"/>
          </ac:spMkLst>
        </pc:spChg>
        <pc:spChg chg="mod">
          <ac:chgData name="Sarah Miller" userId="ee081882-2dab-4d11-94bf-1e8cfd6c100c" providerId="ADAL" clId="{59162005-8069-493F-96CB-CB6778A498D0}" dt="2024-02-07T09:41:06.061" v="4417" actId="962"/>
          <ac:spMkLst>
            <pc:docMk/>
            <pc:sldMk cId="2794152766" sldId="2147478782"/>
            <ac:spMk id="123" creationId="{15D81890-1911-9A3F-0987-0227F612DB22}"/>
          </ac:spMkLst>
        </pc:spChg>
        <pc:spChg chg="mod">
          <ac:chgData name="Sarah Miller" userId="ee081882-2dab-4d11-94bf-1e8cfd6c100c" providerId="ADAL" clId="{59162005-8069-493F-96CB-CB6778A498D0}" dt="2024-02-07T09:41:06.061" v="4417" actId="962"/>
          <ac:spMkLst>
            <pc:docMk/>
            <pc:sldMk cId="2794152766" sldId="2147478782"/>
            <ac:spMk id="124" creationId="{3C11C6C8-9495-FF5F-C9F9-94F1F0E54832}"/>
          </ac:spMkLst>
        </pc:spChg>
        <pc:spChg chg="mod">
          <ac:chgData name="Sarah Miller" userId="ee081882-2dab-4d11-94bf-1e8cfd6c100c" providerId="ADAL" clId="{59162005-8069-493F-96CB-CB6778A498D0}" dt="2024-02-07T13:52:46.914" v="5955" actId="962"/>
          <ac:spMkLst>
            <pc:docMk/>
            <pc:sldMk cId="2794152766" sldId="2147478782"/>
            <ac:spMk id="195" creationId="{33A18509-4FE5-3AF5-1875-CB0C482D01F8}"/>
          </ac:spMkLst>
        </pc:spChg>
        <pc:grpChg chg="mod">
          <ac:chgData name="Sarah Miller" userId="ee081882-2dab-4d11-94bf-1e8cfd6c100c" providerId="ADAL" clId="{59162005-8069-493F-96CB-CB6778A498D0}" dt="2024-02-07T09:41:06.061" v="4417" actId="962"/>
          <ac:grpSpMkLst>
            <pc:docMk/>
            <pc:sldMk cId="2794152766" sldId="2147478782"/>
            <ac:grpSpMk id="6" creationId="{C56EB996-F062-2F0B-F789-84F6541C745D}"/>
          </ac:grpSpMkLst>
        </pc:grpChg>
        <pc:grpChg chg="mod">
          <ac:chgData name="Sarah Miller" userId="ee081882-2dab-4d11-94bf-1e8cfd6c100c" providerId="ADAL" clId="{59162005-8069-493F-96CB-CB6778A498D0}" dt="2024-02-07T09:41:06.061" v="4417" actId="962"/>
          <ac:grpSpMkLst>
            <pc:docMk/>
            <pc:sldMk cId="2794152766" sldId="2147478782"/>
            <ac:grpSpMk id="15" creationId="{A541B2E1-987A-B8D5-B5CD-1FE416CF673C}"/>
          </ac:grpSpMkLst>
        </pc:grpChg>
        <pc:grpChg chg="mod">
          <ac:chgData name="Sarah Miller" userId="ee081882-2dab-4d11-94bf-1e8cfd6c100c" providerId="ADAL" clId="{59162005-8069-493F-96CB-CB6778A498D0}" dt="2024-02-07T14:03:51.213" v="6062" actId="962"/>
          <ac:grpSpMkLst>
            <pc:docMk/>
            <pc:sldMk cId="2794152766" sldId="2147478782"/>
            <ac:grpSpMk id="27" creationId="{74C1691C-48FD-6F02-A64A-B00FAAA5DEE6}"/>
          </ac:grpSpMkLst>
        </pc:grpChg>
        <pc:grpChg chg="mod">
          <ac:chgData name="Sarah Miller" userId="ee081882-2dab-4d11-94bf-1e8cfd6c100c" providerId="ADAL" clId="{59162005-8069-493F-96CB-CB6778A498D0}" dt="2024-02-07T09:41:06.061" v="4417" actId="962"/>
          <ac:grpSpMkLst>
            <pc:docMk/>
            <pc:sldMk cId="2794152766" sldId="2147478782"/>
            <ac:grpSpMk id="60" creationId="{2AC65889-3F64-83B4-D618-5FAAF06C7551}"/>
          </ac:grpSpMkLst>
        </pc:grpChg>
        <pc:grpChg chg="mod">
          <ac:chgData name="Sarah Miller" userId="ee081882-2dab-4d11-94bf-1e8cfd6c100c" providerId="ADAL" clId="{59162005-8069-493F-96CB-CB6778A498D0}" dt="2024-02-07T09:41:06.061" v="4417" actId="962"/>
          <ac:grpSpMkLst>
            <pc:docMk/>
            <pc:sldMk cId="2794152766" sldId="2147478782"/>
            <ac:grpSpMk id="71" creationId="{FF59A685-03C8-1673-4A5A-EAC51AFB06F9}"/>
          </ac:grpSpMkLst>
        </pc:grpChg>
        <pc:grpChg chg="mod">
          <ac:chgData name="Sarah Miller" userId="ee081882-2dab-4d11-94bf-1e8cfd6c100c" providerId="ADAL" clId="{59162005-8069-493F-96CB-CB6778A498D0}" dt="2024-02-07T09:41:06.061" v="4417" actId="962"/>
          <ac:grpSpMkLst>
            <pc:docMk/>
            <pc:sldMk cId="2794152766" sldId="2147478782"/>
            <ac:grpSpMk id="113" creationId="{5785E88E-D208-203A-4120-9CAD36B09B00}"/>
          </ac:grpSpMkLst>
        </pc:grpChg>
        <pc:grpChg chg="mod">
          <ac:chgData name="Sarah Miller" userId="ee081882-2dab-4d11-94bf-1e8cfd6c100c" providerId="ADAL" clId="{59162005-8069-493F-96CB-CB6778A498D0}" dt="2024-02-07T09:41:06.061" v="4417" actId="962"/>
          <ac:grpSpMkLst>
            <pc:docMk/>
            <pc:sldMk cId="2794152766" sldId="2147478782"/>
            <ac:grpSpMk id="118" creationId="{D5359EFD-E316-8C9D-FD5D-D6A34E984A93}"/>
          </ac:grpSpMkLst>
        </pc:grpChg>
        <pc:grpChg chg="mod">
          <ac:chgData name="Sarah Miller" userId="ee081882-2dab-4d11-94bf-1e8cfd6c100c" providerId="ADAL" clId="{59162005-8069-493F-96CB-CB6778A498D0}" dt="2024-02-07T14:05:46.155" v="6440" actId="962"/>
          <ac:grpSpMkLst>
            <pc:docMk/>
            <pc:sldMk cId="2794152766" sldId="2147478782"/>
            <ac:grpSpMk id="126" creationId="{74F1202E-B49F-75B7-4860-A981CADD6B0E}"/>
          </ac:grpSpMkLst>
        </pc:grpChg>
        <pc:grpChg chg="mod">
          <ac:chgData name="Sarah Miller" userId="ee081882-2dab-4d11-94bf-1e8cfd6c100c" providerId="ADAL" clId="{59162005-8069-493F-96CB-CB6778A498D0}" dt="2024-02-07T09:41:06.061" v="4417" actId="962"/>
          <ac:grpSpMkLst>
            <pc:docMk/>
            <pc:sldMk cId="2794152766" sldId="2147478782"/>
            <ac:grpSpMk id="202" creationId="{91F0E481-98CE-A4CF-4BA2-D539C4A37197}"/>
          </ac:grpSpMkLst>
        </pc:grpChg>
        <pc:grpChg chg="mod">
          <ac:chgData name="Sarah Miller" userId="ee081882-2dab-4d11-94bf-1e8cfd6c100c" providerId="ADAL" clId="{59162005-8069-493F-96CB-CB6778A498D0}" dt="2024-02-07T09:41:06.061" v="4417" actId="962"/>
          <ac:grpSpMkLst>
            <pc:docMk/>
            <pc:sldMk cId="2794152766" sldId="2147478782"/>
            <ac:grpSpMk id="209" creationId="{827BF2D1-FD85-D864-E2EC-D2193EC51710}"/>
          </ac:grpSpMkLst>
        </pc:grpChg>
        <pc:grpChg chg="mod">
          <ac:chgData name="Sarah Miller" userId="ee081882-2dab-4d11-94bf-1e8cfd6c100c" providerId="ADAL" clId="{59162005-8069-493F-96CB-CB6778A498D0}" dt="2024-02-07T09:41:06.061" v="4417" actId="962"/>
          <ac:grpSpMkLst>
            <pc:docMk/>
            <pc:sldMk cId="2794152766" sldId="2147478782"/>
            <ac:grpSpMk id="225" creationId="{329B7006-E58E-7EA3-C0AB-40C01AD92793}"/>
          </ac:grpSpMkLst>
        </pc:grpChg>
        <pc:grpChg chg="mod">
          <ac:chgData name="Sarah Miller" userId="ee081882-2dab-4d11-94bf-1e8cfd6c100c" providerId="ADAL" clId="{59162005-8069-493F-96CB-CB6778A498D0}" dt="2024-02-07T14:04:06.905" v="6129" actId="962"/>
          <ac:grpSpMkLst>
            <pc:docMk/>
            <pc:sldMk cId="2794152766" sldId="2147478782"/>
            <ac:grpSpMk id="229" creationId="{6B6E39B7-7A15-E9C9-BF39-555F298152AC}"/>
          </ac:grpSpMkLst>
        </pc:grpChg>
        <pc:grpChg chg="mod">
          <ac:chgData name="Sarah Miller" userId="ee081882-2dab-4d11-94bf-1e8cfd6c100c" providerId="ADAL" clId="{59162005-8069-493F-96CB-CB6778A498D0}" dt="2024-02-07T09:41:06.061" v="4417" actId="962"/>
          <ac:grpSpMkLst>
            <pc:docMk/>
            <pc:sldMk cId="2794152766" sldId="2147478782"/>
            <ac:grpSpMk id="238" creationId="{16A91124-6692-F8E0-F816-3FD4F5966054}"/>
          </ac:grpSpMkLst>
        </pc:grpChg>
        <pc:picChg chg="mod">
          <ac:chgData name="Sarah Miller" userId="ee081882-2dab-4d11-94bf-1e8cfd6c100c" providerId="ADAL" clId="{59162005-8069-493F-96CB-CB6778A498D0}" dt="2024-02-07T09:41:06.061" v="4417" actId="962"/>
          <ac:picMkLst>
            <pc:docMk/>
            <pc:sldMk cId="2794152766" sldId="2147478782"/>
            <ac:picMk id="28" creationId="{1D8C0FC7-03BE-51F5-CEEE-BC88B6C5ABBE}"/>
          </ac:picMkLst>
        </pc:picChg>
      </pc:sldChg>
      <pc:sldChg chg="modSp mod">
        <pc:chgData name="Sarah Miller" userId="ee081882-2dab-4d11-94bf-1e8cfd6c100c" providerId="ADAL" clId="{59162005-8069-493F-96CB-CB6778A498D0}" dt="2024-02-07T13:46:02.463" v="5502" actId="962"/>
        <pc:sldMkLst>
          <pc:docMk/>
          <pc:sldMk cId="2419262274" sldId="2147478783"/>
        </pc:sldMkLst>
        <pc:spChg chg="mod">
          <ac:chgData name="Sarah Miller" userId="ee081882-2dab-4d11-94bf-1e8cfd6c100c" providerId="ADAL" clId="{59162005-8069-493F-96CB-CB6778A498D0}" dt="2024-02-07T09:40:17.387" v="4407" actId="962"/>
          <ac:spMkLst>
            <pc:docMk/>
            <pc:sldMk cId="2419262274" sldId="2147478783"/>
            <ac:spMk id="4" creationId="{38695748-F541-40FE-3A90-2C20F0D29DCC}"/>
          </ac:spMkLst>
        </pc:spChg>
        <pc:spChg chg="mod">
          <ac:chgData name="Sarah Miller" userId="ee081882-2dab-4d11-94bf-1e8cfd6c100c" providerId="ADAL" clId="{59162005-8069-493F-96CB-CB6778A498D0}" dt="2024-02-07T09:40:17.387" v="4407" actId="962"/>
          <ac:spMkLst>
            <pc:docMk/>
            <pc:sldMk cId="2419262274" sldId="2147478783"/>
            <ac:spMk id="10" creationId="{051DFFAA-233F-9D12-B491-1C0A77C787E0}"/>
          </ac:spMkLst>
        </pc:spChg>
        <pc:spChg chg="mod">
          <ac:chgData name="Sarah Miller" userId="ee081882-2dab-4d11-94bf-1e8cfd6c100c" providerId="ADAL" clId="{59162005-8069-493F-96CB-CB6778A498D0}" dt="2024-02-07T09:40:17.387" v="4407" actId="962"/>
          <ac:spMkLst>
            <pc:docMk/>
            <pc:sldMk cId="2419262274" sldId="2147478783"/>
            <ac:spMk id="12" creationId="{2C0136A2-8768-F9D2-A0E2-035565B02893}"/>
          </ac:spMkLst>
        </pc:spChg>
        <pc:spChg chg="mod">
          <ac:chgData name="Sarah Miller" userId="ee081882-2dab-4d11-94bf-1e8cfd6c100c" providerId="ADAL" clId="{59162005-8069-493F-96CB-CB6778A498D0}" dt="2024-02-07T09:40:17.387" v="4407" actId="962"/>
          <ac:spMkLst>
            <pc:docMk/>
            <pc:sldMk cId="2419262274" sldId="2147478783"/>
            <ac:spMk id="13" creationId="{BEB7B887-1728-F895-CE3B-C62C2DD7A8E0}"/>
          </ac:spMkLst>
        </pc:spChg>
        <pc:spChg chg="mod">
          <ac:chgData name="Sarah Miller" userId="ee081882-2dab-4d11-94bf-1e8cfd6c100c" providerId="ADAL" clId="{59162005-8069-493F-96CB-CB6778A498D0}" dt="2024-02-07T09:40:17.387" v="4407" actId="962"/>
          <ac:spMkLst>
            <pc:docMk/>
            <pc:sldMk cId="2419262274" sldId="2147478783"/>
            <ac:spMk id="18" creationId="{2EC24E4C-EB3E-FF28-6734-0FC8A3308BFD}"/>
          </ac:spMkLst>
        </pc:spChg>
        <pc:spChg chg="mod">
          <ac:chgData name="Sarah Miller" userId="ee081882-2dab-4d11-94bf-1e8cfd6c100c" providerId="ADAL" clId="{59162005-8069-493F-96CB-CB6778A498D0}" dt="2024-02-07T09:40:17.387" v="4407" actId="962"/>
          <ac:spMkLst>
            <pc:docMk/>
            <pc:sldMk cId="2419262274" sldId="2147478783"/>
            <ac:spMk id="19" creationId="{8C7F209C-12D2-7B51-9A0E-12BDA8D3D862}"/>
          </ac:spMkLst>
        </pc:spChg>
        <pc:spChg chg="mod">
          <ac:chgData name="Sarah Miller" userId="ee081882-2dab-4d11-94bf-1e8cfd6c100c" providerId="ADAL" clId="{59162005-8069-493F-96CB-CB6778A498D0}" dt="2024-02-07T09:40:17.387" v="4407" actId="962"/>
          <ac:spMkLst>
            <pc:docMk/>
            <pc:sldMk cId="2419262274" sldId="2147478783"/>
            <ac:spMk id="28" creationId="{4A802B0E-6C64-7AD1-EDB5-9DC21FAE1C0D}"/>
          </ac:spMkLst>
        </pc:spChg>
        <pc:spChg chg="mod">
          <ac:chgData name="Sarah Miller" userId="ee081882-2dab-4d11-94bf-1e8cfd6c100c" providerId="ADAL" clId="{59162005-8069-493F-96CB-CB6778A498D0}" dt="2024-02-07T09:40:17.387" v="4407" actId="962"/>
          <ac:spMkLst>
            <pc:docMk/>
            <pc:sldMk cId="2419262274" sldId="2147478783"/>
            <ac:spMk id="29" creationId="{EBF2BC94-1956-357E-F009-F6CDFB6025DF}"/>
          </ac:spMkLst>
        </pc:spChg>
        <pc:spChg chg="mod">
          <ac:chgData name="Sarah Miller" userId="ee081882-2dab-4d11-94bf-1e8cfd6c100c" providerId="ADAL" clId="{59162005-8069-493F-96CB-CB6778A498D0}" dt="2024-02-07T09:40:17.387" v="4407" actId="962"/>
          <ac:spMkLst>
            <pc:docMk/>
            <pc:sldMk cId="2419262274" sldId="2147478783"/>
            <ac:spMk id="30" creationId="{0E000EBA-7183-7BCE-E4E7-3965A85D4297}"/>
          </ac:spMkLst>
        </pc:spChg>
        <pc:spChg chg="mod">
          <ac:chgData name="Sarah Miller" userId="ee081882-2dab-4d11-94bf-1e8cfd6c100c" providerId="ADAL" clId="{59162005-8069-493F-96CB-CB6778A498D0}" dt="2024-02-07T09:40:17.387" v="4407" actId="962"/>
          <ac:spMkLst>
            <pc:docMk/>
            <pc:sldMk cId="2419262274" sldId="2147478783"/>
            <ac:spMk id="31" creationId="{50E46D85-DB8B-38F3-9876-88D8B77DD7DF}"/>
          </ac:spMkLst>
        </pc:spChg>
        <pc:spChg chg="mod">
          <ac:chgData name="Sarah Miller" userId="ee081882-2dab-4d11-94bf-1e8cfd6c100c" providerId="ADAL" clId="{59162005-8069-493F-96CB-CB6778A498D0}" dt="2024-02-07T09:40:17.387" v="4407" actId="962"/>
          <ac:spMkLst>
            <pc:docMk/>
            <pc:sldMk cId="2419262274" sldId="2147478783"/>
            <ac:spMk id="33" creationId="{BB3A6259-7C5E-2E28-C693-2E98A22B7855}"/>
          </ac:spMkLst>
        </pc:spChg>
        <pc:spChg chg="mod">
          <ac:chgData name="Sarah Miller" userId="ee081882-2dab-4d11-94bf-1e8cfd6c100c" providerId="ADAL" clId="{59162005-8069-493F-96CB-CB6778A498D0}" dt="2024-02-07T09:40:17.387" v="4407" actId="962"/>
          <ac:spMkLst>
            <pc:docMk/>
            <pc:sldMk cId="2419262274" sldId="2147478783"/>
            <ac:spMk id="36" creationId="{B9574BD4-7EB0-1372-486D-945CE5F5FBA3}"/>
          </ac:spMkLst>
        </pc:spChg>
        <pc:spChg chg="mod">
          <ac:chgData name="Sarah Miller" userId="ee081882-2dab-4d11-94bf-1e8cfd6c100c" providerId="ADAL" clId="{59162005-8069-493F-96CB-CB6778A498D0}" dt="2024-02-07T09:40:17.387" v="4407" actId="962"/>
          <ac:spMkLst>
            <pc:docMk/>
            <pc:sldMk cId="2419262274" sldId="2147478783"/>
            <ac:spMk id="37" creationId="{E82E813F-05EB-3E95-98E3-BA8B4BBDBD11}"/>
          </ac:spMkLst>
        </pc:spChg>
        <pc:spChg chg="mod">
          <ac:chgData name="Sarah Miller" userId="ee081882-2dab-4d11-94bf-1e8cfd6c100c" providerId="ADAL" clId="{59162005-8069-493F-96CB-CB6778A498D0}" dt="2024-02-07T09:40:17.387" v="4407" actId="962"/>
          <ac:spMkLst>
            <pc:docMk/>
            <pc:sldMk cId="2419262274" sldId="2147478783"/>
            <ac:spMk id="42" creationId="{E8A717E8-2250-6468-13F6-4A6D3283E385}"/>
          </ac:spMkLst>
        </pc:spChg>
        <pc:spChg chg="mod">
          <ac:chgData name="Sarah Miller" userId="ee081882-2dab-4d11-94bf-1e8cfd6c100c" providerId="ADAL" clId="{59162005-8069-493F-96CB-CB6778A498D0}" dt="2024-02-07T09:40:17.387" v="4407" actId="962"/>
          <ac:spMkLst>
            <pc:docMk/>
            <pc:sldMk cId="2419262274" sldId="2147478783"/>
            <ac:spMk id="43" creationId="{15C374D5-BE8A-BDCE-4142-6F50568642FB}"/>
          </ac:spMkLst>
        </pc:spChg>
        <pc:spChg chg="mod">
          <ac:chgData name="Sarah Miller" userId="ee081882-2dab-4d11-94bf-1e8cfd6c100c" providerId="ADAL" clId="{59162005-8069-493F-96CB-CB6778A498D0}" dt="2024-02-07T09:40:17.387" v="4407" actId="962"/>
          <ac:spMkLst>
            <pc:docMk/>
            <pc:sldMk cId="2419262274" sldId="2147478783"/>
            <ac:spMk id="44" creationId="{4471910D-7AC8-CDFA-0F01-1966FCA7F2D3}"/>
          </ac:spMkLst>
        </pc:spChg>
        <pc:spChg chg="mod">
          <ac:chgData name="Sarah Miller" userId="ee081882-2dab-4d11-94bf-1e8cfd6c100c" providerId="ADAL" clId="{59162005-8069-493F-96CB-CB6778A498D0}" dt="2024-02-07T09:40:17.387" v="4407" actId="962"/>
          <ac:spMkLst>
            <pc:docMk/>
            <pc:sldMk cId="2419262274" sldId="2147478783"/>
            <ac:spMk id="46" creationId="{C3242976-27B1-3D23-A910-2BCDD5B99A21}"/>
          </ac:spMkLst>
        </pc:spChg>
        <pc:spChg chg="mod">
          <ac:chgData name="Sarah Miller" userId="ee081882-2dab-4d11-94bf-1e8cfd6c100c" providerId="ADAL" clId="{59162005-8069-493F-96CB-CB6778A498D0}" dt="2024-02-07T09:40:17.387" v="4407" actId="962"/>
          <ac:spMkLst>
            <pc:docMk/>
            <pc:sldMk cId="2419262274" sldId="2147478783"/>
            <ac:spMk id="47" creationId="{9D3C3CED-5A80-A26D-0AF8-504F1B674C9A}"/>
          </ac:spMkLst>
        </pc:spChg>
        <pc:spChg chg="mod">
          <ac:chgData name="Sarah Miller" userId="ee081882-2dab-4d11-94bf-1e8cfd6c100c" providerId="ADAL" clId="{59162005-8069-493F-96CB-CB6778A498D0}" dt="2024-02-07T13:46:02.463" v="5502" actId="962"/>
          <ac:spMkLst>
            <pc:docMk/>
            <pc:sldMk cId="2419262274" sldId="2147478783"/>
            <ac:spMk id="50" creationId="{443CE8DC-68FC-0565-EE96-81AE4DABB771}"/>
          </ac:spMkLst>
        </pc:spChg>
        <pc:spChg chg="mod">
          <ac:chgData name="Sarah Miller" userId="ee081882-2dab-4d11-94bf-1e8cfd6c100c" providerId="ADAL" clId="{59162005-8069-493F-96CB-CB6778A498D0}" dt="2024-02-07T09:40:17.387" v="4407" actId="962"/>
          <ac:spMkLst>
            <pc:docMk/>
            <pc:sldMk cId="2419262274" sldId="2147478783"/>
            <ac:spMk id="63" creationId="{C5D3ED26-E3D5-3BE8-9023-145A67B5A60C}"/>
          </ac:spMkLst>
        </pc:spChg>
        <pc:spChg chg="mod">
          <ac:chgData name="Sarah Miller" userId="ee081882-2dab-4d11-94bf-1e8cfd6c100c" providerId="ADAL" clId="{59162005-8069-493F-96CB-CB6778A498D0}" dt="2024-02-07T09:40:17.387" v="4407" actId="962"/>
          <ac:spMkLst>
            <pc:docMk/>
            <pc:sldMk cId="2419262274" sldId="2147478783"/>
            <ac:spMk id="64" creationId="{50B5351E-F01A-0448-76A5-42DD7F2CF849}"/>
          </ac:spMkLst>
        </pc:spChg>
        <pc:spChg chg="mod">
          <ac:chgData name="Sarah Miller" userId="ee081882-2dab-4d11-94bf-1e8cfd6c100c" providerId="ADAL" clId="{59162005-8069-493F-96CB-CB6778A498D0}" dt="2024-02-07T09:40:17.387" v="4407" actId="962"/>
          <ac:spMkLst>
            <pc:docMk/>
            <pc:sldMk cId="2419262274" sldId="2147478783"/>
            <ac:spMk id="67" creationId="{A874A44D-30C8-6FE2-C738-BF5777895411}"/>
          </ac:spMkLst>
        </pc:spChg>
        <pc:spChg chg="mod">
          <ac:chgData name="Sarah Miller" userId="ee081882-2dab-4d11-94bf-1e8cfd6c100c" providerId="ADAL" clId="{59162005-8069-493F-96CB-CB6778A498D0}" dt="2024-02-07T09:40:17.387" v="4407" actId="962"/>
          <ac:spMkLst>
            <pc:docMk/>
            <pc:sldMk cId="2419262274" sldId="2147478783"/>
            <ac:spMk id="73" creationId="{EFA84EBD-8FCC-417A-83ED-57D5964C0212}"/>
          </ac:spMkLst>
        </pc:spChg>
        <pc:spChg chg="mod">
          <ac:chgData name="Sarah Miller" userId="ee081882-2dab-4d11-94bf-1e8cfd6c100c" providerId="ADAL" clId="{59162005-8069-493F-96CB-CB6778A498D0}" dt="2024-02-07T09:40:17.387" v="4407" actId="962"/>
          <ac:spMkLst>
            <pc:docMk/>
            <pc:sldMk cId="2419262274" sldId="2147478783"/>
            <ac:spMk id="74" creationId="{296E2F40-C11A-B745-C346-39FEFC6A9CFE}"/>
          </ac:spMkLst>
        </pc:spChg>
        <pc:spChg chg="mod">
          <ac:chgData name="Sarah Miller" userId="ee081882-2dab-4d11-94bf-1e8cfd6c100c" providerId="ADAL" clId="{59162005-8069-493F-96CB-CB6778A498D0}" dt="2024-02-07T09:40:17.387" v="4407" actId="962"/>
          <ac:spMkLst>
            <pc:docMk/>
            <pc:sldMk cId="2419262274" sldId="2147478783"/>
            <ac:spMk id="75" creationId="{BE5F602F-3829-AA8C-A8EB-89ACAD18BA61}"/>
          </ac:spMkLst>
        </pc:spChg>
        <pc:spChg chg="mod">
          <ac:chgData name="Sarah Miller" userId="ee081882-2dab-4d11-94bf-1e8cfd6c100c" providerId="ADAL" clId="{59162005-8069-493F-96CB-CB6778A498D0}" dt="2024-02-07T09:40:17.387" v="4407" actId="962"/>
          <ac:spMkLst>
            <pc:docMk/>
            <pc:sldMk cId="2419262274" sldId="2147478783"/>
            <ac:spMk id="81" creationId="{566DE056-D64A-66FA-9D60-6EFBCF06EB73}"/>
          </ac:spMkLst>
        </pc:spChg>
        <pc:spChg chg="mod">
          <ac:chgData name="Sarah Miller" userId="ee081882-2dab-4d11-94bf-1e8cfd6c100c" providerId="ADAL" clId="{59162005-8069-493F-96CB-CB6778A498D0}" dt="2024-02-07T09:40:17.387" v="4407" actId="962"/>
          <ac:spMkLst>
            <pc:docMk/>
            <pc:sldMk cId="2419262274" sldId="2147478783"/>
            <ac:spMk id="82" creationId="{5008A467-B3B5-62F2-0FB5-BB8B58A277A9}"/>
          </ac:spMkLst>
        </pc:spChg>
        <pc:spChg chg="mod">
          <ac:chgData name="Sarah Miller" userId="ee081882-2dab-4d11-94bf-1e8cfd6c100c" providerId="ADAL" clId="{59162005-8069-493F-96CB-CB6778A498D0}" dt="2024-02-07T09:40:17.387" v="4407" actId="962"/>
          <ac:spMkLst>
            <pc:docMk/>
            <pc:sldMk cId="2419262274" sldId="2147478783"/>
            <ac:spMk id="83" creationId="{E5C3A309-5681-A3CB-2FE0-AAAAF0DF70BE}"/>
          </ac:spMkLst>
        </pc:spChg>
        <pc:spChg chg="mod">
          <ac:chgData name="Sarah Miller" userId="ee081882-2dab-4d11-94bf-1e8cfd6c100c" providerId="ADAL" clId="{59162005-8069-493F-96CB-CB6778A498D0}" dt="2024-02-07T09:40:17.387" v="4407" actId="962"/>
          <ac:spMkLst>
            <pc:docMk/>
            <pc:sldMk cId="2419262274" sldId="2147478783"/>
            <ac:spMk id="84" creationId="{FB7146DC-1BD2-A38D-E50D-508EB23242A9}"/>
          </ac:spMkLst>
        </pc:spChg>
        <pc:spChg chg="mod">
          <ac:chgData name="Sarah Miller" userId="ee081882-2dab-4d11-94bf-1e8cfd6c100c" providerId="ADAL" clId="{59162005-8069-493F-96CB-CB6778A498D0}" dt="2024-02-07T09:40:17.387" v="4407" actId="962"/>
          <ac:spMkLst>
            <pc:docMk/>
            <pc:sldMk cId="2419262274" sldId="2147478783"/>
            <ac:spMk id="85" creationId="{7CAD56AF-349A-6974-644A-A4ECD4AE1B9D}"/>
          </ac:spMkLst>
        </pc:spChg>
        <pc:spChg chg="mod">
          <ac:chgData name="Sarah Miller" userId="ee081882-2dab-4d11-94bf-1e8cfd6c100c" providerId="ADAL" clId="{59162005-8069-493F-96CB-CB6778A498D0}" dt="2024-02-07T09:40:17.387" v="4407" actId="962"/>
          <ac:spMkLst>
            <pc:docMk/>
            <pc:sldMk cId="2419262274" sldId="2147478783"/>
            <ac:spMk id="96" creationId="{5577D7C4-61D8-0026-88BD-BD99EB71E0AB}"/>
          </ac:spMkLst>
        </pc:spChg>
        <pc:spChg chg="mod">
          <ac:chgData name="Sarah Miller" userId="ee081882-2dab-4d11-94bf-1e8cfd6c100c" providerId="ADAL" clId="{59162005-8069-493F-96CB-CB6778A498D0}" dt="2024-02-07T09:40:17.387" v="4407" actId="962"/>
          <ac:spMkLst>
            <pc:docMk/>
            <pc:sldMk cId="2419262274" sldId="2147478783"/>
            <ac:spMk id="97" creationId="{7B2CF523-CBC4-5FB3-43B0-AF66F7F333FB}"/>
          </ac:spMkLst>
        </pc:spChg>
        <pc:spChg chg="mod">
          <ac:chgData name="Sarah Miller" userId="ee081882-2dab-4d11-94bf-1e8cfd6c100c" providerId="ADAL" clId="{59162005-8069-493F-96CB-CB6778A498D0}" dt="2024-02-07T09:40:17.387" v="4407" actId="962"/>
          <ac:spMkLst>
            <pc:docMk/>
            <pc:sldMk cId="2419262274" sldId="2147478783"/>
            <ac:spMk id="98" creationId="{322F9B27-D40E-A6A6-94FC-28A0793DB403}"/>
          </ac:spMkLst>
        </pc:spChg>
        <pc:spChg chg="mod">
          <ac:chgData name="Sarah Miller" userId="ee081882-2dab-4d11-94bf-1e8cfd6c100c" providerId="ADAL" clId="{59162005-8069-493F-96CB-CB6778A498D0}" dt="2024-02-07T09:40:17.387" v="4407" actId="962"/>
          <ac:spMkLst>
            <pc:docMk/>
            <pc:sldMk cId="2419262274" sldId="2147478783"/>
            <ac:spMk id="119" creationId="{FA6BDCA1-3FCC-DED8-3909-6FFA8781304C}"/>
          </ac:spMkLst>
        </pc:spChg>
        <pc:spChg chg="mod">
          <ac:chgData name="Sarah Miller" userId="ee081882-2dab-4d11-94bf-1e8cfd6c100c" providerId="ADAL" clId="{59162005-8069-493F-96CB-CB6778A498D0}" dt="2024-02-07T09:40:17.387" v="4407" actId="962"/>
          <ac:spMkLst>
            <pc:docMk/>
            <pc:sldMk cId="2419262274" sldId="2147478783"/>
            <ac:spMk id="120" creationId="{38DB3CBE-8F26-4A91-668D-B5A91FD62A39}"/>
          </ac:spMkLst>
        </pc:spChg>
        <pc:spChg chg="mod">
          <ac:chgData name="Sarah Miller" userId="ee081882-2dab-4d11-94bf-1e8cfd6c100c" providerId="ADAL" clId="{59162005-8069-493F-96CB-CB6778A498D0}" dt="2024-02-07T09:40:17.387" v="4407" actId="962"/>
          <ac:spMkLst>
            <pc:docMk/>
            <pc:sldMk cId="2419262274" sldId="2147478783"/>
            <ac:spMk id="125" creationId="{8CB9D944-821E-122F-665B-0D333E2D4F19}"/>
          </ac:spMkLst>
        </pc:spChg>
        <pc:spChg chg="mod">
          <ac:chgData name="Sarah Miller" userId="ee081882-2dab-4d11-94bf-1e8cfd6c100c" providerId="ADAL" clId="{59162005-8069-493F-96CB-CB6778A498D0}" dt="2024-02-07T09:40:17.387" v="4407" actId="962"/>
          <ac:spMkLst>
            <pc:docMk/>
            <pc:sldMk cId="2419262274" sldId="2147478783"/>
            <ac:spMk id="126" creationId="{23240BA3-8E75-08F8-8BD7-36B7C627E684}"/>
          </ac:spMkLst>
        </pc:spChg>
        <pc:spChg chg="mod">
          <ac:chgData name="Sarah Miller" userId="ee081882-2dab-4d11-94bf-1e8cfd6c100c" providerId="ADAL" clId="{59162005-8069-493F-96CB-CB6778A498D0}" dt="2024-02-07T09:40:17.387" v="4407" actId="962"/>
          <ac:spMkLst>
            <pc:docMk/>
            <pc:sldMk cId="2419262274" sldId="2147478783"/>
            <ac:spMk id="135" creationId="{C31EF801-FE66-C184-A146-46641FC77F35}"/>
          </ac:spMkLst>
        </pc:spChg>
        <pc:grpChg chg="mod">
          <ac:chgData name="Sarah Miller" userId="ee081882-2dab-4d11-94bf-1e8cfd6c100c" providerId="ADAL" clId="{59162005-8069-493F-96CB-CB6778A498D0}" dt="2024-02-07T09:40:17.387" v="4407" actId="962"/>
          <ac:grpSpMkLst>
            <pc:docMk/>
            <pc:sldMk cId="2419262274" sldId="2147478783"/>
            <ac:grpSpMk id="5" creationId="{0E9745D6-8CFB-C91D-C0B6-78A04BA708F6}"/>
          </ac:grpSpMkLst>
        </pc:grpChg>
        <pc:grpChg chg="mod">
          <ac:chgData name="Sarah Miller" userId="ee081882-2dab-4d11-94bf-1e8cfd6c100c" providerId="ADAL" clId="{59162005-8069-493F-96CB-CB6778A498D0}" dt="2024-02-07T09:40:17.387" v="4407" actId="962"/>
          <ac:grpSpMkLst>
            <pc:docMk/>
            <pc:sldMk cId="2419262274" sldId="2147478783"/>
            <ac:grpSpMk id="20" creationId="{86C49F80-2E91-8073-F5DD-338A4A54CCBE}"/>
          </ac:grpSpMkLst>
        </pc:grpChg>
        <pc:grpChg chg="mod">
          <ac:chgData name="Sarah Miller" userId="ee081882-2dab-4d11-94bf-1e8cfd6c100c" providerId="ADAL" clId="{59162005-8069-493F-96CB-CB6778A498D0}" dt="2024-02-07T09:40:17.387" v="4407" actId="962"/>
          <ac:grpSpMkLst>
            <pc:docMk/>
            <pc:sldMk cId="2419262274" sldId="2147478783"/>
            <ac:grpSpMk id="23" creationId="{C43C2633-2B9E-34B6-F885-4E91E745469C}"/>
          </ac:grpSpMkLst>
        </pc:grpChg>
        <pc:grpChg chg="mod">
          <ac:chgData name="Sarah Miller" userId="ee081882-2dab-4d11-94bf-1e8cfd6c100c" providerId="ADAL" clId="{59162005-8069-493F-96CB-CB6778A498D0}" dt="2024-02-07T13:25:32.859" v="5272" actId="962"/>
          <ac:grpSpMkLst>
            <pc:docMk/>
            <pc:sldMk cId="2419262274" sldId="2147478783"/>
            <ac:grpSpMk id="35" creationId="{C0FB56A1-FA5B-3DDD-0222-D95CEB6F17AD}"/>
          </ac:grpSpMkLst>
        </pc:grpChg>
        <pc:grpChg chg="mod">
          <ac:chgData name="Sarah Miller" userId="ee081882-2dab-4d11-94bf-1e8cfd6c100c" providerId="ADAL" clId="{59162005-8069-493F-96CB-CB6778A498D0}" dt="2024-02-07T09:40:17.387" v="4407" actId="962"/>
          <ac:grpSpMkLst>
            <pc:docMk/>
            <pc:sldMk cId="2419262274" sldId="2147478783"/>
            <ac:grpSpMk id="54" creationId="{5AD8001A-6599-54C7-9EAE-54B8F46E28FB}"/>
          </ac:grpSpMkLst>
        </pc:grpChg>
        <pc:grpChg chg="mod">
          <ac:chgData name="Sarah Miller" userId="ee081882-2dab-4d11-94bf-1e8cfd6c100c" providerId="ADAL" clId="{59162005-8069-493F-96CB-CB6778A498D0}" dt="2024-02-07T09:40:17.387" v="4407" actId="962"/>
          <ac:grpSpMkLst>
            <pc:docMk/>
            <pc:sldMk cId="2419262274" sldId="2147478783"/>
            <ac:grpSpMk id="57" creationId="{5F084CBB-1F28-EFC2-12EC-E3D2CA722A6E}"/>
          </ac:grpSpMkLst>
        </pc:grpChg>
        <pc:grpChg chg="mod">
          <ac:chgData name="Sarah Miller" userId="ee081882-2dab-4d11-94bf-1e8cfd6c100c" providerId="ADAL" clId="{59162005-8069-493F-96CB-CB6778A498D0}" dt="2024-02-07T09:40:17.387" v="4407" actId="962"/>
          <ac:grpSpMkLst>
            <pc:docMk/>
            <pc:sldMk cId="2419262274" sldId="2147478783"/>
            <ac:grpSpMk id="66" creationId="{DB2C248E-8EC0-4566-4FED-BB5D3AE1B1E9}"/>
          </ac:grpSpMkLst>
        </pc:grpChg>
        <pc:grpChg chg="mod">
          <ac:chgData name="Sarah Miller" userId="ee081882-2dab-4d11-94bf-1e8cfd6c100c" providerId="ADAL" clId="{59162005-8069-493F-96CB-CB6778A498D0}" dt="2024-02-07T09:40:17.387" v="4407" actId="962"/>
          <ac:grpSpMkLst>
            <pc:docMk/>
            <pc:sldMk cId="2419262274" sldId="2147478783"/>
            <ac:grpSpMk id="68" creationId="{A4E8D49C-F818-15F4-7AE1-42DC917BEF31}"/>
          </ac:grpSpMkLst>
        </pc:grpChg>
        <pc:grpChg chg="mod">
          <ac:chgData name="Sarah Miller" userId="ee081882-2dab-4d11-94bf-1e8cfd6c100c" providerId="ADAL" clId="{59162005-8069-493F-96CB-CB6778A498D0}" dt="2024-02-07T09:40:17.387" v="4407" actId="962"/>
          <ac:grpSpMkLst>
            <pc:docMk/>
            <pc:sldMk cId="2419262274" sldId="2147478783"/>
            <ac:grpSpMk id="76" creationId="{D73EA29A-D90A-51E5-DF57-DB2BDA63F32B}"/>
          </ac:grpSpMkLst>
        </pc:grpChg>
        <pc:grpChg chg="mod">
          <ac:chgData name="Sarah Miller" userId="ee081882-2dab-4d11-94bf-1e8cfd6c100c" providerId="ADAL" clId="{59162005-8069-493F-96CB-CB6778A498D0}" dt="2024-02-07T13:25:26.973" v="5253" actId="962"/>
          <ac:grpSpMkLst>
            <pc:docMk/>
            <pc:sldMk cId="2419262274" sldId="2147478783"/>
            <ac:grpSpMk id="86" creationId="{BEF0D55A-AE58-EACC-8E6B-B6AB02B435C5}"/>
          </ac:grpSpMkLst>
        </pc:grpChg>
        <pc:grpChg chg="mod">
          <ac:chgData name="Sarah Miller" userId="ee081882-2dab-4d11-94bf-1e8cfd6c100c" providerId="ADAL" clId="{59162005-8069-493F-96CB-CB6778A498D0}" dt="2024-02-07T09:40:17.387" v="4407" actId="962"/>
          <ac:grpSpMkLst>
            <pc:docMk/>
            <pc:sldMk cId="2419262274" sldId="2147478783"/>
            <ac:grpSpMk id="91" creationId="{A154BC4A-E5B2-2C87-2FFD-11E6E50FC4F0}"/>
          </ac:grpSpMkLst>
        </pc:grpChg>
        <pc:grpChg chg="mod">
          <ac:chgData name="Sarah Miller" userId="ee081882-2dab-4d11-94bf-1e8cfd6c100c" providerId="ADAL" clId="{59162005-8069-493F-96CB-CB6778A498D0}" dt="2024-02-07T09:40:17.387" v="4407" actId="962"/>
          <ac:grpSpMkLst>
            <pc:docMk/>
            <pc:sldMk cId="2419262274" sldId="2147478783"/>
            <ac:grpSpMk id="99" creationId="{506CF19C-358F-C5A0-057E-5361154622DD}"/>
          </ac:grpSpMkLst>
        </pc:grpChg>
        <pc:grpChg chg="mod">
          <ac:chgData name="Sarah Miller" userId="ee081882-2dab-4d11-94bf-1e8cfd6c100c" providerId="ADAL" clId="{59162005-8069-493F-96CB-CB6778A498D0}" dt="2024-02-07T09:40:17.387" v="4407" actId="962"/>
          <ac:grpSpMkLst>
            <pc:docMk/>
            <pc:sldMk cId="2419262274" sldId="2147478783"/>
            <ac:grpSpMk id="104" creationId="{AFAE0BB4-2117-4000-27C9-DB98496EE1D7}"/>
          </ac:grpSpMkLst>
        </pc:grpChg>
        <pc:grpChg chg="mod">
          <ac:chgData name="Sarah Miller" userId="ee081882-2dab-4d11-94bf-1e8cfd6c100c" providerId="ADAL" clId="{59162005-8069-493F-96CB-CB6778A498D0}" dt="2024-02-07T09:40:17.387" v="4407" actId="962"/>
          <ac:grpSpMkLst>
            <pc:docMk/>
            <pc:sldMk cId="2419262274" sldId="2147478783"/>
            <ac:grpSpMk id="106" creationId="{AA5FBDA6-BD57-1DA2-9936-12BE0DE68CFD}"/>
          </ac:grpSpMkLst>
        </pc:grpChg>
        <pc:grpChg chg="mod">
          <ac:chgData name="Sarah Miller" userId="ee081882-2dab-4d11-94bf-1e8cfd6c100c" providerId="ADAL" clId="{59162005-8069-493F-96CB-CB6778A498D0}" dt="2024-02-07T09:40:17.387" v="4407" actId="962"/>
          <ac:grpSpMkLst>
            <pc:docMk/>
            <pc:sldMk cId="2419262274" sldId="2147478783"/>
            <ac:grpSpMk id="113" creationId="{F878614E-BF7F-7CD9-BB16-F651A0D4CFC4}"/>
          </ac:grpSpMkLst>
        </pc:grpChg>
        <pc:grpChg chg="mod">
          <ac:chgData name="Sarah Miller" userId="ee081882-2dab-4d11-94bf-1e8cfd6c100c" providerId="ADAL" clId="{59162005-8069-493F-96CB-CB6778A498D0}" dt="2024-02-07T09:40:17.387" v="4407" actId="962"/>
          <ac:grpSpMkLst>
            <pc:docMk/>
            <pc:sldMk cId="2419262274" sldId="2147478783"/>
            <ac:grpSpMk id="127" creationId="{4254AD26-1AFE-9BC6-0B8F-9EA5446B9F6B}"/>
          </ac:grpSpMkLst>
        </pc:grpChg>
        <pc:grpChg chg="mod">
          <ac:chgData name="Sarah Miller" userId="ee081882-2dab-4d11-94bf-1e8cfd6c100c" providerId="ADAL" clId="{59162005-8069-493F-96CB-CB6778A498D0}" dt="2024-02-07T09:40:17.387" v="4407" actId="962"/>
          <ac:grpSpMkLst>
            <pc:docMk/>
            <pc:sldMk cId="2419262274" sldId="2147478783"/>
            <ac:grpSpMk id="130" creationId="{9DD540B7-A6DE-8B97-F30D-08D81D8ADF28}"/>
          </ac:grpSpMkLst>
        </pc:grpChg>
      </pc:sldChg>
      <pc:sldChg chg="modSp mod">
        <pc:chgData name="Sarah Miller" userId="ee081882-2dab-4d11-94bf-1e8cfd6c100c" providerId="ADAL" clId="{59162005-8069-493F-96CB-CB6778A498D0}" dt="2024-02-07T16:24:38.783" v="9254" actId="962"/>
        <pc:sldMkLst>
          <pc:docMk/>
          <pc:sldMk cId="177302374" sldId="2147478784"/>
        </pc:sldMkLst>
        <pc:spChg chg="mod">
          <ac:chgData name="Sarah Miller" userId="ee081882-2dab-4d11-94bf-1e8cfd6c100c" providerId="ADAL" clId="{59162005-8069-493F-96CB-CB6778A498D0}" dt="2024-02-07T09:40:43.487" v="4411" actId="962"/>
          <ac:spMkLst>
            <pc:docMk/>
            <pc:sldMk cId="177302374" sldId="2147478784"/>
            <ac:spMk id="2" creationId="{13130ACE-AAB9-7824-DAD0-8F28F6E8495A}"/>
          </ac:spMkLst>
        </pc:spChg>
        <pc:spChg chg="mod">
          <ac:chgData name="Sarah Miller" userId="ee081882-2dab-4d11-94bf-1e8cfd6c100c" providerId="ADAL" clId="{59162005-8069-493F-96CB-CB6778A498D0}" dt="2024-02-07T09:40:43.487" v="4411" actId="962"/>
          <ac:spMkLst>
            <pc:docMk/>
            <pc:sldMk cId="177302374" sldId="2147478784"/>
            <ac:spMk id="4" creationId="{38695748-F541-40FE-3A90-2C20F0D29DCC}"/>
          </ac:spMkLst>
        </pc:spChg>
        <pc:spChg chg="mod">
          <ac:chgData name="Sarah Miller" userId="ee081882-2dab-4d11-94bf-1e8cfd6c100c" providerId="ADAL" clId="{59162005-8069-493F-96CB-CB6778A498D0}" dt="2024-02-07T09:40:43.487" v="4411" actId="962"/>
          <ac:spMkLst>
            <pc:docMk/>
            <pc:sldMk cId="177302374" sldId="2147478784"/>
            <ac:spMk id="5" creationId="{14DCB942-B6C7-AF74-A3C6-CF77316248DA}"/>
          </ac:spMkLst>
        </pc:spChg>
        <pc:spChg chg="mod">
          <ac:chgData name="Sarah Miller" userId="ee081882-2dab-4d11-94bf-1e8cfd6c100c" providerId="ADAL" clId="{59162005-8069-493F-96CB-CB6778A498D0}" dt="2024-02-07T16:21:05.431" v="8806" actId="962"/>
          <ac:spMkLst>
            <pc:docMk/>
            <pc:sldMk cId="177302374" sldId="2147478784"/>
            <ac:spMk id="9" creationId="{7D3A1BD3-CE83-18C0-B65D-6DD8AFEC56A3}"/>
          </ac:spMkLst>
        </pc:spChg>
        <pc:spChg chg="mod">
          <ac:chgData name="Sarah Miller" userId="ee081882-2dab-4d11-94bf-1e8cfd6c100c" providerId="ADAL" clId="{59162005-8069-493F-96CB-CB6778A498D0}" dt="2024-02-07T16:23:31.164" v="9239" actId="962"/>
          <ac:spMkLst>
            <pc:docMk/>
            <pc:sldMk cId="177302374" sldId="2147478784"/>
            <ac:spMk id="12" creationId="{2C0136A2-8768-F9D2-A0E2-035565B02893}"/>
          </ac:spMkLst>
        </pc:spChg>
        <pc:spChg chg="mod">
          <ac:chgData name="Sarah Miller" userId="ee081882-2dab-4d11-94bf-1e8cfd6c100c" providerId="ADAL" clId="{59162005-8069-493F-96CB-CB6778A498D0}" dt="2024-02-07T09:40:43.487" v="4411" actId="962"/>
          <ac:spMkLst>
            <pc:docMk/>
            <pc:sldMk cId="177302374" sldId="2147478784"/>
            <ac:spMk id="14" creationId="{9AB43577-7F1B-3EBE-C749-77023C764E72}"/>
          </ac:spMkLst>
        </pc:spChg>
        <pc:spChg chg="mod">
          <ac:chgData name="Sarah Miller" userId="ee081882-2dab-4d11-94bf-1e8cfd6c100c" providerId="ADAL" clId="{59162005-8069-493F-96CB-CB6778A498D0}" dt="2024-02-07T16:21:05.431" v="8806" actId="962"/>
          <ac:spMkLst>
            <pc:docMk/>
            <pc:sldMk cId="177302374" sldId="2147478784"/>
            <ac:spMk id="27" creationId="{AA3D76A5-63FA-3BF1-93F4-3DB793F6BA21}"/>
          </ac:spMkLst>
        </pc:spChg>
        <pc:spChg chg="mod">
          <ac:chgData name="Sarah Miller" userId="ee081882-2dab-4d11-94bf-1e8cfd6c100c" providerId="ADAL" clId="{59162005-8069-493F-96CB-CB6778A498D0}" dt="2024-02-07T16:21:46.259" v="8948" actId="962"/>
          <ac:spMkLst>
            <pc:docMk/>
            <pc:sldMk cId="177302374" sldId="2147478784"/>
            <ac:spMk id="35" creationId="{67278AD1-77FF-170C-F069-91C52CDEE391}"/>
          </ac:spMkLst>
        </pc:spChg>
        <pc:spChg chg="mod">
          <ac:chgData name="Sarah Miller" userId="ee081882-2dab-4d11-94bf-1e8cfd6c100c" providerId="ADAL" clId="{59162005-8069-493F-96CB-CB6778A498D0}" dt="2024-02-07T16:21:46.259" v="8948" actId="962"/>
          <ac:spMkLst>
            <pc:docMk/>
            <pc:sldMk cId="177302374" sldId="2147478784"/>
            <ac:spMk id="39" creationId="{DEF30FB1-C31C-BE6C-4CDD-3DC541F047AF}"/>
          </ac:spMkLst>
        </pc:spChg>
        <pc:spChg chg="mod">
          <ac:chgData name="Sarah Miller" userId="ee081882-2dab-4d11-94bf-1e8cfd6c100c" providerId="ADAL" clId="{59162005-8069-493F-96CB-CB6778A498D0}" dt="2024-02-07T16:21:17.080" v="8848" actId="962"/>
          <ac:spMkLst>
            <pc:docMk/>
            <pc:sldMk cId="177302374" sldId="2147478784"/>
            <ac:spMk id="227" creationId="{614230D1-0A3D-AE10-4B54-9EFE1B2196BF}"/>
          </ac:spMkLst>
        </pc:spChg>
        <pc:spChg chg="mod">
          <ac:chgData name="Sarah Miller" userId="ee081882-2dab-4d11-94bf-1e8cfd6c100c" providerId="ADAL" clId="{59162005-8069-493F-96CB-CB6778A498D0}" dt="2024-02-07T16:21:17.080" v="8848" actId="962"/>
          <ac:spMkLst>
            <pc:docMk/>
            <pc:sldMk cId="177302374" sldId="2147478784"/>
            <ac:spMk id="233" creationId="{C00A3E8E-26BE-FDB0-AA88-1B28E99134E4}"/>
          </ac:spMkLst>
        </pc:spChg>
        <pc:spChg chg="mod">
          <ac:chgData name="Sarah Miller" userId="ee081882-2dab-4d11-94bf-1e8cfd6c100c" providerId="ADAL" clId="{59162005-8069-493F-96CB-CB6778A498D0}" dt="2024-02-07T16:21:26.286" v="8880" actId="962"/>
          <ac:spMkLst>
            <pc:docMk/>
            <pc:sldMk cId="177302374" sldId="2147478784"/>
            <ac:spMk id="238" creationId="{BB9D802C-FDC3-2A2C-0F2F-07475E08F07D}"/>
          </ac:spMkLst>
        </pc:spChg>
        <pc:spChg chg="mod">
          <ac:chgData name="Sarah Miller" userId="ee081882-2dab-4d11-94bf-1e8cfd6c100c" providerId="ADAL" clId="{59162005-8069-493F-96CB-CB6778A498D0}" dt="2024-02-07T16:21:26.286" v="8880" actId="962"/>
          <ac:spMkLst>
            <pc:docMk/>
            <pc:sldMk cId="177302374" sldId="2147478784"/>
            <ac:spMk id="242" creationId="{8B915466-C3D8-AE91-3785-352667551503}"/>
          </ac:spMkLst>
        </pc:spChg>
        <pc:spChg chg="mod">
          <ac:chgData name="Sarah Miller" userId="ee081882-2dab-4d11-94bf-1e8cfd6c100c" providerId="ADAL" clId="{59162005-8069-493F-96CB-CB6778A498D0}" dt="2024-02-07T16:21:36.453" v="8904" actId="962"/>
          <ac:spMkLst>
            <pc:docMk/>
            <pc:sldMk cId="177302374" sldId="2147478784"/>
            <ac:spMk id="247" creationId="{517B6332-B1FB-4DAC-C192-C8B602585EB0}"/>
          </ac:spMkLst>
        </pc:spChg>
        <pc:spChg chg="mod">
          <ac:chgData name="Sarah Miller" userId="ee081882-2dab-4d11-94bf-1e8cfd6c100c" providerId="ADAL" clId="{59162005-8069-493F-96CB-CB6778A498D0}" dt="2024-02-07T16:21:36.453" v="8904" actId="962"/>
          <ac:spMkLst>
            <pc:docMk/>
            <pc:sldMk cId="177302374" sldId="2147478784"/>
            <ac:spMk id="250" creationId="{EF560E9B-CF3A-D1C8-F0F8-9CCD6538DBA3}"/>
          </ac:spMkLst>
        </pc:spChg>
        <pc:spChg chg="mod">
          <ac:chgData name="Sarah Miller" userId="ee081882-2dab-4d11-94bf-1e8cfd6c100c" providerId="ADAL" clId="{59162005-8069-493F-96CB-CB6778A498D0}" dt="2024-02-07T16:22:04.120" v="9012" actId="962"/>
          <ac:spMkLst>
            <pc:docMk/>
            <pc:sldMk cId="177302374" sldId="2147478784"/>
            <ac:spMk id="265" creationId="{4E331681-8C92-A863-33E8-4285141542AA}"/>
          </ac:spMkLst>
        </pc:spChg>
        <pc:spChg chg="mod">
          <ac:chgData name="Sarah Miller" userId="ee081882-2dab-4d11-94bf-1e8cfd6c100c" providerId="ADAL" clId="{59162005-8069-493F-96CB-CB6778A498D0}" dt="2024-02-07T16:22:04.120" v="9012" actId="962"/>
          <ac:spMkLst>
            <pc:docMk/>
            <pc:sldMk cId="177302374" sldId="2147478784"/>
            <ac:spMk id="269" creationId="{6DE14C3A-C80B-8B23-A6F7-18AAA83914CB}"/>
          </ac:spMkLst>
        </pc:spChg>
        <pc:spChg chg="mod">
          <ac:chgData name="Sarah Miller" userId="ee081882-2dab-4d11-94bf-1e8cfd6c100c" providerId="ADAL" clId="{59162005-8069-493F-96CB-CB6778A498D0}" dt="2024-02-07T16:22:15.411" v="9054" actId="962"/>
          <ac:spMkLst>
            <pc:docMk/>
            <pc:sldMk cId="177302374" sldId="2147478784"/>
            <ac:spMk id="274" creationId="{47F7ADF3-21EE-35E1-9042-75ED5A29FC84}"/>
          </ac:spMkLst>
        </pc:spChg>
        <pc:spChg chg="mod">
          <ac:chgData name="Sarah Miller" userId="ee081882-2dab-4d11-94bf-1e8cfd6c100c" providerId="ADAL" clId="{59162005-8069-493F-96CB-CB6778A498D0}" dt="2024-02-07T16:22:15.411" v="9054" actId="962"/>
          <ac:spMkLst>
            <pc:docMk/>
            <pc:sldMk cId="177302374" sldId="2147478784"/>
            <ac:spMk id="278" creationId="{1073F9C6-83F5-E61C-891B-1CA797C890BA}"/>
          </ac:spMkLst>
        </pc:spChg>
        <pc:spChg chg="mod">
          <ac:chgData name="Sarah Miller" userId="ee081882-2dab-4d11-94bf-1e8cfd6c100c" providerId="ADAL" clId="{59162005-8069-493F-96CB-CB6778A498D0}" dt="2024-02-07T16:24:38.783" v="9254" actId="962"/>
          <ac:spMkLst>
            <pc:docMk/>
            <pc:sldMk cId="177302374" sldId="2147478784"/>
            <ac:spMk id="286" creationId="{4AB8B558-4631-F362-6DD0-36E2FF0146F5}"/>
          </ac:spMkLst>
        </pc:spChg>
        <pc:spChg chg="mod">
          <ac:chgData name="Sarah Miller" userId="ee081882-2dab-4d11-94bf-1e8cfd6c100c" providerId="ADAL" clId="{59162005-8069-493F-96CB-CB6778A498D0}" dt="2024-02-07T09:40:43.487" v="4411" actId="962"/>
          <ac:spMkLst>
            <pc:docMk/>
            <pc:sldMk cId="177302374" sldId="2147478784"/>
            <ac:spMk id="288" creationId="{1A98E838-C05B-B2E5-ECA4-CBD10EEE7D5E}"/>
          </ac:spMkLst>
        </pc:spChg>
        <pc:spChg chg="mod">
          <ac:chgData name="Sarah Miller" userId="ee081882-2dab-4d11-94bf-1e8cfd6c100c" providerId="ADAL" clId="{59162005-8069-493F-96CB-CB6778A498D0}" dt="2024-02-07T16:22:25.353" v="9055" actId="962"/>
          <ac:spMkLst>
            <pc:docMk/>
            <pc:sldMk cId="177302374" sldId="2147478784"/>
            <ac:spMk id="289" creationId="{52688E25-DE1D-2F17-9501-D383C166F59E}"/>
          </ac:spMkLst>
        </pc:spChg>
        <pc:spChg chg="mod">
          <ac:chgData name="Sarah Miller" userId="ee081882-2dab-4d11-94bf-1e8cfd6c100c" providerId="ADAL" clId="{59162005-8069-493F-96CB-CB6778A498D0}" dt="2024-02-07T09:40:43.487" v="4411" actId="962"/>
          <ac:spMkLst>
            <pc:docMk/>
            <pc:sldMk cId="177302374" sldId="2147478784"/>
            <ac:spMk id="290" creationId="{AFF5276C-570B-0E4C-A720-BEC9B2F8AF2F}"/>
          </ac:spMkLst>
        </pc:spChg>
        <pc:spChg chg="mod">
          <ac:chgData name="Sarah Miller" userId="ee081882-2dab-4d11-94bf-1e8cfd6c100c" providerId="ADAL" clId="{59162005-8069-493F-96CB-CB6778A498D0}" dt="2024-02-07T09:40:43.487" v="4411" actId="962"/>
          <ac:spMkLst>
            <pc:docMk/>
            <pc:sldMk cId="177302374" sldId="2147478784"/>
            <ac:spMk id="291" creationId="{758BB359-AD72-D44A-7CBB-2D37D22B8066}"/>
          </ac:spMkLst>
        </pc:spChg>
        <pc:spChg chg="mod">
          <ac:chgData name="Sarah Miller" userId="ee081882-2dab-4d11-94bf-1e8cfd6c100c" providerId="ADAL" clId="{59162005-8069-493F-96CB-CB6778A498D0}" dt="2024-02-07T16:22:25.353" v="9055" actId="962"/>
          <ac:spMkLst>
            <pc:docMk/>
            <pc:sldMk cId="177302374" sldId="2147478784"/>
            <ac:spMk id="292" creationId="{3BC8B139-1ACC-630B-ED98-7FC8DE13B380}"/>
          </ac:spMkLst>
        </pc:spChg>
        <pc:spChg chg="mod">
          <ac:chgData name="Sarah Miller" userId="ee081882-2dab-4d11-94bf-1e8cfd6c100c" providerId="ADAL" clId="{59162005-8069-493F-96CB-CB6778A498D0}" dt="2024-02-07T09:40:43.487" v="4411" actId="962"/>
          <ac:spMkLst>
            <pc:docMk/>
            <pc:sldMk cId="177302374" sldId="2147478784"/>
            <ac:spMk id="293" creationId="{20E4A1B8-618A-F7D8-6E9F-88FB5580889C}"/>
          </ac:spMkLst>
        </pc:spChg>
        <pc:spChg chg="mod">
          <ac:chgData name="Sarah Miller" userId="ee081882-2dab-4d11-94bf-1e8cfd6c100c" providerId="ADAL" clId="{59162005-8069-493F-96CB-CB6778A498D0}" dt="2024-02-07T09:40:43.487" v="4411" actId="962"/>
          <ac:spMkLst>
            <pc:docMk/>
            <pc:sldMk cId="177302374" sldId="2147478784"/>
            <ac:spMk id="1062" creationId="{EC808B4F-8D39-1FE1-0756-319A267E7D5C}"/>
          </ac:spMkLst>
        </pc:spChg>
        <pc:spChg chg="mod">
          <ac:chgData name="Sarah Miller" userId="ee081882-2dab-4d11-94bf-1e8cfd6c100c" providerId="ADAL" clId="{59162005-8069-493F-96CB-CB6778A498D0}" dt="2024-02-07T09:40:43.487" v="4411" actId="962"/>
          <ac:spMkLst>
            <pc:docMk/>
            <pc:sldMk cId="177302374" sldId="2147478784"/>
            <ac:spMk id="1063" creationId="{4633AC31-E741-E9C9-AD46-3837782C3D48}"/>
          </ac:spMkLst>
        </pc:spChg>
        <pc:spChg chg="mod">
          <ac:chgData name="Sarah Miller" userId="ee081882-2dab-4d11-94bf-1e8cfd6c100c" providerId="ADAL" clId="{59162005-8069-493F-96CB-CB6778A498D0}" dt="2024-02-07T16:22:29.663" v="9056" actId="962"/>
          <ac:spMkLst>
            <pc:docMk/>
            <pc:sldMk cId="177302374" sldId="2147478784"/>
            <ac:spMk id="1066" creationId="{A6FF729D-C288-9AC0-306C-39572387409B}"/>
          </ac:spMkLst>
        </pc:spChg>
        <pc:spChg chg="mod">
          <ac:chgData name="Sarah Miller" userId="ee081882-2dab-4d11-94bf-1e8cfd6c100c" providerId="ADAL" clId="{59162005-8069-493F-96CB-CB6778A498D0}" dt="2024-02-07T16:22:29.663" v="9056" actId="962"/>
          <ac:spMkLst>
            <pc:docMk/>
            <pc:sldMk cId="177302374" sldId="2147478784"/>
            <ac:spMk id="1067" creationId="{0E731A06-F53A-2F17-72DF-1C7FCBBAD363}"/>
          </ac:spMkLst>
        </pc:spChg>
        <pc:spChg chg="mod">
          <ac:chgData name="Sarah Miller" userId="ee081882-2dab-4d11-94bf-1e8cfd6c100c" providerId="ADAL" clId="{59162005-8069-493F-96CB-CB6778A498D0}" dt="2024-02-07T16:22:29.663" v="9056" actId="962"/>
          <ac:spMkLst>
            <pc:docMk/>
            <pc:sldMk cId="177302374" sldId="2147478784"/>
            <ac:spMk id="1068" creationId="{FF84A5D2-35D7-E7F5-F070-6CB335BAA7FC}"/>
          </ac:spMkLst>
        </pc:spChg>
        <pc:grpChg chg="mod">
          <ac:chgData name="Sarah Miller" userId="ee081882-2dab-4d11-94bf-1e8cfd6c100c" providerId="ADAL" clId="{59162005-8069-493F-96CB-CB6778A498D0}" dt="2024-02-07T09:40:43.487" v="4411" actId="962"/>
          <ac:grpSpMkLst>
            <pc:docMk/>
            <pc:sldMk cId="177302374" sldId="2147478784"/>
            <ac:grpSpMk id="3" creationId="{810A4A47-DB2A-5D3D-ADA1-87104670F5F7}"/>
          </ac:grpSpMkLst>
        </pc:grpChg>
        <pc:grpChg chg="mod">
          <ac:chgData name="Sarah Miller" userId="ee081882-2dab-4d11-94bf-1e8cfd6c100c" providerId="ADAL" clId="{59162005-8069-493F-96CB-CB6778A498D0}" dt="2024-02-07T09:40:43.487" v="4411" actId="962"/>
          <ac:grpSpMkLst>
            <pc:docMk/>
            <pc:sldMk cId="177302374" sldId="2147478784"/>
            <ac:grpSpMk id="15" creationId="{A541B2E1-987A-B8D5-B5CD-1FE416CF673C}"/>
          </ac:grpSpMkLst>
        </pc:grpChg>
        <pc:grpChg chg="mod">
          <ac:chgData name="Sarah Miller" userId="ee081882-2dab-4d11-94bf-1e8cfd6c100c" providerId="ADAL" clId="{59162005-8069-493F-96CB-CB6778A498D0}" dt="2024-02-07T09:40:43.487" v="4411" actId="962"/>
          <ac:grpSpMkLst>
            <pc:docMk/>
            <pc:sldMk cId="177302374" sldId="2147478784"/>
            <ac:grpSpMk id="31" creationId="{F8135F79-732B-F8FC-72E6-CE91323343DC}"/>
          </ac:grpSpMkLst>
        </pc:grpChg>
        <pc:grpChg chg="mod">
          <ac:chgData name="Sarah Miller" userId="ee081882-2dab-4d11-94bf-1e8cfd6c100c" providerId="ADAL" clId="{59162005-8069-493F-96CB-CB6778A498D0}" dt="2024-02-07T16:23:07.253" v="9151" actId="962"/>
          <ac:grpSpMkLst>
            <pc:docMk/>
            <pc:sldMk cId="177302374" sldId="2147478784"/>
            <ac:grpSpMk id="50" creationId="{DFF27DB7-924F-C56C-361C-35DF8783DDD3}"/>
          </ac:grpSpMkLst>
        </pc:grpChg>
        <pc:grpChg chg="mod">
          <ac:chgData name="Sarah Miller" userId="ee081882-2dab-4d11-94bf-1e8cfd6c100c" providerId="ADAL" clId="{59162005-8069-493F-96CB-CB6778A498D0}" dt="2024-02-07T09:40:43.487" v="4411" actId="962"/>
          <ac:grpSpMkLst>
            <pc:docMk/>
            <pc:sldMk cId="177302374" sldId="2147478784"/>
            <ac:grpSpMk id="219" creationId="{EAA4958B-36B5-6E53-988D-51CB0133B5CE}"/>
          </ac:grpSpMkLst>
        </pc:grpChg>
        <pc:grpChg chg="mod">
          <ac:chgData name="Sarah Miller" userId="ee081882-2dab-4d11-94bf-1e8cfd6c100c" providerId="ADAL" clId="{59162005-8069-493F-96CB-CB6778A498D0}" dt="2024-02-07T14:04:28.413" v="6147" actId="962"/>
          <ac:grpSpMkLst>
            <pc:docMk/>
            <pc:sldMk cId="177302374" sldId="2147478784"/>
            <ac:grpSpMk id="229" creationId="{6B6E39B7-7A15-E9C9-BF39-555F298152AC}"/>
          </ac:grpSpMkLst>
        </pc:grpChg>
        <pc:grpChg chg="mod">
          <ac:chgData name="Sarah Miller" userId="ee081882-2dab-4d11-94bf-1e8cfd6c100c" providerId="ADAL" clId="{59162005-8069-493F-96CB-CB6778A498D0}" dt="2024-02-07T09:40:43.487" v="4411" actId="962"/>
          <ac:grpSpMkLst>
            <pc:docMk/>
            <pc:sldMk cId="177302374" sldId="2147478784"/>
            <ac:grpSpMk id="234" creationId="{737CBE77-9B71-0316-639D-92FD5EBE8EA9}"/>
          </ac:grpSpMkLst>
        </pc:grpChg>
        <pc:grpChg chg="mod">
          <ac:chgData name="Sarah Miller" userId="ee081882-2dab-4d11-94bf-1e8cfd6c100c" providerId="ADAL" clId="{59162005-8069-493F-96CB-CB6778A498D0}" dt="2024-02-07T09:40:43.487" v="4411" actId="962"/>
          <ac:grpSpMkLst>
            <pc:docMk/>
            <pc:sldMk cId="177302374" sldId="2147478784"/>
            <ac:grpSpMk id="243" creationId="{DE3F8C58-1705-CBE2-A72F-3AC1E177C155}"/>
          </ac:grpSpMkLst>
        </pc:grpChg>
        <pc:grpChg chg="mod">
          <ac:chgData name="Sarah Miller" userId="ee081882-2dab-4d11-94bf-1e8cfd6c100c" providerId="ADAL" clId="{59162005-8069-493F-96CB-CB6778A498D0}" dt="2024-02-07T09:40:43.487" v="4411" actId="962"/>
          <ac:grpSpMkLst>
            <pc:docMk/>
            <pc:sldMk cId="177302374" sldId="2147478784"/>
            <ac:grpSpMk id="261" creationId="{C0ECF5AE-50E6-A4C0-970E-DD0DE71FEC37}"/>
          </ac:grpSpMkLst>
        </pc:grpChg>
        <pc:grpChg chg="mod">
          <ac:chgData name="Sarah Miller" userId="ee081882-2dab-4d11-94bf-1e8cfd6c100c" providerId="ADAL" clId="{59162005-8069-493F-96CB-CB6778A498D0}" dt="2024-02-07T09:40:43.487" v="4411" actId="962"/>
          <ac:grpSpMkLst>
            <pc:docMk/>
            <pc:sldMk cId="177302374" sldId="2147478784"/>
            <ac:grpSpMk id="270" creationId="{C1EEA8D5-A0F6-DF19-C0AF-BC3793BB9216}"/>
          </ac:grpSpMkLst>
        </pc:grpChg>
        <pc:grpChg chg="mod">
          <ac:chgData name="Sarah Miller" userId="ee081882-2dab-4d11-94bf-1e8cfd6c100c" providerId="ADAL" clId="{59162005-8069-493F-96CB-CB6778A498D0}" dt="2024-02-07T16:23:28.119" v="9238" actId="962"/>
          <ac:grpSpMkLst>
            <pc:docMk/>
            <pc:sldMk cId="177302374" sldId="2147478784"/>
            <ac:grpSpMk id="345" creationId="{CAF220EF-3A9D-81B4-855E-B56C87F34B94}"/>
          </ac:grpSpMkLst>
        </pc:grpChg>
        <pc:grpChg chg="mod">
          <ac:chgData name="Sarah Miller" userId="ee081882-2dab-4d11-94bf-1e8cfd6c100c" providerId="ADAL" clId="{59162005-8069-493F-96CB-CB6778A498D0}" dt="2024-02-07T16:23:20.836" v="9203" actId="962"/>
          <ac:grpSpMkLst>
            <pc:docMk/>
            <pc:sldMk cId="177302374" sldId="2147478784"/>
            <ac:grpSpMk id="350" creationId="{2F2AF43E-DF67-2D9B-63AF-FF401EB01C9C}"/>
          </ac:grpSpMkLst>
        </pc:grpChg>
        <pc:grpChg chg="mod">
          <ac:chgData name="Sarah Miller" userId="ee081882-2dab-4d11-94bf-1e8cfd6c100c" providerId="ADAL" clId="{59162005-8069-493F-96CB-CB6778A498D0}" dt="2024-02-07T16:22:42.935" v="9077" actId="962"/>
          <ac:grpSpMkLst>
            <pc:docMk/>
            <pc:sldMk cId="177302374" sldId="2147478784"/>
            <ac:grpSpMk id="355" creationId="{1176E0E8-2E40-3A78-883B-C483863D68C7}"/>
          </ac:grpSpMkLst>
        </pc:grpChg>
        <pc:grpChg chg="mod">
          <ac:chgData name="Sarah Miller" userId="ee081882-2dab-4d11-94bf-1e8cfd6c100c" providerId="ADAL" clId="{59162005-8069-493F-96CB-CB6778A498D0}" dt="2024-02-07T16:22:49.278" v="9096" actId="962"/>
          <ac:grpSpMkLst>
            <pc:docMk/>
            <pc:sldMk cId="177302374" sldId="2147478784"/>
            <ac:grpSpMk id="360" creationId="{E541F333-C382-4289-4A27-9621DF995D52}"/>
          </ac:grpSpMkLst>
        </pc:grpChg>
        <pc:grpChg chg="mod">
          <ac:chgData name="Sarah Miller" userId="ee081882-2dab-4d11-94bf-1e8cfd6c100c" providerId="ADAL" clId="{59162005-8069-493F-96CB-CB6778A498D0}" dt="2024-02-07T16:23:13.878" v="9180" actId="962"/>
          <ac:grpSpMkLst>
            <pc:docMk/>
            <pc:sldMk cId="177302374" sldId="2147478784"/>
            <ac:grpSpMk id="365" creationId="{441C169E-C72B-6C6E-9B77-36413F8923BC}"/>
          </ac:grpSpMkLst>
        </pc:grpChg>
        <pc:grpChg chg="mod">
          <ac:chgData name="Sarah Miller" userId="ee081882-2dab-4d11-94bf-1e8cfd6c100c" providerId="ADAL" clId="{59162005-8069-493F-96CB-CB6778A498D0}" dt="2024-02-07T16:22:59.903" v="9132" actId="962"/>
          <ac:grpSpMkLst>
            <pc:docMk/>
            <pc:sldMk cId="177302374" sldId="2147478784"/>
            <ac:grpSpMk id="375" creationId="{47633DBB-1287-3B57-14DE-AB9BAF0B37C1}"/>
          </ac:grpSpMkLst>
        </pc:grpChg>
        <pc:grpChg chg="mod">
          <ac:chgData name="Sarah Miller" userId="ee081882-2dab-4d11-94bf-1e8cfd6c100c" providerId="ADAL" clId="{59162005-8069-493F-96CB-CB6778A498D0}" dt="2024-02-07T16:22:54.819" v="9117" actId="962"/>
          <ac:grpSpMkLst>
            <pc:docMk/>
            <pc:sldMk cId="177302374" sldId="2147478784"/>
            <ac:grpSpMk id="380" creationId="{60A953E9-63E4-6A72-92F8-AFFFB5EB159A}"/>
          </ac:grpSpMkLst>
        </pc:grpChg>
        <pc:grpChg chg="mod">
          <ac:chgData name="Sarah Miller" userId="ee081882-2dab-4d11-94bf-1e8cfd6c100c" providerId="ADAL" clId="{59162005-8069-493F-96CB-CB6778A498D0}" dt="2024-02-07T09:40:43.487" v="4411" actId="962"/>
          <ac:grpSpMkLst>
            <pc:docMk/>
            <pc:sldMk cId="177302374" sldId="2147478784"/>
            <ac:grpSpMk id="1078" creationId="{1400416D-F86A-043E-A341-112EC16641DE}"/>
          </ac:grpSpMkLst>
        </pc:grpChg>
        <pc:grpChg chg="mod">
          <ac:chgData name="Sarah Miller" userId="ee081882-2dab-4d11-94bf-1e8cfd6c100c" providerId="ADAL" clId="{59162005-8069-493F-96CB-CB6778A498D0}" dt="2024-02-07T09:40:43.487" v="4411" actId="962"/>
          <ac:grpSpMkLst>
            <pc:docMk/>
            <pc:sldMk cId="177302374" sldId="2147478784"/>
            <ac:grpSpMk id="1079" creationId="{B9E153BE-4EB0-CBB6-ADCE-875C9ED5B0BA}"/>
          </ac:grpSpMkLst>
        </pc:grpChg>
        <pc:grpChg chg="mod">
          <ac:chgData name="Sarah Miller" userId="ee081882-2dab-4d11-94bf-1e8cfd6c100c" providerId="ADAL" clId="{59162005-8069-493F-96CB-CB6778A498D0}" dt="2024-02-07T09:40:43.487" v="4411" actId="962"/>
          <ac:grpSpMkLst>
            <pc:docMk/>
            <pc:sldMk cId="177302374" sldId="2147478784"/>
            <ac:grpSpMk id="1083" creationId="{53C69D79-8A52-2837-2CE0-E519E1EFAD6D}"/>
          </ac:grpSpMkLst>
        </pc:grpChg>
        <pc:grpChg chg="mod">
          <ac:chgData name="Sarah Miller" userId="ee081882-2dab-4d11-94bf-1e8cfd6c100c" providerId="ADAL" clId="{59162005-8069-493F-96CB-CB6778A498D0}" dt="2024-02-07T09:40:43.487" v="4411" actId="962"/>
          <ac:grpSpMkLst>
            <pc:docMk/>
            <pc:sldMk cId="177302374" sldId="2147478784"/>
            <ac:grpSpMk id="1084" creationId="{559B047F-6E95-48CF-A84F-C2A415B611A2}"/>
          </ac:grpSpMkLst>
        </pc:grpChg>
        <pc:grpChg chg="mod">
          <ac:chgData name="Sarah Miller" userId="ee081882-2dab-4d11-94bf-1e8cfd6c100c" providerId="ADAL" clId="{59162005-8069-493F-96CB-CB6778A498D0}" dt="2024-02-07T09:40:43.487" v="4411" actId="962"/>
          <ac:grpSpMkLst>
            <pc:docMk/>
            <pc:sldMk cId="177302374" sldId="2147478784"/>
            <ac:grpSpMk id="1085" creationId="{BA784B48-BFF8-F341-FF5F-0D1B0346341B}"/>
          </ac:grpSpMkLst>
        </pc:grpChg>
        <pc:grpChg chg="mod">
          <ac:chgData name="Sarah Miller" userId="ee081882-2dab-4d11-94bf-1e8cfd6c100c" providerId="ADAL" clId="{59162005-8069-493F-96CB-CB6778A498D0}" dt="2024-02-07T09:40:43.487" v="4411" actId="962"/>
          <ac:grpSpMkLst>
            <pc:docMk/>
            <pc:sldMk cId="177302374" sldId="2147478784"/>
            <ac:grpSpMk id="1086" creationId="{534B8A74-34A4-FD95-1942-AA774A1CDBCA}"/>
          </ac:grpSpMkLst>
        </pc:grpChg>
        <pc:grpChg chg="mod">
          <ac:chgData name="Sarah Miller" userId="ee081882-2dab-4d11-94bf-1e8cfd6c100c" providerId="ADAL" clId="{59162005-8069-493F-96CB-CB6778A498D0}" dt="2024-02-07T09:40:43.487" v="4411" actId="962"/>
          <ac:grpSpMkLst>
            <pc:docMk/>
            <pc:sldMk cId="177302374" sldId="2147478784"/>
            <ac:grpSpMk id="1087" creationId="{24393E3E-DEC7-7EBF-2D6F-26534317AAB3}"/>
          </ac:grpSpMkLst>
        </pc:grpChg>
        <pc:grpChg chg="mod">
          <ac:chgData name="Sarah Miller" userId="ee081882-2dab-4d11-94bf-1e8cfd6c100c" providerId="ADAL" clId="{59162005-8069-493F-96CB-CB6778A498D0}" dt="2024-02-07T09:40:43.487" v="4411" actId="962"/>
          <ac:grpSpMkLst>
            <pc:docMk/>
            <pc:sldMk cId="177302374" sldId="2147478784"/>
            <ac:grpSpMk id="1088" creationId="{027FA875-B38B-A5EF-632C-9500997C619E}"/>
          </ac:grpSpMkLst>
        </pc:grpChg>
      </pc:sldChg>
      <pc:sldChg chg="addSp delSp modSp new mod delAnim modAnim modShow">
        <pc:chgData name="Sarah Miller" userId="ee081882-2dab-4d11-94bf-1e8cfd6c100c" providerId="ADAL" clId="{59162005-8069-493F-96CB-CB6778A498D0}" dt="2024-02-07T08:43:36.394" v="1160" actId="962"/>
        <pc:sldMkLst>
          <pc:docMk/>
          <pc:sldMk cId="868708138" sldId="2147478785"/>
        </pc:sldMkLst>
        <pc:spChg chg="mod">
          <ac:chgData name="Sarah Miller" userId="ee081882-2dab-4d11-94bf-1e8cfd6c100c" providerId="ADAL" clId="{59162005-8069-493F-96CB-CB6778A498D0}" dt="2024-02-06T17:09:30.747" v="28" actId="20577"/>
          <ac:spMkLst>
            <pc:docMk/>
            <pc:sldMk cId="868708138" sldId="2147478785"/>
            <ac:spMk id="2" creationId="{0E7B4FCB-E1DD-0841-FF83-4D1FF1442D4B}"/>
          </ac:spMkLst>
        </pc:spChg>
        <pc:spChg chg="mod">
          <ac:chgData name="Sarah Miller" userId="ee081882-2dab-4d11-94bf-1e8cfd6c100c" providerId="ADAL" clId="{59162005-8069-493F-96CB-CB6778A498D0}" dt="2024-02-06T17:21:08.796" v="934" actId="20577"/>
          <ac:spMkLst>
            <pc:docMk/>
            <pc:sldMk cId="868708138" sldId="2147478785"/>
            <ac:spMk id="3" creationId="{A2D90286-0AFF-45DB-D936-2D50A470A86A}"/>
          </ac:spMkLst>
        </pc:spChg>
        <pc:spChg chg="add mod">
          <ac:chgData name="Sarah Miller" userId="ee081882-2dab-4d11-94bf-1e8cfd6c100c" providerId="ADAL" clId="{59162005-8069-493F-96CB-CB6778A498D0}" dt="2024-02-06T17:11:14.339" v="355"/>
          <ac:spMkLst>
            <pc:docMk/>
            <pc:sldMk cId="868708138" sldId="2147478785"/>
            <ac:spMk id="4" creationId="{80027099-6C22-B594-4997-909ECA934AC6}"/>
          </ac:spMkLst>
        </pc:spChg>
        <pc:spChg chg="add mod">
          <ac:chgData name="Sarah Miller" userId="ee081882-2dab-4d11-94bf-1e8cfd6c100c" providerId="ADAL" clId="{59162005-8069-493F-96CB-CB6778A498D0}" dt="2024-02-07T08:42:59.147" v="1066" actId="962"/>
          <ac:spMkLst>
            <pc:docMk/>
            <pc:sldMk cId="868708138" sldId="2147478785"/>
            <ac:spMk id="9" creationId="{7A0699E9-C8AE-798E-B3A7-0213197C854D}"/>
          </ac:spMkLst>
        </pc:spChg>
        <pc:spChg chg="add mod">
          <ac:chgData name="Sarah Miller" userId="ee081882-2dab-4d11-94bf-1e8cfd6c100c" providerId="ADAL" clId="{59162005-8069-493F-96CB-CB6778A498D0}" dt="2024-02-06T17:20:04.014" v="892" actId="1076"/>
          <ac:spMkLst>
            <pc:docMk/>
            <pc:sldMk cId="868708138" sldId="2147478785"/>
            <ac:spMk id="10" creationId="{8F435C4A-515C-B556-6587-8740CB866D47}"/>
          </ac:spMkLst>
        </pc:spChg>
        <pc:spChg chg="add mod">
          <ac:chgData name="Sarah Miller" userId="ee081882-2dab-4d11-94bf-1e8cfd6c100c" providerId="ADAL" clId="{59162005-8069-493F-96CB-CB6778A498D0}" dt="2024-02-06T17:12:52.356" v="467"/>
          <ac:spMkLst>
            <pc:docMk/>
            <pc:sldMk cId="868708138" sldId="2147478785"/>
            <ac:spMk id="11" creationId="{F47DAB78-A01C-D570-1A54-E8FA586EAF99}"/>
          </ac:spMkLst>
        </pc:spChg>
        <pc:spChg chg="mod">
          <ac:chgData name="Sarah Miller" userId="ee081882-2dab-4d11-94bf-1e8cfd6c100c" providerId="ADAL" clId="{59162005-8069-493F-96CB-CB6778A498D0}" dt="2024-02-06T17:13:03.898" v="468"/>
          <ac:spMkLst>
            <pc:docMk/>
            <pc:sldMk cId="868708138" sldId="2147478785"/>
            <ac:spMk id="14" creationId="{99F35E6C-FFD9-5FA3-887D-BBCEFB66AA3C}"/>
          </ac:spMkLst>
        </pc:spChg>
        <pc:spChg chg="mod">
          <ac:chgData name="Sarah Miller" userId="ee081882-2dab-4d11-94bf-1e8cfd6c100c" providerId="ADAL" clId="{59162005-8069-493F-96CB-CB6778A498D0}" dt="2024-02-06T17:13:19.174" v="471"/>
          <ac:spMkLst>
            <pc:docMk/>
            <pc:sldMk cId="868708138" sldId="2147478785"/>
            <ac:spMk id="19" creationId="{CFD0C6F4-C090-FCA5-92E8-7EE34C7ACD50}"/>
          </ac:spMkLst>
        </pc:spChg>
        <pc:spChg chg="add mod">
          <ac:chgData name="Sarah Miller" userId="ee081882-2dab-4d11-94bf-1e8cfd6c100c" providerId="ADAL" clId="{59162005-8069-493F-96CB-CB6778A498D0}" dt="2024-02-06T17:20:04.014" v="892" actId="1076"/>
          <ac:spMkLst>
            <pc:docMk/>
            <pc:sldMk cId="868708138" sldId="2147478785"/>
            <ac:spMk id="22" creationId="{3FFE4346-8F5F-FBB0-A113-BA3F6B6DCD50}"/>
          </ac:spMkLst>
        </pc:spChg>
        <pc:spChg chg="add del mod">
          <ac:chgData name="Sarah Miller" userId="ee081882-2dab-4d11-94bf-1e8cfd6c100c" providerId="ADAL" clId="{59162005-8069-493F-96CB-CB6778A498D0}" dt="2024-02-06T17:13:59.641" v="503" actId="478"/>
          <ac:spMkLst>
            <pc:docMk/>
            <pc:sldMk cId="868708138" sldId="2147478785"/>
            <ac:spMk id="23" creationId="{002760C2-AB97-1184-8C24-3869A2DE2A68}"/>
          </ac:spMkLst>
        </pc:spChg>
        <pc:spChg chg="add mod">
          <ac:chgData name="Sarah Miller" userId="ee081882-2dab-4d11-94bf-1e8cfd6c100c" providerId="ADAL" clId="{59162005-8069-493F-96CB-CB6778A498D0}" dt="2024-02-06T17:21:00.630" v="926" actId="20577"/>
          <ac:spMkLst>
            <pc:docMk/>
            <pc:sldMk cId="868708138" sldId="2147478785"/>
            <ac:spMk id="24" creationId="{E74C8BAE-203D-CAA5-B10C-34A3EFC05BBC}"/>
          </ac:spMkLst>
        </pc:spChg>
        <pc:spChg chg="mod">
          <ac:chgData name="Sarah Miller" userId="ee081882-2dab-4d11-94bf-1e8cfd6c100c" providerId="ADAL" clId="{59162005-8069-493F-96CB-CB6778A498D0}" dt="2024-02-06T17:19:29.267" v="855"/>
          <ac:spMkLst>
            <pc:docMk/>
            <pc:sldMk cId="868708138" sldId="2147478785"/>
            <ac:spMk id="27" creationId="{65C7E677-0444-FD19-510E-EDEF7080D8A3}"/>
          </ac:spMkLst>
        </pc:spChg>
        <pc:spChg chg="mod">
          <ac:chgData name="Sarah Miller" userId="ee081882-2dab-4d11-94bf-1e8cfd6c100c" providerId="ADAL" clId="{59162005-8069-493F-96CB-CB6778A498D0}" dt="2024-02-06T17:19:29.267" v="855"/>
          <ac:spMkLst>
            <pc:docMk/>
            <pc:sldMk cId="868708138" sldId="2147478785"/>
            <ac:spMk id="30" creationId="{8410910D-557D-A629-C333-F44E326B0F60}"/>
          </ac:spMkLst>
        </pc:spChg>
        <pc:spChg chg="mod">
          <ac:chgData name="Sarah Miller" userId="ee081882-2dab-4d11-94bf-1e8cfd6c100c" providerId="ADAL" clId="{59162005-8069-493F-96CB-CB6778A498D0}" dt="2024-02-06T17:19:29.267" v="855"/>
          <ac:spMkLst>
            <pc:docMk/>
            <pc:sldMk cId="868708138" sldId="2147478785"/>
            <ac:spMk id="31" creationId="{5FB937FD-72FA-C7D8-7F8C-41AC78A36495}"/>
          </ac:spMkLst>
        </pc:spChg>
        <pc:spChg chg="add mod">
          <ac:chgData name="Sarah Miller" userId="ee081882-2dab-4d11-94bf-1e8cfd6c100c" providerId="ADAL" clId="{59162005-8069-493F-96CB-CB6778A498D0}" dt="2024-02-06T17:20:04.014" v="892" actId="1076"/>
          <ac:spMkLst>
            <pc:docMk/>
            <pc:sldMk cId="868708138" sldId="2147478785"/>
            <ac:spMk id="32" creationId="{06201036-9450-ED39-E4EA-545103923E91}"/>
          </ac:spMkLst>
        </pc:spChg>
        <pc:grpChg chg="add mod">
          <ac:chgData name="Sarah Miller" userId="ee081882-2dab-4d11-94bf-1e8cfd6c100c" providerId="ADAL" clId="{59162005-8069-493F-96CB-CB6778A498D0}" dt="2024-02-06T17:20:04.014" v="892" actId="1076"/>
          <ac:grpSpMkLst>
            <pc:docMk/>
            <pc:sldMk cId="868708138" sldId="2147478785"/>
            <ac:grpSpMk id="6" creationId="{49B0B4FB-1462-92E0-1CB6-6C42F82A3A25}"/>
          </ac:grpSpMkLst>
        </pc:grpChg>
        <pc:grpChg chg="add del mod">
          <ac:chgData name="Sarah Miller" userId="ee081882-2dab-4d11-94bf-1e8cfd6c100c" providerId="ADAL" clId="{59162005-8069-493F-96CB-CB6778A498D0}" dt="2024-02-06T17:13:18.891" v="470" actId="478"/>
          <ac:grpSpMkLst>
            <pc:docMk/>
            <pc:sldMk cId="868708138" sldId="2147478785"/>
            <ac:grpSpMk id="12" creationId="{EA086B91-DF04-56E2-F296-8A9590676C3E}"/>
          </ac:grpSpMkLst>
        </pc:grpChg>
        <pc:grpChg chg="mod">
          <ac:chgData name="Sarah Miller" userId="ee081882-2dab-4d11-94bf-1e8cfd6c100c" providerId="ADAL" clId="{59162005-8069-493F-96CB-CB6778A498D0}" dt="2024-02-06T17:13:03.898" v="468"/>
          <ac:grpSpMkLst>
            <pc:docMk/>
            <pc:sldMk cId="868708138" sldId="2147478785"/>
            <ac:grpSpMk id="13" creationId="{F064F039-F841-C270-F9FF-88AE7B3A0EA3}"/>
          </ac:grpSpMkLst>
        </pc:grpChg>
        <pc:grpChg chg="add mod">
          <ac:chgData name="Sarah Miller" userId="ee081882-2dab-4d11-94bf-1e8cfd6c100c" providerId="ADAL" clId="{59162005-8069-493F-96CB-CB6778A498D0}" dt="2024-02-07T08:43:23.249" v="1114" actId="962"/>
          <ac:grpSpMkLst>
            <pc:docMk/>
            <pc:sldMk cId="868708138" sldId="2147478785"/>
            <ac:grpSpMk id="17" creationId="{6540C800-DADD-8995-95A5-C48C2A53BA2D}"/>
          </ac:grpSpMkLst>
        </pc:grpChg>
        <pc:grpChg chg="mod">
          <ac:chgData name="Sarah Miller" userId="ee081882-2dab-4d11-94bf-1e8cfd6c100c" providerId="ADAL" clId="{59162005-8069-493F-96CB-CB6778A498D0}" dt="2024-02-06T17:13:19.174" v="471"/>
          <ac:grpSpMkLst>
            <pc:docMk/>
            <pc:sldMk cId="868708138" sldId="2147478785"/>
            <ac:grpSpMk id="18" creationId="{50EAC48A-C225-5424-8E7C-DBC69C1FFE6B}"/>
          </ac:grpSpMkLst>
        </pc:grpChg>
        <pc:grpChg chg="add mod">
          <ac:chgData name="Sarah Miller" userId="ee081882-2dab-4d11-94bf-1e8cfd6c100c" providerId="ADAL" clId="{59162005-8069-493F-96CB-CB6778A498D0}" dt="2024-02-07T08:43:36.394" v="1160" actId="962"/>
          <ac:grpSpMkLst>
            <pc:docMk/>
            <pc:sldMk cId="868708138" sldId="2147478785"/>
            <ac:grpSpMk id="25" creationId="{7FE0823E-67DA-7E99-907A-B8C3640919B6}"/>
          </ac:grpSpMkLst>
        </pc:grpChg>
        <pc:grpChg chg="mod">
          <ac:chgData name="Sarah Miller" userId="ee081882-2dab-4d11-94bf-1e8cfd6c100c" providerId="ADAL" clId="{59162005-8069-493F-96CB-CB6778A498D0}" dt="2024-02-06T17:19:29.267" v="855"/>
          <ac:grpSpMkLst>
            <pc:docMk/>
            <pc:sldMk cId="868708138" sldId="2147478785"/>
            <ac:grpSpMk id="26" creationId="{A4E5E667-FBCC-32A7-A0FE-65E608E75C21}"/>
          </ac:grpSpMkLst>
        </pc:grpChg>
        <pc:grpChg chg="mod">
          <ac:chgData name="Sarah Miller" userId="ee081882-2dab-4d11-94bf-1e8cfd6c100c" providerId="ADAL" clId="{59162005-8069-493F-96CB-CB6778A498D0}" dt="2024-02-06T17:19:29.267" v="855"/>
          <ac:grpSpMkLst>
            <pc:docMk/>
            <pc:sldMk cId="868708138" sldId="2147478785"/>
            <ac:grpSpMk id="29" creationId="{7A3C3AC1-91CD-55E7-3F94-288E0C7DD675}"/>
          </ac:grpSpMkLst>
        </pc:grpChg>
        <pc:picChg chg="add">
          <ac:chgData name="Sarah Miller" userId="ee081882-2dab-4d11-94bf-1e8cfd6c100c" providerId="ADAL" clId="{59162005-8069-493F-96CB-CB6778A498D0}" dt="2024-02-06T17:11:16.318" v="356"/>
          <ac:picMkLst>
            <pc:docMk/>
            <pc:sldMk cId="868708138" sldId="2147478785"/>
            <ac:picMk id="5" creationId="{A6715362-1E66-CAB9-6DB5-6BCF0431FF8A}"/>
          </ac:picMkLst>
        </pc:picChg>
        <pc:picChg chg="mod">
          <ac:chgData name="Sarah Miller" userId="ee081882-2dab-4d11-94bf-1e8cfd6c100c" providerId="ADAL" clId="{59162005-8069-493F-96CB-CB6778A498D0}" dt="2024-02-06T17:11:28.991" v="357"/>
          <ac:picMkLst>
            <pc:docMk/>
            <pc:sldMk cId="868708138" sldId="2147478785"/>
            <ac:picMk id="7" creationId="{82F975E8-1F8A-EF63-D853-471924DFEEFA}"/>
          </ac:picMkLst>
        </pc:picChg>
        <pc:picChg chg="mod">
          <ac:chgData name="Sarah Miller" userId="ee081882-2dab-4d11-94bf-1e8cfd6c100c" providerId="ADAL" clId="{59162005-8069-493F-96CB-CB6778A498D0}" dt="2024-02-06T17:11:28.991" v="357"/>
          <ac:picMkLst>
            <pc:docMk/>
            <pc:sldMk cId="868708138" sldId="2147478785"/>
            <ac:picMk id="8" creationId="{F374D2AB-31DD-16FE-52DD-37BBB877E539}"/>
          </ac:picMkLst>
        </pc:picChg>
        <pc:picChg chg="mod">
          <ac:chgData name="Sarah Miller" userId="ee081882-2dab-4d11-94bf-1e8cfd6c100c" providerId="ADAL" clId="{59162005-8069-493F-96CB-CB6778A498D0}" dt="2024-02-06T17:13:03.898" v="468"/>
          <ac:picMkLst>
            <pc:docMk/>
            <pc:sldMk cId="868708138" sldId="2147478785"/>
            <ac:picMk id="15" creationId="{770E017E-EE46-46CD-DDDA-55D543389B7A}"/>
          </ac:picMkLst>
        </pc:picChg>
        <pc:picChg chg="mod">
          <ac:chgData name="Sarah Miller" userId="ee081882-2dab-4d11-94bf-1e8cfd6c100c" providerId="ADAL" clId="{59162005-8069-493F-96CB-CB6778A498D0}" dt="2024-02-06T17:13:03.898" v="468"/>
          <ac:picMkLst>
            <pc:docMk/>
            <pc:sldMk cId="868708138" sldId="2147478785"/>
            <ac:picMk id="16" creationId="{42A879AE-9634-EFD3-6046-C0AE734A1E24}"/>
          </ac:picMkLst>
        </pc:picChg>
        <pc:picChg chg="mod">
          <ac:chgData name="Sarah Miller" userId="ee081882-2dab-4d11-94bf-1e8cfd6c100c" providerId="ADAL" clId="{59162005-8069-493F-96CB-CB6778A498D0}" dt="2024-02-06T17:13:19.174" v="471"/>
          <ac:picMkLst>
            <pc:docMk/>
            <pc:sldMk cId="868708138" sldId="2147478785"/>
            <ac:picMk id="20" creationId="{812C6C03-A4CA-22CE-15D0-9990A5FA63E1}"/>
          </ac:picMkLst>
        </pc:picChg>
        <pc:picChg chg="mod">
          <ac:chgData name="Sarah Miller" userId="ee081882-2dab-4d11-94bf-1e8cfd6c100c" providerId="ADAL" clId="{59162005-8069-493F-96CB-CB6778A498D0}" dt="2024-02-06T17:13:19.174" v="471"/>
          <ac:picMkLst>
            <pc:docMk/>
            <pc:sldMk cId="868708138" sldId="2147478785"/>
            <ac:picMk id="21" creationId="{1B28F33C-3602-4F95-D385-77642B1C0ACE}"/>
          </ac:picMkLst>
        </pc:picChg>
        <pc:picChg chg="mod">
          <ac:chgData name="Sarah Miller" userId="ee081882-2dab-4d11-94bf-1e8cfd6c100c" providerId="ADAL" clId="{59162005-8069-493F-96CB-CB6778A498D0}" dt="2024-02-06T17:19:29.267" v="855"/>
          <ac:picMkLst>
            <pc:docMk/>
            <pc:sldMk cId="868708138" sldId="2147478785"/>
            <ac:picMk id="28" creationId="{A499E59D-EFC7-8EF2-27A9-D8296579A1EC}"/>
          </ac:picMkLst>
        </pc:picChg>
      </pc:sldChg>
      <pc:sldChg chg="new del">
        <pc:chgData name="Sarah Miller" userId="ee081882-2dab-4d11-94bf-1e8cfd6c100c" providerId="ADAL" clId="{59162005-8069-493F-96CB-CB6778A498D0}" dt="2024-02-06T17:09:24.261" v="1" actId="680"/>
        <pc:sldMkLst>
          <pc:docMk/>
          <pc:sldMk cId="3196241058" sldId="2147478785"/>
        </pc:sldMkLst>
      </pc:sldChg>
    </pc:docChg>
  </pc:docChgLst>
  <pc:docChgLst>
    <pc:chgData name="Jessie Hwang" userId="85f2306c-fd56-49d2-8dff-e96751c6f345" providerId="ADAL" clId="{11E5F1FD-40E1-4F8D-99CD-37D3F85D0975}"/>
    <pc:docChg chg="modSld">
      <pc:chgData name="Jessie Hwang" userId="85f2306c-fd56-49d2-8dff-e96751c6f345" providerId="ADAL" clId="{11E5F1FD-40E1-4F8D-99CD-37D3F85D0975}" dt="2024-02-06T18:32:59.968" v="21" actId="962"/>
      <pc:docMkLst>
        <pc:docMk/>
      </pc:docMkLst>
      <pc:sldChg chg="modSp mod">
        <pc:chgData name="Jessie Hwang" userId="85f2306c-fd56-49d2-8dff-e96751c6f345" providerId="ADAL" clId="{11E5F1FD-40E1-4F8D-99CD-37D3F85D0975}" dt="2024-02-06T18:32:59.968" v="21" actId="962"/>
        <pc:sldMkLst>
          <pc:docMk/>
          <pc:sldMk cId="868708138" sldId="2147478785"/>
        </pc:sldMkLst>
        <pc:spChg chg="mod">
          <ac:chgData name="Jessie Hwang" userId="85f2306c-fd56-49d2-8dff-e96751c6f345" providerId="ADAL" clId="{11E5F1FD-40E1-4F8D-99CD-37D3F85D0975}" dt="2024-02-06T18:32:30.710" v="1" actId="20577"/>
          <ac:spMkLst>
            <pc:docMk/>
            <pc:sldMk cId="868708138" sldId="2147478785"/>
            <ac:spMk id="10" creationId="{8F435C4A-515C-B556-6587-8740CB866D47}"/>
          </ac:spMkLst>
        </pc:spChg>
        <pc:spChg chg="mod">
          <ac:chgData name="Jessie Hwang" userId="85f2306c-fd56-49d2-8dff-e96751c6f345" providerId="ADAL" clId="{11E5F1FD-40E1-4F8D-99CD-37D3F85D0975}" dt="2024-02-06T18:32:28.161" v="0" actId="20577"/>
          <ac:spMkLst>
            <pc:docMk/>
            <pc:sldMk cId="868708138" sldId="2147478785"/>
            <ac:spMk id="24" creationId="{E74C8BAE-203D-CAA5-B10C-34A3EFC05BBC}"/>
          </ac:spMkLst>
        </pc:spChg>
        <pc:grpChg chg="mod">
          <ac:chgData name="Jessie Hwang" userId="85f2306c-fd56-49d2-8dff-e96751c6f345" providerId="ADAL" clId="{11E5F1FD-40E1-4F8D-99CD-37D3F85D0975}" dt="2024-02-06T18:32:59.968" v="21" actId="962"/>
          <ac:grpSpMkLst>
            <pc:docMk/>
            <pc:sldMk cId="868708138" sldId="2147478785"/>
            <ac:grpSpMk id="6" creationId="{49B0B4FB-1462-92E0-1CB6-6C42F82A3A25}"/>
          </ac:grpSpMkLst>
        </pc:grpChg>
      </pc:sldChg>
    </pc:docChg>
  </pc:docChgLst>
  <pc:docChgLst>
    <pc:chgData name="Beti Simeonova" userId="S::betinas@microsoft.com::ac09d041-0b40-4497-9085-3f4aa86a2e3f" providerId="AD" clId="Web-{D19877AA-B487-9079-DF3D-9D0DAE9B6DF1}"/>
    <pc:docChg chg="modSld">
      <pc:chgData name="Beti Simeonova" userId="S::betinas@microsoft.com::ac09d041-0b40-4497-9085-3f4aa86a2e3f" providerId="AD" clId="Web-{D19877AA-B487-9079-DF3D-9D0DAE9B6DF1}" dt="2023-06-25T09:06:16.179" v="0" actId="1076"/>
      <pc:docMkLst>
        <pc:docMk/>
      </pc:docMkLst>
      <pc:sldChg chg="modSp">
        <pc:chgData name="Beti Simeonova" userId="S::betinas@microsoft.com::ac09d041-0b40-4497-9085-3f4aa86a2e3f" providerId="AD" clId="Web-{D19877AA-B487-9079-DF3D-9D0DAE9B6DF1}" dt="2023-06-25T09:06:16.179" v="0" actId="1076"/>
        <pc:sldMkLst>
          <pc:docMk/>
          <pc:sldMk cId="1917317509" sldId="2147478760"/>
        </pc:sldMkLst>
        <pc:spChg chg="mod">
          <ac:chgData name="Beti Simeonova" userId="S::betinas@microsoft.com::ac09d041-0b40-4497-9085-3f4aa86a2e3f" providerId="AD" clId="Web-{D19877AA-B487-9079-DF3D-9D0DAE9B6DF1}" dt="2023-06-25T09:06:16.179" v="0" actId="1076"/>
          <ac:spMkLst>
            <pc:docMk/>
            <pc:sldMk cId="1917317509" sldId="2147478760"/>
            <ac:spMk id="55" creationId="{4ED907C5-6107-7D59-1AA8-DE7C6486B84D}"/>
          </ac:spMkLst>
        </pc:spChg>
      </pc:sldChg>
    </pc:docChg>
  </pc:docChgLst>
  <pc:docChgLst>
    <pc:chgData name="Callie Foreman" userId="S::cforeman@microsoft.com::e3f3569c-71a7-419d-8e2a-977b4d25163d" providerId="AD" clId="Web-{902A1761-CB47-5C83-1844-4A71E753A0E3}"/>
    <pc:docChg chg="modSld">
      <pc:chgData name="Callie Foreman" userId="S::cforeman@microsoft.com::e3f3569c-71a7-419d-8e2a-977b4d25163d" providerId="AD" clId="Web-{902A1761-CB47-5C83-1844-4A71E753A0E3}" dt="2023-04-20T12:04:58.769" v="0"/>
      <pc:docMkLst>
        <pc:docMk/>
      </pc:docMkLst>
      <pc:sldChg chg="delSp delAnim">
        <pc:chgData name="Callie Foreman" userId="S::cforeman@microsoft.com::e3f3569c-71a7-419d-8e2a-977b4d25163d" providerId="AD" clId="Web-{902A1761-CB47-5C83-1844-4A71E753A0E3}" dt="2023-04-20T12:04:58.769" v="0"/>
        <pc:sldMkLst>
          <pc:docMk/>
          <pc:sldMk cId="2935788941" sldId="2147478756"/>
        </pc:sldMkLst>
        <pc:spChg chg="del">
          <ac:chgData name="Callie Foreman" userId="S::cforeman@microsoft.com::e3f3569c-71a7-419d-8e2a-977b4d25163d" providerId="AD" clId="Web-{902A1761-CB47-5C83-1844-4A71E753A0E3}" dt="2023-04-20T12:04:58.769" v="0"/>
          <ac:spMkLst>
            <pc:docMk/>
            <pc:sldMk cId="2935788941" sldId="2147478756"/>
            <ac:spMk id="21" creationId="{D5F374B0-6BC5-82CF-7944-2FF7EC3A4068}"/>
          </ac:spMkLst>
        </pc:spChg>
      </pc:sldChg>
    </pc:docChg>
  </pc:docChgLst>
  <pc:docChgLst>
    <pc:chgData name="Beti Simeonova" userId="S::betinas@microsoft.com::ac09d041-0b40-4497-9085-3f4aa86a2e3f" providerId="AD" clId="Web-{26CA3B14-EE21-BDC2-E3CF-76CD3B6A7E59}"/>
    <pc:docChg chg="addSld delSld modSection">
      <pc:chgData name="Beti Simeonova" userId="S::betinas@microsoft.com::ac09d041-0b40-4497-9085-3f4aa86a2e3f" providerId="AD" clId="Web-{26CA3B14-EE21-BDC2-E3CF-76CD3B6A7E59}" dt="2023-06-25T13:07:05.980" v="1"/>
      <pc:docMkLst>
        <pc:docMk/>
      </pc:docMkLst>
      <pc:sldChg chg="add del">
        <pc:chgData name="Beti Simeonova" userId="S::betinas@microsoft.com::ac09d041-0b40-4497-9085-3f4aa86a2e3f" providerId="AD" clId="Web-{26CA3B14-EE21-BDC2-E3CF-76CD3B6A7E59}" dt="2023-06-25T13:07:05.980" v="1"/>
        <pc:sldMkLst>
          <pc:docMk/>
          <pc:sldMk cId="4234614062" sldId="214747875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60F9EC6-89FF-47E1-8594-1A32E3B45134}" type="datetime8">
              <a:rPr lang="en-US" smtClean="0">
                <a:latin typeface="Segoe UI" pitchFamily="34" charset="0"/>
              </a:rPr>
              <a:t>2/6/2024 5:04 PM</a:t>
            </a:fld>
            <a:endParaRPr lang="en-US">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6CE63F-9E7F-4C04-9D0D-FCA25A8E9E86}" type="datetime8">
              <a:rPr lang="en-US" smtClean="0"/>
              <a:t>2/6/2024 5:04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14367" rtl="0" eaLnBrk="1" latinLnBrk="0" hangingPunct="1">
      <a:lnSpc>
        <a:spcPct val="90000"/>
      </a:lnSpc>
      <a:spcAft>
        <a:spcPts val="333"/>
      </a:spcAft>
      <a:defRPr sz="882" kern="1200">
        <a:solidFill>
          <a:schemeClr val="tx1"/>
        </a:solidFill>
        <a:latin typeface="Segoe UI" panose="020B0502040204020203" pitchFamily="34" charset="0"/>
        <a:ea typeface="+mn-ea"/>
        <a:cs typeface="+mn-cs"/>
      </a:defRPr>
    </a:lvl1pPr>
    <a:lvl2pPr marL="212982" indent="-105829"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2pPr>
    <a:lvl3pPr marL="328071"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3pPr>
    <a:lvl4pPr marL="482848" indent="-146838"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4pPr>
    <a:lvl5pPr marL="615134" indent="-115090" algn="l" defTabSz="914367" rtl="0" eaLnBrk="1" latinLnBrk="0" hangingPunct="1">
      <a:lnSpc>
        <a:spcPct val="90000"/>
      </a:lnSpc>
      <a:spcAft>
        <a:spcPts val="333"/>
      </a:spcAft>
      <a:buFont typeface="Arial" pitchFamily="34" charset="0"/>
      <a:buChar char="•"/>
      <a:defRPr sz="882" kern="1200">
        <a:solidFill>
          <a:schemeClr val="tx1"/>
        </a:solidFill>
        <a:latin typeface="Segoe UI" panose="020B0502040204020203" pitchFamily="34" charset="0"/>
        <a:ea typeface="+mn-ea"/>
        <a:cs typeface="+mn-cs"/>
      </a:defRPr>
    </a:lvl5pPr>
    <a:lvl6pPr marL="2285918" algn="l" defTabSz="914367" rtl="0" eaLnBrk="1" latinLnBrk="0" hangingPunct="1">
      <a:defRPr sz="1176" kern="1200">
        <a:solidFill>
          <a:schemeClr val="tx1"/>
        </a:solidFill>
        <a:latin typeface="+mn-lt"/>
        <a:ea typeface="+mn-ea"/>
        <a:cs typeface="+mn-cs"/>
      </a:defRPr>
    </a:lvl6pPr>
    <a:lvl7pPr marL="2743101" algn="l" defTabSz="914367" rtl="0" eaLnBrk="1" latinLnBrk="0" hangingPunct="1">
      <a:defRPr sz="1176" kern="1200">
        <a:solidFill>
          <a:schemeClr val="tx1"/>
        </a:solidFill>
        <a:latin typeface="+mn-lt"/>
        <a:ea typeface="+mn-ea"/>
        <a:cs typeface="+mn-cs"/>
      </a:defRPr>
    </a:lvl7pPr>
    <a:lvl8pPr marL="3200284" algn="l" defTabSz="914367" rtl="0" eaLnBrk="1" latinLnBrk="0" hangingPunct="1">
      <a:defRPr sz="1176" kern="1200">
        <a:solidFill>
          <a:schemeClr val="tx1"/>
        </a:solidFill>
        <a:latin typeface="+mn-lt"/>
        <a:ea typeface="+mn-ea"/>
        <a:cs typeface="+mn-cs"/>
      </a:defRPr>
    </a:lvl8pPr>
    <a:lvl9pPr marL="3657469" algn="l" defTabSz="914367" rtl="0" eaLnBrk="1" latinLnBrk="0" hangingPunct="1">
      <a:defRPr sz="117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learn.microsoft.com/en-us/mem/intune/enrollment/android-work-profile-enroll" TargetMode="External"/><Relationship Id="rId3" Type="http://schemas.openxmlformats.org/officeDocument/2006/relationships/hyperlink" Target="https://news.microsoft.com/en-xm/2021/03/18/how-to-have-secure-remote-working-with-a-byod-policy/" TargetMode="External"/><Relationship Id="rId7" Type="http://schemas.openxmlformats.org/officeDocument/2006/relationships/hyperlink" Target="https://learn.microsoft.com/en-us/mem/intune/enrollment/ios-enroll#user-owned-iosipados-and-ipados-devices-byod"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learn.microsoft.com/en-us/azure/active-directory/develop/msal-shared-devices" TargetMode="External"/><Relationship Id="rId5" Type="http://schemas.openxmlformats.org/officeDocument/2006/relationships/hyperlink" Target="https://microsofteur-my.sharepoint.com/:f:/g/personal/sarahmiller_microsoft_com/EqHUOFis1CtOsQRwqTNT1VIBM1Ya_skL0NEMN3ciIJEGGg?e=X9IqLW" TargetMode="External"/><Relationship Id="rId10" Type="http://schemas.openxmlformats.org/officeDocument/2006/relationships/hyperlink" Target="https://techcommunity.microsoft.com/t5/intune-customer-success/how-to-setup-microsoft-managed-home-screen-on-dedicated-devices/ba-p/1388060" TargetMode="External"/><Relationship Id="rId4" Type="http://schemas.openxmlformats.org/officeDocument/2006/relationships/hyperlink" Target="https://learn.microsoft.com/en-us/mem/intune/enrollment/device-enrollment" TargetMode="External"/><Relationship Id="rId9" Type="http://schemas.openxmlformats.org/officeDocument/2006/relationships/hyperlink" Target="https://learn.microsoft.com/en-us/mem/intune/enrollment/windows-enrollment-methods#user-self-enrollment-in-intune"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learn.microsoft.com/en-us/microsoft-365/frontline/flw-devices?view=o365-worldwide" TargetMode="External"/><Relationship Id="rId7" Type="http://schemas.openxmlformats.org/officeDocument/2006/relationships/hyperlink" Target="https://learn.microsoft.com/en-us/mem/intune/enrollment/device-enrollment"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www.soti.net/mc/help/v15.0/en/console/configurations/advancedconfigurations/shareddevice/shareddevice.html" TargetMode="External"/><Relationship Id="rId5" Type="http://schemas.openxmlformats.org/officeDocument/2006/relationships/hyperlink" Target="https://docs.vmware.com/en/VMware-Workspace-ONE-Access/21.08/ws1_access_connector_install/GUID-271C47F6-856C-40F0-97AB-A8AD95025F9C.html" TargetMode="External"/><Relationship Id="rId4" Type="http://schemas.openxmlformats.org/officeDocument/2006/relationships/hyperlink" Target="https://learn.microsoft.com/en-us/azure/active-directory/develop/msal-shared-devices#introducing-shared-device-mode"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learn.microsoft.com/en-us/microsoft-365/frontline/flw-devices?view=o365-worldwide" TargetMode="External"/><Relationship Id="rId7" Type="http://schemas.openxmlformats.org/officeDocument/2006/relationships/hyperlink" Target="https://learn.microsoft.com/en-us/mem/intune/enrollment/device-enrollment"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www.soti.net/mc/help/v15.0/en/console/configurations/advancedconfigurations/shareddevice/shareddevice.html" TargetMode="External"/><Relationship Id="rId5" Type="http://schemas.openxmlformats.org/officeDocument/2006/relationships/hyperlink" Target="https://docs.vmware.com/en/VMware-Workspace-ONE-Access/21.08/ws1_access_connector_install/GUID-271C47F6-856C-40F0-97AB-A8AD95025F9C.html" TargetMode="External"/><Relationship Id="rId4" Type="http://schemas.openxmlformats.org/officeDocument/2006/relationships/hyperlink" Target="https://learn.microsoft.com/en-us/azure/active-directory/develop/msal-shared-devices#introducing-shared-device-mode"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learn.microsoft.com/en-us/microsoft-365/frontline/flw-devices?view=o365-worldwide" TargetMode="External"/><Relationship Id="rId7" Type="http://schemas.openxmlformats.org/officeDocument/2006/relationships/hyperlink" Target="https://learn.microsoft.com/en-us/mem/intune/enrollment/device-enrollment"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www.soti.net/mc/help/v15.0/en/console/configurations/advancedconfigurations/shareddevice/shareddevice.html" TargetMode="External"/><Relationship Id="rId5" Type="http://schemas.openxmlformats.org/officeDocument/2006/relationships/hyperlink" Target="https://docs.vmware.com/en/VMware-Workspace-ONE-Access/21.08/ws1_access_connector_install/GUID-271C47F6-856C-40F0-97AB-A8AD95025F9C.html" TargetMode="External"/><Relationship Id="rId4" Type="http://schemas.openxmlformats.org/officeDocument/2006/relationships/hyperlink" Target="https://learn.microsoft.com/en-us/azure/active-directory/develop/msal-shared-devices#introducing-shared-device-mode"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learn.microsoft.com/en-us/microsoft-365/frontline/flw-devices?view=o365-worldwide" TargetMode="External"/><Relationship Id="rId7" Type="http://schemas.openxmlformats.org/officeDocument/2006/relationships/hyperlink" Target="https://learn.microsoft.com/en-us/mem/intune/enrollment/device-enrollment"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soti.net/mc/help/v15.0/en/console/configurations/advancedconfigurations/shareddevice/shareddevice.html" TargetMode="External"/><Relationship Id="rId5" Type="http://schemas.openxmlformats.org/officeDocument/2006/relationships/hyperlink" Target="https://docs.vmware.com/en/VMware-Workspace-ONE-Access/21.08/ws1_access_connector_install/GUID-271C47F6-856C-40F0-97AB-A8AD95025F9C.html" TargetMode="External"/><Relationship Id="rId4" Type="http://schemas.openxmlformats.org/officeDocument/2006/relationships/hyperlink" Target="https://learn.microsoft.com/en-us/azure/active-directory/develop/msal-shared-devices#introducing-shared-device-mode"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learn.microsoft.com/en-us/microsoft-365/frontline/flw-devices?view=o365-worldwide" TargetMode="External"/><Relationship Id="rId7" Type="http://schemas.openxmlformats.org/officeDocument/2006/relationships/hyperlink" Target="https://learn.microsoft.com/en-us/mem/intune/enrollment/device-enrollment"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www.soti.net/mc/help/v15.0/en/console/configurations/advancedconfigurations/shareddevice/shareddevice.html" TargetMode="External"/><Relationship Id="rId5" Type="http://schemas.openxmlformats.org/officeDocument/2006/relationships/hyperlink" Target="https://docs.vmware.com/en/VMware-Workspace-ONE-Access/21.08/ws1_access_connector_install/GUID-271C47F6-856C-40F0-97AB-A8AD95025F9C.html" TargetMode="External"/><Relationship Id="rId4" Type="http://schemas.openxmlformats.org/officeDocument/2006/relationships/hyperlink" Target="https://learn.microsoft.com/en-us/azure/active-directory/develop/msal-shared-devices#introducing-shared-device-mode" TargetMode="Externa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techcommunity.microsoft.com/t5/microsoft-365-blog/easily-deploy-and-use-microsoft-365-apps-on-shared-devices-for/ba-p/3709862" TargetMode="External"/><Relationship Id="rId13" Type="http://schemas.openxmlformats.org/officeDocument/2006/relationships/hyperlink" Target="https://learn.microsoft.com/en-us/windows/security/identity-protection/hello-for-business/hello-biometrics-in-enterprise" TargetMode="External"/><Relationship Id="rId3" Type="http://schemas.openxmlformats.org/officeDocument/2006/relationships/hyperlink" Target="https://learn.microsoft.com/en-us/microsoftteams/sign-out-of-teams?bc=%2Fmicrosoft-365%2Ffrontline%2Fbreadcrumb%2Ftoc.json&amp;toc=%2Fmicrosoft-365%2Ffrontline%2Ftoc.json&amp;view=o365-worldwide" TargetMode="External"/><Relationship Id="rId7" Type="http://schemas.openxmlformats.org/officeDocument/2006/relationships/hyperlink" Target="https://learn.microsoft.com/en-us/windows/configuration/set-up-shared-or-guest-pc?tabs=intune" TargetMode="External"/><Relationship Id="rId12" Type="http://schemas.openxmlformats.org/officeDocument/2006/relationships/hyperlink" Target="https://learn.microsoft.com/en-us/graph/auth/auth-concepts"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learn.microsoft.com/en-us/managed-desktop/prepare/shared-devices" TargetMode="External"/><Relationship Id="rId11" Type="http://schemas.openxmlformats.org/officeDocument/2006/relationships/hyperlink" Target="https://support.microsoft.com/en-gb/office/set-up-your-microsoft-365-sign-in-for-multi-factor-authentication-ace1d096-61e5-449b-a875-58eb3d74de14" TargetMode="External"/><Relationship Id="rId5" Type="http://schemas.openxmlformats.org/officeDocument/2006/relationships/hyperlink" Target="https://learn.microsoft.com/en-us/azure/active-directory/develop/msal-shared-devices" TargetMode="External"/><Relationship Id="rId15" Type="http://schemas.openxmlformats.org/officeDocument/2006/relationships/hyperlink" Target="https://learn.microsoft.com/en-us/azure/active-directory/authentication/howto-authentication-passwordless-phone" TargetMode="External"/><Relationship Id="rId10" Type="http://schemas.openxmlformats.org/officeDocument/2006/relationships/hyperlink" Target="https://support.microsoft.com/en-gb/topic/use-microsoft-authenticator-with-microsoft-365-1412611f-ad8d-43ab-807c-7965e5155411" TargetMode="External"/><Relationship Id="rId4" Type="http://schemas.openxmlformats.org/officeDocument/2006/relationships/hyperlink" Target="https://learn.microsoft.com/en-us/microsoft-365/admin/manage/idle-session-timeout-web-apps?view=o365-worldwide" TargetMode="External"/><Relationship Id="rId9" Type="http://schemas.openxmlformats.org/officeDocument/2006/relationships/hyperlink" Target="https://support.microsoft.com/en-gb/account-billing/download-and-install-the-microsoft-authenticator-app-351498fc-850a-45da-b7b6-27e523b8702a" TargetMode="External"/><Relationship Id="rId14" Type="http://schemas.openxmlformats.org/officeDocument/2006/relationships/hyperlink" Target="https://learn.microsoft.com/en-us/azure/active-directory/authentication/concept-authentication-passwordless" TargetMode="Externa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techcommunity.microsoft.com/t5/microsoft-365-blog/easily-deploy-and-use-microsoft-365-apps-on-shared-devices-for/ba-p/3709862" TargetMode="External"/><Relationship Id="rId13" Type="http://schemas.openxmlformats.org/officeDocument/2006/relationships/hyperlink" Target="https://learn.microsoft.com/en-us/windows/security/identity-protection/hello-for-business/hello-biometrics-in-enterprise" TargetMode="External"/><Relationship Id="rId3" Type="http://schemas.openxmlformats.org/officeDocument/2006/relationships/hyperlink" Target="https://learn.microsoft.com/en-us/microsoftteams/sign-out-of-teams?bc=%2Fmicrosoft-365%2Ffrontline%2Fbreadcrumb%2Ftoc.json&amp;toc=%2Fmicrosoft-365%2Ffrontline%2Ftoc.json&amp;view=o365-worldwide" TargetMode="External"/><Relationship Id="rId7" Type="http://schemas.openxmlformats.org/officeDocument/2006/relationships/hyperlink" Target="https://learn.microsoft.com/en-us/windows/configuration/set-up-shared-or-guest-pc?tabs=intune" TargetMode="External"/><Relationship Id="rId12" Type="http://schemas.openxmlformats.org/officeDocument/2006/relationships/hyperlink" Target="https://learn.microsoft.com/en-us/graph/auth/auth-concepts"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learn.microsoft.com/en-us/managed-desktop/prepare/shared-devices" TargetMode="External"/><Relationship Id="rId11" Type="http://schemas.openxmlformats.org/officeDocument/2006/relationships/hyperlink" Target="https://support.microsoft.com/en-gb/office/set-up-your-microsoft-365-sign-in-for-multi-factor-authentication-ace1d096-61e5-449b-a875-58eb3d74de14" TargetMode="External"/><Relationship Id="rId5" Type="http://schemas.openxmlformats.org/officeDocument/2006/relationships/hyperlink" Target="https://learn.microsoft.com/en-us/azure/active-directory/develop/msal-shared-devices" TargetMode="External"/><Relationship Id="rId15" Type="http://schemas.openxmlformats.org/officeDocument/2006/relationships/hyperlink" Target="https://learn.microsoft.com/en-us/azure/active-directory/authentication/howto-authentication-passwordless-phone" TargetMode="External"/><Relationship Id="rId10" Type="http://schemas.openxmlformats.org/officeDocument/2006/relationships/hyperlink" Target="https://support.microsoft.com/en-gb/topic/use-microsoft-authenticator-with-microsoft-365-1412611f-ad8d-43ab-807c-7965e5155411" TargetMode="External"/><Relationship Id="rId4" Type="http://schemas.openxmlformats.org/officeDocument/2006/relationships/hyperlink" Target="https://learn.microsoft.com/en-us/microsoft-365/admin/manage/idle-session-timeout-web-apps?view=o365-worldwide" TargetMode="External"/><Relationship Id="rId9" Type="http://schemas.openxmlformats.org/officeDocument/2006/relationships/hyperlink" Target="https://support.microsoft.com/en-gb/account-billing/download-and-install-the-microsoft-authenticator-app-351498fc-850a-45da-b7b6-27e523b8702a" TargetMode="External"/><Relationship Id="rId14" Type="http://schemas.openxmlformats.org/officeDocument/2006/relationships/hyperlink" Target="https://learn.microsoft.com/en-us/azure/active-directory/authentication/concept-authentication-passwordless" TargetMode="Externa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s://techcommunity.microsoft.com/t5/microsoft-365-blog/easily-deploy-and-use-microsoft-365-apps-on-shared-devices-for/ba-p/3709862" TargetMode="External"/><Relationship Id="rId13" Type="http://schemas.openxmlformats.org/officeDocument/2006/relationships/hyperlink" Target="https://learn.microsoft.com/en-us/windows/security/identity-protection/hello-for-business/hello-biometrics-in-enterprise" TargetMode="External"/><Relationship Id="rId3" Type="http://schemas.openxmlformats.org/officeDocument/2006/relationships/hyperlink" Target="https://learn.microsoft.com/en-us/microsoftteams/sign-out-of-teams?bc=%2Fmicrosoft-365%2Ffrontline%2Fbreadcrumb%2Ftoc.json&amp;toc=%2Fmicrosoft-365%2Ffrontline%2Ftoc.json&amp;view=o365-worldwide" TargetMode="External"/><Relationship Id="rId7" Type="http://schemas.openxmlformats.org/officeDocument/2006/relationships/hyperlink" Target="https://learn.microsoft.com/en-us/windows/configuration/set-up-shared-or-guest-pc?tabs=intune" TargetMode="External"/><Relationship Id="rId12" Type="http://schemas.openxmlformats.org/officeDocument/2006/relationships/hyperlink" Target="https://learn.microsoft.com/en-us/graph/auth/auth-concepts"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learn.microsoft.com/en-us/managed-desktop/prepare/shared-devices" TargetMode="External"/><Relationship Id="rId11" Type="http://schemas.openxmlformats.org/officeDocument/2006/relationships/hyperlink" Target="https://support.microsoft.com/en-gb/office/set-up-your-microsoft-365-sign-in-for-multi-factor-authentication-ace1d096-61e5-449b-a875-58eb3d74de14" TargetMode="External"/><Relationship Id="rId5" Type="http://schemas.openxmlformats.org/officeDocument/2006/relationships/hyperlink" Target="https://learn.microsoft.com/en-us/azure/active-directory/develop/msal-shared-devices" TargetMode="External"/><Relationship Id="rId15" Type="http://schemas.openxmlformats.org/officeDocument/2006/relationships/hyperlink" Target="https://learn.microsoft.com/en-us/azure/active-directory/authentication/howto-authentication-passwordless-phone" TargetMode="External"/><Relationship Id="rId10" Type="http://schemas.openxmlformats.org/officeDocument/2006/relationships/hyperlink" Target="https://support.microsoft.com/en-gb/topic/use-microsoft-authenticator-with-microsoft-365-1412611f-ad8d-43ab-807c-7965e5155411" TargetMode="External"/><Relationship Id="rId4" Type="http://schemas.openxmlformats.org/officeDocument/2006/relationships/hyperlink" Target="https://learn.microsoft.com/en-us/microsoft-365/admin/manage/idle-session-timeout-web-apps?view=o365-worldwide" TargetMode="External"/><Relationship Id="rId9" Type="http://schemas.openxmlformats.org/officeDocument/2006/relationships/hyperlink" Target="https://support.microsoft.com/en-gb/account-billing/download-and-install-the-microsoft-authenticator-app-351498fc-850a-45da-b7b6-27e523b8702a" TargetMode="External"/><Relationship Id="rId14" Type="http://schemas.openxmlformats.org/officeDocument/2006/relationships/hyperlink" Target="https://learn.microsoft.com/en-us/azure/active-directory/authentication/concept-authentication-passwordless" TargetMode="Externa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s://learn.microsoft.com/en-us/mem/intune/fundamentals/get-started-with-intune" TargetMode="External"/><Relationship Id="rId3" Type="http://schemas.openxmlformats.org/officeDocument/2006/relationships/hyperlink" Target="https://learn.microsoft.com/en-us/microsoft-365/frontline/pin-teams-apps-based-on-license?view=o365-worldwide" TargetMode="External"/><Relationship Id="rId7" Type="http://schemas.openxmlformats.org/officeDocument/2006/relationships/hyperlink" Target="https://learn.microsoft.com/en-us/microsoftteams/teams-app-setup-policies#manage-app-setup-policies"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learn.microsoft.com/en-us/microsoftteams/teams-app-setup-policies#install-apps" TargetMode="External"/><Relationship Id="rId5" Type="http://schemas.openxmlformats.org/officeDocument/2006/relationships/hyperlink" Target="https://learn.microsoft.com/en-us/microsoftteams/teams-app-setup-policies#pin-apps" TargetMode="External"/><Relationship Id="rId4" Type="http://schemas.openxmlformats.org/officeDocument/2006/relationships/hyperlink" Target="https://learn.microsoft.com/en-us/microsoftteams/teams-app-setup-policies" TargetMode="External"/><Relationship Id="rId9" Type="http://schemas.openxmlformats.org/officeDocument/2006/relationships/hyperlink" Target="https://learn.microsoft.com/en-us/mem/intune/fundamentals/migration-guide-configure-policies" TargetMode="Externa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s://learn.microsoft.com/en-us/mem/intune/fundamentals/get-started-with-intune" TargetMode="External"/><Relationship Id="rId3" Type="http://schemas.openxmlformats.org/officeDocument/2006/relationships/hyperlink" Target="https://learn.microsoft.com/en-us/microsoft-365/frontline/pin-teams-apps-based-on-license?view=o365-worldwide" TargetMode="External"/><Relationship Id="rId7" Type="http://schemas.openxmlformats.org/officeDocument/2006/relationships/hyperlink" Target="https://learn.microsoft.com/en-us/microsoftteams/teams-app-setup-policies#manage-app-setup-policies"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learn.microsoft.com/en-us/microsoftteams/teams-app-setup-policies#install-apps" TargetMode="External"/><Relationship Id="rId5" Type="http://schemas.openxmlformats.org/officeDocument/2006/relationships/hyperlink" Target="https://learn.microsoft.com/en-us/microsoftteams/teams-app-setup-policies#pin-apps" TargetMode="External"/><Relationship Id="rId4" Type="http://schemas.openxmlformats.org/officeDocument/2006/relationships/hyperlink" Target="https://learn.microsoft.com/en-us/microsoftteams/teams-app-setup-policies" TargetMode="External"/><Relationship Id="rId9" Type="http://schemas.openxmlformats.org/officeDocument/2006/relationships/hyperlink" Target="https://learn.microsoft.com/en-us/mem/intune/fundamentals/migration-guide-configure-policies" TargetMode="Externa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learn.microsoft.com/en-us/mem/intune/enrollment/android-work-profile-enroll" TargetMode="External"/><Relationship Id="rId3" Type="http://schemas.openxmlformats.org/officeDocument/2006/relationships/hyperlink" Target="https://news.microsoft.com/en-xm/2021/03/18/how-to-have-secure-remote-working-with-a-byod-policy/" TargetMode="External"/><Relationship Id="rId7" Type="http://schemas.openxmlformats.org/officeDocument/2006/relationships/hyperlink" Target="https://learn.microsoft.com/en-us/mem/intune/enrollment/ios-enroll#user-owned-iosipados-and-ipados-devices-byod"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learn.microsoft.com/en-us/azure/active-directory/develop/msal-shared-devices" TargetMode="External"/><Relationship Id="rId5" Type="http://schemas.openxmlformats.org/officeDocument/2006/relationships/hyperlink" Target="https://microsofteur-my.sharepoint.com/:f:/g/personal/sarahmiller_microsoft_com/EqHUOFis1CtOsQRwqTNT1VIBM1Ya_skL0NEMN3ciIJEGGg?e=X9IqLW" TargetMode="External"/><Relationship Id="rId10" Type="http://schemas.openxmlformats.org/officeDocument/2006/relationships/hyperlink" Target="https://techcommunity.microsoft.com/t5/intune-customer-success/how-to-setup-microsoft-managed-home-screen-on-dedicated-devices/ba-p/1388060" TargetMode="External"/><Relationship Id="rId4" Type="http://schemas.openxmlformats.org/officeDocument/2006/relationships/hyperlink" Target="https://learn.microsoft.com/en-us/mem/intune/enrollment/device-enrollment" TargetMode="External"/><Relationship Id="rId9" Type="http://schemas.openxmlformats.org/officeDocument/2006/relationships/hyperlink" Target="https://learn.microsoft.com/en-us/mem/intune/enrollment/windows-enrollment-methods#user-self-enrollment-in-intune" TargetMode="External"/></Relationships>
</file>

<file path=ppt/notesSlides/_rels/notesSlide20.xml.rels><?xml version="1.0" encoding="UTF-8" standalone="yes"?>
<Relationships xmlns="http://schemas.openxmlformats.org/package/2006/relationships"><Relationship Id="rId8" Type="http://schemas.openxmlformats.org/officeDocument/2006/relationships/hyperlink" Target="https://techcommunity.microsoft.com/t5/microsoft-365-blog/easily-deploy-and-use-microsoft-365-apps-on-shared-devices-for/ba-p/3709862" TargetMode="External"/><Relationship Id="rId13" Type="http://schemas.openxmlformats.org/officeDocument/2006/relationships/hyperlink" Target="https://learn.microsoft.com/en-us/windows/security/identity-protection/hello-for-business/hello-biometrics-in-enterprise" TargetMode="External"/><Relationship Id="rId3" Type="http://schemas.openxmlformats.org/officeDocument/2006/relationships/hyperlink" Target="https://learn.microsoft.com/en-us/microsoftteams/sign-out-of-teams?bc=%2Fmicrosoft-365%2Ffrontline%2Fbreadcrumb%2Ftoc.json&amp;toc=%2Fmicrosoft-365%2Ffrontline%2Ftoc.json&amp;view=o365-worldwide" TargetMode="External"/><Relationship Id="rId7" Type="http://schemas.openxmlformats.org/officeDocument/2006/relationships/hyperlink" Target="https://learn.microsoft.com/en-us/windows/configuration/set-up-shared-or-guest-pc?tabs=intune" TargetMode="External"/><Relationship Id="rId12" Type="http://schemas.openxmlformats.org/officeDocument/2006/relationships/hyperlink" Target="https://learn.microsoft.com/en-us/graph/auth/auth-concepts"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learn.microsoft.com/en-us/managed-desktop/prepare/shared-devices" TargetMode="External"/><Relationship Id="rId11" Type="http://schemas.openxmlformats.org/officeDocument/2006/relationships/hyperlink" Target="https://support.microsoft.com/en-gb/office/set-up-your-microsoft-365-sign-in-for-multi-factor-authentication-ace1d096-61e5-449b-a875-58eb3d74de14" TargetMode="External"/><Relationship Id="rId5" Type="http://schemas.openxmlformats.org/officeDocument/2006/relationships/hyperlink" Target="https://learn.microsoft.com/en-us/azure/active-directory/develop/msal-shared-devices" TargetMode="External"/><Relationship Id="rId15" Type="http://schemas.openxmlformats.org/officeDocument/2006/relationships/hyperlink" Target="https://learn.microsoft.com/en-us/azure/active-directory/authentication/howto-authentication-passwordless-phone" TargetMode="External"/><Relationship Id="rId10" Type="http://schemas.openxmlformats.org/officeDocument/2006/relationships/hyperlink" Target="https://support.microsoft.com/en-gb/topic/use-microsoft-authenticator-with-microsoft-365-1412611f-ad8d-43ab-807c-7965e5155411" TargetMode="External"/><Relationship Id="rId4" Type="http://schemas.openxmlformats.org/officeDocument/2006/relationships/hyperlink" Target="https://learn.microsoft.com/en-us/microsoft-365/admin/manage/idle-session-timeout-web-apps?view=o365-worldwide" TargetMode="External"/><Relationship Id="rId9" Type="http://schemas.openxmlformats.org/officeDocument/2006/relationships/hyperlink" Target="https://support.microsoft.com/en-gb/account-billing/download-and-install-the-microsoft-authenticator-app-351498fc-850a-45da-b7b6-27e523b8702a" TargetMode="External"/><Relationship Id="rId14" Type="http://schemas.openxmlformats.org/officeDocument/2006/relationships/hyperlink" Target="https://learn.microsoft.com/en-us/azure/active-directory/authentication/concept-authentication-passwordless"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learn.microsoft.com/en-us/mem/intune/enrollment/android-work-profile-enroll" TargetMode="External"/><Relationship Id="rId3" Type="http://schemas.openxmlformats.org/officeDocument/2006/relationships/hyperlink" Target="https://news.microsoft.com/en-xm/2021/03/18/how-to-have-secure-remote-working-with-a-byod-policy/" TargetMode="External"/><Relationship Id="rId7" Type="http://schemas.openxmlformats.org/officeDocument/2006/relationships/hyperlink" Target="https://learn.microsoft.com/en-us/mem/intune/enrollment/ios-enroll#user-owned-iosipados-and-ipados-devices-byod"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learn.microsoft.com/en-us/azure/active-directory/develop/msal-shared-devices" TargetMode="External"/><Relationship Id="rId5" Type="http://schemas.openxmlformats.org/officeDocument/2006/relationships/hyperlink" Target="https://microsofteur-my.sharepoint.com/:f:/g/personal/sarahmiller_microsoft_com/EqHUOFis1CtOsQRwqTNT1VIBM1Ya_skL0NEMN3ciIJEGGg?e=X9IqLW" TargetMode="External"/><Relationship Id="rId10" Type="http://schemas.openxmlformats.org/officeDocument/2006/relationships/hyperlink" Target="https://techcommunity.microsoft.com/t5/intune-customer-success/how-to-setup-microsoft-managed-home-screen-on-dedicated-devices/ba-p/1388060" TargetMode="External"/><Relationship Id="rId4" Type="http://schemas.openxmlformats.org/officeDocument/2006/relationships/hyperlink" Target="https://learn.microsoft.com/en-us/mem/intune/enrollment/device-enrollment" TargetMode="External"/><Relationship Id="rId9" Type="http://schemas.openxmlformats.org/officeDocument/2006/relationships/hyperlink" Target="https://learn.microsoft.com/en-us/mem/intune/enrollment/windows-enrollment-methods#user-self-enrollment-in-intune" TargetMode="Externa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learn.microsoft.com/en-us/windows/security/threat-protection/windows-firewall/create-a-group-account-in-active-directory" TargetMode="External"/><Relationship Id="rId3" Type="http://schemas.openxmlformats.org/officeDocument/2006/relationships/hyperlink" Target="https://learn.microsoft.com/en-us/azure/active-directory/managed-identities-azure-resources/" TargetMode="External"/><Relationship Id="rId7" Type="http://schemas.openxmlformats.org/officeDocument/2006/relationships/hyperlink" Target="https://learn.microsoft.com/en-us/windows-server/identity/ad-ds/manage/understand-security-groups" TargetMode="External"/><Relationship Id="rId12" Type="http://schemas.openxmlformats.org/officeDocument/2006/relationships/hyperlink" Target="https://learn.microsoft.com/en-us/microsoftteams/platform/bots/how-to/add-power-virtual-agents-bot-to-teams"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learn.microsoft.com/en-us/azure/active-directory/app-provisioning/plan-cloud-hr-provision" TargetMode="External"/><Relationship Id="rId11" Type="http://schemas.openxmlformats.org/officeDocument/2006/relationships/hyperlink" Target="https://learn.microsoft.com/en-us/azure/active-directory/roles/my-staff-configure" TargetMode="External"/><Relationship Id="rId5" Type="http://schemas.openxmlformats.org/officeDocument/2006/relationships/hyperlink" Target="https://www.microsoft.com/en-us/insidetrack/managing-user-identities-and-secure-access-at-microsoft" TargetMode="External"/><Relationship Id="rId10" Type="http://schemas.openxmlformats.org/officeDocument/2006/relationships/hyperlink" Target="https://learn.microsoft.com/en-us/microsoft-365/admin/add-users/reset-passwords?view=o365-worldwide" TargetMode="External"/><Relationship Id="rId4" Type="http://schemas.openxmlformats.org/officeDocument/2006/relationships/hyperlink" Target="https://learn.microsoft.com/en-us/mem/intune/fundamentals/manage-identities" TargetMode="External"/><Relationship Id="rId9" Type="http://schemas.openxmlformats.org/officeDocument/2006/relationships/hyperlink" Target="https://learn.microsoft.com/en-us/microsoft-365/admin/create-groups/office-365-groups?view=o365-worldwide" TargetMode="Externa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learn.microsoft.com/en-us/windows/security/threat-protection/windows-firewall/create-a-group-account-in-active-directory" TargetMode="External"/><Relationship Id="rId3" Type="http://schemas.openxmlformats.org/officeDocument/2006/relationships/hyperlink" Target="https://learn.microsoft.com/en-us/azure/active-directory/managed-identities-azure-resources/" TargetMode="External"/><Relationship Id="rId7" Type="http://schemas.openxmlformats.org/officeDocument/2006/relationships/hyperlink" Target="https://learn.microsoft.com/en-us/windows-server/identity/ad-ds/manage/understand-security-groups" TargetMode="External"/><Relationship Id="rId12" Type="http://schemas.openxmlformats.org/officeDocument/2006/relationships/hyperlink" Target="https://learn.microsoft.com/en-us/microsoftteams/platform/bots/how-to/add-power-virtual-agents-bot-to-teams"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learn.microsoft.com/en-us/azure/active-directory/app-provisioning/plan-cloud-hr-provision" TargetMode="External"/><Relationship Id="rId11" Type="http://schemas.openxmlformats.org/officeDocument/2006/relationships/hyperlink" Target="https://learn.microsoft.com/en-us/azure/active-directory/roles/my-staff-configure" TargetMode="External"/><Relationship Id="rId5" Type="http://schemas.openxmlformats.org/officeDocument/2006/relationships/hyperlink" Target="https://www.microsoft.com/en-us/insidetrack/managing-user-identities-and-secure-access-at-microsoft" TargetMode="External"/><Relationship Id="rId10" Type="http://schemas.openxmlformats.org/officeDocument/2006/relationships/hyperlink" Target="https://learn.microsoft.com/en-us/microsoft-365/admin/add-users/reset-passwords?view=o365-worldwide" TargetMode="External"/><Relationship Id="rId4" Type="http://schemas.openxmlformats.org/officeDocument/2006/relationships/hyperlink" Target="https://learn.microsoft.com/en-us/mem/intune/fundamentals/manage-identities" TargetMode="External"/><Relationship Id="rId9" Type="http://schemas.openxmlformats.org/officeDocument/2006/relationships/hyperlink" Target="https://learn.microsoft.com/en-us/microsoft-365/admin/create-groups/office-365-groups?view=o365-worldwide" TargetMode="Externa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learn.microsoft.com/en-us/windows/security/threat-protection/windows-firewall/create-a-group-account-in-active-directory" TargetMode="External"/><Relationship Id="rId3" Type="http://schemas.openxmlformats.org/officeDocument/2006/relationships/hyperlink" Target="https://learn.microsoft.com/en-us/azure/active-directory/managed-identities-azure-resources/" TargetMode="External"/><Relationship Id="rId7" Type="http://schemas.openxmlformats.org/officeDocument/2006/relationships/hyperlink" Target="https://learn.microsoft.com/en-us/windows-server/identity/ad-ds/manage/understand-security-groups" TargetMode="External"/><Relationship Id="rId12" Type="http://schemas.openxmlformats.org/officeDocument/2006/relationships/hyperlink" Target="https://learn.microsoft.com/en-us/microsoftteams/platform/bots/how-to/add-power-virtual-agents-bot-to-teams"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learn.microsoft.com/en-us/azure/active-directory/app-provisioning/plan-cloud-hr-provision" TargetMode="External"/><Relationship Id="rId11" Type="http://schemas.openxmlformats.org/officeDocument/2006/relationships/hyperlink" Target="https://learn.microsoft.com/en-us/azure/active-directory/roles/my-staff-configure" TargetMode="External"/><Relationship Id="rId5" Type="http://schemas.openxmlformats.org/officeDocument/2006/relationships/hyperlink" Target="https://www.microsoft.com/en-us/insidetrack/managing-user-identities-and-secure-access-at-microsoft" TargetMode="External"/><Relationship Id="rId10" Type="http://schemas.openxmlformats.org/officeDocument/2006/relationships/hyperlink" Target="https://learn.microsoft.com/en-us/microsoft-365/admin/add-users/reset-passwords?view=o365-worldwide" TargetMode="External"/><Relationship Id="rId4" Type="http://schemas.openxmlformats.org/officeDocument/2006/relationships/hyperlink" Target="https://learn.microsoft.com/en-us/mem/intune/fundamentals/manage-identities" TargetMode="External"/><Relationship Id="rId9" Type="http://schemas.openxmlformats.org/officeDocument/2006/relationships/hyperlink" Target="https://learn.microsoft.com/en-us/microsoft-365/admin/create-groups/office-365-groups?view=o365-worldwide" TargetMode="Externa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learn.microsoft.com/en-us/windows/security/threat-protection/windows-firewall/create-a-group-account-in-active-directory" TargetMode="External"/><Relationship Id="rId3" Type="http://schemas.openxmlformats.org/officeDocument/2006/relationships/hyperlink" Target="https://learn.microsoft.com/en-us/azure/active-directory/managed-identities-azure-resources/" TargetMode="External"/><Relationship Id="rId7" Type="http://schemas.openxmlformats.org/officeDocument/2006/relationships/hyperlink" Target="https://learn.microsoft.com/en-us/windows-server/identity/ad-ds/manage/understand-security-groups" TargetMode="External"/><Relationship Id="rId12" Type="http://schemas.openxmlformats.org/officeDocument/2006/relationships/hyperlink" Target="https://learn.microsoft.com/en-us/microsoftteams/platform/bots/how-to/add-power-virtual-agents-bot-to-teams"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learn.microsoft.com/en-us/azure/active-directory/app-provisioning/plan-cloud-hr-provision" TargetMode="External"/><Relationship Id="rId11" Type="http://schemas.openxmlformats.org/officeDocument/2006/relationships/hyperlink" Target="https://learn.microsoft.com/en-us/azure/active-directory/roles/my-staff-configure" TargetMode="External"/><Relationship Id="rId5" Type="http://schemas.openxmlformats.org/officeDocument/2006/relationships/hyperlink" Target="https://www.microsoft.com/en-us/insidetrack/managing-user-identities-and-secure-access-at-microsoft" TargetMode="External"/><Relationship Id="rId10" Type="http://schemas.openxmlformats.org/officeDocument/2006/relationships/hyperlink" Target="https://learn.microsoft.com/en-us/microsoft-365/admin/add-users/reset-passwords?view=o365-worldwide" TargetMode="External"/><Relationship Id="rId4" Type="http://schemas.openxmlformats.org/officeDocument/2006/relationships/hyperlink" Target="https://learn.microsoft.com/en-us/mem/intune/fundamentals/manage-identities" TargetMode="External"/><Relationship Id="rId9" Type="http://schemas.openxmlformats.org/officeDocument/2006/relationships/hyperlink" Target="https://learn.microsoft.com/en-us/microsoft-365/admin/create-groups/office-365-groups?view=o365-worldwide"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learn.microsoft.com/en-us/microsoft-365/frontline/flw-devices?view=o365-worldwide" TargetMode="External"/><Relationship Id="rId7" Type="http://schemas.openxmlformats.org/officeDocument/2006/relationships/hyperlink" Target="https://learn.microsoft.com/en-us/mem/intune/enrollment/device-enrollment"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www.soti.net/mc/help/v15.0/en/console/configurations/advancedconfigurations/shareddevice/shareddevice.html" TargetMode="External"/><Relationship Id="rId5" Type="http://schemas.openxmlformats.org/officeDocument/2006/relationships/hyperlink" Target="https://docs.vmware.com/en/VMware-Workspace-ONE-Access/21.08/ws1_access_connector_install/GUID-271C47F6-856C-40F0-97AB-A8AD95025F9C.html" TargetMode="External"/><Relationship Id="rId4" Type="http://schemas.openxmlformats.org/officeDocument/2006/relationships/hyperlink" Target="https://learn.microsoft.com/en-us/azure/active-directory/develop/msal-shared-devices#introducing-shared-device-mode"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learn.microsoft.com/en-us/microsoft-365/frontline/flw-devices?view=o365-worldwide" TargetMode="External"/><Relationship Id="rId7" Type="http://schemas.openxmlformats.org/officeDocument/2006/relationships/hyperlink" Target="https://learn.microsoft.com/en-us/mem/intune/enrollment/device-enrollment"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www.soti.net/mc/help/v15.0/en/console/configurations/advancedconfigurations/shareddevice/shareddevice.html" TargetMode="External"/><Relationship Id="rId5" Type="http://schemas.openxmlformats.org/officeDocument/2006/relationships/hyperlink" Target="https://docs.vmware.com/en/VMware-Workspace-ONE-Access/21.08/ws1_access_connector_install/GUID-271C47F6-856C-40F0-97AB-A8AD95025F9C.html" TargetMode="External"/><Relationship Id="rId4" Type="http://schemas.openxmlformats.org/officeDocument/2006/relationships/hyperlink" Target="https://learn.microsoft.com/en-us/azure/active-directory/develop/msal-shared-devices#introducing-shared-device-mode"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GB" b="1" dirty="0"/>
              <a:t>BYOD</a:t>
            </a:r>
            <a:br>
              <a:rPr lang="en-GB" dirty="0">
                <a:hlinkClick r:id="rId3"/>
              </a:rPr>
            </a:br>
            <a:r>
              <a:rPr lang="en-GB" dirty="0">
                <a:hlinkClick r:id="rId3"/>
              </a:rPr>
              <a:t>How to have secure remote working with a BYOD policy – Middle East &amp; Africa News </a:t>
            </a:r>
            <a:r>
              <a:rPr lang="en-GB" dirty="0" err="1">
                <a:hlinkClick r:id="rId3"/>
              </a:rPr>
              <a:t>Center</a:t>
            </a:r>
            <a:r>
              <a:rPr lang="en-GB" dirty="0">
                <a:hlinkClick r:id="rId3"/>
              </a:rPr>
              <a:t> (microsoft.com)</a:t>
            </a:r>
            <a:endParaRPr lang="en-GB" dirty="0"/>
          </a:p>
          <a:p>
            <a:pPr marL="0" marR="0" lvl="0" indent="0" algn="l" defTabSz="914367" rtl="0" eaLnBrk="1" fontAlgn="auto" latinLnBrk="0" hangingPunct="1">
              <a:lnSpc>
                <a:spcPct val="90000"/>
              </a:lnSpc>
              <a:spcBef>
                <a:spcPts val="0"/>
              </a:spcBef>
              <a:spcAft>
                <a:spcPts val="333"/>
              </a:spcAft>
              <a:buClrTx/>
              <a:buSzTx/>
              <a:buFontTx/>
              <a:buNone/>
              <a:tabLst/>
              <a:defRPr/>
            </a:pPr>
            <a:r>
              <a:rPr lang="en-GB" dirty="0">
                <a:hlinkClick r:id="rId4"/>
              </a:rPr>
              <a:t>What is Microsoft Intune device </a:t>
            </a:r>
            <a:r>
              <a:rPr lang="en-GB" dirty="0" err="1">
                <a:hlinkClick r:id="rId4"/>
              </a:rPr>
              <a:t>enrollment</a:t>
            </a:r>
            <a:r>
              <a:rPr lang="en-GB" dirty="0">
                <a:hlinkClick r:id="rId4"/>
              </a:rPr>
              <a:t> - Microsoft Intune | Microsoft Learn</a:t>
            </a:r>
            <a:endParaRPr lang="en-GB" dirty="0"/>
          </a:p>
          <a:p>
            <a:r>
              <a:rPr lang="en-GB" dirty="0">
                <a:hlinkClick r:id="rId5"/>
              </a:rPr>
              <a:t>BYOD Guides + Video</a:t>
            </a:r>
            <a:r>
              <a:rPr lang="en-GB" dirty="0"/>
              <a:t> </a:t>
            </a:r>
          </a:p>
          <a:p>
            <a:endParaRPr lang="en-GB" dirty="0"/>
          </a:p>
          <a:p>
            <a:r>
              <a:rPr lang="en-GB" b="1" dirty="0"/>
              <a:t>SHARED DEVICES</a:t>
            </a:r>
          </a:p>
          <a:p>
            <a:r>
              <a:rPr lang="en-GB" dirty="0">
                <a:hlinkClick r:id="rId6"/>
              </a:rPr>
              <a:t>Shared device mode overview - Microsoft </a:t>
            </a:r>
            <a:r>
              <a:rPr lang="en-GB" dirty="0" err="1">
                <a:hlinkClick r:id="rId6"/>
              </a:rPr>
              <a:t>Entra</a:t>
            </a:r>
            <a:r>
              <a:rPr lang="en-GB" dirty="0">
                <a:hlinkClick r:id="rId6"/>
              </a:rPr>
              <a:t> | Microsoft Learn</a:t>
            </a:r>
            <a:endParaRPr lang="en-GB" b="1" dirty="0"/>
          </a:p>
          <a:p>
            <a:endParaRPr lang="en-GB" b="1" dirty="0"/>
          </a:p>
          <a:p>
            <a:r>
              <a:rPr lang="en-GB" b="1" dirty="0"/>
              <a:t>IOS</a:t>
            </a:r>
          </a:p>
          <a:p>
            <a:r>
              <a:rPr lang="it-IT" dirty="0">
                <a:hlinkClick r:id="rId7"/>
              </a:rPr>
              <a:t>Enroll iOS/iPadOS devices in Intune in Microsoft Intune - Microsoft Intune | Microsoft Learn</a:t>
            </a:r>
            <a:endParaRPr lang="en-GB" dirty="0"/>
          </a:p>
          <a:p>
            <a:endParaRPr lang="en-GB" dirty="0"/>
          </a:p>
          <a:p>
            <a:r>
              <a:rPr lang="en-GB" b="1" dirty="0"/>
              <a:t>ANDROID</a:t>
            </a:r>
          </a:p>
          <a:p>
            <a:r>
              <a:rPr lang="en-GB" dirty="0" err="1">
                <a:hlinkClick r:id="rId8"/>
              </a:rPr>
              <a:t>Enroll</a:t>
            </a:r>
            <a:r>
              <a:rPr lang="en-GB" dirty="0">
                <a:hlinkClick r:id="rId8"/>
              </a:rPr>
              <a:t> Android Enterprise personally-owned work profile devices in Intune - Microsoft Intune | Microsoft Learn</a:t>
            </a:r>
            <a:endParaRPr lang="en-GB" b="1" dirty="0"/>
          </a:p>
          <a:p>
            <a:endParaRPr lang="en-GB" b="1" dirty="0"/>
          </a:p>
          <a:p>
            <a:r>
              <a:rPr lang="en-GB" b="1" dirty="0"/>
              <a:t>WINDOWS</a:t>
            </a:r>
          </a:p>
          <a:p>
            <a:r>
              <a:rPr lang="en-GB" dirty="0">
                <a:hlinkClick r:id="rId9"/>
              </a:rPr>
              <a:t>Intune </a:t>
            </a:r>
            <a:r>
              <a:rPr lang="en-GB" dirty="0" err="1">
                <a:hlinkClick r:id="rId9"/>
              </a:rPr>
              <a:t>enrollment</a:t>
            </a:r>
            <a:r>
              <a:rPr lang="en-GB" dirty="0">
                <a:hlinkClick r:id="rId9"/>
              </a:rPr>
              <a:t> methods for Windows devices - Microsoft Intune | Microsoft Learn</a:t>
            </a:r>
            <a:endParaRPr lang="en-GB" dirty="0"/>
          </a:p>
          <a:p>
            <a:endParaRPr lang="en-GB" b="1" dirty="0"/>
          </a:p>
          <a:p>
            <a:r>
              <a:rPr lang="en-GB" b="1" dirty="0"/>
              <a:t>KIOSK</a:t>
            </a:r>
          </a:p>
          <a:p>
            <a:r>
              <a:rPr lang="en-GB" dirty="0">
                <a:hlinkClick r:id="rId10"/>
              </a:rPr>
              <a:t>How to setup Microsoft Managed Home Screen on Dedicated devices in multi-app kiosk mode - Microsoft Community Hub</a:t>
            </a:r>
            <a:endParaRPr lang="en-GB" b="1" dirty="0"/>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2/6/2024 5:04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5</a:t>
            </a:fld>
            <a:endParaRPr lang="en-US"/>
          </a:p>
        </p:txBody>
      </p:sp>
    </p:spTree>
    <p:extLst>
      <p:ext uri="{BB962C8B-B14F-4D97-AF65-F5344CB8AC3E}">
        <p14:creationId xmlns:p14="http://schemas.microsoft.com/office/powerpoint/2010/main" val="1997412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Manage devices for frontline workers - Microsoft 365 for frontline workers | Microsoft Learn</a:t>
            </a:r>
            <a:endParaRPr lang="en-GB" dirty="0"/>
          </a:p>
          <a:p>
            <a:endParaRPr lang="en-GB" b="1" dirty="0"/>
          </a:p>
          <a:p>
            <a:r>
              <a:rPr lang="en-GB" b="1" dirty="0"/>
              <a:t>SHARED DEVICE MODE</a:t>
            </a:r>
            <a:br>
              <a:rPr lang="en-GB" b="1" dirty="0"/>
            </a:br>
            <a:r>
              <a:rPr lang="en-GB" dirty="0">
                <a:hlinkClick r:id="rId4"/>
              </a:rPr>
              <a:t>Shared device mode overview - Microsoft </a:t>
            </a:r>
            <a:r>
              <a:rPr lang="en-GB" dirty="0" err="1">
                <a:hlinkClick r:id="rId4"/>
              </a:rPr>
              <a:t>Entra</a:t>
            </a:r>
            <a:r>
              <a:rPr lang="en-GB" dirty="0">
                <a:hlinkClick r:id="rId4"/>
              </a:rPr>
              <a:t> | Microsoft Learn</a:t>
            </a:r>
            <a:endParaRPr lang="en-GB" dirty="0"/>
          </a:p>
          <a:p>
            <a:endParaRPr lang="en-GB" b="1" dirty="0"/>
          </a:p>
          <a:p>
            <a:r>
              <a:rPr lang="en-GB" b="1" dirty="0"/>
              <a:t>WORKSPACE ONE</a:t>
            </a:r>
            <a:br>
              <a:rPr lang="en-GB" b="1" dirty="0"/>
            </a:br>
            <a:r>
              <a:rPr lang="en-GB" dirty="0">
                <a:hlinkClick r:id="rId5"/>
              </a:rPr>
              <a:t>Installing VMware Workspace ONE Access Connector 21.08</a:t>
            </a:r>
            <a:endParaRPr lang="en-GB" dirty="0"/>
          </a:p>
          <a:p>
            <a:endParaRPr lang="en-GB" b="1" dirty="0"/>
          </a:p>
          <a:p>
            <a:r>
              <a:rPr lang="en-GB" b="1" dirty="0"/>
              <a:t>SOTI</a:t>
            </a:r>
          </a:p>
          <a:p>
            <a:r>
              <a:rPr lang="en-GB" dirty="0">
                <a:hlinkClick r:id="rId6"/>
              </a:rPr>
              <a:t>Sharing Devices (soti.net)</a:t>
            </a:r>
            <a:endParaRPr lang="en-GB" dirty="0"/>
          </a:p>
          <a:p>
            <a:endParaRPr lang="en-GB" dirty="0"/>
          </a:p>
          <a:p>
            <a:r>
              <a:rPr lang="en-GB" b="1" dirty="0"/>
              <a:t>INTUNE</a:t>
            </a:r>
          </a:p>
          <a:p>
            <a:r>
              <a:rPr lang="en-GB" dirty="0">
                <a:hlinkClick r:id="rId7"/>
              </a:rPr>
              <a:t>What is Microsoft Intune device </a:t>
            </a:r>
            <a:r>
              <a:rPr lang="en-GB" dirty="0" err="1">
                <a:hlinkClick r:id="rId7"/>
              </a:rPr>
              <a:t>enrollment</a:t>
            </a:r>
            <a:r>
              <a:rPr lang="en-GB" dirty="0">
                <a:hlinkClick r:id="rId7"/>
              </a:rPr>
              <a:t> - Microsoft Intune | Microsoft Learn</a:t>
            </a:r>
            <a:endParaRPr lang="en-GB" b="1" dirty="0"/>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2/6/2024 5:04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15</a:t>
            </a:fld>
            <a:endParaRPr lang="en-US"/>
          </a:p>
        </p:txBody>
      </p:sp>
    </p:spTree>
    <p:extLst>
      <p:ext uri="{BB962C8B-B14F-4D97-AF65-F5344CB8AC3E}">
        <p14:creationId xmlns:p14="http://schemas.microsoft.com/office/powerpoint/2010/main" val="196347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Manage devices for frontline workers - Microsoft 365 for frontline workers | Microsoft Learn</a:t>
            </a:r>
            <a:endParaRPr lang="en-GB" dirty="0"/>
          </a:p>
          <a:p>
            <a:endParaRPr lang="en-GB" b="1" dirty="0"/>
          </a:p>
          <a:p>
            <a:r>
              <a:rPr lang="en-GB" b="1" dirty="0"/>
              <a:t>SHARED DEVICE MODE</a:t>
            </a:r>
            <a:br>
              <a:rPr lang="en-GB" b="1" dirty="0"/>
            </a:br>
            <a:r>
              <a:rPr lang="en-GB" dirty="0">
                <a:hlinkClick r:id="rId4"/>
              </a:rPr>
              <a:t>Shared device mode overview - Microsoft </a:t>
            </a:r>
            <a:r>
              <a:rPr lang="en-GB" dirty="0" err="1">
                <a:hlinkClick r:id="rId4"/>
              </a:rPr>
              <a:t>Entra</a:t>
            </a:r>
            <a:r>
              <a:rPr lang="en-GB" dirty="0">
                <a:hlinkClick r:id="rId4"/>
              </a:rPr>
              <a:t> | Microsoft Learn</a:t>
            </a:r>
            <a:endParaRPr lang="en-GB" dirty="0"/>
          </a:p>
          <a:p>
            <a:endParaRPr lang="en-GB" b="1" dirty="0"/>
          </a:p>
          <a:p>
            <a:r>
              <a:rPr lang="en-GB" b="1" dirty="0"/>
              <a:t>WORKSPACE ONE</a:t>
            </a:r>
            <a:br>
              <a:rPr lang="en-GB" b="1" dirty="0"/>
            </a:br>
            <a:r>
              <a:rPr lang="en-GB" dirty="0">
                <a:hlinkClick r:id="rId5"/>
              </a:rPr>
              <a:t>Installing VMware Workspace ONE Access Connector 21.08</a:t>
            </a:r>
            <a:endParaRPr lang="en-GB" dirty="0"/>
          </a:p>
          <a:p>
            <a:endParaRPr lang="en-GB" b="1" dirty="0"/>
          </a:p>
          <a:p>
            <a:r>
              <a:rPr lang="en-GB" b="1" dirty="0"/>
              <a:t>SOTI</a:t>
            </a:r>
          </a:p>
          <a:p>
            <a:r>
              <a:rPr lang="en-GB" dirty="0">
                <a:hlinkClick r:id="rId6"/>
              </a:rPr>
              <a:t>Sharing Devices (soti.net)</a:t>
            </a:r>
            <a:endParaRPr lang="en-GB" dirty="0"/>
          </a:p>
          <a:p>
            <a:endParaRPr lang="en-GB" dirty="0"/>
          </a:p>
          <a:p>
            <a:r>
              <a:rPr lang="en-GB" b="1" dirty="0"/>
              <a:t>INTUNE</a:t>
            </a:r>
          </a:p>
          <a:p>
            <a:r>
              <a:rPr lang="en-GB" dirty="0">
                <a:hlinkClick r:id="rId7"/>
              </a:rPr>
              <a:t>What is Microsoft Intune device </a:t>
            </a:r>
            <a:r>
              <a:rPr lang="en-GB" dirty="0" err="1">
                <a:hlinkClick r:id="rId7"/>
              </a:rPr>
              <a:t>enrollment</a:t>
            </a:r>
            <a:r>
              <a:rPr lang="en-GB" dirty="0">
                <a:hlinkClick r:id="rId7"/>
              </a:rPr>
              <a:t> - Microsoft Intune | Microsoft Learn</a:t>
            </a:r>
            <a:endParaRPr lang="en-GB" b="1" dirty="0"/>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2/6/2024 5:04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16</a:t>
            </a:fld>
            <a:endParaRPr lang="en-US"/>
          </a:p>
        </p:txBody>
      </p:sp>
    </p:spTree>
    <p:extLst>
      <p:ext uri="{BB962C8B-B14F-4D97-AF65-F5344CB8AC3E}">
        <p14:creationId xmlns:p14="http://schemas.microsoft.com/office/powerpoint/2010/main" val="14286063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Manage devices for frontline workers - Microsoft 365 for frontline workers | Microsoft Learn</a:t>
            </a:r>
            <a:endParaRPr lang="en-GB" dirty="0"/>
          </a:p>
          <a:p>
            <a:endParaRPr lang="en-GB" b="1" dirty="0"/>
          </a:p>
          <a:p>
            <a:r>
              <a:rPr lang="en-GB" b="1" dirty="0"/>
              <a:t>SHARED DEVICE MODE</a:t>
            </a:r>
            <a:br>
              <a:rPr lang="en-GB" b="1" dirty="0"/>
            </a:br>
            <a:r>
              <a:rPr lang="en-GB" dirty="0">
                <a:hlinkClick r:id="rId4"/>
              </a:rPr>
              <a:t>Shared device mode overview - Microsoft </a:t>
            </a:r>
            <a:r>
              <a:rPr lang="en-GB" dirty="0" err="1">
                <a:hlinkClick r:id="rId4"/>
              </a:rPr>
              <a:t>Entra</a:t>
            </a:r>
            <a:r>
              <a:rPr lang="en-GB" dirty="0">
                <a:hlinkClick r:id="rId4"/>
              </a:rPr>
              <a:t> | Microsoft Learn</a:t>
            </a:r>
            <a:endParaRPr lang="en-GB" dirty="0"/>
          </a:p>
          <a:p>
            <a:endParaRPr lang="en-GB" b="1" dirty="0"/>
          </a:p>
          <a:p>
            <a:r>
              <a:rPr lang="en-GB" b="1" dirty="0"/>
              <a:t>WORKSPACE ONE</a:t>
            </a:r>
            <a:br>
              <a:rPr lang="en-GB" b="1" dirty="0"/>
            </a:br>
            <a:r>
              <a:rPr lang="en-GB" dirty="0">
                <a:hlinkClick r:id="rId5"/>
              </a:rPr>
              <a:t>Installing VMware Workspace ONE Access Connector 21.08</a:t>
            </a:r>
            <a:endParaRPr lang="en-GB" dirty="0"/>
          </a:p>
          <a:p>
            <a:endParaRPr lang="en-GB" b="1" dirty="0"/>
          </a:p>
          <a:p>
            <a:r>
              <a:rPr lang="en-GB" b="1" dirty="0"/>
              <a:t>SOTI</a:t>
            </a:r>
          </a:p>
          <a:p>
            <a:r>
              <a:rPr lang="en-GB" dirty="0">
                <a:hlinkClick r:id="rId6"/>
              </a:rPr>
              <a:t>Sharing Devices (soti.net)</a:t>
            </a:r>
            <a:endParaRPr lang="en-GB" dirty="0"/>
          </a:p>
          <a:p>
            <a:endParaRPr lang="en-GB" dirty="0"/>
          </a:p>
          <a:p>
            <a:r>
              <a:rPr lang="en-GB" b="1" dirty="0"/>
              <a:t>INTUNE</a:t>
            </a:r>
          </a:p>
          <a:p>
            <a:r>
              <a:rPr lang="en-GB" dirty="0">
                <a:hlinkClick r:id="rId7"/>
              </a:rPr>
              <a:t>What is Microsoft Intune device </a:t>
            </a:r>
            <a:r>
              <a:rPr lang="en-GB" dirty="0" err="1">
                <a:hlinkClick r:id="rId7"/>
              </a:rPr>
              <a:t>enrollment</a:t>
            </a:r>
            <a:r>
              <a:rPr lang="en-GB" dirty="0">
                <a:hlinkClick r:id="rId7"/>
              </a:rPr>
              <a:t> - Microsoft Intune | Microsoft Learn</a:t>
            </a:r>
            <a:endParaRPr lang="en-GB" b="1" dirty="0"/>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2/6/2024 5:04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17</a:t>
            </a:fld>
            <a:endParaRPr lang="en-US"/>
          </a:p>
        </p:txBody>
      </p:sp>
    </p:spTree>
    <p:extLst>
      <p:ext uri="{BB962C8B-B14F-4D97-AF65-F5344CB8AC3E}">
        <p14:creationId xmlns:p14="http://schemas.microsoft.com/office/powerpoint/2010/main" val="3953325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Manage devices for frontline workers - Microsoft 365 for frontline workers | Microsoft Learn</a:t>
            </a:r>
            <a:endParaRPr lang="en-GB" dirty="0"/>
          </a:p>
          <a:p>
            <a:endParaRPr lang="en-GB" b="1" dirty="0"/>
          </a:p>
          <a:p>
            <a:r>
              <a:rPr lang="en-GB" b="1" dirty="0"/>
              <a:t>SHARED DEVICE MODE</a:t>
            </a:r>
            <a:br>
              <a:rPr lang="en-GB" b="1" dirty="0"/>
            </a:br>
            <a:r>
              <a:rPr lang="en-GB" dirty="0">
                <a:hlinkClick r:id="rId4"/>
              </a:rPr>
              <a:t>Shared device mode overview - Microsoft </a:t>
            </a:r>
            <a:r>
              <a:rPr lang="en-GB" dirty="0" err="1">
                <a:hlinkClick r:id="rId4"/>
              </a:rPr>
              <a:t>Entra</a:t>
            </a:r>
            <a:r>
              <a:rPr lang="en-GB" dirty="0">
                <a:hlinkClick r:id="rId4"/>
              </a:rPr>
              <a:t> | Microsoft Learn</a:t>
            </a:r>
            <a:endParaRPr lang="en-GB" dirty="0"/>
          </a:p>
          <a:p>
            <a:endParaRPr lang="en-GB" b="1" dirty="0"/>
          </a:p>
          <a:p>
            <a:r>
              <a:rPr lang="en-GB" b="1" dirty="0"/>
              <a:t>WORKSPACE ONE</a:t>
            </a:r>
            <a:br>
              <a:rPr lang="en-GB" b="1" dirty="0"/>
            </a:br>
            <a:r>
              <a:rPr lang="en-GB" dirty="0">
                <a:hlinkClick r:id="rId5"/>
              </a:rPr>
              <a:t>Installing VMware Workspace ONE Access Connector 21.08</a:t>
            </a:r>
            <a:endParaRPr lang="en-GB" dirty="0"/>
          </a:p>
          <a:p>
            <a:endParaRPr lang="en-GB" b="1" dirty="0"/>
          </a:p>
          <a:p>
            <a:r>
              <a:rPr lang="en-GB" b="1" dirty="0"/>
              <a:t>SOTI</a:t>
            </a:r>
          </a:p>
          <a:p>
            <a:r>
              <a:rPr lang="en-GB" dirty="0">
                <a:hlinkClick r:id="rId6"/>
              </a:rPr>
              <a:t>Sharing Devices (soti.net)</a:t>
            </a:r>
            <a:endParaRPr lang="en-GB" dirty="0"/>
          </a:p>
          <a:p>
            <a:endParaRPr lang="en-GB" dirty="0"/>
          </a:p>
          <a:p>
            <a:r>
              <a:rPr lang="en-GB" b="1" dirty="0"/>
              <a:t>INTUNE</a:t>
            </a:r>
          </a:p>
          <a:p>
            <a:r>
              <a:rPr lang="en-GB" dirty="0">
                <a:hlinkClick r:id="rId7"/>
              </a:rPr>
              <a:t>What is Microsoft Intune device </a:t>
            </a:r>
            <a:r>
              <a:rPr lang="en-GB" dirty="0" err="1">
                <a:hlinkClick r:id="rId7"/>
              </a:rPr>
              <a:t>enrollment</a:t>
            </a:r>
            <a:r>
              <a:rPr lang="en-GB" dirty="0">
                <a:hlinkClick r:id="rId7"/>
              </a:rPr>
              <a:t> - Microsoft Intune | Microsoft Learn</a:t>
            </a:r>
            <a:endParaRPr lang="en-GB" b="1" dirty="0"/>
          </a:p>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2/6/2024 5:04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1813935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Manage devices for frontline workers - Microsoft 365 for frontline workers | Microsoft Learn</a:t>
            </a:r>
            <a:endParaRPr lang="en-GB" dirty="0"/>
          </a:p>
          <a:p>
            <a:endParaRPr lang="en-GB" b="1" dirty="0"/>
          </a:p>
          <a:p>
            <a:r>
              <a:rPr lang="en-GB" b="1" dirty="0"/>
              <a:t>SHARED DEVICE MODE</a:t>
            </a:r>
            <a:br>
              <a:rPr lang="en-GB" b="1" dirty="0"/>
            </a:br>
            <a:r>
              <a:rPr lang="en-GB" dirty="0">
                <a:hlinkClick r:id="rId4"/>
              </a:rPr>
              <a:t>Shared device mode overview - Microsoft </a:t>
            </a:r>
            <a:r>
              <a:rPr lang="en-GB" dirty="0" err="1">
                <a:hlinkClick r:id="rId4"/>
              </a:rPr>
              <a:t>Entra</a:t>
            </a:r>
            <a:r>
              <a:rPr lang="en-GB" dirty="0">
                <a:hlinkClick r:id="rId4"/>
              </a:rPr>
              <a:t> | Microsoft Learn</a:t>
            </a:r>
            <a:endParaRPr lang="en-GB" dirty="0"/>
          </a:p>
          <a:p>
            <a:endParaRPr lang="en-GB" b="1" dirty="0"/>
          </a:p>
          <a:p>
            <a:r>
              <a:rPr lang="en-GB" b="1" dirty="0"/>
              <a:t>WORKSPACE ONE</a:t>
            </a:r>
            <a:br>
              <a:rPr lang="en-GB" b="1" dirty="0"/>
            </a:br>
            <a:r>
              <a:rPr lang="en-GB" dirty="0">
                <a:hlinkClick r:id="rId5"/>
              </a:rPr>
              <a:t>Installing VMware Workspace ONE Access Connector 21.08</a:t>
            </a:r>
            <a:endParaRPr lang="en-GB" dirty="0"/>
          </a:p>
          <a:p>
            <a:endParaRPr lang="en-GB" b="1" dirty="0"/>
          </a:p>
          <a:p>
            <a:r>
              <a:rPr lang="en-GB" b="1" dirty="0"/>
              <a:t>SOTI</a:t>
            </a:r>
          </a:p>
          <a:p>
            <a:r>
              <a:rPr lang="en-GB" dirty="0">
                <a:hlinkClick r:id="rId6"/>
              </a:rPr>
              <a:t>Sharing Devices (soti.net)</a:t>
            </a:r>
            <a:endParaRPr lang="en-GB" dirty="0"/>
          </a:p>
          <a:p>
            <a:endParaRPr lang="en-GB" dirty="0"/>
          </a:p>
          <a:p>
            <a:r>
              <a:rPr lang="en-GB" b="1" dirty="0"/>
              <a:t>INTUNE</a:t>
            </a:r>
          </a:p>
          <a:p>
            <a:r>
              <a:rPr lang="en-GB" dirty="0">
                <a:hlinkClick r:id="rId7"/>
              </a:rPr>
              <a:t>What is Microsoft Intune device </a:t>
            </a:r>
            <a:r>
              <a:rPr lang="en-GB" dirty="0" err="1">
                <a:hlinkClick r:id="rId7"/>
              </a:rPr>
              <a:t>enrollment</a:t>
            </a:r>
            <a:r>
              <a:rPr lang="en-GB" dirty="0">
                <a:hlinkClick r:id="rId7"/>
              </a:rPr>
              <a:t> - Microsoft Intune | Microsoft Learn</a:t>
            </a:r>
            <a:endParaRPr lang="en-GB" b="1" dirty="0"/>
          </a:p>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2/6/2024 5:04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637797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GB" b="1" dirty="0"/>
              <a:t>GLOBAL SIGN OUT</a:t>
            </a:r>
            <a:endParaRPr lang="en-GB" dirty="0">
              <a:hlinkClick r:id="rId3"/>
            </a:endParaRPr>
          </a:p>
          <a:p>
            <a:r>
              <a:rPr lang="en-GB" dirty="0">
                <a:hlinkClick r:id="rId3"/>
              </a:rPr>
              <a:t>Sign out of Microsoft Teams - Microsoft Teams | Microsoft Learn</a:t>
            </a:r>
            <a:endParaRPr lang="en-GB" dirty="0"/>
          </a:p>
          <a:p>
            <a:endParaRPr lang="en-GB" dirty="0"/>
          </a:p>
          <a:p>
            <a:pPr marL="0" marR="0" lvl="0" indent="0" algn="l" defTabSz="914367" rtl="0" eaLnBrk="1" fontAlgn="auto" latinLnBrk="0" hangingPunct="1">
              <a:lnSpc>
                <a:spcPct val="90000"/>
              </a:lnSpc>
              <a:spcBef>
                <a:spcPts val="0"/>
              </a:spcBef>
              <a:spcAft>
                <a:spcPts val="333"/>
              </a:spcAft>
              <a:buClrTx/>
              <a:buSzTx/>
              <a:buFontTx/>
              <a:buNone/>
              <a:tabLst/>
              <a:defRPr/>
            </a:pPr>
            <a:r>
              <a:rPr lang="en-GB" sz="882" b="1" kern="1200" dirty="0">
                <a:solidFill>
                  <a:schemeClr val="tx1"/>
                </a:solidFill>
                <a:latin typeface="Segoe UI Light" pitchFamily="34" charset="0"/>
                <a:ea typeface="+mn-ea"/>
                <a:cs typeface="+mn-cs"/>
              </a:rPr>
              <a:t>Idle session timeout </a:t>
            </a:r>
          </a:p>
          <a:p>
            <a:r>
              <a:rPr lang="nn-NO" dirty="0">
                <a:hlinkClick r:id="rId4"/>
              </a:rPr>
              <a:t>Idle session timeout for Microsoft 365 - Microsoft 365 admin | Microsoft Learn</a:t>
            </a:r>
            <a:endParaRPr lang="en-GB" dirty="0"/>
          </a:p>
          <a:p>
            <a:endParaRPr lang="en-GB" dirty="0"/>
          </a:p>
          <a:p>
            <a:pPr marL="0" marR="0" lvl="0" indent="0" algn="l" defTabSz="914367" rtl="0" eaLnBrk="1" fontAlgn="auto" latinLnBrk="0" hangingPunct="1">
              <a:lnSpc>
                <a:spcPct val="90000"/>
              </a:lnSpc>
              <a:spcBef>
                <a:spcPts val="0"/>
              </a:spcBef>
              <a:spcAft>
                <a:spcPts val="333"/>
              </a:spcAft>
              <a:buClrTx/>
              <a:buSzTx/>
              <a:buFontTx/>
              <a:buNone/>
              <a:tabLst/>
              <a:defRPr/>
            </a:pPr>
            <a:r>
              <a:rPr lang="en-GB" sz="882" b="1" kern="1200" dirty="0">
                <a:solidFill>
                  <a:schemeClr val="tx1"/>
                </a:solidFill>
                <a:latin typeface="Segoe UI Light" pitchFamily="34" charset="0"/>
                <a:ea typeface="+mn-ea"/>
                <a:cs typeface="+mn-cs"/>
              </a:rPr>
              <a:t>Shared device mode </a:t>
            </a:r>
          </a:p>
          <a:p>
            <a:r>
              <a:rPr lang="en-GB" dirty="0">
                <a:hlinkClick r:id="rId5"/>
              </a:rPr>
              <a:t>Shared device mode overview - Microsoft </a:t>
            </a:r>
            <a:r>
              <a:rPr lang="en-GB" dirty="0" err="1">
                <a:hlinkClick r:id="rId5"/>
              </a:rPr>
              <a:t>Entra</a:t>
            </a:r>
            <a:r>
              <a:rPr lang="en-GB" dirty="0">
                <a:hlinkClick r:id="rId5"/>
              </a:rPr>
              <a:t> | Microsoft Learn</a:t>
            </a:r>
            <a:endParaRPr lang="en-GB" dirty="0"/>
          </a:p>
          <a:p>
            <a:r>
              <a:rPr lang="en-GB" dirty="0">
                <a:hlinkClick r:id="rId6"/>
              </a:rPr>
              <a:t>Register devices in shared device mode | Microsoft Learn</a:t>
            </a:r>
            <a:endParaRPr lang="en-GB" dirty="0"/>
          </a:p>
          <a:p>
            <a:r>
              <a:rPr lang="en-GB" dirty="0">
                <a:hlinkClick r:id="rId7"/>
              </a:rPr>
              <a:t>Set up a shared or guest Windows device - Configure Windows | Microsoft Learn</a:t>
            </a:r>
            <a:endParaRPr lang="en-GB" dirty="0"/>
          </a:p>
          <a:p>
            <a:r>
              <a:rPr lang="en-GB" dirty="0">
                <a:hlinkClick r:id="rId8"/>
              </a:rPr>
              <a:t>Easily deploy and use Microsoft 365 Apps on shared devices for your frontline workforce - Microsoft Community Hub</a:t>
            </a:r>
            <a:endParaRPr lang="en-GB" dirty="0"/>
          </a:p>
          <a:p>
            <a:endParaRPr lang="en-GB" dirty="0"/>
          </a:p>
          <a:p>
            <a:pPr marL="0" marR="0" lvl="0" indent="0" algn="l" defTabSz="914367" rtl="0" eaLnBrk="1" fontAlgn="auto" latinLnBrk="0" hangingPunct="1">
              <a:lnSpc>
                <a:spcPct val="90000"/>
              </a:lnSpc>
              <a:spcBef>
                <a:spcPts val="0"/>
              </a:spcBef>
              <a:spcAft>
                <a:spcPts val="333"/>
              </a:spcAft>
              <a:buClrTx/>
              <a:buSzTx/>
              <a:buFontTx/>
              <a:buNone/>
              <a:tabLst/>
              <a:defRPr/>
            </a:pPr>
            <a:r>
              <a:rPr lang="en-GB" sz="882" b="1" kern="1200" dirty="0">
                <a:solidFill>
                  <a:schemeClr val="tx1"/>
                </a:solidFill>
                <a:latin typeface="Segoe UI Light" pitchFamily="34" charset="0"/>
                <a:ea typeface="+mn-ea"/>
                <a:cs typeface="+mn-cs"/>
              </a:rPr>
              <a:t>MFA</a:t>
            </a:r>
          </a:p>
          <a:p>
            <a:r>
              <a:rPr lang="en-GB" dirty="0">
                <a:hlinkClick r:id="rId9"/>
              </a:rPr>
              <a:t>Download and install the Microsoft Authenticator app - Microsoft Support</a:t>
            </a:r>
            <a:endParaRPr lang="en-GB" dirty="0"/>
          </a:p>
          <a:p>
            <a:r>
              <a:rPr lang="en-GB" dirty="0">
                <a:hlinkClick r:id="rId10"/>
              </a:rPr>
              <a:t>Use Microsoft Authenticator with Microsoft 365 - Microsoft Support</a:t>
            </a:r>
            <a:endParaRPr lang="en-GB" dirty="0"/>
          </a:p>
          <a:p>
            <a:r>
              <a:rPr lang="en-GB" dirty="0">
                <a:hlinkClick r:id="rId11"/>
              </a:rPr>
              <a:t>Set up your Microsoft 365 sign-in for multi-factor authentication - Microsoft Support</a:t>
            </a:r>
            <a:endParaRPr lang="en-GB" dirty="0"/>
          </a:p>
          <a:p>
            <a:r>
              <a:rPr lang="en-GB" dirty="0">
                <a:hlinkClick r:id="rId12"/>
              </a:rPr>
              <a:t>Authentication and authorization basics - Microsoft Graph | Microsoft Learn</a:t>
            </a:r>
            <a:endParaRPr lang="en-GB" dirty="0"/>
          </a:p>
          <a:p>
            <a:r>
              <a:rPr lang="en-GB" dirty="0">
                <a:hlinkClick r:id="rId13"/>
              </a:rPr>
              <a:t>Windows Hello biometrics in the enterprise (Windows) | Microsoft Learn</a:t>
            </a:r>
            <a:endParaRPr lang="en-GB" dirty="0"/>
          </a:p>
          <a:p>
            <a:r>
              <a:rPr lang="en-GB" dirty="0">
                <a:hlinkClick r:id="rId14"/>
              </a:rPr>
              <a:t>Azure Active Directory </a:t>
            </a:r>
            <a:r>
              <a:rPr lang="en-GB" dirty="0" err="1">
                <a:hlinkClick r:id="rId14"/>
              </a:rPr>
              <a:t>passwordless</a:t>
            </a:r>
            <a:r>
              <a:rPr lang="en-GB" dirty="0">
                <a:hlinkClick r:id="rId14"/>
              </a:rPr>
              <a:t> sign-in - Microsoft </a:t>
            </a:r>
            <a:r>
              <a:rPr lang="en-GB" dirty="0" err="1">
                <a:hlinkClick r:id="rId14"/>
              </a:rPr>
              <a:t>Entra</a:t>
            </a:r>
            <a:r>
              <a:rPr lang="en-GB" dirty="0">
                <a:hlinkClick r:id="rId14"/>
              </a:rPr>
              <a:t> | Microsoft Learn</a:t>
            </a:r>
            <a:endParaRPr lang="en-GB" dirty="0"/>
          </a:p>
          <a:p>
            <a:r>
              <a:rPr lang="en-GB" dirty="0" err="1">
                <a:hlinkClick r:id="rId15"/>
              </a:rPr>
              <a:t>Passwordless</a:t>
            </a:r>
            <a:r>
              <a:rPr lang="en-GB" dirty="0">
                <a:hlinkClick r:id="rId15"/>
              </a:rPr>
              <a:t> sign-in with Microsoft Authenticator - Azure Active Directory - Microsoft </a:t>
            </a:r>
            <a:r>
              <a:rPr lang="en-GB" dirty="0" err="1">
                <a:hlinkClick r:id="rId15"/>
              </a:rPr>
              <a:t>Entra</a:t>
            </a:r>
            <a:r>
              <a:rPr lang="en-GB" dirty="0">
                <a:hlinkClick r:id="rId15"/>
              </a:rPr>
              <a:t> | Microsoft Learn</a:t>
            </a:r>
            <a:endParaRPr lang="en-GB" dirty="0"/>
          </a:p>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2/6/2024 5:04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4469224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GB" b="1" dirty="0"/>
              <a:t>GLOBAL SIGN OUT</a:t>
            </a:r>
            <a:endParaRPr lang="en-GB" dirty="0">
              <a:hlinkClick r:id="rId3"/>
            </a:endParaRPr>
          </a:p>
          <a:p>
            <a:r>
              <a:rPr lang="en-GB" dirty="0">
                <a:hlinkClick r:id="rId3"/>
              </a:rPr>
              <a:t>Sign out of Microsoft Teams - Microsoft Teams | Microsoft Learn</a:t>
            </a:r>
            <a:endParaRPr lang="en-GB" dirty="0"/>
          </a:p>
          <a:p>
            <a:endParaRPr lang="en-GB" dirty="0"/>
          </a:p>
          <a:p>
            <a:pPr marL="0" marR="0" lvl="0" indent="0" algn="l" defTabSz="914367" rtl="0" eaLnBrk="1" fontAlgn="auto" latinLnBrk="0" hangingPunct="1">
              <a:lnSpc>
                <a:spcPct val="90000"/>
              </a:lnSpc>
              <a:spcBef>
                <a:spcPts val="0"/>
              </a:spcBef>
              <a:spcAft>
                <a:spcPts val="333"/>
              </a:spcAft>
              <a:buClrTx/>
              <a:buSzTx/>
              <a:buFontTx/>
              <a:buNone/>
              <a:tabLst/>
              <a:defRPr/>
            </a:pPr>
            <a:r>
              <a:rPr lang="en-GB" sz="882" b="1" kern="1200" dirty="0">
                <a:solidFill>
                  <a:schemeClr val="tx1"/>
                </a:solidFill>
                <a:latin typeface="Segoe UI Light" pitchFamily="34" charset="0"/>
                <a:ea typeface="+mn-ea"/>
                <a:cs typeface="+mn-cs"/>
              </a:rPr>
              <a:t>Idle session timeout </a:t>
            </a:r>
          </a:p>
          <a:p>
            <a:r>
              <a:rPr lang="nn-NO" dirty="0">
                <a:hlinkClick r:id="rId4"/>
              </a:rPr>
              <a:t>Idle session timeout for Microsoft 365 - Microsoft 365 admin | Microsoft Learn</a:t>
            </a:r>
            <a:endParaRPr lang="en-GB" dirty="0"/>
          </a:p>
          <a:p>
            <a:endParaRPr lang="en-GB" dirty="0"/>
          </a:p>
          <a:p>
            <a:pPr marL="0" marR="0" lvl="0" indent="0" algn="l" defTabSz="914367" rtl="0" eaLnBrk="1" fontAlgn="auto" latinLnBrk="0" hangingPunct="1">
              <a:lnSpc>
                <a:spcPct val="90000"/>
              </a:lnSpc>
              <a:spcBef>
                <a:spcPts val="0"/>
              </a:spcBef>
              <a:spcAft>
                <a:spcPts val="333"/>
              </a:spcAft>
              <a:buClrTx/>
              <a:buSzTx/>
              <a:buFontTx/>
              <a:buNone/>
              <a:tabLst/>
              <a:defRPr/>
            </a:pPr>
            <a:r>
              <a:rPr lang="en-GB" sz="882" b="1" kern="1200" dirty="0">
                <a:solidFill>
                  <a:schemeClr val="tx1"/>
                </a:solidFill>
                <a:latin typeface="Segoe UI Light" pitchFamily="34" charset="0"/>
                <a:ea typeface="+mn-ea"/>
                <a:cs typeface="+mn-cs"/>
              </a:rPr>
              <a:t>Shared device mode </a:t>
            </a:r>
          </a:p>
          <a:p>
            <a:r>
              <a:rPr lang="en-GB" dirty="0">
                <a:hlinkClick r:id="rId5"/>
              </a:rPr>
              <a:t>Shared device mode overview - Microsoft </a:t>
            </a:r>
            <a:r>
              <a:rPr lang="en-GB" dirty="0" err="1">
                <a:hlinkClick r:id="rId5"/>
              </a:rPr>
              <a:t>Entra</a:t>
            </a:r>
            <a:r>
              <a:rPr lang="en-GB" dirty="0">
                <a:hlinkClick r:id="rId5"/>
              </a:rPr>
              <a:t> | Microsoft Learn</a:t>
            </a:r>
            <a:endParaRPr lang="en-GB" dirty="0"/>
          </a:p>
          <a:p>
            <a:r>
              <a:rPr lang="en-GB" dirty="0">
                <a:hlinkClick r:id="rId6"/>
              </a:rPr>
              <a:t>Register devices in shared device mode | Microsoft Learn</a:t>
            </a:r>
            <a:endParaRPr lang="en-GB" dirty="0"/>
          </a:p>
          <a:p>
            <a:r>
              <a:rPr lang="en-GB" dirty="0">
                <a:hlinkClick r:id="rId7"/>
              </a:rPr>
              <a:t>Set up a shared or guest Windows device - Configure Windows | Microsoft Learn</a:t>
            </a:r>
            <a:endParaRPr lang="en-GB" dirty="0"/>
          </a:p>
          <a:p>
            <a:r>
              <a:rPr lang="en-GB" dirty="0">
                <a:hlinkClick r:id="rId8"/>
              </a:rPr>
              <a:t>Easily deploy and use Microsoft 365 Apps on shared devices for your frontline workforce - Microsoft Community Hub</a:t>
            </a:r>
            <a:endParaRPr lang="en-GB" dirty="0"/>
          </a:p>
          <a:p>
            <a:endParaRPr lang="en-GB" dirty="0"/>
          </a:p>
          <a:p>
            <a:pPr marL="0" marR="0" lvl="0" indent="0" algn="l" defTabSz="914367" rtl="0" eaLnBrk="1" fontAlgn="auto" latinLnBrk="0" hangingPunct="1">
              <a:lnSpc>
                <a:spcPct val="90000"/>
              </a:lnSpc>
              <a:spcBef>
                <a:spcPts val="0"/>
              </a:spcBef>
              <a:spcAft>
                <a:spcPts val="333"/>
              </a:spcAft>
              <a:buClrTx/>
              <a:buSzTx/>
              <a:buFontTx/>
              <a:buNone/>
              <a:tabLst/>
              <a:defRPr/>
            </a:pPr>
            <a:r>
              <a:rPr lang="en-GB" sz="882" b="1" kern="1200" dirty="0">
                <a:solidFill>
                  <a:schemeClr val="tx1"/>
                </a:solidFill>
                <a:latin typeface="Segoe UI Light" pitchFamily="34" charset="0"/>
                <a:ea typeface="+mn-ea"/>
                <a:cs typeface="+mn-cs"/>
              </a:rPr>
              <a:t>MFA</a:t>
            </a:r>
          </a:p>
          <a:p>
            <a:r>
              <a:rPr lang="en-GB" dirty="0">
                <a:hlinkClick r:id="rId9"/>
              </a:rPr>
              <a:t>Download and install the Microsoft Authenticator app - Microsoft Support</a:t>
            </a:r>
            <a:endParaRPr lang="en-GB" dirty="0"/>
          </a:p>
          <a:p>
            <a:r>
              <a:rPr lang="en-GB" dirty="0">
                <a:hlinkClick r:id="rId10"/>
              </a:rPr>
              <a:t>Use Microsoft Authenticator with Microsoft 365 - Microsoft Support</a:t>
            </a:r>
            <a:endParaRPr lang="en-GB" dirty="0"/>
          </a:p>
          <a:p>
            <a:r>
              <a:rPr lang="en-GB" dirty="0">
                <a:hlinkClick r:id="rId11"/>
              </a:rPr>
              <a:t>Set up your Microsoft 365 sign-in for multi-factor authentication - Microsoft Support</a:t>
            </a:r>
            <a:endParaRPr lang="en-GB" dirty="0"/>
          </a:p>
          <a:p>
            <a:r>
              <a:rPr lang="en-GB" dirty="0">
                <a:hlinkClick r:id="rId12"/>
              </a:rPr>
              <a:t>Authentication and authorization basics - Microsoft Graph | Microsoft Learn</a:t>
            </a:r>
            <a:endParaRPr lang="en-GB" dirty="0"/>
          </a:p>
          <a:p>
            <a:r>
              <a:rPr lang="en-GB" dirty="0">
                <a:hlinkClick r:id="rId13"/>
              </a:rPr>
              <a:t>Windows Hello biometrics in the enterprise (Windows) | Microsoft Learn</a:t>
            </a:r>
            <a:endParaRPr lang="en-GB" dirty="0"/>
          </a:p>
          <a:p>
            <a:r>
              <a:rPr lang="en-GB" dirty="0">
                <a:hlinkClick r:id="rId14"/>
              </a:rPr>
              <a:t>Azure Active Directory </a:t>
            </a:r>
            <a:r>
              <a:rPr lang="en-GB" dirty="0" err="1">
                <a:hlinkClick r:id="rId14"/>
              </a:rPr>
              <a:t>passwordless</a:t>
            </a:r>
            <a:r>
              <a:rPr lang="en-GB" dirty="0">
                <a:hlinkClick r:id="rId14"/>
              </a:rPr>
              <a:t> sign-in - Microsoft </a:t>
            </a:r>
            <a:r>
              <a:rPr lang="en-GB" dirty="0" err="1">
                <a:hlinkClick r:id="rId14"/>
              </a:rPr>
              <a:t>Entra</a:t>
            </a:r>
            <a:r>
              <a:rPr lang="en-GB" dirty="0">
                <a:hlinkClick r:id="rId14"/>
              </a:rPr>
              <a:t> | Microsoft Learn</a:t>
            </a:r>
            <a:endParaRPr lang="en-GB" dirty="0"/>
          </a:p>
          <a:p>
            <a:r>
              <a:rPr lang="en-GB" dirty="0" err="1">
                <a:hlinkClick r:id="rId15"/>
              </a:rPr>
              <a:t>Passwordless</a:t>
            </a:r>
            <a:r>
              <a:rPr lang="en-GB" dirty="0">
                <a:hlinkClick r:id="rId15"/>
              </a:rPr>
              <a:t> sign-in with Microsoft Authenticator - Azure Active Directory - Microsoft </a:t>
            </a:r>
            <a:r>
              <a:rPr lang="en-GB" dirty="0" err="1">
                <a:hlinkClick r:id="rId15"/>
              </a:rPr>
              <a:t>Entra</a:t>
            </a:r>
            <a:r>
              <a:rPr lang="en-GB" dirty="0">
                <a:hlinkClick r:id="rId15"/>
              </a:rPr>
              <a:t> | Microsoft Learn</a:t>
            </a:r>
            <a:endParaRPr lang="en-GB" dirty="0"/>
          </a:p>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2/6/2024 5:04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8069232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GB" b="1" dirty="0"/>
              <a:t>GLOBAL SIGN OUT</a:t>
            </a:r>
            <a:endParaRPr lang="en-GB" dirty="0">
              <a:hlinkClick r:id="rId3"/>
            </a:endParaRPr>
          </a:p>
          <a:p>
            <a:r>
              <a:rPr lang="en-GB" dirty="0">
                <a:hlinkClick r:id="rId3"/>
              </a:rPr>
              <a:t>Sign out of Microsoft Teams - Microsoft Teams | Microsoft Learn</a:t>
            </a:r>
            <a:endParaRPr lang="en-GB" dirty="0"/>
          </a:p>
          <a:p>
            <a:endParaRPr lang="en-GB" dirty="0"/>
          </a:p>
          <a:p>
            <a:pPr marL="0" marR="0" lvl="0" indent="0" algn="l" defTabSz="914367" rtl="0" eaLnBrk="1" fontAlgn="auto" latinLnBrk="0" hangingPunct="1">
              <a:lnSpc>
                <a:spcPct val="90000"/>
              </a:lnSpc>
              <a:spcBef>
                <a:spcPts val="0"/>
              </a:spcBef>
              <a:spcAft>
                <a:spcPts val="333"/>
              </a:spcAft>
              <a:buClrTx/>
              <a:buSzTx/>
              <a:buFontTx/>
              <a:buNone/>
              <a:tabLst/>
              <a:defRPr/>
            </a:pPr>
            <a:r>
              <a:rPr lang="en-GB" sz="882" b="1" kern="1200" dirty="0">
                <a:solidFill>
                  <a:schemeClr val="tx1"/>
                </a:solidFill>
                <a:latin typeface="Segoe UI Light" pitchFamily="34" charset="0"/>
                <a:ea typeface="+mn-ea"/>
                <a:cs typeface="+mn-cs"/>
              </a:rPr>
              <a:t>Idle session timeout </a:t>
            </a:r>
          </a:p>
          <a:p>
            <a:r>
              <a:rPr lang="nn-NO" dirty="0">
                <a:hlinkClick r:id="rId4"/>
              </a:rPr>
              <a:t>Idle session timeout for Microsoft 365 - Microsoft 365 admin | Microsoft Learn</a:t>
            </a:r>
            <a:endParaRPr lang="en-GB" dirty="0"/>
          </a:p>
          <a:p>
            <a:endParaRPr lang="en-GB" dirty="0"/>
          </a:p>
          <a:p>
            <a:pPr marL="0" marR="0" lvl="0" indent="0" algn="l" defTabSz="914367" rtl="0" eaLnBrk="1" fontAlgn="auto" latinLnBrk="0" hangingPunct="1">
              <a:lnSpc>
                <a:spcPct val="90000"/>
              </a:lnSpc>
              <a:spcBef>
                <a:spcPts val="0"/>
              </a:spcBef>
              <a:spcAft>
                <a:spcPts val="333"/>
              </a:spcAft>
              <a:buClrTx/>
              <a:buSzTx/>
              <a:buFontTx/>
              <a:buNone/>
              <a:tabLst/>
              <a:defRPr/>
            </a:pPr>
            <a:r>
              <a:rPr lang="en-GB" sz="882" b="1" kern="1200" dirty="0">
                <a:solidFill>
                  <a:schemeClr val="tx1"/>
                </a:solidFill>
                <a:latin typeface="Segoe UI Light" pitchFamily="34" charset="0"/>
                <a:ea typeface="+mn-ea"/>
                <a:cs typeface="+mn-cs"/>
              </a:rPr>
              <a:t>Shared device mode </a:t>
            </a:r>
          </a:p>
          <a:p>
            <a:r>
              <a:rPr lang="en-GB" dirty="0">
                <a:hlinkClick r:id="rId5"/>
              </a:rPr>
              <a:t>Shared device mode overview - Microsoft </a:t>
            </a:r>
            <a:r>
              <a:rPr lang="en-GB" dirty="0" err="1">
                <a:hlinkClick r:id="rId5"/>
              </a:rPr>
              <a:t>Entra</a:t>
            </a:r>
            <a:r>
              <a:rPr lang="en-GB" dirty="0">
                <a:hlinkClick r:id="rId5"/>
              </a:rPr>
              <a:t> | Microsoft Learn</a:t>
            </a:r>
            <a:endParaRPr lang="en-GB" dirty="0"/>
          </a:p>
          <a:p>
            <a:r>
              <a:rPr lang="en-GB" dirty="0">
                <a:hlinkClick r:id="rId6"/>
              </a:rPr>
              <a:t>Register devices in shared device mode | Microsoft Learn</a:t>
            </a:r>
            <a:endParaRPr lang="en-GB" dirty="0"/>
          </a:p>
          <a:p>
            <a:r>
              <a:rPr lang="en-GB" dirty="0">
                <a:hlinkClick r:id="rId7"/>
              </a:rPr>
              <a:t>Set up a shared or guest Windows device - Configure Windows | Microsoft Learn</a:t>
            </a:r>
            <a:endParaRPr lang="en-GB" dirty="0"/>
          </a:p>
          <a:p>
            <a:r>
              <a:rPr lang="en-GB" dirty="0">
                <a:hlinkClick r:id="rId8"/>
              </a:rPr>
              <a:t>Easily deploy and use Microsoft 365 Apps on shared devices for your frontline workforce - Microsoft Community Hub</a:t>
            </a:r>
            <a:endParaRPr lang="en-GB" dirty="0"/>
          </a:p>
          <a:p>
            <a:endParaRPr lang="en-GB" dirty="0"/>
          </a:p>
          <a:p>
            <a:pPr marL="0" marR="0" lvl="0" indent="0" algn="l" defTabSz="914367" rtl="0" eaLnBrk="1" fontAlgn="auto" latinLnBrk="0" hangingPunct="1">
              <a:lnSpc>
                <a:spcPct val="90000"/>
              </a:lnSpc>
              <a:spcBef>
                <a:spcPts val="0"/>
              </a:spcBef>
              <a:spcAft>
                <a:spcPts val="333"/>
              </a:spcAft>
              <a:buClrTx/>
              <a:buSzTx/>
              <a:buFontTx/>
              <a:buNone/>
              <a:tabLst/>
              <a:defRPr/>
            </a:pPr>
            <a:r>
              <a:rPr lang="en-GB" sz="882" b="1" kern="1200" dirty="0">
                <a:solidFill>
                  <a:schemeClr val="tx1"/>
                </a:solidFill>
                <a:latin typeface="Segoe UI Light" pitchFamily="34" charset="0"/>
                <a:ea typeface="+mn-ea"/>
                <a:cs typeface="+mn-cs"/>
              </a:rPr>
              <a:t>MFA</a:t>
            </a:r>
          </a:p>
          <a:p>
            <a:r>
              <a:rPr lang="en-GB" dirty="0">
                <a:hlinkClick r:id="rId9"/>
              </a:rPr>
              <a:t>Download and install the Microsoft Authenticator app - Microsoft Support</a:t>
            </a:r>
            <a:endParaRPr lang="en-GB" dirty="0"/>
          </a:p>
          <a:p>
            <a:r>
              <a:rPr lang="en-GB" dirty="0">
                <a:hlinkClick r:id="rId10"/>
              </a:rPr>
              <a:t>Use Microsoft Authenticator with Microsoft 365 - Microsoft Support</a:t>
            </a:r>
            <a:endParaRPr lang="en-GB" dirty="0"/>
          </a:p>
          <a:p>
            <a:r>
              <a:rPr lang="en-GB" dirty="0">
                <a:hlinkClick r:id="rId11"/>
              </a:rPr>
              <a:t>Set up your Microsoft 365 sign-in for multi-factor authentication - Microsoft Support</a:t>
            </a:r>
            <a:endParaRPr lang="en-GB" dirty="0"/>
          </a:p>
          <a:p>
            <a:r>
              <a:rPr lang="en-GB" dirty="0">
                <a:hlinkClick r:id="rId12"/>
              </a:rPr>
              <a:t>Authentication and authorization basics - Microsoft Graph | Microsoft Learn</a:t>
            </a:r>
            <a:endParaRPr lang="en-GB" dirty="0"/>
          </a:p>
          <a:p>
            <a:r>
              <a:rPr lang="en-GB" dirty="0">
                <a:hlinkClick r:id="rId13"/>
              </a:rPr>
              <a:t>Windows Hello biometrics in the enterprise (Windows) | Microsoft Learn</a:t>
            </a:r>
            <a:endParaRPr lang="en-GB" dirty="0"/>
          </a:p>
          <a:p>
            <a:r>
              <a:rPr lang="en-GB" dirty="0">
                <a:hlinkClick r:id="rId14"/>
              </a:rPr>
              <a:t>Azure Active Directory </a:t>
            </a:r>
            <a:r>
              <a:rPr lang="en-GB" dirty="0" err="1">
                <a:hlinkClick r:id="rId14"/>
              </a:rPr>
              <a:t>passwordless</a:t>
            </a:r>
            <a:r>
              <a:rPr lang="en-GB" dirty="0">
                <a:hlinkClick r:id="rId14"/>
              </a:rPr>
              <a:t> sign-in - Microsoft </a:t>
            </a:r>
            <a:r>
              <a:rPr lang="en-GB" dirty="0" err="1">
                <a:hlinkClick r:id="rId14"/>
              </a:rPr>
              <a:t>Entra</a:t>
            </a:r>
            <a:r>
              <a:rPr lang="en-GB" dirty="0">
                <a:hlinkClick r:id="rId14"/>
              </a:rPr>
              <a:t> | Microsoft Learn</a:t>
            </a:r>
            <a:endParaRPr lang="en-GB" dirty="0"/>
          </a:p>
          <a:p>
            <a:r>
              <a:rPr lang="en-GB" dirty="0" err="1">
                <a:hlinkClick r:id="rId15"/>
              </a:rPr>
              <a:t>Passwordless</a:t>
            </a:r>
            <a:r>
              <a:rPr lang="en-GB" dirty="0">
                <a:hlinkClick r:id="rId15"/>
              </a:rPr>
              <a:t> sign-in with Microsoft Authenticator - Azure Active Directory - Microsoft </a:t>
            </a:r>
            <a:r>
              <a:rPr lang="en-GB" dirty="0" err="1">
                <a:hlinkClick r:id="rId15"/>
              </a:rPr>
              <a:t>Entra</a:t>
            </a:r>
            <a:r>
              <a:rPr lang="en-GB" dirty="0">
                <a:hlinkClick r:id="rId15"/>
              </a:rPr>
              <a:t> | Microsoft Learn</a:t>
            </a:r>
            <a:endParaRPr lang="en-GB" dirty="0"/>
          </a:p>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2/6/2024 5:04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5010110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GB" sz="882" u="sng" kern="1200" dirty="0">
                <a:solidFill>
                  <a:schemeClr val="tx1"/>
                </a:solidFill>
                <a:latin typeface="Segoe UI Light" pitchFamily="34" charset="0"/>
                <a:ea typeface="+mn-ea"/>
                <a:cs typeface="+mn-cs"/>
                <a:hlinkClick r:id="rId3">
                  <a:extLst>
                    <a:ext uri="{A12FA001-AC4F-418D-AE19-62706E023703}">
                      <ahyp:hlinkClr xmlns:ahyp="http://schemas.microsoft.com/office/drawing/2018/hyperlinkcolor" val="tx"/>
                    </a:ext>
                  </a:extLst>
                </a:hlinkClick>
              </a:rPr>
              <a:t>Frontline pinned Apps: </a:t>
            </a:r>
          </a:p>
          <a:p>
            <a:pPr marL="0" marR="0" lvl="0" indent="0" algn="l" defTabSz="914367" rtl="0" eaLnBrk="1" fontAlgn="auto" latinLnBrk="0" hangingPunct="1">
              <a:lnSpc>
                <a:spcPct val="90000"/>
              </a:lnSpc>
              <a:spcBef>
                <a:spcPts val="0"/>
              </a:spcBef>
              <a:spcAft>
                <a:spcPts val="333"/>
              </a:spcAft>
              <a:buClrTx/>
              <a:buSzTx/>
              <a:buFontTx/>
              <a:buNone/>
              <a:tabLst/>
              <a:defRPr/>
            </a:pPr>
            <a:r>
              <a:rPr lang="en-GB" sz="900" dirty="0">
                <a:effectLst/>
                <a:latin typeface="Segoe UI" panose="020B0502040204020203" pitchFamily="34" charset="0"/>
                <a:hlinkClick r:id="rId3"/>
              </a:rPr>
              <a:t>https://learn.microsoft.com/en-us/microsoft-365/frontline/pin-teams-apps-based-on-license?view=o365-worldwide</a:t>
            </a:r>
            <a:r>
              <a:rPr lang="en-GB" sz="900" dirty="0">
                <a:effectLst/>
                <a:latin typeface="Segoe UI" panose="020B0502040204020203" pitchFamily="34" charset="0"/>
              </a:rPr>
              <a:t> </a:t>
            </a:r>
            <a:endParaRPr lang="en-GB" sz="1000" dirty="0">
              <a:effectLst/>
              <a:latin typeface="Arial" panose="020B0604020202020204" pitchFamily="34" charset="0"/>
            </a:endParaRPr>
          </a:p>
          <a:p>
            <a:endParaRPr lang="en-GB" dirty="0"/>
          </a:p>
          <a:p>
            <a:endParaRPr lang="en-GB" dirty="0"/>
          </a:p>
          <a:p>
            <a:r>
              <a:rPr lang="en-GB" dirty="0"/>
              <a:t>Setup Policy for Apps: </a:t>
            </a:r>
            <a:r>
              <a:rPr lang="en-GB" dirty="0">
                <a:hlinkClick r:id="rId4"/>
              </a:rPr>
              <a:t>Manage app setup policies in Microsoft Teams - Microsoft Teams | Microsoft Learn</a:t>
            </a:r>
            <a:endParaRPr lang="en-GB" dirty="0"/>
          </a:p>
          <a:p>
            <a:r>
              <a:rPr lang="en-GB" dirty="0"/>
              <a:t>Pin Apps: </a:t>
            </a:r>
            <a:r>
              <a:rPr lang="en-GB" dirty="0">
                <a:hlinkClick r:id="rId5"/>
              </a:rPr>
              <a:t>Manage app setup policies in Microsoft Teams - Microsoft Teams | Microsoft Learn</a:t>
            </a:r>
            <a:endParaRPr lang="en-GB" dirty="0"/>
          </a:p>
          <a:p>
            <a:endParaRPr lang="en-GB" dirty="0"/>
          </a:p>
          <a:p>
            <a:r>
              <a:rPr lang="en-GB" dirty="0"/>
              <a:t>Installing Apps: </a:t>
            </a:r>
            <a:r>
              <a:rPr lang="en-GB" dirty="0">
                <a:hlinkClick r:id="rId6"/>
              </a:rPr>
              <a:t>Manage app setup policies in Microsoft Teams - Microsoft Teams | Microsoft Learn</a:t>
            </a:r>
            <a:br>
              <a:rPr lang="en-GB" dirty="0"/>
            </a:br>
            <a:endParaRPr lang="en-GB" dirty="0"/>
          </a:p>
          <a:p>
            <a:r>
              <a:rPr lang="en-GB" dirty="0"/>
              <a:t>Policy for Apps by Groups: </a:t>
            </a:r>
            <a:r>
              <a:rPr lang="en-GB" dirty="0">
                <a:hlinkClick r:id="rId7"/>
              </a:rPr>
              <a:t>Manage app setup policies in Microsoft Teams - Microsoft Teams | Microsoft Learn</a:t>
            </a:r>
            <a:endParaRPr lang="en-GB" dirty="0"/>
          </a:p>
          <a:p>
            <a:endParaRPr lang="en-GB" dirty="0"/>
          </a:p>
          <a:p>
            <a:r>
              <a:rPr lang="en-GB" dirty="0"/>
              <a:t>MAM: </a:t>
            </a:r>
            <a:r>
              <a:rPr lang="en-GB" dirty="0">
                <a:hlinkClick r:id="rId8"/>
              </a:rPr>
              <a:t>Get started with Microsoft Intune | Microsoft Learn</a:t>
            </a:r>
            <a:endParaRPr lang="en-GB" dirty="0"/>
          </a:p>
          <a:p>
            <a:r>
              <a:rPr lang="en-GB" dirty="0"/>
              <a:t>App Policy: </a:t>
            </a:r>
            <a:r>
              <a:rPr lang="en-GB" dirty="0">
                <a:hlinkClick r:id="rId9"/>
              </a:rPr>
              <a:t>Configure device and app compliance during an Intune migration - Microsoft Intune | Microsoft Learn</a:t>
            </a:r>
            <a:endParaRPr lang="en-GB" dirty="0"/>
          </a:p>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2/6/2024 5:04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302039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GB" sz="882" u="sng" kern="1200" dirty="0">
                <a:solidFill>
                  <a:schemeClr val="tx1"/>
                </a:solidFill>
                <a:latin typeface="Segoe UI Light" pitchFamily="34" charset="0"/>
                <a:ea typeface="+mn-ea"/>
                <a:cs typeface="+mn-cs"/>
                <a:hlinkClick r:id="rId3">
                  <a:extLst>
                    <a:ext uri="{A12FA001-AC4F-418D-AE19-62706E023703}">
                      <ahyp:hlinkClr xmlns:ahyp="http://schemas.microsoft.com/office/drawing/2018/hyperlinkcolor" val="tx"/>
                    </a:ext>
                  </a:extLst>
                </a:hlinkClick>
              </a:rPr>
              <a:t>Frontline pinned Apps: </a:t>
            </a:r>
          </a:p>
          <a:p>
            <a:pPr marL="0" marR="0" lvl="0" indent="0" algn="l" defTabSz="914367" rtl="0" eaLnBrk="1" fontAlgn="auto" latinLnBrk="0" hangingPunct="1">
              <a:lnSpc>
                <a:spcPct val="90000"/>
              </a:lnSpc>
              <a:spcBef>
                <a:spcPts val="0"/>
              </a:spcBef>
              <a:spcAft>
                <a:spcPts val="333"/>
              </a:spcAft>
              <a:buClrTx/>
              <a:buSzTx/>
              <a:buFontTx/>
              <a:buNone/>
              <a:tabLst/>
              <a:defRPr/>
            </a:pPr>
            <a:r>
              <a:rPr lang="en-GB" sz="900" dirty="0">
                <a:effectLst/>
                <a:latin typeface="Segoe UI" panose="020B0502040204020203" pitchFamily="34" charset="0"/>
                <a:hlinkClick r:id="rId3"/>
              </a:rPr>
              <a:t>https://learn.microsoft.com/en-us/microsoft-365/frontline/pin-teams-apps-based-on-license?view=o365-worldwide</a:t>
            </a:r>
            <a:r>
              <a:rPr lang="en-GB" sz="900" dirty="0">
                <a:effectLst/>
                <a:latin typeface="Segoe UI" panose="020B0502040204020203" pitchFamily="34" charset="0"/>
              </a:rPr>
              <a:t> </a:t>
            </a:r>
            <a:endParaRPr lang="en-GB" sz="1000" dirty="0">
              <a:effectLst/>
              <a:latin typeface="Arial" panose="020B0604020202020204" pitchFamily="34" charset="0"/>
            </a:endParaRPr>
          </a:p>
          <a:p>
            <a:endParaRPr lang="en-GB" dirty="0"/>
          </a:p>
          <a:p>
            <a:endParaRPr lang="en-GB" dirty="0"/>
          </a:p>
          <a:p>
            <a:r>
              <a:rPr lang="en-GB" dirty="0"/>
              <a:t>Setup Policy for Apps: </a:t>
            </a:r>
            <a:r>
              <a:rPr lang="en-GB" dirty="0">
                <a:hlinkClick r:id="rId4"/>
              </a:rPr>
              <a:t>Manage app setup policies in Microsoft Teams - Microsoft Teams | Microsoft Learn</a:t>
            </a:r>
            <a:endParaRPr lang="en-GB" dirty="0"/>
          </a:p>
          <a:p>
            <a:r>
              <a:rPr lang="en-GB" dirty="0"/>
              <a:t>Pin Apps: </a:t>
            </a:r>
            <a:r>
              <a:rPr lang="en-GB" dirty="0">
                <a:hlinkClick r:id="rId5"/>
              </a:rPr>
              <a:t>Manage app setup policies in Microsoft Teams - Microsoft Teams | Microsoft Learn</a:t>
            </a:r>
            <a:endParaRPr lang="en-GB" dirty="0"/>
          </a:p>
          <a:p>
            <a:endParaRPr lang="en-GB" dirty="0"/>
          </a:p>
          <a:p>
            <a:r>
              <a:rPr lang="en-GB" dirty="0"/>
              <a:t>Installing Apps: </a:t>
            </a:r>
            <a:r>
              <a:rPr lang="en-GB" dirty="0">
                <a:hlinkClick r:id="rId6"/>
              </a:rPr>
              <a:t>Manage app setup policies in Microsoft Teams - Microsoft Teams | Microsoft Learn</a:t>
            </a:r>
            <a:br>
              <a:rPr lang="en-GB" dirty="0"/>
            </a:br>
            <a:endParaRPr lang="en-GB" dirty="0"/>
          </a:p>
          <a:p>
            <a:r>
              <a:rPr lang="en-GB" dirty="0"/>
              <a:t>Policy for Apps by Groups: </a:t>
            </a:r>
            <a:r>
              <a:rPr lang="en-GB" dirty="0">
                <a:hlinkClick r:id="rId7"/>
              </a:rPr>
              <a:t>Manage app setup policies in Microsoft Teams - Microsoft Teams | Microsoft Learn</a:t>
            </a:r>
            <a:endParaRPr lang="en-GB" dirty="0"/>
          </a:p>
          <a:p>
            <a:endParaRPr lang="en-GB" dirty="0"/>
          </a:p>
          <a:p>
            <a:r>
              <a:rPr lang="en-GB" dirty="0"/>
              <a:t>MAM: </a:t>
            </a:r>
            <a:r>
              <a:rPr lang="en-GB" dirty="0">
                <a:hlinkClick r:id="rId8"/>
              </a:rPr>
              <a:t>Get started with Microsoft Intune | Microsoft Learn</a:t>
            </a:r>
            <a:endParaRPr lang="en-GB" dirty="0"/>
          </a:p>
          <a:p>
            <a:r>
              <a:rPr lang="en-GB" dirty="0"/>
              <a:t>App Policy: </a:t>
            </a:r>
            <a:r>
              <a:rPr lang="en-GB" dirty="0">
                <a:hlinkClick r:id="rId9"/>
              </a:rPr>
              <a:t>Configure device and app compliance during an Intune migration - Microsoft Intune | Microsoft Learn</a:t>
            </a:r>
            <a:endParaRPr lang="en-GB" dirty="0"/>
          </a:p>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2/6/2024 5:04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49089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GB" b="1" dirty="0"/>
              <a:t>BYOD</a:t>
            </a:r>
            <a:br>
              <a:rPr lang="en-GB" dirty="0">
                <a:hlinkClick r:id="rId3"/>
              </a:rPr>
            </a:br>
            <a:r>
              <a:rPr lang="en-GB" dirty="0">
                <a:hlinkClick r:id="rId3"/>
              </a:rPr>
              <a:t>How to have secure remote working with a BYOD policy – Middle East &amp; Africa News Center (microsoft.com)</a:t>
            </a:r>
            <a:endParaRPr lang="en-GB" dirty="0"/>
          </a:p>
          <a:p>
            <a:pPr marL="0" marR="0" lvl="0" indent="0" algn="l" defTabSz="914367" rtl="0" eaLnBrk="1" fontAlgn="auto" latinLnBrk="0" hangingPunct="1">
              <a:lnSpc>
                <a:spcPct val="90000"/>
              </a:lnSpc>
              <a:spcBef>
                <a:spcPts val="0"/>
              </a:spcBef>
              <a:spcAft>
                <a:spcPts val="333"/>
              </a:spcAft>
              <a:buClrTx/>
              <a:buSzTx/>
              <a:buFontTx/>
              <a:buNone/>
              <a:tabLst/>
              <a:defRPr/>
            </a:pPr>
            <a:r>
              <a:rPr lang="en-GB" dirty="0">
                <a:hlinkClick r:id="rId4"/>
              </a:rPr>
              <a:t>What is Microsoft Intune device </a:t>
            </a:r>
            <a:r>
              <a:rPr lang="en-GB" dirty="0" err="1">
                <a:hlinkClick r:id="rId4"/>
              </a:rPr>
              <a:t>enrollment</a:t>
            </a:r>
            <a:r>
              <a:rPr lang="en-GB" dirty="0">
                <a:hlinkClick r:id="rId4"/>
              </a:rPr>
              <a:t> - Microsoft Intune | Microsoft Learn</a:t>
            </a:r>
            <a:endParaRPr lang="en-GB" dirty="0"/>
          </a:p>
          <a:p>
            <a:r>
              <a:rPr lang="en-GB" dirty="0">
                <a:hlinkClick r:id="rId5"/>
              </a:rPr>
              <a:t>BYOD Guides + Video</a:t>
            </a:r>
            <a:r>
              <a:rPr lang="en-GB" dirty="0"/>
              <a:t> </a:t>
            </a:r>
          </a:p>
          <a:p>
            <a:endParaRPr lang="en-GB" dirty="0"/>
          </a:p>
          <a:p>
            <a:r>
              <a:rPr lang="en-GB" b="1" dirty="0"/>
              <a:t>SHARED DEVICES</a:t>
            </a:r>
          </a:p>
          <a:p>
            <a:r>
              <a:rPr lang="en-GB" dirty="0">
                <a:hlinkClick r:id="rId6"/>
              </a:rPr>
              <a:t>Shared device mode overview - Microsoft </a:t>
            </a:r>
            <a:r>
              <a:rPr lang="en-GB" dirty="0" err="1">
                <a:hlinkClick r:id="rId6"/>
              </a:rPr>
              <a:t>Entra</a:t>
            </a:r>
            <a:r>
              <a:rPr lang="en-GB" dirty="0">
                <a:hlinkClick r:id="rId6"/>
              </a:rPr>
              <a:t> | Microsoft Learn</a:t>
            </a:r>
            <a:endParaRPr lang="en-GB" b="1" dirty="0"/>
          </a:p>
          <a:p>
            <a:endParaRPr lang="en-GB" b="1" dirty="0"/>
          </a:p>
          <a:p>
            <a:r>
              <a:rPr lang="en-GB" b="1" dirty="0"/>
              <a:t>IOS</a:t>
            </a:r>
          </a:p>
          <a:p>
            <a:r>
              <a:rPr lang="it-IT" dirty="0">
                <a:hlinkClick r:id="rId7"/>
              </a:rPr>
              <a:t>Enroll iOS/iPadOS devices in Intune in Microsoft Intune - Microsoft Intune | Microsoft Learn</a:t>
            </a:r>
            <a:endParaRPr lang="en-GB" dirty="0"/>
          </a:p>
          <a:p>
            <a:endParaRPr lang="en-GB" dirty="0"/>
          </a:p>
          <a:p>
            <a:r>
              <a:rPr lang="en-GB" b="1" dirty="0"/>
              <a:t>ANDROID</a:t>
            </a:r>
          </a:p>
          <a:p>
            <a:r>
              <a:rPr lang="en-GB" dirty="0" err="1">
                <a:hlinkClick r:id="rId8"/>
              </a:rPr>
              <a:t>Enroll</a:t>
            </a:r>
            <a:r>
              <a:rPr lang="en-GB" dirty="0">
                <a:hlinkClick r:id="rId8"/>
              </a:rPr>
              <a:t> Android Enterprise personally-owned work profile devices in Intune - Microsoft Intune | Microsoft Learn</a:t>
            </a:r>
            <a:endParaRPr lang="en-GB" b="1" dirty="0"/>
          </a:p>
          <a:p>
            <a:endParaRPr lang="en-GB" b="1" dirty="0"/>
          </a:p>
          <a:p>
            <a:r>
              <a:rPr lang="en-GB" b="1" dirty="0"/>
              <a:t>WINDOWS</a:t>
            </a:r>
          </a:p>
          <a:p>
            <a:r>
              <a:rPr lang="en-GB" dirty="0">
                <a:hlinkClick r:id="rId9"/>
              </a:rPr>
              <a:t>Intune </a:t>
            </a:r>
            <a:r>
              <a:rPr lang="en-GB" dirty="0" err="1">
                <a:hlinkClick r:id="rId9"/>
              </a:rPr>
              <a:t>enrollment</a:t>
            </a:r>
            <a:r>
              <a:rPr lang="en-GB" dirty="0">
                <a:hlinkClick r:id="rId9"/>
              </a:rPr>
              <a:t> methods for Windows devices - Microsoft Intune | Microsoft Learn</a:t>
            </a:r>
            <a:endParaRPr lang="en-GB" dirty="0"/>
          </a:p>
          <a:p>
            <a:endParaRPr lang="en-GB" b="1" dirty="0"/>
          </a:p>
          <a:p>
            <a:r>
              <a:rPr lang="en-GB" b="1" dirty="0"/>
              <a:t>KIOSK</a:t>
            </a:r>
          </a:p>
          <a:p>
            <a:r>
              <a:rPr lang="en-GB" dirty="0">
                <a:hlinkClick r:id="rId10"/>
              </a:rPr>
              <a:t>How to setup Microsoft Managed Home Screen on Dedicated devices in multi-app kiosk mode - Microsoft Community Hub</a:t>
            </a:r>
            <a:endParaRPr lang="en-GB" b="1" dirty="0"/>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2/6/2024 5:04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6</a:t>
            </a:fld>
            <a:endParaRPr lang="en-US"/>
          </a:p>
        </p:txBody>
      </p:sp>
    </p:spTree>
    <p:extLst>
      <p:ext uri="{BB962C8B-B14F-4D97-AF65-F5344CB8AC3E}">
        <p14:creationId xmlns:p14="http://schemas.microsoft.com/office/powerpoint/2010/main" val="14569733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GB" b="1" dirty="0"/>
              <a:t>GLOBAL SIGN OUT</a:t>
            </a:r>
            <a:endParaRPr lang="en-GB" dirty="0">
              <a:hlinkClick r:id="rId3"/>
            </a:endParaRPr>
          </a:p>
          <a:p>
            <a:r>
              <a:rPr lang="en-GB" dirty="0">
                <a:hlinkClick r:id="rId3"/>
              </a:rPr>
              <a:t>Sign out of Microsoft Teams - Microsoft Teams | Microsoft Learn</a:t>
            </a:r>
            <a:endParaRPr lang="en-GB" dirty="0"/>
          </a:p>
          <a:p>
            <a:endParaRPr lang="en-GB" dirty="0"/>
          </a:p>
          <a:p>
            <a:pPr marL="0" marR="0" lvl="0" indent="0" algn="l" defTabSz="914367" rtl="0" eaLnBrk="1" fontAlgn="auto" latinLnBrk="0" hangingPunct="1">
              <a:lnSpc>
                <a:spcPct val="90000"/>
              </a:lnSpc>
              <a:spcBef>
                <a:spcPts val="0"/>
              </a:spcBef>
              <a:spcAft>
                <a:spcPts val="333"/>
              </a:spcAft>
              <a:buClrTx/>
              <a:buSzTx/>
              <a:buFontTx/>
              <a:buNone/>
              <a:tabLst/>
              <a:defRPr/>
            </a:pPr>
            <a:r>
              <a:rPr lang="en-GB" sz="882" b="1" kern="1200" dirty="0">
                <a:solidFill>
                  <a:schemeClr val="tx1"/>
                </a:solidFill>
                <a:latin typeface="Segoe UI Light" pitchFamily="34" charset="0"/>
                <a:ea typeface="+mn-ea"/>
                <a:cs typeface="+mn-cs"/>
              </a:rPr>
              <a:t>Idle session timeout </a:t>
            </a:r>
          </a:p>
          <a:p>
            <a:r>
              <a:rPr lang="nn-NO" dirty="0">
                <a:hlinkClick r:id="rId4"/>
              </a:rPr>
              <a:t>Idle session timeout for Microsoft 365 - Microsoft 365 admin | Microsoft Learn</a:t>
            </a:r>
            <a:endParaRPr lang="en-GB" dirty="0"/>
          </a:p>
          <a:p>
            <a:endParaRPr lang="en-GB" dirty="0"/>
          </a:p>
          <a:p>
            <a:pPr marL="0" marR="0" lvl="0" indent="0" algn="l" defTabSz="914367" rtl="0" eaLnBrk="1" fontAlgn="auto" latinLnBrk="0" hangingPunct="1">
              <a:lnSpc>
                <a:spcPct val="90000"/>
              </a:lnSpc>
              <a:spcBef>
                <a:spcPts val="0"/>
              </a:spcBef>
              <a:spcAft>
                <a:spcPts val="333"/>
              </a:spcAft>
              <a:buClrTx/>
              <a:buSzTx/>
              <a:buFontTx/>
              <a:buNone/>
              <a:tabLst/>
              <a:defRPr/>
            </a:pPr>
            <a:r>
              <a:rPr lang="en-GB" sz="882" b="1" kern="1200" dirty="0">
                <a:solidFill>
                  <a:schemeClr val="tx1"/>
                </a:solidFill>
                <a:latin typeface="Segoe UI Light" pitchFamily="34" charset="0"/>
                <a:ea typeface="+mn-ea"/>
                <a:cs typeface="+mn-cs"/>
              </a:rPr>
              <a:t>Shared device mode </a:t>
            </a:r>
          </a:p>
          <a:p>
            <a:r>
              <a:rPr lang="en-GB" dirty="0">
                <a:hlinkClick r:id="rId5"/>
              </a:rPr>
              <a:t>Shared device mode overview - Microsoft </a:t>
            </a:r>
            <a:r>
              <a:rPr lang="en-GB" dirty="0" err="1">
                <a:hlinkClick r:id="rId5"/>
              </a:rPr>
              <a:t>Entra</a:t>
            </a:r>
            <a:r>
              <a:rPr lang="en-GB" dirty="0">
                <a:hlinkClick r:id="rId5"/>
              </a:rPr>
              <a:t> | Microsoft Learn</a:t>
            </a:r>
            <a:endParaRPr lang="en-GB" dirty="0"/>
          </a:p>
          <a:p>
            <a:r>
              <a:rPr lang="en-GB" dirty="0">
                <a:hlinkClick r:id="rId6"/>
              </a:rPr>
              <a:t>Register devices in shared device mode | Microsoft Learn</a:t>
            </a:r>
            <a:endParaRPr lang="en-GB" dirty="0"/>
          </a:p>
          <a:p>
            <a:r>
              <a:rPr lang="en-GB" dirty="0">
                <a:hlinkClick r:id="rId7"/>
              </a:rPr>
              <a:t>Set up a shared or guest Windows device - Configure Windows | Microsoft Learn</a:t>
            </a:r>
            <a:endParaRPr lang="en-GB" dirty="0"/>
          </a:p>
          <a:p>
            <a:r>
              <a:rPr lang="en-GB" dirty="0">
                <a:hlinkClick r:id="rId8"/>
              </a:rPr>
              <a:t>Easily deploy and use Microsoft 365 Apps on shared devices for your frontline workforce - Microsoft Community Hub</a:t>
            </a:r>
            <a:endParaRPr lang="en-GB" dirty="0"/>
          </a:p>
          <a:p>
            <a:endParaRPr lang="en-GB" dirty="0"/>
          </a:p>
          <a:p>
            <a:pPr marL="0" marR="0" lvl="0" indent="0" algn="l" defTabSz="914367" rtl="0" eaLnBrk="1" fontAlgn="auto" latinLnBrk="0" hangingPunct="1">
              <a:lnSpc>
                <a:spcPct val="90000"/>
              </a:lnSpc>
              <a:spcBef>
                <a:spcPts val="0"/>
              </a:spcBef>
              <a:spcAft>
                <a:spcPts val="333"/>
              </a:spcAft>
              <a:buClrTx/>
              <a:buSzTx/>
              <a:buFontTx/>
              <a:buNone/>
              <a:tabLst/>
              <a:defRPr/>
            </a:pPr>
            <a:r>
              <a:rPr lang="en-GB" sz="882" b="1" kern="1200" dirty="0">
                <a:solidFill>
                  <a:schemeClr val="tx1"/>
                </a:solidFill>
                <a:latin typeface="Segoe UI Light" pitchFamily="34" charset="0"/>
                <a:ea typeface="+mn-ea"/>
                <a:cs typeface="+mn-cs"/>
              </a:rPr>
              <a:t>MFA</a:t>
            </a:r>
          </a:p>
          <a:p>
            <a:r>
              <a:rPr lang="en-GB" dirty="0">
                <a:hlinkClick r:id="rId9"/>
              </a:rPr>
              <a:t>Download and install the Microsoft Authenticator app - Microsoft Support</a:t>
            </a:r>
            <a:endParaRPr lang="en-GB" dirty="0"/>
          </a:p>
          <a:p>
            <a:r>
              <a:rPr lang="en-GB" dirty="0">
                <a:hlinkClick r:id="rId10"/>
              </a:rPr>
              <a:t>Use Microsoft Authenticator with Microsoft 365 - Microsoft Support</a:t>
            </a:r>
            <a:endParaRPr lang="en-GB" dirty="0"/>
          </a:p>
          <a:p>
            <a:r>
              <a:rPr lang="en-GB" dirty="0">
                <a:hlinkClick r:id="rId11"/>
              </a:rPr>
              <a:t>Set up your Microsoft 365 sign-in for multi-factor authentication - Microsoft Support</a:t>
            </a:r>
            <a:endParaRPr lang="en-GB" dirty="0"/>
          </a:p>
          <a:p>
            <a:r>
              <a:rPr lang="en-GB" dirty="0">
                <a:hlinkClick r:id="rId12"/>
              </a:rPr>
              <a:t>Authentication and authorization basics - Microsoft Graph | Microsoft Learn</a:t>
            </a:r>
            <a:endParaRPr lang="en-GB" dirty="0"/>
          </a:p>
          <a:p>
            <a:r>
              <a:rPr lang="en-GB" dirty="0">
                <a:hlinkClick r:id="rId13"/>
              </a:rPr>
              <a:t>Windows Hello biometrics in the enterprise (Windows) | Microsoft Learn</a:t>
            </a:r>
            <a:endParaRPr lang="en-GB" dirty="0"/>
          </a:p>
          <a:p>
            <a:r>
              <a:rPr lang="en-GB" dirty="0">
                <a:hlinkClick r:id="rId14"/>
              </a:rPr>
              <a:t>Azure Active Directory </a:t>
            </a:r>
            <a:r>
              <a:rPr lang="en-GB" dirty="0" err="1">
                <a:hlinkClick r:id="rId14"/>
              </a:rPr>
              <a:t>passwordless</a:t>
            </a:r>
            <a:r>
              <a:rPr lang="en-GB" dirty="0">
                <a:hlinkClick r:id="rId14"/>
              </a:rPr>
              <a:t> sign-in - Microsoft </a:t>
            </a:r>
            <a:r>
              <a:rPr lang="en-GB" dirty="0" err="1">
                <a:hlinkClick r:id="rId14"/>
              </a:rPr>
              <a:t>Entra</a:t>
            </a:r>
            <a:r>
              <a:rPr lang="en-GB" dirty="0">
                <a:hlinkClick r:id="rId14"/>
              </a:rPr>
              <a:t> | Microsoft Learn</a:t>
            </a:r>
            <a:endParaRPr lang="en-GB" dirty="0"/>
          </a:p>
          <a:p>
            <a:r>
              <a:rPr lang="en-GB" dirty="0" err="1">
                <a:hlinkClick r:id="rId15"/>
              </a:rPr>
              <a:t>Passwordless</a:t>
            </a:r>
            <a:r>
              <a:rPr lang="en-GB" dirty="0">
                <a:hlinkClick r:id="rId15"/>
              </a:rPr>
              <a:t> sign-in with Microsoft Authenticator - Azure Active Directory - Microsoft </a:t>
            </a:r>
            <a:r>
              <a:rPr lang="en-GB" dirty="0" err="1">
                <a:hlinkClick r:id="rId15"/>
              </a:rPr>
              <a:t>Entra</a:t>
            </a:r>
            <a:r>
              <a:rPr lang="en-GB" dirty="0">
                <a:hlinkClick r:id="rId15"/>
              </a:rPr>
              <a:t> | Microsoft Learn</a:t>
            </a:r>
            <a:endParaRPr lang="en-GB" dirty="0"/>
          </a:p>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2/6/2024 5:04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4682121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2/6/2024 5:04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8678885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2/6/2024 5:04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812580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2/6/2024 5:04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2795831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2/6/2024 5:04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200235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GB" b="1" dirty="0"/>
              <a:t>BYOD</a:t>
            </a:r>
            <a:br>
              <a:rPr lang="en-GB" dirty="0">
                <a:hlinkClick r:id="rId3"/>
              </a:rPr>
            </a:br>
            <a:r>
              <a:rPr lang="en-GB" dirty="0">
                <a:hlinkClick r:id="rId3"/>
              </a:rPr>
              <a:t>How to have secure remote working with a BYOD policy – Middle East &amp; Africa News </a:t>
            </a:r>
            <a:r>
              <a:rPr lang="en-GB" dirty="0" err="1">
                <a:hlinkClick r:id="rId3"/>
              </a:rPr>
              <a:t>Center</a:t>
            </a:r>
            <a:r>
              <a:rPr lang="en-GB" dirty="0">
                <a:hlinkClick r:id="rId3"/>
              </a:rPr>
              <a:t> (microsoft.com)</a:t>
            </a:r>
            <a:endParaRPr lang="en-GB" dirty="0"/>
          </a:p>
          <a:p>
            <a:pPr marL="0" marR="0" lvl="0" indent="0" algn="l" defTabSz="914367" rtl="0" eaLnBrk="1" fontAlgn="auto" latinLnBrk="0" hangingPunct="1">
              <a:lnSpc>
                <a:spcPct val="90000"/>
              </a:lnSpc>
              <a:spcBef>
                <a:spcPts val="0"/>
              </a:spcBef>
              <a:spcAft>
                <a:spcPts val="333"/>
              </a:spcAft>
              <a:buClrTx/>
              <a:buSzTx/>
              <a:buFontTx/>
              <a:buNone/>
              <a:tabLst/>
              <a:defRPr/>
            </a:pPr>
            <a:r>
              <a:rPr lang="en-GB" dirty="0">
                <a:hlinkClick r:id="rId4"/>
              </a:rPr>
              <a:t>What is Microsoft Intune device </a:t>
            </a:r>
            <a:r>
              <a:rPr lang="en-GB" dirty="0" err="1">
                <a:hlinkClick r:id="rId4"/>
              </a:rPr>
              <a:t>enrollment</a:t>
            </a:r>
            <a:r>
              <a:rPr lang="en-GB" dirty="0">
                <a:hlinkClick r:id="rId4"/>
              </a:rPr>
              <a:t> - Microsoft Intune | Microsoft Learn</a:t>
            </a:r>
            <a:endParaRPr lang="en-GB" dirty="0"/>
          </a:p>
          <a:p>
            <a:r>
              <a:rPr lang="en-GB" dirty="0">
                <a:hlinkClick r:id="rId5"/>
              </a:rPr>
              <a:t>BYOD Guides + Video</a:t>
            </a:r>
            <a:r>
              <a:rPr lang="en-GB" dirty="0"/>
              <a:t> </a:t>
            </a:r>
          </a:p>
          <a:p>
            <a:endParaRPr lang="en-GB" dirty="0"/>
          </a:p>
          <a:p>
            <a:r>
              <a:rPr lang="en-GB" b="1" dirty="0"/>
              <a:t>SHARED DEVICES</a:t>
            </a:r>
          </a:p>
          <a:p>
            <a:r>
              <a:rPr lang="en-GB" dirty="0">
                <a:hlinkClick r:id="rId6"/>
              </a:rPr>
              <a:t>Shared device mode overview - Microsoft </a:t>
            </a:r>
            <a:r>
              <a:rPr lang="en-GB" dirty="0" err="1">
                <a:hlinkClick r:id="rId6"/>
              </a:rPr>
              <a:t>Entra</a:t>
            </a:r>
            <a:r>
              <a:rPr lang="en-GB" dirty="0">
                <a:hlinkClick r:id="rId6"/>
              </a:rPr>
              <a:t> | Microsoft Learn</a:t>
            </a:r>
            <a:endParaRPr lang="en-GB" b="1" dirty="0"/>
          </a:p>
          <a:p>
            <a:endParaRPr lang="en-GB" b="1" dirty="0"/>
          </a:p>
          <a:p>
            <a:r>
              <a:rPr lang="en-GB" b="1" dirty="0"/>
              <a:t>IOS</a:t>
            </a:r>
          </a:p>
          <a:p>
            <a:r>
              <a:rPr lang="it-IT" dirty="0">
                <a:hlinkClick r:id="rId7"/>
              </a:rPr>
              <a:t>Enroll iOS/iPadOS devices in Intune in Microsoft Intune - Microsoft Intune | Microsoft Learn</a:t>
            </a:r>
            <a:endParaRPr lang="en-GB" dirty="0"/>
          </a:p>
          <a:p>
            <a:endParaRPr lang="en-GB" dirty="0"/>
          </a:p>
          <a:p>
            <a:r>
              <a:rPr lang="en-GB" b="1" dirty="0"/>
              <a:t>ANDROID</a:t>
            </a:r>
          </a:p>
          <a:p>
            <a:r>
              <a:rPr lang="en-GB" dirty="0" err="1">
                <a:hlinkClick r:id="rId8"/>
              </a:rPr>
              <a:t>Enroll</a:t>
            </a:r>
            <a:r>
              <a:rPr lang="en-GB" dirty="0">
                <a:hlinkClick r:id="rId8"/>
              </a:rPr>
              <a:t> Android Enterprise personally-owned work profile devices in Intune - Microsoft Intune | Microsoft Learn</a:t>
            </a:r>
            <a:endParaRPr lang="en-GB" b="1" dirty="0"/>
          </a:p>
          <a:p>
            <a:endParaRPr lang="en-GB" b="1" dirty="0"/>
          </a:p>
          <a:p>
            <a:r>
              <a:rPr lang="en-GB" b="1" dirty="0"/>
              <a:t>WINDOWS</a:t>
            </a:r>
          </a:p>
          <a:p>
            <a:r>
              <a:rPr lang="en-GB" dirty="0">
                <a:hlinkClick r:id="rId9"/>
              </a:rPr>
              <a:t>Intune </a:t>
            </a:r>
            <a:r>
              <a:rPr lang="en-GB" dirty="0" err="1">
                <a:hlinkClick r:id="rId9"/>
              </a:rPr>
              <a:t>enrollment</a:t>
            </a:r>
            <a:r>
              <a:rPr lang="en-GB" dirty="0">
                <a:hlinkClick r:id="rId9"/>
              </a:rPr>
              <a:t> methods for Windows devices - Microsoft Intune | Microsoft Learn</a:t>
            </a:r>
            <a:endParaRPr lang="en-GB" dirty="0"/>
          </a:p>
          <a:p>
            <a:endParaRPr lang="en-GB" b="1" dirty="0"/>
          </a:p>
          <a:p>
            <a:r>
              <a:rPr lang="en-GB" b="1" dirty="0"/>
              <a:t>KIOSK</a:t>
            </a:r>
          </a:p>
          <a:p>
            <a:r>
              <a:rPr lang="en-GB" dirty="0">
                <a:hlinkClick r:id="rId10"/>
              </a:rPr>
              <a:t>How to setup Microsoft Managed Home Screen on Dedicated devices in multi-app kiosk mode - Microsoft Community Hub</a:t>
            </a:r>
            <a:endParaRPr lang="en-GB" b="1" dirty="0"/>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2/6/2024 5:04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7</a:t>
            </a:fld>
            <a:endParaRPr lang="en-US"/>
          </a:p>
        </p:txBody>
      </p:sp>
    </p:spTree>
    <p:extLst>
      <p:ext uri="{BB962C8B-B14F-4D97-AF65-F5344CB8AC3E}">
        <p14:creationId xmlns:p14="http://schemas.microsoft.com/office/powerpoint/2010/main" val="2112779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GB" sz="882" b="1" kern="1200" dirty="0">
                <a:solidFill>
                  <a:schemeClr val="tx1"/>
                </a:solidFill>
                <a:latin typeface="Segoe UI Light" pitchFamily="34" charset="0"/>
                <a:ea typeface="+mn-ea"/>
                <a:cs typeface="+mn-cs"/>
              </a:rPr>
              <a:t>Managing user identities </a:t>
            </a:r>
          </a:p>
          <a:p>
            <a:pPr marL="171450" indent="-171450">
              <a:buFontTx/>
              <a:buChar char="-"/>
            </a:pPr>
            <a:r>
              <a:rPr lang="en-GB" dirty="0"/>
              <a:t>Azure - </a:t>
            </a:r>
            <a:r>
              <a:rPr lang="en-GB" dirty="0">
                <a:hlinkClick r:id="rId3"/>
              </a:rPr>
              <a:t>Azure AD-managed identities for Azure resources documentation - Microsoft </a:t>
            </a:r>
            <a:r>
              <a:rPr lang="en-GB" dirty="0" err="1">
                <a:hlinkClick r:id="rId3"/>
              </a:rPr>
              <a:t>Entra</a:t>
            </a:r>
            <a:r>
              <a:rPr lang="en-GB" dirty="0">
                <a:hlinkClick r:id="rId3"/>
              </a:rPr>
              <a:t> | Microsoft Learn</a:t>
            </a:r>
            <a:endParaRPr lang="en-GB" dirty="0"/>
          </a:p>
          <a:p>
            <a:pPr marL="171450" indent="-171450">
              <a:buFontTx/>
              <a:buChar char="-"/>
            </a:pPr>
            <a:r>
              <a:rPr lang="en-GB" dirty="0"/>
              <a:t>Intune - </a:t>
            </a:r>
            <a:r>
              <a:rPr lang="en-GB" dirty="0">
                <a:hlinkClick r:id="rId4"/>
              </a:rPr>
              <a:t>Manage and secure user and group identities in Microsoft Intune - Microsoft Intune | Microsoft Learn</a:t>
            </a:r>
            <a:endParaRPr lang="en-GB" dirty="0"/>
          </a:p>
          <a:p>
            <a:pPr marL="171450" indent="-171450">
              <a:buFontTx/>
              <a:buChar char="-"/>
            </a:pPr>
            <a:r>
              <a:rPr lang="en-GB" dirty="0"/>
              <a:t>Microsoft’s approach </a:t>
            </a:r>
            <a:r>
              <a:rPr lang="en-GB" dirty="0">
                <a:hlinkClick r:id="rId5"/>
              </a:rPr>
              <a:t>–</a:t>
            </a:r>
            <a:r>
              <a:rPr lang="en-GB" dirty="0"/>
              <a:t> </a:t>
            </a:r>
            <a:r>
              <a:rPr lang="en-GB" dirty="0">
                <a:hlinkClick r:id="rId5"/>
              </a:rPr>
              <a:t>Managing user identities and secure access at Microsoft</a:t>
            </a:r>
            <a:endParaRPr lang="en-GB" dirty="0"/>
          </a:p>
          <a:p>
            <a:pPr marL="0" indent="0">
              <a:buFontTx/>
              <a:buNone/>
            </a:pPr>
            <a:endParaRPr lang="en-GB" dirty="0"/>
          </a:p>
          <a:p>
            <a:pPr marL="0" marR="0" lvl="0" indent="0" algn="l" defTabSz="914367" rtl="0" eaLnBrk="1" fontAlgn="auto" latinLnBrk="0" hangingPunct="1">
              <a:lnSpc>
                <a:spcPct val="90000"/>
              </a:lnSpc>
              <a:spcBef>
                <a:spcPts val="0"/>
              </a:spcBef>
              <a:spcAft>
                <a:spcPts val="333"/>
              </a:spcAft>
              <a:buClrTx/>
              <a:buSzTx/>
              <a:buFontTx/>
              <a:buNone/>
              <a:tabLst/>
              <a:defRPr/>
            </a:pPr>
            <a:r>
              <a:rPr lang="en-GB" sz="882" b="1" kern="1200" dirty="0">
                <a:solidFill>
                  <a:schemeClr val="tx1"/>
                </a:solidFill>
                <a:latin typeface="Segoe UI Light" pitchFamily="34" charset="0"/>
                <a:ea typeface="+mn-ea"/>
                <a:cs typeface="+mn-cs"/>
              </a:rPr>
              <a:t>JML</a:t>
            </a:r>
          </a:p>
          <a:p>
            <a:pPr marL="171450" indent="-171450">
              <a:buFontTx/>
              <a:buChar char="-"/>
            </a:pPr>
            <a:r>
              <a:rPr lang="en-GB" dirty="0">
                <a:hlinkClick r:id="rId6"/>
              </a:rPr>
              <a:t>Plan cloud HR application to Azure Active Directory user provisioning - Microsoft </a:t>
            </a:r>
            <a:r>
              <a:rPr lang="en-GB" dirty="0" err="1">
                <a:hlinkClick r:id="rId6"/>
              </a:rPr>
              <a:t>Entra</a:t>
            </a:r>
            <a:r>
              <a:rPr lang="en-GB" dirty="0">
                <a:hlinkClick r:id="rId6"/>
              </a:rPr>
              <a:t> | Microsoft Learn</a:t>
            </a:r>
            <a:endParaRPr lang="en-GB" dirty="0"/>
          </a:p>
          <a:p>
            <a:pPr marL="0" marR="0" lvl="0" indent="0" algn="l" defTabSz="914367" rtl="0" eaLnBrk="1" fontAlgn="auto" latinLnBrk="0" hangingPunct="1">
              <a:lnSpc>
                <a:spcPct val="90000"/>
              </a:lnSpc>
              <a:spcBef>
                <a:spcPts val="0"/>
              </a:spcBef>
              <a:spcAft>
                <a:spcPts val="333"/>
              </a:spcAft>
              <a:buClrTx/>
              <a:buSzTx/>
              <a:buFontTx/>
              <a:buNone/>
              <a:tabLst/>
              <a:defRPr/>
            </a:pPr>
            <a:endParaRPr lang="en-GB" sz="882" b="1" kern="1200" dirty="0">
              <a:solidFill>
                <a:schemeClr val="tx1"/>
              </a:solidFill>
              <a:latin typeface="Segoe UI Light" pitchFamily="34" charset="0"/>
              <a:ea typeface="+mn-ea"/>
              <a:cs typeface="+mn-cs"/>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GB" sz="882" b="1" kern="1200" dirty="0">
                <a:solidFill>
                  <a:schemeClr val="tx1"/>
                </a:solidFill>
                <a:latin typeface="Segoe UI Light" pitchFamily="34" charset="0"/>
                <a:ea typeface="+mn-ea"/>
                <a:cs typeface="+mn-cs"/>
              </a:rPr>
              <a:t>AD group set up </a:t>
            </a:r>
          </a:p>
          <a:p>
            <a:pPr marL="171450" indent="-171450">
              <a:buFontTx/>
              <a:buChar char="-"/>
            </a:pPr>
            <a:r>
              <a:rPr lang="en-GB" dirty="0">
                <a:hlinkClick r:id="rId7"/>
              </a:rPr>
              <a:t>Active Directory security groups | Microsoft Learn</a:t>
            </a:r>
            <a:endParaRPr lang="en-GB" dirty="0"/>
          </a:p>
          <a:p>
            <a:pPr marL="171450" indent="-171450">
              <a:buFontTx/>
              <a:buChar char="-"/>
            </a:pPr>
            <a:r>
              <a:rPr lang="en-GB" dirty="0">
                <a:hlinkClick r:id="rId8"/>
              </a:rPr>
              <a:t>Create a Group Account in Active Directory (Windows) | Microsoft Learn</a:t>
            </a:r>
            <a:endParaRPr lang="en-GB" dirty="0"/>
          </a:p>
          <a:p>
            <a:pPr marL="171450" indent="-171450">
              <a:buFontTx/>
              <a:buChar char="-"/>
            </a:pPr>
            <a:r>
              <a:rPr lang="en-GB" dirty="0">
                <a:hlinkClick r:id="rId9"/>
              </a:rPr>
              <a:t>Overview of Microsoft 365 Groups for administrators - Microsoft 365 admin | Microsoft Learn</a:t>
            </a:r>
            <a:endParaRPr lang="en-GB" dirty="0"/>
          </a:p>
          <a:p>
            <a:pPr marL="171450" indent="-171450">
              <a:buFontTx/>
              <a:buChar char="-"/>
            </a:pPr>
            <a:endParaRPr lang="en-GB" dirty="0"/>
          </a:p>
          <a:p>
            <a:pPr marL="0" marR="0" lvl="0" indent="0" algn="l" defTabSz="914367" rtl="0" eaLnBrk="1" fontAlgn="auto" latinLnBrk="0" hangingPunct="1">
              <a:lnSpc>
                <a:spcPct val="90000"/>
              </a:lnSpc>
              <a:spcBef>
                <a:spcPts val="0"/>
              </a:spcBef>
              <a:spcAft>
                <a:spcPts val="333"/>
              </a:spcAft>
              <a:buClrTx/>
              <a:buSzTx/>
              <a:buFontTx/>
              <a:buNone/>
              <a:tabLst/>
              <a:defRPr/>
            </a:pPr>
            <a:r>
              <a:rPr lang="en-GB" sz="882" b="1" kern="1200" dirty="0">
                <a:solidFill>
                  <a:schemeClr val="tx1"/>
                </a:solidFill>
                <a:latin typeface="Segoe UI Light" pitchFamily="34" charset="0"/>
                <a:ea typeface="+mn-ea"/>
                <a:cs typeface="+mn-cs"/>
              </a:rPr>
              <a:t>Password reset </a:t>
            </a:r>
          </a:p>
          <a:p>
            <a:pPr marL="171450" indent="-171450">
              <a:buFontTx/>
              <a:buChar char="-"/>
            </a:pPr>
            <a:r>
              <a:rPr lang="en-GB" dirty="0">
                <a:hlinkClick r:id="rId10"/>
              </a:rPr>
              <a:t>Reset passwords Microsoft 365 admin | Microsoft Learn</a:t>
            </a:r>
            <a:endParaRPr lang="en-GB" dirty="0"/>
          </a:p>
          <a:p>
            <a:pPr marL="171450" indent="-171450">
              <a:buFontTx/>
              <a:buChar char="-"/>
            </a:pPr>
            <a:r>
              <a:rPr lang="en-GB" dirty="0">
                <a:hlinkClick r:id="rId11"/>
              </a:rPr>
              <a:t>Use My Staff to delegate user management - Azure AD - Microsoft </a:t>
            </a:r>
            <a:r>
              <a:rPr lang="en-GB" dirty="0" err="1">
                <a:hlinkClick r:id="rId11"/>
              </a:rPr>
              <a:t>Entra</a:t>
            </a:r>
            <a:r>
              <a:rPr lang="en-GB" dirty="0">
                <a:hlinkClick r:id="rId11"/>
              </a:rPr>
              <a:t> | Microsoft Learn</a:t>
            </a:r>
            <a:endParaRPr lang="en-GB" dirty="0"/>
          </a:p>
          <a:p>
            <a:pPr marL="171450" indent="-171450">
              <a:buFontTx/>
              <a:buChar char="-"/>
            </a:pPr>
            <a:r>
              <a:rPr lang="en-GB" dirty="0">
                <a:hlinkClick r:id="rId12"/>
              </a:rPr>
              <a:t>Add Power Virtual Agents chatbot - Teams | Microsoft Learn</a:t>
            </a:r>
            <a:endParaRPr lang="en-GB" dirty="0"/>
          </a:p>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2/6/2024 5:04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87511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GB" sz="882" b="1" kern="1200" dirty="0">
                <a:solidFill>
                  <a:schemeClr val="tx1"/>
                </a:solidFill>
                <a:latin typeface="Segoe UI Light" pitchFamily="34" charset="0"/>
                <a:ea typeface="+mn-ea"/>
                <a:cs typeface="+mn-cs"/>
              </a:rPr>
              <a:t>Managing user identities </a:t>
            </a:r>
          </a:p>
          <a:p>
            <a:pPr marL="171450" indent="-171450">
              <a:buFontTx/>
              <a:buChar char="-"/>
            </a:pPr>
            <a:r>
              <a:rPr lang="en-GB" dirty="0"/>
              <a:t>Azure - </a:t>
            </a:r>
            <a:r>
              <a:rPr lang="en-GB" dirty="0">
                <a:hlinkClick r:id="rId3"/>
              </a:rPr>
              <a:t>Azure AD-managed identities for Azure resources documentation - Microsoft </a:t>
            </a:r>
            <a:r>
              <a:rPr lang="en-GB" dirty="0" err="1">
                <a:hlinkClick r:id="rId3"/>
              </a:rPr>
              <a:t>Entra</a:t>
            </a:r>
            <a:r>
              <a:rPr lang="en-GB" dirty="0">
                <a:hlinkClick r:id="rId3"/>
              </a:rPr>
              <a:t> | Microsoft Learn</a:t>
            </a:r>
            <a:endParaRPr lang="en-GB" dirty="0"/>
          </a:p>
          <a:p>
            <a:pPr marL="171450" indent="-171450">
              <a:buFontTx/>
              <a:buChar char="-"/>
            </a:pPr>
            <a:r>
              <a:rPr lang="en-GB" dirty="0"/>
              <a:t>Intune - </a:t>
            </a:r>
            <a:r>
              <a:rPr lang="en-GB" dirty="0">
                <a:hlinkClick r:id="rId4"/>
              </a:rPr>
              <a:t>Manage and secure user and group identities in Microsoft Intune - Microsoft Intune | Microsoft Learn</a:t>
            </a:r>
            <a:endParaRPr lang="en-GB" dirty="0"/>
          </a:p>
          <a:p>
            <a:pPr marL="171450" indent="-171450">
              <a:buFontTx/>
              <a:buChar char="-"/>
            </a:pPr>
            <a:r>
              <a:rPr lang="en-GB" dirty="0"/>
              <a:t>Microsoft’s approach </a:t>
            </a:r>
            <a:r>
              <a:rPr lang="en-GB" dirty="0">
                <a:hlinkClick r:id="rId5"/>
              </a:rPr>
              <a:t>–</a:t>
            </a:r>
            <a:r>
              <a:rPr lang="en-GB" dirty="0"/>
              <a:t> </a:t>
            </a:r>
            <a:r>
              <a:rPr lang="en-GB" dirty="0">
                <a:hlinkClick r:id="rId5"/>
              </a:rPr>
              <a:t>Managing user identities and secure access at Microsoft</a:t>
            </a:r>
            <a:endParaRPr lang="en-GB" dirty="0"/>
          </a:p>
          <a:p>
            <a:pPr marL="0" indent="0">
              <a:buFontTx/>
              <a:buNone/>
            </a:pPr>
            <a:endParaRPr lang="en-GB" dirty="0"/>
          </a:p>
          <a:p>
            <a:pPr marL="0" marR="0" lvl="0" indent="0" algn="l" defTabSz="914367" rtl="0" eaLnBrk="1" fontAlgn="auto" latinLnBrk="0" hangingPunct="1">
              <a:lnSpc>
                <a:spcPct val="90000"/>
              </a:lnSpc>
              <a:spcBef>
                <a:spcPts val="0"/>
              </a:spcBef>
              <a:spcAft>
                <a:spcPts val="333"/>
              </a:spcAft>
              <a:buClrTx/>
              <a:buSzTx/>
              <a:buFontTx/>
              <a:buNone/>
              <a:tabLst/>
              <a:defRPr/>
            </a:pPr>
            <a:r>
              <a:rPr lang="en-GB" sz="882" b="1" kern="1200" dirty="0">
                <a:solidFill>
                  <a:schemeClr val="tx1"/>
                </a:solidFill>
                <a:latin typeface="Segoe UI Light" pitchFamily="34" charset="0"/>
                <a:ea typeface="+mn-ea"/>
                <a:cs typeface="+mn-cs"/>
              </a:rPr>
              <a:t>JML</a:t>
            </a:r>
          </a:p>
          <a:p>
            <a:pPr marL="171450" indent="-171450">
              <a:buFontTx/>
              <a:buChar char="-"/>
            </a:pPr>
            <a:r>
              <a:rPr lang="en-GB" dirty="0">
                <a:hlinkClick r:id="rId6"/>
              </a:rPr>
              <a:t>Plan cloud HR application to Azure Active Directory user provisioning - Microsoft </a:t>
            </a:r>
            <a:r>
              <a:rPr lang="en-GB" dirty="0" err="1">
                <a:hlinkClick r:id="rId6"/>
              </a:rPr>
              <a:t>Entra</a:t>
            </a:r>
            <a:r>
              <a:rPr lang="en-GB" dirty="0">
                <a:hlinkClick r:id="rId6"/>
              </a:rPr>
              <a:t> | Microsoft Learn</a:t>
            </a:r>
            <a:endParaRPr lang="en-GB" dirty="0"/>
          </a:p>
          <a:p>
            <a:pPr marL="0" marR="0" lvl="0" indent="0" algn="l" defTabSz="914367" rtl="0" eaLnBrk="1" fontAlgn="auto" latinLnBrk="0" hangingPunct="1">
              <a:lnSpc>
                <a:spcPct val="90000"/>
              </a:lnSpc>
              <a:spcBef>
                <a:spcPts val="0"/>
              </a:spcBef>
              <a:spcAft>
                <a:spcPts val="333"/>
              </a:spcAft>
              <a:buClrTx/>
              <a:buSzTx/>
              <a:buFontTx/>
              <a:buNone/>
              <a:tabLst/>
              <a:defRPr/>
            </a:pPr>
            <a:endParaRPr lang="en-GB" sz="882" b="1" kern="1200" dirty="0">
              <a:solidFill>
                <a:schemeClr val="tx1"/>
              </a:solidFill>
              <a:latin typeface="Segoe UI Light" pitchFamily="34" charset="0"/>
              <a:ea typeface="+mn-ea"/>
              <a:cs typeface="+mn-cs"/>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GB" sz="882" b="1" kern="1200" dirty="0">
                <a:solidFill>
                  <a:schemeClr val="tx1"/>
                </a:solidFill>
                <a:latin typeface="Segoe UI Light" pitchFamily="34" charset="0"/>
                <a:ea typeface="+mn-ea"/>
                <a:cs typeface="+mn-cs"/>
              </a:rPr>
              <a:t>AD group set up </a:t>
            </a:r>
          </a:p>
          <a:p>
            <a:pPr marL="171450" indent="-171450">
              <a:buFontTx/>
              <a:buChar char="-"/>
            </a:pPr>
            <a:r>
              <a:rPr lang="en-GB" dirty="0">
                <a:hlinkClick r:id="rId7"/>
              </a:rPr>
              <a:t>Active Directory security groups | Microsoft Learn</a:t>
            </a:r>
            <a:endParaRPr lang="en-GB" dirty="0"/>
          </a:p>
          <a:p>
            <a:pPr marL="171450" indent="-171450">
              <a:buFontTx/>
              <a:buChar char="-"/>
            </a:pPr>
            <a:r>
              <a:rPr lang="en-GB" dirty="0">
                <a:hlinkClick r:id="rId8"/>
              </a:rPr>
              <a:t>Create a Group Account in Active Directory (Windows) | Microsoft Learn</a:t>
            </a:r>
            <a:endParaRPr lang="en-GB" dirty="0"/>
          </a:p>
          <a:p>
            <a:pPr marL="171450" indent="-171450">
              <a:buFontTx/>
              <a:buChar char="-"/>
            </a:pPr>
            <a:r>
              <a:rPr lang="en-GB" dirty="0">
                <a:hlinkClick r:id="rId9"/>
              </a:rPr>
              <a:t>Overview of Microsoft 365 Groups for administrators - Microsoft 365 admin | Microsoft Learn</a:t>
            </a:r>
            <a:endParaRPr lang="en-GB" dirty="0"/>
          </a:p>
          <a:p>
            <a:pPr marL="171450" indent="-171450">
              <a:buFontTx/>
              <a:buChar char="-"/>
            </a:pPr>
            <a:endParaRPr lang="en-GB" dirty="0"/>
          </a:p>
          <a:p>
            <a:pPr marL="0" marR="0" lvl="0" indent="0" algn="l" defTabSz="914367" rtl="0" eaLnBrk="1" fontAlgn="auto" latinLnBrk="0" hangingPunct="1">
              <a:lnSpc>
                <a:spcPct val="90000"/>
              </a:lnSpc>
              <a:spcBef>
                <a:spcPts val="0"/>
              </a:spcBef>
              <a:spcAft>
                <a:spcPts val="333"/>
              </a:spcAft>
              <a:buClrTx/>
              <a:buSzTx/>
              <a:buFontTx/>
              <a:buNone/>
              <a:tabLst/>
              <a:defRPr/>
            </a:pPr>
            <a:r>
              <a:rPr lang="en-GB" sz="882" b="1" kern="1200" dirty="0">
                <a:solidFill>
                  <a:schemeClr val="tx1"/>
                </a:solidFill>
                <a:latin typeface="Segoe UI Light" pitchFamily="34" charset="0"/>
                <a:ea typeface="+mn-ea"/>
                <a:cs typeface="+mn-cs"/>
              </a:rPr>
              <a:t>Password reset </a:t>
            </a:r>
          </a:p>
          <a:p>
            <a:pPr marL="171450" indent="-171450">
              <a:buFontTx/>
              <a:buChar char="-"/>
            </a:pPr>
            <a:r>
              <a:rPr lang="en-GB" dirty="0">
                <a:hlinkClick r:id="rId10"/>
              </a:rPr>
              <a:t>Reset passwords Microsoft 365 admin | Microsoft Learn</a:t>
            </a:r>
            <a:endParaRPr lang="en-GB" dirty="0"/>
          </a:p>
          <a:p>
            <a:pPr marL="171450" indent="-171450">
              <a:buFontTx/>
              <a:buChar char="-"/>
            </a:pPr>
            <a:r>
              <a:rPr lang="en-GB" dirty="0">
                <a:hlinkClick r:id="rId11"/>
              </a:rPr>
              <a:t>Use My Staff to delegate user management - Azure AD - Microsoft </a:t>
            </a:r>
            <a:r>
              <a:rPr lang="en-GB" dirty="0" err="1">
                <a:hlinkClick r:id="rId11"/>
              </a:rPr>
              <a:t>Entra</a:t>
            </a:r>
            <a:r>
              <a:rPr lang="en-GB" dirty="0">
                <a:hlinkClick r:id="rId11"/>
              </a:rPr>
              <a:t> | Microsoft Learn</a:t>
            </a:r>
            <a:endParaRPr lang="en-GB" dirty="0"/>
          </a:p>
          <a:p>
            <a:pPr marL="171450" indent="-171450">
              <a:buFontTx/>
              <a:buChar char="-"/>
            </a:pPr>
            <a:r>
              <a:rPr lang="en-GB" dirty="0">
                <a:hlinkClick r:id="rId12"/>
              </a:rPr>
              <a:t>Add Power Virtual Agents chatbot - Teams | Microsoft Learn</a:t>
            </a:r>
            <a:endParaRPr lang="en-GB" dirty="0"/>
          </a:p>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2/6/2024 5:04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621515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GB" sz="882" b="1" kern="1200" dirty="0">
                <a:solidFill>
                  <a:schemeClr val="tx1"/>
                </a:solidFill>
                <a:latin typeface="Segoe UI Light" pitchFamily="34" charset="0"/>
                <a:ea typeface="+mn-ea"/>
                <a:cs typeface="+mn-cs"/>
              </a:rPr>
              <a:t>Managing user identities </a:t>
            </a:r>
          </a:p>
          <a:p>
            <a:pPr marL="171450" indent="-171450">
              <a:buFontTx/>
              <a:buChar char="-"/>
            </a:pPr>
            <a:r>
              <a:rPr lang="en-GB" dirty="0"/>
              <a:t>Azure - </a:t>
            </a:r>
            <a:r>
              <a:rPr lang="en-GB" dirty="0">
                <a:hlinkClick r:id="rId3"/>
              </a:rPr>
              <a:t>Azure AD-managed identities for Azure resources documentation - Microsoft </a:t>
            </a:r>
            <a:r>
              <a:rPr lang="en-GB" dirty="0" err="1">
                <a:hlinkClick r:id="rId3"/>
              </a:rPr>
              <a:t>Entra</a:t>
            </a:r>
            <a:r>
              <a:rPr lang="en-GB" dirty="0">
                <a:hlinkClick r:id="rId3"/>
              </a:rPr>
              <a:t> | Microsoft Learn</a:t>
            </a:r>
            <a:endParaRPr lang="en-GB" dirty="0"/>
          </a:p>
          <a:p>
            <a:pPr marL="171450" indent="-171450">
              <a:buFontTx/>
              <a:buChar char="-"/>
            </a:pPr>
            <a:r>
              <a:rPr lang="en-GB" dirty="0"/>
              <a:t>Intune - </a:t>
            </a:r>
            <a:r>
              <a:rPr lang="en-GB" dirty="0">
                <a:hlinkClick r:id="rId4"/>
              </a:rPr>
              <a:t>Manage and secure user and group identities in Microsoft Intune - Microsoft Intune | Microsoft Learn</a:t>
            </a:r>
            <a:endParaRPr lang="en-GB" dirty="0"/>
          </a:p>
          <a:p>
            <a:pPr marL="171450" indent="-171450">
              <a:buFontTx/>
              <a:buChar char="-"/>
            </a:pPr>
            <a:r>
              <a:rPr lang="en-GB" dirty="0"/>
              <a:t>Microsoft’s approach </a:t>
            </a:r>
            <a:r>
              <a:rPr lang="en-GB" dirty="0">
                <a:hlinkClick r:id="rId5"/>
              </a:rPr>
              <a:t>–</a:t>
            </a:r>
            <a:r>
              <a:rPr lang="en-GB" dirty="0"/>
              <a:t> </a:t>
            </a:r>
            <a:r>
              <a:rPr lang="en-GB" dirty="0">
                <a:hlinkClick r:id="rId5"/>
              </a:rPr>
              <a:t>Managing user identities and secure access at Microsoft</a:t>
            </a:r>
            <a:endParaRPr lang="en-GB" dirty="0"/>
          </a:p>
          <a:p>
            <a:pPr marL="0" indent="0">
              <a:buFontTx/>
              <a:buNone/>
            </a:pPr>
            <a:endParaRPr lang="en-GB" dirty="0"/>
          </a:p>
          <a:p>
            <a:pPr marL="0" marR="0" lvl="0" indent="0" algn="l" defTabSz="914367" rtl="0" eaLnBrk="1" fontAlgn="auto" latinLnBrk="0" hangingPunct="1">
              <a:lnSpc>
                <a:spcPct val="90000"/>
              </a:lnSpc>
              <a:spcBef>
                <a:spcPts val="0"/>
              </a:spcBef>
              <a:spcAft>
                <a:spcPts val="333"/>
              </a:spcAft>
              <a:buClrTx/>
              <a:buSzTx/>
              <a:buFontTx/>
              <a:buNone/>
              <a:tabLst/>
              <a:defRPr/>
            </a:pPr>
            <a:r>
              <a:rPr lang="en-GB" sz="882" b="1" kern="1200" dirty="0">
                <a:solidFill>
                  <a:schemeClr val="tx1"/>
                </a:solidFill>
                <a:latin typeface="Segoe UI Light" pitchFamily="34" charset="0"/>
                <a:ea typeface="+mn-ea"/>
                <a:cs typeface="+mn-cs"/>
              </a:rPr>
              <a:t>JML</a:t>
            </a:r>
          </a:p>
          <a:p>
            <a:pPr marL="171450" indent="-171450">
              <a:buFontTx/>
              <a:buChar char="-"/>
            </a:pPr>
            <a:r>
              <a:rPr lang="en-GB" dirty="0">
                <a:hlinkClick r:id="rId6"/>
              </a:rPr>
              <a:t>Plan cloud HR application to Azure Active Directory user provisioning - Microsoft </a:t>
            </a:r>
            <a:r>
              <a:rPr lang="en-GB" dirty="0" err="1">
                <a:hlinkClick r:id="rId6"/>
              </a:rPr>
              <a:t>Entra</a:t>
            </a:r>
            <a:r>
              <a:rPr lang="en-GB" dirty="0">
                <a:hlinkClick r:id="rId6"/>
              </a:rPr>
              <a:t> | Microsoft Learn</a:t>
            </a:r>
            <a:endParaRPr lang="en-GB" dirty="0"/>
          </a:p>
          <a:p>
            <a:pPr marL="0" marR="0" lvl="0" indent="0" algn="l" defTabSz="914367" rtl="0" eaLnBrk="1" fontAlgn="auto" latinLnBrk="0" hangingPunct="1">
              <a:lnSpc>
                <a:spcPct val="90000"/>
              </a:lnSpc>
              <a:spcBef>
                <a:spcPts val="0"/>
              </a:spcBef>
              <a:spcAft>
                <a:spcPts val="333"/>
              </a:spcAft>
              <a:buClrTx/>
              <a:buSzTx/>
              <a:buFontTx/>
              <a:buNone/>
              <a:tabLst/>
              <a:defRPr/>
            </a:pPr>
            <a:endParaRPr lang="en-GB" sz="882" b="1" kern="1200" dirty="0">
              <a:solidFill>
                <a:schemeClr val="tx1"/>
              </a:solidFill>
              <a:latin typeface="Segoe UI Light" pitchFamily="34" charset="0"/>
              <a:ea typeface="+mn-ea"/>
              <a:cs typeface="+mn-cs"/>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GB" sz="882" b="1" kern="1200" dirty="0">
                <a:solidFill>
                  <a:schemeClr val="tx1"/>
                </a:solidFill>
                <a:latin typeface="Segoe UI Light" pitchFamily="34" charset="0"/>
                <a:ea typeface="+mn-ea"/>
                <a:cs typeface="+mn-cs"/>
              </a:rPr>
              <a:t>AD group set up </a:t>
            </a:r>
          </a:p>
          <a:p>
            <a:pPr marL="171450" indent="-171450">
              <a:buFontTx/>
              <a:buChar char="-"/>
            </a:pPr>
            <a:r>
              <a:rPr lang="en-GB" dirty="0">
                <a:hlinkClick r:id="rId7"/>
              </a:rPr>
              <a:t>Active Directory security groups | Microsoft Learn</a:t>
            </a:r>
            <a:endParaRPr lang="en-GB" dirty="0"/>
          </a:p>
          <a:p>
            <a:pPr marL="171450" indent="-171450">
              <a:buFontTx/>
              <a:buChar char="-"/>
            </a:pPr>
            <a:r>
              <a:rPr lang="en-GB" dirty="0">
                <a:hlinkClick r:id="rId8"/>
              </a:rPr>
              <a:t>Create a Group Account in Active Directory (Windows) | Microsoft Learn</a:t>
            </a:r>
            <a:endParaRPr lang="en-GB" dirty="0"/>
          </a:p>
          <a:p>
            <a:pPr marL="171450" indent="-171450">
              <a:buFontTx/>
              <a:buChar char="-"/>
            </a:pPr>
            <a:r>
              <a:rPr lang="en-GB" dirty="0">
                <a:hlinkClick r:id="rId9"/>
              </a:rPr>
              <a:t>Overview of Microsoft 365 Groups for administrators - Microsoft 365 admin | Microsoft Learn</a:t>
            </a:r>
            <a:endParaRPr lang="en-GB" dirty="0"/>
          </a:p>
          <a:p>
            <a:pPr marL="171450" indent="-171450">
              <a:buFontTx/>
              <a:buChar char="-"/>
            </a:pPr>
            <a:endParaRPr lang="en-GB" dirty="0"/>
          </a:p>
          <a:p>
            <a:pPr marL="0" marR="0" lvl="0" indent="0" algn="l" defTabSz="914367" rtl="0" eaLnBrk="1" fontAlgn="auto" latinLnBrk="0" hangingPunct="1">
              <a:lnSpc>
                <a:spcPct val="90000"/>
              </a:lnSpc>
              <a:spcBef>
                <a:spcPts val="0"/>
              </a:spcBef>
              <a:spcAft>
                <a:spcPts val="333"/>
              </a:spcAft>
              <a:buClrTx/>
              <a:buSzTx/>
              <a:buFontTx/>
              <a:buNone/>
              <a:tabLst/>
              <a:defRPr/>
            </a:pPr>
            <a:r>
              <a:rPr lang="en-GB" sz="882" b="1" kern="1200" dirty="0">
                <a:solidFill>
                  <a:schemeClr val="tx1"/>
                </a:solidFill>
                <a:latin typeface="Segoe UI Light" pitchFamily="34" charset="0"/>
                <a:ea typeface="+mn-ea"/>
                <a:cs typeface="+mn-cs"/>
              </a:rPr>
              <a:t>Password reset </a:t>
            </a:r>
          </a:p>
          <a:p>
            <a:pPr marL="171450" indent="-171450">
              <a:buFontTx/>
              <a:buChar char="-"/>
            </a:pPr>
            <a:r>
              <a:rPr lang="en-GB" dirty="0">
                <a:hlinkClick r:id="rId10"/>
              </a:rPr>
              <a:t>Reset passwords Microsoft 365 admin | Microsoft Learn</a:t>
            </a:r>
            <a:endParaRPr lang="en-GB" dirty="0"/>
          </a:p>
          <a:p>
            <a:pPr marL="171450" indent="-171450">
              <a:buFontTx/>
              <a:buChar char="-"/>
            </a:pPr>
            <a:r>
              <a:rPr lang="en-GB" dirty="0">
                <a:hlinkClick r:id="rId11"/>
              </a:rPr>
              <a:t>Use My Staff to delegate user management - Azure AD - Microsoft </a:t>
            </a:r>
            <a:r>
              <a:rPr lang="en-GB" dirty="0" err="1">
                <a:hlinkClick r:id="rId11"/>
              </a:rPr>
              <a:t>Entra</a:t>
            </a:r>
            <a:r>
              <a:rPr lang="en-GB" dirty="0">
                <a:hlinkClick r:id="rId11"/>
              </a:rPr>
              <a:t> | Microsoft Learn</a:t>
            </a:r>
            <a:endParaRPr lang="en-GB" dirty="0"/>
          </a:p>
          <a:p>
            <a:pPr marL="171450" indent="-171450">
              <a:buFontTx/>
              <a:buChar char="-"/>
            </a:pPr>
            <a:r>
              <a:rPr lang="en-GB" dirty="0">
                <a:hlinkClick r:id="rId12"/>
              </a:rPr>
              <a:t>Add Power Virtual Agents chatbot - Teams | Microsoft Learn</a:t>
            </a:r>
            <a:endParaRPr lang="en-GB" dirty="0"/>
          </a:p>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2/6/2024 5:04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114141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GB" sz="882" b="1" kern="1200" dirty="0">
                <a:solidFill>
                  <a:schemeClr val="tx1"/>
                </a:solidFill>
                <a:latin typeface="Segoe UI Light" pitchFamily="34" charset="0"/>
                <a:ea typeface="+mn-ea"/>
                <a:cs typeface="+mn-cs"/>
              </a:rPr>
              <a:t>Managing user identities </a:t>
            </a:r>
          </a:p>
          <a:p>
            <a:pPr marL="171450" indent="-171450">
              <a:buFontTx/>
              <a:buChar char="-"/>
            </a:pPr>
            <a:r>
              <a:rPr lang="en-GB" dirty="0"/>
              <a:t>Azure - </a:t>
            </a:r>
            <a:r>
              <a:rPr lang="en-GB" dirty="0">
                <a:hlinkClick r:id="rId3"/>
              </a:rPr>
              <a:t>Azure AD-managed identities for Azure resources documentation - Microsoft </a:t>
            </a:r>
            <a:r>
              <a:rPr lang="en-GB" dirty="0" err="1">
                <a:hlinkClick r:id="rId3"/>
              </a:rPr>
              <a:t>Entra</a:t>
            </a:r>
            <a:r>
              <a:rPr lang="en-GB" dirty="0">
                <a:hlinkClick r:id="rId3"/>
              </a:rPr>
              <a:t> | Microsoft Learn</a:t>
            </a:r>
            <a:endParaRPr lang="en-GB" dirty="0"/>
          </a:p>
          <a:p>
            <a:pPr marL="171450" indent="-171450">
              <a:buFontTx/>
              <a:buChar char="-"/>
            </a:pPr>
            <a:r>
              <a:rPr lang="en-GB" dirty="0"/>
              <a:t>Intune - </a:t>
            </a:r>
            <a:r>
              <a:rPr lang="en-GB" dirty="0">
                <a:hlinkClick r:id="rId4"/>
              </a:rPr>
              <a:t>Manage and secure user and group identities in Microsoft Intune - Microsoft Intune | Microsoft Learn</a:t>
            </a:r>
            <a:endParaRPr lang="en-GB" dirty="0"/>
          </a:p>
          <a:p>
            <a:pPr marL="171450" indent="-171450">
              <a:buFontTx/>
              <a:buChar char="-"/>
            </a:pPr>
            <a:r>
              <a:rPr lang="en-GB" dirty="0"/>
              <a:t>Microsoft’s approach </a:t>
            </a:r>
            <a:r>
              <a:rPr lang="en-GB" dirty="0">
                <a:hlinkClick r:id="rId5"/>
              </a:rPr>
              <a:t>–</a:t>
            </a:r>
            <a:r>
              <a:rPr lang="en-GB" dirty="0"/>
              <a:t> </a:t>
            </a:r>
            <a:r>
              <a:rPr lang="en-GB" dirty="0">
                <a:hlinkClick r:id="rId5"/>
              </a:rPr>
              <a:t>Managing user identities and secure access at Microsoft</a:t>
            </a:r>
            <a:endParaRPr lang="en-GB" dirty="0"/>
          </a:p>
          <a:p>
            <a:pPr marL="0" indent="0">
              <a:buFontTx/>
              <a:buNone/>
            </a:pPr>
            <a:endParaRPr lang="en-GB" dirty="0"/>
          </a:p>
          <a:p>
            <a:pPr marL="0" marR="0" lvl="0" indent="0" algn="l" defTabSz="914367" rtl="0" eaLnBrk="1" fontAlgn="auto" latinLnBrk="0" hangingPunct="1">
              <a:lnSpc>
                <a:spcPct val="90000"/>
              </a:lnSpc>
              <a:spcBef>
                <a:spcPts val="0"/>
              </a:spcBef>
              <a:spcAft>
                <a:spcPts val="333"/>
              </a:spcAft>
              <a:buClrTx/>
              <a:buSzTx/>
              <a:buFontTx/>
              <a:buNone/>
              <a:tabLst/>
              <a:defRPr/>
            </a:pPr>
            <a:r>
              <a:rPr lang="en-GB" sz="882" b="1" kern="1200" dirty="0">
                <a:solidFill>
                  <a:schemeClr val="tx1"/>
                </a:solidFill>
                <a:latin typeface="Segoe UI Light" pitchFamily="34" charset="0"/>
                <a:ea typeface="+mn-ea"/>
                <a:cs typeface="+mn-cs"/>
              </a:rPr>
              <a:t>JML</a:t>
            </a:r>
          </a:p>
          <a:p>
            <a:pPr marL="171450" indent="-171450">
              <a:buFontTx/>
              <a:buChar char="-"/>
            </a:pPr>
            <a:r>
              <a:rPr lang="en-GB" dirty="0">
                <a:hlinkClick r:id="rId6"/>
              </a:rPr>
              <a:t>Plan cloud HR application to Azure Active Directory user provisioning - Microsoft </a:t>
            </a:r>
            <a:r>
              <a:rPr lang="en-GB" dirty="0" err="1">
                <a:hlinkClick r:id="rId6"/>
              </a:rPr>
              <a:t>Entra</a:t>
            </a:r>
            <a:r>
              <a:rPr lang="en-GB" dirty="0">
                <a:hlinkClick r:id="rId6"/>
              </a:rPr>
              <a:t> | Microsoft Learn</a:t>
            </a:r>
            <a:endParaRPr lang="en-GB" dirty="0"/>
          </a:p>
          <a:p>
            <a:pPr marL="0" marR="0" lvl="0" indent="0" algn="l" defTabSz="914367" rtl="0" eaLnBrk="1" fontAlgn="auto" latinLnBrk="0" hangingPunct="1">
              <a:lnSpc>
                <a:spcPct val="90000"/>
              </a:lnSpc>
              <a:spcBef>
                <a:spcPts val="0"/>
              </a:spcBef>
              <a:spcAft>
                <a:spcPts val="333"/>
              </a:spcAft>
              <a:buClrTx/>
              <a:buSzTx/>
              <a:buFontTx/>
              <a:buNone/>
              <a:tabLst/>
              <a:defRPr/>
            </a:pPr>
            <a:endParaRPr lang="en-GB" sz="882" b="1" kern="1200" dirty="0">
              <a:solidFill>
                <a:schemeClr val="tx1"/>
              </a:solidFill>
              <a:latin typeface="Segoe UI Light" pitchFamily="34" charset="0"/>
              <a:ea typeface="+mn-ea"/>
              <a:cs typeface="+mn-cs"/>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GB" sz="882" b="1" kern="1200" dirty="0">
                <a:solidFill>
                  <a:schemeClr val="tx1"/>
                </a:solidFill>
                <a:latin typeface="Segoe UI Light" pitchFamily="34" charset="0"/>
                <a:ea typeface="+mn-ea"/>
                <a:cs typeface="+mn-cs"/>
              </a:rPr>
              <a:t>AD group set up </a:t>
            </a:r>
          </a:p>
          <a:p>
            <a:pPr marL="171450" indent="-171450">
              <a:buFontTx/>
              <a:buChar char="-"/>
            </a:pPr>
            <a:r>
              <a:rPr lang="en-GB" dirty="0">
                <a:hlinkClick r:id="rId7"/>
              </a:rPr>
              <a:t>Active Directory security groups | Microsoft Learn</a:t>
            </a:r>
            <a:endParaRPr lang="en-GB" dirty="0"/>
          </a:p>
          <a:p>
            <a:pPr marL="171450" indent="-171450">
              <a:buFontTx/>
              <a:buChar char="-"/>
            </a:pPr>
            <a:r>
              <a:rPr lang="en-GB" dirty="0">
                <a:hlinkClick r:id="rId8"/>
              </a:rPr>
              <a:t>Create a Group Account in Active Directory (Windows) | Microsoft Learn</a:t>
            </a:r>
            <a:endParaRPr lang="en-GB" dirty="0"/>
          </a:p>
          <a:p>
            <a:pPr marL="171450" indent="-171450">
              <a:buFontTx/>
              <a:buChar char="-"/>
            </a:pPr>
            <a:r>
              <a:rPr lang="en-GB" dirty="0">
                <a:hlinkClick r:id="rId9"/>
              </a:rPr>
              <a:t>Overview of Microsoft 365 Groups for administrators - Microsoft 365 admin | Microsoft Learn</a:t>
            </a:r>
            <a:endParaRPr lang="en-GB" dirty="0"/>
          </a:p>
          <a:p>
            <a:pPr marL="171450" indent="-171450">
              <a:buFontTx/>
              <a:buChar char="-"/>
            </a:pPr>
            <a:endParaRPr lang="en-GB" dirty="0"/>
          </a:p>
          <a:p>
            <a:pPr marL="0" marR="0" lvl="0" indent="0" algn="l" defTabSz="914367" rtl="0" eaLnBrk="1" fontAlgn="auto" latinLnBrk="0" hangingPunct="1">
              <a:lnSpc>
                <a:spcPct val="90000"/>
              </a:lnSpc>
              <a:spcBef>
                <a:spcPts val="0"/>
              </a:spcBef>
              <a:spcAft>
                <a:spcPts val="333"/>
              </a:spcAft>
              <a:buClrTx/>
              <a:buSzTx/>
              <a:buFontTx/>
              <a:buNone/>
              <a:tabLst/>
              <a:defRPr/>
            </a:pPr>
            <a:r>
              <a:rPr lang="en-GB" sz="882" b="1" kern="1200" dirty="0">
                <a:solidFill>
                  <a:schemeClr val="tx1"/>
                </a:solidFill>
                <a:latin typeface="Segoe UI Light" pitchFamily="34" charset="0"/>
                <a:ea typeface="+mn-ea"/>
                <a:cs typeface="+mn-cs"/>
              </a:rPr>
              <a:t>Password reset </a:t>
            </a:r>
          </a:p>
          <a:p>
            <a:pPr marL="171450" indent="-171450">
              <a:buFontTx/>
              <a:buChar char="-"/>
            </a:pPr>
            <a:r>
              <a:rPr lang="en-GB" dirty="0">
                <a:hlinkClick r:id="rId10"/>
              </a:rPr>
              <a:t>Reset passwords Microsoft 365 admin | Microsoft Learn</a:t>
            </a:r>
            <a:endParaRPr lang="en-GB" dirty="0"/>
          </a:p>
          <a:p>
            <a:pPr marL="171450" indent="-171450">
              <a:buFontTx/>
              <a:buChar char="-"/>
            </a:pPr>
            <a:r>
              <a:rPr lang="en-GB" dirty="0">
                <a:hlinkClick r:id="rId11"/>
              </a:rPr>
              <a:t>Use My Staff to delegate user management - Azure AD - Microsoft </a:t>
            </a:r>
            <a:r>
              <a:rPr lang="en-GB" dirty="0" err="1">
                <a:hlinkClick r:id="rId11"/>
              </a:rPr>
              <a:t>Entra</a:t>
            </a:r>
            <a:r>
              <a:rPr lang="en-GB" dirty="0">
                <a:hlinkClick r:id="rId11"/>
              </a:rPr>
              <a:t> | Microsoft Learn</a:t>
            </a:r>
            <a:endParaRPr lang="en-GB" dirty="0"/>
          </a:p>
          <a:p>
            <a:pPr marL="171450" indent="-171450">
              <a:buFontTx/>
              <a:buChar char="-"/>
            </a:pPr>
            <a:r>
              <a:rPr lang="en-GB" dirty="0">
                <a:hlinkClick r:id="rId12"/>
              </a:rPr>
              <a:t>Add Power Virtual Agents chatbot - Teams | Microsoft Learn</a:t>
            </a:r>
            <a:endParaRPr lang="en-GB" dirty="0"/>
          </a:p>
          <a:p>
            <a:endParaRPr lang="en-US" dirty="0"/>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2/6/2024 5:04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080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Manage devices for frontline workers - Microsoft 365 for frontline workers | Microsoft Learn</a:t>
            </a:r>
            <a:endParaRPr lang="en-GB" dirty="0"/>
          </a:p>
          <a:p>
            <a:endParaRPr lang="en-GB" b="1" dirty="0"/>
          </a:p>
          <a:p>
            <a:r>
              <a:rPr lang="en-GB" b="1" dirty="0"/>
              <a:t>SHARED DEVICE MODE</a:t>
            </a:r>
            <a:br>
              <a:rPr lang="en-GB" b="1" dirty="0"/>
            </a:br>
            <a:r>
              <a:rPr lang="en-GB" dirty="0">
                <a:hlinkClick r:id="rId4"/>
              </a:rPr>
              <a:t>Shared device mode overview - Microsoft </a:t>
            </a:r>
            <a:r>
              <a:rPr lang="en-GB" dirty="0" err="1">
                <a:hlinkClick r:id="rId4"/>
              </a:rPr>
              <a:t>Entra</a:t>
            </a:r>
            <a:r>
              <a:rPr lang="en-GB" dirty="0">
                <a:hlinkClick r:id="rId4"/>
              </a:rPr>
              <a:t> | Microsoft Learn</a:t>
            </a:r>
            <a:endParaRPr lang="en-GB" dirty="0"/>
          </a:p>
          <a:p>
            <a:endParaRPr lang="en-GB" b="1" dirty="0"/>
          </a:p>
          <a:p>
            <a:r>
              <a:rPr lang="en-GB" b="1" dirty="0"/>
              <a:t>WORKSPACE ONE</a:t>
            </a:r>
            <a:br>
              <a:rPr lang="en-GB" b="1" dirty="0"/>
            </a:br>
            <a:r>
              <a:rPr lang="en-GB" dirty="0">
                <a:hlinkClick r:id="rId5"/>
              </a:rPr>
              <a:t>Installing VMware Workspace ONE Access Connector 21.08</a:t>
            </a:r>
            <a:endParaRPr lang="en-GB" dirty="0"/>
          </a:p>
          <a:p>
            <a:endParaRPr lang="en-GB" b="1" dirty="0"/>
          </a:p>
          <a:p>
            <a:r>
              <a:rPr lang="en-GB" b="1" dirty="0"/>
              <a:t>SOTI</a:t>
            </a:r>
          </a:p>
          <a:p>
            <a:r>
              <a:rPr lang="en-GB" dirty="0">
                <a:hlinkClick r:id="rId6"/>
              </a:rPr>
              <a:t>Sharing Devices (soti.net)</a:t>
            </a:r>
            <a:endParaRPr lang="en-GB" dirty="0"/>
          </a:p>
          <a:p>
            <a:endParaRPr lang="en-GB" dirty="0"/>
          </a:p>
          <a:p>
            <a:r>
              <a:rPr lang="en-GB" b="1" dirty="0"/>
              <a:t>INTUNE</a:t>
            </a:r>
          </a:p>
          <a:p>
            <a:r>
              <a:rPr lang="en-GB" dirty="0">
                <a:hlinkClick r:id="rId7"/>
              </a:rPr>
              <a:t>What is Microsoft Intune device </a:t>
            </a:r>
            <a:r>
              <a:rPr lang="en-GB" dirty="0" err="1">
                <a:hlinkClick r:id="rId7"/>
              </a:rPr>
              <a:t>enrollment</a:t>
            </a:r>
            <a:r>
              <a:rPr lang="en-GB" dirty="0">
                <a:hlinkClick r:id="rId7"/>
              </a:rPr>
              <a:t> - Microsoft Intune | Microsoft Learn</a:t>
            </a:r>
            <a:endParaRPr lang="en-GB" b="1" dirty="0"/>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2/6/2024 5:04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13</a:t>
            </a:fld>
            <a:endParaRPr lang="en-US"/>
          </a:p>
        </p:txBody>
      </p:sp>
    </p:spTree>
    <p:extLst>
      <p:ext uri="{BB962C8B-B14F-4D97-AF65-F5344CB8AC3E}">
        <p14:creationId xmlns:p14="http://schemas.microsoft.com/office/powerpoint/2010/main" val="166102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Manage devices for frontline workers - Microsoft 365 for frontline workers | Microsoft Learn</a:t>
            </a:r>
            <a:endParaRPr lang="en-GB" dirty="0"/>
          </a:p>
          <a:p>
            <a:endParaRPr lang="en-GB" b="1" dirty="0"/>
          </a:p>
          <a:p>
            <a:r>
              <a:rPr lang="en-GB" b="1" dirty="0"/>
              <a:t>SHARED DEVICE MODE</a:t>
            </a:r>
            <a:br>
              <a:rPr lang="en-GB" b="1" dirty="0"/>
            </a:br>
            <a:r>
              <a:rPr lang="en-GB" dirty="0">
                <a:hlinkClick r:id="rId4"/>
              </a:rPr>
              <a:t>Shared device mode overview - Microsoft </a:t>
            </a:r>
            <a:r>
              <a:rPr lang="en-GB" dirty="0" err="1">
                <a:hlinkClick r:id="rId4"/>
              </a:rPr>
              <a:t>Entra</a:t>
            </a:r>
            <a:r>
              <a:rPr lang="en-GB" dirty="0">
                <a:hlinkClick r:id="rId4"/>
              </a:rPr>
              <a:t> | Microsoft Learn</a:t>
            </a:r>
            <a:endParaRPr lang="en-GB" dirty="0"/>
          </a:p>
          <a:p>
            <a:endParaRPr lang="en-GB" b="1" dirty="0"/>
          </a:p>
          <a:p>
            <a:r>
              <a:rPr lang="en-GB" b="1" dirty="0"/>
              <a:t>WORKSPACE ONE</a:t>
            </a:r>
            <a:br>
              <a:rPr lang="en-GB" b="1" dirty="0"/>
            </a:br>
            <a:r>
              <a:rPr lang="en-GB" dirty="0">
                <a:hlinkClick r:id="rId5"/>
              </a:rPr>
              <a:t>Installing VMware Workspace ONE Access Connector 21.08</a:t>
            </a:r>
            <a:endParaRPr lang="en-GB" dirty="0"/>
          </a:p>
          <a:p>
            <a:endParaRPr lang="en-GB" b="1" dirty="0"/>
          </a:p>
          <a:p>
            <a:r>
              <a:rPr lang="en-GB" b="1" dirty="0"/>
              <a:t>SOTI</a:t>
            </a:r>
          </a:p>
          <a:p>
            <a:r>
              <a:rPr lang="en-GB" dirty="0">
                <a:hlinkClick r:id="rId6"/>
              </a:rPr>
              <a:t>Sharing Devices (soti.net)</a:t>
            </a:r>
            <a:endParaRPr lang="en-GB" dirty="0"/>
          </a:p>
          <a:p>
            <a:endParaRPr lang="en-GB" dirty="0"/>
          </a:p>
          <a:p>
            <a:r>
              <a:rPr lang="en-GB" b="1" dirty="0"/>
              <a:t>INTUNE</a:t>
            </a:r>
          </a:p>
          <a:p>
            <a:r>
              <a:rPr lang="en-GB" dirty="0">
                <a:hlinkClick r:id="rId7"/>
              </a:rPr>
              <a:t>What is Microsoft Intune device </a:t>
            </a:r>
            <a:r>
              <a:rPr lang="en-GB" dirty="0" err="1">
                <a:hlinkClick r:id="rId7"/>
              </a:rPr>
              <a:t>enrollment</a:t>
            </a:r>
            <a:r>
              <a:rPr lang="en-GB" dirty="0">
                <a:hlinkClick r:id="rId7"/>
              </a:rPr>
              <a:t> - Microsoft Intune | Microsoft Learn</a:t>
            </a:r>
            <a:endParaRPr lang="en-GB" b="1" dirty="0"/>
          </a:p>
          <a:p>
            <a:endParaRPr lang="en-US" dirty="0"/>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2/6/2024 5:04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14</a:t>
            </a:fld>
            <a:endParaRPr lang="en-US"/>
          </a:p>
        </p:txBody>
      </p:sp>
    </p:spTree>
    <p:extLst>
      <p:ext uri="{BB962C8B-B14F-4D97-AF65-F5344CB8AC3E}">
        <p14:creationId xmlns:p14="http://schemas.microsoft.com/office/powerpoint/2010/main" val="26182102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21.jpe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2.xml"/><Relationship Id="rId5" Type="http://schemas.openxmlformats.org/officeDocument/2006/relationships/image" Target="../media/image25.jpeg"/><Relationship Id="rId4" Type="http://schemas.openxmlformats.org/officeDocument/2006/relationships/image" Target="../media/image24.jpe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2.xml"/><Relationship Id="rId6" Type="http://schemas.openxmlformats.org/officeDocument/2006/relationships/image" Target="../media/image26.jpeg"/><Relationship Id="rId5" Type="http://schemas.openxmlformats.org/officeDocument/2006/relationships/image" Target="../media/image16.jpeg"/><Relationship Id="rId4" Type="http://schemas.openxmlformats.org/officeDocument/2006/relationships/image" Target="../media/image10.jpe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0.jpe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2.xml"/><Relationship Id="rId5" Type="http://schemas.openxmlformats.org/officeDocument/2006/relationships/image" Target="../media/image16.jpeg"/><Relationship Id="rId4" Type="http://schemas.openxmlformats.org/officeDocument/2006/relationships/image" Target="../media/image10.jpe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2.xml"/><Relationship Id="rId6" Type="http://schemas.openxmlformats.org/officeDocument/2006/relationships/image" Target="../media/image26.jpeg"/><Relationship Id="rId5" Type="http://schemas.openxmlformats.org/officeDocument/2006/relationships/image" Target="../media/image16.jpeg"/><Relationship Id="rId4" Type="http://schemas.openxmlformats.org/officeDocument/2006/relationships/image" Target="../media/image10.jpe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16.jpeg"/><Relationship Id="rId4" Type="http://schemas.openxmlformats.org/officeDocument/2006/relationships/image" Target="../media/image10.jpe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21.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1.xml"/><Relationship Id="rId5" Type="http://schemas.openxmlformats.org/officeDocument/2006/relationships/image" Target="../media/image25.jpeg"/><Relationship Id="rId4" Type="http://schemas.openxmlformats.org/officeDocument/2006/relationships/image" Target="../media/image24.jpe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26.jpeg"/><Relationship Id="rId5" Type="http://schemas.openxmlformats.org/officeDocument/2006/relationships/image" Target="../media/image16.jpeg"/><Relationship Id="rId4" Type="http://schemas.openxmlformats.org/officeDocument/2006/relationships/image" Target="../media/image10.jpe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0.jpe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16.jpeg"/><Relationship Id="rId4" Type="http://schemas.openxmlformats.org/officeDocument/2006/relationships/image" Target="../media/image10.jpe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26.jpeg"/><Relationship Id="rId5" Type="http://schemas.openxmlformats.org/officeDocument/2006/relationships/image" Target="../media/image16.jpeg"/><Relationship Id="rId4" Type="http://schemas.openxmlformats.org/officeDocument/2006/relationships/image" Target="../media/image10.jpe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0.jpe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Master" Target="../slideMasters/slideMaster2.xml"/><Relationship Id="rId5" Type="http://schemas.openxmlformats.org/officeDocument/2006/relationships/image" Target="../media/image16.jpeg"/><Relationship Id="rId4" Type="http://schemas.openxmlformats.org/officeDocument/2006/relationships/image" Target="../media/image10.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INTRO_01_white">
            <a:hlinkClick r:id="" action="ppaction://media"/>
            <a:extLst>
              <a:ext uri="{FF2B5EF4-FFF2-40B4-BE49-F238E27FC236}">
                <a16:creationId xmlns:a16="http://schemas.microsoft.com/office/drawing/2014/main" id="{CC034043-4E12-268E-6CAB-786C4908682B}"/>
              </a:ext>
            </a:extLst>
          </p:cNvPr>
          <p:cNvPicPr>
            <a:picLocks noChangeAspect="1"/>
          </p:cNvPicPr>
          <p:nvPr userDrawn="1">
            <a:videoFile r:link="rId1"/>
            <p:extLst>
              <p:ext uri="{DAA4B4D4-6D71-4841-9C94-3DE7FCFB9230}">
                <p14:media xmlns:p14="http://schemas.microsoft.com/office/powerpoint/2010/main" r:embed="rId2">
                  <p14:trim end="5007.9999"/>
                </p14:media>
              </p:ext>
            </p:extLst>
          </p:nvPr>
        </p:nvPicPr>
        <p:blipFill rotWithShape="1">
          <a:blip r:embed="rId4"/>
          <a:srcRect/>
          <a:stretch/>
        </p:blipFill>
        <p:spPr>
          <a:xfrm>
            <a:off x="0" y="0"/>
            <a:ext cx="12192000" cy="6858000"/>
          </a:xfrm>
          <a:prstGeom prst="rect">
            <a:avLst/>
          </a:prstGeom>
        </p:spPr>
      </p:pic>
    </p:spTree>
    <p:extLst>
      <p:ext uri="{BB962C8B-B14F-4D97-AF65-F5344CB8AC3E}">
        <p14:creationId xmlns:p14="http://schemas.microsoft.com/office/powerpoint/2010/main" val="16810097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 fill="hold"/>
                                        <p:tgtEl>
                                          <p:spTgt spid="3"/>
                                        </p:tgtEl>
                                      </p:cBhvr>
                                    </p:cmd>
                                  </p:childTnLst>
                                </p:cTn>
                              </p:par>
                              <p:par>
                                <p:cTn id="7" presetID="1" presetClass="exit" presetSubtype="0" fill="hold" nodeType="withEffect">
                                  <p:stCondLst>
                                    <p:cond delay="3000"/>
                                  </p:stCondLst>
                                  <p:childTnLst>
                                    <p:set>
                                      <p:cBhvr>
                                        <p:cTn id="8" dur="1" fill="hold">
                                          <p:stCondLst>
                                            <p:cond delay="0"/>
                                          </p:stCondLst>
                                        </p:cTn>
                                        <p:tgtEl>
                                          <p:spTgt spid="3"/>
                                        </p:tgtEl>
                                        <p:attrNameLst>
                                          <p:attrName>style.visibility</p:attrName>
                                        </p:attrNameLst>
                                      </p:cBhvr>
                                      <p:to>
                                        <p:strVal val="hidden"/>
                                      </p:to>
                                    </p:set>
                                    <p:cmd type="call" cmd="stop">
                                      <p:cBhvr>
                                        <p:cTn id="9" dur="1">
                                          <p:stCondLst>
                                            <p:cond delay="0"/>
                                          </p:stCondLst>
                                        </p:cTn>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0" fill="hold" display="0">
                  <p:stCondLst>
                    <p:cond delay="indefinite"/>
                  </p:stCondLst>
                </p:cTn>
                <p:tgtEl>
                  <p:spTgt spid="3"/>
                </p:tgtEl>
              </p:cMediaNode>
            </p:video>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71B509-7ED5-6A44-A21F-2ED4CE9996C7}"/>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6" name="Picture 5">
            <a:extLst>
              <a:ext uri="{FF2B5EF4-FFF2-40B4-BE49-F238E27FC236}">
                <a16:creationId xmlns:a16="http://schemas.microsoft.com/office/drawing/2014/main" id="{7B9D4545-0309-F242-9ECB-265B5CCA5DD2}"/>
              </a:ext>
            </a:extLst>
          </p:cNvPr>
          <p:cNvPicPr>
            <a:picLocks noChangeAspect="1"/>
          </p:cNvPicPr>
          <p:nvPr/>
        </p:nvPicPr>
        <p:blipFill>
          <a:blip r:embed="rId2"/>
          <a:stretch>
            <a:fillRect/>
          </a:stretch>
        </p:blipFill>
        <p:spPr bwMode="black">
          <a:xfrm>
            <a:off x="549201" y="1177602"/>
            <a:ext cx="2514666" cy="2251398"/>
          </a:xfrm>
          <a:prstGeom prst="rect">
            <a:avLst/>
          </a:prstGeom>
        </p:spPr>
      </p:pic>
      <p:pic>
        <p:nvPicPr>
          <p:cNvPr id="2" name="Picture 1">
            <a:extLst>
              <a:ext uri="{FF2B5EF4-FFF2-40B4-BE49-F238E27FC236}">
                <a16:creationId xmlns:a16="http://schemas.microsoft.com/office/drawing/2014/main" id="{8E80AD1B-E34C-288D-D437-3526BE0CE92E}"/>
              </a:ext>
            </a:extLst>
          </p:cNvPr>
          <p:cNvPicPr>
            <a:picLocks noChangeAspect="1"/>
          </p:cNvPicPr>
          <p:nvPr userDrawn="1"/>
        </p:nvPicPr>
        <p:blipFill>
          <a:blip r:embed="rId2"/>
          <a:stretch>
            <a:fillRect/>
          </a:stretch>
        </p:blipFill>
        <p:spPr bwMode="black">
          <a:xfrm>
            <a:off x="549201" y="1177602"/>
            <a:ext cx="2514666" cy="2251398"/>
          </a:xfrm>
          <a:prstGeom prst="rect">
            <a:avLst/>
          </a:prstGeom>
        </p:spPr>
      </p:pic>
    </p:spTree>
    <p:extLst>
      <p:ext uri="{BB962C8B-B14F-4D97-AF65-F5344CB8AC3E}">
        <p14:creationId xmlns:p14="http://schemas.microsoft.com/office/powerpoint/2010/main" val="34012404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80A78CF0-60A8-6842-F953-249B9F77202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0367421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99B3BC31-585F-834A-E8ED-6CA6F47FFB8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3774973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8CF479ED-66E4-9437-32B0-3BF6D0E8FC1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3164994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F56138CF-1F6E-8910-7143-AF213606809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5618760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Box 2">
            <a:extLst>
              <a:ext uri="{FF2B5EF4-FFF2-40B4-BE49-F238E27FC236}">
                <a16:creationId xmlns:a16="http://schemas.microsoft.com/office/drawing/2014/main" id="{084C833A-28A9-DCFD-1A5E-3CCD68A4E078}"/>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5054887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0D57710-0772-A6B2-57E7-1B9601DCAE9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3777386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91962C64-2A03-7629-917C-26C43C9607C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20516132"/>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1B6E9F8E-FA4D-C774-5544-FBA831AB88DB}"/>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4559CA9-A5AB-E935-6629-34A7EF82B8D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9" name="Straight Connector 8">
            <a:extLst>
              <a:ext uri="{FF2B5EF4-FFF2-40B4-BE49-F238E27FC236}">
                <a16:creationId xmlns:a16="http://schemas.microsoft.com/office/drawing/2014/main" id="{D2E5BC15-318E-F61C-A9AC-852C5DDB8083}"/>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245371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4" name="Straight Connector 3">
            <a:extLst>
              <a:ext uri="{FF2B5EF4-FFF2-40B4-BE49-F238E27FC236}">
                <a16:creationId xmlns:a16="http://schemas.microsoft.com/office/drawing/2014/main" id="{CE410C66-4DA6-3949-5AD6-1BD55810B7A6}"/>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C021D27-CA54-67FA-23A1-3C73CF19133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7818637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Developer Code Layout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
        <p:nvSpPr>
          <p:cNvPr id="2" name="Rectangle 1">
            <a:extLst>
              <a:ext uri="{FF2B5EF4-FFF2-40B4-BE49-F238E27FC236}">
                <a16:creationId xmlns:a16="http://schemas.microsoft.com/office/drawing/2014/main" id="{F19B32D2-8708-A704-FE8E-D36193C71EE1}"/>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303790537"/>
      </p:ext>
    </p:extLst>
  </p:cSld>
  <p:clrMapOvr>
    <a:masterClrMapping/>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slide 2">
    <p:bg>
      <p:bgPr>
        <a:solidFill>
          <a:srgbClr val="E6E6E6"/>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71B509-7ED5-6A44-A21F-2ED4CE9996C7}"/>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2"/>
                </a:solidFill>
                <a:effectLst/>
                <a:latin typeface="+mj-lt"/>
                <a:ea typeface="+mn-ea"/>
                <a:cs typeface="Segoe UI" pitchFamily="34" charset="0"/>
              </a:defRPr>
            </a:lvl1pPr>
          </a:lstStyle>
          <a:p>
            <a:r>
              <a:rPr lang="en-US"/>
              <a:t>Quote text</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accent2"/>
                </a:solidFill>
                <a:latin typeface="+mn-lt"/>
              </a:defRPr>
            </a:lvl1pPr>
          </a:lstStyle>
          <a:p>
            <a:pPr lvl="0"/>
            <a:r>
              <a:rPr lang="en-US"/>
              <a:t>Name</a:t>
            </a:r>
          </a:p>
        </p:txBody>
      </p:sp>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accent2"/>
                </a:solidFill>
                <a:latin typeface="+mn-lt"/>
              </a:defRPr>
            </a:lvl1pPr>
          </a:lstStyle>
          <a:p>
            <a:pPr lvl="0"/>
            <a:r>
              <a:rPr lang="en-US"/>
              <a:t>Company or position</a:t>
            </a:r>
          </a:p>
        </p:txBody>
      </p:sp>
      <p:pic>
        <p:nvPicPr>
          <p:cNvPr id="7" name="Picture 6">
            <a:extLst>
              <a:ext uri="{FF2B5EF4-FFF2-40B4-BE49-F238E27FC236}">
                <a16:creationId xmlns:a16="http://schemas.microsoft.com/office/drawing/2014/main" id="{B4C7BAD5-DFFC-8E4E-8AAD-1F5CA2CEC252}"/>
              </a:ext>
              <a:ext uri="{C183D7F6-B498-43B3-948B-1728B52AA6E4}">
                <adec:decorative xmlns:adec="http://schemas.microsoft.com/office/drawing/2017/decorative" val="1"/>
              </a:ext>
            </a:extLst>
          </p:cNvPr>
          <p:cNvPicPr>
            <a:picLocks noChangeAspect="1"/>
          </p:cNvPicPr>
          <p:nvPr/>
        </p:nvPicPr>
        <p:blipFill>
          <a:blip r:embed="rId2">
            <a:duotone>
              <a:schemeClr val="accent2">
                <a:shade val="45000"/>
                <a:satMod val="135000"/>
              </a:schemeClr>
              <a:prstClr val="white"/>
            </a:duotone>
          </a:blip>
          <a:srcRect/>
          <a:stretch/>
        </p:blipFill>
        <p:spPr>
          <a:xfrm>
            <a:off x="584200" y="1201415"/>
            <a:ext cx="2062492" cy="1842493"/>
          </a:xfrm>
          <a:prstGeom prst="rect">
            <a:avLst/>
          </a:prstGeom>
          <a:ln>
            <a:noFill/>
          </a:ln>
        </p:spPr>
      </p:pic>
      <p:pic>
        <p:nvPicPr>
          <p:cNvPr id="2" name="Picture 1">
            <a:extLst>
              <a:ext uri="{FF2B5EF4-FFF2-40B4-BE49-F238E27FC236}">
                <a16:creationId xmlns:a16="http://schemas.microsoft.com/office/drawing/2014/main" id="{F6C357EB-3E9C-EEBA-3872-142D22C66EF5}"/>
              </a:ext>
              <a:ext uri="{C183D7F6-B498-43B3-948B-1728B52AA6E4}">
                <adec:decorative xmlns:adec="http://schemas.microsoft.com/office/drawing/2017/decorative" val="1"/>
              </a:ext>
            </a:extLst>
          </p:cNvPr>
          <p:cNvPicPr>
            <a:picLocks noChangeAspect="1"/>
          </p:cNvPicPr>
          <p:nvPr userDrawn="1"/>
        </p:nvPicPr>
        <p:blipFill>
          <a:blip r:embed="rId2">
            <a:duotone>
              <a:schemeClr val="accent2">
                <a:shade val="45000"/>
                <a:satMod val="135000"/>
              </a:schemeClr>
              <a:prstClr val="white"/>
            </a:duotone>
          </a:blip>
          <a:srcRect/>
          <a:stretch/>
        </p:blipFill>
        <p:spPr>
          <a:xfrm>
            <a:off x="584200" y="1201415"/>
            <a:ext cx="2062492" cy="1842493"/>
          </a:xfrm>
          <a:prstGeom prst="rect">
            <a:avLst/>
          </a:prstGeom>
          <a:ln>
            <a:noFill/>
          </a:ln>
        </p:spPr>
      </p:pic>
    </p:spTree>
    <p:extLst>
      <p:ext uri="{BB962C8B-B14F-4D97-AF65-F5344CB8AC3E}">
        <p14:creationId xmlns:p14="http://schemas.microsoft.com/office/powerpoint/2010/main" val="870510155"/>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
        <p:nvSpPr>
          <p:cNvPr id="3" name="Rectangle 2">
            <a:extLst>
              <a:ext uri="{FF2B5EF4-FFF2-40B4-BE49-F238E27FC236}">
                <a16:creationId xmlns:a16="http://schemas.microsoft.com/office/drawing/2014/main" id="{F0C17343-E230-948C-34B7-D3D212ED146D}"/>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121986278"/>
      </p:ext>
    </p:extLst>
  </p:cSld>
  <p:clrMapOvr>
    <a:masterClrMapping/>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2" name="Rectangle 1">
            <a:extLst>
              <a:ext uri="{FF2B5EF4-FFF2-40B4-BE49-F238E27FC236}">
                <a16:creationId xmlns:a16="http://schemas.microsoft.com/office/drawing/2014/main" id="{5C341C23-8112-4CB6-0BE3-A2845289252C}"/>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70144069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2" name="Rectangle 1">
            <a:extLst>
              <a:ext uri="{FF2B5EF4-FFF2-40B4-BE49-F238E27FC236}">
                <a16:creationId xmlns:a16="http://schemas.microsoft.com/office/drawing/2014/main" id="{10C436A9-27E6-185A-DFF2-EAFBA5BF3F0C}"/>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91066449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4" name="Rectangle 3">
            <a:extLst>
              <a:ext uri="{FF2B5EF4-FFF2-40B4-BE49-F238E27FC236}">
                <a16:creationId xmlns:a16="http://schemas.microsoft.com/office/drawing/2014/main" id="{48B838AB-DAFB-21BC-59AE-8A17D874A426}"/>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55140797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4" name="Rectangle 3">
            <a:extLst>
              <a:ext uri="{FF2B5EF4-FFF2-40B4-BE49-F238E27FC236}">
                <a16:creationId xmlns:a16="http://schemas.microsoft.com/office/drawing/2014/main" id="{81DF64F3-0FC9-CDFA-2716-9667750253C2}"/>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54860401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1">
                    <a:lumMod val="40000"/>
                    <a:lumOff val="60000"/>
                  </a:schemeClr>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21941914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Section Titl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7602294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Section Title 2">
    <p:bg>
      <p:bgPr>
        <a:solidFill>
          <a:srgbClr val="E6E6E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4288543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Section Title graphic">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924510-52C9-334D-90F2-E4A433524C41}"/>
              </a:ext>
            </a:extLst>
          </p:cNvPr>
          <p:cNvSpPr/>
          <p:nvPr/>
        </p:nvSpPr>
        <p:spPr bwMode="auto">
          <a:xfrm>
            <a:off x="6395722" y="0"/>
            <a:ext cx="5796278" cy="6858000"/>
          </a:xfrm>
          <a:prstGeom prst="rect">
            <a:avLst/>
          </a:prstGeom>
          <a:solidFill>
            <a:srgbClr val="3E1D9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3" name="Picture 2">
            <a:extLst>
              <a:ext uri="{FF2B5EF4-FFF2-40B4-BE49-F238E27FC236}">
                <a16:creationId xmlns:a16="http://schemas.microsoft.com/office/drawing/2014/main" id="{1CE4BF4A-4D5C-1248-9046-96D3D48BE7B4}"/>
              </a:ext>
            </a:extLst>
          </p:cNvPr>
          <p:cNvPicPr>
            <a:picLocks noChangeAspect="1"/>
          </p:cNvPicPr>
          <p:nvPr/>
        </p:nvPicPr>
        <p:blipFill rotWithShape="1">
          <a:blip r:embed="rId2"/>
          <a:srcRect l="29496" t="732" r="19816" b="24421"/>
          <a:stretch/>
        </p:blipFill>
        <p:spPr>
          <a:xfrm>
            <a:off x="6395722" y="-1"/>
            <a:ext cx="5796278" cy="6858001"/>
          </a:xfrm>
          <a:prstGeom prst="rect">
            <a:avLst/>
          </a:prstGeom>
          <a:ln>
            <a:noFill/>
          </a:ln>
        </p:spPr>
      </p:pic>
      <p:sp>
        <p:nvSpPr>
          <p:cNvPr id="5" name="Rectangle 4">
            <a:extLst>
              <a:ext uri="{FF2B5EF4-FFF2-40B4-BE49-F238E27FC236}">
                <a16:creationId xmlns:a16="http://schemas.microsoft.com/office/drawing/2014/main" id="{3B184D4A-1DEE-A966-4F15-758EA9A7FAAA}"/>
              </a:ext>
            </a:extLst>
          </p:cNvPr>
          <p:cNvSpPr/>
          <p:nvPr userDrawn="1"/>
        </p:nvSpPr>
        <p:spPr bwMode="auto">
          <a:xfrm>
            <a:off x="6395722" y="0"/>
            <a:ext cx="5796278" cy="6858000"/>
          </a:xfrm>
          <a:prstGeom prst="rect">
            <a:avLst/>
          </a:prstGeom>
          <a:solidFill>
            <a:srgbClr val="3E1D9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6" name="Picture 5">
            <a:extLst>
              <a:ext uri="{FF2B5EF4-FFF2-40B4-BE49-F238E27FC236}">
                <a16:creationId xmlns:a16="http://schemas.microsoft.com/office/drawing/2014/main" id="{92269C89-CE16-FF2A-0718-7E3D4FF7E489}"/>
              </a:ext>
            </a:extLst>
          </p:cNvPr>
          <p:cNvPicPr>
            <a:picLocks noChangeAspect="1"/>
          </p:cNvPicPr>
          <p:nvPr userDrawn="1"/>
        </p:nvPicPr>
        <p:blipFill rotWithShape="1">
          <a:blip r:embed="rId2"/>
          <a:srcRect l="29496" t="732" r="19816" b="24421"/>
          <a:stretch/>
        </p:blipFill>
        <p:spPr>
          <a:xfrm>
            <a:off x="6395722" y="-1"/>
            <a:ext cx="5796278" cy="6858001"/>
          </a:xfrm>
          <a:prstGeom prst="rect">
            <a:avLst/>
          </a:prstGeom>
          <a:ln>
            <a:noFill/>
          </a:ln>
        </p:spPr>
      </p:pic>
    </p:spTree>
    <p:extLst>
      <p:ext uri="{BB962C8B-B14F-4D97-AF65-F5344CB8AC3E}">
        <p14:creationId xmlns:p14="http://schemas.microsoft.com/office/powerpoint/2010/main" val="2400903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Section Title graphic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5" name="Rectangle 4">
            <a:extLst>
              <a:ext uri="{FF2B5EF4-FFF2-40B4-BE49-F238E27FC236}">
                <a16:creationId xmlns:a16="http://schemas.microsoft.com/office/drawing/2014/main" id="{7F1925CC-BA9D-4D40-B695-B957CD033741}"/>
              </a:ext>
            </a:extLst>
          </p:cNvPr>
          <p:cNvSpPr/>
          <p:nvPr/>
        </p:nvSpPr>
        <p:spPr bwMode="auto">
          <a:xfrm>
            <a:off x="6395722" y="0"/>
            <a:ext cx="5796278" cy="6858000"/>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6" name="Picture 5">
            <a:extLst>
              <a:ext uri="{FF2B5EF4-FFF2-40B4-BE49-F238E27FC236}">
                <a16:creationId xmlns:a16="http://schemas.microsoft.com/office/drawing/2014/main" id="{95AE0640-138F-254C-8405-5BB88675B5E9}"/>
              </a:ext>
            </a:extLst>
          </p:cNvPr>
          <p:cNvPicPr>
            <a:picLocks noChangeAspect="1"/>
          </p:cNvPicPr>
          <p:nvPr/>
        </p:nvPicPr>
        <p:blipFill rotWithShape="1">
          <a:blip r:embed="rId2"/>
          <a:srcRect l="29496" t="732" r="19816" b="24421"/>
          <a:stretch/>
        </p:blipFill>
        <p:spPr>
          <a:xfrm>
            <a:off x="6395722" y="-1"/>
            <a:ext cx="5796278" cy="6858001"/>
          </a:xfrm>
          <a:prstGeom prst="rect">
            <a:avLst/>
          </a:prstGeom>
        </p:spPr>
      </p:pic>
      <p:sp>
        <p:nvSpPr>
          <p:cNvPr id="3" name="Rectangle 2">
            <a:extLst>
              <a:ext uri="{FF2B5EF4-FFF2-40B4-BE49-F238E27FC236}">
                <a16:creationId xmlns:a16="http://schemas.microsoft.com/office/drawing/2014/main" id="{EEDC2E3C-729D-BFDE-E1C9-DF2FA580FC1F}"/>
              </a:ext>
            </a:extLst>
          </p:cNvPr>
          <p:cNvSpPr/>
          <p:nvPr userDrawn="1"/>
        </p:nvSpPr>
        <p:spPr bwMode="auto">
          <a:xfrm>
            <a:off x="6395722" y="0"/>
            <a:ext cx="5796278" cy="6858000"/>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4" name="Picture 3">
            <a:extLst>
              <a:ext uri="{FF2B5EF4-FFF2-40B4-BE49-F238E27FC236}">
                <a16:creationId xmlns:a16="http://schemas.microsoft.com/office/drawing/2014/main" id="{67A84BEF-F11D-F9DE-AB2F-A06513FE510F}"/>
              </a:ext>
            </a:extLst>
          </p:cNvPr>
          <p:cNvPicPr>
            <a:picLocks noChangeAspect="1"/>
          </p:cNvPicPr>
          <p:nvPr userDrawn="1"/>
        </p:nvPicPr>
        <p:blipFill rotWithShape="1">
          <a:blip r:embed="rId2"/>
          <a:srcRect l="29496" t="732" r="19816" b="24421"/>
          <a:stretch/>
        </p:blipFill>
        <p:spPr>
          <a:xfrm>
            <a:off x="6395722" y="-1"/>
            <a:ext cx="5796278" cy="6858001"/>
          </a:xfrm>
          <a:prstGeom prst="rect">
            <a:avLst/>
          </a:prstGeom>
        </p:spPr>
      </p:pic>
    </p:spTree>
    <p:extLst>
      <p:ext uri="{BB962C8B-B14F-4D97-AF65-F5344CB8AC3E}">
        <p14:creationId xmlns:p14="http://schemas.microsoft.com/office/powerpoint/2010/main" val="3171584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Box 2">
            <a:extLst>
              <a:ext uri="{FF2B5EF4-FFF2-40B4-BE49-F238E27FC236}">
                <a16:creationId xmlns:a16="http://schemas.microsoft.com/office/drawing/2014/main" id="{CB3BB58D-DDD5-AA1A-6119-7F9C82B3C72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70708673"/>
      </p:ext>
    </p:extLst>
  </p:cSld>
  <p:clrMapOvr>
    <a:masterClrMapping/>
  </p:clrMapOvr>
  <p:transition>
    <p:fade/>
  </p:transition>
  <p:extLst>
    <p:ext uri="{DCECCB84-F9BA-43D5-87BE-67443E8EF086}">
      <p15:sldGuideLst xmlns:p15="http://schemas.microsoft.com/office/powerpoint/2012/main"/>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Section Title photo">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0F739808-4725-B142-9FAB-65DB691EBEFA}"/>
              </a:ext>
            </a:extLst>
          </p:cNvPr>
          <p:cNvSpPr>
            <a:spLocks noGrp="1"/>
          </p:cNvSpPr>
          <p:nvPr>
            <p:ph type="pic" sz="quarter" idx="11" hasCustomPrompt="1"/>
          </p:nvPr>
        </p:nvSpPr>
        <p:spPr>
          <a:xfrm>
            <a:off x="6395720" y="0"/>
            <a:ext cx="5796279"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sp>
        <p:nvSpPr>
          <p:cNvPr id="2" name="Title 1"/>
          <p:cNvSpPr>
            <a:spLocks noGrp="1"/>
          </p:cNvSpPr>
          <p:nvPr>
            <p:ph type="title" hasCustomPrompt="1"/>
          </p:nvPr>
        </p:nvSpPr>
        <p:spPr>
          <a:xfrm>
            <a:off x="585216"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332116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Blank">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054564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Blank 2">
    <p:bg>
      <p:bgPr>
        <a:solidFill>
          <a:srgbClr val="E6E6E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945892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Closing logo slide">
    <p:bg>
      <p:bgPr>
        <a:solidFill>
          <a:schemeClr val="accent2"/>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Picture 4" descr="Microsoft Teams Logo">
            <a:extLst>
              <a:ext uri="{FF2B5EF4-FFF2-40B4-BE49-F238E27FC236}">
                <a16:creationId xmlns:a16="http://schemas.microsoft.com/office/drawing/2014/main" id="{286FD364-646F-4818-9F75-F213E270A1C1}"/>
              </a:ext>
            </a:extLst>
          </p:cNvPr>
          <p:cNvPicPr>
            <a:picLocks noChangeAspect="1"/>
          </p:cNvPicPr>
          <p:nvPr/>
        </p:nvPicPr>
        <p:blipFill>
          <a:blip r:embed="rId2"/>
          <a:stretch>
            <a:fillRect/>
          </a:stretch>
        </p:blipFill>
        <p:spPr>
          <a:xfrm>
            <a:off x="298039" y="305421"/>
            <a:ext cx="2659872" cy="866473"/>
          </a:xfrm>
          <a:prstGeom prst="rect">
            <a:avLst/>
          </a:prstGeom>
        </p:spPr>
      </p:pic>
      <p:sp>
        <p:nvSpPr>
          <p:cNvPr id="3" name="Text Box 3" descr="This is a copyright notice that should be included on the final slide.">
            <a:extLst>
              <a:ext uri="{FF2B5EF4-FFF2-40B4-BE49-F238E27FC236}">
                <a16:creationId xmlns:a16="http://schemas.microsoft.com/office/drawing/2014/main" id="{212B3190-6B10-6C40-E867-B8545E9DF292}"/>
              </a:ext>
            </a:extLst>
          </p:cNvPr>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4" name="Picture 3" descr="Microsoft Teams Logo">
            <a:extLst>
              <a:ext uri="{FF2B5EF4-FFF2-40B4-BE49-F238E27FC236}">
                <a16:creationId xmlns:a16="http://schemas.microsoft.com/office/drawing/2014/main" id="{35F99834-49F4-2A11-A95D-151F181DAA1D}"/>
              </a:ext>
            </a:extLst>
          </p:cNvPr>
          <p:cNvPicPr>
            <a:picLocks noChangeAspect="1"/>
          </p:cNvPicPr>
          <p:nvPr userDrawn="1"/>
        </p:nvPicPr>
        <p:blipFill>
          <a:blip r:embed="rId2"/>
          <a:stretch>
            <a:fillRect/>
          </a:stretch>
        </p:blipFill>
        <p:spPr>
          <a:xfrm>
            <a:off x="298039" y="305421"/>
            <a:ext cx="2659872" cy="866473"/>
          </a:xfrm>
          <a:prstGeom prst="rect">
            <a:avLst/>
          </a:prstGeom>
        </p:spPr>
      </p:pic>
    </p:spTree>
    <p:extLst>
      <p:ext uri="{BB962C8B-B14F-4D97-AF65-F5344CB8AC3E}">
        <p14:creationId xmlns:p14="http://schemas.microsoft.com/office/powerpoint/2010/main" val="378280019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10352196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cSld name="Title square photo_purpl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Picture Placeholder 5">
            <a:extLst>
              <a:ext uri="{FF2B5EF4-FFF2-40B4-BE49-F238E27FC236}">
                <a16:creationId xmlns:a16="http://schemas.microsoft.com/office/drawing/2014/main" id="{70DBA528-2FF8-B548-95B6-184962C4AF1F}"/>
              </a:ext>
            </a:extLst>
          </p:cNvPr>
          <p:cNvSpPr>
            <a:spLocks noGrp="1"/>
          </p:cNvSpPr>
          <p:nvPr>
            <p:ph type="pic" sz="quarter" idx="11" hasCustomPrompt="1"/>
          </p:nvPr>
        </p:nvSpPr>
        <p:spPr>
          <a:xfrm>
            <a:off x="5334000" y="0"/>
            <a:ext cx="6858000"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pic>
        <p:nvPicPr>
          <p:cNvPr id="6" name="Picture 5" descr="Microsoft Teams Logo">
            <a:extLst>
              <a:ext uri="{FF2B5EF4-FFF2-40B4-BE49-F238E27FC236}">
                <a16:creationId xmlns:a16="http://schemas.microsoft.com/office/drawing/2014/main" id="{80ED29BB-504B-4391-81BE-66683AD91287}"/>
              </a:ext>
            </a:extLst>
          </p:cNvPr>
          <p:cNvPicPr>
            <a:picLocks noChangeAspect="1"/>
          </p:cNvPicPr>
          <p:nvPr/>
        </p:nvPicPr>
        <p:blipFill>
          <a:blip r:embed="rId3"/>
          <a:stretch>
            <a:fillRect/>
          </a:stretch>
        </p:blipFill>
        <p:spPr>
          <a:xfrm>
            <a:off x="298039" y="305421"/>
            <a:ext cx="2659872" cy="866473"/>
          </a:xfrm>
          <a:prstGeom prst="rect">
            <a:avLst/>
          </a:prstGeom>
        </p:spPr>
      </p:pic>
      <p:pic>
        <p:nvPicPr>
          <p:cNvPr id="3" name="Picture 2" descr="Microsoft Teams Logo">
            <a:extLst>
              <a:ext uri="{FF2B5EF4-FFF2-40B4-BE49-F238E27FC236}">
                <a16:creationId xmlns:a16="http://schemas.microsoft.com/office/drawing/2014/main" id="{4616E1B3-576B-D532-D5DE-BC987EB229DA}"/>
              </a:ext>
            </a:extLst>
          </p:cNvPr>
          <p:cNvPicPr>
            <a:picLocks noChangeAspect="1"/>
          </p:cNvPicPr>
          <p:nvPr userDrawn="1"/>
        </p:nvPicPr>
        <p:blipFill>
          <a:blip r:embed="rId3"/>
          <a:stretch>
            <a:fillRect/>
          </a:stretch>
        </p:blipFill>
        <p:spPr>
          <a:xfrm>
            <a:off x="298039" y="305421"/>
            <a:ext cx="2659872" cy="866473"/>
          </a:xfrm>
          <a:prstGeom prst="rect">
            <a:avLst/>
          </a:prstGeom>
        </p:spPr>
      </p:pic>
    </p:spTree>
    <p:extLst>
      <p:ext uri="{BB962C8B-B14F-4D97-AF65-F5344CB8AC3E}">
        <p14:creationId xmlns:p14="http://schemas.microsoft.com/office/powerpoint/2010/main" val="34846087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cSld name="10_Small title - half pag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7445710"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7445710" cy="950108"/>
          </a:xfrm>
          <a:prstGeom prst="rect">
            <a:avLst/>
          </a:prstGeom>
        </p:spPr>
        <p:txBody>
          <a:bodyPr/>
          <a:lstStyle>
            <a:lvl1pPr>
              <a:defRPr sz="2600"/>
            </a:lvl1pPr>
          </a:lstStyle>
          <a:p>
            <a:r>
              <a:rPr lang="en-US"/>
              <a:t>Click to edit Master title style</a:t>
            </a:r>
          </a:p>
        </p:txBody>
      </p:sp>
      <p:sp>
        <p:nvSpPr>
          <p:cNvPr id="7" name="Content Placeholder 4">
            <a:extLst>
              <a:ext uri="{FF2B5EF4-FFF2-40B4-BE49-F238E27FC236}">
                <a16:creationId xmlns:a16="http://schemas.microsoft.com/office/drawing/2014/main" id="{FBCB2226-D1CC-534A-8F34-ED05335F143C}"/>
              </a:ext>
            </a:extLst>
          </p:cNvPr>
          <p:cNvSpPr>
            <a:spLocks noGrp="1"/>
          </p:cNvSpPr>
          <p:nvPr>
            <p:ph sz="quarter" idx="12" hasCustomPrompt="1"/>
          </p:nvPr>
        </p:nvSpPr>
        <p:spPr>
          <a:xfrm>
            <a:off x="8989961" y="585216"/>
            <a:ext cx="2625967" cy="5687568"/>
          </a:xfrm>
          <a:prstGeom prst="roundRect">
            <a:avLst>
              <a:gd name="adj" fmla="val 8222"/>
            </a:avLst>
          </a:prstGeom>
          <a:blipFill>
            <a:blip r:embed="rId2"/>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4169956922"/>
      </p:ext>
    </p:extLst>
  </p:cSld>
  <p:clrMapOvr>
    <a:masterClrMapping/>
  </p:clrMapOvr>
  <p:transition>
    <p:fade/>
  </p:transition>
  <p:extLst>
    <p:ext uri="{DCECCB84-F9BA-43D5-87BE-67443E8EF086}">
      <p15:sldGuideLst xmlns:p15="http://schemas.microsoft.com/office/powerpoint/2012/main"/>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cSld name="11_Small title - half pag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5198616"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5198616" cy="950108"/>
          </a:xfrm>
          <a:prstGeom prst="rect">
            <a:avLst/>
          </a:prstGeom>
        </p:spPr>
        <p:txBody>
          <a:bodyPr/>
          <a:lstStyle>
            <a:lvl1pPr>
              <a:defRPr sz="2600"/>
            </a:lvl1pPr>
          </a:lstStyle>
          <a:p>
            <a:r>
              <a:rPr lang="en-US"/>
              <a:t>Click to edit Master title style</a:t>
            </a:r>
          </a:p>
        </p:txBody>
      </p:sp>
      <p:sp>
        <p:nvSpPr>
          <p:cNvPr id="5" name="Content Placeholder 4">
            <a:extLst>
              <a:ext uri="{FF2B5EF4-FFF2-40B4-BE49-F238E27FC236}">
                <a16:creationId xmlns:a16="http://schemas.microsoft.com/office/drawing/2014/main" id="{20089D16-8111-6D4B-A9F1-35AF1D1AF2B3}"/>
              </a:ext>
            </a:extLst>
          </p:cNvPr>
          <p:cNvSpPr>
            <a:spLocks noGrp="1"/>
          </p:cNvSpPr>
          <p:nvPr>
            <p:ph sz="quarter" idx="12" hasCustomPrompt="1"/>
          </p:nvPr>
        </p:nvSpPr>
        <p:spPr>
          <a:xfrm>
            <a:off x="8989961" y="585216"/>
            <a:ext cx="2625967" cy="5687568"/>
          </a:xfrm>
          <a:prstGeom prst="roundRect">
            <a:avLst>
              <a:gd name="adj" fmla="val 8222"/>
            </a:avLst>
          </a:prstGeom>
          <a:blipFill>
            <a:blip r:embed="rId2"/>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
        <p:nvSpPr>
          <p:cNvPr id="8" name="Content Placeholder 4">
            <a:extLst>
              <a:ext uri="{FF2B5EF4-FFF2-40B4-BE49-F238E27FC236}">
                <a16:creationId xmlns:a16="http://schemas.microsoft.com/office/drawing/2014/main" id="{FDB2F18D-8957-1947-A3FC-E12746E7FFC7}"/>
              </a:ext>
            </a:extLst>
          </p:cNvPr>
          <p:cNvSpPr>
            <a:spLocks noGrp="1"/>
          </p:cNvSpPr>
          <p:nvPr>
            <p:ph sz="quarter" idx="13" hasCustomPrompt="1"/>
          </p:nvPr>
        </p:nvSpPr>
        <p:spPr>
          <a:xfrm>
            <a:off x="6069341" y="585216"/>
            <a:ext cx="2625967" cy="5687568"/>
          </a:xfrm>
          <a:prstGeom prst="roundRect">
            <a:avLst>
              <a:gd name="adj" fmla="val 8222"/>
            </a:avLst>
          </a:prstGeom>
          <a:blipFill>
            <a:blip r:embed="rId2"/>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1285704188"/>
      </p:ext>
    </p:extLst>
  </p:cSld>
  <p:clrMapOvr>
    <a:masterClrMapping/>
  </p:clrMapOvr>
  <p:transition>
    <p:fade/>
  </p:transition>
  <p:extLst>
    <p:ext uri="{DCECCB84-F9BA-43D5-87BE-67443E8EF086}">
      <p15:sldGuideLst xmlns:p15="http://schemas.microsoft.com/office/powerpoint/2012/main"/>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Placeholder 2">
            <a:extLst>
              <a:ext uri="{FF2B5EF4-FFF2-40B4-BE49-F238E27FC236}">
                <a16:creationId xmlns:a16="http://schemas.microsoft.com/office/drawing/2014/main" id="{896EDA12-5642-AA49-9164-2D89CD9F3685}"/>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D4E30DC8-7766-FDC2-F557-04F8EA847BC2}"/>
              </a:ext>
            </a:extLst>
          </p:cNvPr>
          <p:cNvSpPr/>
          <p:nvPr userDrawn="1"/>
        </p:nvSpPr>
        <p:spPr>
          <a:xfrm>
            <a:off x="0" y="0"/>
            <a:ext cx="12192000"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351" b="0" i="0" u="none" strike="noStrike" cap="none" spc="0" normalizeH="0" baseline="0" noProof="0">
              <a:ln>
                <a:noFill/>
              </a:ln>
              <a:solidFill>
                <a:srgbClr val="FFFFFF"/>
              </a:solidFill>
              <a:effectLst/>
              <a:uLnTx/>
              <a:uFillTx/>
              <a:latin typeface="Arial" panose="020B0604020202020204"/>
            </a:endParaRPr>
          </a:p>
        </p:txBody>
      </p:sp>
      <p:sp>
        <p:nvSpPr>
          <p:cNvPr id="15" name="Text Placeholder 14">
            <a:extLst>
              <a:ext uri="{FF2B5EF4-FFF2-40B4-BE49-F238E27FC236}">
                <a16:creationId xmlns:a16="http://schemas.microsoft.com/office/drawing/2014/main" id="{956CD3E3-75E9-C393-599B-9AE054616F71}"/>
              </a:ext>
            </a:extLst>
          </p:cNvPr>
          <p:cNvSpPr>
            <a:spLocks noGrp="1"/>
          </p:cNvSpPr>
          <p:nvPr>
            <p:ph type="body" sz="quarter" idx="11"/>
          </p:nvPr>
        </p:nvSpPr>
        <p:spPr>
          <a:xfrm>
            <a:off x="576146" y="4177122"/>
            <a:ext cx="7318492" cy="1236707"/>
          </a:xfrm>
        </p:spPr>
        <p:txBody>
          <a:bodyPr lIns="0">
            <a:noAutofit/>
          </a:bodyPr>
          <a:lstStyle>
            <a:lvl1pPr marL="0" indent="0">
              <a:buNone/>
              <a:defRPr kumimoji="0" lang="en-US" sz="2400" b="0" i="0" u="none" strike="noStrike" kern="1200" cap="none" spc="0" normalizeH="0" baseline="0" dirty="0">
                <a:ln>
                  <a:noFill/>
                </a:ln>
                <a:solidFill>
                  <a:srgbClr val="FFFFFF"/>
                </a:solidFill>
                <a:effectLst/>
                <a:uLnTx/>
                <a:uFillTx/>
                <a:latin typeface="Arial" panose="020B0604020202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en-US"/>
              <a:t>Click to edit Master text styles</a:t>
            </a:r>
          </a:p>
        </p:txBody>
      </p:sp>
      <p:cxnSp>
        <p:nvCxnSpPr>
          <p:cNvPr id="10" name="Straight Connector 9">
            <a:extLst>
              <a:ext uri="{FF2B5EF4-FFF2-40B4-BE49-F238E27FC236}">
                <a16:creationId xmlns:a16="http://schemas.microsoft.com/office/drawing/2014/main" id="{465EE49A-C291-C14D-59A2-CE996C2EE808}"/>
              </a:ext>
            </a:extLst>
          </p:cNvPr>
          <p:cNvCxnSpPr>
            <a:cxnSpLocks/>
          </p:cNvCxnSpPr>
          <p:nvPr userDrawn="1"/>
        </p:nvCxnSpPr>
        <p:spPr>
          <a:xfrm>
            <a:off x="576146" y="1824956"/>
            <a:ext cx="943117"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501318D6-4497-91B3-8E54-1C7CB1E7ED7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76146" y="722634"/>
            <a:ext cx="2436859" cy="471480"/>
          </a:xfrm>
          <a:prstGeom prst="rect">
            <a:avLst/>
          </a:prstGeom>
        </p:spPr>
      </p:pic>
      <p:sp>
        <p:nvSpPr>
          <p:cNvPr id="13" name="Text Placeholder 12">
            <a:extLst>
              <a:ext uri="{FF2B5EF4-FFF2-40B4-BE49-F238E27FC236}">
                <a16:creationId xmlns:a16="http://schemas.microsoft.com/office/drawing/2014/main" id="{D518B1AF-5588-AB45-51FD-F1AA2D2D76F0}"/>
              </a:ext>
            </a:extLst>
          </p:cNvPr>
          <p:cNvSpPr>
            <a:spLocks noGrp="1"/>
          </p:cNvSpPr>
          <p:nvPr>
            <p:ph type="body" sz="quarter" idx="10"/>
          </p:nvPr>
        </p:nvSpPr>
        <p:spPr>
          <a:xfrm>
            <a:off x="571500" y="2050243"/>
            <a:ext cx="8813800" cy="2026456"/>
          </a:xfrm>
        </p:spPr>
        <p:txBody>
          <a:bodyPr lIns="0">
            <a:noAutofit/>
          </a:bodyPr>
          <a:lstStyle>
            <a:lvl1pPr marL="0" indent="0" algn="l" defTabSz="914400" rtl="0" eaLnBrk="1" latinLnBrk="0" hangingPunct="1">
              <a:buNone/>
              <a:defRPr lang="en-US" sz="4000" b="1" kern="1200" dirty="0" smtClean="0">
                <a:solidFill>
                  <a:schemeClr val="tx1"/>
                </a:solidFill>
                <a:latin typeface="Arial" panose="020B0604020202020204" pitchFamily="34" charset="0"/>
                <a:ea typeface="+mn-ea"/>
                <a:cs typeface="+mn-cs"/>
              </a:defRPr>
            </a:lvl1pPr>
            <a:lvl2pPr marL="0" algn="l" defTabSz="914400" rtl="0" eaLnBrk="1" latinLnBrk="0" hangingPunct="1">
              <a:defRPr lang="en-US" sz="4000" b="1" kern="1200" dirty="0" smtClean="0">
                <a:solidFill>
                  <a:schemeClr val="tx1"/>
                </a:solidFill>
                <a:latin typeface="Arial" panose="020B0604020202020204" pitchFamily="34" charset="0"/>
                <a:ea typeface="+mn-ea"/>
                <a:cs typeface="+mn-cs"/>
              </a:defRPr>
            </a:lvl2pPr>
            <a:lvl3pPr marL="0" algn="l" defTabSz="914400" rtl="0" eaLnBrk="1" latinLnBrk="0" hangingPunct="1">
              <a:defRPr lang="en-US" sz="4000" b="1" kern="1200" dirty="0" smtClean="0">
                <a:solidFill>
                  <a:schemeClr val="tx1"/>
                </a:solidFill>
                <a:latin typeface="Arial" panose="020B0604020202020204" pitchFamily="34" charset="0"/>
                <a:ea typeface="+mn-ea"/>
                <a:cs typeface="+mn-cs"/>
              </a:defRPr>
            </a:lvl3pPr>
            <a:lvl4pPr marL="0" algn="l" defTabSz="914400" rtl="0" eaLnBrk="1" latinLnBrk="0" hangingPunct="1">
              <a:defRPr lang="en-US" sz="4000" b="1" kern="1200" dirty="0" smtClean="0">
                <a:solidFill>
                  <a:schemeClr val="tx1"/>
                </a:solidFill>
                <a:latin typeface="Arial" panose="020B0604020202020204" pitchFamily="34" charset="0"/>
                <a:ea typeface="+mn-ea"/>
                <a:cs typeface="+mn-cs"/>
              </a:defRPr>
            </a:lvl4pPr>
            <a:lvl5pPr marL="0" algn="l" defTabSz="914400" rtl="0" eaLnBrk="1" latinLnBrk="0" hangingPunct="1">
              <a:defRPr lang="en-US" sz="4000" b="1" kern="1200" dirty="0">
                <a:solidFill>
                  <a:schemeClr val="tx1"/>
                </a:solidFill>
                <a:latin typeface="Arial" panose="020B0604020202020204" pitchFamily="34" charset="0"/>
                <a:ea typeface="+mn-ea"/>
                <a:cs typeface="+mn-cs"/>
              </a:defRPr>
            </a:lvl5pPr>
          </a:lstStyle>
          <a:p>
            <a:pPr lvl="0"/>
            <a:r>
              <a:rPr lang="en-US"/>
              <a:t>Click to edit Master text styles</a:t>
            </a:r>
          </a:p>
        </p:txBody>
      </p:sp>
    </p:spTree>
    <p:extLst>
      <p:ext uri="{BB962C8B-B14F-4D97-AF65-F5344CB8AC3E}">
        <p14:creationId xmlns:p14="http://schemas.microsoft.com/office/powerpoint/2010/main" val="2878563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50"/>
                                        <p:tgtEl>
                                          <p:spTgt spid="10"/>
                                        </p:tgtEl>
                                      </p:cBhvr>
                                    </p:animEffect>
                                  </p:childTnLst>
                                </p:cTn>
                              </p:par>
                              <p:par>
                                <p:cTn id="12" presetID="42" presetClass="path" presetSubtype="0" decel="100000" fill="hold" nodeType="withEffect">
                                  <p:stCondLst>
                                    <p:cond delay="250"/>
                                  </p:stCondLst>
                                  <p:childTnLst>
                                    <p:animMotion origin="layout" path="M 1.25E-6 -0.01713 L 1.25E-6 1.85185E-6 " pathEditMode="relative" rAng="0" ptsTypes="AA">
                                      <p:cBhvr>
                                        <p:cTn id="13" dur="500" fill="hold"/>
                                        <p:tgtEl>
                                          <p:spTgt spid="10"/>
                                        </p:tgtEl>
                                        <p:attrNameLst>
                                          <p:attrName>ppt_x</p:attrName>
                                          <p:attrName>ppt_y</p:attrName>
                                        </p:attrNameLst>
                                      </p:cBhvr>
                                      <p:rCtr x="0" y="8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descr="A picture containing text, indoor, screen, display&#10;&#10;Description automatically generated">
            <a:extLst>
              <a:ext uri="{FF2B5EF4-FFF2-40B4-BE49-F238E27FC236}">
                <a16:creationId xmlns:a16="http://schemas.microsoft.com/office/drawing/2014/main" id="{45FED0C3-BB64-8DB4-B706-C6633907B738}"/>
              </a:ext>
            </a:extLst>
          </p:cNvPr>
          <p:cNvPicPr>
            <a:picLocks/>
          </p:cNvPicPr>
          <p:nvPr userDrawn="1"/>
        </p:nvPicPr>
        <p:blipFill rotWithShape="1">
          <a:blip r:embed="rId2" cstate="email">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D4E30DC8-7766-FDC2-F557-04F8EA847BC2}"/>
              </a:ext>
            </a:extLst>
          </p:cNvPr>
          <p:cNvSpPr/>
          <p:nvPr userDrawn="1"/>
        </p:nvSpPr>
        <p:spPr>
          <a:xfrm>
            <a:off x="0" y="0"/>
            <a:ext cx="12192000"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351" b="0" i="0" u="none" strike="noStrike" cap="none" spc="0" normalizeH="0" baseline="0" noProof="0">
              <a:ln>
                <a:noFill/>
              </a:ln>
              <a:solidFill>
                <a:srgbClr val="FFFFFF"/>
              </a:solidFill>
              <a:effectLst/>
              <a:uLnTx/>
              <a:uFillTx/>
              <a:latin typeface="Arial" panose="020B0604020202020204"/>
            </a:endParaRPr>
          </a:p>
        </p:txBody>
      </p:sp>
      <p:sp>
        <p:nvSpPr>
          <p:cNvPr id="15" name="Text Placeholder 14">
            <a:extLst>
              <a:ext uri="{FF2B5EF4-FFF2-40B4-BE49-F238E27FC236}">
                <a16:creationId xmlns:a16="http://schemas.microsoft.com/office/drawing/2014/main" id="{956CD3E3-75E9-C393-599B-9AE054616F71}"/>
              </a:ext>
            </a:extLst>
          </p:cNvPr>
          <p:cNvSpPr>
            <a:spLocks noGrp="1"/>
          </p:cNvSpPr>
          <p:nvPr>
            <p:ph type="body" sz="quarter" idx="11"/>
          </p:nvPr>
        </p:nvSpPr>
        <p:spPr>
          <a:xfrm>
            <a:off x="576146" y="4177122"/>
            <a:ext cx="7318492" cy="1236707"/>
          </a:xfrm>
        </p:spPr>
        <p:txBody>
          <a:bodyPr lIns="0">
            <a:noAutofit/>
          </a:bodyPr>
          <a:lstStyle>
            <a:lvl1pPr marL="0" indent="0">
              <a:buNone/>
              <a:defRPr kumimoji="0" lang="en-US" sz="2400" b="0" i="0" u="none" strike="noStrike" kern="1200" cap="none" spc="0" normalizeH="0" baseline="0" dirty="0">
                <a:ln>
                  <a:noFill/>
                </a:ln>
                <a:solidFill>
                  <a:srgbClr val="FFFFFF"/>
                </a:solidFill>
                <a:effectLst/>
                <a:uLnTx/>
                <a:uFillTx/>
                <a:latin typeface="Arial" panose="020B0604020202020204" pitchFamily="34" charset="0"/>
                <a:ea typeface="+mn-ea"/>
                <a:cs typeface="+mn-cs"/>
              </a:defRPr>
            </a:lvl1pPr>
            <a:lvl2pPr>
              <a:defRPr/>
            </a:lvl2pPr>
            <a:lvl3pPr>
              <a:defRPr/>
            </a:lvl3pPr>
            <a:lvl4pPr>
              <a:defRPr/>
            </a:lvl4pPr>
            <a:lvl5pPr>
              <a:defRPr/>
            </a:lvl5pPr>
          </a:lstStyle>
          <a:p>
            <a:pPr marL="228600" marR="0" lvl="0" indent="-228600" algn="l" defTabSz="914400" rtl="0" eaLnBrk="1" fontAlgn="auto" latinLnBrk="0" hangingPunct="1">
              <a:lnSpc>
                <a:spcPct val="100000"/>
              </a:lnSpc>
              <a:spcBef>
                <a:spcPts val="0"/>
              </a:spcBef>
              <a:spcAft>
                <a:spcPts val="0"/>
              </a:spcAft>
              <a:buClrTx/>
              <a:buSzTx/>
              <a:tabLst/>
              <a:defRPr/>
            </a:pPr>
            <a:r>
              <a:rPr lang="en-US"/>
              <a:t>Click to edit Master text styles</a:t>
            </a:r>
          </a:p>
        </p:txBody>
      </p:sp>
      <p:cxnSp>
        <p:nvCxnSpPr>
          <p:cNvPr id="10" name="Straight Connector 9">
            <a:extLst>
              <a:ext uri="{FF2B5EF4-FFF2-40B4-BE49-F238E27FC236}">
                <a16:creationId xmlns:a16="http://schemas.microsoft.com/office/drawing/2014/main" id="{465EE49A-C291-C14D-59A2-CE996C2EE808}"/>
              </a:ext>
            </a:extLst>
          </p:cNvPr>
          <p:cNvCxnSpPr>
            <a:cxnSpLocks/>
          </p:cNvCxnSpPr>
          <p:nvPr userDrawn="1"/>
        </p:nvCxnSpPr>
        <p:spPr>
          <a:xfrm>
            <a:off x="576146" y="1824956"/>
            <a:ext cx="943117"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D518B1AF-5588-AB45-51FD-F1AA2D2D76F0}"/>
              </a:ext>
            </a:extLst>
          </p:cNvPr>
          <p:cNvSpPr>
            <a:spLocks noGrp="1"/>
          </p:cNvSpPr>
          <p:nvPr>
            <p:ph type="body" sz="quarter" idx="10"/>
          </p:nvPr>
        </p:nvSpPr>
        <p:spPr>
          <a:xfrm>
            <a:off x="571500" y="2050243"/>
            <a:ext cx="8813800" cy="2026456"/>
          </a:xfrm>
        </p:spPr>
        <p:txBody>
          <a:bodyPr lIns="0">
            <a:noAutofit/>
          </a:bodyPr>
          <a:lstStyle>
            <a:lvl1pPr marL="0" indent="0" algn="l" defTabSz="914400" rtl="0" eaLnBrk="1" latinLnBrk="0" hangingPunct="1">
              <a:buNone/>
              <a:defRPr lang="en-US" sz="4000" b="1" kern="1200" dirty="0" smtClean="0">
                <a:solidFill>
                  <a:schemeClr val="tx1"/>
                </a:solidFill>
                <a:latin typeface="Arial" panose="020B0604020202020204" pitchFamily="34" charset="0"/>
                <a:ea typeface="+mn-ea"/>
                <a:cs typeface="+mn-cs"/>
              </a:defRPr>
            </a:lvl1pPr>
            <a:lvl2pPr marL="0" algn="l" defTabSz="914400" rtl="0" eaLnBrk="1" latinLnBrk="0" hangingPunct="1">
              <a:defRPr lang="en-US" sz="4000" b="1" kern="1200" dirty="0" smtClean="0">
                <a:solidFill>
                  <a:schemeClr val="tx1"/>
                </a:solidFill>
                <a:latin typeface="Arial" panose="020B0604020202020204" pitchFamily="34" charset="0"/>
                <a:ea typeface="+mn-ea"/>
                <a:cs typeface="+mn-cs"/>
              </a:defRPr>
            </a:lvl2pPr>
            <a:lvl3pPr marL="0" algn="l" defTabSz="914400" rtl="0" eaLnBrk="1" latinLnBrk="0" hangingPunct="1">
              <a:defRPr lang="en-US" sz="4000" b="1" kern="1200" dirty="0" smtClean="0">
                <a:solidFill>
                  <a:schemeClr val="tx1"/>
                </a:solidFill>
                <a:latin typeface="Arial" panose="020B0604020202020204" pitchFamily="34" charset="0"/>
                <a:ea typeface="+mn-ea"/>
                <a:cs typeface="+mn-cs"/>
              </a:defRPr>
            </a:lvl3pPr>
            <a:lvl4pPr marL="0" algn="l" defTabSz="914400" rtl="0" eaLnBrk="1" latinLnBrk="0" hangingPunct="1">
              <a:defRPr lang="en-US" sz="4000" b="1" kern="1200" dirty="0" smtClean="0">
                <a:solidFill>
                  <a:schemeClr val="tx1"/>
                </a:solidFill>
                <a:latin typeface="Arial" panose="020B0604020202020204" pitchFamily="34" charset="0"/>
                <a:ea typeface="+mn-ea"/>
                <a:cs typeface="+mn-cs"/>
              </a:defRPr>
            </a:lvl4pPr>
            <a:lvl5pPr marL="0" algn="l" defTabSz="914400" rtl="0" eaLnBrk="1" latinLnBrk="0" hangingPunct="1">
              <a:defRPr lang="en-US" sz="4000" b="1" kern="1200" dirty="0">
                <a:solidFill>
                  <a:schemeClr val="tx1"/>
                </a:solidFill>
                <a:latin typeface="Arial" panose="020B0604020202020204" pitchFamily="34" charset="0"/>
                <a:ea typeface="+mn-ea"/>
                <a:cs typeface="+mn-cs"/>
              </a:defRPr>
            </a:lvl5pPr>
          </a:lstStyle>
          <a:p>
            <a:pPr lvl="0"/>
            <a:r>
              <a:rPr lang="en-US"/>
              <a:t>Click to edit Master text styles</a:t>
            </a:r>
          </a:p>
        </p:txBody>
      </p:sp>
    </p:spTree>
    <p:extLst>
      <p:ext uri="{BB962C8B-B14F-4D97-AF65-F5344CB8AC3E}">
        <p14:creationId xmlns:p14="http://schemas.microsoft.com/office/powerpoint/2010/main" val="1347666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50"/>
                                        <p:tgtEl>
                                          <p:spTgt spid="10"/>
                                        </p:tgtEl>
                                      </p:cBhvr>
                                    </p:animEffect>
                                  </p:childTnLst>
                                </p:cTn>
                              </p:par>
                              <p:par>
                                <p:cTn id="12" presetID="42" presetClass="path" presetSubtype="0" decel="100000" fill="hold" nodeType="withEffect">
                                  <p:stCondLst>
                                    <p:cond delay="250"/>
                                  </p:stCondLst>
                                  <p:childTnLst>
                                    <p:animMotion origin="layout" path="M 1.25E-6 -0.01713 L 1.25E-6 1.85185E-6 " pathEditMode="relative" rAng="0" ptsTypes="AA">
                                      <p:cBhvr>
                                        <p:cTn id="13" dur="500" fill="hold"/>
                                        <p:tgtEl>
                                          <p:spTgt spid="10"/>
                                        </p:tgtEl>
                                        <p:attrNameLst>
                                          <p:attrName>ppt_x</p:attrName>
                                          <p:attrName>ppt_y</p:attrName>
                                        </p:attrNameLst>
                                      </p:cBhvr>
                                      <p:rCtr x="0" y="8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6147894"/>
      </p:ext>
    </p:extLst>
  </p:cSld>
  <p:clrMapOvr>
    <a:masterClrMapping/>
  </p:clrMapOvr>
  <p:transition>
    <p:fade/>
  </p:transition>
  <p:extLst>
    <p:ext uri="{DCECCB84-F9BA-43D5-87BE-67443E8EF086}">
      <p15:sldGuideLst xmlns:p15="http://schemas.microsoft.com/office/powerpoint/2012/main"/>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Title - White 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F2531E-2543-FE44-9E3D-ECDC6E1E5B8C}"/>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Date Placeholder 1">
            <a:extLst>
              <a:ext uri="{FF2B5EF4-FFF2-40B4-BE49-F238E27FC236}">
                <a16:creationId xmlns:a16="http://schemas.microsoft.com/office/drawing/2014/main" id="{35071B4D-05CF-8744-B3E4-AD937A363CF5}"/>
              </a:ext>
            </a:extLst>
          </p:cNvPr>
          <p:cNvSpPr>
            <a:spLocks noGrp="1"/>
          </p:cNvSpPr>
          <p:nvPr>
            <p:ph type="dt" sz="half" idx="10"/>
          </p:nvPr>
        </p:nvSpPr>
        <p:spPr>
          <a:xfrm>
            <a:off x="571500" y="6400800"/>
            <a:ext cx="2743200" cy="320675"/>
          </a:xfrm>
        </p:spPr>
        <p:txBody>
          <a:bodyPr lIns="0"/>
          <a:lstStyle>
            <a:lvl1pPr>
              <a:defRPr>
                <a:solidFill>
                  <a:schemeClr val="accent1"/>
                </a:solidFill>
              </a:defRPr>
            </a:lvl1pPr>
          </a:lstStyle>
          <a:p>
            <a:fld id="{E0AB49FC-EE39-194E-AD0E-8E6921FEDA79}" type="datetimeFigureOut">
              <a:rPr lang="en-US" smtClean="0"/>
              <a:pPr/>
              <a:t>2/6/2024</a:t>
            </a:fld>
            <a:endParaRPr lang="en-US"/>
          </a:p>
        </p:txBody>
      </p:sp>
      <p:sp>
        <p:nvSpPr>
          <p:cNvPr id="3" name="Footer Placeholder 2">
            <a:extLst>
              <a:ext uri="{FF2B5EF4-FFF2-40B4-BE49-F238E27FC236}">
                <a16:creationId xmlns:a16="http://schemas.microsoft.com/office/drawing/2014/main" id="{01F04DF0-417E-9940-838B-373E254724A1}"/>
              </a:ext>
            </a:extLst>
          </p:cNvPr>
          <p:cNvSpPr>
            <a:spLocks noGrp="1"/>
          </p:cNvSpPr>
          <p:nvPr>
            <p:ph type="ftr" sz="quarter" idx="11"/>
          </p:nvPr>
        </p:nvSpPr>
        <p:spPr>
          <a:xfrm>
            <a:off x="4038600" y="6400800"/>
            <a:ext cx="4114800" cy="320675"/>
          </a:xfrm>
        </p:spPr>
        <p:txBody>
          <a:bodyPr/>
          <a:lstStyle>
            <a:lvl1pPr>
              <a:defRPr>
                <a:solidFill>
                  <a:schemeClr val="accent1"/>
                </a:solidFill>
              </a:defRPr>
            </a:lvl1pPr>
          </a:lstStyle>
          <a:p>
            <a:endParaRPr lang="en-US"/>
          </a:p>
        </p:txBody>
      </p:sp>
      <p:sp>
        <p:nvSpPr>
          <p:cNvPr id="4" name="Slide Number Placeholder 3">
            <a:extLst>
              <a:ext uri="{FF2B5EF4-FFF2-40B4-BE49-F238E27FC236}">
                <a16:creationId xmlns:a16="http://schemas.microsoft.com/office/drawing/2014/main" id="{396E1335-9E89-6940-A650-7A2852AC9CBF}"/>
              </a:ext>
            </a:extLst>
          </p:cNvPr>
          <p:cNvSpPr>
            <a:spLocks noGrp="1"/>
          </p:cNvSpPr>
          <p:nvPr>
            <p:ph type="sldNum" sz="quarter" idx="12"/>
          </p:nvPr>
        </p:nvSpPr>
        <p:spPr>
          <a:xfrm>
            <a:off x="8877300" y="6400800"/>
            <a:ext cx="2743200" cy="320675"/>
          </a:xfrm>
        </p:spPr>
        <p:txBody>
          <a:bodyPr rIns="0"/>
          <a:lstStyle>
            <a:lvl1pPr>
              <a:defRPr>
                <a:solidFill>
                  <a:schemeClr val="accent1"/>
                </a:solidFill>
              </a:defRPr>
            </a:lvl1pPr>
          </a:lstStyle>
          <a:p>
            <a:fld id="{7DCA3B56-ECA4-F246-9394-58426C04E9F5}" type="slidenum">
              <a:rPr lang="en-US" smtClean="0"/>
              <a:pPr/>
              <a:t>‹#›</a:t>
            </a:fld>
            <a:endParaRPr lang="en-US"/>
          </a:p>
        </p:txBody>
      </p:sp>
      <p:sp>
        <p:nvSpPr>
          <p:cNvPr id="15" name="Title 1">
            <a:extLst>
              <a:ext uri="{FF2B5EF4-FFF2-40B4-BE49-F238E27FC236}">
                <a16:creationId xmlns:a16="http://schemas.microsoft.com/office/drawing/2014/main" id="{AD8294D6-68AD-9EAB-352D-A5994E9A070A}"/>
              </a:ext>
            </a:extLst>
          </p:cNvPr>
          <p:cNvSpPr>
            <a:spLocks noGrp="1"/>
          </p:cNvSpPr>
          <p:nvPr>
            <p:ph type="title"/>
          </p:nvPr>
        </p:nvSpPr>
        <p:spPr>
          <a:xfrm>
            <a:off x="580553" y="690100"/>
            <a:ext cx="9118924" cy="681498"/>
          </a:xfrm>
          <a:prstGeom prst="rect">
            <a:avLst/>
          </a:prstGeom>
        </p:spPr>
        <p:txBody>
          <a:bodyPr lIns="0" anchor="t"/>
          <a:lstStyle>
            <a:lvl1pPr>
              <a:lnSpc>
                <a:spcPct val="80000"/>
              </a:lnSpc>
              <a:defRPr sz="2800" baseline="0">
                <a:solidFill>
                  <a:schemeClr val="accent1"/>
                </a:solidFill>
              </a:defRPr>
            </a:lvl1pPr>
          </a:lstStyle>
          <a:p>
            <a:r>
              <a:rPr lang="en-US"/>
              <a:t>Click to edit Master title style</a:t>
            </a:r>
          </a:p>
        </p:txBody>
      </p:sp>
      <p:cxnSp>
        <p:nvCxnSpPr>
          <p:cNvPr id="16" name="Straight Connector 15">
            <a:extLst>
              <a:ext uri="{FF2B5EF4-FFF2-40B4-BE49-F238E27FC236}">
                <a16:creationId xmlns:a16="http://schemas.microsoft.com/office/drawing/2014/main" id="{692AE264-24A0-5921-7F0E-D70C301C4C53}"/>
              </a:ext>
            </a:extLst>
          </p:cNvPr>
          <p:cNvCxnSpPr/>
          <p:nvPr userDrawn="1"/>
        </p:nvCxnSpPr>
        <p:spPr>
          <a:xfrm>
            <a:off x="583970" y="545235"/>
            <a:ext cx="943117"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6" name="Picture 5" descr="Logo&#10;&#10;Description automatically generated">
            <a:extLst>
              <a:ext uri="{FF2B5EF4-FFF2-40B4-BE49-F238E27FC236}">
                <a16:creationId xmlns:a16="http://schemas.microsoft.com/office/drawing/2014/main" id="{5D948FA7-9970-7BB0-791D-5AA7A502184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95688" y="373710"/>
            <a:ext cx="1783080" cy="343049"/>
          </a:xfrm>
          <a:prstGeom prst="rect">
            <a:avLst/>
          </a:prstGeom>
        </p:spPr>
      </p:pic>
    </p:spTree>
    <p:extLst>
      <p:ext uri="{BB962C8B-B14F-4D97-AF65-F5344CB8AC3E}">
        <p14:creationId xmlns:p14="http://schemas.microsoft.com/office/powerpoint/2010/main" val="3369914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 Dark 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071B4D-05CF-8744-B3E4-AD937A363CF5}"/>
              </a:ext>
            </a:extLst>
          </p:cNvPr>
          <p:cNvSpPr>
            <a:spLocks noGrp="1"/>
          </p:cNvSpPr>
          <p:nvPr>
            <p:ph type="dt" sz="half" idx="10"/>
          </p:nvPr>
        </p:nvSpPr>
        <p:spPr>
          <a:xfrm>
            <a:off x="571500" y="6400800"/>
            <a:ext cx="2743200" cy="320675"/>
          </a:xfrm>
        </p:spPr>
        <p:txBody>
          <a:bodyPr lIns="0"/>
          <a:lstStyle>
            <a:lvl1pPr>
              <a:defRPr>
                <a:solidFill>
                  <a:schemeClr val="tx1"/>
                </a:solidFill>
              </a:defRPr>
            </a:lvl1pPr>
          </a:lstStyle>
          <a:p>
            <a:fld id="{E0AB49FC-EE39-194E-AD0E-8E6921FEDA79}" type="datetimeFigureOut">
              <a:rPr lang="en-US" smtClean="0"/>
              <a:pPr/>
              <a:t>2/6/2024</a:t>
            </a:fld>
            <a:endParaRPr lang="en-US"/>
          </a:p>
        </p:txBody>
      </p:sp>
      <p:sp>
        <p:nvSpPr>
          <p:cNvPr id="3" name="Footer Placeholder 2">
            <a:extLst>
              <a:ext uri="{FF2B5EF4-FFF2-40B4-BE49-F238E27FC236}">
                <a16:creationId xmlns:a16="http://schemas.microsoft.com/office/drawing/2014/main" id="{01F04DF0-417E-9940-838B-373E254724A1}"/>
              </a:ext>
            </a:extLst>
          </p:cNvPr>
          <p:cNvSpPr>
            <a:spLocks noGrp="1"/>
          </p:cNvSpPr>
          <p:nvPr>
            <p:ph type="ftr" sz="quarter" idx="11"/>
          </p:nvPr>
        </p:nvSpPr>
        <p:spPr>
          <a:xfrm>
            <a:off x="4038600" y="6400800"/>
            <a:ext cx="4114800" cy="320675"/>
          </a:xfrm>
        </p:spPr>
        <p:txBody>
          <a:bodyPr/>
          <a:lstStyle>
            <a:lvl1pPr>
              <a:defRPr>
                <a:solidFill>
                  <a:schemeClr val="tx1"/>
                </a:solidFill>
              </a:defRPr>
            </a:lvl1pPr>
          </a:lstStyle>
          <a:p>
            <a:endParaRPr lang="en-US"/>
          </a:p>
        </p:txBody>
      </p:sp>
      <p:sp>
        <p:nvSpPr>
          <p:cNvPr id="4" name="Slide Number Placeholder 3">
            <a:extLst>
              <a:ext uri="{FF2B5EF4-FFF2-40B4-BE49-F238E27FC236}">
                <a16:creationId xmlns:a16="http://schemas.microsoft.com/office/drawing/2014/main" id="{396E1335-9E89-6940-A650-7A2852AC9CBF}"/>
              </a:ext>
            </a:extLst>
          </p:cNvPr>
          <p:cNvSpPr>
            <a:spLocks noGrp="1"/>
          </p:cNvSpPr>
          <p:nvPr>
            <p:ph type="sldNum" sz="quarter" idx="12"/>
          </p:nvPr>
        </p:nvSpPr>
        <p:spPr>
          <a:xfrm>
            <a:off x="8877300" y="6400800"/>
            <a:ext cx="2743200" cy="320675"/>
          </a:xfrm>
        </p:spPr>
        <p:txBody>
          <a:bodyPr rIns="0"/>
          <a:lstStyle>
            <a:lvl1pPr>
              <a:defRPr>
                <a:solidFill>
                  <a:schemeClr val="tx1"/>
                </a:solidFill>
              </a:defRPr>
            </a:lvl1pPr>
          </a:lstStyle>
          <a:p>
            <a:fld id="{7DCA3B56-ECA4-F246-9394-58426C04E9F5}" type="slidenum">
              <a:rPr lang="en-US" smtClean="0"/>
              <a:pPr/>
              <a:t>‹#›</a:t>
            </a:fld>
            <a:endParaRPr lang="en-US"/>
          </a:p>
        </p:txBody>
      </p:sp>
      <p:pic>
        <p:nvPicPr>
          <p:cNvPr id="6" name="Picture 5">
            <a:extLst>
              <a:ext uri="{FF2B5EF4-FFF2-40B4-BE49-F238E27FC236}">
                <a16:creationId xmlns:a16="http://schemas.microsoft.com/office/drawing/2014/main" id="{2B5E7DF1-3B99-09A5-BE18-08BE871339A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95688" y="373710"/>
            <a:ext cx="1783080" cy="343049"/>
          </a:xfrm>
          <a:prstGeom prst="rect">
            <a:avLst/>
          </a:prstGeom>
        </p:spPr>
      </p:pic>
      <p:sp>
        <p:nvSpPr>
          <p:cNvPr id="7" name="Title 1">
            <a:extLst>
              <a:ext uri="{FF2B5EF4-FFF2-40B4-BE49-F238E27FC236}">
                <a16:creationId xmlns:a16="http://schemas.microsoft.com/office/drawing/2014/main" id="{725E7B49-E1B1-ABCA-8349-42C630DA355E}"/>
              </a:ext>
            </a:extLst>
          </p:cNvPr>
          <p:cNvSpPr>
            <a:spLocks noGrp="1"/>
          </p:cNvSpPr>
          <p:nvPr>
            <p:ph type="title"/>
          </p:nvPr>
        </p:nvSpPr>
        <p:spPr>
          <a:xfrm>
            <a:off x="580553" y="690100"/>
            <a:ext cx="9118924" cy="681498"/>
          </a:xfrm>
          <a:prstGeom prst="rect">
            <a:avLst/>
          </a:prstGeom>
        </p:spPr>
        <p:txBody>
          <a:bodyPr lIns="0" anchor="t"/>
          <a:lstStyle>
            <a:lvl1pPr>
              <a:lnSpc>
                <a:spcPct val="80000"/>
              </a:lnSpc>
              <a:defRPr sz="2800" baseline="0">
                <a:solidFill>
                  <a:schemeClr val="tx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A1A19E86-99AF-C6F9-0CAC-5CD2B85FC796}"/>
              </a:ext>
            </a:extLst>
          </p:cNvPr>
          <p:cNvCxnSpPr/>
          <p:nvPr userDrawn="1"/>
        </p:nvCxnSpPr>
        <p:spPr>
          <a:xfrm>
            <a:off x="583970" y="545235"/>
            <a:ext cx="943117"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7222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Blank - White 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F2531E-2543-FE44-9E3D-ECDC6E1E5B8C}"/>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6" name="Picture 5" descr="Logo&#10;&#10;Description automatically generated">
            <a:extLst>
              <a:ext uri="{FF2B5EF4-FFF2-40B4-BE49-F238E27FC236}">
                <a16:creationId xmlns:a16="http://schemas.microsoft.com/office/drawing/2014/main" id="{BA4A0120-999C-1F45-1F48-7F4453D515E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95688" y="373710"/>
            <a:ext cx="1783080" cy="343049"/>
          </a:xfrm>
          <a:prstGeom prst="rect">
            <a:avLst/>
          </a:prstGeom>
        </p:spPr>
      </p:pic>
      <p:sp>
        <p:nvSpPr>
          <p:cNvPr id="7" name="Date Placeholder 1">
            <a:extLst>
              <a:ext uri="{FF2B5EF4-FFF2-40B4-BE49-F238E27FC236}">
                <a16:creationId xmlns:a16="http://schemas.microsoft.com/office/drawing/2014/main" id="{65F33B05-2E11-F77B-1CCF-A43AD3BEF1AF}"/>
              </a:ext>
            </a:extLst>
          </p:cNvPr>
          <p:cNvSpPr>
            <a:spLocks noGrp="1"/>
          </p:cNvSpPr>
          <p:nvPr>
            <p:ph type="dt" sz="half" idx="10"/>
          </p:nvPr>
        </p:nvSpPr>
        <p:spPr>
          <a:xfrm>
            <a:off x="571500" y="6400800"/>
            <a:ext cx="2743200" cy="320675"/>
          </a:xfrm>
        </p:spPr>
        <p:txBody>
          <a:bodyPr lIns="0"/>
          <a:lstStyle>
            <a:lvl1pPr>
              <a:defRPr>
                <a:solidFill>
                  <a:schemeClr val="accent1"/>
                </a:solidFill>
              </a:defRPr>
            </a:lvl1pPr>
          </a:lstStyle>
          <a:p>
            <a:fld id="{E0AB49FC-EE39-194E-AD0E-8E6921FEDA79}" type="datetimeFigureOut">
              <a:rPr lang="en-US" smtClean="0"/>
              <a:pPr/>
              <a:t>2/6/2024</a:t>
            </a:fld>
            <a:endParaRPr lang="en-US"/>
          </a:p>
        </p:txBody>
      </p:sp>
      <p:sp>
        <p:nvSpPr>
          <p:cNvPr id="8" name="Footer Placeholder 2">
            <a:extLst>
              <a:ext uri="{FF2B5EF4-FFF2-40B4-BE49-F238E27FC236}">
                <a16:creationId xmlns:a16="http://schemas.microsoft.com/office/drawing/2014/main" id="{AB99C915-97DD-BC4E-FDF1-4A8461420A1F}"/>
              </a:ext>
            </a:extLst>
          </p:cNvPr>
          <p:cNvSpPr>
            <a:spLocks noGrp="1"/>
          </p:cNvSpPr>
          <p:nvPr>
            <p:ph type="ftr" sz="quarter" idx="11"/>
          </p:nvPr>
        </p:nvSpPr>
        <p:spPr>
          <a:xfrm>
            <a:off x="4038600" y="6400800"/>
            <a:ext cx="4114800" cy="320675"/>
          </a:xfrm>
        </p:spPr>
        <p:txBody>
          <a:bodyPr/>
          <a:lstStyle>
            <a:lvl1pPr>
              <a:defRPr>
                <a:solidFill>
                  <a:schemeClr val="accent1"/>
                </a:solidFill>
              </a:defRPr>
            </a:lvl1pPr>
          </a:lstStyle>
          <a:p>
            <a:endParaRPr lang="en-US"/>
          </a:p>
        </p:txBody>
      </p:sp>
      <p:sp>
        <p:nvSpPr>
          <p:cNvPr id="9" name="Slide Number Placeholder 3">
            <a:extLst>
              <a:ext uri="{FF2B5EF4-FFF2-40B4-BE49-F238E27FC236}">
                <a16:creationId xmlns:a16="http://schemas.microsoft.com/office/drawing/2014/main" id="{253BC3A0-985A-89B6-C28B-4090749257FD}"/>
              </a:ext>
            </a:extLst>
          </p:cNvPr>
          <p:cNvSpPr>
            <a:spLocks noGrp="1"/>
          </p:cNvSpPr>
          <p:nvPr>
            <p:ph type="sldNum" sz="quarter" idx="12"/>
          </p:nvPr>
        </p:nvSpPr>
        <p:spPr>
          <a:xfrm>
            <a:off x="8877300" y="6400800"/>
            <a:ext cx="2743200" cy="320675"/>
          </a:xfrm>
        </p:spPr>
        <p:txBody>
          <a:bodyPr rIns="0"/>
          <a:lstStyle>
            <a:lvl1pPr>
              <a:defRPr>
                <a:solidFill>
                  <a:schemeClr val="accent1"/>
                </a:solidFill>
              </a:defRPr>
            </a:lvl1pPr>
          </a:lstStyle>
          <a:p>
            <a:fld id="{7DCA3B56-ECA4-F246-9394-58426C04E9F5}" type="slidenum">
              <a:rPr lang="en-US" smtClean="0"/>
              <a:pPr/>
              <a:t>‹#›</a:t>
            </a:fld>
            <a:endParaRPr lang="en-US"/>
          </a:p>
        </p:txBody>
      </p:sp>
      <p:sp>
        <p:nvSpPr>
          <p:cNvPr id="10" name="Title 1">
            <a:extLst>
              <a:ext uri="{FF2B5EF4-FFF2-40B4-BE49-F238E27FC236}">
                <a16:creationId xmlns:a16="http://schemas.microsoft.com/office/drawing/2014/main" id="{C990C9EE-DD1D-BE50-4F73-39B9E43C6703}"/>
              </a:ext>
            </a:extLst>
          </p:cNvPr>
          <p:cNvSpPr>
            <a:spLocks noGrp="1"/>
          </p:cNvSpPr>
          <p:nvPr>
            <p:ph type="title"/>
          </p:nvPr>
        </p:nvSpPr>
        <p:spPr>
          <a:xfrm>
            <a:off x="580553" y="690100"/>
            <a:ext cx="9118924" cy="681498"/>
          </a:xfrm>
          <a:prstGeom prst="rect">
            <a:avLst/>
          </a:prstGeom>
        </p:spPr>
        <p:txBody>
          <a:bodyPr lIns="0" anchor="t"/>
          <a:lstStyle>
            <a:lvl1pPr>
              <a:lnSpc>
                <a:spcPct val="80000"/>
              </a:lnSpc>
              <a:defRPr sz="2800" baseline="0">
                <a:solidFill>
                  <a:schemeClr val="accent1"/>
                </a:solidFill>
              </a:defRPr>
            </a:lvl1pPr>
          </a:lstStyle>
          <a:p>
            <a:r>
              <a:rPr lang="en-US"/>
              <a:t>Click to edit Master title style</a:t>
            </a:r>
          </a:p>
        </p:txBody>
      </p:sp>
      <p:cxnSp>
        <p:nvCxnSpPr>
          <p:cNvPr id="11" name="Straight Connector 10">
            <a:extLst>
              <a:ext uri="{FF2B5EF4-FFF2-40B4-BE49-F238E27FC236}">
                <a16:creationId xmlns:a16="http://schemas.microsoft.com/office/drawing/2014/main" id="{6DBE280B-4491-A107-F446-ABB024E5B5FC}"/>
              </a:ext>
            </a:extLst>
          </p:cNvPr>
          <p:cNvCxnSpPr/>
          <p:nvPr userDrawn="1"/>
        </p:nvCxnSpPr>
        <p:spPr>
          <a:xfrm>
            <a:off x="583970" y="545235"/>
            <a:ext cx="943117"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7980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Blank - Dark 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071B4D-05CF-8744-B3E4-AD937A363CF5}"/>
              </a:ext>
            </a:extLst>
          </p:cNvPr>
          <p:cNvSpPr>
            <a:spLocks noGrp="1"/>
          </p:cNvSpPr>
          <p:nvPr>
            <p:ph type="dt" sz="half" idx="10"/>
          </p:nvPr>
        </p:nvSpPr>
        <p:spPr>
          <a:xfrm>
            <a:off x="571500" y="6400800"/>
            <a:ext cx="2743200" cy="320675"/>
          </a:xfrm>
        </p:spPr>
        <p:txBody>
          <a:bodyPr lIns="0"/>
          <a:lstStyle>
            <a:lvl1pPr>
              <a:defRPr>
                <a:solidFill>
                  <a:schemeClr val="tx1"/>
                </a:solidFill>
              </a:defRPr>
            </a:lvl1pPr>
          </a:lstStyle>
          <a:p>
            <a:fld id="{E0AB49FC-EE39-194E-AD0E-8E6921FEDA79}" type="datetimeFigureOut">
              <a:rPr lang="en-US" smtClean="0"/>
              <a:pPr/>
              <a:t>2/6/2024</a:t>
            </a:fld>
            <a:endParaRPr lang="en-US"/>
          </a:p>
        </p:txBody>
      </p:sp>
      <p:sp>
        <p:nvSpPr>
          <p:cNvPr id="3" name="Footer Placeholder 2">
            <a:extLst>
              <a:ext uri="{FF2B5EF4-FFF2-40B4-BE49-F238E27FC236}">
                <a16:creationId xmlns:a16="http://schemas.microsoft.com/office/drawing/2014/main" id="{01F04DF0-417E-9940-838B-373E254724A1}"/>
              </a:ext>
            </a:extLst>
          </p:cNvPr>
          <p:cNvSpPr>
            <a:spLocks noGrp="1"/>
          </p:cNvSpPr>
          <p:nvPr>
            <p:ph type="ftr" sz="quarter" idx="11"/>
          </p:nvPr>
        </p:nvSpPr>
        <p:spPr>
          <a:xfrm>
            <a:off x="4038600" y="6400800"/>
            <a:ext cx="4114800" cy="320675"/>
          </a:xfrm>
        </p:spPr>
        <p:txBody>
          <a:bodyPr/>
          <a:lstStyle>
            <a:lvl1pPr>
              <a:defRPr>
                <a:solidFill>
                  <a:schemeClr val="tx1"/>
                </a:solidFill>
              </a:defRPr>
            </a:lvl1pPr>
          </a:lstStyle>
          <a:p>
            <a:endParaRPr lang="en-US"/>
          </a:p>
        </p:txBody>
      </p:sp>
      <p:sp>
        <p:nvSpPr>
          <p:cNvPr id="4" name="Slide Number Placeholder 3">
            <a:extLst>
              <a:ext uri="{FF2B5EF4-FFF2-40B4-BE49-F238E27FC236}">
                <a16:creationId xmlns:a16="http://schemas.microsoft.com/office/drawing/2014/main" id="{396E1335-9E89-6940-A650-7A2852AC9CBF}"/>
              </a:ext>
            </a:extLst>
          </p:cNvPr>
          <p:cNvSpPr>
            <a:spLocks noGrp="1"/>
          </p:cNvSpPr>
          <p:nvPr>
            <p:ph type="sldNum" sz="quarter" idx="12"/>
          </p:nvPr>
        </p:nvSpPr>
        <p:spPr>
          <a:xfrm>
            <a:off x="8877300" y="6400800"/>
            <a:ext cx="2743200" cy="320675"/>
          </a:xfrm>
        </p:spPr>
        <p:txBody>
          <a:bodyPr rIns="0"/>
          <a:lstStyle>
            <a:lvl1pPr>
              <a:defRPr>
                <a:solidFill>
                  <a:schemeClr val="tx1"/>
                </a:solidFill>
              </a:defRPr>
            </a:lvl1pPr>
          </a:lstStyle>
          <a:p>
            <a:fld id="{7DCA3B56-ECA4-F246-9394-58426C04E9F5}" type="slidenum">
              <a:rPr lang="en-US" smtClean="0"/>
              <a:pPr/>
              <a:t>‹#›</a:t>
            </a:fld>
            <a:endParaRPr lang="en-US"/>
          </a:p>
        </p:txBody>
      </p:sp>
      <p:pic>
        <p:nvPicPr>
          <p:cNvPr id="5" name="Picture 4">
            <a:extLst>
              <a:ext uri="{FF2B5EF4-FFF2-40B4-BE49-F238E27FC236}">
                <a16:creationId xmlns:a16="http://schemas.microsoft.com/office/drawing/2014/main" id="{5C8B6B7B-249F-6F16-D1A2-EC3065FC4FF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95688" y="373710"/>
            <a:ext cx="1783080" cy="343049"/>
          </a:xfrm>
          <a:prstGeom prst="rect">
            <a:avLst/>
          </a:prstGeom>
        </p:spPr>
      </p:pic>
      <p:sp>
        <p:nvSpPr>
          <p:cNvPr id="6" name="Title 1">
            <a:extLst>
              <a:ext uri="{FF2B5EF4-FFF2-40B4-BE49-F238E27FC236}">
                <a16:creationId xmlns:a16="http://schemas.microsoft.com/office/drawing/2014/main" id="{DDC08C3B-736C-B172-25DD-3CBA0592CA61}"/>
              </a:ext>
            </a:extLst>
          </p:cNvPr>
          <p:cNvSpPr>
            <a:spLocks noGrp="1"/>
          </p:cNvSpPr>
          <p:nvPr>
            <p:ph type="title"/>
          </p:nvPr>
        </p:nvSpPr>
        <p:spPr>
          <a:xfrm>
            <a:off x="580553" y="690100"/>
            <a:ext cx="9118924" cy="681498"/>
          </a:xfrm>
          <a:prstGeom prst="rect">
            <a:avLst/>
          </a:prstGeom>
        </p:spPr>
        <p:txBody>
          <a:bodyPr lIns="0" anchor="t"/>
          <a:lstStyle>
            <a:lvl1pPr>
              <a:lnSpc>
                <a:spcPct val="80000"/>
              </a:lnSpc>
              <a:defRPr sz="2800" baseline="0">
                <a:solidFill>
                  <a:schemeClr val="tx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8883833C-D47E-EA47-A101-8CBDEFFDCA6A}"/>
              </a:ext>
            </a:extLst>
          </p:cNvPr>
          <p:cNvCxnSpPr/>
          <p:nvPr userDrawn="1"/>
        </p:nvCxnSpPr>
        <p:spPr>
          <a:xfrm>
            <a:off x="583970" y="545235"/>
            <a:ext cx="943117"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627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Logo lock up o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5F2531E-2543-FE44-9E3D-ECDC6E1E5B8C}"/>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8" name="Picture 7" descr="Logo&#10;&#10;Description automatically generated">
            <a:extLst>
              <a:ext uri="{FF2B5EF4-FFF2-40B4-BE49-F238E27FC236}">
                <a16:creationId xmlns:a16="http://schemas.microsoft.com/office/drawing/2014/main" id="{2B7CF9B9-7398-67E5-EB6C-63697DBB126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293511" y="383868"/>
            <a:ext cx="1783080" cy="343049"/>
          </a:xfrm>
          <a:prstGeom prst="rect">
            <a:avLst/>
          </a:prstGeom>
        </p:spPr>
      </p:pic>
      <p:cxnSp>
        <p:nvCxnSpPr>
          <p:cNvPr id="12" name="Straight Connector 11">
            <a:extLst>
              <a:ext uri="{FF2B5EF4-FFF2-40B4-BE49-F238E27FC236}">
                <a16:creationId xmlns:a16="http://schemas.microsoft.com/office/drawing/2014/main" id="{FA82CD66-190E-0EB0-5296-D0239745DF63}"/>
              </a:ext>
            </a:extLst>
          </p:cNvPr>
          <p:cNvCxnSpPr>
            <a:cxnSpLocks/>
          </p:cNvCxnSpPr>
          <p:nvPr userDrawn="1"/>
        </p:nvCxnSpPr>
        <p:spPr>
          <a:xfrm>
            <a:off x="9404505" y="349250"/>
            <a:ext cx="0" cy="400775"/>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5" name="Picture 24" descr="Logo&#10;&#10;Description automatically generated">
            <a:extLst>
              <a:ext uri="{FF2B5EF4-FFF2-40B4-BE49-F238E27FC236}">
                <a16:creationId xmlns:a16="http://schemas.microsoft.com/office/drawing/2014/main" id="{2C06E9A9-2A39-BA85-838F-C41BD82E77E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95688" y="383868"/>
            <a:ext cx="1783080" cy="343049"/>
          </a:xfrm>
          <a:prstGeom prst="rect">
            <a:avLst/>
          </a:prstGeom>
        </p:spPr>
      </p:pic>
      <p:sp>
        <p:nvSpPr>
          <p:cNvPr id="9" name="Date Placeholder 1">
            <a:extLst>
              <a:ext uri="{FF2B5EF4-FFF2-40B4-BE49-F238E27FC236}">
                <a16:creationId xmlns:a16="http://schemas.microsoft.com/office/drawing/2014/main" id="{44A12400-D8A3-5FF9-FE40-832EA5925AD6}"/>
              </a:ext>
            </a:extLst>
          </p:cNvPr>
          <p:cNvSpPr>
            <a:spLocks noGrp="1"/>
          </p:cNvSpPr>
          <p:nvPr>
            <p:ph type="dt" sz="half" idx="10"/>
          </p:nvPr>
        </p:nvSpPr>
        <p:spPr>
          <a:xfrm>
            <a:off x="571500" y="6400800"/>
            <a:ext cx="2743200" cy="320675"/>
          </a:xfrm>
        </p:spPr>
        <p:txBody>
          <a:bodyPr lIns="0"/>
          <a:lstStyle>
            <a:lvl1pPr>
              <a:defRPr>
                <a:solidFill>
                  <a:schemeClr val="accent1"/>
                </a:solidFill>
              </a:defRPr>
            </a:lvl1pPr>
          </a:lstStyle>
          <a:p>
            <a:fld id="{E0AB49FC-EE39-194E-AD0E-8E6921FEDA79}" type="datetimeFigureOut">
              <a:rPr lang="en-US" smtClean="0"/>
              <a:pPr/>
              <a:t>2/6/2024</a:t>
            </a:fld>
            <a:endParaRPr lang="en-US"/>
          </a:p>
        </p:txBody>
      </p:sp>
      <p:sp>
        <p:nvSpPr>
          <p:cNvPr id="10" name="Footer Placeholder 2">
            <a:extLst>
              <a:ext uri="{FF2B5EF4-FFF2-40B4-BE49-F238E27FC236}">
                <a16:creationId xmlns:a16="http://schemas.microsoft.com/office/drawing/2014/main" id="{859E6B60-BFB3-F9D0-A1C7-A9E3B919786A}"/>
              </a:ext>
            </a:extLst>
          </p:cNvPr>
          <p:cNvSpPr>
            <a:spLocks noGrp="1"/>
          </p:cNvSpPr>
          <p:nvPr>
            <p:ph type="ftr" sz="quarter" idx="11"/>
          </p:nvPr>
        </p:nvSpPr>
        <p:spPr>
          <a:xfrm>
            <a:off x="4038600" y="6400800"/>
            <a:ext cx="4114800" cy="320675"/>
          </a:xfrm>
        </p:spPr>
        <p:txBody>
          <a:bodyPr/>
          <a:lstStyle>
            <a:lvl1pPr>
              <a:defRPr>
                <a:solidFill>
                  <a:schemeClr val="accent1"/>
                </a:solidFill>
              </a:defRPr>
            </a:lvl1pPr>
          </a:lstStyle>
          <a:p>
            <a:endParaRPr lang="en-US"/>
          </a:p>
        </p:txBody>
      </p:sp>
      <p:sp>
        <p:nvSpPr>
          <p:cNvPr id="11" name="Slide Number Placeholder 3">
            <a:extLst>
              <a:ext uri="{FF2B5EF4-FFF2-40B4-BE49-F238E27FC236}">
                <a16:creationId xmlns:a16="http://schemas.microsoft.com/office/drawing/2014/main" id="{D2B09F39-B649-6D83-069B-49A5A440F05C}"/>
              </a:ext>
            </a:extLst>
          </p:cNvPr>
          <p:cNvSpPr>
            <a:spLocks noGrp="1"/>
          </p:cNvSpPr>
          <p:nvPr>
            <p:ph type="sldNum" sz="quarter" idx="12"/>
          </p:nvPr>
        </p:nvSpPr>
        <p:spPr>
          <a:xfrm>
            <a:off x="8877300" y="6400800"/>
            <a:ext cx="2743200" cy="320675"/>
          </a:xfrm>
        </p:spPr>
        <p:txBody>
          <a:bodyPr rIns="0"/>
          <a:lstStyle>
            <a:lvl1pPr>
              <a:defRPr>
                <a:solidFill>
                  <a:schemeClr val="accent1"/>
                </a:solidFill>
              </a:defRPr>
            </a:lvl1pPr>
          </a:lstStyle>
          <a:p>
            <a:fld id="{7DCA3B56-ECA4-F246-9394-58426C04E9F5}" type="slidenum">
              <a:rPr lang="en-US" smtClean="0"/>
              <a:pPr/>
              <a:t>‹#›</a:t>
            </a:fld>
            <a:endParaRPr lang="en-US"/>
          </a:p>
        </p:txBody>
      </p:sp>
      <p:sp>
        <p:nvSpPr>
          <p:cNvPr id="13" name="Title 1">
            <a:extLst>
              <a:ext uri="{FF2B5EF4-FFF2-40B4-BE49-F238E27FC236}">
                <a16:creationId xmlns:a16="http://schemas.microsoft.com/office/drawing/2014/main" id="{AE1F52BE-D776-CEF7-14C4-0C3F582B1BAA}"/>
              </a:ext>
            </a:extLst>
          </p:cNvPr>
          <p:cNvSpPr>
            <a:spLocks noGrp="1"/>
          </p:cNvSpPr>
          <p:nvPr>
            <p:ph type="title"/>
          </p:nvPr>
        </p:nvSpPr>
        <p:spPr>
          <a:xfrm>
            <a:off x="580553" y="690100"/>
            <a:ext cx="9118924" cy="681498"/>
          </a:xfrm>
          <a:prstGeom prst="rect">
            <a:avLst/>
          </a:prstGeom>
        </p:spPr>
        <p:txBody>
          <a:bodyPr lIns="0" anchor="t"/>
          <a:lstStyle>
            <a:lvl1pPr>
              <a:lnSpc>
                <a:spcPct val="80000"/>
              </a:lnSpc>
              <a:defRPr sz="2800" baseline="0">
                <a:solidFill>
                  <a:schemeClr val="accent1"/>
                </a:solidFill>
              </a:defRPr>
            </a:lvl1pPr>
          </a:lstStyle>
          <a:p>
            <a:r>
              <a:rPr lang="en-US"/>
              <a:t>Click to edit Master title style</a:t>
            </a:r>
          </a:p>
        </p:txBody>
      </p:sp>
      <p:cxnSp>
        <p:nvCxnSpPr>
          <p:cNvPr id="14" name="Straight Connector 13">
            <a:extLst>
              <a:ext uri="{FF2B5EF4-FFF2-40B4-BE49-F238E27FC236}">
                <a16:creationId xmlns:a16="http://schemas.microsoft.com/office/drawing/2014/main" id="{362E8594-215B-2EEE-9B59-E20113B7C97E}"/>
              </a:ext>
            </a:extLst>
          </p:cNvPr>
          <p:cNvCxnSpPr/>
          <p:nvPr userDrawn="1"/>
        </p:nvCxnSpPr>
        <p:spPr>
          <a:xfrm>
            <a:off x="583970" y="545235"/>
            <a:ext cx="943117"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9189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 Teal">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627F63-5A9A-D72A-B2B4-214F76656A5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95688" y="373710"/>
            <a:ext cx="1783080" cy="343049"/>
          </a:xfrm>
          <a:prstGeom prst="rect">
            <a:avLst/>
          </a:prstGeom>
        </p:spPr>
      </p:pic>
      <p:sp>
        <p:nvSpPr>
          <p:cNvPr id="9" name="Date Placeholder 1">
            <a:extLst>
              <a:ext uri="{FF2B5EF4-FFF2-40B4-BE49-F238E27FC236}">
                <a16:creationId xmlns:a16="http://schemas.microsoft.com/office/drawing/2014/main" id="{4348A871-AA83-889A-8112-935D4552E904}"/>
              </a:ext>
            </a:extLst>
          </p:cNvPr>
          <p:cNvSpPr>
            <a:spLocks noGrp="1"/>
          </p:cNvSpPr>
          <p:nvPr>
            <p:ph type="dt" sz="half" idx="10"/>
          </p:nvPr>
        </p:nvSpPr>
        <p:spPr>
          <a:xfrm>
            <a:off x="571500" y="6400800"/>
            <a:ext cx="2743200" cy="320675"/>
          </a:xfrm>
        </p:spPr>
        <p:txBody>
          <a:bodyPr lIns="0"/>
          <a:lstStyle>
            <a:lvl1pPr>
              <a:defRPr>
                <a:solidFill>
                  <a:schemeClr val="tx1"/>
                </a:solidFill>
              </a:defRPr>
            </a:lvl1pPr>
          </a:lstStyle>
          <a:p>
            <a:fld id="{E0AB49FC-EE39-194E-AD0E-8E6921FEDA79}" type="datetimeFigureOut">
              <a:rPr lang="en-US" smtClean="0"/>
              <a:pPr/>
              <a:t>2/6/2024</a:t>
            </a:fld>
            <a:endParaRPr lang="en-US"/>
          </a:p>
        </p:txBody>
      </p:sp>
      <p:sp>
        <p:nvSpPr>
          <p:cNvPr id="10" name="Footer Placeholder 2">
            <a:extLst>
              <a:ext uri="{FF2B5EF4-FFF2-40B4-BE49-F238E27FC236}">
                <a16:creationId xmlns:a16="http://schemas.microsoft.com/office/drawing/2014/main" id="{9D902FB3-5D87-EA7B-547E-997EBBF279FD}"/>
              </a:ext>
            </a:extLst>
          </p:cNvPr>
          <p:cNvSpPr>
            <a:spLocks noGrp="1"/>
          </p:cNvSpPr>
          <p:nvPr>
            <p:ph type="ftr" sz="quarter" idx="11"/>
          </p:nvPr>
        </p:nvSpPr>
        <p:spPr>
          <a:xfrm>
            <a:off x="4038600" y="6400800"/>
            <a:ext cx="4114800" cy="320675"/>
          </a:xfrm>
        </p:spPr>
        <p:txBody>
          <a:bodyPr/>
          <a:lstStyle>
            <a:lvl1pPr>
              <a:defRPr>
                <a:solidFill>
                  <a:schemeClr val="tx1"/>
                </a:solidFill>
              </a:defRPr>
            </a:lvl1pPr>
          </a:lstStyle>
          <a:p>
            <a:endParaRPr lang="en-US"/>
          </a:p>
        </p:txBody>
      </p:sp>
      <p:sp>
        <p:nvSpPr>
          <p:cNvPr id="11" name="Slide Number Placeholder 3">
            <a:extLst>
              <a:ext uri="{FF2B5EF4-FFF2-40B4-BE49-F238E27FC236}">
                <a16:creationId xmlns:a16="http://schemas.microsoft.com/office/drawing/2014/main" id="{8A3D52CF-6CC5-3D6F-B463-D9BDAD58E1AB}"/>
              </a:ext>
            </a:extLst>
          </p:cNvPr>
          <p:cNvSpPr>
            <a:spLocks noGrp="1"/>
          </p:cNvSpPr>
          <p:nvPr>
            <p:ph type="sldNum" sz="quarter" idx="12"/>
          </p:nvPr>
        </p:nvSpPr>
        <p:spPr>
          <a:xfrm>
            <a:off x="8877300" y="6400800"/>
            <a:ext cx="2743200" cy="320675"/>
          </a:xfrm>
        </p:spPr>
        <p:txBody>
          <a:bodyPr rIns="0"/>
          <a:lstStyle>
            <a:lvl1pPr>
              <a:defRPr>
                <a:solidFill>
                  <a:schemeClr val="tx1"/>
                </a:solidFill>
              </a:defRPr>
            </a:lvl1pPr>
          </a:lstStyle>
          <a:p>
            <a:fld id="{7DCA3B56-ECA4-F246-9394-58426C04E9F5}" type="slidenum">
              <a:rPr lang="en-US" smtClean="0"/>
              <a:pPr/>
              <a:t>‹#›</a:t>
            </a:fld>
            <a:endParaRPr lang="en-US"/>
          </a:p>
        </p:txBody>
      </p:sp>
    </p:spTree>
    <p:extLst>
      <p:ext uri="{BB962C8B-B14F-4D97-AF65-F5344CB8AC3E}">
        <p14:creationId xmlns:p14="http://schemas.microsoft.com/office/powerpoint/2010/main" val="103037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2_Top Bar">
    <p:spTree>
      <p:nvGrpSpPr>
        <p:cNvPr id="1" name=""/>
        <p:cNvGrpSpPr/>
        <p:nvPr/>
      </p:nvGrpSpPr>
      <p:grpSpPr>
        <a:xfrm>
          <a:off x="0" y="0"/>
          <a:ext cx="0" cy="0"/>
          <a:chOff x="0" y="0"/>
          <a:chExt cx="0" cy="0"/>
        </a:xfrm>
      </p:grpSpPr>
      <p:sp>
        <p:nvSpPr>
          <p:cNvPr id="2" name="Rectangle 1"/>
          <p:cNvSpPr/>
          <p:nvPr userDrawn="1"/>
        </p:nvSpPr>
        <p:spPr>
          <a:xfrm>
            <a:off x="0" y="0"/>
            <a:ext cx="12192000"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Rectangle 4">
            <a:extLst>
              <a:ext uri="{FF2B5EF4-FFF2-40B4-BE49-F238E27FC236}">
                <a16:creationId xmlns:a16="http://schemas.microsoft.com/office/drawing/2014/main" id="{1A5C0783-18D0-0349-AB71-670B289DCBD0}"/>
              </a:ext>
            </a:extLst>
          </p:cNvPr>
          <p:cNvSpPr/>
          <p:nvPr userDrawn="1"/>
        </p:nvSpPr>
        <p:spPr>
          <a:xfrm>
            <a:off x="0" y="1371601"/>
            <a:ext cx="12192000" cy="54863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4" name="Picture 3">
            <a:extLst>
              <a:ext uri="{FF2B5EF4-FFF2-40B4-BE49-F238E27FC236}">
                <a16:creationId xmlns:a16="http://schemas.microsoft.com/office/drawing/2014/main" id="{E20D6580-1DA7-8140-B7CC-E56DFF5CF99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16549" y="363292"/>
            <a:ext cx="1820509" cy="352229"/>
          </a:xfrm>
          <a:prstGeom prst="rect">
            <a:avLst/>
          </a:prstGeom>
        </p:spPr>
      </p:pic>
      <p:sp>
        <p:nvSpPr>
          <p:cNvPr id="9" name="Date Placeholder 3">
            <a:extLst>
              <a:ext uri="{FF2B5EF4-FFF2-40B4-BE49-F238E27FC236}">
                <a16:creationId xmlns:a16="http://schemas.microsoft.com/office/drawing/2014/main" id="{2B5F38CD-1F51-62AC-6E0B-27BF56963C81}"/>
              </a:ext>
            </a:extLst>
          </p:cNvPr>
          <p:cNvSpPr>
            <a:spLocks noGrp="1"/>
          </p:cNvSpPr>
          <p:nvPr>
            <p:ph type="dt" sz="half" idx="10"/>
          </p:nvPr>
        </p:nvSpPr>
        <p:spPr>
          <a:xfrm>
            <a:off x="571500" y="6356350"/>
            <a:ext cx="2743200" cy="365125"/>
          </a:xfrm>
        </p:spPr>
        <p:txBody>
          <a:bodyPr/>
          <a:lstStyle>
            <a:lvl1pPr>
              <a:defRPr>
                <a:solidFill>
                  <a:schemeClr val="accent1"/>
                </a:solidFill>
              </a:defRPr>
            </a:lvl1pPr>
          </a:lstStyle>
          <a:p>
            <a:fld id="{E0AB49FC-EE39-194E-AD0E-8E6921FEDA79}" type="datetimeFigureOut">
              <a:rPr lang="en-US" smtClean="0"/>
              <a:pPr/>
              <a:t>2/6/2024</a:t>
            </a:fld>
            <a:endParaRPr lang="en-US"/>
          </a:p>
        </p:txBody>
      </p:sp>
      <p:sp>
        <p:nvSpPr>
          <p:cNvPr id="10" name="Footer Placeholder 4">
            <a:extLst>
              <a:ext uri="{FF2B5EF4-FFF2-40B4-BE49-F238E27FC236}">
                <a16:creationId xmlns:a16="http://schemas.microsoft.com/office/drawing/2014/main" id="{D25142E2-060D-BDFD-49CC-701BBAA7B3B9}"/>
              </a:ext>
            </a:extLst>
          </p:cNvPr>
          <p:cNvSpPr>
            <a:spLocks noGrp="1"/>
          </p:cNvSpPr>
          <p:nvPr>
            <p:ph type="ftr" sz="quarter" idx="11"/>
          </p:nvPr>
        </p:nvSpPr>
        <p:spPr>
          <a:xfrm>
            <a:off x="4038600" y="6356350"/>
            <a:ext cx="4114800" cy="365125"/>
          </a:xfrm>
        </p:spPr>
        <p:txBody>
          <a:bodyPr/>
          <a:lstStyle>
            <a:lvl1pPr>
              <a:defRPr>
                <a:solidFill>
                  <a:schemeClr val="accent1"/>
                </a:solidFill>
              </a:defRPr>
            </a:lvl1pPr>
          </a:lstStyle>
          <a:p>
            <a:endParaRPr lang="en-US"/>
          </a:p>
        </p:txBody>
      </p:sp>
      <p:sp>
        <p:nvSpPr>
          <p:cNvPr id="11" name="Slide Number Placeholder 5">
            <a:extLst>
              <a:ext uri="{FF2B5EF4-FFF2-40B4-BE49-F238E27FC236}">
                <a16:creationId xmlns:a16="http://schemas.microsoft.com/office/drawing/2014/main" id="{9EAD7FA8-2928-6676-D774-500E8081EA5E}"/>
              </a:ext>
            </a:extLst>
          </p:cNvPr>
          <p:cNvSpPr>
            <a:spLocks noGrp="1"/>
          </p:cNvSpPr>
          <p:nvPr>
            <p:ph type="sldNum" sz="quarter" idx="12"/>
          </p:nvPr>
        </p:nvSpPr>
        <p:spPr>
          <a:xfrm>
            <a:off x="8877300" y="6356350"/>
            <a:ext cx="2743200" cy="365125"/>
          </a:xfrm>
        </p:spPr>
        <p:txBody>
          <a:bodyPr/>
          <a:lstStyle>
            <a:lvl1pPr>
              <a:defRPr>
                <a:solidFill>
                  <a:schemeClr val="accent1"/>
                </a:solidFill>
              </a:defRPr>
            </a:lvl1pPr>
          </a:lstStyle>
          <a:p>
            <a:fld id="{7DCA3B56-ECA4-F246-9394-58426C04E9F5}" type="slidenum">
              <a:rPr lang="en-US" smtClean="0"/>
              <a:pPr/>
              <a:t>‹#›</a:t>
            </a:fld>
            <a:endParaRPr lang="en-US"/>
          </a:p>
        </p:txBody>
      </p:sp>
      <p:sp>
        <p:nvSpPr>
          <p:cNvPr id="8" name="Title 1">
            <a:extLst>
              <a:ext uri="{FF2B5EF4-FFF2-40B4-BE49-F238E27FC236}">
                <a16:creationId xmlns:a16="http://schemas.microsoft.com/office/drawing/2014/main" id="{56BCADEE-D93C-6FA0-30AA-078C22DFA66B}"/>
              </a:ext>
            </a:extLst>
          </p:cNvPr>
          <p:cNvSpPr>
            <a:spLocks noGrp="1"/>
          </p:cNvSpPr>
          <p:nvPr>
            <p:ph type="title"/>
          </p:nvPr>
        </p:nvSpPr>
        <p:spPr>
          <a:xfrm>
            <a:off x="583970" y="365125"/>
            <a:ext cx="11024060" cy="1325563"/>
          </a:xfrm>
          <a:prstGeom prst="rect">
            <a:avLst/>
          </a:prstGeom>
        </p:spPr>
        <p:txBody>
          <a:bodyPr/>
          <a:lstStyle>
            <a:lvl1pPr>
              <a:defRPr baseline="0">
                <a:solidFill>
                  <a:schemeClr val="tx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C5B8C060-482F-900D-D4B8-6B73D3162022}"/>
              </a:ext>
            </a:extLst>
          </p:cNvPr>
          <p:cNvCxnSpPr/>
          <p:nvPr userDrawn="1"/>
        </p:nvCxnSpPr>
        <p:spPr>
          <a:xfrm>
            <a:off x="710506" y="540475"/>
            <a:ext cx="943117" cy="0"/>
          </a:xfrm>
          <a:prstGeom prst="line">
            <a:avLst/>
          </a:prstGeom>
          <a:ln w="508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457268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Body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360205"/>
      </p:ext>
    </p:extLst>
  </p:cSld>
  <p:clrMapOvr>
    <a:masterClrMapping/>
  </p:clrMapOvr>
  <p:transition spd="slow">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7F649-86C8-9347-9881-AAB48D457025}"/>
              </a:ext>
            </a:extLst>
          </p:cNvPr>
          <p:cNvSpPr>
            <a:spLocks noGrp="1"/>
          </p:cNvSpPr>
          <p:nvPr>
            <p:ph type="title"/>
          </p:nvPr>
        </p:nvSpPr>
        <p:spPr/>
        <p:txBody>
          <a:bodyPr/>
          <a:lstStyle>
            <a:lvl1pPr>
              <a:defRPr>
                <a:solidFill>
                  <a:srgbClr val="005758"/>
                </a:solidFill>
              </a:defRPr>
            </a:lvl1pPr>
          </a:lstStyle>
          <a:p>
            <a:r>
              <a:rPr lang="en-US"/>
              <a:t>Click to edit Master title style</a:t>
            </a:r>
          </a:p>
        </p:txBody>
      </p:sp>
      <p:sp>
        <p:nvSpPr>
          <p:cNvPr id="3" name="Date Placeholder 2">
            <a:extLst>
              <a:ext uri="{FF2B5EF4-FFF2-40B4-BE49-F238E27FC236}">
                <a16:creationId xmlns:a16="http://schemas.microsoft.com/office/drawing/2014/main" id="{A0134DA9-A91B-A949-95BE-B57068B08F38}"/>
              </a:ext>
            </a:extLst>
          </p:cNvPr>
          <p:cNvSpPr>
            <a:spLocks noGrp="1"/>
          </p:cNvSpPr>
          <p:nvPr>
            <p:ph type="dt" sz="half" idx="10"/>
          </p:nvPr>
        </p:nvSpPr>
        <p:spPr/>
        <p:txBody>
          <a:bodyPr/>
          <a:lstStyle/>
          <a:p>
            <a:fld id="{E0AB49FC-EE39-194E-AD0E-8E6921FEDA79}" type="datetimeFigureOut">
              <a:rPr lang="en-US" smtClean="0"/>
              <a:t>2/6/2024</a:t>
            </a:fld>
            <a:endParaRPr lang="en-US"/>
          </a:p>
        </p:txBody>
      </p:sp>
      <p:sp>
        <p:nvSpPr>
          <p:cNvPr id="4" name="Footer Placeholder 3">
            <a:extLst>
              <a:ext uri="{FF2B5EF4-FFF2-40B4-BE49-F238E27FC236}">
                <a16:creationId xmlns:a16="http://schemas.microsoft.com/office/drawing/2014/main" id="{BFC7AC46-89B2-0A46-99CF-914E6AA12E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221D2EF-C1F4-A24E-9B64-2197F947AC94}"/>
              </a:ext>
            </a:extLst>
          </p:cNvPr>
          <p:cNvSpPr>
            <a:spLocks noGrp="1"/>
          </p:cNvSpPr>
          <p:nvPr>
            <p:ph type="sldNum" sz="quarter" idx="12"/>
          </p:nvPr>
        </p:nvSpPr>
        <p:spPr/>
        <p:txBody>
          <a:bodyPr/>
          <a:lstStyle/>
          <a:p>
            <a:fld id="{7DCA3B56-ECA4-F246-9394-58426C04E9F5}" type="slidenum">
              <a:rPr lang="en-US" smtClean="0"/>
              <a:t>‹#›</a:t>
            </a:fld>
            <a:endParaRPr lang="en-US"/>
          </a:p>
        </p:txBody>
      </p:sp>
    </p:spTree>
    <p:extLst>
      <p:ext uri="{BB962C8B-B14F-4D97-AF65-F5344CB8AC3E}">
        <p14:creationId xmlns:p14="http://schemas.microsoft.com/office/powerpoint/2010/main" val="21963979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Box 2">
            <a:extLst>
              <a:ext uri="{FF2B5EF4-FFF2-40B4-BE49-F238E27FC236}">
                <a16:creationId xmlns:a16="http://schemas.microsoft.com/office/drawing/2014/main" id="{B0AF3E13-2749-6971-7907-5E041A529D90}"/>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grpSp>
        <p:nvGrpSpPr>
          <p:cNvPr id="4" name="Group 3">
            <a:extLst>
              <a:ext uri="{FF2B5EF4-FFF2-40B4-BE49-F238E27FC236}">
                <a16:creationId xmlns:a16="http://schemas.microsoft.com/office/drawing/2014/main" id="{F32CE13D-5AB4-5504-8AFD-8B3AB4D8ABBC}"/>
              </a:ext>
            </a:extLst>
          </p:cNvPr>
          <p:cNvGrpSpPr/>
          <p:nvPr userDrawn="1"/>
        </p:nvGrpSpPr>
        <p:grpSpPr>
          <a:xfrm>
            <a:off x="481092" y="9086850"/>
            <a:ext cx="11302842" cy="3036231"/>
            <a:chOff x="-16296655" y="-5543914"/>
            <a:chExt cx="11302842" cy="3036231"/>
          </a:xfrm>
        </p:grpSpPr>
        <p:grpSp>
          <p:nvGrpSpPr>
            <p:cNvPr id="7" name="Group 6">
              <a:extLst>
                <a:ext uri="{FF2B5EF4-FFF2-40B4-BE49-F238E27FC236}">
                  <a16:creationId xmlns:a16="http://schemas.microsoft.com/office/drawing/2014/main" id="{51CBA392-3AB2-7294-D925-F063629FD703}"/>
                </a:ext>
              </a:extLst>
            </p:cNvPr>
            <p:cNvGrpSpPr/>
            <p:nvPr/>
          </p:nvGrpSpPr>
          <p:grpSpPr>
            <a:xfrm>
              <a:off x="-16296655" y="-5543914"/>
              <a:ext cx="11302842" cy="1012077"/>
              <a:chOff x="-16296655" y="-5543914"/>
              <a:chExt cx="11302842" cy="1012077"/>
            </a:xfrm>
          </p:grpSpPr>
          <p:sp>
            <p:nvSpPr>
              <p:cNvPr id="16" name="Graphic 125">
                <a:extLst>
                  <a:ext uri="{FF2B5EF4-FFF2-40B4-BE49-F238E27FC236}">
                    <a16:creationId xmlns:a16="http://schemas.microsoft.com/office/drawing/2014/main" id="{CE8C4EED-C675-2BE0-62AF-577868BE4BD2}"/>
                  </a:ext>
                </a:extLst>
              </p:cNvPr>
              <p:cNvSpPr/>
              <p:nvPr/>
            </p:nvSpPr>
            <p:spPr>
              <a:xfrm>
                <a:off x="-8761427" y="-5543914"/>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0">
                    <a:srgbClr val="D59DFF"/>
                  </a:gs>
                  <a:gs pos="50000">
                    <a:srgbClr val="BA9FFD"/>
                  </a:gs>
                  <a:gs pos="100000">
                    <a:srgbClr val="9FA2FC"/>
                  </a:gs>
                </a:gsLst>
                <a:lin ang="2700000" scaled="1"/>
              </a:gradFill>
              <a:ln w="3768" cap="flat">
                <a:noFill/>
                <a:prstDash val="solid"/>
                <a:miter/>
              </a:ln>
            </p:spPr>
            <p:txBody>
              <a:bodyPr rtlCol="0" anchor="ctr"/>
              <a:lstStyle/>
              <a:p>
                <a:endParaRPr lang="en-GB"/>
              </a:p>
            </p:txBody>
          </p:sp>
          <p:sp>
            <p:nvSpPr>
              <p:cNvPr id="17" name="Graphic 125">
                <a:extLst>
                  <a:ext uri="{FF2B5EF4-FFF2-40B4-BE49-F238E27FC236}">
                    <a16:creationId xmlns:a16="http://schemas.microsoft.com/office/drawing/2014/main" id="{79C133AC-3302-0BDD-CE9A-C85C880C1760}"/>
                  </a:ext>
                </a:extLst>
              </p:cNvPr>
              <p:cNvSpPr/>
              <p:nvPr/>
            </p:nvSpPr>
            <p:spPr>
              <a:xfrm>
                <a:off x="-12529041" y="-5543914"/>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0">
                    <a:srgbClr val="9FA2FC"/>
                  </a:gs>
                  <a:gs pos="95000">
                    <a:srgbClr val="534DC2"/>
                  </a:gs>
                </a:gsLst>
                <a:lin ang="2700000" scaled="1"/>
              </a:gradFill>
              <a:ln w="3768" cap="flat">
                <a:noFill/>
                <a:prstDash val="solid"/>
                <a:miter/>
              </a:ln>
            </p:spPr>
            <p:txBody>
              <a:bodyPr rtlCol="0" anchor="ctr"/>
              <a:lstStyle/>
              <a:p>
                <a:endParaRPr lang="en-GB"/>
              </a:p>
            </p:txBody>
          </p:sp>
          <p:sp>
            <p:nvSpPr>
              <p:cNvPr id="18" name="Graphic 125">
                <a:extLst>
                  <a:ext uri="{FF2B5EF4-FFF2-40B4-BE49-F238E27FC236}">
                    <a16:creationId xmlns:a16="http://schemas.microsoft.com/office/drawing/2014/main" id="{7C04FC9A-E18B-2828-4003-D123EC3815AF}"/>
                  </a:ext>
                </a:extLst>
              </p:cNvPr>
              <p:cNvSpPr/>
              <p:nvPr/>
            </p:nvSpPr>
            <p:spPr>
              <a:xfrm>
                <a:off x="-16296655" y="-5543914"/>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0">
                    <a:srgbClr val="6D6CDE"/>
                  </a:gs>
                  <a:gs pos="98000">
                    <a:srgbClr val="00000A"/>
                  </a:gs>
                </a:gsLst>
                <a:lin ang="2700000" scaled="1"/>
              </a:gradFill>
              <a:ln w="3768" cap="flat">
                <a:noFill/>
                <a:prstDash val="solid"/>
                <a:miter/>
              </a:ln>
            </p:spPr>
            <p:txBody>
              <a:bodyPr rtlCol="0" anchor="ctr"/>
              <a:lstStyle/>
              <a:p>
                <a:endParaRPr lang="en-GB"/>
              </a:p>
            </p:txBody>
          </p:sp>
        </p:grpSp>
        <p:grpSp>
          <p:nvGrpSpPr>
            <p:cNvPr id="8" name="Group 7">
              <a:extLst>
                <a:ext uri="{FF2B5EF4-FFF2-40B4-BE49-F238E27FC236}">
                  <a16:creationId xmlns:a16="http://schemas.microsoft.com/office/drawing/2014/main" id="{463EF542-3487-CE3E-8B69-053322ED412F}"/>
                </a:ext>
              </a:extLst>
            </p:cNvPr>
            <p:cNvGrpSpPr/>
            <p:nvPr/>
          </p:nvGrpSpPr>
          <p:grpSpPr>
            <a:xfrm>
              <a:off x="-16296655" y="-3519760"/>
              <a:ext cx="11302842" cy="1012077"/>
              <a:chOff x="-15864162" y="-3137367"/>
              <a:chExt cx="11583822" cy="1012077"/>
            </a:xfrm>
          </p:grpSpPr>
          <p:sp>
            <p:nvSpPr>
              <p:cNvPr id="14" name="Graphic 125">
                <a:extLst>
                  <a:ext uri="{FF2B5EF4-FFF2-40B4-BE49-F238E27FC236}">
                    <a16:creationId xmlns:a16="http://schemas.microsoft.com/office/drawing/2014/main" id="{F981F7F2-484A-074E-AD8B-9F909D440C84}"/>
                  </a:ext>
                </a:extLst>
              </p:cNvPr>
              <p:cNvSpPr/>
              <p:nvPr/>
            </p:nvSpPr>
            <p:spPr>
              <a:xfrm>
                <a:off x="-15864162" y="-3137367"/>
                <a:ext cx="5791911"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0000">
                    <a:srgbClr val="FCC053"/>
                  </a:gs>
                  <a:gs pos="0">
                    <a:srgbClr val="FDD301"/>
                  </a:gs>
                  <a:gs pos="100000">
                    <a:srgbClr val="FBAEA1"/>
                  </a:gs>
                </a:gsLst>
                <a:lin ang="2700000" scaled="1"/>
              </a:gradFill>
              <a:ln w="3768" cap="flat">
                <a:noFill/>
                <a:prstDash val="solid"/>
                <a:miter/>
              </a:ln>
            </p:spPr>
            <p:txBody>
              <a:bodyPr rtlCol="0" anchor="ctr"/>
              <a:lstStyle/>
              <a:p>
                <a:endParaRPr lang="en-GB"/>
              </a:p>
            </p:txBody>
          </p:sp>
          <p:sp>
            <p:nvSpPr>
              <p:cNvPr id="15" name="Graphic 125">
                <a:extLst>
                  <a:ext uri="{FF2B5EF4-FFF2-40B4-BE49-F238E27FC236}">
                    <a16:creationId xmlns:a16="http://schemas.microsoft.com/office/drawing/2014/main" id="{213ED93E-6C47-3DCD-D94E-18E306BA24CE}"/>
                  </a:ext>
                </a:extLst>
              </p:cNvPr>
              <p:cNvSpPr/>
              <p:nvPr/>
            </p:nvSpPr>
            <p:spPr>
              <a:xfrm>
                <a:off x="-10072251" y="-3137367"/>
                <a:ext cx="5791911"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0000">
                    <a:srgbClr val="94E19A"/>
                  </a:gs>
                  <a:gs pos="0">
                    <a:srgbClr val="AEF23D"/>
                  </a:gs>
                  <a:gs pos="100000">
                    <a:srgbClr val="79CFFC"/>
                  </a:gs>
                </a:gsLst>
                <a:lin ang="2700000" scaled="1"/>
              </a:gradFill>
              <a:ln w="3768" cap="flat">
                <a:noFill/>
                <a:prstDash val="solid"/>
                <a:miter/>
              </a:ln>
            </p:spPr>
            <p:txBody>
              <a:bodyPr rtlCol="0" anchor="ctr"/>
              <a:lstStyle/>
              <a:p>
                <a:endParaRPr lang="en-GB"/>
              </a:p>
            </p:txBody>
          </p:sp>
        </p:grpSp>
        <p:grpSp>
          <p:nvGrpSpPr>
            <p:cNvPr id="10" name="Group 9">
              <a:extLst>
                <a:ext uri="{FF2B5EF4-FFF2-40B4-BE49-F238E27FC236}">
                  <a16:creationId xmlns:a16="http://schemas.microsoft.com/office/drawing/2014/main" id="{B9432293-FCFF-796D-8A0B-DAD0D18FF15D}"/>
                </a:ext>
              </a:extLst>
            </p:cNvPr>
            <p:cNvGrpSpPr/>
            <p:nvPr/>
          </p:nvGrpSpPr>
          <p:grpSpPr>
            <a:xfrm>
              <a:off x="-16296655" y="-4531837"/>
              <a:ext cx="11302842" cy="1012077"/>
              <a:chOff x="-16296655" y="-4376719"/>
              <a:chExt cx="11302842" cy="1012077"/>
            </a:xfrm>
          </p:grpSpPr>
          <p:sp>
            <p:nvSpPr>
              <p:cNvPr id="11" name="Graphic 125">
                <a:extLst>
                  <a:ext uri="{FF2B5EF4-FFF2-40B4-BE49-F238E27FC236}">
                    <a16:creationId xmlns:a16="http://schemas.microsoft.com/office/drawing/2014/main" id="{B6A7C5E9-AB9B-2330-36B2-77A0B7515E00}"/>
                  </a:ext>
                </a:extLst>
              </p:cNvPr>
              <p:cNvSpPr/>
              <p:nvPr/>
            </p:nvSpPr>
            <p:spPr>
              <a:xfrm>
                <a:off x="-8761427" y="-4376719"/>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0">
                    <a:srgbClr val="79CEFF"/>
                  </a:gs>
                  <a:gs pos="50000">
                    <a:srgbClr val="8A9DFF"/>
                  </a:gs>
                  <a:gs pos="100000">
                    <a:srgbClr val="9A6DFF"/>
                  </a:gs>
                </a:gsLst>
                <a:lin ang="2700000" scaled="1"/>
              </a:gradFill>
              <a:ln w="3768" cap="flat">
                <a:noFill/>
                <a:prstDash val="solid"/>
                <a:miter/>
              </a:ln>
            </p:spPr>
            <p:txBody>
              <a:bodyPr rtlCol="0" anchor="ctr"/>
              <a:lstStyle/>
              <a:p>
                <a:endParaRPr lang="en-GB"/>
              </a:p>
            </p:txBody>
          </p:sp>
          <p:sp>
            <p:nvSpPr>
              <p:cNvPr id="12" name="Graphic 125">
                <a:extLst>
                  <a:ext uri="{FF2B5EF4-FFF2-40B4-BE49-F238E27FC236}">
                    <a16:creationId xmlns:a16="http://schemas.microsoft.com/office/drawing/2014/main" id="{020D2CEB-421E-2786-E328-55C509B7C8A2}"/>
                  </a:ext>
                </a:extLst>
              </p:cNvPr>
              <p:cNvSpPr/>
              <p:nvPr/>
            </p:nvSpPr>
            <p:spPr>
              <a:xfrm>
                <a:off x="-12529041" y="-4376719"/>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2300">
                    <a:srgbClr val="CB8DD1"/>
                  </a:gs>
                  <a:gs pos="0">
                    <a:srgbClr val="FAADA4"/>
                  </a:gs>
                  <a:gs pos="100000">
                    <a:srgbClr val="9B6CFE"/>
                  </a:gs>
                </a:gsLst>
                <a:lin ang="2700000" scaled="1"/>
              </a:gradFill>
              <a:ln w="3768" cap="flat">
                <a:noFill/>
                <a:prstDash val="solid"/>
                <a:miter/>
              </a:ln>
            </p:spPr>
            <p:txBody>
              <a:bodyPr rtlCol="0" anchor="ctr"/>
              <a:lstStyle/>
              <a:p>
                <a:endParaRPr lang="en-GB"/>
              </a:p>
            </p:txBody>
          </p:sp>
          <p:sp>
            <p:nvSpPr>
              <p:cNvPr id="13" name="Graphic 125">
                <a:extLst>
                  <a:ext uri="{FF2B5EF4-FFF2-40B4-BE49-F238E27FC236}">
                    <a16:creationId xmlns:a16="http://schemas.microsoft.com/office/drawing/2014/main" id="{1E357766-F1AA-FE52-B99E-0B6AC32C9227}"/>
                  </a:ext>
                </a:extLst>
              </p:cNvPr>
              <p:cNvSpPr/>
              <p:nvPr/>
            </p:nvSpPr>
            <p:spPr>
              <a:xfrm>
                <a:off x="-16296655" y="-4376719"/>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0470">
                    <a:srgbClr val="8B64EF"/>
                  </a:gs>
                  <a:gs pos="0">
                    <a:srgbClr val="D49CFF"/>
                  </a:gs>
                  <a:gs pos="98000">
                    <a:srgbClr val="4A41B2"/>
                  </a:gs>
                </a:gsLst>
                <a:lin ang="2700000" scaled="1"/>
              </a:gradFill>
              <a:ln w="3768"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4021627359"/>
      </p:ext>
    </p:extLst>
  </p:cSld>
  <p:clrMapOvr>
    <a:masterClrMapping/>
  </p:clrMapOvr>
  <p:transition>
    <p:fade/>
  </p:transition>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9628884"/>
      </p:ext>
    </p:extLst>
  </p:cSld>
  <p:clrMapOvr>
    <a:masterClrMapping/>
  </p:clrMapOvr>
  <p:transition>
    <p:fade/>
  </p:transition>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2698588"/>
      </p:ext>
    </p:extLst>
  </p:cSld>
  <p:clrMapOvr>
    <a:masterClrMapping/>
  </p:clrMapOvr>
  <p:transition>
    <p:fade/>
  </p:transition>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139989"/>
      </p:ext>
    </p:extLst>
  </p:cSld>
  <p:clrMapOvr>
    <a:masterClrMapping/>
  </p:clrMapOvr>
  <p:transition>
    <p:fade/>
  </p:transition>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9349302"/>
      </p:ext>
    </p:extLst>
  </p:cSld>
  <p:clrMapOvr>
    <a:masterClrMapping/>
  </p:clrMapOvr>
  <p:transition>
    <p:fade/>
  </p:transition>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29911493"/>
      </p:ext>
    </p:extLst>
  </p:cSld>
  <p:clrMapOvr>
    <a:masterClrMapping/>
  </p:clrMapOvr>
  <p:transition>
    <p:fade/>
  </p:transition>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graphic">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8D9A625-7B33-9448-97A1-99DEE908F45E}"/>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9" name="Text Placeholder 4">
            <a:extLst>
              <a:ext uri="{FF2B5EF4-FFF2-40B4-BE49-F238E27FC236}">
                <a16:creationId xmlns:a16="http://schemas.microsoft.com/office/drawing/2014/main" id="{423DD525-2F3B-4A4E-B202-FF58FCA13450}"/>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0" name="Picture 9" descr="Icon&#10;&#10;Description automatically generated">
            <a:extLst>
              <a:ext uri="{FF2B5EF4-FFF2-40B4-BE49-F238E27FC236}">
                <a16:creationId xmlns:a16="http://schemas.microsoft.com/office/drawing/2014/main" id="{5167EF5E-7F39-2F47-90FE-B82793CD739B}"/>
              </a:ext>
            </a:extLst>
          </p:cNvPr>
          <p:cNvPicPr>
            <a:picLocks noChangeAspect="1"/>
          </p:cNvPicPr>
          <p:nvPr/>
        </p:nvPicPr>
        <p:blipFill rotWithShape="1">
          <a:blip r:embed="rId2"/>
          <a:srcRect l="6337" t="25330" r="28897" b="26790"/>
          <a:stretch/>
        </p:blipFill>
        <p:spPr>
          <a:xfrm>
            <a:off x="4229101" y="0"/>
            <a:ext cx="7962899" cy="6858001"/>
          </a:xfrm>
          <a:prstGeom prst="rect">
            <a:avLst/>
          </a:prstGeom>
        </p:spPr>
      </p:pic>
      <p:pic>
        <p:nvPicPr>
          <p:cNvPr id="12" name="Picture 11" descr="Microsoft Teams Logo">
            <a:extLst>
              <a:ext uri="{FF2B5EF4-FFF2-40B4-BE49-F238E27FC236}">
                <a16:creationId xmlns:a16="http://schemas.microsoft.com/office/drawing/2014/main" id="{777E5B59-6876-A74A-8666-AA8EA0DD1343}"/>
              </a:ext>
            </a:extLst>
          </p:cNvPr>
          <p:cNvPicPr>
            <a:picLocks noChangeAspect="1"/>
          </p:cNvPicPr>
          <p:nvPr/>
        </p:nvPicPr>
        <p:blipFill>
          <a:blip r:embed="rId3"/>
          <a:stretch>
            <a:fillRect/>
          </a:stretch>
        </p:blipFill>
        <p:spPr>
          <a:xfrm>
            <a:off x="298039" y="305421"/>
            <a:ext cx="2659872" cy="866473"/>
          </a:xfrm>
          <a:prstGeom prst="rect">
            <a:avLst/>
          </a:prstGeom>
        </p:spPr>
      </p:pic>
      <p:pic>
        <p:nvPicPr>
          <p:cNvPr id="2" name="Picture 1" descr="Icon&#10;&#10;Description automatically generated">
            <a:extLst>
              <a:ext uri="{FF2B5EF4-FFF2-40B4-BE49-F238E27FC236}">
                <a16:creationId xmlns:a16="http://schemas.microsoft.com/office/drawing/2014/main" id="{A0447B95-8735-D05C-943E-9A120C42EF37}"/>
              </a:ext>
            </a:extLst>
          </p:cNvPr>
          <p:cNvPicPr>
            <a:picLocks noChangeAspect="1"/>
          </p:cNvPicPr>
          <p:nvPr userDrawn="1"/>
        </p:nvPicPr>
        <p:blipFill rotWithShape="1">
          <a:blip r:embed="rId2"/>
          <a:srcRect l="6337" t="25330" r="28897" b="26790"/>
          <a:stretch/>
        </p:blipFill>
        <p:spPr>
          <a:xfrm>
            <a:off x="4229101" y="0"/>
            <a:ext cx="7962899" cy="6858001"/>
          </a:xfrm>
          <a:prstGeom prst="rect">
            <a:avLst/>
          </a:prstGeom>
        </p:spPr>
      </p:pic>
      <p:pic>
        <p:nvPicPr>
          <p:cNvPr id="3" name="Picture 2" descr="Microsoft Teams Logo">
            <a:extLst>
              <a:ext uri="{FF2B5EF4-FFF2-40B4-BE49-F238E27FC236}">
                <a16:creationId xmlns:a16="http://schemas.microsoft.com/office/drawing/2014/main" id="{9DFFB054-7228-2773-C782-136C1A9249D0}"/>
              </a:ext>
            </a:extLst>
          </p:cNvPr>
          <p:cNvPicPr>
            <a:picLocks noChangeAspect="1"/>
          </p:cNvPicPr>
          <p:nvPr userDrawn="1"/>
        </p:nvPicPr>
        <p:blipFill>
          <a:blip r:embed="rId3"/>
          <a:stretch>
            <a:fillRect/>
          </a:stretch>
        </p:blipFill>
        <p:spPr>
          <a:xfrm>
            <a:off x="298039" y="305421"/>
            <a:ext cx="2659872" cy="866473"/>
          </a:xfrm>
          <a:prstGeom prst="rect">
            <a:avLst/>
          </a:prstGeom>
        </p:spPr>
      </p:pic>
    </p:spTree>
    <p:extLst>
      <p:ext uri="{BB962C8B-B14F-4D97-AF65-F5344CB8AC3E}">
        <p14:creationId xmlns:p14="http://schemas.microsoft.com/office/powerpoint/2010/main" val="13812134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671528"/>
      </p:ext>
    </p:extLst>
  </p:cSld>
  <p:clrMapOvr>
    <a:masterClrMapping/>
  </p:clrMapOvr>
  <p:transition>
    <p:fade/>
  </p:transition>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5464746"/>
      </p:ext>
    </p:extLst>
  </p:cSld>
  <p:clrMapOvr>
    <a:masterClrMapping/>
  </p:clrMapOvr>
  <p:transition>
    <p:fade/>
  </p:transition>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53965637"/>
      </p:ext>
    </p:extLst>
  </p:cSld>
  <p:clrMapOvr>
    <a:masterClrMapping/>
  </p:clrMapOvr>
  <p:transition>
    <p:fade/>
  </p:transition>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73460330"/>
      </p:ext>
    </p:extLst>
  </p:cSld>
  <p:clrMapOvr>
    <a:masterClrMapping/>
  </p:clrMapOvr>
  <p:transition>
    <p:fade/>
  </p:transition>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eams photo">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4309079"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Content Placeholder 4">
            <a:extLst>
              <a:ext uri="{FF2B5EF4-FFF2-40B4-BE49-F238E27FC236}">
                <a16:creationId xmlns:a16="http://schemas.microsoft.com/office/drawing/2014/main" id="{32C4CD77-6F12-0D4B-9249-0CA3D240592B}"/>
              </a:ext>
            </a:extLst>
          </p:cNvPr>
          <p:cNvSpPr>
            <a:spLocks noGrp="1"/>
          </p:cNvSpPr>
          <p:nvPr>
            <p:ph sz="quarter" idx="12" hasCustomPrompt="1"/>
          </p:nvPr>
        </p:nvSpPr>
        <p:spPr>
          <a:xfrm>
            <a:off x="5081314" y="1588081"/>
            <a:ext cx="6553634" cy="3681838"/>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50000"/>
                <a:lumOff val="50000"/>
                <a:alpha val="20000"/>
              </a:schemeClr>
            </a:outerShdw>
          </a:effectLst>
        </p:spPr>
        <p:txBody>
          <a:bodyPr tIns="2651760">
            <a:noAutofit/>
          </a:bodyPr>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3374605" cy="950108"/>
          </a:xfrm>
          <a:prstGeom prst="rect">
            <a:avLst/>
          </a:prstGeom>
        </p:spPr>
        <p:txBody>
          <a:bodyPr/>
          <a:lstStyle>
            <a:lvl1pPr>
              <a:defRPr sz="2600"/>
            </a:lvl1pPr>
          </a:lstStyle>
          <a:p>
            <a:r>
              <a:rPr lang="en-US"/>
              <a:t>Click to edit Master title style</a:t>
            </a:r>
          </a:p>
        </p:txBody>
      </p:sp>
    </p:spTree>
    <p:extLst>
      <p:ext uri="{BB962C8B-B14F-4D97-AF65-F5344CB8AC3E}">
        <p14:creationId xmlns:p14="http://schemas.microsoft.com/office/powerpoint/2010/main" val="621444711"/>
      </p:ext>
    </p:extLst>
  </p:cSld>
  <p:clrMapOvr>
    <a:masterClrMapping/>
  </p:clrMapOvr>
  <p:transition>
    <p:fade/>
  </p:transition>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eams photo + phon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4023637"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3374605" cy="950108"/>
          </a:xfrm>
          <a:prstGeom prst="rect">
            <a:avLst/>
          </a:prstGeom>
        </p:spPr>
        <p:txBody>
          <a:bodyPr/>
          <a:lstStyle>
            <a:lvl1pPr>
              <a:defRPr sz="2600"/>
            </a:lvl1pPr>
          </a:lstStyle>
          <a:p>
            <a:r>
              <a:rPr lang="en-US"/>
              <a:t>Click to edit Master title style</a:t>
            </a:r>
          </a:p>
        </p:txBody>
      </p:sp>
      <p:sp>
        <p:nvSpPr>
          <p:cNvPr id="11" name="Content Placeholder 4">
            <a:extLst>
              <a:ext uri="{FF2B5EF4-FFF2-40B4-BE49-F238E27FC236}">
                <a16:creationId xmlns:a16="http://schemas.microsoft.com/office/drawing/2014/main" id="{38A04320-DCC6-0B47-8DBD-C5AD49DFC65B}"/>
              </a:ext>
            </a:extLst>
          </p:cNvPr>
          <p:cNvSpPr>
            <a:spLocks noGrp="1"/>
          </p:cNvSpPr>
          <p:nvPr>
            <p:ph sz="quarter" idx="12" hasCustomPrompt="1"/>
          </p:nvPr>
        </p:nvSpPr>
        <p:spPr>
          <a:xfrm>
            <a:off x="4906862" y="1371691"/>
            <a:ext cx="6343444" cy="3568707"/>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50000"/>
                <a:lumOff val="50000"/>
                <a:alpha val="20000"/>
              </a:schemeClr>
            </a:outerShdw>
          </a:effectLst>
        </p:spPr>
        <p:txBody>
          <a:bodyPr tIns="2468880">
            <a:noAutofit/>
          </a:bodyPr>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2" name="Content Placeholder 4">
            <a:extLst>
              <a:ext uri="{FF2B5EF4-FFF2-40B4-BE49-F238E27FC236}">
                <a16:creationId xmlns:a16="http://schemas.microsoft.com/office/drawing/2014/main" id="{A3E8EFB4-9443-754C-827B-DB6C17DCE940}"/>
              </a:ext>
            </a:extLst>
          </p:cNvPr>
          <p:cNvSpPr>
            <a:spLocks noGrp="1"/>
          </p:cNvSpPr>
          <p:nvPr>
            <p:ph sz="quarter" idx="13" hasCustomPrompt="1"/>
          </p:nvPr>
        </p:nvSpPr>
        <p:spPr>
          <a:xfrm>
            <a:off x="10124563" y="1936793"/>
            <a:ext cx="1739891" cy="3768420"/>
          </a:xfrm>
          <a:prstGeom prst="roundRect">
            <a:avLst>
              <a:gd name="adj" fmla="val 8222"/>
            </a:avLst>
          </a:prstGeom>
          <a:blipFill>
            <a:blip r:embed="rId3"/>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920240" bIns="0" anchor="ctr" anchorCtr="0">
            <a:noAutofit/>
          </a:bodyPr>
          <a:lstStyle>
            <a:lvl1pPr marL="0" indent="0" algn="l">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a:t>
            </a:r>
            <a:br>
              <a:rPr lang="en-US"/>
            </a:br>
            <a:r>
              <a:rPr lang="en-US"/>
              <a:t>photo here </a:t>
            </a:r>
            <a:br>
              <a:rPr lang="en-US"/>
            </a:br>
            <a:r>
              <a:rPr lang="en-US"/>
              <a:t>or click or tap icon below 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2383227938"/>
      </p:ext>
    </p:extLst>
  </p:cSld>
  <p:clrMapOvr>
    <a:masterClrMapping/>
  </p:clrMapOvr>
  <p:transition>
    <p:fade/>
  </p:transition>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eams photo 2">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5031693"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5031693" cy="950108"/>
          </a:xfrm>
          <a:prstGeom prst="rect">
            <a:avLst/>
          </a:prstGeom>
        </p:spPr>
        <p:txBody>
          <a:bodyPr/>
          <a:lstStyle>
            <a:lvl1pPr>
              <a:defRPr sz="2600"/>
            </a:lvl1pPr>
          </a:lstStyle>
          <a:p>
            <a:r>
              <a:rPr lang="en-US"/>
              <a:t>Click to edit Master title style</a:t>
            </a:r>
          </a:p>
        </p:txBody>
      </p:sp>
      <p:sp>
        <p:nvSpPr>
          <p:cNvPr id="7" name="Content Placeholder 4">
            <a:extLst>
              <a:ext uri="{FF2B5EF4-FFF2-40B4-BE49-F238E27FC236}">
                <a16:creationId xmlns:a16="http://schemas.microsoft.com/office/drawing/2014/main" id="{5906A360-8D81-A641-AC84-67059C28AFB3}"/>
              </a:ext>
            </a:extLst>
          </p:cNvPr>
          <p:cNvSpPr>
            <a:spLocks noGrp="1"/>
          </p:cNvSpPr>
          <p:nvPr>
            <p:ph sz="quarter" idx="12" hasCustomPrompt="1"/>
          </p:nvPr>
        </p:nvSpPr>
        <p:spPr>
          <a:xfrm>
            <a:off x="6584236" y="345044"/>
            <a:ext cx="5277351" cy="2968942"/>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75000"/>
                <a:lumOff val="25000"/>
                <a:alpha val="20000"/>
              </a:schemeClr>
            </a:outerShdw>
          </a:effectLst>
        </p:spPr>
        <p:txBody>
          <a:bodyPr tIns="201168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8" name="Content Placeholder 4">
            <a:extLst>
              <a:ext uri="{FF2B5EF4-FFF2-40B4-BE49-F238E27FC236}">
                <a16:creationId xmlns:a16="http://schemas.microsoft.com/office/drawing/2014/main" id="{349BC391-BBA0-004E-B574-CD332AEA5D8B}"/>
              </a:ext>
            </a:extLst>
          </p:cNvPr>
          <p:cNvSpPr>
            <a:spLocks noGrp="1"/>
          </p:cNvSpPr>
          <p:nvPr>
            <p:ph sz="quarter" idx="13" hasCustomPrompt="1"/>
          </p:nvPr>
        </p:nvSpPr>
        <p:spPr>
          <a:xfrm>
            <a:off x="6584235" y="3601522"/>
            <a:ext cx="5277351" cy="2968942"/>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75000"/>
                <a:lumOff val="25000"/>
                <a:alpha val="20000"/>
              </a:schemeClr>
            </a:outerShdw>
          </a:effectLst>
        </p:spPr>
        <p:txBody>
          <a:bodyPr tIns="2011680">
            <a:noAutofit/>
          </a:bodyPr>
          <a:lstStyle>
            <a:lvl1pPr marL="0" indent="0" algn="l">
              <a:defRPr lang="en-US" sz="12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a:t>
            </a:r>
            <a:br>
              <a:rPr lang="en-US"/>
            </a:br>
            <a:r>
              <a:rPr lang="en-US"/>
              <a:t>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Tree>
    <p:extLst>
      <p:ext uri="{BB962C8B-B14F-4D97-AF65-F5344CB8AC3E}">
        <p14:creationId xmlns:p14="http://schemas.microsoft.com/office/powerpoint/2010/main" val="229797694"/>
      </p:ext>
    </p:extLst>
  </p:cSld>
  <p:clrMapOvr>
    <a:masterClrMapping/>
  </p:clrMapOvr>
  <p:transition>
    <p:fade/>
  </p:transition>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eams photo 3">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7168619"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7168619" cy="950108"/>
          </a:xfrm>
          <a:prstGeom prst="rect">
            <a:avLst/>
          </a:prstGeom>
        </p:spPr>
        <p:txBody>
          <a:bodyPr/>
          <a:lstStyle>
            <a:lvl1pPr>
              <a:defRPr sz="2600"/>
            </a:lvl1pPr>
          </a:lstStyle>
          <a:p>
            <a:r>
              <a:rPr lang="en-US"/>
              <a:t>Click to edit Master title style</a:t>
            </a:r>
          </a:p>
        </p:txBody>
      </p:sp>
      <p:sp>
        <p:nvSpPr>
          <p:cNvPr id="9" name="Content Placeholder 4">
            <a:extLst>
              <a:ext uri="{FF2B5EF4-FFF2-40B4-BE49-F238E27FC236}">
                <a16:creationId xmlns:a16="http://schemas.microsoft.com/office/drawing/2014/main" id="{3DBECAC5-9647-EB45-BA62-C1EF56A17D71}"/>
              </a:ext>
            </a:extLst>
          </p:cNvPr>
          <p:cNvSpPr>
            <a:spLocks noGrp="1"/>
          </p:cNvSpPr>
          <p:nvPr>
            <p:ph sz="quarter" idx="13" hasCustomPrompt="1"/>
          </p:nvPr>
        </p:nvSpPr>
        <p:spPr>
          <a:xfrm>
            <a:off x="8584442" y="605499"/>
            <a:ext cx="3236200" cy="1741308"/>
          </a:xfrm>
          <a:prstGeom prst="roundRect">
            <a:avLst>
              <a:gd name="adj" fmla="val 0"/>
            </a:avLst>
          </a:prstGeom>
          <a:blipFill>
            <a:blip r:embed="rId2"/>
            <a:stretch>
              <a:fillRect/>
            </a:stretch>
          </a:blipFill>
          <a:ln w="69850">
            <a:solidFill>
              <a:schemeClr val="bg1"/>
            </a:solidFill>
          </a:ln>
          <a:effectLst>
            <a:outerShdw blurRad="254000" dist="12700" dir="5400000" sx="101000" sy="101000" algn="ctr" rotWithShape="0">
              <a:schemeClr val="tx1">
                <a:lumMod val="75000"/>
                <a:lumOff val="25000"/>
                <a:alpha val="20000"/>
              </a:schemeClr>
            </a:outerShdw>
          </a:effectLst>
        </p:spPr>
        <p:txBody>
          <a:bodyPr tIns="73152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0" name="Content Placeholder 4">
            <a:extLst>
              <a:ext uri="{FF2B5EF4-FFF2-40B4-BE49-F238E27FC236}">
                <a16:creationId xmlns:a16="http://schemas.microsoft.com/office/drawing/2014/main" id="{F096AFB9-2030-0440-8E5B-E188CD4A2700}"/>
              </a:ext>
            </a:extLst>
          </p:cNvPr>
          <p:cNvSpPr>
            <a:spLocks noGrp="1"/>
          </p:cNvSpPr>
          <p:nvPr>
            <p:ph sz="quarter" idx="14" hasCustomPrompt="1"/>
          </p:nvPr>
        </p:nvSpPr>
        <p:spPr>
          <a:xfrm>
            <a:off x="8584442" y="2558346"/>
            <a:ext cx="3236200" cy="1741308"/>
          </a:xfrm>
          <a:prstGeom prst="roundRect">
            <a:avLst>
              <a:gd name="adj" fmla="val 0"/>
            </a:avLst>
          </a:prstGeom>
          <a:blipFill>
            <a:blip r:embed="rId2"/>
            <a:stretch>
              <a:fillRect/>
            </a:stretch>
          </a:blipFill>
          <a:ln w="69850">
            <a:solidFill>
              <a:schemeClr val="bg1"/>
            </a:solidFill>
          </a:ln>
          <a:effectLst>
            <a:outerShdw blurRad="254000" dist="12700" dir="5400000" sx="101000" sy="101000" algn="ctr" rotWithShape="0">
              <a:schemeClr val="tx1">
                <a:lumMod val="75000"/>
                <a:lumOff val="25000"/>
                <a:alpha val="20000"/>
              </a:schemeClr>
            </a:outerShdw>
          </a:effectLst>
        </p:spPr>
        <p:txBody>
          <a:bodyPr tIns="73152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1" name="Content Placeholder 4">
            <a:extLst>
              <a:ext uri="{FF2B5EF4-FFF2-40B4-BE49-F238E27FC236}">
                <a16:creationId xmlns:a16="http://schemas.microsoft.com/office/drawing/2014/main" id="{97BB1C31-06A6-AB4D-A7EC-63EFA068AE37}"/>
              </a:ext>
            </a:extLst>
          </p:cNvPr>
          <p:cNvSpPr>
            <a:spLocks noGrp="1"/>
          </p:cNvSpPr>
          <p:nvPr>
            <p:ph sz="quarter" idx="15" hasCustomPrompt="1"/>
          </p:nvPr>
        </p:nvSpPr>
        <p:spPr>
          <a:xfrm>
            <a:off x="8584442" y="4511193"/>
            <a:ext cx="3236200" cy="1741308"/>
          </a:xfrm>
          <a:prstGeom prst="roundRect">
            <a:avLst>
              <a:gd name="adj" fmla="val 0"/>
            </a:avLst>
          </a:prstGeom>
          <a:blipFill>
            <a:blip r:embed="rId2"/>
            <a:stretch>
              <a:fillRect/>
            </a:stretch>
          </a:blipFill>
          <a:ln w="69850">
            <a:solidFill>
              <a:schemeClr val="bg1"/>
            </a:solidFill>
          </a:ln>
          <a:effectLst>
            <a:outerShdw blurRad="254000" dist="12700" dir="5400000" sx="101000" sy="101000" algn="ctr" rotWithShape="0">
              <a:schemeClr val="tx1">
                <a:lumMod val="75000"/>
                <a:lumOff val="25000"/>
                <a:alpha val="20000"/>
              </a:schemeClr>
            </a:outerShdw>
          </a:effectLst>
        </p:spPr>
        <p:txBody>
          <a:bodyPr tIns="73152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Tree>
    <p:extLst>
      <p:ext uri="{BB962C8B-B14F-4D97-AF65-F5344CB8AC3E}">
        <p14:creationId xmlns:p14="http://schemas.microsoft.com/office/powerpoint/2010/main" val="1611250758"/>
      </p:ext>
    </p:extLst>
  </p:cSld>
  <p:clrMapOvr>
    <a:masterClrMapping/>
  </p:clrMapOvr>
  <p:transition>
    <p:fade/>
  </p:transition>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eams photo phon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7445710"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7445710" cy="950108"/>
          </a:xfrm>
          <a:prstGeom prst="rect">
            <a:avLst/>
          </a:prstGeom>
        </p:spPr>
        <p:txBody>
          <a:bodyPr/>
          <a:lstStyle>
            <a:lvl1pPr>
              <a:defRPr sz="2600"/>
            </a:lvl1pPr>
          </a:lstStyle>
          <a:p>
            <a:r>
              <a:rPr lang="en-US"/>
              <a:t>Click to edit Master title style</a:t>
            </a:r>
          </a:p>
        </p:txBody>
      </p:sp>
      <p:sp>
        <p:nvSpPr>
          <p:cNvPr id="7" name="Content Placeholder 4">
            <a:extLst>
              <a:ext uri="{FF2B5EF4-FFF2-40B4-BE49-F238E27FC236}">
                <a16:creationId xmlns:a16="http://schemas.microsoft.com/office/drawing/2014/main" id="{FBCB2226-D1CC-534A-8F34-ED05335F143C}"/>
              </a:ext>
            </a:extLst>
          </p:cNvPr>
          <p:cNvSpPr>
            <a:spLocks noGrp="1"/>
          </p:cNvSpPr>
          <p:nvPr>
            <p:ph sz="quarter" idx="12" hasCustomPrompt="1"/>
          </p:nvPr>
        </p:nvSpPr>
        <p:spPr>
          <a:xfrm>
            <a:off x="8989961" y="585216"/>
            <a:ext cx="2625967" cy="5687568"/>
          </a:xfrm>
          <a:prstGeom prst="roundRect">
            <a:avLst>
              <a:gd name="adj" fmla="val 8222"/>
            </a:avLst>
          </a:prstGeom>
          <a:blipFill>
            <a:blip r:embed="rId2"/>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3979454558"/>
      </p:ext>
    </p:extLst>
  </p:cSld>
  <p:clrMapOvr>
    <a:masterClrMapping/>
  </p:clrMapOvr>
  <p:transition>
    <p:fade/>
  </p:transition>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eams photo phone 2">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5198616"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5198616" cy="950108"/>
          </a:xfrm>
          <a:prstGeom prst="rect">
            <a:avLst/>
          </a:prstGeom>
        </p:spPr>
        <p:txBody>
          <a:bodyPr/>
          <a:lstStyle>
            <a:lvl1pPr>
              <a:defRPr sz="2600"/>
            </a:lvl1pPr>
          </a:lstStyle>
          <a:p>
            <a:r>
              <a:rPr lang="en-US"/>
              <a:t>Click to edit Master title style</a:t>
            </a:r>
          </a:p>
        </p:txBody>
      </p:sp>
      <p:sp>
        <p:nvSpPr>
          <p:cNvPr id="5" name="Content Placeholder 4">
            <a:extLst>
              <a:ext uri="{FF2B5EF4-FFF2-40B4-BE49-F238E27FC236}">
                <a16:creationId xmlns:a16="http://schemas.microsoft.com/office/drawing/2014/main" id="{20089D16-8111-6D4B-A9F1-35AF1D1AF2B3}"/>
              </a:ext>
            </a:extLst>
          </p:cNvPr>
          <p:cNvSpPr>
            <a:spLocks noGrp="1"/>
          </p:cNvSpPr>
          <p:nvPr>
            <p:ph sz="quarter" idx="12" hasCustomPrompt="1"/>
          </p:nvPr>
        </p:nvSpPr>
        <p:spPr>
          <a:xfrm>
            <a:off x="8989961" y="585216"/>
            <a:ext cx="2625967" cy="5687568"/>
          </a:xfrm>
          <a:prstGeom prst="roundRect">
            <a:avLst>
              <a:gd name="adj" fmla="val 8222"/>
            </a:avLst>
          </a:prstGeom>
          <a:blipFill>
            <a:blip r:embed="rId2"/>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
        <p:nvSpPr>
          <p:cNvPr id="8" name="Content Placeholder 4">
            <a:extLst>
              <a:ext uri="{FF2B5EF4-FFF2-40B4-BE49-F238E27FC236}">
                <a16:creationId xmlns:a16="http://schemas.microsoft.com/office/drawing/2014/main" id="{FDB2F18D-8957-1947-A3FC-E12746E7FFC7}"/>
              </a:ext>
            </a:extLst>
          </p:cNvPr>
          <p:cNvSpPr>
            <a:spLocks noGrp="1"/>
          </p:cNvSpPr>
          <p:nvPr>
            <p:ph sz="quarter" idx="13" hasCustomPrompt="1"/>
          </p:nvPr>
        </p:nvSpPr>
        <p:spPr>
          <a:xfrm>
            <a:off x="6069341" y="585216"/>
            <a:ext cx="2625967" cy="5687568"/>
          </a:xfrm>
          <a:prstGeom prst="roundRect">
            <a:avLst>
              <a:gd name="adj" fmla="val 8222"/>
            </a:avLst>
          </a:prstGeom>
          <a:blipFill>
            <a:blip r:embed="rId2"/>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3335520559"/>
      </p:ext>
    </p:extLst>
  </p:cSld>
  <p:clrMapOvr>
    <a:masterClrMapping/>
  </p:clrMapOvr>
  <p:transition>
    <p:fade/>
  </p:transition>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graphic 2">
    <p:bg>
      <p:bgPr>
        <a:solidFill>
          <a:srgbClr val="E6E6E6"/>
        </a:solidFill>
        <a:effectLst/>
      </p:bgPr>
    </p:bg>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F133469D-E90F-E540-9968-62AC2F966256}"/>
              </a:ext>
            </a:extLst>
          </p:cNvPr>
          <p:cNvPicPr>
            <a:picLocks noChangeAspect="1"/>
          </p:cNvPicPr>
          <p:nvPr/>
        </p:nvPicPr>
        <p:blipFill rotWithShape="1">
          <a:blip r:embed="rId2"/>
          <a:srcRect l="-28165" t="25330" r="28898" b="26790"/>
          <a:stretch/>
        </p:blipFill>
        <p:spPr>
          <a:xfrm>
            <a:off x="1" y="0"/>
            <a:ext cx="12204810" cy="6858001"/>
          </a:xfrm>
          <a:prstGeom prst="rect">
            <a:avLst/>
          </a:prstGeom>
        </p:spPr>
      </p:pic>
      <p:sp>
        <p:nvSpPr>
          <p:cNvPr id="7" name="Title 1">
            <a:extLst>
              <a:ext uri="{FF2B5EF4-FFF2-40B4-BE49-F238E27FC236}">
                <a16:creationId xmlns:a16="http://schemas.microsoft.com/office/drawing/2014/main" id="{03E1D4B8-39EA-5843-8010-44FC46466856}"/>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11" name="Text Placeholder 4">
            <a:extLst>
              <a:ext uri="{FF2B5EF4-FFF2-40B4-BE49-F238E27FC236}">
                <a16:creationId xmlns:a16="http://schemas.microsoft.com/office/drawing/2014/main" id="{C5E4DEFC-649C-864E-8426-F392138CA531}"/>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3" name="Picture 12" descr="Microsoft Teams Logo">
            <a:extLst>
              <a:ext uri="{FF2B5EF4-FFF2-40B4-BE49-F238E27FC236}">
                <a16:creationId xmlns:a16="http://schemas.microsoft.com/office/drawing/2014/main" id="{A23E166E-3E01-A243-A988-BEDF63ABC783}"/>
              </a:ext>
            </a:extLst>
          </p:cNvPr>
          <p:cNvPicPr>
            <a:picLocks noChangeAspect="1"/>
          </p:cNvPicPr>
          <p:nvPr/>
        </p:nvPicPr>
        <p:blipFill>
          <a:blip r:embed="rId3"/>
          <a:stretch>
            <a:fillRect/>
          </a:stretch>
        </p:blipFill>
        <p:spPr>
          <a:xfrm>
            <a:off x="298039" y="305420"/>
            <a:ext cx="2659872" cy="866473"/>
          </a:xfrm>
          <a:prstGeom prst="rect">
            <a:avLst/>
          </a:prstGeom>
        </p:spPr>
      </p:pic>
      <p:pic>
        <p:nvPicPr>
          <p:cNvPr id="2" name="Picture 1" descr="Icon&#10;&#10;Description automatically generated">
            <a:extLst>
              <a:ext uri="{FF2B5EF4-FFF2-40B4-BE49-F238E27FC236}">
                <a16:creationId xmlns:a16="http://schemas.microsoft.com/office/drawing/2014/main" id="{43AB575D-2DE0-709A-E4B8-6994D993C639}"/>
              </a:ext>
            </a:extLst>
          </p:cNvPr>
          <p:cNvPicPr>
            <a:picLocks noChangeAspect="1"/>
          </p:cNvPicPr>
          <p:nvPr userDrawn="1"/>
        </p:nvPicPr>
        <p:blipFill rotWithShape="1">
          <a:blip r:embed="rId2"/>
          <a:srcRect l="-28165" t="25330" r="28898" b="26790"/>
          <a:stretch/>
        </p:blipFill>
        <p:spPr>
          <a:xfrm>
            <a:off x="1" y="0"/>
            <a:ext cx="12204810" cy="6858001"/>
          </a:xfrm>
          <a:prstGeom prst="rect">
            <a:avLst/>
          </a:prstGeom>
        </p:spPr>
      </p:pic>
      <p:pic>
        <p:nvPicPr>
          <p:cNvPr id="3" name="Picture 2" descr="Microsoft Teams Logo">
            <a:extLst>
              <a:ext uri="{FF2B5EF4-FFF2-40B4-BE49-F238E27FC236}">
                <a16:creationId xmlns:a16="http://schemas.microsoft.com/office/drawing/2014/main" id="{49CE62F8-B27C-518F-09DD-495A5E48BA6F}"/>
              </a:ext>
            </a:extLst>
          </p:cNvPr>
          <p:cNvPicPr>
            <a:picLocks noChangeAspect="1"/>
          </p:cNvPicPr>
          <p:nvPr userDrawn="1"/>
        </p:nvPicPr>
        <p:blipFill>
          <a:blip r:embed="rId3"/>
          <a:stretch>
            <a:fillRect/>
          </a:stretch>
        </p:blipFill>
        <p:spPr>
          <a:xfrm>
            <a:off x="298039" y="305420"/>
            <a:ext cx="2659872" cy="866473"/>
          </a:xfrm>
          <a:prstGeom prst="rect">
            <a:avLst/>
          </a:prstGeom>
        </p:spPr>
      </p:pic>
    </p:spTree>
    <p:extLst>
      <p:ext uri="{BB962C8B-B14F-4D97-AF65-F5344CB8AC3E}">
        <p14:creationId xmlns:p14="http://schemas.microsoft.com/office/powerpoint/2010/main" val="28403747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 Square Photo ">
    <p:bg>
      <p:bgPr>
        <a:solidFill>
          <a:srgbClr val="E6E6E6"/>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TextBox 1">
            <a:extLst>
              <a:ext uri="{FF2B5EF4-FFF2-40B4-BE49-F238E27FC236}">
                <a16:creationId xmlns:a16="http://schemas.microsoft.com/office/drawing/2014/main" id="{E4BEC632-B56E-1B05-E548-242913A301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85217756"/>
      </p:ext>
    </p:extLst>
  </p:cSld>
  <p:clrMapOvr>
    <a:masterClrMapping/>
  </p:clrMapOvr>
  <p:transition>
    <p:fade/>
  </p:transition>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quare Photo ">
    <p:bg>
      <p:bgPr>
        <a:solidFill>
          <a:srgbClr val="E6E6E6"/>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TextBox 1">
            <a:extLst>
              <a:ext uri="{FF2B5EF4-FFF2-40B4-BE49-F238E27FC236}">
                <a16:creationId xmlns:a16="http://schemas.microsoft.com/office/drawing/2014/main" id="{76152F49-E2F5-F0C0-C4E7-525300131827}"/>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46829302"/>
      </p:ext>
    </p:extLst>
  </p:cSld>
  <p:clrMapOvr>
    <a:masterClrMapping/>
  </p:clrMapOvr>
  <p:transition>
    <p:fade/>
  </p:transition>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quare Photo 2">
    <p:bg>
      <p:bgPr>
        <a:solidFill>
          <a:srgbClr val="E6E6E6"/>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TextBox 1">
            <a:extLst>
              <a:ext uri="{FF2B5EF4-FFF2-40B4-BE49-F238E27FC236}">
                <a16:creationId xmlns:a16="http://schemas.microsoft.com/office/drawing/2014/main" id="{94E4E5BB-50C2-7D33-10AD-3E9277EF23C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32731674"/>
      </p:ext>
    </p:extLst>
  </p:cSld>
  <p:clrMapOvr>
    <a:masterClrMapping/>
  </p:clrMapOvr>
  <p:transition>
    <p:fade/>
  </p:transition>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op horizontal photo and title">
    <p:bg>
      <p:bgPr>
        <a:solidFill>
          <a:srgbClr val="E6E6E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Box 2">
            <a:extLst>
              <a:ext uri="{FF2B5EF4-FFF2-40B4-BE49-F238E27FC236}">
                <a16:creationId xmlns:a16="http://schemas.microsoft.com/office/drawing/2014/main" id="{1EB53967-E8EC-5410-4C64-17A317B12B27}"/>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07702158"/>
      </p:ext>
    </p:extLst>
  </p:cSld>
  <p:clrMapOvr>
    <a:masterClrMapping/>
  </p:clrMapOvr>
  <p:transition>
    <p:fade/>
  </p:transition>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ottom horizontal photo and title">
    <p:bg>
      <p:bgPr>
        <a:solidFill>
          <a:srgbClr val="E6E6E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Box 2">
            <a:extLst>
              <a:ext uri="{FF2B5EF4-FFF2-40B4-BE49-F238E27FC236}">
                <a16:creationId xmlns:a16="http://schemas.microsoft.com/office/drawing/2014/main" id="{DE6B1B86-98FE-59A4-9ED9-FE0CC60EE29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96388513"/>
      </p:ext>
    </p:extLst>
  </p:cSld>
  <p:clrMapOvr>
    <a:masterClrMapping/>
  </p:clrMapOvr>
  <p:transition>
    <p:fade/>
  </p:transition>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TextBox 1">
            <a:extLst>
              <a:ext uri="{FF2B5EF4-FFF2-40B4-BE49-F238E27FC236}">
                <a16:creationId xmlns:a16="http://schemas.microsoft.com/office/drawing/2014/main" id="{806E0A57-AEF5-4369-68E5-ADA9FB4DB4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87844244"/>
      </p:ext>
    </p:extLst>
  </p:cSld>
  <p:clrMapOvr>
    <a:masterClrMapping/>
  </p:clrMapOvr>
  <p:transition>
    <p:fade/>
  </p:transition>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TextBox 1">
            <a:extLst>
              <a:ext uri="{FF2B5EF4-FFF2-40B4-BE49-F238E27FC236}">
                <a16:creationId xmlns:a16="http://schemas.microsoft.com/office/drawing/2014/main" id="{2A54FB00-77A4-11FF-EF35-67D3D95D617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86300064"/>
      </p:ext>
    </p:extLst>
  </p:cSld>
  <p:clrMapOvr>
    <a:masterClrMapping/>
  </p:clrMapOvr>
  <p:transition>
    <p:fade/>
  </p:transition>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TextBox 1">
            <a:extLst>
              <a:ext uri="{FF2B5EF4-FFF2-40B4-BE49-F238E27FC236}">
                <a16:creationId xmlns:a16="http://schemas.microsoft.com/office/drawing/2014/main" id="{0B7DB2C9-6986-7455-5C92-AE3C9657A224}"/>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59663324"/>
      </p:ext>
    </p:extLst>
  </p:cSld>
  <p:clrMapOvr>
    <a:masterClrMapping/>
  </p:clrMapOvr>
  <p:transition>
    <p:fade/>
  </p:transition>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80A78CF0-60A8-6842-F953-249B9F77202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03358019"/>
      </p:ext>
    </p:extLst>
  </p:cSld>
  <p:clrMapOvr>
    <a:masterClrMapping/>
  </p:clrMapOvr>
  <p:transition>
    <p:fade/>
  </p:transition>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99B3BC31-585F-834A-E8ED-6CA6F47FFB8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0107514"/>
      </p:ext>
    </p:extLst>
  </p:cSld>
  <p:clrMapOvr>
    <a:masterClrMapping/>
  </p:clrMapOvr>
  <p:transition>
    <p:fade/>
  </p:transition>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Picture Placeholder 5">
            <a:extLst>
              <a:ext uri="{FF2B5EF4-FFF2-40B4-BE49-F238E27FC236}">
                <a16:creationId xmlns:a16="http://schemas.microsoft.com/office/drawing/2014/main" id="{70DBA528-2FF8-B548-95B6-184962C4AF1F}"/>
              </a:ext>
            </a:extLst>
          </p:cNvPr>
          <p:cNvSpPr>
            <a:spLocks noGrp="1"/>
          </p:cNvSpPr>
          <p:nvPr>
            <p:ph type="pic" sz="quarter" idx="11" hasCustomPrompt="1"/>
          </p:nvPr>
        </p:nvSpPr>
        <p:spPr>
          <a:xfrm>
            <a:off x="5334000" y="0"/>
            <a:ext cx="6858000"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pic>
        <p:nvPicPr>
          <p:cNvPr id="6" name="Picture 5" descr="Microsoft Teams Logo">
            <a:extLst>
              <a:ext uri="{FF2B5EF4-FFF2-40B4-BE49-F238E27FC236}">
                <a16:creationId xmlns:a16="http://schemas.microsoft.com/office/drawing/2014/main" id="{80ED29BB-504B-4391-81BE-66683AD91287}"/>
              </a:ext>
            </a:extLst>
          </p:cNvPr>
          <p:cNvPicPr>
            <a:picLocks noChangeAspect="1"/>
          </p:cNvPicPr>
          <p:nvPr/>
        </p:nvPicPr>
        <p:blipFill>
          <a:blip r:embed="rId3"/>
          <a:stretch>
            <a:fillRect/>
          </a:stretch>
        </p:blipFill>
        <p:spPr>
          <a:xfrm>
            <a:off x="298039" y="305421"/>
            <a:ext cx="2659872" cy="866473"/>
          </a:xfrm>
          <a:prstGeom prst="rect">
            <a:avLst/>
          </a:prstGeom>
        </p:spPr>
      </p:pic>
      <p:pic>
        <p:nvPicPr>
          <p:cNvPr id="3" name="Picture 2" descr="Microsoft Teams Logo">
            <a:extLst>
              <a:ext uri="{FF2B5EF4-FFF2-40B4-BE49-F238E27FC236}">
                <a16:creationId xmlns:a16="http://schemas.microsoft.com/office/drawing/2014/main" id="{1E945FB3-11A7-3A6F-3C19-17E31574BA4B}"/>
              </a:ext>
            </a:extLst>
          </p:cNvPr>
          <p:cNvPicPr>
            <a:picLocks noChangeAspect="1"/>
          </p:cNvPicPr>
          <p:nvPr userDrawn="1"/>
        </p:nvPicPr>
        <p:blipFill>
          <a:blip r:embed="rId3"/>
          <a:stretch>
            <a:fillRect/>
          </a:stretch>
        </p:blipFill>
        <p:spPr>
          <a:xfrm>
            <a:off x="298039" y="305421"/>
            <a:ext cx="2659872" cy="866473"/>
          </a:xfrm>
          <a:prstGeom prst="rect">
            <a:avLst/>
          </a:prstGeom>
        </p:spPr>
      </p:pic>
    </p:spTree>
    <p:extLst>
      <p:ext uri="{BB962C8B-B14F-4D97-AF65-F5344CB8AC3E}">
        <p14:creationId xmlns:p14="http://schemas.microsoft.com/office/powerpoint/2010/main" val="7097228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8CF479ED-66E4-9437-32B0-3BF6D0E8FC1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233626452"/>
      </p:ext>
    </p:extLst>
  </p:cSld>
  <p:clrMapOvr>
    <a:masterClrMapping/>
  </p:clrMapOvr>
  <p:transition>
    <p:fade/>
  </p:transition>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F56138CF-1F6E-8910-7143-AF213606809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81525404"/>
      </p:ext>
    </p:extLst>
  </p:cSld>
  <p:clrMapOvr>
    <a:masterClrMapping/>
  </p:clrMapOvr>
  <p:transition>
    <p:fade/>
  </p:transition>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Box 2">
            <a:extLst>
              <a:ext uri="{FF2B5EF4-FFF2-40B4-BE49-F238E27FC236}">
                <a16:creationId xmlns:a16="http://schemas.microsoft.com/office/drawing/2014/main" id="{084C833A-28A9-DCFD-1A5E-3CCD68A4E078}"/>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03793940"/>
      </p:ext>
    </p:extLst>
  </p:cSld>
  <p:clrMapOvr>
    <a:masterClrMapping/>
  </p:clrMapOvr>
  <p:transition>
    <p:fade/>
  </p:transition>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30D57710-0772-A6B2-57E7-1B9601DCAE9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36818571"/>
      </p:ext>
    </p:extLst>
  </p:cSld>
  <p:clrMapOvr>
    <a:masterClrMapping/>
  </p:clrMapOvr>
  <p:transition>
    <p:fade/>
  </p:transition>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Box 3">
            <a:extLst>
              <a:ext uri="{FF2B5EF4-FFF2-40B4-BE49-F238E27FC236}">
                <a16:creationId xmlns:a16="http://schemas.microsoft.com/office/drawing/2014/main" id="{91962C64-2A03-7629-917C-26C43C9607C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17104505"/>
      </p:ext>
    </p:extLst>
  </p:cSld>
  <p:clrMapOvr>
    <a:masterClrMapping/>
  </p:clrMapOvr>
  <p:transition>
    <p:fade/>
  </p:transition>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1B6E9F8E-FA4D-C774-5544-FBA831AB88DB}"/>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4559CA9-A5AB-E935-6629-34A7EF82B8D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9" name="Straight Connector 8">
            <a:extLst>
              <a:ext uri="{FF2B5EF4-FFF2-40B4-BE49-F238E27FC236}">
                <a16:creationId xmlns:a16="http://schemas.microsoft.com/office/drawing/2014/main" id="{D2E5BC15-318E-F61C-A9AC-852C5DDB8083}"/>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50061"/>
      </p:ext>
    </p:extLst>
  </p:cSld>
  <p:clrMapOvr>
    <a:masterClrMapping/>
  </p:clrMapOvr>
  <p:transition>
    <p:fade/>
  </p:transition>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4" name="Straight Connector 3">
            <a:extLst>
              <a:ext uri="{FF2B5EF4-FFF2-40B4-BE49-F238E27FC236}">
                <a16:creationId xmlns:a16="http://schemas.microsoft.com/office/drawing/2014/main" id="{CE410C66-4DA6-3949-5AD6-1BD55810B7A6}"/>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C021D27-CA54-67FA-23A1-3C73CF19133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65468964"/>
      </p:ext>
    </p:extLst>
  </p:cSld>
  <p:clrMapOvr>
    <a:masterClrMapping/>
  </p:clrMapOvr>
  <p:transition>
    <p:fade/>
  </p:transition>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Developer Code Layout full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
        <p:nvSpPr>
          <p:cNvPr id="2" name="Rectangle 1">
            <a:extLst>
              <a:ext uri="{FF2B5EF4-FFF2-40B4-BE49-F238E27FC236}">
                <a16:creationId xmlns:a16="http://schemas.microsoft.com/office/drawing/2014/main" id="{F19B32D2-8708-A704-FE8E-D36193C71EE1}"/>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561318335"/>
      </p:ext>
    </p:extLst>
  </p:cSld>
  <p:clrMapOvr>
    <a:masterClrMapping/>
  </p:clrMapOvr>
  <p:transition>
    <p:fade/>
  </p:transition>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
        <p:nvSpPr>
          <p:cNvPr id="3" name="Rectangle 2">
            <a:extLst>
              <a:ext uri="{FF2B5EF4-FFF2-40B4-BE49-F238E27FC236}">
                <a16:creationId xmlns:a16="http://schemas.microsoft.com/office/drawing/2014/main" id="{F0C17343-E230-948C-34B7-D3D212ED146D}"/>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857140510"/>
      </p:ext>
    </p:extLst>
  </p:cSld>
  <p:clrMapOvr>
    <a:masterClrMapping/>
  </p:clrMapOvr>
  <p:transition>
    <p:fade/>
  </p:transition>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ode Bottom">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2" name="Rectangle 1">
            <a:extLst>
              <a:ext uri="{FF2B5EF4-FFF2-40B4-BE49-F238E27FC236}">
                <a16:creationId xmlns:a16="http://schemas.microsoft.com/office/drawing/2014/main" id="{5C341C23-8112-4CB6-0BE3-A2845289252C}"/>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825919000"/>
      </p:ext>
    </p:extLst>
  </p:cSld>
  <p:clrMapOvr>
    <a:masterClrMapping/>
  </p:clrMapOvr>
  <p:transition>
    <p:fade/>
  </p:transition>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quare photo 2">
    <p:bg>
      <p:bgPr>
        <a:solidFill>
          <a:srgbClr val="E6E6E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6" name="Picture Placeholder 5">
            <a:extLst>
              <a:ext uri="{FF2B5EF4-FFF2-40B4-BE49-F238E27FC236}">
                <a16:creationId xmlns:a16="http://schemas.microsoft.com/office/drawing/2014/main" id="{324A51B3-E843-8243-833F-77865037EDC7}"/>
              </a:ext>
            </a:extLst>
          </p:cNvPr>
          <p:cNvSpPr>
            <a:spLocks noGrp="1"/>
          </p:cNvSpPr>
          <p:nvPr>
            <p:ph type="pic" sz="quarter" idx="11" hasCustomPrompt="1"/>
          </p:nvPr>
        </p:nvSpPr>
        <p:spPr>
          <a:xfrm>
            <a:off x="5334000" y="0"/>
            <a:ext cx="6858000"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pic>
        <p:nvPicPr>
          <p:cNvPr id="7" name="Picture 6" descr="Microsoft Teams Logo">
            <a:extLst>
              <a:ext uri="{FF2B5EF4-FFF2-40B4-BE49-F238E27FC236}">
                <a16:creationId xmlns:a16="http://schemas.microsoft.com/office/drawing/2014/main" id="{41A7C547-4F85-4B31-B334-11F09665D21E}"/>
              </a:ext>
            </a:extLst>
          </p:cNvPr>
          <p:cNvPicPr>
            <a:picLocks noChangeAspect="1"/>
          </p:cNvPicPr>
          <p:nvPr/>
        </p:nvPicPr>
        <p:blipFill>
          <a:blip r:embed="rId3"/>
          <a:stretch>
            <a:fillRect/>
          </a:stretch>
        </p:blipFill>
        <p:spPr>
          <a:xfrm>
            <a:off x="298039" y="305420"/>
            <a:ext cx="2659872" cy="866473"/>
          </a:xfrm>
          <a:prstGeom prst="rect">
            <a:avLst/>
          </a:prstGeom>
        </p:spPr>
      </p:pic>
      <p:pic>
        <p:nvPicPr>
          <p:cNvPr id="3" name="Picture 2" descr="Microsoft Teams Logo">
            <a:extLst>
              <a:ext uri="{FF2B5EF4-FFF2-40B4-BE49-F238E27FC236}">
                <a16:creationId xmlns:a16="http://schemas.microsoft.com/office/drawing/2014/main" id="{5B02D686-E082-6AA1-723B-C7D894DE3026}"/>
              </a:ext>
            </a:extLst>
          </p:cNvPr>
          <p:cNvPicPr>
            <a:picLocks noChangeAspect="1"/>
          </p:cNvPicPr>
          <p:nvPr userDrawn="1"/>
        </p:nvPicPr>
        <p:blipFill>
          <a:blip r:embed="rId3"/>
          <a:stretch>
            <a:fillRect/>
          </a:stretch>
        </p:blipFill>
        <p:spPr>
          <a:xfrm>
            <a:off x="298039" y="305420"/>
            <a:ext cx="2659872" cy="866473"/>
          </a:xfrm>
          <a:prstGeom prst="rect">
            <a:avLst/>
          </a:prstGeom>
        </p:spPr>
      </p:pic>
    </p:spTree>
    <p:extLst>
      <p:ext uri="{BB962C8B-B14F-4D97-AF65-F5344CB8AC3E}">
        <p14:creationId xmlns:p14="http://schemas.microsoft.com/office/powerpoint/2010/main" val="1749906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ode Top">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2" name="Rectangle 1">
            <a:extLst>
              <a:ext uri="{FF2B5EF4-FFF2-40B4-BE49-F238E27FC236}">
                <a16:creationId xmlns:a16="http://schemas.microsoft.com/office/drawing/2014/main" id="{10C436A9-27E6-185A-DFF2-EAFBA5BF3F0C}"/>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041154281"/>
      </p:ext>
    </p:extLst>
  </p:cSld>
  <p:clrMapOvr>
    <a:masterClrMapping/>
  </p:clrMapOvr>
  <p:transition>
    <p:fade/>
  </p:transition>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de Right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4" name="Rectangle 3">
            <a:extLst>
              <a:ext uri="{FF2B5EF4-FFF2-40B4-BE49-F238E27FC236}">
                <a16:creationId xmlns:a16="http://schemas.microsoft.com/office/drawing/2014/main" id="{48B838AB-DAFB-21BC-59AE-8A17D874A426}"/>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563718243"/>
      </p:ext>
    </p:extLst>
  </p:cSld>
  <p:clrMapOvr>
    <a:masterClrMapping/>
  </p:clrMapOvr>
  <p:transition>
    <p:fade/>
  </p:transition>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de Left s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4" name="Rectangle 3">
            <a:extLst>
              <a:ext uri="{FF2B5EF4-FFF2-40B4-BE49-F238E27FC236}">
                <a16:creationId xmlns:a16="http://schemas.microsoft.com/office/drawing/2014/main" id="{81DF64F3-0FC9-CDFA-2716-9667750253C2}"/>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68008914"/>
      </p:ext>
    </p:extLst>
  </p:cSld>
  <p:clrMapOvr>
    <a:masterClrMapping/>
  </p:clrMapOvr>
  <p:transition>
    <p:fade/>
  </p:transition>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1">
                    <a:lumMod val="40000"/>
                    <a:lumOff val="60000"/>
                  </a:schemeClr>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38554"/>
          </a:xfrm>
          <a:noFill/>
        </p:spPr>
        <p:txBody>
          <a:bodyPr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8636369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Section Titl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3386259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Section Title 2">
    <p:bg>
      <p:bgPr>
        <a:solidFill>
          <a:srgbClr val="E6E6E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37707605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Section Title graphic">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924510-52C9-334D-90F2-E4A433524C41}"/>
              </a:ext>
            </a:extLst>
          </p:cNvPr>
          <p:cNvSpPr/>
          <p:nvPr/>
        </p:nvSpPr>
        <p:spPr bwMode="auto">
          <a:xfrm>
            <a:off x="6395722" y="0"/>
            <a:ext cx="5796278" cy="6858000"/>
          </a:xfrm>
          <a:prstGeom prst="rect">
            <a:avLst/>
          </a:prstGeom>
          <a:solidFill>
            <a:srgbClr val="3E1D9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p:cNvSpPr>
            <a:spLocks noGrp="1"/>
          </p:cNvSpPr>
          <p:nvPr>
            <p:ph type="title" hasCustomPrompt="1"/>
          </p:nvPr>
        </p:nvSpPr>
        <p:spPr>
          <a:xfrm>
            <a:off x="585216"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pic>
        <p:nvPicPr>
          <p:cNvPr id="3" name="Picture 2">
            <a:extLst>
              <a:ext uri="{FF2B5EF4-FFF2-40B4-BE49-F238E27FC236}">
                <a16:creationId xmlns:a16="http://schemas.microsoft.com/office/drawing/2014/main" id="{1CE4BF4A-4D5C-1248-9046-96D3D48BE7B4}"/>
              </a:ext>
            </a:extLst>
          </p:cNvPr>
          <p:cNvPicPr>
            <a:picLocks noChangeAspect="1"/>
          </p:cNvPicPr>
          <p:nvPr/>
        </p:nvPicPr>
        <p:blipFill rotWithShape="1">
          <a:blip r:embed="rId2"/>
          <a:srcRect l="29496" t="732" r="19816" b="24421"/>
          <a:stretch/>
        </p:blipFill>
        <p:spPr>
          <a:xfrm>
            <a:off x="6395722" y="-1"/>
            <a:ext cx="5796278" cy="6858001"/>
          </a:xfrm>
          <a:prstGeom prst="rect">
            <a:avLst/>
          </a:prstGeom>
          <a:ln>
            <a:noFill/>
          </a:ln>
        </p:spPr>
      </p:pic>
      <p:sp>
        <p:nvSpPr>
          <p:cNvPr id="5" name="Rectangle 4">
            <a:extLst>
              <a:ext uri="{FF2B5EF4-FFF2-40B4-BE49-F238E27FC236}">
                <a16:creationId xmlns:a16="http://schemas.microsoft.com/office/drawing/2014/main" id="{3B184D4A-1DEE-A966-4F15-758EA9A7FAAA}"/>
              </a:ext>
            </a:extLst>
          </p:cNvPr>
          <p:cNvSpPr/>
          <p:nvPr userDrawn="1"/>
        </p:nvSpPr>
        <p:spPr bwMode="auto">
          <a:xfrm>
            <a:off x="6395722" y="0"/>
            <a:ext cx="5796278" cy="6858000"/>
          </a:xfrm>
          <a:prstGeom prst="rect">
            <a:avLst/>
          </a:prstGeom>
          <a:solidFill>
            <a:srgbClr val="3E1D9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6" name="Picture 5">
            <a:extLst>
              <a:ext uri="{FF2B5EF4-FFF2-40B4-BE49-F238E27FC236}">
                <a16:creationId xmlns:a16="http://schemas.microsoft.com/office/drawing/2014/main" id="{92269C89-CE16-FF2A-0718-7E3D4FF7E489}"/>
              </a:ext>
            </a:extLst>
          </p:cNvPr>
          <p:cNvPicPr>
            <a:picLocks noChangeAspect="1"/>
          </p:cNvPicPr>
          <p:nvPr userDrawn="1"/>
        </p:nvPicPr>
        <p:blipFill rotWithShape="1">
          <a:blip r:embed="rId2"/>
          <a:srcRect l="29496" t="732" r="19816" b="24421"/>
          <a:stretch/>
        </p:blipFill>
        <p:spPr>
          <a:xfrm>
            <a:off x="6395722" y="-1"/>
            <a:ext cx="5796278" cy="6858001"/>
          </a:xfrm>
          <a:prstGeom prst="rect">
            <a:avLst/>
          </a:prstGeom>
          <a:ln>
            <a:noFill/>
          </a:ln>
        </p:spPr>
      </p:pic>
    </p:spTree>
    <p:extLst>
      <p:ext uri="{BB962C8B-B14F-4D97-AF65-F5344CB8AC3E}">
        <p14:creationId xmlns:p14="http://schemas.microsoft.com/office/powerpoint/2010/main" val="650625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Section Title graphic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
        <p:nvSpPr>
          <p:cNvPr id="5" name="Rectangle 4">
            <a:extLst>
              <a:ext uri="{FF2B5EF4-FFF2-40B4-BE49-F238E27FC236}">
                <a16:creationId xmlns:a16="http://schemas.microsoft.com/office/drawing/2014/main" id="{7F1925CC-BA9D-4D40-B695-B957CD033741}"/>
              </a:ext>
            </a:extLst>
          </p:cNvPr>
          <p:cNvSpPr/>
          <p:nvPr/>
        </p:nvSpPr>
        <p:spPr bwMode="auto">
          <a:xfrm>
            <a:off x="6395722" y="0"/>
            <a:ext cx="5796278" cy="6858000"/>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6" name="Picture 5">
            <a:extLst>
              <a:ext uri="{FF2B5EF4-FFF2-40B4-BE49-F238E27FC236}">
                <a16:creationId xmlns:a16="http://schemas.microsoft.com/office/drawing/2014/main" id="{95AE0640-138F-254C-8405-5BB88675B5E9}"/>
              </a:ext>
            </a:extLst>
          </p:cNvPr>
          <p:cNvPicPr>
            <a:picLocks noChangeAspect="1"/>
          </p:cNvPicPr>
          <p:nvPr/>
        </p:nvPicPr>
        <p:blipFill rotWithShape="1">
          <a:blip r:embed="rId2"/>
          <a:srcRect l="29496" t="732" r="19816" b="24421"/>
          <a:stretch/>
        </p:blipFill>
        <p:spPr>
          <a:xfrm>
            <a:off x="6395722" y="-1"/>
            <a:ext cx="5796278" cy="6858001"/>
          </a:xfrm>
          <a:prstGeom prst="rect">
            <a:avLst/>
          </a:prstGeom>
        </p:spPr>
      </p:pic>
      <p:sp>
        <p:nvSpPr>
          <p:cNvPr id="3" name="Rectangle 2">
            <a:extLst>
              <a:ext uri="{FF2B5EF4-FFF2-40B4-BE49-F238E27FC236}">
                <a16:creationId xmlns:a16="http://schemas.microsoft.com/office/drawing/2014/main" id="{EEDC2E3C-729D-BFDE-E1C9-DF2FA580FC1F}"/>
              </a:ext>
            </a:extLst>
          </p:cNvPr>
          <p:cNvSpPr/>
          <p:nvPr userDrawn="1"/>
        </p:nvSpPr>
        <p:spPr bwMode="auto">
          <a:xfrm>
            <a:off x="6395722" y="0"/>
            <a:ext cx="5796278" cy="6858000"/>
          </a:xfrm>
          <a:prstGeom prst="rect">
            <a:avLst/>
          </a:prstGeom>
          <a:solidFill>
            <a:srgbClr val="F2F2F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pic>
        <p:nvPicPr>
          <p:cNvPr id="4" name="Picture 3">
            <a:extLst>
              <a:ext uri="{FF2B5EF4-FFF2-40B4-BE49-F238E27FC236}">
                <a16:creationId xmlns:a16="http://schemas.microsoft.com/office/drawing/2014/main" id="{67A84BEF-F11D-F9DE-AB2F-A06513FE510F}"/>
              </a:ext>
            </a:extLst>
          </p:cNvPr>
          <p:cNvPicPr>
            <a:picLocks noChangeAspect="1"/>
          </p:cNvPicPr>
          <p:nvPr userDrawn="1"/>
        </p:nvPicPr>
        <p:blipFill rotWithShape="1">
          <a:blip r:embed="rId2"/>
          <a:srcRect l="29496" t="732" r="19816" b="24421"/>
          <a:stretch/>
        </p:blipFill>
        <p:spPr>
          <a:xfrm>
            <a:off x="6395722" y="-1"/>
            <a:ext cx="5796278" cy="6858001"/>
          </a:xfrm>
          <a:prstGeom prst="rect">
            <a:avLst/>
          </a:prstGeom>
        </p:spPr>
      </p:pic>
    </p:spTree>
    <p:extLst>
      <p:ext uri="{BB962C8B-B14F-4D97-AF65-F5344CB8AC3E}">
        <p14:creationId xmlns:p14="http://schemas.microsoft.com/office/powerpoint/2010/main" val="2959366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Section Title photo">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0F739808-4725-B142-9FAB-65DB691EBEFA}"/>
              </a:ext>
            </a:extLst>
          </p:cNvPr>
          <p:cNvSpPr>
            <a:spLocks noGrp="1"/>
          </p:cNvSpPr>
          <p:nvPr>
            <p:ph type="pic" sz="quarter" idx="11" hasCustomPrompt="1"/>
          </p:nvPr>
        </p:nvSpPr>
        <p:spPr>
          <a:xfrm>
            <a:off x="6395720" y="0"/>
            <a:ext cx="5796279"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sp>
        <p:nvSpPr>
          <p:cNvPr id="2" name="Title 1"/>
          <p:cNvSpPr>
            <a:spLocks noGrp="1"/>
          </p:cNvSpPr>
          <p:nvPr>
            <p:ph type="title" hasCustomPrompt="1"/>
          </p:nvPr>
        </p:nvSpPr>
        <p:spPr>
          <a:xfrm>
            <a:off x="585216" y="3035808"/>
            <a:ext cx="5163831"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729041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Blank">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43930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descr="Microsoft Teams Logo">
            <a:extLst>
              <a:ext uri="{FF2B5EF4-FFF2-40B4-BE49-F238E27FC236}">
                <a16:creationId xmlns:a16="http://schemas.microsoft.com/office/drawing/2014/main" id="{5567DD40-CB92-4D5A-9AA9-9409080A9E5A}"/>
              </a:ext>
            </a:extLst>
          </p:cNvPr>
          <p:cNvPicPr>
            <a:picLocks noChangeAspect="1"/>
          </p:cNvPicPr>
          <p:nvPr/>
        </p:nvPicPr>
        <p:blipFill>
          <a:blip r:embed="rId2"/>
          <a:stretch>
            <a:fillRect/>
          </a:stretch>
        </p:blipFill>
        <p:spPr>
          <a:xfrm>
            <a:off x="298039" y="305421"/>
            <a:ext cx="2659872" cy="866473"/>
          </a:xfrm>
          <a:prstGeom prst="rect">
            <a:avLst/>
          </a:prstGeom>
        </p:spPr>
      </p:pic>
      <p:pic>
        <p:nvPicPr>
          <p:cNvPr id="2" name="Picture 1" descr="Microsoft Teams Logo">
            <a:extLst>
              <a:ext uri="{FF2B5EF4-FFF2-40B4-BE49-F238E27FC236}">
                <a16:creationId xmlns:a16="http://schemas.microsoft.com/office/drawing/2014/main" id="{B62437DA-5530-1F4F-EDDF-C7D13EF823AD}"/>
              </a:ext>
            </a:extLst>
          </p:cNvPr>
          <p:cNvPicPr>
            <a:picLocks noChangeAspect="1"/>
          </p:cNvPicPr>
          <p:nvPr userDrawn="1"/>
        </p:nvPicPr>
        <p:blipFill>
          <a:blip r:embed="rId2"/>
          <a:stretch>
            <a:fillRect/>
          </a:stretch>
        </p:blipFill>
        <p:spPr>
          <a:xfrm>
            <a:off x="298039" y="305421"/>
            <a:ext cx="2659872" cy="866473"/>
          </a:xfrm>
          <a:prstGeom prst="rect">
            <a:avLst/>
          </a:prstGeom>
        </p:spPr>
      </p:pic>
    </p:spTree>
    <p:extLst>
      <p:ext uri="{BB962C8B-B14F-4D97-AF65-F5344CB8AC3E}">
        <p14:creationId xmlns:p14="http://schemas.microsoft.com/office/powerpoint/2010/main" val="34513079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Blank 2">
    <p:bg>
      <p:bgPr>
        <a:solidFill>
          <a:srgbClr val="E6E6E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710559"/>
      </p:ext>
    </p:extLst>
  </p:cSld>
  <p:clrMapOvr>
    <a:masterClrMapping/>
  </p:clrMapOvr>
  <p:transition>
    <p:fade/>
  </p:transition>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losing logo slide">
    <p:bg>
      <p:bgPr>
        <a:solidFill>
          <a:schemeClr val="accent2"/>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Picture 4" descr="Microsoft Teams Logo">
            <a:extLst>
              <a:ext uri="{FF2B5EF4-FFF2-40B4-BE49-F238E27FC236}">
                <a16:creationId xmlns:a16="http://schemas.microsoft.com/office/drawing/2014/main" id="{286FD364-646F-4818-9F75-F213E270A1C1}"/>
              </a:ext>
            </a:extLst>
          </p:cNvPr>
          <p:cNvPicPr>
            <a:picLocks noChangeAspect="1"/>
          </p:cNvPicPr>
          <p:nvPr/>
        </p:nvPicPr>
        <p:blipFill>
          <a:blip r:embed="rId2"/>
          <a:stretch>
            <a:fillRect/>
          </a:stretch>
        </p:blipFill>
        <p:spPr>
          <a:xfrm>
            <a:off x="298039" y="305421"/>
            <a:ext cx="2659872" cy="866473"/>
          </a:xfrm>
          <a:prstGeom prst="rect">
            <a:avLst/>
          </a:prstGeom>
        </p:spPr>
      </p:pic>
      <p:sp>
        <p:nvSpPr>
          <p:cNvPr id="3" name="Text Box 3" descr="This is a copyright notice that should be included on the final slide.">
            <a:extLst>
              <a:ext uri="{FF2B5EF4-FFF2-40B4-BE49-F238E27FC236}">
                <a16:creationId xmlns:a16="http://schemas.microsoft.com/office/drawing/2014/main" id="{212B3190-6B10-6C40-E867-B8545E9DF292}"/>
              </a:ext>
            </a:extLst>
          </p:cNvPr>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4" name="Picture 3" descr="Microsoft Teams Logo">
            <a:extLst>
              <a:ext uri="{FF2B5EF4-FFF2-40B4-BE49-F238E27FC236}">
                <a16:creationId xmlns:a16="http://schemas.microsoft.com/office/drawing/2014/main" id="{35F99834-49F4-2A11-A95D-151F181DAA1D}"/>
              </a:ext>
            </a:extLst>
          </p:cNvPr>
          <p:cNvPicPr>
            <a:picLocks noChangeAspect="1"/>
          </p:cNvPicPr>
          <p:nvPr userDrawn="1"/>
        </p:nvPicPr>
        <p:blipFill>
          <a:blip r:embed="rId2"/>
          <a:stretch>
            <a:fillRect/>
          </a:stretch>
        </p:blipFill>
        <p:spPr>
          <a:xfrm>
            <a:off x="298039" y="305421"/>
            <a:ext cx="2659872" cy="866473"/>
          </a:xfrm>
          <a:prstGeom prst="rect">
            <a:avLst/>
          </a:prstGeom>
        </p:spPr>
      </p:pic>
    </p:spTree>
    <p:extLst>
      <p:ext uri="{BB962C8B-B14F-4D97-AF65-F5344CB8AC3E}">
        <p14:creationId xmlns:p14="http://schemas.microsoft.com/office/powerpoint/2010/main" val="354431710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42601212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INTRO_01_white">
            <a:hlinkClick r:id="" action="ppaction://media"/>
            <a:extLst>
              <a:ext uri="{FF2B5EF4-FFF2-40B4-BE49-F238E27FC236}">
                <a16:creationId xmlns:a16="http://schemas.microsoft.com/office/drawing/2014/main" id="{CC034043-4E12-268E-6CAB-786C4908682B}"/>
              </a:ext>
            </a:extLst>
          </p:cNvPr>
          <p:cNvPicPr>
            <a:picLocks noChangeAspect="1"/>
          </p:cNvPicPr>
          <p:nvPr userDrawn="1">
            <a:videoFile r:link="rId1"/>
            <p:extLst>
              <p:ext uri="{DAA4B4D4-6D71-4841-9C94-3DE7FCFB9230}">
                <p14:media xmlns:p14="http://schemas.microsoft.com/office/powerpoint/2010/main" r:embed="rId2">
                  <p14:trim end="5007.9999"/>
                </p14:media>
              </p:ext>
            </p:extLst>
          </p:nvPr>
        </p:nvPicPr>
        <p:blipFill rotWithShape="1">
          <a:blip r:embed="rId4"/>
          <a:srcRect/>
          <a:stretch/>
        </p:blipFill>
        <p:spPr>
          <a:xfrm>
            <a:off x="0" y="0"/>
            <a:ext cx="12192000" cy="6858000"/>
          </a:xfrm>
          <a:prstGeom prst="rect">
            <a:avLst/>
          </a:prstGeom>
        </p:spPr>
      </p:pic>
    </p:spTree>
    <p:extLst>
      <p:ext uri="{BB962C8B-B14F-4D97-AF65-F5344CB8AC3E}">
        <p14:creationId xmlns:p14="http://schemas.microsoft.com/office/powerpoint/2010/main" val="17843481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 fill="hold"/>
                                        <p:tgtEl>
                                          <p:spTgt spid="3"/>
                                        </p:tgtEl>
                                      </p:cBhvr>
                                    </p:cmd>
                                  </p:childTnLst>
                                </p:cTn>
                              </p:par>
                              <p:par>
                                <p:cTn id="7" presetID="1" presetClass="exit" presetSubtype="0" fill="hold" nodeType="withEffect">
                                  <p:stCondLst>
                                    <p:cond delay="3000"/>
                                  </p:stCondLst>
                                  <p:childTnLst>
                                    <p:set>
                                      <p:cBhvr>
                                        <p:cTn id="8" dur="1" fill="hold">
                                          <p:stCondLst>
                                            <p:cond delay="0"/>
                                          </p:stCondLst>
                                        </p:cTn>
                                        <p:tgtEl>
                                          <p:spTgt spid="3"/>
                                        </p:tgtEl>
                                        <p:attrNameLst>
                                          <p:attrName>style.visibility</p:attrName>
                                        </p:attrNameLst>
                                      </p:cBhvr>
                                      <p:to>
                                        <p:strVal val="hidden"/>
                                      </p:to>
                                    </p:set>
                                    <p:cmd type="call" cmd="stop">
                                      <p:cBhvr>
                                        <p:cTn id="9" dur="1">
                                          <p:stCondLst>
                                            <p:cond delay="0"/>
                                          </p:stCondLst>
                                        </p:cTn>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10" fill="hold" display="0">
                  <p:stCondLst>
                    <p:cond delay="indefinite"/>
                  </p:stCondLst>
                </p:cTn>
                <p:tgtEl>
                  <p:spTgt spid="3"/>
                </p:tgtEl>
              </p:cMediaNode>
            </p:video>
          </p:childTnLst>
        </p:cTn>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le slide graphic">
    <p:bg>
      <p:bgPr>
        <a:solidFill>
          <a:schemeClr val="accent2"/>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8D9A625-7B33-9448-97A1-99DEE908F45E}"/>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9" name="Text Placeholder 4">
            <a:extLst>
              <a:ext uri="{FF2B5EF4-FFF2-40B4-BE49-F238E27FC236}">
                <a16:creationId xmlns:a16="http://schemas.microsoft.com/office/drawing/2014/main" id="{423DD525-2F3B-4A4E-B202-FF58FCA13450}"/>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0" name="Picture 9" descr="Icon&#10;&#10;Description automatically generated">
            <a:extLst>
              <a:ext uri="{FF2B5EF4-FFF2-40B4-BE49-F238E27FC236}">
                <a16:creationId xmlns:a16="http://schemas.microsoft.com/office/drawing/2014/main" id="{5167EF5E-7F39-2F47-90FE-B82793CD739B}"/>
              </a:ext>
            </a:extLst>
          </p:cNvPr>
          <p:cNvPicPr>
            <a:picLocks noChangeAspect="1"/>
          </p:cNvPicPr>
          <p:nvPr/>
        </p:nvPicPr>
        <p:blipFill rotWithShape="1">
          <a:blip r:embed="rId2"/>
          <a:srcRect l="6337" t="25330" r="28897" b="26790"/>
          <a:stretch/>
        </p:blipFill>
        <p:spPr>
          <a:xfrm>
            <a:off x="4229101" y="0"/>
            <a:ext cx="7962899" cy="6858001"/>
          </a:xfrm>
          <a:prstGeom prst="rect">
            <a:avLst/>
          </a:prstGeom>
        </p:spPr>
      </p:pic>
      <p:pic>
        <p:nvPicPr>
          <p:cNvPr id="12" name="Picture 11" descr="Microsoft Teams Logo">
            <a:extLst>
              <a:ext uri="{FF2B5EF4-FFF2-40B4-BE49-F238E27FC236}">
                <a16:creationId xmlns:a16="http://schemas.microsoft.com/office/drawing/2014/main" id="{777E5B59-6876-A74A-8666-AA8EA0DD1343}"/>
              </a:ext>
            </a:extLst>
          </p:cNvPr>
          <p:cNvPicPr>
            <a:picLocks noChangeAspect="1"/>
          </p:cNvPicPr>
          <p:nvPr/>
        </p:nvPicPr>
        <p:blipFill>
          <a:blip r:embed="rId3"/>
          <a:stretch>
            <a:fillRect/>
          </a:stretch>
        </p:blipFill>
        <p:spPr>
          <a:xfrm>
            <a:off x="298039" y="305421"/>
            <a:ext cx="2659872" cy="866473"/>
          </a:xfrm>
          <a:prstGeom prst="rect">
            <a:avLst/>
          </a:prstGeom>
        </p:spPr>
      </p:pic>
      <p:pic>
        <p:nvPicPr>
          <p:cNvPr id="2" name="Picture 1" descr="Icon&#10;&#10;Description automatically generated">
            <a:extLst>
              <a:ext uri="{FF2B5EF4-FFF2-40B4-BE49-F238E27FC236}">
                <a16:creationId xmlns:a16="http://schemas.microsoft.com/office/drawing/2014/main" id="{A0447B95-8735-D05C-943E-9A120C42EF37}"/>
              </a:ext>
            </a:extLst>
          </p:cNvPr>
          <p:cNvPicPr>
            <a:picLocks noChangeAspect="1"/>
          </p:cNvPicPr>
          <p:nvPr userDrawn="1"/>
        </p:nvPicPr>
        <p:blipFill rotWithShape="1">
          <a:blip r:embed="rId2"/>
          <a:srcRect l="6337" t="25330" r="28897" b="26790"/>
          <a:stretch/>
        </p:blipFill>
        <p:spPr>
          <a:xfrm>
            <a:off x="4229101" y="0"/>
            <a:ext cx="7962899" cy="6858001"/>
          </a:xfrm>
          <a:prstGeom prst="rect">
            <a:avLst/>
          </a:prstGeom>
        </p:spPr>
      </p:pic>
      <p:pic>
        <p:nvPicPr>
          <p:cNvPr id="3" name="Picture 2" descr="Microsoft Teams Logo">
            <a:extLst>
              <a:ext uri="{FF2B5EF4-FFF2-40B4-BE49-F238E27FC236}">
                <a16:creationId xmlns:a16="http://schemas.microsoft.com/office/drawing/2014/main" id="{9DFFB054-7228-2773-C782-136C1A9249D0}"/>
              </a:ext>
            </a:extLst>
          </p:cNvPr>
          <p:cNvPicPr>
            <a:picLocks noChangeAspect="1"/>
          </p:cNvPicPr>
          <p:nvPr userDrawn="1"/>
        </p:nvPicPr>
        <p:blipFill>
          <a:blip r:embed="rId3"/>
          <a:stretch>
            <a:fillRect/>
          </a:stretch>
        </p:blipFill>
        <p:spPr>
          <a:xfrm>
            <a:off x="298039" y="305421"/>
            <a:ext cx="2659872" cy="866473"/>
          </a:xfrm>
          <a:prstGeom prst="rect">
            <a:avLst/>
          </a:prstGeom>
        </p:spPr>
      </p:pic>
    </p:spTree>
    <p:extLst>
      <p:ext uri="{BB962C8B-B14F-4D97-AF65-F5344CB8AC3E}">
        <p14:creationId xmlns:p14="http://schemas.microsoft.com/office/powerpoint/2010/main" val="24908053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 slide graphic 2">
    <p:bg>
      <p:bgPr>
        <a:solidFill>
          <a:srgbClr val="E6E6E6"/>
        </a:solidFill>
        <a:effectLst/>
      </p:bgPr>
    </p:bg>
    <p:spTree>
      <p:nvGrpSpPr>
        <p:cNvPr id="1" name=""/>
        <p:cNvGrpSpPr/>
        <p:nvPr/>
      </p:nvGrpSpPr>
      <p:grpSpPr>
        <a:xfrm>
          <a:off x="0" y="0"/>
          <a:ext cx="0" cy="0"/>
          <a:chOff x="0" y="0"/>
          <a:chExt cx="0" cy="0"/>
        </a:xfrm>
      </p:grpSpPr>
      <p:pic>
        <p:nvPicPr>
          <p:cNvPr id="6" name="Picture 5" descr="Icon&#10;&#10;Description automatically generated">
            <a:extLst>
              <a:ext uri="{FF2B5EF4-FFF2-40B4-BE49-F238E27FC236}">
                <a16:creationId xmlns:a16="http://schemas.microsoft.com/office/drawing/2014/main" id="{F133469D-E90F-E540-9968-62AC2F966256}"/>
              </a:ext>
            </a:extLst>
          </p:cNvPr>
          <p:cNvPicPr>
            <a:picLocks noChangeAspect="1"/>
          </p:cNvPicPr>
          <p:nvPr/>
        </p:nvPicPr>
        <p:blipFill rotWithShape="1">
          <a:blip r:embed="rId2"/>
          <a:srcRect l="-28165" t="25330" r="28898" b="26790"/>
          <a:stretch/>
        </p:blipFill>
        <p:spPr>
          <a:xfrm>
            <a:off x="1" y="0"/>
            <a:ext cx="12204810" cy="6858001"/>
          </a:xfrm>
          <a:prstGeom prst="rect">
            <a:avLst/>
          </a:prstGeom>
        </p:spPr>
      </p:pic>
      <p:sp>
        <p:nvSpPr>
          <p:cNvPr id="7" name="Title 1">
            <a:extLst>
              <a:ext uri="{FF2B5EF4-FFF2-40B4-BE49-F238E27FC236}">
                <a16:creationId xmlns:a16="http://schemas.microsoft.com/office/drawing/2014/main" id="{03E1D4B8-39EA-5843-8010-44FC46466856}"/>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11" name="Text Placeholder 4">
            <a:extLst>
              <a:ext uri="{FF2B5EF4-FFF2-40B4-BE49-F238E27FC236}">
                <a16:creationId xmlns:a16="http://schemas.microsoft.com/office/drawing/2014/main" id="{C5E4DEFC-649C-864E-8426-F392138CA531}"/>
              </a:ext>
            </a:extLst>
          </p:cNvPr>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pic>
        <p:nvPicPr>
          <p:cNvPr id="13" name="Picture 12" descr="Microsoft Teams Logo">
            <a:extLst>
              <a:ext uri="{FF2B5EF4-FFF2-40B4-BE49-F238E27FC236}">
                <a16:creationId xmlns:a16="http://schemas.microsoft.com/office/drawing/2014/main" id="{A23E166E-3E01-A243-A988-BEDF63ABC783}"/>
              </a:ext>
            </a:extLst>
          </p:cNvPr>
          <p:cNvPicPr>
            <a:picLocks noChangeAspect="1"/>
          </p:cNvPicPr>
          <p:nvPr/>
        </p:nvPicPr>
        <p:blipFill>
          <a:blip r:embed="rId3"/>
          <a:stretch>
            <a:fillRect/>
          </a:stretch>
        </p:blipFill>
        <p:spPr>
          <a:xfrm>
            <a:off x="298039" y="305420"/>
            <a:ext cx="2659872" cy="866473"/>
          </a:xfrm>
          <a:prstGeom prst="rect">
            <a:avLst/>
          </a:prstGeom>
        </p:spPr>
      </p:pic>
      <p:pic>
        <p:nvPicPr>
          <p:cNvPr id="2" name="Picture 1" descr="Icon&#10;&#10;Description automatically generated">
            <a:extLst>
              <a:ext uri="{FF2B5EF4-FFF2-40B4-BE49-F238E27FC236}">
                <a16:creationId xmlns:a16="http://schemas.microsoft.com/office/drawing/2014/main" id="{43AB575D-2DE0-709A-E4B8-6994D993C639}"/>
              </a:ext>
            </a:extLst>
          </p:cNvPr>
          <p:cNvPicPr>
            <a:picLocks noChangeAspect="1"/>
          </p:cNvPicPr>
          <p:nvPr userDrawn="1"/>
        </p:nvPicPr>
        <p:blipFill rotWithShape="1">
          <a:blip r:embed="rId2"/>
          <a:srcRect l="-28165" t="25330" r="28898" b="26790"/>
          <a:stretch/>
        </p:blipFill>
        <p:spPr>
          <a:xfrm>
            <a:off x="1" y="0"/>
            <a:ext cx="12204810" cy="6858001"/>
          </a:xfrm>
          <a:prstGeom prst="rect">
            <a:avLst/>
          </a:prstGeom>
        </p:spPr>
      </p:pic>
      <p:pic>
        <p:nvPicPr>
          <p:cNvPr id="3" name="Picture 2" descr="Microsoft Teams Logo">
            <a:extLst>
              <a:ext uri="{FF2B5EF4-FFF2-40B4-BE49-F238E27FC236}">
                <a16:creationId xmlns:a16="http://schemas.microsoft.com/office/drawing/2014/main" id="{49CE62F8-B27C-518F-09DD-495A5E48BA6F}"/>
              </a:ext>
            </a:extLst>
          </p:cNvPr>
          <p:cNvPicPr>
            <a:picLocks noChangeAspect="1"/>
          </p:cNvPicPr>
          <p:nvPr userDrawn="1"/>
        </p:nvPicPr>
        <p:blipFill>
          <a:blip r:embed="rId3"/>
          <a:stretch>
            <a:fillRect/>
          </a:stretch>
        </p:blipFill>
        <p:spPr>
          <a:xfrm>
            <a:off x="298039" y="305420"/>
            <a:ext cx="2659872" cy="866473"/>
          </a:xfrm>
          <a:prstGeom prst="rect">
            <a:avLst/>
          </a:prstGeom>
        </p:spPr>
      </p:pic>
    </p:spTree>
    <p:extLst>
      <p:ext uri="{BB962C8B-B14F-4D97-AF65-F5344CB8AC3E}">
        <p14:creationId xmlns:p14="http://schemas.microsoft.com/office/powerpoint/2010/main" val="17759945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square photo">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Picture Placeholder 5">
            <a:extLst>
              <a:ext uri="{FF2B5EF4-FFF2-40B4-BE49-F238E27FC236}">
                <a16:creationId xmlns:a16="http://schemas.microsoft.com/office/drawing/2014/main" id="{70DBA528-2FF8-B548-95B6-184962C4AF1F}"/>
              </a:ext>
            </a:extLst>
          </p:cNvPr>
          <p:cNvSpPr>
            <a:spLocks noGrp="1"/>
          </p:cNvSpPr>
          <p:nvPr>
            <p:ph type="pic" sz="quarter" idx="11" hasCustomPrompt="1"/>
          </p:nvPr>
        </p:nvSpPr>
        <p:spPr>
          <a:xfrm>
            <a:off x="5334000" y="0"/>
            <a:ext cx="6858000"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pic>
        <p:nvPicPr>
          <p:cNvPr id="6" name="Picture 5" descr="Microsoft Teams Logo">
            <a:extLst>
              <a:ext uri="{FF2B5EF4-FFF2-40B4-BE49-F238E27FC236}">
                <a16:creationId xmlns:a16="http://schemas.microsoft.com/office/drawing/2014/main" id="{80ED29BB-504B-4391-81BE-66683AD91287}"/>
              </a:ext>
            </a:extLst>
          </p:cNvPr>
          <p:cNvPicPr>
            <a:picLocks noChangeAspect="1"/>
          </p:cNvPicPr>
          <p:nvPr/>
        </p:nvPicPr>
        <p:blipFill>
          <a:blip r:embed="rId3"/>
          <a:stretch>
            <a:fillRect/>
          </a:stretch>
        </p:blipFill>
        <p:spPr>
          <a:xfrm>
            <a:off x="298039" y="305421"/>
            <a:ext cx="2659872" cy="866473"/>
          </a:xfrm>
          <a:prstGeom prst="rect">
            <a:avLst/>
          </a:prstGeom>
        </p:spPr>
      </p:pic>
      <p:pic>
        <p:nvPicPr>
          <p:cNvPr id="3" name="Picture 2" descr="Microsoft Teams Logo">
            <a:extLst>
              <a:ext uri="{FF2B5EF4-FFF2-40B4-BE49-F238E27FC236}">
                <a16:creationId xmlns:a16="http://schemas.microsoft.com/office/drawing/2014/main" id="{1E945FB3-11A7-3A6F-3C19-17E31574BA4B}"/>
              </a:ext>
            </a:extLst>
          </p:cNvPr>
          <p:cNvPicPr>
            <a:picLocks noChangeAspect="1"/>
          </p:cNvPicPr>
          <p:nvPr userDrawn="1"/>
        </p:nvPicPr>
        <p:blipFill>
          <a:blip r:embed="rId3"/>
          <a:stretch>
            <a:fillRect/>
          </a:stretch>
        </p:blipFill>
        <p:spPr>
          <a:xfrm>
            <a:off x="298039" y="305421"/>
            <a:ext cx="2659872" cy="866473"/>
          </a:xfrm>
          <a:prstGeom prst="rect">
            <a:avLst/>
          </a:prstGeom>
        </p:spPr>
      </p:pic>
    </p:spTree>
    <p:extLst>
      <p:ext uri="{BB962C8B-B14F-4D97-AF65-F5344CB8AC3E}">
        <p14:creationId xmlns:p14="http://schemas.microsoft.com/office/powerpoint/2010/main" val="23210880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 square photo 2">
    <p:bg>
      <p:bgPr>
        <a:solidFill>
          <a:srgbClr val="E6E6E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chemeClr val="tx1"/>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a:t>
            </a:r>
          </a:p>
        </p:txBody>
      </p:sp>
      <p:sp>
        <p:nvSpPr>
          <p:cNvPr id="6" name="Picture Placeholder 5">
            <a:extLst>
              <a:ext uri="{FF2B5EF4-FFF2-40B4-BE49-F238E27FC236}">
                <a16:creationId xmlns:a16="http://schemas.microsoft.com/office/drawing/2014/main" id="{324A51B3-E843-8243-833F-77865037EDC7}"/>
              </a:ext>
            </a:extLst>
          </p:cNvPr>
          <p:cNvSpPr>
            <a:spLocks noGrp="1"/>
          </p:cNvSpPr>
          <p:nvPr>
            <p:ph type="pic" sz="quarter" idx="11" hasCustomPrompt="1"/>
          </p:nvPr>
        </p:nvSpPr>
        <p:spPr>
          <a:xfrm>
            <a:off x="5334000" y="0"/>
            <a:ext cx="6858000" cy="6858000"/>
          </a:xfrm>
          <a:blipFill>
            <a:blip r:embed="rId2"/>
            <a:stretch>
              <a:fillRect/>
            </a:stretch>
          </a:blipFill>
        </p:spPr>
        <p:txBody>
          <a:bodyPr lIns="0" bIns="1280160" anchor="ctr" anchorCtr="1">
            <a:noAutofit/>
          </a:bodyPr>
          <a:lstStyle>
            <a:lvl1pPr marL="0" indent="0" algn="ctr">
              <a:lnSpc>
                <a:spcPct val="150000"/>
              </a:lnSpc>
              <a:buFontTx/>
              <a:buNone/>
              <a:defRPr sz="1200" b="1" i="0">
                <a:solidFill>
                  <a:srgbClr val="000000"/>
                </a:solidFill>
                <a:latin typeface="Segoe UI Semibold" panose="020B0502040204020203" pitchFamily="34" charset="0"/>
                <a:cs typeface="Segoe UI Semibold" panose="020B0502040204020203" pitchFamily="34" charset="0"/>
              </a:defRPr>
            </a:lvl1pPr>
          </a:lstStyle>
          <a:p>
            <a:r>
              <a:rPr lang="en-US"/>
              <a:t>Drag &amp; drop your photo here</a:t>
            </a:r>
            <a:br>
              <a:rPr lang="en-US"/>
            </a:br>
            <a:r>
              <a:rPr lang="en-US"/>
              <a:t>or click or tap icon below to insert</a:t>
            </a:r>
          </a:p>
        </p:txBody>
      </p:sp>
      <p:pic>
        <p:nvPicPr>
          <p:cNvPr id="7" name="Picture 6" descr="Microsoft Teams Logo">
            <a:extLst>
              <a:ext uri="{FF2B5EF4-FFF2-40B4-BE49-F238E27FC236}">
                <a16:creationId xmlns:a16="http://schemas.microsoft.com/office/drawing/2014/main" id="{41A7C547-4F85-4B31-B334-11F09665D21E}"/>
              </a:ext>
            </a:extLst>
          </p:cNvPr>
          <p:cNvPicPr>
            <a:picLocks noChangeAspect="1"/>
          </p:cNvPicPr>
          <p:nvPr/>
        </p:nvPicPr>
        <p:blipFill>
          <a:blip r:embed="rId3"/>
          <a:stretch>
            <a:fillRect/>
          </a:stretch>
        </p:blipFill>
        <p:spPr>
          <a:xfrm>
            <a:off x="298039" y="305420"/>
            <a:ext cx="2659872" cy="866473"/>
          </a:xfrm>
          <a:prstGeom prst="rect">
            <a:avLst/>
          </a:prstGeom>
        </p:spPr>
      </p:pic>
      <p:pic>
        <p:nvPicPr>
          <p:cNvPr id="3" name="Picture 2" descr="Microsoft Teams Logo">
            <a:extLst>
              <a:ext uri="{FF2B5EF4-FFF2-40B4-BE49-F238E27FC236}">
                <a16:creationId xmlns:a16="http://schemas.microsoft.com/office/drawing/2014/main" id="{5B02D686-E082-6AA1-723B-C7D894DE3026}"/>
              </a:ext>
            </a:extLst>
          </p:cNvPr>
          <p:cNvPicPr>
            <a:picLocks noChangeAspect="1"/>
          </p:cNvPicPr>
          <p:nvPr userDrawn="1"/>
        </p:nvPicPr>
        <p:blipFill>
          <a:blip r:embed="rId3"/>
          <a:stretch>
            <a:fillRect/>
          </a:stretch>
        </p:blipFill>
        <p:spPr>
          <a:xfrm>
            <a:off x="298039" y="305420"/>
            <a:ext cx="2659872" cy="866473"/>
          </a:xfrm>
          <a:prstGeom prst="rect">
            <a:avLst/>
          </a:prstGeom>
        </p:spPr>
      </p:pic>
    </p:spTree>
    <p:extLst>
      <p:ext uri="{BB962C8B-B14F-4D97-AF65-F5344CB8AC3E}">
        <p14:creationId xmlns:p14="http://schemas.microsoft.com/office/powerpoint/2010/main" val="3556212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7" name="Picture 6" descr="Microsoft Teams Logo">
            <a:extLst>
              <a:ext uri="{FF2B5EF4-FFF2-40B4-BE49-F238E27FC236}">
                <a16:creationId xmlns:a16="http://schemas.microsoft.com/office/drawing/2014/main" id="{5567DD40-CB92-4D5A-9AA9-9409080A9E5A}"/>
              </a:ext>
            </a:extLst>
          </p:cNvPr>
          <p:cNvPicPr>
            <a:picLocks noChangeAspect="1"/>
          </p:cNvPicPr>
          <p:nvPr/>
        </p:nvPicPr>
        <p:blipFill>
          <a:blip r:embed="rId2"/>
          <a:stretch>
            <a:fillRect/>
          </a:stretch>
        </p:blipFill>
        <p:spPr>
          <a:xfrm>
            <a:off x="298039" y="305421"/>
            <a:ext cx="2659872" cy="866473"/>
          </a:xfrm>
          <a:prstGeom prst="rect">
            <a:avLst/>
          </a:prstGeom>
        </p:spPr>
      </p:pic>
      <p:pic>
        <p:nvPicPr>
          <p:cNvPr id="2" name="Picture 1" descr="Microsoft Teams Logo">
            <a:extLst>
              <a:ext uri="{FF2B5EF4-FFF2-40B4-BE49-F238E27FC236}">
                <a16:creationId xmlns:a16="http://schemas.microsoft.com/office/drawing/2014/main" id="{B62437DA-5530-1F4F-EDDF-C7D13EF823AD}"/>
              </a:ext>
            </a:extLst>
          </p:cNvPr>
          <p:cNvPicPr>
            <a:picLocks noChangeAspect="1"/>
          </p:cNvPicPr>
          <p:nvPr userDrawn="1"/>
        </p:nvPicPr>
        <p:blipFill>
          <a:blip r:embed="rId2"/>
          <a:stretch>
            <a:fillRect/>
          </a:stretch>
        </p:blipFill>
        <p:spPr>
          <a:xfrm>
            <a:off x="298039" y="305421"/>
            <a:ext cx="2659872" cy="866473"/>
          </a:xfrm>
          <a:prstGeom prst="rect">
            <a:avLst/>
          </a:prstGeom>
        </p:spPr>
      </p:pic>
    </p:spTree>
    <p:extLst>
      <p:ext uri="{BB962C8B-B14F-4D97-AF65-F5344CB8AC3E}">
        <p14:creationId xmlns:p14="http://schemas.microsoft.com/office/powerpoint/2010/main" val="41386509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itle Slide 2">
    <p:bg>
      <p:bgPr>
        <a:solidFill>
          <a:srgbClr val="E6E6E6"/>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Picture 5" descr="Microsoft Teams Logo">
            <a:extLst>
              <a:ext uri="{FF2B5EF4-FFF2-40B4-BE49-F238E27FC236}">
                <a16:creationId xmlns:a16="http://schemas.microsoft.com/office/drawing/2014/main" id="{D10F404B-7370-49BC-B674-16839487C674}"/>
              </a:ext>
            </a:extLst>
          </p:cNvPr>
          <p:cNvPicPr>
            <a:picLocks noChangeAspect="1"/>
          </p:cNvPicPr>
          <p:nvPr/>
        </p:nvPicPr>
        <p:blipFill>
          <a:blip r:embed="rId2"/>
          <a:stretch>
            <a:fillRect/>
          </a:stretch>
        </p:blipFill>
        <p:spPr>
          <a:xfrm>
            <a:off x="298039" y="305420"/>
            <a:ext cx="2659872" cy="866473"/>
          </a:xfrm>
          <a:prstGeom prst="rect">
            <a:avLst/>
          </a:prstGeom>
        </p:spPr>
      </p:pic>
      <p:pic>
        <p:nvPicPr>
          <p:cNvPr id="2" name="Picture 1" descr="Microsoft Teams Logo">
            <a:extLst>
              <a:ext uri="{FF2B5EF4-FFF2-40B4-BE49-F238E27FC236}">
                <a16:creationId xmlns:a16="http://schemas.microsoft.com/office/drawing/2014/main" id="{22338783-62C2-8755-7726-EFE736F57650}"/>
              </a:ext>
            </a:extLst>
          </p:cNvPr>
          <p:cNvPicPr>
            <a:picLocks noChangeAspect="1"/>
          </p:cNvPicPr>
          <p:nvPr userDrawn="1"/>
        </p:nvPicPr>
        <p:blipFill>
          <a:blip r:embed="rId2"/>
          <a:stretch>
            <a:fillRect/>
          </a:stretch>
        </p:blipFill>
        <p:spPr>
          <a:xfrm>
            <a:off x="298039" y="305420"/>
            <a:ext cx="2659872" cy="866473"/>
          </a:xfrm>
          <a:prstGeom prst="rect">
            <a:avLst/>
          </a:prstGeom>
        </p:spPr>
      </p:pic>
    </p:spTree>
    <p:extLst>
      <p:ext uri="{BB962C8B-B14F-4D97-AF65-F5344CB8AC3E}">
        <p14:creationId xmlns:p14="http://schemas.microsoft.com/office/powerpoint/2010/main" val="32856873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lide 2">
    <p:bg>
      <p:bgPr>
        <a:solidFill>
          <a:srgbClr val="E6E6E6"/>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Picture 5" descr="Microsoft Teams Logo">
            <a:extLst>
              <a:ext uri="{FF2B5EF4-FFF2-40B4-BE49-F238E27FC236}">
                <a16:creationId xmlns:a16="http://schemas.microsoft.com/office/drawing/2014/main" id="{D10F404B-7370-49BC-B674-16839487C674}"/>
              </a:ext>
            </a:extLst>
          </p:cNvPr>
          <p:cNvPicPr>
            <a:picLocks noChangeAspect="1"/>
          </p:cNvPicPr>
          <p:nvPr/>
        </p:nvPicPr>
        <p:blipFill>
          <a:blip r:embed="rId2"/>
          <a:stretch>
            <a:fillRect/>
          </a:stretch>
        </p:blipFill>
        <p:spPr>
          <a:xfrm>
            <a:off x="298039" y="305420"/>
            <a:ext cx="2659872" cy="866473"/>
          </a:xfrm>
          <a:prstGeom prst="rect">
            <a:avLst/>
          </a:prstGeom>
        </p:spPr>
      </p:pic>
      <p:pic>
        <p:nvPicPr>
          <p:cNvPr id="2" name="Picture 1" descr="Microsoft Teams Logo">
            <a:extLst>
              <a:ext uri="{FF2B5EF4-FFF2-40B4-BE49-F238E27FC236}">
                <a16:creationId xmlns:a16="http://schemas.microsoft.com/office/drawing/2014/main" id="{22338783-62C2-8755-7726-EFE736F57650}"/>
              </a:ext>
            </a:extLst>
          </p:cNvPr>
          <p:cNvPicPr>
            <a:picLocks noChangeAspect="1"/>
          </p:cNvPicPr>
          <p:nvPr userDrawn="1"/>
        </p:nvPicPr>
        <p:blipFill>
          <a:blip r:embed="rId2"/>
          <a:stretch>
            <a:fillRect/>
          </a:stretch>
        </p:blipFill>
        <p:spPr>
          <a:xfrm>
            <a:off x="298039" y="305420"/>
            <a:ext cx="2659872" cy="866473"/>
          </a:xfrm>
          <a:prstGeom prst="rect">
            <a:avLst/>
          </a:prstGeom>
        </p:spPr>
      </p:pic>
    </p:spTree>
    <p:extLst>
      <p:ext uri="{BB962C8B-B14F-4D97-AF65-F5344CB8AC3E}">
        <p14:creationId xmlns:p14="http://schemas.microsoft.com/office/powerpoint/2010/main" val="24421991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Agenda 2">
    <p:spTree>
      <p:nvGrpSpPr>
        <p:cNvPr id="1" name=""/>
        <p:cNvGrpSpPr/>
        <p:nvPr/>
      </p:nvGrpSpPr>
      <p:grpSpPr>
        <a:xfrm>
          <a:off x="0" y="0"/>
          <a:ext cx="0" cy="0"/>
          <a:chOff x="0" y="0"/>
          <a:chExt cx="0" cy="0"/>
        </a:xfrm>
      </p:grpSpPr>
      <p:sp>
        <p:nvSpPr>
          <p:cNvPr id="14" name="Text Placeholder 11">
            <a:extLst>
              <a:ext uri="{FF2B5EF4-FFF2-40B4-BE49-F238E27FC236}">
                <a16:creationId xmlns:a16="http://schemas.microsoft.com/office/drawing/2014/main" id="{5A33786E-BA2A-7946-B8B0-AFD7EB6632A0}"/>
              </a:ext>
            </a:extLst>
          </p:cNvPr>
          <p:cNvSpPr>
            <a:spLocks noGrp="1"/>
          </p:cNvSpPr>
          <p:nvPr>
            <p:ph type="body" sz="quarter" idx="16"/>
          </p:nvPr>
        </p:nvSpPr>
        <p:spPr>
          <a:xfrm>
            <a:off x="584200" y="1666187"/>
            <a:ext cx="2532063"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5" name="Text Placeholder 7">
            <a:extLst>
              <a:ext uri="{FF2B5EF4-FFF2-40B4-BE49-F238E27FC236}">
                <a16:creationId xmlns:a16="http://schemas.microsoft.com/office/drawing/2014/main" id="{B9228C5F-84CB-BF4A-8982-6BBE1AE9B203}"/>
              </a:ext>
            </a:extLst>
          </p:cNvPr>
          <p:cNvSpPr>
            <a:spLocks noGrp="1"/>
          </p:cNvSpPr>
          <p:nvPr>
            <p:ph type="body" sz="quarter" idx="14"/>
          </p:nvPr>
        </p:nvSpPr>
        <p:spPr>
          <a:xfrm>
            <a:off x="584200" y="251102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a:extLst>
              <a:ext uri="{FF2B5EF4-FFF2-40B4-BE49-F238E27FC236}">
                <a16:creationId xmlns:a16="http://schemas.microsoft.com/office/drawing/2014/main" id="{0AC708B6-8E29-B54E-B5BC-22D3F3A79D35}"/>
              </a:ext>
            </a:extLst>
          </p:cNvPr>
          <p:cNvSpPr>
            <a:spLocks noGrp="1"/>
          </p:cNvSpPr>
          <p:nvPr>
            <p:ph type="body" sz="quarter" idx="17"/>
          </p:nvPr>
        </p:nvSpPr>
        <p:spPr>
          <a:xfrm>
            <a:off x="3413125" y="1666187"/>
            <a:ext cx="2533650"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7" name="Text Placeholder 9">
            <a:extLst>
              <a:ext uri="{FF2B5EF4-FFF2-40B4-BE49-F238E27FC236}">
                <a16:creationId xmlns:a16="http://schemas.microsoft.com/office/drawing/2014/main" id="{6B6DD043-AF71-E04E-90DA-432FF63F1E38}"/>
              </a:ext>
            </a:extLst>
          </p:cNvPr>
          <p:cNvSpPr>
            <a:spLocks noGrp="1"/>
          </p:cNvSpPr>
          <p:nvPr>
            <p:ph type="body" sz="quarter" idx="15"/>
          </p:nvPr>
        </p:nvSpPr>
        <p:spPr>
          <a:xfrm>
            <a:off x="3413125" y="250438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1">
            <a:extLst>
              <a:ext uri="{FF2B5EF4-FFF2-40B4-BE49-F238E27FC236}">
                <a16:creationId xmlns:a16="http://schemas.microsoft.com/office/drawing/2014/main" id="{D2F0C722-74E8-854E-ABB2-95FEA2574037}"/>
              </a:ext>
            </a:extLst>
          </p:cNvPr>
          <p:cNvSpPr>
            <a:spLocks noGrp="1"/>
          </p:cNvSpPr>
          <p:nvPr>
            <p:ph type="body" sz="quarter" idx="18"/>
          </p:nvPr>
        </p:nvSpPr>
        <p:spPr>
          <a:xfrm>
            <a:off x="6244208" y="1666187"/>
            <a:ext cx="2532063"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9" name="Text Placeholder 7">
            <a:extLst>
              <a:ext uri="{FF2B5EF4-FFF2-40B4-BE49-F238E27FC236}">
                <a16:creationId xmlns:a16="http://schemas.microsoft.com/office/drawing/2014/main" id="{780F7ACC-145B-CF45-AAB9-7961394820DB}"/>
              </a:ext>
            </a:extLst>
          </p:cNvPr>
          <p:cNvSpPr>
            <a:spLocks noGrp="1"/>
          </p:cNvSpPr>
          <p:nvPr>
            <p:ph type="body" sz="quarter" idx="19"/>
          </p:nvPr>
        </p:nvSpPr>
        <p:spPr>
          <a:xfrm>
            <a:off x="6244208" y="251102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a:extLst>
              <a:ext uri="{FF2B5EF4-FFF2-40B4-BE49-F238E27FC236}">
                <a16:creationId xmlns:a16="http://schemas.microsoft.com/office/drawing/2014/main" id="{8F66FABA-8AB7-CD44-B776-784790DE760C}"/>
              </a:ext>
            </a:extLst>
          </p:cNvPr>
          <p:cNvSpPr>
            <a:spLocks noGrp="1"/>
          </p:cNvSpPr>
          <p:nvPr>
            <p:ph type="body" sz="quarter" idx="20"/>
          </p:nvPr>
        </p:nvSpPr>
        <p:spPr>
          <a:xfrm>
            <a:off x="9073133" y="1666187"/>
            <a:ext cx="2533650"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21" name="Text Placeholder 9">
            <a:extLst>
              <a:ext uri="{FF2B5EF4-FFF2-40B4-BE49-F238E27FC236}">
                <a16:creationId xmlns:a16="http://schemas.microsoft.com/office/drawing/2014/main" id="{169B9E47-D4A7-8F4B-933F-AECD3FED40FA}"/>
              </a:ext>
            </a:extLst>
          </p:cNvPr>
          <p:cNvSpPr>
            <a:spLocks noGrp="1"/>
          </p:cNvSpPr>
          <p:nvPr>
            <p:ph type="body" sz="quarter" idx="21"/>
          </p:nvPr>
        </p:nvSpPr>
        <p:spPr>
          <a:xfrm>
            <a:off x="9073133" y="250438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130BD321-B214-426A-86DA-AFD3CB266B28}"/>
              </a:ext>
            </a:extLst>
          </p:cNvPr>
          <p:cNvSpPr>
            <a:spLocks noGrp="1"/>
          </p:cNvSpPr>
          <p:nvPr>
            <p:ph type="title" hasCustomPrompt="1"/>
          </p:nvPr>
        </p:nvSpPr>
        <p:spPr>
          <a:xfrm>
            <a:off x="588263" y="457200"/>
            <a:ext cx="11018520" cy="553998"/>
          </a:xfrm>
        </p:spPr>
        <p:txBody>
          <a:bodyPr/>
          <a:lstStyle>
            <a:lvl1pPr>
              <a:defRPr>
                <a:solidFill>
                  <a:schemeClr val="tx1"/>
                </a:solidFill>
              </a:defRPr>
            </a:lvl1pPr>
          </a:lstStyle>
          <a:p>
            <a:r>
              <a:rPr lang="en-US"/>
              <a:t>Agenda</a:t>
            </a:r>
          </a:p>
        </p:txBody>
      </p:sp>
    </p:spTree>
    <p:extLst>
      <p:ext uri="{BB962C8B-B14F-4D97-AF65-F5344CB8AC3E}">
        <p14:creationId xmlns:p14="http://schemas.microsoft.com/office/powerpoint/2010/main" val="3933153268"/>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Agenda 3">
    <p:spTree>
      <p:nvGrpSpPr>
        <p:cNvPr id="1" name=""/>
        <p:cNvGrpSpPr/>
        <p:nvPr/>
      </p:nvGrpSpPr>
      <p:grpSpPr>
        <a:xfrm>
          <a:off x="0" y="0"/>
          <a:ext cx="0" cy="0"/>
          <a:chOff x="0" y="0"/>
          <a:chExt cx="0" cy="0"/>
        </a:xfrm>
      </p:grpSpPr>
      <p:sp>
        <p:nvSpPr>
          <p:cNvPr id="11" name="Text Placeholder 11">
            <a:extLst>
              <a:ext uri="{FF2B5EF4-FFF2-40B4-BE49-F238E27FC236}">
                <a16:creationId xmlns:a16="http://schemas.microsoft.com/office/drawing/2014/main" id="{E8E2107F-D756-284E-A18C-EC19015DFDD3}"/>
              </a:ext>
            </a:extLst>
          </p:cNvPr>
          <p:cNvSpPr>
            <a:spLocks noGrp="1"/>
          </p:cNvSpPr>
          <p:nvPr>
            <p:ph type="body" sz="quarter" idx="16" hasCustomPrompt="1"/>
          </p:nvPr>
        </p:nvSpPr>
        <p:spPr>
          <a:xfrm>
            <a:off x="584201" y="166618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12" name="Text Placeholder 7">
            <a:extLst>
              <a:ext uri="{FF2B5EF4-FFF2-40B4-BE49-F238E27FC236}">
                <a16:creationId xmlns:a16="http://schemas.microsoft.com/office/drawing/2014/main" id="{EEDCCC92-5800-7840-A07F-7142E9682A16}"/>
              </a:ext>
            </a:extLst>
          </p:cNvPr>
          <p:cNvSpPr>
            <a:spLocks noGrp="1"/>
          </p:cNvSpPr>
          <p:nvPr>
            <p:ph type="body" sz="quarter" idx="14" hasCustomPrompt="1"/>
          </p:nvPr>
        </p:nvSpPr>
        <p:spPr>
          <a:xfrm>
            <a:off x="1052948" y="166618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3" name="Text Placeholder 11">
            <a:extLst>
              <a:ext uri="{FF2B5EF4-FFF2-40B4-BE49-F238E27FC236}">
                <a16:creationId xmlns:a16="http://schemas.microsoft.com/office/drawing/2014/main" id="{B59C73EE-192A-DC41-998B-295E17CA6792}"/>
              </a:ext>
            </a:extLst>
          </p:cNvPr>
          <p:cNvSpPr>
            <a:spLocks noGrp="1"/>
          </p:cNvSpPr>
          <p:nvPr>
            <p:ph type="body" sz="quarter" idx="17" hasCustomPrompt="1"/>
          </p:nvPr>
        </p:nvSpPr>
        <p:spPr>
          <a:xfrm>
            <a:off x="584201" y="204196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2" name="Text Placeholder 7">
            <a:extLst>
              <a:ext uri="{FF2B5EF4-FFF2-40B4-BE49-F238E27FC236}">
                <a16:creationId xmlns:a16="http://schemas.microsoft.com/office/drawing/2014/main" id="{78C925AD-00CE-2349-8207-C79406FC49D5}"/>
              </a:ext>
            </a:extLst>
          </p:cNvPr>
          <p:cNvSpPr>
            <a:spLocks noGrp="1"/>
          </p:cNvSpPr>
          <p:nvPr>
            <p:ph type="body" sz="quarter" idx="18" hasCustomPrompt="1"/>
          </p:nvPr>
        </p:nvSpPr>
        <p:spPr>
          <a:xfrm>
            <a:off x="1052948" y="204196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3" name="Text Placeholder 11">
            <a:extLst>
              <a:ext uri="{FF2B5EF4-FFF2-40B4-BE49-F238E27FC236}">
                <a16:creationId xmlns:a16="http://schemas.microsoft.com/office/drawing/2014/main" id="{31D50A13-4F84-9246-AAE0-27B2B8351740}"/>
              </a:ext>
            </a:extLst>
          </p:cNvPr>
          <p:cNvSpPr>
            <a:spLocks noGrp="1"/>
          </p:cNvSpPr>
          <p:nvPr>
            <p:ph type="body" sz="quarter" idx="19" hasCustomPrompt="1"/>
          </p:nvPr>
        </p:nvSpPr>
        <p:spPr>
          <a:xfrm>
            <a:off x="584201" y="241774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4" name="Text Placeholder 7">
            <a:extLst>
              <a:ext uri="{FF2B5EF4-FFF2-40B4-BE49-F238E27FC236}">
                <a16:creationId xmlns:a16="http://schemas.microsoft.com/office/drawing/2014/main" id="{804F4C3E-9FC0-DB4D-8D21-6D56432FE1C2}"/>
              </a:ext>
            </a:extLst>
          </p:cNvPr>
          <p:cNvSpPr>
            <a:spLocks noGrp="1"/>
          </p:cNvSpPr>
          <p:nvPr>
            <p:ph type="body" sz="quarter" idx="20" hasCustomPrompt="1"/>
          </p:nvPr>
        </p:nvSpPr>
        <p:spPr>
          <a:xfrm>
            <a:off x="1052948" y="2417749"/>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5" name="Text Placeholder 11">
            <a:extLst>
              <a:ext uri="{FF2B5EF4-FFF2-40B4-BE49-F238E27FC236}">
                <a16:creationId xmlns:a16="http://schemas.microsoft.com/office/drawing/2014/main" id="{63B61F84-ABD5-8648-B558-796006AA0455}"/>
              </a:ext>
            </a:extLst>
          </p:cNvPr>
          <p:cNvSpPr>
            <a:spLocks noGrp="1"/>
          </p:cNvSpPr>
          <p:nvPr>
            <p:ph type="body" sz="quarter" idx="21" hasCustomPrompt="1"/>
          </p:nvPr>
        </p:nvSpPr>
        <p:spPr>
          <a:xfrm>
            <a:off x="584201" y="280605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6" name="Text Placeholder 7">
            <a:extLst>
              <a:ext uri="{FF2B5EF4-FFF2-40B4-BE49-F238E27FC236}">
                <a16:creationId xmlns:a16="http://schemas.microsoft.com/office/drawing/2014/main" id="{26D69D38-758C-7B49-B3A5-187966E71965}"/>
              </a:ext>
            </a:extLst>
          </p:cNvPr>
          <p:cNvSpPr>
            <a:spLocks noGrp="1"/>
          </p:cNvSpPr>
          <p:nvPr>
            <p:ph type="body" sz="quarter" idx="22" hasCustomPrompt="1"/>
          </p:nvPr>
        </p:nvSpPr>
        <p:spPr>
          <a:xfrm>
            <a:off x="1052948" y="280605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7" name="Text Placeholder 11">
            <a:extLst>
              <a:ext uri="{FF2B5EF4-FFF2-40B4-BE49-F238E27FC236}">
                <a16:creationId xmlns:a16="http://schemas.microsoft.com/office/drawing/2014/main" id="{384E171F-B0E2-AA4E-9E98-C2FBBB1E35DF}"/>
              </a:ext>
            </a:extLst>
          </p:cNvPr>
          <p:cNvSpPr>
            <a:spLocks noGrp="1"/>
          </p:cNvSpPr>
          <p:nvPr>
            <p:ph type="body" sz="quarter" idx="23" hasCustomPrompt="1"/>
          </p:nvPr>
        </p:nvSpPr>
        <p:spPr>
          <a:xfrm>
            <a:off x="584201" y="318183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8" name="Text Placeholder 7">
            <a:extLst>
              <a:ext uri="{FF2B5EF4-FFF2-40B4-BE49-F238E27FC236}">
                <a16:creationId xmlns:a16="http://schemas.microsoft.com/office/drawing/2014/main" id="{EB5D655A-3EEA-3F46-8DF9-C02C9731BC5F}"/>
              </a:ext>
            </a:extLst>
          </p:cNvPr>
          <p:cNvSpPr>
            <a:spLocks noGrp="1"/>
          </p:cNvSpPr>
          <p:nvPr>
            <p:ph type="body" sz="quarter" idx="24" hasCustomPrompt="1"/>
          </p:nvPr>
        </p:nvSpPr>
        <p:spPr>
          <a:xfrm>
            <a:off x="1052948" y="318183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9" name="Text Placeholder 11">
            <a:extLst>
              <a:ext uri="{FF2B5EF4-FFF2-40B4-BE49-F238E27FC236}">
                <a16:creationId xmlns:a16="http://schemas.microsoft.com/office/drawing/2014/main" id="{6D3E8F46-A884-8546-8FB0-7E986E7FF094}"/>
              </a:ext>
            </a:extLst>
          </p:cNvPr>
          <p:cNvSpPr>
            <a:spLocks noGrp="1"/>
          </p:cNvSpPr>
          <p:nvPr>
            <p:ph type="body" sz="quarter" idx="25" hasCustomPrompt="1"/>
          </p:nvPr>
        </p:nvSpPr>
        <p:spPr>
          <a:xfrm>
            <a:off x="584201" y="355761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30" name="Text Placeholder 7">
            <a:extLst>
              <a:ext uri="{FF2B5EF4-FFF2-40B4-BE49-F238E27FC236}">
                <a16:creationId xmlns:a16="http://schemas.microsoft.com/office/drawing/2014/main" id="{2DC88330-CF4F-8042-AC6A-DE435746CEEF}"/>
              </a:ext>
            </a:extLst>
          </p:cNvPr>
          <p:cNvSpPr>
            <a:spLocks noGrp="1"/>
          </p:cNvSpPr>
          <p:nvPr>
            <p:ph type="body" sz="quarter" idx="26" hasCustomPrompt="1"/>
          </p:nvPr>
        </p:nvSpPr>
        <p:spPr>
          <a:xfrm>
            <a:off x="1052948" y="355761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5" name="Title 1">
            <a:extLst>
              <a:ext uri="{FF2B5EF4-FFF2-40B4-BE49-F238E27FC236}">
                <a16:creationId xmlns:a16="http://schemas.microsoft.com/office/drawing/2014/main" id="{76CDA6F5-606F-4332-894E-0CB8B3D73A57}"/>
              </a:ext>
            </a:extLst>
          </p:cNvPr>
          <p:cNvSpPr>
            <a:spLocks noGrp="1"/>
          </p:cNvSpPr>
          <p:nvPr>
            <p:ph type="title" hasCustomPrompt="1"/>
          </p:nvPr>
        </p:nvSpPr>
        <p:spPr>
          <a:xfrm>
            <a:off x="588263" y="457200"/>
            <a:ext cx="11018520" cy="553998"/>
          </a:xfrm>
        </p:spPr>
        <p:txBody>
          <a:bodyPr/>
          <a:lstStyle>
            <a:lvl1pPr>
              <a:defRPr>
                <a:solidFill>
                  <a:schemeClr val="tx1"/>
                </a:solidFill>
              </a:defRPr>
            </a:lvl1pPr>
          </a:lstStyle>
          <a:p>
            <a:r>
              <a:rPr lang="en-US"/>
              <a:t>Agenda</a:t>
            </a:r>
          </a:p>
        </p:txBody>
      </p:sp>
    </p:spTree>
    <p:extLst>
      <p:ext uri="{BB962C8B-B14F-4D97-AF65-F5344CB8AC3E}">
        <p14:creationId xmlns:p14="http://schemas.microsoft.com/office/powerpoint/2010/main" val="3318708352"/>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71B509-7ED5-6A44-A21F-2ED4CE9996C7}"/>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a:t>Quote text</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Name</a:t>
            </a:r>
          </a:p>
        </p:txBody>
      </p:sp>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tx1"/>
                </a:solidFill>
                <a:latin typeface="+mn-lt"/>
              </a:defRPr>
            </a:lvl1pPr>
          </a:lstStyle>
          <a:p>
            <a:pPr lvl="0"/>
            <a:r>
              <a:rPr lang="en-US"/>
              <a:t>Company or position</a:t>
            </a:r>
          </a:p>
        </p:txBody>
      </p:sp>
      <p:pic>
        <p:nvPicPr>
          <p:cNvPr id="6" name="Picture 5">
            <a:extLst>
              <a:ext uri="{FF2B5EF4-FFF2-40B4-BE49-F238E27FC236}">
                <a16:creationId xmlns:a16="http://schemas.microsoft.com/office/drawing/2014/main" id="{7B9D4545-0309-F242-9ECB-265B5CCA5DD2}"/>
              </a:ext>
            </a:extLst>
          </p:cNvPr>
          <p:cNvPicPr>
            <a:picLocks noChangeAspect="1"/>
          </p:cNvPicPr>
          <p:nvPr/>
        </p:nvPicPr>
        <p:blipFill>
          <a:blip r:embed="rId2"/>
          <a:stretch>
            <a:fillRect/>
          </a:stretch>
        </p:blipFill>
        <p:spPr bwMode="black">
          <a:xfrm>
            <a:off x="549201" y="1177602"/>
            <a:ext cx="2514666" cy="2251398"/>
          </a:xfrm>
          <a:prstGeom prst="rect">
            <a:avLst/>
          </a:prstGeom>
        </p:spPr>
      </p:pic>
      <p:pic>
        <p:nvPicPr>
          <p:cNvPr id="2" name="Picture 1">
            <a:extLst>
              <a:ext uri="{FF2B5EF4-FFF2-40B4-BE49-F238E27FC236}">
                <a16:creationId xmlns:a16="http://schemas.microsoft.com/office/drawing/2014/main" id="{8E80AD1B-E34C-288D-D437-3526BE0CE92E}"/>
              </a:ext>
            </a:extLst>
          </p:cNvPr>
          <p:cNvPicPr>
            <a:picLocks noChangeAspect="1"/>
          </p:cNvPicPr>
          <p:nvPr userDrawn="1"/>
        </p:nvPicPr>
        <p:blipFill>
          <a:blip r:embed="rId2"/>
          <a:stretch>
            <a:fillRect/>
          </a:stretch>
        </p:blipFill>
        <p:spPr bwMode="black">
          <a:xfrm>
            <a:off x="549201" y="1177602"/>
            <a:ext cx="2514666" cy="2251398"/>
          </a:xfrm>
          <a:prstGeom prst="rect">
            <a:avLst/>
          </a:prstGeom>
        </p:spPr>
      </p:pic>
    </p:spTree>
    <p:extLst>
      <p:ext uri="{BB962C8B-B14F-4D97-AF65-F5344CB8AC3E}">
        <p14:creationId xmlns:p14="http://schemas.microsoft.com/office/powerpoint/2010/main" val="113088029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Quote slide 2">
    <p:bg>
      <p:bgPr>
        <a:solidFill>
          <a:srgbClr val="E6E6E6"/>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271B509-7ED5-6A44-A21F-2ED4CE9996C7}"/>
              </a:ext>
            </a:extLst>
          </p:cNvPr>
          <p:cNvSpPr>
            <a:spLocks noGrp="1"/>
          </p:cNvSpPr>
          <p:nvPr>
            <p:ph type="title" hasCustomPrompt="1"/>
          </p:nvPr>
        </p:nvSpPr>
        <p:spPr>
          <a:xfrm>
            <a:off x="3582416" y="585788"/>
            <a:ext cx="8025384" cy="2946033"/>
          </a:xfrm>
          <a:noFill/>
        </p:spPr>
        <p:txBody>
          <a:bodyPr wrap="square" lIns="0" tIns="0" rIns="0" bIns="0" anchor="b" anchorCtr="0">
            <a:normAutofit/>
          </a:bodyPr>
          <a:lstStyle>
            <a:lvl1pPr algn="l" defTabSz="932742" rtl="0" eaLnBrk="1" latinLnBrk="0" hangingPunct="1">
              <a:lnSpc>
                <a:spcPct val="90000"/>
              </a:lnSpc>
              <a:spcBef>
                <a:spcPct val="0"/>
              </a:spcBef>
              <a:buNone/>
              <a:defRPr lang="en-US" sz="3600" b="0" kern="1200" cap="none" spc="-50" baseline="0" dirty="0">
                <a:ln w="3175">
                  <a:noFill/>
                </a:ln>
                <a:solidFill>
                  <a:schemeClr val="accent2"/>
                </a:solidFill>
                <a:effectLst/>
                <a:latin typeface="+mj-lt"/>
                <a:ea typeface="+mn-ea"/>
                <a:cs typeface="Segoe UI" pitchFamily="34" charset="0"/>
              </a:defRPr>
            </a:lvl1pPr>
          </a:lstStyle>
          <a:p>
            <a:r>
              <a:rPr lang="en-US"/>
              <a:t>Quote text</a:t>
            </a:r>
          </a:p>
        </p:txBody>
      </p:sp>
      <p:sp>
        <p:nvSpPr>
          <p:cNvPr id="4" name="Text Placeholder 4">
            <a:extLst>
              <a:ext uri="{FF2B5EF4-FFF2-40B4-BE49-F238E27FC236}">
                <a16:creationId xmlns:a16="http://schemas.microsoft.com/office/drawing/2014/main" id="{8239844E-B1F9-4340-B431-2107F3D0EBC9}"/>
              </a:ext>
            </a:extLst>
          </p:cNvPr>
          <p:cNvSpPr>
            <a:spLocks noGrp="1"/>
          </p:cNvSpPr>
          <p:nvPr>
            <p:ph type="body" sz="quarter" idx="12" hasCustomPrompt="1"/>
          </p:nvPr>
        </p:nvSpPr>
        <p:spPr>
          <a:xfrm>
            <a:off x="3582416" y="39773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accent2"/>
                </a:solidFill>
                <a:latin typeface="+mn-lt"/>
              </a:defRPr>
            </a:lvl1pPr>
          </a:lstStyle>
          <a:p>
            <a:pPr lvl="0"/>
            <a:r>
              <a:rPr lang="en-US"/>
              <a:t>Name</a:t>
            </a:r>
          </a:p>
        </p:txBody>
      </p:sp>
      <p:sp>
        <p:nvSpPr>
          <p:cNvPr id="5" name="Text Placeholder 4">
            <a:extLst>
              <a:ext uri="{FF2B5EF4-FFF2-40B4-BE49-F238E27FC236}">
                <a16:creationId xmlns:a16="http://schemas.microsoft.com/office/drawing/2014/main" id="{EA931C13-91CA-1E4E-BA2A-D76092953AC5}"/>
              </a:ext>
            </a:extLst>
          </p:cNvPr>
          <p:cNvSpPr>
            <a:spLocks noGrp="1"/>
          </p:cNvSpPr>
          <p:nvPr>
            <p:ph type="body" sz="quarter" idx="13" hasCustomPrompt="1"/>
          </p:nvPr>
        </p:nvSpPr>
        <p:spPr>
          <a:xfrm>
            <a:off x="3582416" y="4383719"/>
            <a:ext cx="80253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solidFill>
                  <a:schemeClr val="accent2"/>
                </a:solidFill>
                <a:latin typeface="+mn-lt"/>
              </a:defRPr>
            </a:lvl1pPr>
          </a:lstStyle>
          <a:p>
            <a:pPr lvl="0"/>
            <a:r>
              <a:rPr lang="en-US"/>
              <a:t>Company or position</a:t>
            </a:r>
          </a:p>
        </p:txBody>
      </p:sp>
      <p:pic>
        <p:nvPicPr>
          <p:cNvPr id="7" name="Picture 6">
            <a:extLst>
              <a:ext uri="{FF2B5EF4-FFF2-40B4-BE49-F238E27FC236}">
                <a16:creationId xmlns:a16="http://schemas.microsoft.com/office/drawing/2014/main" id="{B4C7BAD5-DFFC-8E4E-8AAD-1F5CA2CEC252}"/>
              </a:ext>
              <a:ext uri="{C183D7F6-B498-43B3-948B-1728B52AA6E4}">
                <adec:decorative xmlns:adec="http://schemas.microsoft.com/office/drawing/2017/decorative" val="1"/>
              </a:ext>
            </a:extLst>
          </p:cNvPr>
          <p:cNvPicPr>
            <a:picLocks noChangeAspect="1"/>
          </p:cNvPicPr>
          <p:nvPr/>
        </p:nvPicPr>
        <p:blipFill>
          <a:blip r:embed="rId2">
            <a:duotone>
              <a:schemeClr val="accent2">
                <a:shade val="45000"/>
                <a:satMod val="135000"/>
              </a:schemeClr>
              <a:prstClr val="white"/>
            </a:duotone>
          </a:blip>
          <a:srcRect/>
          <a:stretch/>
        </p:blipFill>
        <p:spPr>
          <a:xfrm>
            <a:off x="584200" y="1201415"/>
            <a:ext cx="2062492" cy="1842493"/>
          </a:xfrm>
          <a:prstGeom prst="rect">
            <a:avLst/>
          </a:prstGeom>
          <a:ln>
            <a:noFill/>
          </a:ln>
        </p:spPr>
      </p:pic>
      <p:pic>
        <p:nvPicPr>
          <p:cNvPr id="2" name="Picture 1">
            <a:extLst>
              <a:ext uri="{FF2B5EF4-FFF2-40B4-BE49-F238E27FC236}">
                <a16:creationId xmlns:a16="http://schemas.microsoft.com/office/drawing/2014/main" id="{F6C357EB-3E9C-EEBA-3872-142D22C66EF5}"/>
              </a:ext>
              <a:ext uri="{C183D7F6-B498-43B3-948B-1728B52AA6E4}">
                <adec:decorative xmlns:adec="http://schemas.microsoft.com/office/drawing/2017/decorative" val="1"/>
              </a:ext>
            </a:extLst>
          </p:cNvPr>
          <p:cNvPicPr>
            <a:picLocks noChangeAspect="1"/>
          </p:cNvPicPr>
          <p:nvPr userDrawn="1"/>
        </p:nvPicPr>
        <p:blipFill>
          <a:blip r:embed="rId2">
            <a:duotone>
              <a:schemeClr val="accent2">
                <a:shade val="45000"/>
                <a:satMod val="135000"/>
              </a:schemeClr>
              <a:prstClr val="white"/>
            </a:duotone>
          </a:blip>
          <a:srcRect/>
          <a:stretch/>
        </p:blipFill>
        <p:spPr>
          <a:xfrm>
            <a:off x="584200" y="1201415"/>
            <a:ext cx="2062492" cy="1842493"/>
          </a:xfrm>
          <a:prstGeom prst="rect">
            <a:avLst/>
          </a:prstGeom>
          <a:ln>
            <a:noFill/>
          </a:ln>
        </p:spPr>
      </p:pic>
    </p:spTree>
    <p:extLst>
      <p:ext uri="{BB962C8B-B14F-4D97-AF65-F5344CB8AC3E}">
        <p14:creationId xmlns:p14="http://schemas.microsoft.com/office/powerpoint/2010/main" val="379690852"/>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Box 2">
            <a:extLst>
              <a:ext uri="{FF2B5EF4-FFF2-40B4-BE49-F238E27FC236}">
                <a16:creationId xmlns:a16="http://schemas.microsoft.com/office/drawing/2014/main" id="{CB3BB58D-DDD5-AA1A-6119-7F9C82B3C72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26044943"/>
      </p:ext>
    </p:extLst>
  </p:cSld>
  <p:clrMapOvr>
    <a:masterClrMapping/>
  </p:clrMapOvr>
  <p:transition>
    <p:fade/>
  </p:transition>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346367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Box 2">
            <a:extLst>
              <a:ext uri="{FF2B5EF4-FFF2-40B4-BE49-F238E27FC236}">
                <a16:creationId xmlns:a16="http://schemas.microsoft.com/office/drawing/2014/main" id="{B0AF3E13-2749-6971-7907-5E041A529D90}"/>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grpSp>
        <p:nvGrpSpPr>
          <p:cNvPr id="4" name="Group 3">
            <a:extLst>
              <a:ext uri="{FF2B5EF4-FFF2-40B4-BE49-F238E27FC236}">
                <a16:creationId xmlns:a16="http://schemas.microsoft.com/office/drawing/2014/main" id="{F32CE13D-5AB4-5504-8AFD-8B3AB4D8ABBC}"/>
              </a:ext>
            </a:extLst>
          </p:cNvPr>
          <p:cNvGrpSpPr/>
          <p:nvPr userDrawn="1"/>
        </p:nvGrpSpPr>
        <p:grpSpPr>
          <a:xfrm>
            <a:off x="481092" y="9086850"/>
            <a:ext cx="11302842" cy="3036231"/>
            <a:chOff x="-16296655" y="-5543914"/>
            <a:chExt cx="11302842" cy="3036231"/>
          </a:xfrm>
        </p:grpSpPr>
        <p:grpSp>
          <p:nvGrpSpPr>
            <p:cNvPr id="7" name="Group 6">
              <a:extLst>
                <a:ext uri="{FF2B5EF4-FFF2-40B4-BE49-F238E27FC236}">
                  <a16:creationId xmlns:a16="http://schemas.microsoft.com/office/drawing/2014/main" id="{51CBA392-3AB2-7294-D925-F063629FD703}"/>
                </a:ext>
              </a:extLst>
            </p:cNvPr>
            <p:cNvGrpSpPr/>
            <p:nvPr/>
          </p:nvGrpSpPr>
          <p:grpSpPr>
            <a:xfrm>
              <a:off x="-16296655" y="-5543914"/>
              <a:ext cx="11302842" cy="1012077"/>
              <a:chOff x="-16296655" y="-5543914"/>
              <a:chExt cx="11302842" cy="1012077"/>
            </a:xfrm>
          </p:grpSpPr>
          <p:sp>
            <p:nvSpPr>
              <p:cNvPr id="16" name="Graphic 125">
                <a:extLst>
                  <a:ext uri="{FF2B5EF4-FFF2-40B4-BE49-F238E27FC236}">
                    <a16:creationId xmlns:a16="http://schemas.microsoft.com/office/drawing/2014/main" id="{CE8C4EED-C675-2BE0-62AF-577868BE4BD2}"/>
                  </a:ext>
                </a:extLst>
              </p:cNvPr>
              <p:cNvSpPr/>
              <p:nvPr/>
            </p:nvSpPr>
            <p:spPr>
              <a:xfrm>
                <a:off x="-8761427" y="-5543914"/>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0">
                    <a:srgbClr val="D59DFF"/>
                  </a:gs>
                  <a:gs pos="50000">
                    <a:srgbClr val="BA9FFD"/>
                  </a:gs>
                  <a:gs pos="100000">
                    <a:srgbClr val="9FA2FC"/>
                  </a:gs>
                </a:gsLst>
                <a:lin ang="2700000" scaled="1"/>
              </a:gradFill>
              <a:ln w="3768" cap="flat">
                <a:noFill/>
                <a:prstDash val="solid"/>
                <a:miter/>
              </a:ln>
            </p:spPr>
            <p:txBody>
              <a:bodyPr rtlCol="0" anchor="ctr"/>
              <a:lstStyle/>
              <a:p>
                <a:endParaRPr lang="en-GB"/>
              </a:p>
            </p:txBody>
          </p:sp>
          <p:sp>
            <p:nvSpPr>
              <p:cNvPr id="17" name="Graphic 125">
                <a:extLst>
                  <a:ext uri="{FF2B5EF4-FFF2-40B4-BE49-F238E27FC236}">
                    <a16:creationId xmlns:a16="http://schemas.microsoft.com/office/drawing/2014/main" id="{79C133AC-3302-0BDD-CE9A-C85C880C1760}"/>
                  </a:ext>
                </a:extLst>
              </p:cNvPr>
              <p:cNvSpPr/>
              <p:nvPr/>
            </p:nvSpPr>
            <p:spPr>
              <a:xfrm>
                <a:off x="-12529041" y="-5543914"/>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0">
                    <a:srgbClr val="9FA2FC"/>
                  </a:gs>
                  <a:gs pos="95000">
                    <a:srgbClr val="534DC2"/>
                  </a:gs>
                </a:gsLst>
                <a:lin ang="2700000" scaled="1"/>
              </a:gradFill>
              <a:ln w="3768" cap="flat">
                <a:noFill/>
                <a:prstDash val="solid"/>
                <a:miter/>
              </a:ln>
            </p:spPr>
            <p:txBody>
              <a:bodyPr rtlCol="0" anchor="ctr"/>
              <a:lstStyle/>
              <a:p>
                <a:endParaRPr lang="en-GB"/>
              </a:p>
            </p:txBody>
          </p:sp>
          <p:sp>
            <p:nvSpPr>
              <p:cNvPr id="18" name="Graphic 125">
                <a:extLst>
                  <a:ext uri="{FF2B5EF4-FFF2-40B4-BE49-F238E27FC236}">
                    <a16:creationId xmlns:a16="http://schemas.microsoft.com/office/drawing/2014/main" id="{7C04FC9A-E18B-2828-4003-D123EC3815AF}"/>
                  </a:ext>
                </a:extLst>
              </p:cNvPr>
              <p:cNvSpPr/>
              <p:nvPr/>
            </p:nvSpPr>
            <p:spPr>
              <a:xfrm>
                <a:off x="-16296655" y="-5543914"/>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0">
                    <a:srgbClr val="6D6CDE"/>
                  </a:gs>
                  <a:gs pos="98000">
                    <a:srgbClr val="00000A"/>
                  </a:gs>
                </a:gsLst>
                <a:lin ang="2700000" scaled="1"/>
              </a:gradFill>
              <a:ln w="3768" cap="flat">
                <a:noFill/>
                <a:prstDash val="solid"/>
                <a:miter/>
              </a:ln>
            </p:spPr>
            <p:txBody>
              <a:bodyPr rtlCol="0" anchor="ctr"/>
              <a:lstStyle/>
              <a:p>
                <a:endParaRPr lang="en-GB"/>
              </a:p>
            </p:txBody>
          </p:sp>
        </p:grpSp>
        <p:grpSp>
          <p:nvGrpSpPr>
            <p:cNvPr id="8" name="Group 7">
              <a:extLst>
                <a:ext uri="{FF2B5EF4-FFF2-40B4-BE49-F238E27FC236}">
                  <a16:creationId xmlns:a16="http://schemas.microsoft.com/office/drawing/2014/main" id="{463EF542-3487-CE3E-8B69-053322ED412F}"/>
                </a:ext>
              </a:extLst>
            </p:cNvPr>
            <p:cNvGrpSpPr/>
            <p:nvPr/>
          </p:nvGrpSpPr>
          <p:grpSpPr>
            <a:xfrm>
              <a:off x="-16296655" y="-3519760"/>
              <a:ext cx="11302842" cy="1012077"/>
              <a:chOff x="-15864162" y="-3137367"/>
              <a:chExt cx="11583822" cy="1012077"/>
            </a:xfrm>
          </p:grpSpPr>
          <p:sp>
            <p:nvSpPr>
              <p:cNvPr id="14" name="Graphic 125">
                <a:extLst>
                  <a:ext uri="{FF2B5EF4-FFF2-40B4-BE49-F238E27FC236}">
                    <a16:creationId xmlns:a16="http://schemas.microsoft.com/office/drawing/2014/main" id="{F981F7F2-484A-074E-AD8B-9F909D440C84}"/>
                  </a:ext>
                </a:extLst>
              </p:cNvPr>
              <p:cNvSpPr/>
              <p:nvPr/>
            </p:nvSpPr>
            <p:spPr>
              <a:xfrm>
                <a:off x="-15864162" y="-3137367"/>
                <a:ext cx="5791911"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0000">
                    <a:srgbClr val="FCC053"/>
                  </a:gs>
                  <a:gs pos="0">
                    <a:srgbClr val="FDD301"/>
                  </a:gs>
                  <a:gs pos="100000">
                    <a:srgbClr val="FBAEA1"/>
                  </a:gs>
                </a:gsLst>
                <a:lin ang="2700000" scaled="1"/>
              </a:gradFill>
              <a:ln w="3768" cap="flat">
                <a:noFill/>
                <a:prstDash val="solid"/>
                <a:miter/>
              </a:ln>
            </p:spPr>
            <p:txBody>
              <a:bodyPr rtlCol="0" anchor="ctr"/>
              <a:lstStyle/>
              <a:p>
                <a:endParaRPr lang="en-GB"/>
              </a:p>
            </p:txBody>
          </p:sp>
          <p:sp>
            <p:nvSpPr>
              <p:cNvPr id="15" name="Graphic 125">
                <a:extLst>
                  <a:ext uri="{FF2B5EF4-FFF2-40B4-BE49-F238E27FC236}">
                    <a16:creationId xmlns:a16="http://schemas.microsoft.com/office/drawing/2014/main" id="{213ED93E-6C47-3DCD-D94E-18E306BA24CE}"/>
                  </a:ext>
                </a:extLst>
              </p:cNvPr>
              <p:cNvSpPr/>
              <p:nvPr/>
            </p:nvSpPr>
            <p:spPr>
              <a:xfrm>
                <a:off x="-10072251" y="-3137367"/>
                <a:ext cx="5791911"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0000">
                    <a:srgbClr val="94E19A"/>
                  </a:gs>
                  <a:gs pos="0">
                    <a:srgbClr val="AEF23D"/>
                  </a:gs>
                  <a:gs pos="100000">
                    <a:srgbClr val="79CFFC"/>
                  </a:gs>
                </a:gsLst>
                <a:lin ang="2700000" scaled="1"/>
              </a:gradFill>
              <a:ln w="3768" cap="flat">
                <a:noFill/>
                <a:prstDash val="solid"/>
                <a:miter/>
              </a:ln>
            </p:spPr>
            <p:txBody>
              <a:bodyPr rtlCol="0" anchor="ctr"/>
              <a:lstStyle/>
              <a:p>
                <a:endParaRPr lang="en-GB"/>
              </a:p>
            </p:txBody>
          </p:sp>
        </p:grpSp>
        <p:grpSp>
          <p:nvGrpSpPr>
            <p:cNvPr id="10" name="Group 9">
              <a:extLst>
                <a:ext uri="{FF2B5EF4-FFF2-40B4-BE49-F238E27FC236}">
                  <a16:creationId xmlns:a16="http://schemas.microsoft.com/office/drawing/2014/main" id="{B9432293-FCFF-796D-8A0B-DAD0D18FF15D}"/>
                </a:ext>
              </a:extLst>
            </p:cNvPr>
            <p:cNvGrpSpPr/>
            <p:nvPr/>
          </p:nvGrpSpPr>
          <p:grpSpPr>
            <a:xfrm>
              <a:off x="-16296655" y="-4531837"/>
              <a:ext cx="11302842" cy="1012077"/>
              <a:chOff x="-16296655" y="-4376719"/>
              <a:chExt cx="11302842" cy="1012077"/>
            </a:xfrm>
          </p:grpSpPr>
          <p:sp>
            <p:nvSpPr>
              <p:cNvPr id="11" name="Graphic 125">
                <a:extLst>
                  <a:ext uri="{FF2B5EF4-FFF2-40B4-BE49-F238E27FC236}">
                    <a16:creationId xmlns:a16="http://schemas.microsoft.com/office/drawing/2014/main" id="{B6A7C5E9-AB9B-2330-36B2-77A0B7515E00}"/>
                  </a:ext>
                </a:extLst>
              </p:cNvPr>
              <p:cNvSpPr/>
              <p:nvPr/>
            </p:nvSpPr>
            <p:spPr>
              <a:xfrm>
                <a:off x="-8761427" y="-4376719"/>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0">
                    <a:srgbClr val="79CEFF"/>
                  </a:gs>
                  <a:gs pos="50000">
                    <a:srgbClr val="8A9DFF"/>
                  </a:gs>
                  <a:gs pos="100000">
                    <a:srgbClr val="9A6DFF"/>
                  </a:gs>
                </a:gsLst>
                <a:lin ang="2700000" scaled="1"/>
              </a:gradFill>
              <a:ln w="3768" cap="flat">
                <a:noFill/>
                <a:prstDash val="solid"/>
                <a:miter/>
              </a:ln>
            </p:spPr>
            <p:txBody>
              <a:bodyPr rtlCol="0" anchor="ctr"/>
              <a:lstStyle/>
              <a:p>
                <a:endParaRPr lang="en-GB"/>
              </a:p>
            </p:txBody>
          </p:sp>
          <p:sp>
            <p:nvSpPr>
              <p:cNvPr id="12" name="Graphic 125">
                <a:extLst>
                  <a:ext uri="{FF2B5EF4-FFF2-40B4-BE49-F238E27FC236}">
                    <a16:creationId xmlns:a16="http://schemas.microsoft.com/office/drawing/2014/main" id="{020D2CEB-421E-2786-E328-55C509B7C8A2}"/>
                  </a:ext>
                </a:extLst>
              </p:cNvPr>
              <p:cNvSpPr/>
              <p:nvPr/>
            </p:nvSpPr>
            <p:spPr>
              <a:xfrm>
                <a:off x="-12529041" y="-4376719"/>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2300">
                    <a:srgbClr val="CB8DD1"/>
                  </a:gs>
                  <a:gs pos="0">
                    <a:srgbClr val="FAADA4"/>
                  </a:gs>
                  <a:gs pos="100000">
                    <a:srgbClr val="9B6CFE"/>
                  </a:gs>
                </a:gsLst>
                <a:lin ang="2700000" scaled="1"/>
              </a:gradFill>
              <a:ln w="3768" cap="flat">
                <a:noFill/>
                <a:prstDash val="solid"/>
                <a:miter/>
              </a:ln>
            </p:spPr>
            <p:txBody>
              <a:bodyPr rtlCol="0" anchor="ctr"/>
              <a:lstStyle/>
              <a:p>
                <a:endParaRPr lang="en-GB"/>
              </a:p>
            </p:txBody>
          </p:sp>
          <p:sp>
            <p:nvSpPr>
              <p:cNvPr id="13" name="Graphic 125">
                <a:extLst>
                  <a:ext uri="{FF2B5EF4-FFF2-40B4-BE49-F238E27FC236}">
                    <a16:creationId xmlns:a16="http://schemas.microsoft.com/office/drawing/2014/main" id="{1E357766-F1AA-FE52-B99E-0B6AC32C9227}"/>
                  </a:ext>
                </a:extLst>
              </p:cNvPr>
              <p:cNvSpPr/>
              <p:nvPr/>
            </p:nvSpPr>
            <p:spPr>
              <a:xfrm>
                <a:off x="-16296655" y="-4376719"/>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0470">
                    <a:srgbClr val="8B64EF"/>
                  </a:gs>
                  <a:gs pos="0">
                    <a:srgbClr val="D49CFF"/>
                  </a:gs>
                  <a:gs pos="98000">
                    <a:srgbClr val="4A41B2"/>
                  </a:gs>
                </a:gsLst>
                <a:lin ang="2700000" scaled="1"/>
              </a:gradFill>
              <a:ln w="3768"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354109861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686703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417057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731594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Agenda 2">
    <p:spTree>
      <p:nvGrpSpPr>
        <p:cNvPr id="1" name=""/>
        <p:cNvGrpSpPr/>
        <p:nvPr/>
      </p:nvGrpSpPr>
      <p:grpSpPr>
        <a:xfrm>
          <a:off x="0" y="0"/>
          <a:ext cx="0" cy="0"/>
          <a:chOff x="0" y="0"/>
          <a:chExt cx="0" cy="0"/>
        </a:xfrm>
      </p:grpSpPr>
      <p:sp>
        <p:nvSpPr>
          <p:cNvPr id="14" name="Text Placeholder 11">
            <a:extLst>
              <a:ext uri="{FF2B5EF4-FFF2-40B4-BE49-F238E27FC236}">
                <a16:creationId xmlns:a16="http://schemas.microsoft.com/office/drawing/2014/main" id="{5A33786E-BA2A-7946-B8B0-AFD7EB6632A0}"/>
              </a:ext>
            </a:extLst>
          </p:cNvPr>
          <p:cNvSpPr>
            <a:spLocks noGrp="1"/>
          </p:cNvSpPr>
          <p:nvPr>
            <p:ph type="body" sz="quarter" idx="16"/>
          </p:nvPr>
        </p:nvSpPr>
        <p:spPr>
          <a:xfrm>
            <a:off x="584200" y="1666187"/>
            <a:ext cx="2532063"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5" name="Text Placeholder 7">
            <a:extLst>
              <a:ext uri="{FF2B5EF4-FFF2-40B4-BE49-F238E27FC236}">
                <a16:creationId xmlns:a16="http://schemas.microsoft.com/office/drawing/2014/main" id="{B9228C5F-84CB-BF4A-8982-6BBE1AE9B203}"/>
              </a:ext>
            </a:extLst>
          </p:cNvPr>
          <p:cNvSpPr>
            <a:spLocks noGrp="1"/>
          </p:cNvSpPr>
          <p:nvPr>
            <p:ph type="body" sz="quarter" idx="14"/>
          </p:nvPr>
        </p:nvSpPr>
        <p:spPr>
          <a:xfrm>
            <a:off x="584200" y="251102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1">
            <a:extLst>
              <a:ext uri="{FF2B5EF4-FFF2-40B4-BE49-F238E27FC236}">
                <a16:creationId xmlns:a16="http://schemas.microsoft.com/office/drawing/2014/main" id="{0AC708B6-8E29-B54E-B5BC-22D3F3A79D35}"/>
              </a:ext>
            </a:extLst>
          </p:cNvPr>
          <p:cNvSpPr>
            <a:spLocks noGrp="1"/>
          </p:cNvSpPr>
          <p:nvPr>
            <p:ph type="body" sz="quarter" idx="17"/>
          </p:nvPr>
        </p:nvSpPr>
        <p:spPr>
          <a:xfrm>
            <a:off x="3413125" y="1666187"/>
            <a:ext cx="2533650"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7" name="Text Placeholder 9">
            <a:extLst>
              <a:ext uri="{FF2B5EF4-FFF2-40B4-BE49-F238E27FC236}">
                <a16:creationId xmlns:a16="http://schemas.microsoft.com/office/drawing/2014/main" id="{6B6DD043-AF71-E04E-90DA-432FF63F1E38}"/>
              </a:ext>
            </a:extLst>
          </p:cNvPr>
          <p:cNvSpPr>
            <a:spLocks noGrp="1"/>
          </p:cNvSpPr>
          <p:nvPr>
            <p:ph type="body" sz="quarter" idx="15"/>
          </p:nvPr>
        </p:nvSpPr>
        <p:spPr>
          <a:xfrm>
            <a:off x="3413125" y="250438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1">
            <a:extLst>
              <a:ext uri="{FF2B5EF4-FFF2-40B4-BE49-F238E27FC236}">
                <a16:creationId xmlns:a16="http://schemas.microsoft.com/office/drawing/2014/main" id="{D2F0C722-74E8-854E-ABB2-95FEA2574037}"/>
              </a:ext>
            </a:extLst>
          </p:cNvPr>
          <p:cNvSpPr>
            <a:spLocks noGrp="1"/>
          </p:cNvSpPr>
          <p:nvPr>
            <p:ph type="body" sz="quarter" idx="18"/>
          </p:nvPr>
        </p:nvSpPr>
        <p:spPr>
          <a:xfrm>
            <a:off x="6244208" y="1666187"/>
            <a:ext cx="2532063"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19" name="Text Placeholder 7">
            <a:extLst>
              <a:ext uri="{FF2B5EF4-FFF2-40B4-BE49-F238E27FC236}">
                <a16:creationId xmlns:a16="http://schemas.microsoft.com/office/drawing/2014/main" id="{780F7ACC-145B-CF45-AAB9-7961394820DB}"/>
              </a:ext>
            </a:extLst>
          </p:cNvPr>
          <p:cNvSpPr>
            <a:spLocks noGrp="1"/>
          </p:cNvSpPr>
          <p:nvPr>
            <p:ph type="body" sz="quarter" idx="19"/>
          </p:nvPr>
        </p:nvSpPr>
        <p:spPr>
          <a:xfrm>
            <a:off x="6244208" y="251102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1">
            <a:extLst>
              <a:ext uri="{FF2B5EF4-FFF2-40B4-BE49-F238E27FC236}">
                <a16:creationId xmlns:a16="http://schemas.microsoft.com/office/drawing/2014/main" id="{8F66FABA-8AB7-CD44-B776-784790DE760C}"/>
              </a:ext>
            </a:extLst>
          </p:cNvPr>
          <p:cNvSpPr>
            <a:spLocks noGrp="1"/>
          </p:cNvSpPr>
          <p:nvPr>
            <p:ph type="body" sz="quarter" idx="20"/>
          </p:nvPr>
        </p:nvSpPr>
        <p:spPr>
          <a:xfrm>
            <a:off x="9073133" y="1666187"/>
            <a:ext cx="2533650" cy="615553"/>
          </a:xfrm>
        </p:spPr>
        <p:txBody>
          <a:bodyPr anchor="t"/>
          <a:lstStyle>
            <a:lvl1pPr marL="0" indent="0">
              <a:spcBef>
                <a:spcPts val="0"/>
              </a:spcBef>
              <a:buNone/>
              <a:defRPr sz="2000">
                <a:solidFill>
                  <a:srgbClr val="5D5AD5"/>
                </a:solidFill>
                <a:latin typeface="+mj-lt"/>
              </a:defRPr>
            </a:lvl1pPr>
          </a:lstStyle>
          <a:p>
            <a:pPr lvl="0"/>
            <a:r>
              <a:rPr lang="en-US"/>
              <a:t>Click to edit Master text styles</a:t>
            </a:r>
          </a:p>
        </p:txBody>
      </p:sp>
      <p:sp>
        <p:nvSpPr>
          <p:cNvPr id="21" name="Text Placeholder 9">
            <a:extLst>
              <a:ext uri="{FF2B5EF4-FFF2-40B4-BE49-F238E27FC236}">
                <a16:creationId xmlns:a16="http://schemas.microsoft.com/office/drawing/2014/main" id="{169B9E47-D4A7-8F4B-933F-AECD3FED40FA}"/>
              </a:ext>
            </a:extLst>
          </p:cNvPr>
          <p:cNvSpPr>
            <a:spLocks noGrp="1"/>
          </p:cNvSpPr>
          <p:nvPr>
            <p:ph type="body" sz="quarter" idx="21"/>
          </p:nvPr>
        </p:nvSpPr>
        <p:spPr>
          <a:xfrm>
            <a:off x="9073133" y="2504387"/>
            <a:ext cx="2532063" cy="1698927"/>
          </a:xfrm>
        </p:spPr>
        <p:txBody>
          <a:bodyPr wrap="square">
            <a:spAutoFit/>
          </a:bodyPr>
          <a:lstStyle>
            <a:lvl1pPr marL="141288" indent="-141288">
              <a:defRPr lang="en-US" sz="1800" dirty="0">
                <a:solidFill>
                  <a:schemeClr val="tx1"/>
                </a:solidFill>
              </a:defRPr>
            </a:lvl1pPr>
            <a:lvl2pPr marL="285750" indent="-125413">
              <a:defRPr lang="en-US" sz="1600" dirty="0">
                <a:solidFill>
                  <a:schemeClr val="tx1"/>
                </a:solidFill>
              </a:defRPr>
            </a:lvl2pPr>
            <a:lvl3pPr marL="438150" indent="-133350">
              <a:defRPr lang="en-US" dirty="0">
                <a:solidFill>
                  <a:schemeClr val="tx1"/>
                </a:solidFill>
              </a:defRPr>
            </a:lvl3pPr>
            <a:lvl4pPr marL="566738" indent="-114300">
              <a:defRPr lang="en-US" dirty="0">
                <a:solidFill>
                  <a:schemeClr val="tx1"/>
                </a:solidFill>
              </a:defRPr>
            </a:lvl4pPr>
            <a:lvl5pPr marL="685800" indent="-109538">
              <a:defRPr lang="en-US"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130BD321-B214-426A-86DA-AFD3CB266B28}"/>
              </a:ext>
            </a:extLst>
          </p:cNvPr>
          <p:cNvSpPr>
            <a:spLocks noGrp="1"/>
          </p:cNvSpPr>
          <p:nvPr>
            <p:ph type="title" hasCustomPrompt="1"/>
          </p:nvPr>
        </p:nvSpPr>
        <p:spPr>
          <a:xfrm>
            <a:off x="588263" y="457200"/>
            <a:ext cx="11018520" cy="553998"/>
          </a:xfrm>
        </p:spPr>
        <p:txBody>
          <a:bodyPr/>
          <a:lstStyle>
            <a:lvl1pPr>
              <a:defRPr>
                <a:solidFill>
                  <a:schemeClr val="tx1"/>
                </a:solidFill>
              </a:defRPr>
            </a:lvl1pPr>
          </a:lstStyle>
          <a:p>
            <a:r>
              <a:rPr lang="en-US"/>
              <a:t>Agenda</a:t>
            </a:r>
          </a:p>
        </p:txBody>
      </p:sp>
    </p:spTree>
    <p:extLst>
      <p:ext uri="{BB962C8B-B14F-4D97-AF65-F5344CB8AC3E}">
        <p14:creationId xmlns:p14="http://schemas.microsoft.com/office/powerpoint/2010/main" val="757276458"/>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0244277"/>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0166920"/>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643452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74744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60175423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7865005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eams photo">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4309079"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Content Placeholder 4">
            <a:extLst>
              <a:ext uri="{FF2B5EF4-FFF2-40B4-BE49-F238E27FC236}">
                <a16:creationId xmlns:a16="http://schemas.microsoft.com/office/drawing/2014/main" id="{32C4CD77-6F12-0D4B-9249-0CA3D240592B}"/>
              </a:ext>
            </a:extLst>
          </p:cNvPr>
          <p:cNvSpPr>
            <a:spLocks noGrp="1"/>
          </p:cNvSpPr>
          <p:nvPr>
            <p:ph sz="quarter" idx="12" hasCustomPrompt="1"/>
          </p:nvPr>
        </p:nvSpPr>
        <p:spPr>
          <a:xfrm>
            <a:off x="5081314" y="1588081"/>
            <a:ext cx="6553634" cy="3681838"/>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50000"/>
                <a:lumOff val="50000"/>
                <a:alpha val="20000"/>
              </a:schemeClr>
            </a:outerShdw>
          </a:effectLst>
        </p:spPr>
        <p:txBody>
          <a:bodyPr tIns="2651760">
            <a:noAutofit/>
          </a:bodyPr>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3374605" cy="950108"/>
          </a:xfrm>
          <a:prstGeom prst="rect">
            <a:avLst/>
          </a:prstGeom>
        </p:spPr>
        <p:txBody>
          <a:bodyPr/>
          <a:lstStyle>
            <a:lvl1pPr>
              <a:defRPr sz="2600"/>
            </a:lvl1pPr>
          </a:lstStyle>
          <a:p>
            <a:r>
              <a:rPr lang="en-US"/>
              <a:t>Click to edit Master title style</a:t>
            </a:r>
          </a:p>
        </p:txBody>
      </p:sp>
    </p:spTree>
    <p:extLst>
      <p:ext uri="{BB962C8B-B14F-4D97-AF65-F5344CB8AC3E}">
        <p14:creationId xmlns:p14="http://schemas.microsoft.com/office/powerpoint/2010/main" val="89609634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eams photo + phon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4023637"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3374605" cy="950108"/>
          </a:xfrm>
          <a:prstGeom prst="rect">
            <a:avLst/>
          </a:prstGeom>
        </p:spPr>
        <p:txBody>
          <a:bodyPr/>
          <a:lstStyle>
            <a:lvl1pPr>
              <a:defRPr sz="2600"/>
            </a:lvl1pPr>
          </a:lstStyle>
          <a:p>
            <a:r>
              <a:rPr lang="en-US"/>
              <a:t>Click to edit Master title style</a:t>
            </a:r>
          </a:p>
        </p:txBody>
      </p:sp>
      <p:sp>
        <p:nvSpPr>
          <p:cNvPr id="11" name="Content Placeholder 4">
            <a:extLst>
              <a:ext uri="{FF2B5EF4-FFF2-40B4-BE49-F238E27FC236}">
                <a16:creationId xmlns:a16="http://schemas.microsoft.com/office/drawing/2014/main" id="{38A04320-DCC6-0B47-8DBD-C5AD49DFC65B}"/>
              </a:ext>
            </a:extLst>
          </p:cNvPr>
          <p:cNvSpPr>
            <a:spLocks noGrp="1"/>
          </p:cNvSpPr>
          <p:nvPr>
            <p:ph sz="quarter" idx="12" hasCustomPrompt="1"/>
          </p:nvPr>
        </p:nvSpPr>
        <p:spPr>
          <a:xfrm>
            <a:off x="4906862" y="1371691"/>
            <a:ext cx="6343444" cy="3568707"/>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50000"/>
                <a:lumOff val="50000"/>
                <a:alpha val="20000"/>
              </a:schemeClr>
            </a:outerShdw>
          </a:effectLst>
        </p:spPr>
        <p:txBody>
          <a:bodyPr tIns="2468880">
            <a:noAutofit/>
          </a:bodyPr>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2" name="Content Placeholder 4">
            <a:extLst>
              <a:ext uri="{FF2B5EF4-FFF2-40B4-BE49-F238E27FC236}">
                <a16:creationId xmlns:a16="http://schemas.microsoft.com/office/drawing/2014/main" id="{A3E8EFB4-9443-754C-827B-DB6C17DCE940}"/>
              </a:ext>
            </a:extLst>
          </p:cNvPr>
          <p:cNvSpPr>
            <a:spLocks noGrp="1"/>
          </p:cNvSpPr>
          <p:nvPr>
            <p:ph sz="quarter" idx="13" hasCustomPrompt="1"/>
          </p:nvPr>
        </p:nvSpPr>
        <p:spPr>
          <a:xfrm>
            <a:off x="10124563" y="1936793"/>
            <a:ext cx="1739891" cy="3768420"/>
          </a:xfrm>
          <a:prstGeom prst="roundRect">
            <a:avLst>
              <a:gd name="adj" fmla="val 8222"/>
            </a:avLst>
          </a:prstGeom>
          <a:blipFill>
            <a:blip r:embed="rId3"/>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920240" bIns="0" anchor="ctr" anchorCtr="0">
            <a:noAutofit/>
          </a:bodyPr>
          <a:lstStyle>
            <a:lvl1pPr marL="0" indent="0" algn="l">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a:t>
            </a:r>
            <a:br>
              <a:rPr lang="en-US"/>
            </a:br>
            <a:r>
              <a:rPr lang="en-US"/>
              <a:t>photo here </a:t>
            </a:r>
            <a:br>
              <a:rPr lang="en-US"/>
            </a:br>
            <a:r>
              <a:rPr lang="en-US"/>
              <a:t>or click or tap icon below 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273652729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Teams photo 2">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5031693"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5031693" cy="950108"/>
          </a:xfrm>
          <a:prstGeom prst="rect">
            <a:avLst/>
          </a:prstGeom>
        </p:spPr>
        <p:txBody>
          <a:bodyPr/>
          <a:lstStyle>
            <a:lvl1pPr>
              <a:defRPr sz="2600"/>
            </a:lvl1pPr>
          </a:lstStyle>
          <a:p>
            <a:r>
              <a:rPr lang="en-US"/>
              <a:t>Click to edit Master title style</a:t>
            </a:r>
          </a:p>
        </p:txBody>
      </p:sp>
      <p:sp>
        <p:nvSpPr>
          <p:cNvPr id="7" name="Content Placeholder 4">
            <a:extLst>
              <a:ext uri="{FF2B5EF4-FFF2-40B4-BE49-F238E27FC236}">
                <a16:creationId xmlns:a16="http://schemas.microsoft.com/office/drawing/2014/main" id="{5906A360-8D81-A641-AC84-67059C28AFB3}"/>
              </a:ext>
            </a:extLst>
          </p:cNvPr>
          <p:cNvSpPr>
            <a:spLocks noGrp="1"/>
          </p:cNvSpPr>
          <p:nvPr>
            <p:ph sz="quarter" idx="12" hasCustomPrompt="1"/>
          </p:nvPr>
        </p:nvSpPr>
        <p:spPr>
          <a:xfrm>
            <a:off x="6584236" y="345044"/>
            <a:ext cx="5277351" cy="2968942"/>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75000"/>
                <a:lumOff val="25000"/>
                <a:alpha val="20000"/>
              </a:schemeClr>
            </a:outerShdw>
          </a:effectLst>
        </p:spPr>
        <p:txBody>
          <a:bodyPr tIns="201168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8" name="Content Placeholder 4">
            <a:extLst>
              <a:ext uri="{FF2B5EF4-FFF2-40B4-BE49-F238E27FC236}">
                <a16:creationId xmlns:a16="http://schemas.microsoft.com/office/drawing/2014/main" id="{349BC391-BBA0-004E-B574-CD332AEA5D8B}"/>
              </a:ext>
            </a:extLst>
          </p:cNvPr>
          <p:cNvSpPr>
            <a:spLocks noGrp="1"/>
          </p:cNvSpPr>
          <p:nvPr>
            <p:ph sz="quarter" idx="13" hasCustomPrompt="1"/>
          </p:nvPr>
        </p:nvSpPr>
        <p:spPr>
          <a:xfrm>
            <a:off x="6584235" y="3601522"/>
            <a:ext cx="5277351" cy="2968942"/>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75000"/>
                <a:lumOff val="25000"/>
                <a:alpha val="20000"/>
              </a:schemeClr>
            </a:outerShdw>
          </a:effectLst>
        </p:spPr>
        <p:txBody>
          <a:bodyPr tIns="2011680">
            <a:noAutofit/>
          </a:bodyPr>
          <a:lstStyle>
            <a:lvl1pPr marL="0" indent="0" algn="l">
              <a:defRPr lang="en-US" sz="12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a:t>
            </a:r>
            <a:br>
              <a:rPr lang="en-US"/>
            </a:br>
            <a:r>
              <a:rPr lang="en-US"/>
              <a:t>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Tree>
    <p:extLst>
      <p:ext uri="{BB962C8B-B14F-4D97-AF65-F5344CB8AC3E}">
        <p14:creationId xmlns:p14="http://schemas.microsoft.com/office/powerpoint/2010/main" val="42246541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eams photo 3">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7168619"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7168619" cy="950108"/>
          </a:xfrm>
          <a:prstGeom prst="rect">
            <a:avLst/>
          </a:prstGeom>
        </p:spPr>
        <p:txBody>
          <a:bodyPr/>
          <a:lstStyle>
            <a:lvl1pPr>
              <a:defRPr sz="2600"/>
            </a:lvl1pPr>
          </a:lstStyle>
          <a:p>
            <a:r>
              <a:rPr lang="en-US"/>
              <a:t>Click to edit Master title style</a:t>
            </a:r>
          </a:p>
        </p:txBody>
      </p:sp>
      <p:sp>
        <p:nvSpPr>
          <p:cNvPr id="9" name="Content Placeholder 4">
            <a:extLst>
              <a:ext uri="{FF2B5EF4-FFF2-40B4-BE49-F238E27FC236}">
                <a16:creationId xmlns:a16="http://schemas.microsoft.com/office/drawing/2014/main" id="{3DBECAC5-9647-EB45-BA62-C1EF56A17D71}"/>
              </a:ext>
            </a:extLst>
          </p:cNvPr>
          <p:cNvSpPr>
            <a:spLocks noGrp="1"/>
          </p:cNvSpPr>
          <p:nvPr>
            <p:ph sz="quarter" idx="13" hasCustomPrompt="1"/>
          </p:nvPr>
        </p:nvSpPr>
        <p:spPr>
          <a:xfrm>
            <a:off x="8584442" y="605499"/>
            <a:ext cx="3236200" cy="1741308"/>
          </a:xfrm>
          <a:prstGeom prst="roundRect">
            <a:avLst>
              <a:gd name="adj" fmla="val 0"/>
            </a:avLst>
          </a:prstGeom>
          <a:blipFill>
            <a:blip r:embed="rId2"/>
            <a:stretch>
              <a:fillRect/>
            </a:stretch>
          </a:blipFill>
          <a:ln w="69850">
            <a:solidFill>
              <a:schemeClr val="bg1"/>
            </a:solidFill>
          </a:ln>
          <a:effectLst>
            <a:outerShdw blurRad="254000" dist="12700" dir="5400000" sx="101000" sy="101000" algn="ctr" rotWithShape="0">
              <a:schemeClr val="tx1">
                <a:lumMod val="75000"/>
                <a:lumOff val="25000"/>
                <a:alpha val="20000"/>
              </a:schemeClr>
            </a:outerShdw>
          </a:effectLst>
        </p:spPr>
        <p:txBody>
          <a:bodyPr tIns="73152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0" name="Content Placeholder 4">
            <a:extLst>
              <a:ext uri="{FF2B5EF4-FFF2-40B4-BE49-F238E27FC236}">
                <a16:creationId xmlns:a16="http://schemas.microsoft.com/office/drawing/2014/main" id="{F096AFB9-2030-0440-8E5B-E188CD4A2700}"/>
              </a:ext>
            </a:extLst>
          </p:cNvPr>
          <p:cNvSpPr>
            <a:spLocks noGrp="1"/>
          </p:cNvSpPr>
          <p:nvPr>
            <p:ph sz="quarter" idx="14" hasCustomPrompt="1"/>
          </p:nvPr>
        </p:nvSpPr>
        <p:spPr>
          <a:xfrm>
            <a:off x="8584442" y="2558346"/>
            <a:ext cx="3236200" cy="1741308"/>
          </a:xfrm>
          <a:prstGeom prst="roundRect">
            <a:avLst>
              <a:gd name="adj" fmla="val 0"/>
            </a:avLst>
          </a:prstGeom>
          <a:blipFill>
            <a:blip r:embed="rId2"/>
            <a:stretch>
              <a:fillRect/>
            </a:stretch>
          </a:blipFill>
          <a:ln w="69850">
            <a:solidFill>
              <a:schemeClr val="bg1"/>
            </a:solidFill>
          </a:ln>
          <a:effectLst>
            <a:outerShdw blurRad="254000" dist="12700" dir="5400000" sx="101000" sy="101000" algn="ctr" rotWithShape="0">
              <a:schemeClr val="tx1">
                <a:lumMod val="75000"/>
                <a:lumOff val="25000"/>
                <a:alpha val="20000"/>
              </a:schemeClr>
            </a:outerShdw>
          </a:effectLst>
        </p:spPr>
        <p:txBody>
          <a:bodyPr tIns="73152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11" name="Content Placeholder 4">
            <a:extLst>
              <a:ext uri="{FF2B5EF4-FFF2-40B4-BE49-F238E27FC236}">
                <a16:creationId xmlns:a16="http://schemas.microsoft.com/office/drawing/2014/main" id="{97BB1C31-06A6-AB4D-A7EC-63EFA068AE37}"/>
              </a:ext>
            </a:extLst>
          </p:cNvPr>
          <p:cNvSpPr>
            <a:spLocks noGrp="1"/>
          </p:cNvSpPr>
          <p:nvPr>
            <p:ph sz="quarter" idx="15" hasCustomPrompt="1"/>
          </p:nvPr>
        </p:nvSpPr>
        <p:spPr>
          <a:xfrm>
            <a:off x="8584442" y="4511193"/>
            <a:ext cx="3236200" cy="1741308"/>
          </a:xfrm>
          <a:prstGeom prst="roundRect">
            <a:avLst>
              <a:gd name="adj" fmla="val 0"/>
            </a:avLst>
          </a:prstGeom>
          <a:blipFill>
            <a:blip r:embed="rId2"/>
            <a:stretch>
              <a:fillRect/>
            </a:stretch>
          </a:blipFill>
          <a:ln w="69850">
            <a:solidFill>
              <a:schemeClr val="bg1"/>
            </a:solidFill>
          </a:ln>
          <a:effectLst>
            <a:outerShdw blurRad="254000" dist="12700" dir="5400000" sx="101000" sy="101000" algn="ctr" rotWithShape="0">
              <a:schemeClr val="tx1">
                <a:lumMod val="75000"/>
                <a:lumOff val="25000"/>
                <a:alpha val="20000"/>
              </a:schemeClr>
            </a:outerShdw>
          </a:effectLst>
        </p:spPr>
        <p:txBody>
          <a:bodyPr tIns="731520">
            <a:noAutofit/>
          </a:bodyPr>
          <a:lstStyle>
            <a:lvl1pPr marL="0" indent="0" algn="l">
              <a:defRPr lang="en-US" sz="1400" b="1" kern="1200" spc="0" baseline="0" dirty="0">
                <a:solidFill>
                  <a:srgbClr val="000000"/>
                </a:solidFill>
                <a:latin typeface="+mn-lt"/>
                <a:ea typeface="+mn-ea"/>
                <a:cs typeface="Segoe UI" panose="020B0502040204020203" pitchFamily="34" charset="0"/>
              </a:defRPr>
            </a:lvl1pPr>
          </a:lstStyle>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a:t>
            </a:r>
            <a:br>
              <a:rPr lang="en-US"/>
            </a:br>
            <a:r>
              <a:rPr lang="en-US"/>
              <a:t>here or click or tap icon</a:t>
            </a:r>
            <a:br>
              <a:rPr lang="en-US"/>
            </a:br>
            <a:r>
              <a:rPr lang="en-US"/>
              <a:t>below to insert</a:t>
            </a:r>
          </a:p>
          <a:p>
            <a:pPr marL="228600" marR="0" lvl="0" indent="-22860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Tree>
    <p:extLst>
      <p:ext uri="{BB962C8B-B14F-4D97-AF65-F5344CB8AC3E}">
        <p14:creationId xmlns:p14="http://schemas.microsoft.com/office/powerpoint/2010/main" val="274028037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Agenda 3">
    <p:spTree>
      <p:nvGrpSpPr>
        <p:cNvPr id="1" name=""/>
        <p:cNvGrpSpPr/>
        <p:nvPr/>
      </p:nvGrpSpPr>
      <p:grpSpPr>
        <a:xfrm>
          <a:off x="0" y="0"/>
          <a:ext cx="0" cy="0"/>
          <a:chOff x="0" y="0"/>
          <a:chExt cx="0" cy="0"/>
        </a:xfrm>
      </p:grpSpPr>
      <p:sp>
        <p:nvSpPr>
          <p:cNvPr id="11" name="Text Placeholder 11">
            <a:extLst>
              <a:ext uri="{FF2B5EF4-FFF2-40B4-BE49-F238E27FC236}">
                <a16:creationId xmlns:a16="http://schemas.microsoft.com/office/drawing/2014/main" id="{E8E2107F-D756-284E-A18C-EC19015DFDD3}"/>
              </a:ext>
            </a:extLst>
          </p:cNvPr>
          <p:cNvSpPr>
            <a:spLocks noGrp="1"/>
          </p:cNvSpPr>
          <p:nvPr>
            <p:ph type="body" sz="quarter" idx="16" hasCustomPrompt="1"/>
          </p:nvPr>
        </p:nvSpPr>
        <p:spPr>
          <a:xfrm>
            <a:off x="584201" y="166618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12" name="Text Placeholder 7">
            <a:extLst>
              <a:ext uri="{FF2B5EF4-FFF2-40B4-BE49-F238E27FC236}">
                <a16:creationId xmlns:a16="http://schemas.microsoft.com/office/drawing/2014/main" id="{EEDCCC92-5800-7840-A07F-7142E9682A16}"/>
              </a:ext>
            </a:extLst>
          </p:cNvPr>
          <p:cNvSpPr>
            <a:spLocks noGrp="1"/>
          </p:cNvSpPr>
          <p:nvPr>
            <p:ph type="body" sz="quarter" idx="14" hasCustomPrompt="1"/>
          </p:nvPr>
        </p:nvSpPr>
        <p:spPr>
          <a:xfrm>
            <a:off x="1052948" y="166618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3" name="Text Placeholder 11">
            <a:extLst>
              <a:ext uri="{FF2B5EF4-FFF2-40B4-BE49-F238E27FC236}">
                <a16:creationId xmlns:a16="http://schemas.microsoft.com/office/drawing/2014/main" id="{B59C73EE-192A-DC41-998B-295E17CA6792}"/>
              </a:ext>
            </a:extLst>
          </p:cNvPr>
          <p:cNvSpPr>
            <a:spLocks noGrp="1"/>
          </p:cNvSpPr>
          <p:nvPr>
            <p:ph type="body" sz="quarter" idx="17" hasCustomPrompt="1"/>
          </p:nvPr>
        </p:nvSpPr>
        <p:spPr>
          <a:xfrm>
            <a:off x="584201" y="204196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2" name="Text Placeholder 7">
            <a:extLst>
              <a:ext uri="{FF2B5EF4-FFF2-40B4-BE49-F238E27FC236}">
                <a16:creationId xmlns:a16="http://schemas.microsoft.com/office/drawing/2014/main" id="{78C925AD-00CE-2349-8207-C79406FC49D5}"/>
              </a:ext>
            </a:extLst>
          </p:cNvPr>
          <p:cNvSpPr>
            <a:spLocks noGrp="1"/>
          </p:cNvSpPr>
          <p:nvPr>
            <p:ph type="body" sz="quarter" idx="18" hasCustomPrompt="1"/>
          </p:nvPr>
        </p:nvSpPr>
        <p:spPr>
          <a:xfrm>
            <a:off x="1052948" y="204196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3" name="Text Placeholder 11">
            <a:extLst>
              <a:ext uri="{FF2B5EF4-FFF2-40B4-BE49-F238E27FC236}">
                <a16:creationId xmlns:a16="http://schemas.microsoft.com/office/drawing/2014/main" id="{31D50A13-4F84-9246-AAE0-27B2B8351740}"/>
              </a:ext>
            </a:extLst>
          </p:cNvPr>
          <p:cNvSpPr>
            <a:spLocks noGrp="1"/>
          </p:cNvSpPr>
          <p:nvPr>
            <p:ph type="body" sz="quarter" idx="19" hasCustomPrompt="1"/>
          </p:nvPr>
        </p:nvSpPr>
        <p:spPr>
          <a:xfrm>
            <a:off x="584201" y="2417747"/>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4" name="Text Placeholder 7">
            <a:extLst>
              <a:ext uri="{FF2B5EF4-FFF2-40B4-BE49-F238E27FC236}">
                <a16:creationId xmlns:a16="http://schemas.microsoft.com/office/drawing/2014/main" id="{804F4C3E-9FC0-DB4D-8D21-6D56432FE1C2}"/>
              </a:ext>
            </a:extLst>
          </p:cNvPr>
          <p:cNvSpPr>
            <a:spLocks noGrp="1"/>
          </p:cNvSpPr>
          <p:nvPr>
            <p:ph type="body" sz="quarter" idx="20" hasCustomPrompt="1"/>
          </p:nvPr>
        </p:nvSpPr>
        <p:spPr>
          <a:xfrm>
            <a:off x="1052948" y="2417749"/>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5" name="Text Placeholder 11">
            <a:extLst>
              <a:ext uri="{FF2B5EF4-FFF2-40B4-BE49-F238E27FC236}">
                <a16:creationId xmlns:a16="http://schemas.microsoft.com/office/drawing/2014/main" id="{63B61F84-ABD5-8648-B558-796006AA0455}"/>
              </a:ext>
            </a:extLst>
          </p:cNvPr>
          <p:cNvSpPr>
            <a:spLocks noGrp="1"/>
          </p:cNvSpPr>
          <p:nvPr>
            <p:ph type="body" sz="quarter" idx="21" hasCustomPrompt="1"/>
          </p:nvPr>
        </p:nvSpPr>
        <p:spPr>
          <a:xfrm>
            <a:off x="584201" y="280605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6" name="Text Placeholder 7">
            <a:extLst>
              <a:ext uri="{FF2B5EF4-FFF2-40B4-BE49-F238E27FC236}">
                <a16:creationId xmlns:a16="http://schemas.microsoft.com/office/drawing/2014/main" id="{26D69D38-758C-7B49-B3A5-187966E71965}"/>
              </a:ext>
            </a:extLst>
          </p:cNvPr>
          <p:cNvSpPr>
            <a:spLocks noGrp="1"/>
          </p:cNvSpPr>
          <p:nvPr>
            <p:ph type="body" sz="quarter" idx="22" hasCustomPrompt="1"/>
          </p:nvPr>
        </p:nvSpPr>
        <p:spPr>
          <a:xfrm>
            <a:off x="1052948" y="280605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7" name="Text Placeholder 11">
            <a:extLst>
              <a:ext uri="{FF2B5EF4-FFF2-40B4-BE49-F238E27FC236}">
                <a16:creationId xmlns:a16="http://schemas.microsoft.com/office/drawing/2014/main" id="{384E171F-B0E2-AA4E-9E98-C2FBBB1E35DF}"/>
              </a:ext>
            </a:extLst>
          </p:cNvPr>
          <p:cNvSpPr>
            <a:spLocks noGrp="1"/>
          </p:cNvSpPr>
          <p:nvPr>
            <p:ph type="body" sz="quarter" idx="23" hasCustomPrompt="1"/>
          </p:nvPr>
        </p:nvSpPr>
        <p:spPr>
          <a:xfrm>
            <a:off x="584201" y="318183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28" name="Text Placeholder 7">
            <a:extLst>
              <a:ext uri="{FF2B5EF4-FFF2-40B4-BE49-F238E27FC236}">
                <a16:creationId xmlns:a16="http://schemas.microsoft.com/office/drawing/2014/main" id="{EB5D655A-3EEA-3F46-8DF9-C02C9731BC5F}"/>
              </a:ext>
            </a:extLst>
          </p:cNvPr>
          <p:cNvSpPr>
            <a:spLocks noGrp="1"/>
          </p:cNvSpPr>
          <p:nvPr>
            <p:ph type="body" sz="quarter" idx="24" hasCustomPrompt="1"/>
          </p:nvPr>
        </p:nvSpPr>
        <p:spPr>
          <a:xfrm>
            <a:off x="1052948" y="3181835"/>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29" name="Text Placeholder 11">
            <a:extLst>
              <a:ext uri="{FF2B5EF4-FFF2-40B4-BE49-F238E27FC236}">
                <a16:creationId xmlns:a16="http://schemas.microsoft.com/office/drawing/2014/main" id="{6D3E8F46-A884-8546-8FB0-7E986E7FF094}"/>
              </a:ext>
            </a:extLst>
          </p:cNvPr>
          <p:cNvSpPr>
            <a:spLocks noGrp="1"/>
          </p:cNvSpPr>
          <p:nvPr>
            <p:ph type="body" sz="quarter" idx="25" hasCustomPrompt="1"/>
          </p:nvPr>
        </p:nvSpPr>
        <p:spPr>
          <a:xfrm>
            <a:off x="584201" y="3557615"/>
            <a:ext cx="467986" cy="307777"/>
          </a:xfrm>
        </p:spPr>
        <p:txBody>
          <a:bodyPr anchor="t"/>
          <a:lstStyle>
            <a:lvl1pPr marL="0" indent="0">
              <a:spcBef>
                <a:spcPts val="0"/>
              </a:spcBef>
              <a:buNone/>
              <a:defRPr sz="2000">
                <a:solidFill>
                  <a:srgbClr val="5D5AD5"/>
                </a:solidFill>
                <a:latin typeface="+mj-lt"/>
              </a:defRPr>
            </a:lvl1pPr>
          </a:lstStyle>
          <a:p>
            <a:pPr lvl="0"/>
            <a:r>
              <a:rPr lang="en-US"/>
              <a:t>#</a:t>
            </a:r>
          </a:p>
        </p:txBody>
      </p:sp>
      <p:sp>
        <p:nvSpPr>
          <p:cNvPr id="30" name="Text Placeholder 7">
            <a:extLst>
              <a:ext uri="{FF2B5EF4-FFF2-40B4-BE49-F238E27FC236}">
                <a16:creationId xmlns:a16="http://schemas.microsoft.com/office/drawing/2014/main" id="{2DC88330-CF4F-8042-AC6A-DE435746CEEF}"/>
              </a:ext>
            </a:extLst>
          </p:cNvPr>
          <p:cNvSpPr>
            <a:spLocks noGrp="1"/>
          </p:cNvSpPr>
          <p:nvPr>
            <p:ph type="body" sz="quarter" idx="26" hasCustomPrompt="1"/>
          </p:nvPr>
        </p:nvSpPr>
        <p:spPr>
          <a:xfrm>
            <a:off x="1052948" y="3557617"/>
            <a:ext cx="5790787" cy="307777"/>
          </a:xfrm>
        </p:spPr>
        <p:txBody>
          <a:bodyPr wrap="square">
            <a:spAutoFit/>
          </a:bodyPr>
          <a:lstStyle>
            <a:lvl1pPr marL="0" indent="0">
              <a:buNone/>
              <a:defRPr lang="en-US" sz="2000" dirty="0">
                <a:solidFill>
                  <a:schemeClr val="tx1"/>
                </a:solidFill>
              </a:defRPr>
            </a:lvl1pPr>
            <a:lvl2pPr marL="285750" indent="-125413">
              <a:defRPr lang="en-US" sz="1600" dirty="0">
                <a:solidFill>
                  <a:srgbClr val="747473"/>
                </a:solidFill>
              </a:defRPr>
            </a:lvl2pPr>
            <a:lvl3pPr marL="438150" indent="-133350">
              <a:defRPr lang="en-US" dirty="0">
                <a:solidFill>
                  <a:srgbClr val="747473"/>
                </a:solidFill>
              </a:defRPr>
            </a:lvl3pPr>
            <a:lvl4pPr marL="566738" indent="-114300">
              <a:defRPr lang="en-US" dirty="0">
                <a:solidFill>
                  <a:srgbClr val="747473"/>
                </a:solidFill>
              </a:defRPr>
            </a:lvl4pPr>
            <a:lvl5pPr marL="685800" indent="-109538">
              <a:defRPr lang="en-US" dirty="0">
                <a:solidFill>
                  <a:srgbClr val="747473"/>
                </a:solidFill>
              </a:defRPr>
            </a:lvl5pPr>
          </a:lstStyle>
          <a:p>
            <a:pPr lvl="0"/>
            <a:r>
              <a:rPr lang="en-US"/>
              <a:t>Section title</a:t>
            </a:r>
          </a:p>
        </p:txBody>
      </p:sp>
      <p:sp>
        <p:nvSpPr>
          <p:cNvPr id="15" name="Title 1">
            <a:extLst>
              <a:ext uri="{FF2B5EF4-FFF2-40B4-BE49-F238E27FC236}">
                <a16:creationId xmlns:a16="http://schemas.microsoft.com/office/drawing/2014/main" id="{76CDA6F5-606F-4332-894E-0CB8B3D73A57}"/>
              </a:ext>
            </a:extLst>
          </p:cNvPr>
          <p:cNvSpPr>
            <a:spLocks noGrp="1"/>
          </p:cNvSpPr>
          <p:nvPr>
            <p:ph type="title" hasCustomPrompt="1"/>
          </p:nvPr>
        </p:nvSpPr>
        <p:spPr>
          <a:xfrm>
            <a:off x="588263" y="457200"/>
            <a:ext cx="11018520" cy="553998"/>
          </a:xfrm>
        </p:spPr>
        <p:txBody>
          <a:bodyPr/>
          <a:lstStyle>
            <a:lvl1pPr>
              <a:defRPr>
                <a:solidFill>
                  <a:schemeClr val="tx1"/>
                </a:solidFill>
              </a:defRPr>
            </a:lvl1pPr>
          </a:lstStyle>
          <a:p>
            <a:r>
              <a:rPr lang="en-US"/>
              <a:t>Agenda</a:t>
            </a:r>
          </a:p>
        </p:txBody>
      </p:sp>
    </p:spTree>
    <p:extLst>
      <p:ext uri="{BB962C8B-B14F-4D97-AF65-F5344CB8AC3E}">
        <p14:creationId xmlns:p14="http://schemas.microsoft.com/office/powerpoint/2010/main" val="1231700272"/>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eams photo phone">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7445710"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7445710" cy="950108"/>
          </a:xfrm>
          <a:prstGeom prst="rect">
            <a:avLst/>
          </a:prstGeom>
        </p:spPr>
        <p:txBody>
          <a:bodyPr/>
          <a:lstStyle>
            <a:lvl1pPr>
              <a:defRPr sz="2600"/>
            </a:lvl1pPr>
          </a:lstStyle>
          <a:p>
            <a:r>
              <a:rPr lang="en-US"/>
              <a:t>Click to edit Master title style</a:t>
            </a:r>
          </a:p>
        </p:txBody>
      </p:sp>
      <p:sp>
        <p:nvSpPr>
          <p:cNvPr id="7" name="Content Placeholder 4">
            <a:extLst>
              <a:ext uri="{FF2B5EF4-FFF2-40B4-BE49-F238E27FC236}">
                <a16:creationId xmlns:a16="http://schemas.microsoft.com/office/drawing/2014/main" id="{FBCB2226-D1CC-534A-8F34-ED05335F143C}"/>
              </a:ext>
            </a:extLst>
          </p:cNvPr>
          <p:cNvSpPr>
            <a:spLocks noGrp="1"/>
          </p:cNvSpPr>
          <p:nvPr>
            <p:ph sz="quarter" idx="12" hasCustomPrompt="1"/>
          </p:nvPr>
        </p:nvSpPr>
        <p:spPr>
          <a:xfrm>
            <a:off x="8989961" y="585216"/>
            <a:ext cx="2625967" cy="5687568"/>
          </a:xfrm>
          <a:prstGeom prst="roundRect">
            <a:avLst>
              <a:gd name="adj" fmla="val 8222"/>
            </a:avLst>
          </a:prstGeom>
          <a:blipFill>
            <a:blip r:embed="rId2"/>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133489288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eams photo phone 2">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2" y="1588296"/>
            <a:ext cx="5198616" cy="4519427"/>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2" y="530466"/>
            <a:ext cx="5198616" cy="950108"/>
          </a:xfrm>
          <a:prstGeom prst="rect">
            <a:avLst/>
          </a:prstGeom>
        </p:spPr>
        <p:txBody>
          <a:bodyPr/>
          <a:lstStyle>
            <a:lvl1pPr>
              <a:defRPr sz="2600"/>
            </a:lvl1pPr>
          </a:lstStyle>
          <a:p>
            <a:r>
              <a:rPr lang="en-US"/>
              <a:t>Click to edit Master title style</a:t>
            </a:r>
          </a:p>
        </p:txBody>
      </p:sp>
      <p:sp>
        <p:nvSpPr>
          <p:cNvPr id="5" name="Content Placeholder 4">
            <a:extLst>
              <a:ext uri="{FF2B5EF4-FFF2-40B4-BE49-F238E27FC236}">
                <a16:creationId xmlns:a16="http://schemas.microsoft.com/office/drawing/2014/main" id="{20089D16-8111-6D4B-A9F1-35AF1D1AF2B3}"/>
              </a:ext>
            </a:extLst>
          </p:cNvPr>
          <p:cNvSpPr>
            <a:spLocks noGrp="1"/>
          </p:cNvSpPr>
          <p:nvPr>
            <p:ph sz="quarter" idx="12" hasCustomPrompt="1"/>
          </p:nvPr>
        </p:nvSpPr>
        <p:spPr>
          <a:xfrm>
            <a:off x="8989961" y="585216"/>
            <a:ext cx="2625967" cy="5687568"/>
          </a:xfrm>
          <a:prstGeom prst="roundRect">
            <a:avLst>
              <a:gd name="adj" fmla="val 8222"/>
            </a:avLst>
          </a:prstGeom>
          <a:blipFill>
            <a:blip r:embed="rId2"/>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
        <p:nvSpPr>
          <p:cNvPr id="8" name="Content Placeholder 4">
            <a:extLst>
              <a:ext uri="{FF2B5EF4-FFF2-40B4-BE49-F238E27FC236}">
                <a16:creationId xmlns:a16="http://schemas.microsoft.com/office/drawing/2014/main" id="{FDB2F18D-8957-1947-A3FC-E12746E7FFC7}"/>
              </a:ext>
            </a:extLst>
          </p:cNvPr>
          <p:cNvSpPr>
            <a:spLocks noGrp="1"/>
          </p:cNvSpPr>
          <p:nvPr>
            <p:ph sz="quarter" idx="13" hasCustomPrompt="1"/>
          </p:nvPr>
        </p:nvSpPr>
        <p:spPr>
          <a:xfrm>
            <a:off x="6069341" y="585216"/>
            <a:ext cx="2625967" cy="5687568"/>
          </a:xfrm>
          <a:prstGeom prst="roundRect">
            <a:avLst>
              <a:gd name="adj" fmla="val 8222"/>
            </a:avLst>
          </a:prstGeom>
          <a:blipFill>
            <a:blip r:embed="rId2"/>
            <a:stretch>
              <a:fillRect/>
            </a:stretch>
          </a:blipFill>
          <a:ln w="104775">
            <a:solidFill>
              <a:schemeClr val="bg1"/>
            </a:solidFill>
          </a:ln>
          <a:effectLst>
            <a:outerShdw blurRad="254000" dist="12700" dir="5400000" sx="101000" sy="101000" algn="ctr" rotWithShape="0">
              <a:schemeClr val="bg1">
                <a:lumMod val="65000"/>
                <a:alpha val="20000"/>
              </a:schemeClr>
            </a:outerShdw>
          </a:effectLst>
        </p:spPr>
        <p:txBody>
          <a:bodyPr tIns="1463040" bIns="0" anchor="ctr" anchorCtr="0"/>
          <a:lstStyle>
            <a:lvl1pPr marL="0" indent="0" algn="ctr">
              <a:buNone/>
              <a:defRPr lang="en-US" sz="1100" b="1" kern="1200" spc="0" baseline="0" dirty="0">
                <a:solidFill>
                  <a:schemeClr val="bg1"/>
                </a:solidFill>
                <a:latin typeface="+mn-lt"/>
                <a:ea typeface="+mn-ea"/>
                <a:cs typeface="Segoe UI" panose="020B0502040204020203" pitchFamily="34" charset="0"/>
              </a:defRPr>
            </a:lvl1pPr>
          </a:lstStyle>
          <a:p>
            <a:pPr marL="285750" marR="0" lvl="0" indent="-285750" algn="ctr" defTabSz="932742" rtl="0" eaLnBrk="1" fontAlgn="auto" latinLnBrk="0" hangingPunct="1">
              <a:lnSpc>
                <a:spcPct val="100000"/>
              </a:lnSpc>
              <a:spcBef>
                <a:spcPct val="20000"/>
              </a:spcBef>
              <a:spcAft>
                <a:spcPts val="0"/>
              </a:spcAft>
              <a:buClrTx/>
              <a:buSzPct val="90000"/>
              <a:tabLst/>
            </a:pPr>
            <a:r>
              <a:rPr lang="en-US"/>
              <a:t>Drag &amp; drop your photo here </a:t>
            </a:r>
            <a:br>
              <a:rPr lang="en-US"/>
            </a:br>
            <a:r>
              <a:rPr lang="en-US"/>
              <a:t>or click or tap icon below </a:t>
            </a:r>
            <a:br>
              <a:rPr lang="en-US"/>
            </a:br>
            <a:r>
              <a:rPr lang="en-US"/>
              <a:t>to insert</a:t>
            </a:r>
          </a:p>
          <a:p>
            <a:pPr marL="285750" marR="0" lvl="0" indent="-285750" algn="ctr" defTabSz="932742" rtl="0" eaLnBrk="1" fontAlgn="auto" latinLnBrk="0" hangingPunct="1">
              <a:lnSpc>
                <a:spcPct val="100000"/>
              </a:lnSpc>
              <a:spcBef>
                <a:spcPct val="20000"/>
              </a:spcBef>
              <a:spcAft>
                <a:spcPts val="0"/>
              </a:spcAft>
              <a:buClrTx/>
              <a:buSzPct val="90000"/>
              <a:tabLst/>
            </a:pPr>
            <a:endParaRPr lang="en-US"/>
          </a:p>
        </p:txBody>
      </p:sp>
    </p:spTree>
    <p:extLst>
      <p:ext uri="{BB962C8B-B14F-4D97-AF65-F5344CB8AC3E}">
        <p14:creationId xmlns:p14="http://schemas.microsoft.com/office/powerpoint/2010/main" val="26431520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Title - Square Photo ">
    <p:bg>
      <p:bgPr>
        <a:solidFill>
          <a:srgbClr val="E6E6E6"/>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TextBox 1">
            <a:extLst>
              <a:ext uri="{FF2B5EF4-FFF2-40B4-BE49-F238E27FC236}">
                <a16:creationId xmlns:a16="http://schemas.microsoft.com/office/drawing/2014/main" id="{E4BEC632-B56E-1B05-E548-242913A301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2742297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Square Photo ">
    <p:bg>
      <p:bgPr>
        <a:solidFill>
          <a:srgbClr val="E6E6E6"/>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TextBox 1">
            <a:extLst>
              <a:ext uri="{FF2B5EF4-FFF2-40B4-BE49-F238E27FC236}">
                <a16:creationId xmlns:a16="http://schemas.microsoft.com/office/drawing/2014/main" id="{76152F49-E2F5-F0C0-C4E7-525300131827}"/>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985266125"/>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Square Photo 2">
    <p:bg>
      <p:bgPr>
        <a:solidFill>
          <a:srgbClr val="E6E6E6"/>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TextBox 1">
            <a:extLst>
              <a:ext uri="{FF2B5EF4-FFF2-40B4-BE49-F238E27FC236}">
                <a16:creationId xmlns:a16="http://schemas.microsoft.com/office/drawing/2014/main" id="{94E4E5BB-50C2-7D33-10AD-3E9277EF23C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7703103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op horizontal photo and title">
    <p:bg>
      <p:bgPr>
        <a:solidFill>
          <a:srgbClr val="E6E6E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Box 2">
            <a:extLst>
              <a:ext uri="{FF2B5EF4-FFF2-40B4-BE49-F238E27FC236}">
                <a16:creationId xmlns:a16="http://schemas.microsoft.com/office/drawing/2014/main" id="{1EB53967-E8EC-5410-4C64-17A317B12B27}"/>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72819682"/>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Bottom horizontal photo and title">
    <p:bg>
      <p:bgPr>
        <a:solidFill>
          <a:srgbClr val="E6E6E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3" name="TextBox 2">
            <a:extLst>
              <a:ext uri="{FF2B5EF4-FFF2-40B4-BE49-F238E27FC236}">
                <a16:creationId xmlns:a16="http://schemas.microsoft.com/office/drawing/2014/main" id="{DE6B1B86-98FE-59A4-9ED9-FE0CC60EE29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05835079"/>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TextBox 1">
            <a:extLst>
              <a:ext uri="{FF2B5EF4-FFF2-40B4-BE49-F238E27FC236}">
                <a16:creationId xmlns:a16="http://schemas.microsoft.com/office/drawing/2014/main" id="{806E0A57-AEF5-4369-68E5-ADA9FB4DB4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7769099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TextBox 1">
            <a:extLst>
              <a:ext uri="{FF2B5EF4-FFF2-40B4-BE49-F238E27FC236}">
                <a16:creationId xmlns:a16="http://schemas.microsoft.com/office/drawing/2014/main" id="{2A54FB00-77A4-11FF-EF35-67D3D95D617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5026775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2" name="TextBox 1">
            <a:extLst>
              <a:ext uri="{FF2B5EF4-FFF2-40B4-BE49-F238E27FC236}">
                <a16:creationId xmlns:a16="http://schemas.microsoft.com/office/drawing/2014/main" id="{0B7DB2C9-6986-7455-5C92-AE3C9657A224}"/>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8493313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88.xml"/><Relationship Id="rId21" Type="http://schemas.openxmlformats.org/officeDocument/2006/relationships/slideLayout" Target="../slideLayouts/slideLayout83.xml"/><Relationship Id="rId34" Type="http://schemas.openxmlformats.org/officeDocument/2006/relationships/slideLayout" Target="../slideLayouts/slideLayout96.xml"/><Relationship Id="rId42" Type="http://schemas.openxmlformats.org/officeDocument/2006/relationships/slideLayout" Target="../slideLayouts/slideLayout104.xml"/><Relationship Id="rId47" Type="http://schemas.openxmlformats.org/officeDocument/2006/relationships/slideLayout" Target="../slideLayouts/slideLayout109.xml"/><Relationship Id="rId50" Type="http://schemas.openxmlformats.org/officeDocument/2006/relationships/slideLayout" Target="../slideLayouts/slideLayout112.xml"/><Relationship Id="rId55" Type="http://schemas.openxmlformats.org/officeDocument/2006/relationships/slideLayout" Target="../slideLayouts/slideLayout117.xml"/><Relationship Id="rId63" Type="http://schemas.openxmlformats.org/officeDocument/2006/relationships/slideLayout" Target="../slideLayouts/slideLayout125.xml"/><Relationship Id="rId7" Type="http://schemas.openxmlformats.org/officeDocument/2006/relationships/slideLayout" Target="../slideLayouts/slideLayout6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9" Type="http://schemas.openxmlformats.org/officeDocument/2006/relationships/slideLayout" Target="../slideLayouts/slideLayout91.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32" Type="http://schemas.openxmlformats.org/officeDocument/2006/relationships/slideLayout" Target="../slideLayouts/slideLayout94.xml"/><Relationship Id="rId37" Type="http://schemas.openxmlformats.org/officeDocument/2006/relationships/slideLayout" Target="../slideLayouts/slideLayout99.xml"/><Relationship Id="rId40" Type="http://schemas.openxmlformats.org/officeDocument/2006/relationships/slideLayout" Target="../slideLayouts/slideLayout102.xml"/><Relationship Id="rId45" Type="http://schemas.openxmlformats.org/officeDocument/2006/relationships/slideLayout" Target="../slideLayouts/slideLayout107.xml"/><Relationship Id="rId53" Type="http://schemas.openxmlformats.org/officeDocument/2006/relationships/slideLayout" Target="../slideLayouts/slideLayout115.xml"/><Relationship Id="rId58" Type="http://schemas.openxmlformats.org/officeDocument/2006/relationships/slideLayout" Target="../slideLayouts/slideLayout120.xml"/><Relationship Id="rId66" Type="http://schemas.openxmlformats.org/officeDocument/2006/relationships/theme" Target="../theme/theme2.xml"/><Relationship Id="rId5" Type="http://schemas.openxmlformats.org/officeDocument/2006/relationships/slideLayout" Target="../slideLayouts/slideLayout67.xml"/><Relationship Id="rId61" Type="http://schemas.openxmlformats.org/officeDocument/2006/relationships/slideLayout" Target="../slideLayouts/slideLayout123.xml"/><Relationship Id="rId19" Type="http://schemas.openxmlformats.org/officeDocument/2006/relationships/slideLayout" Target="../slideLayouts/slideLayout8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30" Type="http://schemas.openxmlformats.org/officeDocument/2006/relationships/slideLayout" Target="../slideLayouts/slideLayout92.xml"/><Relationship Id="rId35" Type="http://schemas.openxmlformats.org/officeDocument/2006/relationships/slideLayout" Target="../slideLayouts/slideLayout97.xml"/><Relationship Id="rId43" Type="http://schemas.openxmlformats.org/officeDocument/2006/relationships/slideLayout" Target="../slideLayouts/slideLayout105.xml"/><Relationship Id="rId48" Type="http://schemas.openxmlformats.org/officeDocument/2006/relationships/slideLayout" Target="../slideLayouts/slideLayout110.xml"/><Relationship Id="rId56" Type="http://schemas.openxmlformats.org/officeDocument/2006/relationships/slideLayout" Target="../slideLayouts/slideLayout118.xml"/><Relationship Id="rId64" Type="http://schemas.openxmlformats.org/officeDocument/2006/relationships/slideLayout" Target="../slideLayouts/slideLayout126.xml"/><Relationship Id="rId8" Type="http://schemas.openxmlformats.org/officeDocument/2006/relationships/slideLayout" Target="../slideLayouts/slideLayout70.xml"/><Relationship Id="rId51" Type="http://schemas.openxmlformats.org/officeDocument/2006/relationships/slideLayout" Target="../slideLayouts/slideLayout113.xml"/><Relationship Id="rId3" Type="http://schemas.openxmlformats.org/officeDocument/2006/relationships/slideLayout" Target="../slideLayouts/slideLayout65.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33" Type="http://schemas.openxmlformats.org/officeDocument/2006/relationships/slideLayout" Target="../slideLayouts/slideLayout95.xml"/><Relationship Id="rId38" Type="http://schemas.openxmlformats.org/officeDocument/2006/relationships/slideLayout" Target="../slideLayouts/slideLayout100.xml"/><Relationship Id="rId46" Type="http://schemas.openxmlformats.org/officeDocument/2006/relationships/slideLayout" Target="../slideLayouts/slideLayout108.xml"/><Relationship Id="rId59" Type="http://schemas.openxmlformats.org/officeDocument/2006/relationships/slideLayout" Target="../slideLayouts/slideLayout121.xml"/><Relationship Id="rId20" Type="http://schemas.openxmlformats.org/officeDocument/2006/relationships/slideLayout" Target="../slideLayouts/slideLayout82.xml"/><Relationship Id="rId41" Type="http://schemas.openxmlformats.org/officeDocument/2006/relationships/slideLayout" Target="../slideLayouts/slideLayout103.xml"/><Relationship Id="rId54" Type="http://schemas.openxmlformats.org/officeDocument/2006/relationships/slideLayout" Target="../slideLayouts/slideLayout116.xml"/><Relationship Id="rId62" Type="http://schemas.openxmlformats.org/officeDocument/2006/relationships/slideLayout" Target="../slideLayouts/slideLayout12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36" Type="http://schemas.openxmlformats.org/officeDocument/2006/relationships/slideLayout" Target="../slideLayouts/slideLayout98.xml"/><Relationship Id="rId49" Type="http://schemas.openxmlformats.org/officeDocument/2006/relationships/slideLayout" Target="../slideLayouts/slideLayout111.xml"/><Relationship Id="rId57" Type="http://schemas.openxmlformats.org/officeDocument/2006/relationships/slideLayout" Target="../slideLayouts/slideLayout119.xml"/><Relationship Id="rId10" Type="http://schemas.openxmlformats.org/officeDocument/2006/relationships/slideLayout" Target="../slideLayouts/slideLayout72.xml"/><Relationship Id="rId31" Type="http://schemas.openxmlformats.org/officeDocument/2006/relationships/slideLayout" Target="../slideLayouts/slideLayout93.xml"/><Relationship Id="rId44" Type="http://schemas.openxmlformats.org/officeDocument/2006/relationships/slideLayout" Target="../slideLayouts/slideLayout106.xml"/><Relationship Id="rId52" Type="http://schemas.openxmlformats.org/officeDocument/2006/relationships/slideLayout" Target="../slideLayouts/slideLayout114.xml"/><Relationship Id="rId60" Type="http://schemas.openxmlformats.org/officeDocument/2006/relationships/slideLayout" Target="../slideLayouts/slideLayout122.xml"/><Relationship Id="rId65" Type="http://schemas.openxmlformats.org/officeDocument/2006/relationships/slideLayout" Target="../slideLayouts/slideLayout127.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39" Type="http://schemas.openxmlformats.org/officeDocument/2006/relationships/slideLayout" Target="../slideLayouts/slideLayout10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3.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F1F2F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0247" y="457200"/>
            <a:ext cx="11274552"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456184" y="1435503"/>
            <a:ext cx="11274552"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5" name="Title Placeholder 1">
            <a:extLst>
              <a:ext uri="{FF2B5EF4-FFF2-40B4-BE49-F238E27FC236}">
                <a16:creationId xmlns:a16="http://schemas.microsoft.com/office/drawing/2014/main" id="{8D3ECBCA-54FA-DF2E-8227-DFBC1B813DD3}"/>
              </a:ext>
            </a:extLst>
          </p:cNvPr>
          <p:cNvSpPr>
            <a:spLocks noGrp="1"/>
          </p:cNvSpPr>
          <p:nvPr>
            <p:ph type="title"/>
          </p:nvPr>
        </p:nvSpPr>
        <p:spPr>
          <a:xfrm>
            <a:off x="460247" y="457200"/>
            <a:ext cx="11274552" cy="430887"/>
          </a:xfrm>
          <a:prstGeom prst="rect">
            <a:avLst/>
          </a:prstGeom>
        </p:spPr>
        <p:txBody>
          <a:bodyPr vert="horz" wrap="square" lIns="0" tIns="0" rIns="0" bIns="0" rtlCol="0" anchor="t">
            <a:spAutoFit/>
          </a:bodyPr>
          <a:lstStyle/>
          <a:p>
            <a:r>
              <a:rPr lang="en-US"/>
              <a:t>Click to edit Master title style</a:t>
            </a:r>
          </a:p>
        </p:txBody>
      </p:sp>
      <p:sp>
        <p:nvSpPr>
          <p:cNvPr id="6" name="Text Placeholder 3">
            <a:extLst>
              <a:ext uri="{FF2B5EF4-FFF2-40B4-BE49-F238E27FC236}">
                <a16:creationId xmlns:a16="http://schemas.microsoft.com/office/drawing/2014/main" id="{C01CC4F0-EF76-CBD3-AC2D-D8E5DBEECFF1}"/>
              </a:ext>
            </a:extLst>
          </p:cNvPr>
          <p:cNvSpPr>
            <a:spLocks noGrp="1"/>
          </p:cNvSpPr>
          <p:nvPr>
            <p:ph type="body" idx="1"/>
          </p:nvPr>
        </p:nvSpPr>
        <p:spPr>
          <a:xfrm>
            <a:off x="456184" y="1435503"/>
            <a:ext cx="11274552"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ID" hidden="1">
            <a:extLst>
              <a:ext uri="{FF2B5EF4-FFF2-40B4-BE49-F238E27FC236}">
                <a16:creationId xmlns:a16="http://schemas.microsoft.com/office/drawing/2014/main" id="{3CA8D73B-7543-8BCE-6049-27520ABD6D27}"/>
              </a:ext>
            </a:extLst>
          </p:cNvPr>
          <p:cNvGrpSpPr/>
          <p:nvPr userDrawn="1"/>
        </p:nvGrpSpPr>
        <p:grpSpPr>
          <a:xfrm>
            <a:off x="0" y="0"/>
            <a:ext cx="12192000" cy="6858000"/>
            <a:chOff x="0" y="0"/>
            <a:chExt cx="12192000" cy="6858000"/>
          </a:xfrm>
        </p:grpSpPr>
        <p:cxnSp>
          <p:nvCxnSpPr>
            <p:cNvPr id="34" name="Straight Connector 33">
              <a:extLst>
                <a:ext uri="{FF2B5EF4-FFF2-40B4-BE49-F238E27FC236}">
                  <a16:creationId xmlns:a16="http://schemas.microsoft.com/office/drawing/2014/main" id="{34B3A6F3-9CF7-EE75-3266-9A6FE31DE704}"/>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E33F1D3-526C-B09C-5517-C51D17E89E65}"/>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7F0A006-5D29-7F42-87D7-866A482CCFE7}"/>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9A2EA3-B57C-43A3-8A97-0C4BAC76CF4D}"/>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A90104C-1FD3-2A40-7B3E-CF1377D9ED06}"/>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043120E-315C-644B-3DD7-ACBB998235D8}"/>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063220F-CD55-BA79-1577-4330512F9A34}"/>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A668326-7C8F-18F2-EAD9-0C15633E17F1}"/>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E68AD89-278B-8A58-E049-E3757BE1F567}"/>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BF2B968-8535-640E-FA75-EFE1C44D18B2}"/>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0201E79-8BEA-DF13-8E82-06ECEE646EF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72C183D-3479-B48A-77B5-74713B2C0BA1}"/>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C70ABEA9-4892-0CC0-6BB1-E7D2E600C2BF}"/>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5E9B5D5-95C5-32FD-3A18-E03B97740EE5}"/>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2C56E1B-E05A-7F29-209E-2EE42924AF5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24CF3E9-257A-125C-8C29-920B6D6C69F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0221FFB3-DDB1-6D41-6F83-68DE92446829}"/>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2AC86E7-1F93-5C7B-8338-BF376D1660B0}"/>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543011E4-4C08-5EA5-681C-86A88148E3C5}"/>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156EC8AE-988F-76C8-762C-BF1334CF6994}"/>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6761857-9EC6-6DF8-41B1-5AF56217A8DE}"/>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753B8BFE-CF8F-BF77-A47F-A0E9BB5CD1E0}"/>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8EE3FAA-B8C5-0EE0-A010-817BCE2E5BBA}"/>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B3C321D9-528E-083C-3439-56E1C128518E}"/>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E2C40E4D-C84D-5431-D359-98BCD0B5133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9587CC3E-20FD-F930-0F69-0FD9497E66E5}"/>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EB9663F-B0C3-5BFD-8347-58BDE2934E27}"/>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1F126D8C-04CF-9CD8-13C7-5A70E03BDDA9}"/>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6308863-D998-6C81-CE6C-002FA4F63563}"/>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CE2E0FB9-3F48-2D28-F376-4C6AA8A4A422}"/>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E84C159-0BEB-048C-95C0-EF517AAD7FC5}"/>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7060E0EC-25B4-07FF-6142-3F857148936E}"/>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BDE7EC87-EDBB-096E-51AF-0E10D21F0BF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AAC6932-C6C0-B295-F82E-593CF40D559E}"/>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79" name=".64 square" hidden="1">
            <a:extLst>
              <a:ext uri="{FF2B5EF4-FFF2-40B4-BE49-F238E27FC236}">
                <a16:creationId xmlns:a16="http://schemas.microsoft.com/office/drawing/2014/main" id="{07FAA1DE-EFC8-31DC-C4FD-67F42A08B3EA}"/>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80" name=".32 square" hidden="1">
            <a:extLst>
              <a:ext uri="{FF2B5EF4-FFF2-40B4-BE49-F238E27FC236}">
                <a16:creationId xmlns:a16="http://schemas.microsoft.com/office/drawing/2014/main" id="{2EBCA3E5-8AC1-62C4-ACF9-A229BFA25465}"/>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135" name="Group 134">
            <a:extLst>
              <a:ext uri="{FF2B5EF4-FFF2-40B4-BE49-F238E27FC236}">
                <a16:creationId xmlns:a16="http://schemas.microsoft.com/office/drawing/2014/main" id="{01FF4071-5FBB-CCF1-AD0A-1DBE32BAD83C}"/>
              </a:ext>
            </a:extLst>
          </p:cNvPr>
          <p:cNvGrpSpPr/>
          <p:nvPr userDrawn="1"/>
        </p:nvGrpSpPr>
        <p:grpSpPr>
          <a:xfrm>
            <a:off x="0" y="7017234"/>
            <a:ext cx="12192000" cy="1545771"/>
            <a:chOff x="-16296655" y="-5543914"/>
            <a:chExt cx="11302842" cy="3036231"/>
          </a:xfrm>
        </p:grpSpPr>
        <p:grpSp>
          <p:nvGrpSpPr>
            <p:cNvPr id="136" name="Group 135">
              <a:extLst>
                <a:ext uri="{FF2B5EF4-FFF2-40B4-BE49-F238E27FC236}">
                  <a16:creationId xmlns:a16="http://schemas.microsoft.com/office/drawing/2014/main" id="{3A1B2B64-4E74-07E4-2823-06A836382B82}"/>
                </a:ext>
              </a:extLst>
            </p:cNvPr>
            <p:cNvGrpSpPr/>
            <p:nvPr/>
          </p:nvGrpSpPr>
          <p:grpSpPr>
            <a:xfrm>
              <a:off x="-16296655" y="-5543914"/>
              <a:ext cx="11302842" cy="1012077"/>
              <a:chOff x="-16296655" y="-5543914"/>
              <a:chExt cx="11302842" cy="1012077"/>
            </a:xfrm>
          </p:grpSpPr>
          <p:sp>
            <p:nvSpPr>
              <p:cNvPr id="144" name="Graphic 125">
                <a:extLst>
                  <a:ext uri="{FF2B5EF4-FFF2-40B4-BE49-F238E27FC236}">
                    <a16:creationId xmlns:a16="http://schemas.microsoft.com/office/drawing/2014/main" id="{842DEF5E-9B9D-4EE6-C509-A2D32F76943D}"/>
                  </a:ext>
                </a:extLst>
              </p:cNvPr>
              <p:cNvSpPr/>
              <p:nvPr/>
            </p:nvSpPr>
            <p:spPr>
              <a:xfrm>
                <a:off x="-8761427" y="-5543914"/>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4000">
                    <a:srgbClr val="D59DFF"/>
                  </a:gs>
                  <a:gs pos="39000">
                    <a:srgbClr val="BA9FFD"/>
                  </a:gs>
                  <a:gs pos="100000">
                    <a:schemeClr val="accent3"/>
                  </a:gs>
                </a:gsLst>
                <a:lin ang="2700000" scaled="1"/>
              </a:gradFill>
              <a:ln w="3768" cap="flat">
                <a:noFill/>
                <a:prstDash val="solid"/>
                <a:miter/>
              </a:ln>
            </p:spPr>
            <p:txBody>
              <a:bodyPr rtlCol="0" anchor="ctr"/>
              <a:lstStyle/>
              <a:p>
                <a:endParaRPr lang="en-GB"/>
              </a:p>
            </p:txBody>
          </p:sp>
          <p:sp>
            <p:nvSpPr>
              <p:cNvPr id="145" name="Graphic 125">
                <a:extLst>
                  <a:ext uri="{FF2B5EF4-FFF2-40B4-BE49-F238E27FC236}">
                    <a16:creationId xmlns:a16="http://schemas.microsoft.com/office/drawing/2014/main" id="{DEBC64A0-135A-0896-E3A6-44752007537B}"/>
                  </a:ext>
                </a:extLst>
              </p:cNvPr>
              <p:cNvSpPr/>
              <p:nvPr/>
            </p:nvSpPr>
            <p:spPr>
              <a:xfrm>
                <a:off x="-12529041" y="-5543914"/>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0">
                    <a:srgbClr val="9FA2FC"/>
                  </a:gs>
                  <a:gs pos="95000">
                    <a:srgbClr val="534DC2"/>
                  </a:gs>
                </a:gsLst>
                <a:lin ang="2700000" scaled="1"/>
              </a:gradFill>
              <a:ln w="3768" cap="flat">
                <a:noFill/>
                <a:prstDash val="solid"/>
                <a:miter/>
              </a:ln>
            </p:spPr>
            <p:txBody>
              <a:bodyPr rtlCol="0" anchor="ctr"/>
              <a:lstStyle/>
              <a:p>
                <a:endParaRPr lang="en-GB"/>
              </a:p>
            </p:txBody>
          </p:sp>
          <p:sp>
            <p:nvSpPr>
              <p:cNvPr id="146" name="Graphic 125">
                <a:extLst>
                  <a:ext uri="{FF2B5EF4-FFF2-40B4-BE49-F238E27FC236}">
                    <a16:creationId xmlns:a16="http://schemas.microsoft.com/office/drawing/2014/main" id="{E86622D4-124E-2433-F269-CE62EBA50A6D}"/>
                  </a:ext>
                </a:extLst>
              </p:cNvPr>
              <p:cNvSpPr/>
              <p:nvPr/>
            </p:nvSpPr>
            <p:spPr>
              <a:xfrm>
                <a:off x="-16296655" y="-5543914"/>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0">
                    <a:srgbClr val="716CDC"/>
                  </a:gs>
                  <a:gs pos="100000">
                    <a:srgbClr val="342792"/>
                  </a:gs>
                </a:gsLst>
                <a:lin ang="2700000" scaled="1"/>
              </a:gradFill>
              <a:ln w="3768" cap="flat">
                <a:noFill/>
                <a:prstDash val="solid"/>
                <a:miter/>
              </a:ln>
            </p:spPr>
            <p:txBody>
              <a:bodyPr rtlCol="0" anchor="ctr"/>
              <a:lstStyle/>
              <a:p>
                <a:endParaRPr lang="en-GB"/>
              </a:p>
            </p:txBody>
          </p:sp>
        </p:grpSp>
        <p:grpSp>
          <p:nvGrpSpPr>
            <p:cNvPr id="137" name="Group 136">
              <a:extLst>
                <a:ext uri="{FF2B5EF4-FFF2-40B4-BE49-F238E27FC236}">
                  <a16:creationId xmlns:a16="http://schemas.microsoft.com/office/drawing/2014/main" id="{C8BFB34C-8C95-A4F2-51DA-4877087DD976}"/>
                </a:ext>
              </a:extLst>
            </p:cNvPr>
            <p:cNvGrpSpPr/>
            <p:nvPr/>
          </p:nvGrpSpPr>
          <p:grpSpPr>
            <a:xfrm>
              <a:off x="-16296655" y="-3519760"/>
              <a:ext cx="11302842" cy="1012077"/>
              <a:chOff x="-15864162" y="-3137367"/>
              <a:chExt cx="11583822" cy="1012077"/>
            </a:xfrm>
          </p:grpSpPr>
          <p:sp>
            <p:nvSpPr>
              <p:cNvPr id="142" name="Graphic 125">
                <a:extLst>
                  <a:ext uri="{FF2B5EF4-FFF2-40B4-BE49-F238E27FC236}">
                    <a16:creationId xmlns:a16="http://schemas.microsoft.com/office/drawing/2014/main" id="{27630C45-0F80-AB80-2447-875D360ADA0D}"/>
                  </a:ext>
                </a:extLst>
              </p:cNvPr>
              <p:cNvSpPr/>
              <p:nvPr/>
            </p:nvSpPr>
            <p:spPr>
              <a:xfrm>
                <a:off x="-15864162" y="-3137367"/>
                <a:ext cx="5791911"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0000">
                    <a:srgbClr val="FCC053"/>
                  </a:gs>
                  <a:gs pos="0">
                    <a:srgbClr val="FDD301"/>
                  </a:gs>
                  <a:gs pos="100000">
                    <a:srgbClr val="FBAEA1"/>
                  </a:gs>
                </a:gsLst>
                <a:lin ang="2700000" scaled="1"/>
              </a:gradFill>
              <a:ln w="3768" cap="flat">
                <a:noFill/>
                <a:prstDash val="solid"/>
                <a:miter/>
              </a:ln>
            </p:spPr>
            <p:txBody>
              <a:bodyPr rtlCol="0" anchor="ctr"/>
              <a:lstStyle/>
              <a:p>
                <a:endParaRPr lang="en-GB"/>
              </a:p>
            </p:txBody>
          </p:sp>
          <p:sp>
            <p:nvSpPr>
              <p:cNvPr id="143" name="Graphic 125">
                <a:extLst>
                  <a:ext uri="{FF2B5EF4-FFF2-40B4-BE49-F238E27FC236}">
                    <a16:creationId xmlns:a16="http://schemas.microsoft.com/office/drawing/2014/main" id="{4D29AE82-A409-644D-D151-D506E6854990}"/>
                  </a:ext>
                </a:extLst>
              </p:cNvPr>
              <p:cNvSpPr/>
              <p:nvPr/>
            </p:nvSpPr>
            <p:spPr>
              <a:xfrm>
                <a:off x="-10072251" y="-3137367"/>
                <a:ext cx="5791911"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0000">
                    <a:srgbClr val="94E19A"/>
                  </a:gs>
                  <a:gs pos="0">
                    <a:srgbClr val="AEF23D"/>
                  </a:gs>
                  <a:gs pos="100000">
                    <a:srgbClr val="79CFFC"/>
                  </a:gs>
                </a:gsLst>
                <a:lin ang="2700000" scaled="1"/>
              </a:gradFill>
              <a:ln w="3768" cap="flat">
                <a:noFill/>
                <a:prstDash val="solid"/>
                <a:miter/>
              </a:ln>
            </p:spPr>
            <p:txBody>
              <a:bodyPr rtlCol="0" anchor="ctr"/>
              <a:lstStyle/>
              <a:p>
                <a:endParaRPr lang="en-GB"/>
              </a:p>
            </p:txBody>
          </p:sp>
        </p:grpSp>
        <p:grpSp>
          <p:nvGrpSpPr>
            <p:cNvPr id="138" name="Group 137">
              <a:extLst>
                <a:ext uri="{FF2B5EF4-FFF2-40B4-BE49-F238E27FC236}">
                  <a16:creationId xmlns:a16="http://schemas.microsoft.com/office/drawing/2014/main" id="{0D0F7531-5047-C22B-18F9-F8CC7E372988}"/>
                </a:ext>
              </a:extLst>
            </p:cNvPr>
            <p:cNvGrpSpPr/>
            <p:nvPr/>
          </p:nvGrpSpPr>
          <p:grpSpPr>
            <a:xfrm>
              <a:off x="-16296655" y="-4531837"/>
              <a:ext cx="11302842" cy="1012077"/>
              <a:chOff x="-16296655" y="-4376719"/>
              <a:chExt cx="11302842" cy="1012077"/>
            </a:xfrm>
          </p:grpSpPr>
          <p:sp>
            <p:nvSpPr>
              <p:cNvPr id="139" name="Graphic 125">
                <a:extLst>
                  <a:ext uri="{FF2B5EF4-FFF2-40B4-BE49-F238E27FC236}">
                    <a16:creationId xmlns:a16="http://schemas.microsoft.com/office/drawing/2014/main" id="{120764E3-F202-B559-58D5-2C82D4205BBB}"/>
                  </a:ext>
                </a:extLst>
              </p:cNvPr>
              <p:cNvSpPr/>
              <p:nvPr/>
            </p:nvSpPr>
            <p:spPr>
              <a:xfrm>
                <a:off x="-8761427" y="-4376719"/>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0">
                    <a:srgbClr val="79CEFF"/>
                  </a:gs>
                  <a:gs pos="50000">
                    <a:srgbClr val="8A9DFF"/>
                  </a:gs>
                  <a:gs pos="100000">
                    <a:srgbClr val="9A6DFF"/>
                  </a:gs>
                </a:gsLst>
                <a:lin ang="2700000" scaled="1"/>
              </a:gradFill>
              <a:ln w="3768" cap="flat">
                <a:noFill/>
                <a:prstDash val="solid"/>
                <a:miter/>
              </a:ln>
            </p:spPr>
            <p:txBody>
              <a:bodyPr rtlCol="0" anchor="ctr"/>
              <a:lstStyle/>
              <a:p>
                <a:endParaRPr lang="en-GB"/>
              </a:p>
            </p:txBody>
          </p:sp>
          <p:sp>
            <p:nvSpPr>
              <p:cNvPr id="140" name="Graphic 125">
                <a:extLst>
                  <a:ext uri="{FF2B5EF4-FFF2-40B4-BE49-F238E27FC236}">
                    <a16:creationId xmlns:a16="http://schemas.microsoft.com/office/drawing/2014/main" id="{CF2CD0D8-18DF-F506-82C5-A5DE5740AA0D}"/>
                  </a:ext>
                </a:extLst>
              </p:cNvPr>
              <p:cNvSpPr/>
              <p:nvPr/>
            </p:nvSpPr>
            <p:spPr>
              <a:xfrm>
                <a:off x="-12529041" y="-4376719"/>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2300">
                    <a:srgbClr val="CB8DD1"/>
                  </a:gs>
                  <a:gs pos="0">
                    <a:srgbClr val="FAADA4"/>
                  </a:gs>
                  <a:gs pos="100000">
                    <a:srgbClr val="9B6CFE"/>
                  </a:gs>
                </a:gsLst>
                <a:lin ang="2700000" scaled="1"/>
              </a:gradFill>
              <a:ln w="3768" cap="flat">
                <a:noFill/>
                <a:prstDash val="solid"/>
                <a:miter/>
              </a:ln>
            </p:spPr>
            <p:txBody>
              <a:bodyPr rtlCol="0" anchor="ctr"/>
              <a:lstStyle/>
              <a:p>
                <a:endParaRPr lang="en-GB"/>
              </a:p>
            </p:txBody>
          </p:sp>
          <p:sp>
            <p:nvSpPr>
              <p:cNvPr id="141" name="Graphic 125">
                <a:extLst>
                  <a:ext uri="{FF2B5EF4-FFF2-40B4-BE49-F238E27FC236}">
                    <a16:creationId xmlns:a16="http://schemas.microsoft.com/office/drawing/2014/main" id="{BCA45871-BA05-4CB1-A4D3-197E7BEE46C7}"/>
                  </a:ext>
                </a:extLst>
              </p:cNvPr>
              <p:cNvSpPr/>
              <p:nvPr/>
            </p:nvSpPr>
            <p:spPr>
              <a:xfrm>
                <a:off x="-16296655" y="-4376719"/>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0470">
                    <a:srgbClr val="8B64EF"/>
                  </a:gs>
                  <a:gs pos="0">
                    <a:srgbClr val="D49CFF"/>
                  </a:gs>
                  <a:gs pos="98000">
                    <a:srgbClr val="4A41B2"/>
                  </a:gs>
                </a:gsLst>
                <a:lin ang="2700000" scaled="1"/>
              </a:gradFill>
              <a:ln w="3768"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116936524"/>
      </p:ext>
    </p:extLst>
  </p:cSld>
  <p:clrMap bg1="lt1" tx1="dk1" bg2="lt2" tx2="dk2" accent1="accent1" accent2="accent2" accent3="accent3" accent4="accent4" accent5="accent5" accent6="accent6" hlink="hlink" folHlink="folHlink"/>
  <p:sldLayoutIdLst>
    <p:sldLayoutId id="2147485764" r:id="rId1"/>
    <p:sldLayoutId id="2147485699" r:id="rId2"/>
    <p:sldLayoutId id="2147485700" r:id="rId3"/>
    <p:sldLayoutId id="2147485701" r:id="rId4"/>
    <p:sldLayoutId id="2147485702" r:id="rId5"/>
    <p:sldLayoutId id="2147485703" r:id="rId6"/>
    <p:sldLayoutId id="2147485704" r:id="rId7"/>
    <p:sldLayoutId id="2147485705" r:id="rId8"/>
    <p:sldLayoutId id="2147485706" r:id="rId9"/>
    <p:sldLayoutId id="2147485707" r:id="rId10"/>
    <p:sldLayoutId id="2147485708" r:id="rId11"/>
    <p:sldLayoutId id="2147485709" r:id="rId12"/>
    <p:sldLayoutId id="2147485710" r:id="rId13"/>
    <p:sldLayoutId id="2147485711" r:id="rId14"/>
    <p:sldLayoutId id="2147485712" r:id="rId15"/>
    <p:sldLayoutId id="2147485713" r:id="rId16"/>
    <p:sldLayoutId id="2147485714" r:id="rId17"/>
    <p:sldLayoutId id="2147485715" r:id="rId18"/>
    <p:sldLayoutId id="2147485716" r:id="rId19"/>
    <p:sldLayoutId id="2147485717" r:id="rId20"/>
    <p:sldLayoutId id="2147485718" r:id="rId21"/>
    <p:sldLayoutId id="2147485719" r:id="rId22"/>
    <p:sldLayoutId id="2147485720" r:id="rId23"/>
    <p:sldLayoutId id="2147485721" r:id="rId24"/>
    <p:sldLayoutId id="2147485722" r:id="rId25"/>
    <p:sldLayoutId id="2147485723" r:id="rId26"/>
    <p:sldLayoutId id="2147485724" r:id="rId27"/>
    <p:sldLayoutId id="2147485725" r:id="rId28"/>
    <p:sldLayoutId id="2147485726" r:id="rId29"/>
    <p:sldLayoutId id="2147485727" r:id="rId30"/>
    <p:sldLayoutId id="2147485728" r:id="rId31"/>
    <p:sldLayoutId id="2147485729" r:id="rId32"/>
    <p:sldLayoutId id="2147485730" r:id="rId33"/>
    <p:sldLayoutId id="2147485731" r:id="rId34"/>
    <p:sldLayoutId id="2147485732" r:id="rId35"/>
    <p:sldLayoutId id="2147485733" r:id="rId36"/>
    <p:sldLayoutId id="2147485734" r:id="rId37"/>
    <p:sldLayoutId id="2147485735" r:id="rId38"/>
    <p:sldLayoutId id="2147485736" r:id="rId39"/>
    <p:sldLayoutId id="2147485737" r:id="rId40"/>
    <p:sldLayoutId id="2147485738" r:id="rId41"/>
    <p:sldLayoutId id="2147485739" r:id="rId42"/>
    <p:sldLayoutId id="2147485740" r:id="rId43"/>
    <p:sldLayoutId id="2147485741" r:id="rId44"/>
    <p:sldLayoutId id="2147485742" r:id="rId45"/>
    <p:sldLayoutId id="2147485743" r:id="rId46"/>
    <p:sldLayoutId id="2147485744" r:id="rId47"/>
    <p:sldLayoutId id="2147485745" r:id="rId48"/>
    <p:sldLayoutId id="2147485746" r:id="rId49"/>
    <p:sldLayoutId id="2147485747" r:id="rId50"/>
    <p:sldLayoutId id="2147485748" r:id="rId51"/>
    <p:sldLayoutId id="2147485749" r:id="rId52"/>
    <p:sldLayoutId id="2147485750" r:id="rId53"/>
    <p:sldLayoutId id="2147485751" r:id="rId54"/>
    <p:sldLayoutId id="2147485752" r:id="rId55"/>
    <p:sldLayoutId id="2147485753" r:id="rId56"/>
    <p:sldLayoutId id="2147485754" r:id="rId57"/>
    <p:sldLayoutId id="2147485755" r:id="rId58"/>
    <p:sldLayoutId id="2147485756" r:id="rId59"/>
    <p:sldLayoutId id="2147485757" r:id="rId60"/>
    <p:sldLayoutId id="2147485758" r:id="rId61"/>
    <p:sldLayoutId id="2147485759" r:id="rId62"/>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9EA1FC"/>
          </p15:clr>
        </p15:guide>
        <p15:guide id="2" pos="7680" userDrawn="1">
          <p15:clr>
            <a:srgbClr val="9EA1FC"/>
          </p15:clr>
        </p15:guide>
        <p15:guide id="3" pos="288" userDrawn="1">
          <p15:clr>
            <a:srgbClr val="9EA1FC"/>
          </p15:clr>
        </p15:guide>
        <p15:guide id="4" pos="814" userDrawn="1">
          <p15:clr>
            <a:srgbClr val="9EA1FC"/>
          </p15:clr>
        </p15:guide>
        <p15:guide id="5" pos="886" userDrawn="1">
          <p15:clr>
            <a:srgbClr val="9EA1FC"/>
          </p15:clr>
        </p15:guide>
        <p15:guide id="6" pos="1412" userDrawn="1">
          <p15:clr>
            <a:srgbClr val="9EA1FC"/>
          </p15:clr>
        </p15:guide>
        <p15:guide id="7" pos="1484" userDrawn="1">
          <p15:clr>
            <a:srgbClr val="9EA1FC"/>
          </p15:clr>
        </p15:guide>
        <p15:guide id="8" pos="2010" userDrawn="1">
          <p15:clr>
            <a:srgbClr val="9EA1FC"/>
          </p15:clr>
        </p15:guide>
        <p15:guide id="9" pos="2082" userDrawn="1">
          <p15:clr>
            <a:srgbClr val="9EA1FC"/>
          </p15:clr>
        </p15:guide>
        <p15:guide id="10" pos="2608" userDrawn="1">
          <p15:clr>
            <a:srgbClr val="9EA1FC"/>
          </p15:clr>
        </p15:guide>
        <p15:guide id="11" pos="2680" userDrawn="1">
          <p15:clr>
            <a:srgbClr val="9EA1FC"/>
          </p15:clr>
        </p15:guide>
        <p15:guide id="12" pos="3206" userDrawn="1">
          <p15:clr>
            <a:srgbClr val="9EA1FC"/>
          </p15:clr>
        </p15:guide>
        <p15:guide id="13" pos="3278" userDrawn="1">
          <p15:clr>
            <a:srgbClr val="9EA1FC"/>
          </p15:clr>
        </p15:guide>
        <p15:guide id="14" pos="3804" userDrawn="1">
          <p15:clr>
            <a:srgbClr val="9EA1FC"/>
          </p15:clr>
        </p15:guide>
        <p15:guide id="15" pos="3876" userDrawn="1">
          <p15:clr>
            <a:srgbClr val="9EA1FC"/>
          </p15:clr>
        </p15:guide>
        <p15:guide id="16" pos="4402" userDrawn="1">
          <p15:clr>
            <a:srgbClr val="9EA1FC"/>
          </p15:clr>
        </p15:guide>
        <p15:guide id="17" pos="4474" userDrawn="1">
          <p15:clr>
            <a:srgbClr val="9EA1FC"/>
          </p15:clr>
        </p15:guide>
        <p15:guide id="18" pos="5000" userDrawn="1">
          <p15:clr>
            <a:srgbClr val="9EA1FC"/>
          </p15:clr>
        </p15:guide>
        <p15:guide id="19" pos="5072" userDrawn="1">
          <p15:clr>
            <a:srgbClr val="9EA1FC"/>
          </p15:clr>
        </p15:guide>
        <p15:guide id="20" pos="5598" userDrawn="1">
          <p15:clr>
            <a:srgbClr val="9EA1FC"/>
          </p15:clr>
        </p15:guide>
        <p15:guide id="21" pos="5670" userDrawn="1">
          <p15:clr>
            <a:srgbClr val="9EA1FC"/>
          </p15:clr>
        </p15:guide>
        <p15:guide id="22" pos="6196" userDrawn="1">
          <p15:clr>
            <a:srgbClr val="9EA1FC"/>
          </p15:clr>
        </p15:guide>
        <p15:guide id="23" pos="6268" userDrawn="1">
          <p15:clr>
            <a:srgbClr val="9EA1FC"/>
          </p15:clr>
        </p15:guide>
        <p15:guide id="24" pos="6794" userDrawn="1">
          <p15:clr>
            <a:srgbClr val="9EA1FC"/>
          </p15:clr>
        </p15:guide>
        <p15:guide id="25" pos="6866" userDrawn="1">
          <p15:clr>
            <a:srgbClr val="9EA1FC"/>
          </p15:clr>
        </p15:guide>
        <p15:guide id="26" pos="7392" userDrawn="1">
          <p15:clr>
            <a:srgbClr val="9EA1FC"/>
          </p15:clr>
        </p15:guide>
        <p15:guide id="27" orient="horz" userDrawn="1">
          <p15:clr>
            <a:srgbClr val="9EA1FC"/>
          </p15:clr>
        </p15:guide>
        <p15:guide id="28" orient="horz" pos="4320" userDrawn="1">
          <p15:clr>
            <a:srgbClr val="9EA1FC"/>
          </p15:clr>
        </p15:guide>
        <p15:guide id="29" orient="horz" pos="216" userDrawn="1">
          <p15:clr>
            <a:srgbClr val="9EA1FC"/>
          </p15:clr>
        </p15:guide>
        <p15:guide id="30" orient="horz" pos="4032" userDrawn="1">
          <p15:clr>
            <a:srgbClr val="9EA1FC"/>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E6E6E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0247" y="457200"/>
            <a:ext cx="11274552"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456184" y="1435503"/>
            <a:ext cx="11274552"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5" name="Title Placeholder 1">
            <a:extLst>
              <a:ext uri="{FF2B5EF4-FFF2-40B4-BE49-F238E27FC236}">
                <a16:creationId xmlns:a16="http://schemas.microsoft.com/office/drawing/2014/main" id="{8D3ECBCA-54FA-DF2E-8227-DFBC1B813DD3}"/>
              </a:ext>
            </a:extLst>
          </p:cNvPr>
          <p:cNvSpPr>
            <a:spLocks noGrp="1"/>
          </p:cNvSpPr>
          <p:nvPr>
            <p:ph type="title"/>
          </p:nvPr>
        </p:nvSpPr>
        <p:spPr>
          <a:xfrm>
            <a:off x="460247" y="457200"/>
            <a:ext cx="11274552" cy="553998"/>
          </a:xfrm>
          <a:prstGeom prst="rect">
            <a:avLst/>
          </a:prstGeom>
        </p:spPr>
        <p:txBody>
          <a:bodyPr vert="horz" wrap="square" lIns="0" tIns="0" rIns="0" bIns="0" rtlCol="0" anchor="t">
            <a:spAutoFit/>
          </a:bodyPr>
          <a:lstStyle/>
          <a:p>
            <a:r>
              <a:rPr lang="en-US"/>
              <a:t>Click to edit Master title style</a:t>
            </a:r>
          </a:p>
        </p:txBody>
      </p:sp>
      <p:sp>
        <p:nvSpPr>
          <p:cNvPr id="6" name="Text Placeholder 3">
            <a:extLst>
              <a:ext uri="{FF2B5EF4-FFF2-40B4-BE49-F238E27FC236}">
                <a16:creationId xmlns:a16="http://schemas.microsoft.com/office/drawing/2014/main" id="{C01CC4F0-EF76-CBD3-AC2D-D8E5DBEECFF1}"/>
              </a:ext>
            </a:extLst>
          </p:cNvPr>
          <p:cNvSpPr>
            <a:spLocks noGrp="1"/>
          </p:cNvSpPr>
          <p:nvPr>
            <p:ph type="body" idx="1"/>
          </p:nvPr>
        </p:nvSpPr>
        <p:spPr>
          <a:xfrm>
            <a:off x="456184" y="1435503"/>
            <a:ext cx="11274552"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ID" hidden="1">
            <a:extLst>
              <a:ext uri="{FF2B5EF4-FFF2-40B4-BE49-F238E27FC236}">
                <a16:creationId xmlns:a16="http://schemas.microsoft.com/office/drawing/2014/main" id="{3CA8D73B-7543-8BCE-6049-27520ABD6D27}"/>
              </a:ext>
            </a:extLst>
          </p:cNvPr>
          <p:cNvGrpSpPr/>
          <p:nvPr userDrawn="1"/>
        </p:nvGrpSpPr>
        <p:grpSpPr>
          <a:xfrm>
            <a:off x="0" y="0"/>
            <a:ext cx="12192000" cy="6858000"/>
            <a:chOff x="0" y="0"/>
            <a:chExt cx="12192000" cy="6858000"/>
          </a:xfrm>
        </p:grpSpPr>
        <p:cxnSp>
          <p:nvCxnSpPr>
            <p:cNvPr id="34" name="Straight Connector 33">
              <a:extLst>
                <a:ext uri="{FF2B5EF4-FFF2-40B4-BE49-F238E27FC236}">
                  <a16:creationId xmlns:a16="http://schemas.microsoft.com/office/drawing/2014/main" id="{34B3A6F3-9CF7-EE75-3266-9A6FE31DE704}"/>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E33F1D3-526C-B09C-5517-C51D17E89E65}"/>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7F0A006-5D29-7F42-87D7-866A482CCFE7}"/>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C39A2EA3-B57C-43A3-8A97-0C4BAC76CF4D}"/>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EA90104C-1FD3-2A40-7B3E-CF1377D9ED06}"/>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043120E-315C-644B-3DD7-ACBB998235D8}"/>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063220F-CD55-BA79-1577-4330512F9A34}"/>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A668326-7C8F-18F2-EAD9-0C15633E17F1}"/>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E68AD89-278B-8A58-E049-E3757BE1F567}"/>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5BF2B968-8535-640E-FA75-EFE1C44D18B2}"/>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0201E79-8BEA-DF13-8E82-06ECEE646EF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72C183D-3479-B48A-77B5-74713B2C0BA1}"/>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C70ABEA9-4892-0CC0-6BB1-E7D2E600C2BF}"/>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45E9B5D5-95C5-32FD-3A18-E03B97740EE5}"/>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E2C56E1B-E05A-7F29-209E-2EE42924AF5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24CF3E9-257A-125C-8C29-920B6D6C69F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0221FFB3-DDB1-6D41-6F83-68DE92446829}"/>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2AC86E7-1F93-5C7B-8338-BF376D1660B0}"/>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543011E4-4C08-5EA5-681C-86A88148E3C5}"/>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156EC8AE-988F-76C8-762C-BF1334CF6994}"/>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26761857-9EC6-6DF8-41B1-5AF56217A8DE}"/>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753B8BFE-CF8F-BF77-A47F-A0E9BB5CD1E0}"/>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8EE3FAA-B8C5-0EE0-A010-817BCE2E5BBA}"/>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B3C321D9-528E-083C-3439-56E1C128518E}"/>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E2C40E4D-C84D-5431-D359-98BCD0B5133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9587CC3E-20FD-F930-0F69-0FD9497E66E5}"/>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EB9663F-B0C3-5BFD-8347-58BDE2934E27}"/>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1F126D8C-04CF-9CD8-13C7-5A70E03BDDA9}"/>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66308863-D998-6C81-CE6C-002FA4F63563}"/>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CE2E0FB9-3F48-2D28-F376-4C6AA8A4A422}"/>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E84C159-0BEB-048C-95C0-EF517AAD7FC5}"/>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7060E0EC-25B4-07FF-6142-3F857148936E}"/>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BDE7EC87-EDBB-096E-51AF-0E10D21F0BF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AAC6932-C6C0-B295-F82E-593CF40D559E}"/>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79" name=".64 square" hidden="1">
            <a:extLst>
              <a:ext uri="{FF2B5EF4-FFF2-40B4-BE49-F238E27FC236}">
                <a16:creationId xmlns:a16="http://schemas.microsoft.com/office/drawing/2014/main" id="{07FAA1DE-EFC8-31DC-C4FD-67F42A08B3EA}"/>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80" name=".32 square" hidden="1">
            <a:extLst>
              <a:ext uri="{FF2B5EF4-FFF2-40B4-BE49-F238E27FC236}">
                <a16:creationId xmlns:a16="http://schemas.microsoft.com/office/drawing/2014/main" id="{2EBCA3E5-8AC1-62C4-ACF9-A229BFA25465}"/>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grpSp>
        <p:nvGrpSpPr>
          <p:cNvPr id="135" name="Group 134">
            <a:extLst>
              <a:ext uri="{FF2B5EF4-FFF2-40B4-BE49-F238E27FC236}">
                <a16:creationId xmlns:a16="http://schemas.microsoft.com/office/drawing/2014/main" id="{01FF4071-5FBB-CCF1-AD0A-1DBE32BAD83C}"/>
              </a:ext>
            </a:extLst>
          </p:cNvPr>
          <p:cNvGrpSpPr/>
          <p:nvPr userDrawn="1"/>
        </p:nvGrpSpPr>
        <p:grpSpPr>
          <a:xfrm>
            <a:off x="0" y="7017234"/>
            <a:ext cx="12192000" cy="1545771"/>
            <a:chOff x="-16296655" y="-5543914"/>
            <a:chExt cx="11302842" cy="3036231"/>
          </a:xfrm>
        </p:grpSpPr>
        <p:grpSp>
          <p:nvGrpSpPr>
            <p:cNvPr id="136" name="Group 135">
              <a:extLst>
                <a:ext uri="{FF2B5EF4-FFF2-40B4-BE49-F238E27FC236}">
                  <a16:creationId xmlns:a16="http://schemas.microsoft.com/office/drawing/2014/main" id="{3A1B2B64-4E74-07E4-2823-06A836382B82}"/>
                </a:ext>
              </a:extLst>
            </p:cNvPr>
            <p:cNvGrpSpPr/>
            <p:nvPr/>
          </p:nvGrpSpPr>
          <p:grpSpPr>
            <a:xfrm>
              <a:off x="-16296655" y="-5543914"/>
              <a:ext cx="11302842" cy="1012077"/>
              <a:chOff x="-16296655" y="-5543914"/>
              <a:chExt cx="11302842" cy="1012077"/>
            </a:xfrm>
          </p:grpSpPr>
          <p:sp>
            <p:nvSpPr>
              <p:cNvPr id="144" name="Graphic 125">
                <a:extLst>
                  <a:ext uri="{FF2B5EF4-FFF2-40B4-BE49-F238E27FC236}">
                    <a16:creationId xmlns:a16="http://schemas.microsoft.com/office/drawing/2014/main" id="{842DEF5E-9B9D-4EE6-C509-A2D32F76943D}"/>
                  </a:ext>
                </a:extLst>
              </p:cNvPr>
              <p:cNvSpPr/>
              <p:nvPr/>
            </p:nvSpPr>
            <p:spPr>
              <a:xfrm>
                <a:off x="-8761427" y="-5543914"/>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4000">
                    <a:srgbClr val="D59DFF"/>
                  </a:gs>
                  <a:gs pos="39000">
                    <a:srgbClr val="BA9FFD"/>
                  </a:gs>
                  <a:gs pos="100000">
                    <a:schemeClr val="accent3"/>
                  </a:gs>
                </a:gsLst>
                <a:lin ang="2700000" scaled="1"/>
              </a:gradFill>
              <a:ln w="3768" cap="flat">
                <a:noFill/>
                <a:prstDash val="solid"/>
                <a:miter/>
              </a:ln>
            </p:spPr>
            <p:txBody>
              <a:bodyPr rtlCol="0" anchor="ctr"/>
              <a:lstStyle/>
              <a:p>
                <a:endParaRPr lang="en-GB"/>
              </a:p>
            </p:txBody>
          </p:sp>
          <p:sp>
            <p:nvSpPr>
              <p:cNvPr id="145" name="Graphic 125">
                <a:extLst>
                  <a:ext uri="{FF2B5EF4-FFF2-40B4-BE49-F238E27FC236}">
                    <a16:creationId xmlns:a16="http://schemas.microsoft.com/office/drawing/2014/main" id="{DEBC64A0-135A-0896-E3A6-44752007537B}"/>
                  </a:ext>
                </a:extLst>
              </p:cNvPr>
              <p:cNvSpPr/>
              <p:nvPr/>
            </p:nvSpPr>
            <p:spPr>
              <a:xfrm>
                <a:off x="-12529041" y="-5543914"/>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0">
                    <a:srgbClr val="9FA2FC"/>
                  </a:gs>
                  <a:gs pos="95000">
                    <a:srgbClr val="534DC2"/>
                  </a:gs>
                </a:gsLst>
                <a:lin ang="2700000" scaled="1"/>
              </a:gradFill>
              <a:ln w="3768" cap="flat">
                <a:noFill/>
                <a:prstDash val="solid"/>
                <a:miter/>
              </a:ln>
            </p:spPr>
            <p:txBody>
              <a:bodyPr rtlCol="0" anchor="ctr"/>
              <a:lstStyle/>
              <a:p>
                <a:endParaRPr lang="en-GB"/>
              </a:p>
            </p:txBody>
          </p:sp>
          <p:sp>
            <p:nvSpPr>
              <p:cNvPr id="146" name="Graphic 125">
                <a:extLst>
                  <a:ext uri="{FF2B5EF4-FFF2-40B4-BE49-F238E27FC236}">
                    <a16:creationId xmlns:a16="http://schemas.microsoft.com/office/drawing/2014/main" id="{E86622D4-124E-2433-F269-CE62EBA50A6D}"/>
                  </a:ext>
                </a:extLst>
              </p:cNvPr>
              <p:cNvSpPr/>
              <p:nvPr/>
            </p:nvSpPr>
            <p:spPr>
              <a:xfrm>
                <a:off x="-16296655" y="-5543914"/>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0">
                    <a:srgbClr val="716CDC"/>
                  </a:gs>
                  <a:gs pos="100000">
                    <a:srgbClr val="342792"/>
                  </a:gs>
                </a:gsLst>
                <a:lin ang="2700000" scaled="1"/>
              </a:gradFill>
              <a:ln w="3768" cap="flat">
                <a:noFill/>
                <a:prstDash val="solid"/>
                <a:miter/>
              </a:ln>
            </p:spPr>
            <p:txBody>
              <a:bodyPr rtlCol="0" anchor="ctr"/>
              <a:lstStyle/>
              <a:p>
                <a:endParaRPr lang="en-GB"/>
              </a:p>
            </p:txBody>
          </p:sp>
        </p:grpSp>
        <p:grpSp>
          <p:nvGrpSpPr>
            <p:cNvPr id="137" name="Group 136">
              <a:extLst>
                <a:ext uri="{FF2B5EF4-FFF2-40B4-BE49-F238E27FC236}">
                  <a16:creationId xmlns:a16="http://schemas.microsoft.com/office/drawing/2014/main" id="{C8BFB34C-8C95-A4F2-51DA-4877087DD976}"/>
                </a:ext>
              </a:extLst>
            </p:cNvPr>
            <p:cNvGrpSpPr/>
            <p:nvPr/>
          </p:nvGrpSpPr>
          <p:grpSpPr>
            <a:xfrm>
              <a:off x="-16296655" y="-3519760"/>
              <a:ext cx="11302842" cy="1012077"/>
              <a:chOff x="-15864162" y="-3137367"/>
              <a:chExt cx="11583822" cy="1012077"/>
            </a:xfrm>
          </p:grpSpPr>
          <p:sp>
            <p:nvSpPr>
              <p:cNvPr id="142" name="Graphic 125">
                <a:extLst>
                  <a:ext uri="{FF2B5EF4-FFF2-40B4-BE49-F238E27FC236}">
                    <a16:creationId xmlns:a16="http://schemas.microsoft.com/office/drawing/2014/main" id="{27630C45-0F80-AB80-2447-875D360ADA0D}"/>
                  </a:ext>
                </a:extLst>
              </p:cNvPr>
              <p:cNvSpPr/>
              <p:nvPr/>
            </p:nvSpPr>
            <p:spPr>
              <a:xfrm>
                <a:off x="-15864162" y="-3137367"/>
                <a:ext cx="5791911"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0000">
                    <a:srgbClr val="FCC053"/>
                  </a:gs>
                  <a:gs pos="0">
                    <a:srgbClr val="FDD301"/>
                  </a:gs>
                  <a:gs pos="100000">
                    <a:srgbClr val="FBAEA1"/>
                  </a:gs>
                </a:gsLst>
                <a:lin ang="2700000" scaled="1"/>
              </a:gradFill>
              <a:ln w="3768" cap="flat">
                <a:noFill/>
                <a:prstDash val="solid"/>
                <a:miter/>
              </a:ln>
            </p:spPr>
            <p:txBody>
              <a:bodyPr rtlCol="0" anchor="ctr"/>
              <a:lstStyle/>
              <a:p>
                <a:endParaRPr lang="en-GB"/>
              </a:p>
            </p:txBody>
          </p:sp>
          <p:sp>
            <p:nvSpPr>
              <p:cNvPr id="143" name="Graphic 125">
                <a:extLst>
                  <a:ext uri="{FF2B5EF4-FFF2-40B4-BE49-F238E27FC236}">
                    <a16:creationId xmlns:a16="http://schemas.microsoft.com/office/drawing/2014/main" id="{4D29AE82-A409-644D-D151-D506E6854990}"/>
                  </a:ext>
                </a:extLst>
              </p:cNvPr>
              <p:cNvSpPr/>
              <p:nvPr/>
            </p:nvSpPr>
            <p:spPr>
              <a:xfrm>
                <a:off x="-10072251" y="-3137367"/>
                <a:ext cx="5791911"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0000">
                    <a:srgbClr val="94E19A"/>
                  </a:gs>
                  <a:gs pos="0">
                    <a:srgbClr val="AEF23D"/>
                  </a:gs>
                  <a:gs pos="100000">
                    <a:srgbClr val="79CFFC"/>
                  </a:gs>
                </a:gsLst>
                <a:lin ang="2700000" scaled="1"/>
              </a:gradFill>
              <a:ln w="3768" cap="flat">
                <a:noFill/>
                <a:prstDash val="solid"/>
                <a:miter/>
              </a:ln>
            </p:spPr>
            <p:txBody>
              <a:bodyPr rtlCol="0" anchor="ctr"/>
              <a:lstStyle/>
              <a:p>
                <a:endParaRPr lang="en-GB"/>
              </a:p>
            </p:txBody>
          </p:sp>
        </p:grpSp>
        <p:grpSp>
          <p:nvGrpSpPr>
            <p:cNvPr id="138" name="Group 137">
              <a:extLst>
                <a:ext uri="{FF2B5EF4-FFF2-40B4-BE49-F238E27FC236}">
                  <a16:creationId xmlns:a16="http://schemas.microsoft.com/office/drawing/2014/main" id="{0D0F7531-5047-C22B-18F9-F8CC7E372988}"/>
                </a:ext>
              </a:extLst>
            </p:cNvPr>
            <p:cNvGrpSpPr/>
            <p:nvPr/>
          </p:nvGrpSpPr>
          <p:grpSpPr>
            <a:xfrm>
              <a:off x="-16296655" y="-4531837"/>
              <a:ext cx="11302842" cy="1012077"/>
              <a:chOff x="-16296655" y="-4376719"/>
              <a:chExt cx="11302842" cy="1012077"/>
            </a:xfrm>
          </p:grpSpPr>
          <p:sp>
            <p:nvSpPr>
              <p:cNvPr id="139" name="Graphic 125">
                <a:extLst>
                  <a:ext uri="{FF2B5EF4-FFF2-40B4-BE49-F238E27FC236}">
                    <a16:creationId xmlns:a16="http://schemas.microsoft.com/office/drawing/2014/main" id="{120764E3-F202-B559-58D5-2C82D4205BBB}"/>
                  </a:ext>
                </a:extLst>
              </p:cNvPr>
              <p:cNvSpPr/>
              <p:nvPr/>
            </p:nvSpPr>
            <p:spPr>
              <a:xfrm>
                <a:off x="-8761427" y="-4376719"/>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0">
                    <a:srgbClr val="79CEFF"/>
                  </a:gs>
                  <a:gs pos="50000">
                    <a:srgbClr val="8A9DFF"/>
                  </a:gs>
                  <a:gs pos="100000">
                    <a:srgbClr val="9A6DFF"/>
                  </a:gs>
                </a:gsLst>
                <a:lin ang="2700000" scaled="1"/>
              </a:gradFill>
              <a:ln w="3768" cap="flat">
                <a:noFill/>
                <a:prstDash val="solid"/>
                <a:miter/>
              </a:ln>
            </p:spPr>
            <p:txBody>
              <a:bodyPr rtlCol="0" anchor="ctr"/>
              <a:lstStyle/>
              <a:p>
                <a:endParaRPr lang="en-GB"/>
              </a:p>
            </p:txBody>
          </p:sp>
          <p:sp>
            <p:nvSpPr>
              <p:cNvPr id="140" name="Graphic 125">
                <a:extLst>
                  <a:ext uri="{FF2B5EF4-FFF2-40B4-BE49-F238E27FC236}">
                    <a16:creationId xmlns:a16="http://schemas.microsoft.com/office/drawing/2014/main" id="{CF2CD0D8-18DF-F506-82C5-A5DE5740AA0D}"/>
                  </a:ext>
                </a:extLst>
              </p:cNvPr>
              <p:cNvSpPr/>
              <p:nvPr/>
            </p:nvSpPr>
            <p:spPr>
              <a:xfrm>
                <a:off x="-12529041" y="-4376719"/>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2300">
                    <a:srgbClr val="CB8DD1"/>
                  </a:gs>
                  <a:gs pos="0">
                    <a:srgbClr val="FAADA4"/>
                  </a:gs>
                  <a:gs pos="100000">
                    <a:srgbClr val="9B6CFE"/>
                  </a:gs>
                </a:gsLst>
                <a:lin ang="2700000" scaled="1"/>
              </a:gradFill>
              <a:ln w="3768" cap="flat">
                <a:noFill/>
                <a:prstDash val="solid"/>
                <a:miter/>
              </a:ln>
            </p:spPr>
            <p:txBody>
              <a:bodyPr rtlCol="0" anchor="ctr"/>
              <a:lstStyle/>
              <a:p>
                <a:endParaRPr lang="en-GB"/>
              </a:p>
            </p:txBody>
          </p:sp>
          <p:sp>
            <p:nvSpPr>
              <p:cNvPr id="141" name="Graphic 125">
                <a:extLst>
                  <a:ext uri="{FF2B5EF4-FFF2-40B4-BE49-F238E27FC236}">
                    <a16:creationId xmlns:a16="http://schemas.microsoft.com/office/drawing/2014/main" id="{BCA45871-BA05-4CB1-A4D3-197E7BEE46C7}"/>
                  </a:ext>
                </a:extLst>
              </p:cNvPr>
              <p:cNvSpPr/>
              <p:nvPr/>
            </p:nvSpPr>
            <p:spPr>
              <a:xfrm>
                <a:off x="-16296655" y="-4376719"/>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0470">
                    <a:srgbClr val="8B64EF"/>
                  </a:gs>
                  <a:gs pos="0">
                    <a:srgbClr val="D49CFF"/>
                  </a:gs>
                  <a:gs pos="98000">
                    <a:srgbClr val="4A41B2"/>
                  </a:gs>
                </a:gsLst>
                <a:lin ang="2700000" scaled="1"/>
              </a:gradFill>
              <a:ln w="3768" cap="flat">
                <a:noFill/>
                <a:prstDash val="solid"/>
                <a:miter/>
              </a:ln>
            </p:spPr>
            <p:txBody>
              <a:bodyPr rtlCol="0" anchor="ctr"/>
              <a:lstStyle/>
              <a:p>
                <a:endParaRPr lang="en-GB"/>
              </a:p>
            </p:txBody>
          </p:sp>
        </p:grpSp>
      </p:grpSp>
    </p:spTree>
    <p:extLst>
      <p:ext uri="{BB962C8B-B14F-4D97-AF65-F5344CB8AC3E}">
        <p14:creationId xmlns:p14="http://schemas.microsoft.com/office/powerpoint/2010/main" val="349948719"/>
      </p:ext>
    </p:extLst>
  </p:cSld>
  <p:clrMap bg1="lt1" tx1="dk1" bg2="lt2" tx2="dk2" accent1="accent1" accent2="accent2" accent3="accent3" accent4="accent4" accent5="accent5" accent6="accent6" hlink="hlink" folHlink="folHlink"/>
  <p:sldLayoutIdLst>
    <p:sldLayoutId id="2147485811" r:id="rId1"/>
    <p:sldLayoutId id="2147485812" r:id="rId2"/>
    <p:sldLayoutId id="2147485813" r:id="rId3"/>
    <p:sldLayoutId id="2147485814" r:id="rId4"/>
    <p:sldLayoutId id="2147485815" r:id="rId5"/>
    <p:sldLayoutId id="2147485816" r:id="rId6"/>
    <p:sldLayoutId id="2147485817" r:id="rId7"/>
    <p:sldLayoutId id="2147485818" r:id="rId8"/>
    <p:sldLayoutId id="2147485819" r:id="rId9"/>
    <p:sldLayoutId id="2147485820" r:id="rId10"/>
    <p:sldLayoutId id="2147485821" r:id="rId11"/>
    <p:sldLayoutId id="2147485822" r:id="rId12"/>
    <p:sldLayoutId id="2147485823" r:id="rId13"/>
    <p:sldLayoutId id="2147485824" r:id="rId14"/>
    <p:sldLayoutId id="2147485825" r:id="rId15"/>
    <p:sldLayoutId id="2147485826" r:id="rId16"/>
    <p:sldLayoutId id="2147485827" r:id="rId17"/>
    <p:sldLayoutId id="2147485828" r:id="rId18"/>
    <p:sldLayoutId id="2147485829" r:id="rId19"/>
    <p:sldLayoutId id="2147485830" r:id="rId20"/>
    <p:sldLayoutId id="2147485831" r:id="rId21"/>
    <p:sldLayoutId id="2147485832" r:id="rId22"/>
    <p:sldLayoutId id="2147485833" r:id="rId23"/>
    <p:sldLayoutId id="2147485834" r:id="rId24"/>
    <p:sldLayoutId id="2147485835" r:id="rId25"/>
    <p:sldLayoutId id="2147485836" r:id="rId26"/>
    <p:sldLayoutId id="2147485837" r:id="rId27"/>
    <p:sldLayoutId id="2147485838" r:id="rId28"/>
    <p:sldLayoutId id="2147485839" r:id="rId29"/>
    <p:sldLayoutId id="2147485840" r:id="rId30"/>
    <p:sldLayoutId id="2147485841" r:id="rId31"/>
    <p:sldLayoutId id="2147485842" r:id="rId32"/>
    <p:sldLayoutId id="2147485843" r:id="rId33"/>
    <p:sldLayoutId id="2147485844" r:id="rId34"/>
    <p:sldLayoutId id="2147485845" r:id="rId35"/>
    <p:sldLayoutId id="2147485846" r:id="rId36"/>
    <p:sldLayoutId id="2147485847" r:id="rId37"/>
    <p:sldLayoutId id="2147485848" r:id="rId38"/>
    <p:sldLayoutId id="2147485849" r:id="rId39"/>
    <p:sldLayoutId id="2147485850" r:id="rId40"/>
    <p:sldLayoutId id="2147485851" r:id="rId41"/>
    <p:sldLayoutId id="2147485852" r:id="rId42"/>
    <p:sldLayoutId id="2147485853" r:id="rId43"/>
    <p:sldLayoutId id="2147485854" r:id="rId44"/>
    <p:sldLayoutId id="2147485855" r:id="rId45"/>
    <p:sldLayoutId id="2147485856" r:id="rId46"/>
    <p:sldLayoutId id="2147485857" r:id="rId47"/>
    <p:sldLayoutId id="2147485858" r:id="rId48"/>
    <p:sldLayoutId id="2147485859" r:id="rId49"/>
    <p:sldLayoutId id="2147485860" r:id="rId50"/>
    <p:sldLayoutId id="2147485861" r:id="rId51"/>
    <p:sldLayoutId id="2147485862" r:id="rId52"/>
    <p:sldLayoutId id="2147485863" r:id="rId53"/>
    <p:sldLayoutId id="2147485864" r:id="rId54"/>
    <p:sldLayoutId id="2147485865" r:id="rId55"/>
    <p:sldLayoutId id="2147485866" r:id="rId56"/>
    <p:sldLayoutId id="2147485867" r:id="rId57"/>
    <p:sldLayoutId id="2147485868" r:id="rId58"/>
    <p:sldLayoutId id="2147485869" r:id="rId59"/>
    <p:sldLayoutId id="2147485870" r:id="rId60"/>
    <p:sldLayoutId id="2147485871" r:id="rId61"/>
    <p:sldLayoutId id="2147485872" r:id="rId62"/>
    <p:sldLayoutId id="2147485873" r:id="rId63"/>
    <p:sldLayoutId id="2147485874" r:id="rId64"/>
    <p:sldLayoutId id="2147485875" r:id="rId65"/>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288">
          <p15:clr>
            <a:srgbClr val="F26B43"/>
          </p15:clr>
        </p15:guide>
        <p15:guide id="4" pos="1412">
          <p15:clr>
            <a:srgbClr val="F26B43"/>
          </p15:clr>
        </p15:guide>
        <p15:guide id="5" pos="1484">
          <p15:clr>
            <a:srgbClr val="F26B43"/>
          </p15:clr>
        </p15:guide>
        <p15:guide id="6" pos="2608">
          <p15:clr>
            <a:srgbClr val="F26B43"/>
          </p15:clr>
        </p15:guide>
        <p15:guide id="7" pos="2680">
          <p15:clr>
            <a:srgbClr val="F26B43"/>
          </p15:clr>
        </p15:guide>
        <p15:guide id="8" pos="3795">
          <p15:clr>
            <a:srgbClr val="F26B43"/>
          </p15:clr>
        </p15:guide>
        <p15:guide id="9" pos="3863">
          <p15:clr>
            <a:srgbClr val="F26B43"/>
          </p15:clr>
        </p15:guide>
        <p15:guide id="10" pos="5000">
          <p15:clr>
            <a:srgbClr val="F26B43"/>
          </p15:clr>
        </p15:guide>
        <p15:guide id="11" pos="5072">
          <p15:clr>
            <a:srgbClr val="F26B43"/>
          </p15:clr>
        </p15:guide>
        <p15:guide id="12" pos="6196">
          <p15:clr>
            <a:srgbClr val="F26B43"/>
          </p15:clr>
        </p15:guide>
        <p15:guide id="13" pos="6268">
          <p15:clr>
            <a:srgbClr val="F26B43"/>
          </p15:clr>
        </p15:guide>
        <p15:guide id="14" pos="7392">
          <p15:clr>
            <a:srgbClr val="F26B43"/>
          </p15:clr>
        </p15:guide>
        <p15:guide id="15" orient="horz">
          <p15:clr>
            <a:srgbClr val="F26B43"/>
          </p15:clr>
        </p15:guide>
        <p15:guide id="17" orient="horz" pos="288">
          <p15:clr>
            <a:srgbClr val="F26B43"/>
          </p15:clr>
        </p15:guide>
        <p15:guide id="18" orient="horz" pos="4032">
          <p15:clr>
            <a:srgbClr val="F26B43"/>
          </p15:clr>
        </p15:guide>
        <p15:guide id="19" orient="horz" pos="432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75EEAE7-999B-454D-A099-6A62C95216C6}"/>
              </a:ext>
            </a:extLst>
          </p:cNvPr>
          <p:cNvSpPr>
            <a:spLocks noGrp="1"/>
          </p:cNvSpPr>
          <p:nvPr>
            <p:ph type="body" idx="1"/>
          </p:nvPr>
        </p:nvSpPr>
        <p:spPr>
          <a:xfrm>
            <a:off x="571500" y="1825625"/>
            <a:ext cx="110490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E4EA12-ED44-C241-BB32-611F1AB5CE4C}"/>
              </a:ext>
            </a:extLst>
          </p:cNvPr>
          <p:cNvSpPr>
            <a:spLocks noGrp="1"/>
          </p:cNvSpPr>
          <p:nvPr>
            <p:ph type="dt" sz="half" idx="2"/>
          </p:nvPr>
        </p:nvSpPr>
        <p:spPr>
          <a:xfrm>
            <a:off x="5715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AB49FC-EE39-194E-AD0E-8E6921FEDA79}" type="datetimeFigureOut">
              <a:rPr lang="en-US" smtClean="0"/>
              <a:pPr/>
              <a:t>2/6/2024</a:t>
            </a:fld>
            <a:endParaRPr lang="en-US"/>
          </a:p>
        </p:txBody>
      </p:sp>
      <p:sp>
        <p:nvSpPr>
          <p:cNvPr id="5" name="Footer Placeholder 4">
            <a:extLst>
              <a:ext uri="{FF2B5EF4-FFF2-40B4-BE49-F238E27FC236}">
                <a16:creationId xmlns:a16="http://schemas.microsoft.com/office/drawing/2014/main" id="{19790AB7-7E0B-C946-825C-51442F4C01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358575-E8B4-944D-A323-71CA59F57EBB}"/>
              </a:ext>
            </a:extLst>
          </p:cNvPr>
          <p:cNvSpPr>
            <a:spLocks noGrp="1"/>
          </p:cNvSpPr>
          <p:nvPr>
            <p:ph type="sldNum" sz="quarter" idx="4"/>
          </p:nvPr>
        </p:nvSpPr>
        <p:spPr>
          <a:xfrm>
            <a:off x="88773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CA3B56-ECA4-F246-9394-58426C04E9F5}" type="slidenum">
              <a:rPr lang="en-US" smtClean="0"/>
              <a:pPr/>
              <a:t>‹#›</a:t>
            </a:fld>
            <a:endParaRPr lang="en-US"/>
          </a:p>
        </p:txBody>
      </p:sp>
      <p:sp>
        <p:nvSpPr>
          <p:cNvPr id="2" name="Title Placeholder 1">
            <a:extLst>
              <a:ext uri="{FF2B5EF4-FFF2-40B4-BE49-F238E27FC236}">
                <a16:creationId xmlns:a16="http://schemas.microsoft.com/office/drawing/2014/main" id="{48F33515-0D52-DE4A-8DEC-EE5C7E123FE3}"/>
              </a:ext>
            </a:extLst>
          </p:cNvPr>
          <p:cNvSpPr>
            <a:spLocks noGrp="1"/>
          </p:cNvSpPr>
          <p:nvPr>
            <p:ph type="title"/>
          </p:nvPr>
        </p:nvSpPr>
        <p:spPr>
          <a:xfrm>
            <a:off x="580553" y="875840"/>
            <a:ext cx="11024060" cy="681498"/>
          </a:xfrm>
          <a:prstGeom prst="rect">
            <a:avLst/>
          </a:prstGeom>
        </p:spPr>
        <p:txBody>
          <a:bodyPr vert="horz" lIns="91440" tIns="45720" rIns="91440" bIns="45720" rtlCol="0" anchor="ctr">
            <a:noAutofit/>
          </a:bodyPr>
          <a:lstStyle/>
          <a:p>
            <a:r>
              <a:rPr lang="en-US"/>
              <a:t>Click to edit Master title style</a:t>
            </a:r>
          </a:p>
        </p:txBody>
      </p:sp>
    </p:spTree>
    <p:extLst>
      <p:ext uri="{BB962C8B-B14F-4D97-AF65-F5344CB8AC3E}">
        <p14:creationId xmlns:p14="http://schemas.microsoft.com/office/powerpoint/2010/main" val="4110670926"/>
      </p:ext>
    </p:extLst>
  </p:cSld>
  <p:clrMap bg1="dk1" tx1="lt1" bg2="dk2" tx2="lt2" accent1="accent1" accent2="accent2" accent3="accent3" accent4="accent4" accent5="accent5" accent6="accent6" hlink="hlink" folHlink="folHlink"/>
  <p:sldLayoutIdLst>
    <p:sldLayoutId id="2147485877" r:id="rId1"/>
    <p:sldLayoutId id="2147485878" r:id="rId2"/>
    <p:sldLayoutId id="2147485879" r:id="rId3"/>
    <p:sldLayoutId id="2147485880" r:id="rId4"/>
    <p:sldLayoutId id="2147485881" r:id="rId5"/>
    <p:sldLayoutId id="2147485882" r:id="rId6"/>
    <p:sldLayoutId id="2147485883" r:id="rId7"/>
    <p:sldLayoutId id="2147485884" r:id="rId8"/>
    <p:sldLayoutId id="2147485885" r:id="rId9"/>
    <p:sldLayoutId id="2147485886" r:id="rId10"/>
    <p:sldLayoutId id="214748588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b="1" i="0" kern="120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216">
          <p15:clr>
            <a:srgbClr val="F26B43"/>
          </p15:clr>
        </p15:guide>
        <p15:guide id="4" pos="754">
          <p15:clr>
            <a:srgbClr val="F26B43"/>
          </p15:clr>
        </p15:guide>
        <p15:guide id="5" pos="826">
          <p15:clr>
            <a:srgbClr val="F26B43"/>
          </p15:clr>
        </p15:guide>
        <p15:guide id="6" pos="1364">
          <p15:clr>
            <a:srgbClr val="F26B43"/>
          </p15:clr>
        </p15:guide>
        <p15:guide id="7" pos="1436">
          <p15:clr>
            <a:srgbClr val="F26B43"/>
          </p15:clr>
        </p15:guide>
        <p15:guide id="8" pos="1974">
          <p15:clr>
            <a:srgbClr val="F26B43"/>
          </p15:clr>
        </p15:guide>
        <p15:guide id="9" pos="2046">
          <p15:clr>
            <a:srgbClr val="F26B43"/>
          </p15:clr>
        </p15:guide>
        <p15:guide id="10" pos="2584">
          <p15:clr>
            <a:srgbClr val="F26B43"/>
          </p15:clr>
        </p15:guide>
        <p15:guide id="11" pos="2656">
          <p15:clr>
            <a:srgbClr val="F26B43"/>
          </p15:clr>
        </p15:guide>
        <p15:guide id="12" pos="3194">
          <p15:clr>
            <a:srgbClr val="F26B43"/>
          </p15:clr>
        </p15:guide>
        <p15:guide id="13" pos="3266">
          <p15:clr>
            <a:srgbClr val="F26B43"/>
          </p15:clr>
        </p15:guide>
        <p15:guide id="14" pos="3804">
          <p15:clr>
            <a:srgbClr val="F26B43"/>
          </p15:clr>
        </p15:guide>
        <p15:guide id="15" pos="3876">
          <p15:clr>
            <a:srgbClr val="F26B43"/>
          </p15:clr>
        </p15:guide>
        <p15:guide id="16" pos="4414">
          <p15:clr>
            <a:srgbClr val="F26B43"/>
          </p15:clr>
        </p15:guide>
        <p15:guide id="17" pos="4486">
          <p15:clr>
            <a:srgbClr val="F26B43"/>
          </p15:clr>
        </p15:guide>
        <p15:guide id="18" pos="5024">
          <p15:clr>
            <a:srgbClr val="F26B43"/>
          </p15:clr>
        </p15:guide>
        <p15:guide id="19" pos="5096">
          <p15:clr>
            <a:srgbClr val="F26B43"/>
          </p15:clr>
        </p15:guide>
        <p15:guide id="20" pos="5634">
          <p15:clr>
            <a:srgbClr val="F26B43"/>
          </p15:clr>
        </p15:guide>
        <p15:guide id="21" pos="5706">
          <p15:clr>
            <a:srgbClr val="F26B43"/>
          </p15:clr>
        </p15:guide>
        <p15:guide id="22" pos="6244">
          <p15:clr>
            <a:srgbClr val="F26B43"/>
          </p15:clr>
        </p15:guide>
        <p15:guide id="23" pos="6316">
          <p15:clr>
            <a:srgbClr val="F26B43"/>
          </p15:clr>
        </p15:guide>
        <p15:guide id="24" pos="6854">
          <p15:clr>
            <a:srgbClr val="F26B43"/>
          </p15:clr>
        </p15:guide>
        <p15:guide id="25" pos="6926">
          <p15:clr>
            <a:srgbClr val="F26B43"/>
          </p15:clr>
        </p15:guide>
        <p15:guide id="26" pos="7464">
          <p15:clr>
            <a:srgbClr val="F26B43"/>
          </p15:clr>
        </p15:guide>
        <p15:guide id="27" orient="horz">
          <p15:clr>
            <a:srgbClr val="F26B43"/>
          </p15:clr>
        </p15:guide>
        <p15:guide id="28" orient="horz" pos="4320">
          <p15:clr>
            <a:srgbClr val="F26B43"/>
          </p15:clr>
        </p15:guide>
        <p15:guide id="29" orient="horz" pos="216">
          <p15:clr>
            <a:srgbClr val="F26B43"/>
          </p15:clr>
        </p15:guide>
        <p15:guide id="30" orient="horz" pos="4104">
          <p15:clr>
            <a:srgbClr val="F26B43"/>
          </p15:clr>
        </p15:guide>
      </p15:sldGuideLst>
    </p:ext>
  </p:extLst>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microsoft.com/office/2007/relationships/hdphoto" Target="../media/hdphoto1.wdp"/><Relationship Id="rId7"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13.xml"/><Relationship Id="rId6" Type="http://schemas.openxmlformats.org/officeDocument/2006/relationships/slide" Target="slide5.xml"/><Relationship Id="rId11" Type="http://schemas.openxmlformats.org/officeDocument/2006/relationships/slide" Target="slide4.xml"/><Relationship Id="rId5" Type="http://schemas.openxmlformats.org/officeDocument/2006/relationships/image" Target="../media/image35.svg"/><Relationship Id="rId10" Type="http://schemas.openxmlformats.org/officeDocument/2006/relationships/image" Target="../media/image37.png"/><Relationship Id="rId4" Type="http://schemas.openxmlformats.org/officeDocument/2006/relationships/image" Target="../media/image34.png"/><Relationship Id="rId9" Type="http://schemas.openxmlformats.org/officeDocument/2006/relationships/hyperlink" Target="https://news.microsoft.com/en-xm/2021/03/18/how-to-have-secure-remote-working-with-a-byod-policy/" TargetMode="Externa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69.svg"/><Relationship Id="rId18" Type="http://schemas.openxmlformats.org/officeDocument/2006/relationships/image" Target="../media/image66.svg"/><Relationship Id="rId3" Type="http://schemas.openxmlformats.org/officeDocument/2006/relationships/image" Target="../media/image33.png"/><Relationship Id="rId21" Type="http://schemas.openxmlformats.org/officeDocument/2006/relationships/hyperlink" Target="https://learn.microsoft.com/en-us/windows-server/identity/ad-ds/manage/understand-security-groups" TargetMode="External"/><Relationship Id="rId7" Type="http://schemas.openxmlformats.org/officeDocument/2006/relationships/image" Target="../media/image36.png"/><Relationship Id="rId12" Type="http://schemas.openxmlformats.org/officeDocument/2006/relationships/image" Target="../media/image68.png"/><Relationship Id="rId17" Type="http://schemas.openxmlformats.org/officeDocument/2006/relationships/image" Target="../media/image65.png"/><Relationship Id="rId25" Type="http://schemas.openxmlformats.org/officeDocument/2006/relationships/slide" Target="slide8.xml"/><Relationship Id="rId2" Type="http://schemas.openxmlformats.org/officeDocument/2006/relationships/notesSlide" Target="../notesSlides/notesSlide6.xml"/><Relationship Id="rId16" Type="http://schemas.openxmlformats.org/officeDocument/2006/relationships/image" Target="../media/image37.png"/><Relationship Id="rId20" Type="http://schemas.openxmlformats.org/officeDocument/2006/relationships/image" Target="../media/image44.png"/><Relationship Id="rId1" Type="http://schemas.openxmlformats.org/officeDocument/2006/relationships/slideLayout" Target="../slideLayouts/slideLayout12.xml"/><Relationship Id="rId6" Type="http://schemas.openxmlformats.org/officeDocument/2006/relationships/image" Target="../media/image35.svg"/><Relationship Id="rId11" Type="http://schemas.openxmlformats.org/officeDocument/2006/relationships/image" Target="../media/image49.svg"/><Relationship Id="rId24" Type="http://schemas.openxmlformats.org/officeDocument/2006/relationships/slide" Target="slide4.xml"/><Relationship Id="rId5" Type="http://schemas.openxmlformats.org/officeDocument/2006/relationships/image" Target="../media/image34.png"/><Relationship Id="rId15" Type="http://schemas.openxmlformats.org/officeDocument/2006/relationships/image" Target="../media/image71.svg"/><Relationship Id="rId23" Type="http://schemas.openxmlformats.org/officeDocument/2006/relationships/hyperlink" Target="https://learn.microsoft.com/en-us/microsoft-365/admin/create-groups/office-365-groups?view=o365-worldwide" TargetMode="External"/><Relationship Id="rId10" Type="http://schemas.openxmlformats.org/officeDocument/2006/relationships/image" Target="../media/image48.png"/><Relationship Id="rId19" Type="http://schemas.openxmlformats.org/officeDocument/2006/relationships/slide" Target="slide5.xml"/><Relationship Id="rId4" Type="http://schemas.microsoft.com/office/2007/relationships/hdphoto" Target="../media/hdphoto1.wdp"/><Relationship Id="rId9" Type="http://schemas.openxmlformats.org/officeDocument/2006/relationships/hyperlink" Target="https://learn.microsoft.com/en-us/azure/active-directory/app-provisioning/plan-cloud-hr-provision" TargetMode="External"/><Relationship Id="rId14" Type="http://schemas.openxmlformats.org/officeDocument/2006/relationships/image" Target="../media/image70.png"/><Relationship Id="rId22" Type="http://schemas.openxmlformats.org/officeDocument/2006/relationships/hyperlink" Target="https://learn.microsoft.com/en-us/windows/security/threat-protection/windows-firewall/create-a-group-account-in-active-directory" TargetMode="External"/></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69.svg"/><Relationship Id="rId18" Type="http://schemas.openxmlformats.org/officeDocument/2006/relationships/hyperlink" Target="https://learn.microsoft.com/en-us/microsoftteams/platform/bots/how-to/add-power-virtual-agents-bot-to-teams" TargetMode="External"/><Relationship Id="rId3" Type="http://schemas.openxmlformats.org/officeDocument/2006/relationships/image" Target="../media/image33.png"/><Relationship Id="rId21" Type="http://schemas.openxmlformats.org/officeDocument/2006/relationships/image" Target="../media/image65.png"/><Relationship Id="rId7" Type="http://schemas.openxmlformats.org/officeDocument/2006/relationships/image" Target="../media/image36.png"/><Relationship Id="rId12" Type="http://schemas.openxmlformats.org/officeDocument/2006/relationships/image" Target="../media/image68.png"/><Relationship Id="rId17" Type="http://schemas.openxmlformats.org/officeDocument/2006/relationships/image" Target="../media/image44.png"/><Relationship Id="rId2" Type="http://schemas.openxmlformats.org/officeDocument/2006/relationships/notesSlide" Target="../notesSlides/notesSlide7.xml"/><Relationship Id="rId16" Type="http://schemas.openxmlformats.org/officeDocument/2006/relationships/image" Target="../media/image37.png"/><Relationship Id="rId20" Type="http://schemas.openxmlformats.org/officeDocument/2006/relationships/hyperlink" Target="https://learn.microsoft.com/en-us/microsoft-365/admin/add-users/reset-passwords?view=o365-worldwide" TargetMode="External"/><Relationship Id="rId1" Type="http://schemas.openxmlformats.org/officeDocument/2006/relationships/slideLayout" Target="../slideLayouts/slideLayout12.xml"/><Relationship Id="rId6" Type="http://schemas.openxmlformats.org/officeDocument/2006/relationships/image" Target="../media/image35.svg"/><Relationship Id="rId11" Type="http://schemas.openxmlformats.org/officeDocument/2006/relationships/image" Target="../media/image49.svg"/><Relationship Id="rId24" Type="http://schemas.openxmlformats.org/officeDocument/2006/relationships/slide" Target="slide4.xml"/><Relationship Id="rId5" Type="http://schemas.openxmlformats.org/officeDocument/2006/relationships/image" Target="../media/image34.png"/><Relationship Id="rId15" Type="http://schemas.openxmlformats.org/officeDocument/2006/relationships/image" Target="../media/image71.svg"/><Relationship Id="rId23" Type="http://schemas.openxmlformats.org/officeDocument/2006/relationships/slide" Target="slide8.xml"/><Relationship Id="rId10" Type="http://schemas.openxmlformats.org/officeDocument/2006/relationships/image" Target="../media/image48.png"/><Relationship Id="rId19" Type="http://schemas.openxmlformats.org/officeDocument/2006/relationships/hyperlink" Target="https://learn.microsoft.com/en-us/azure/active-directory/roles/my-staff-configure" TargetMode="External"/><Relationship Id="rId4" Type="http://schemas.microsoft.com/office/2007/relationships/hdphoto" Target="../media/hdphoto1.wdp"/><Relationship Id="rId9" Type="http://schemas.openxmlformats.org/officeDocument/2006/relationships/hyperlink" Target="https://learn.microsoft.com/en-us/azure/active-directory/app-provisioning/plan-cloud-hr-provision" TargetMode="External"/><Relationship Id="rId14" Type="http://schemas.openxmlformats.org/officeDocument/2006/relationships/image" Target="../media/image70.png"/><Relationship Id="rId22" Type="http://schemas.openxmlformats.org/officeDocument/2006/relationships/image" Target="../media/image66.sv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16.xml"/><Relationship Id="rId18" Type="http://schemas.openxmlformats.org/officeDocument/2006/relationships/image" Target="../media/image73.svg"/><Relationship Id="rId3" Type="http://schemas.microsoft.com/office/2007/relationships/hdphoto" Target="../media/hdphoto1.wdp"/><Relationship Id="rId7" Type="http://schemas.openxmlformats.org/officeDocument/2006/relationships/image" Target="../media/image44.png"/><Relationship Id="rId12" Type="http://schemas.openxmlformats.org/officeDocument/2006/relationships/slide" Target="slide15.xml"/><Relationship Id="rId17" Type="http://schemas.openxmlformats.org/officeDocument/2006/relationships/image" Target="../media/image72.png"/><Relationship Id="rId2" Type="http://schemas.openxmlformats.org/officeDocument/2006/relationships/image" Target="../media/image33.png"/><Relationship Id="rId16" Type="http://schemas.openxmlformats.org/officeDocument/2006/relationships/slide" Target="slide4.xml"/><Relationship Id="rId1" Type="http://schemas.openxmlformats.org/officeDocument/2006/relationships/slideLayout" Target="../slideLayouts/slideLayout12.xml"/><Relationship Id="rId6" Type="http://schemas.openxmlformats.org/officeDocument/2006/relationships/image" Target="../media/image37.png"/><Relationship Id="rId11" Type="http://schemas.openxmlformats.org/officeDocument/2006/relationships/slide" Target="slide14.xml"/><Relationship Id="rId5" Type="http://schemas.openxmlformats.org/officeDocument/2006/relationships/image" Target="../media/image35.svg"/><Relationship Id="rId15" Type="http://schemas.openxmlformats.org/officeDocument/2006/relationships/slide" Target="slide18.xml"/><Relationship Id="rId10" Type="http://schemas.openxmlformats.org/officeDocument/2006/relationships/slide" Target="slide13.xml"/><Relationship Id="rId19" Type="http://schemas.openxmlformats.org/officeDocument/2006/relationships/slide" Target="slide19.xml"/><Relationship Id="rId4" Type="http://schemas.openxmlformats.org/officeDocument/2006/relationships/image" Target="../media/image34.png"/><Relationship Id="rId9" Type="http://schemas.openxmlformats.org/officeDocument/2006/relationships/hyperlink" Target="https://learn.microsoft.com/en-us/microsoft-365/frontline/flw-devices?view=o365-worldwide" TargetMode="External"/><Relationship Id="rId14" Type="http://schemas.openxmlformats.org/officeDocument/2006/relationships/slide" Target="slide17.xml"/></Relationships>
</file>

<file path=ppt/slides/_rels/slide13.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slide" Target="slide4.xml"/><Relationship Id="rId18" Type="http://schemas.openxmlformats.org/officeDocument/2006/relationships/image" Target="../media/image75.png"/><Relationship Id="rId3" Type="http://schemas.openxmlformats.org/officeDocument/2006/relationships/image" Target="../media/image37.png"/><Relationship Id="rId21" Type="http://schemas.openxmlformats.org/officeDocument/2006/relationships/image" Target="../media/image64.svg"/><Relationship Id="rId7" Type="http://schemas.openxmlformats.org/officeDocument/2006/relationships/hyperlink" Target="https://learn.microsoft.com/en-us/microsoft-365/frontline/flw-devices?view=o365-worldwide" TargetMode="External"/><Relationship Id="rId12" Type="http://schemas.openxmlformats.org/officeDocument/2006/relationships/image" Target="../media/image35.svg"/><Relationship Id="rId17" Type="http://schemas.openxmlformats.org/officeDocument/2006/relationships/image" Target="../media/image74.png"/><Relationship Id="rId25" Type="http://schemas.openxmlformats.org/officeDocument/2006/relationships/hyperlink" Target="https://docs.vmware.com/en/VMware-Workspace-ONE-Access/21.08/ws1_access_connector_install/GUID-62084B58-850F-4688-BECF-C8EA594C688D.html" TargetMode="External"/><Relationship Id="rId2" Type="http://schemas.openxmlformats.org/officeDocument/2006/relationships/notesSlide" Target="../notesSlides/notesSlide8.xml"/><Relationship Id="rId16" Type="http://schemas.openxmlformats.org/officeDocument/2006/relationships/slide" Target="slide12.xml"/><Relationship Id="rId20" Type="http://schemas.openxmlformats.org/officeDocument/2006/relationships/image" Target="../media/image63.png"/><Relationship Id="rId1" Type="http://schemas.openxmlformats.org/officeDocument/2006/relationships/slideLayout" Target="../slideLayouts/slideLayout12.xml"/><Relationship Id="rId6" Type="http://schemas.microsoft.com/office/2007/relationships/hdphoto" Target="../media/hdphoto2.wdp"/><Relationship Id="rId11" Type="http://schemas.openxmlformats.org/officeDocument/2006/relationships/image" Target="../media/image34.png"/><Relationship Id="rId24" Type="http://schemas.openxmlformats.org/officeDocument/2006/relationships/hyperlink" Target="https://www.soti.net/mc/help/v14.5/en/console/configurations/advancedconfigurations/shareddevice/shareddevice.html" TargetMode="External"/><Relationship Id="rId5" Type="http://schemas.openxmlformats.org/officeDocument/2006/relationships/image" Target="../media/image44.png"/><Relationship Id="rId15" Type="http://schemas.openxmlformats.org/officeDocument/2006/relationships/image" Target="../media/image66.svg"/><Relationship Id="rId23" Type="http://schemas.openxmlformats.org/officeDocument/2006/relationships/hyperlink" Target="https://learn.microsoft.com/en-us/mem/intune/enrollment/device-enrollment" TargetMode="External"/><Relationship Id="rId10" Type="http://schemas.openxmlformats.org/officeDocument/2006/relationships/image" Target="../media/image33.png"/><Relationship Id="rId19" Type="http://schemas.openxmlformats.org/officeDocument/2006/relationships/image" Target="../media/image76.png"/><Relationship Id="rId4" Type="http://schemas.microsoft.com/office/2007/relationships/hdphoto" Target="../media/hdphoto1.wdp"/><Relationship Id="rId9" Type="http://schemas.openxmlformats.org/officeDocument/2006/relationships/image" Target="../media/image73.svg"/><Relationship Id="rId14" Type="http://schemas.openxmlformats.org/officeDocument/2006/relationships/image" Target="../media/image65.png"/><Relationship Id="rId22"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65.png"/><Relationship Id="rId3" Type="http://schemas.openxmlformats.org/officeDocument/2006/relationships/image" Target="../media/image37.png"/><Relationship Id="rId7" Type="http://schemas.openxmlformats.org/officeDocument/2006/relationships/hyperlink" Target="https://learn.microsoft.com/en-us/microsoft-365/frontline/flw-devices?view=o365-worldwide" TargetMode="External"/><Relationship Id="rId12" Type="http://schemas.openxmlformats.org/officeDocument/2006/relationships/image" Target="../media/image35.svg"/><Relationship Id="rId2" Type="http://schemas.openxmlformats.org/officeDocument/2006/relationships/notesSlide" Target="../notesSlides/notesSlide9.xml"/><Relationship Id="rId16" Type="http://schemas.openxmlformats.org/officeDocument/2006/relationships/slide" Target="slide4.xml"/><Relationship Id="rId1" Type="http://schemas.openxmlformats.org/officeDocument/2006/relationships/slideLayout" Target="../slideLayouts/slideLayout12.xml"/><Relationship Id="rId6" Type="http://schemas.microsoft.com/office/2007/relationships/hdphoto" Target="../media/hdphoto2.wdp"/><Relationship Id="rId11" Type="http://schemas.openxmlformats.org/officeDocument/2006/relationships/image" Target="../media/image34.png"/><Relationship Id="rId5" Type="http://schemas.openxmlformats.org/officeDocument/2006/relationships/image" Target="../media/image44.png"/><Relationship Id="rId15" Type="http://schemas.openxmlformats.org/officeDocument/2006/relationships/slide" Target="slide12.xml"/><Relationship Id="rId10" Type="http://schemas.openxmlformats.org/officeDocument/2006/relationships/image" Target="../media/image33.png"/><Relationship Id="rId4" Type="http://schemas.microsoft.com/office/2007/relationships/hdphoto" Target="../media/hdphoto1.wdp"/><Relationship Id="rId9" Type="http://schemas.openxmlformats.org/officeDocument/2006/relationships/image" Target="../media/image73.svg"/><Relationship Id="rId14" Type="http://schemas.openxmlformats.org/officeDocument/2006/relationships/image" Target="../media/image66.svg"/></Relationships>
</file>

<file path=ppt/slides/_rels/slide15.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65.png"/><Relationship Id="rId3" Type="http://schemas.openxmlformats.org/officeDocument/2006/relationships/image" Target="../media/image37.png"/><Relationship Id="rId7" Type="http://schemas.openxmlformats.org/officeDocument/2006/relationships/hyperlink" Target="https://learn.microsoft.com/en-us/microsoft-365/frontline/flw-devices?view=o365-worldwide" TargetMode="External"/><Relationship Id="rId12" Type="http://schemas.openxmlformats.org/officeDocument/2006/relationships/image" Target="../media/image35.svg"/><Relationship Id="rId2" Type="http://schemas.openxmlformats.org/officeDocument/2006/relationships/notesSlide" Target="../notesSlides/notesSlide10.xml"/><Relationship Id="rId16" Type="http://schemas.openxmlformats.org/officeDocument/2006/relationships/slide" Target="slide4.xml"/><Relationship Id="rId1" Type="http://schemas.openxmlformats.org/officeDocument/2006/relationships/slideLayout" Target="../slideLayouts/slideLayout12.xml"/><Relationship Id="rId6" Type="http://schemas.microsoft.com/office/2007/relationships/hdphoto" Target="../media/hdphoto2.wdp"/><Relationship Id="rId11" Type="http://schemas.openxmlformats.org/officeDocument/2006/relationships/image" Target="../media/image34.png"/><Relationship Id="rId5" Type="http://schemas.openxmlformats.org/officeDocument/2006/relationships/image" Target="../media/image44.png"/><Relationship Id="rId15" Type="http://schemas.openxmlformats.org/officeDocument/2006/relationships/slide" Target="slide12.xml"/><Relationship Id="rId10" Type="http://schemas.openxmlformats.org/officeDocument/2006/relationships/image" Target="../media/image33.png"/><Relationship Id="rId4" Type="http://schemas.microsoft.com/office/2007/relationships/hdphoto" Target="../media/hdphoto1.wdp"/><Relationship Id="rId9" Type="http://schemas.openxmlformats.org/officeDocument/2006/relationships/image" Target="../media/image73.svg"/><Relationship Id="rId14" Type="http://schemas.openxmlformats.org/officeDocument/2006/relationships/image" Target="../media/image66.svg"/></Relationships>
</file>

<file path=ppt/slides/_rels/slide16.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65.png"/><Relationship Id="rId3" Type="http://schemas.openxmlformats.org/officeDocument/2006/relationships/image" Target="../media/image37.png"/><Relationship Id="rId7" Type="http://schemas.openxmlformats.org/officeDocument/2006/relationships/hyperlink" Target="https://learn.microsoft.com/en-us/microsoft-365/frontline/flw-devices?view=o365-worldwide" TargetMode="External"/><Relationship Id="rId12" Type="http://schemas.openxmlformats.org/officeDocument/2006/relationships/image" Target="../media/image35.svg"/><Relationship Id="rId2" Type="http://schemas.openxmlformats.org/officeDocument/2006/relationships/notesSlide" Target="../notesSlides/notesSlide11.xml"/><Relationship Id="rId16" Type="http://schemas.openxmlformats.org/officeDocument/2006/relationships/slide" Target="slide4.xml"/><Relationship Id="rId1" Type="http://schemas.openxmlformats.org/officeDocument/2006/relationships/slideLayout" Target="../slideLayouts/slideLayout12.xml"/><Relationship Id="rId6" Type="http://schemas.microsoft.com/office/2007/relationships/hdphoto" Target="../media/hdphoto2.wdp"/><Relationship Id="rId11" Type="http://schemas.openxmlformats.org/officeDocument/2006/relationships/image" Target="../media/image34.png"/><Relationship Id="rId5" Type="http://schemas.openxmlformats.org/officeDocument/2006/relationships/image" Target="../media/image44.png"/><Relationship Id="rId15" Type="http://schemas.openxmlformats.org/officeDocument/2006/relationships/slide" Target="slide12.xml"/><Relationship Id="rId10" Type="http://schemas.openxmlformats.org/officeDocument/2006/relationships/image" Target="../media/image33.png"/><Relationship Id="rId4" Type="http://schemas.microsoft.com/office/2007/relationships/hdphoto" Target="../media/hdphoto1.wdp"/><Relationship Id="rId9" Type="http://schemas.openxmlformats.org/officeDocument/2006/relationships/image" Target="../media/image73.svg"/><Relationship Id="rId14" Type="http://schemas.openxmlformats.org/officeDocument/2006/relationships/image" Target="../media/image66.svg"/></Relationships>
</file>

<file path=ppt/slides/_rels/slide17.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hyperlink" Target="https://learn.microsoft.com/en-us/azure/active-directory/develop/msal-shared-devices" TargetMode="External"/><Relationship Id="rId18" Type="http://schemas.openxmlformats.org/officeDocument/2006/relationships/slide" Target="slide12.xml"/><Relationship Id="rId3" Type="http://schemas.openxmlformats.org/officeDocument/2006/relationships/image" Target="../media/image37.png"/><Relationship Id="rId7" Type="http://schemas.openxmlformats.org/officeDocument/2006/relationships/hyperlink" Target="https://learn.microsoft.com/en-us/microsoft-365/frontline/flw-devices?view=o365-worldwide" TargetMode="External"/><Relationship Id="rId12" Type="http://schemas.openxmlformats.org/officeDocument/2006/relationships/image" Target="../media/image35.svg"/><Relationship Id="rId17" Type="http://schemas.openxmlformats.org/officeDocument/2006/relationships/image" Target="../media/image66.svg"/><Relationship Id="rId2" Type="http://schemas.openxmlformats.org/officeDocument/2006/relationships/notesSlide" Target="../notesSlides/notesSlide12.xml"/><Relationship Id="rId16" Type="http://schemas.openxmlformats.org/officeDocument/2006/relationships/image" Target="../media/image65.png"/><Relationship Id="rId1" Type="http://schemas.openxmlformats.org/officeDocument/2006/relationships/slideLayout" Target="../slideLayouts/slideLayout12.xml"/><Relationship Id="rId6" Type="http://schemas.microsoft.com/office/2007/relationships/hdphoto" Target="../media/hdphoto2.wdp"/><Relationship Id="rId11" Type="http://schemas.openxmlformats.org/officeDocument/2006/relationships/image" Target="../media/image34.png"/><Relationship Id="rId5" Type="http://schemas.openxmlformats.org/officeDocument/2006/relationships/image" Target="../media/image44.png"/><Relationship Id="rId15" Type="http://schemas.openxmlformats.org/officeDocument/2006/relationships/hyperlink" Target="https://learn.microsoft.com/en-us/windows/configuration/kiosk-methods" TargetMode="External"/><Relationship Id="rId10" Type="http://schemas.openxmlformats.org/officeDocument/2006/relationships/image" Target="../media/image33.png"/><Relationship Id="rId19" Type="http://schemas.openxmlformats.org/officeDocument/2006/relationships/slide" Target="slide4.xml"/><Relationship Id="rId4" Type="http://schemas.microsoft.com/office/2007/relationships/hdphoto" Target="../media/hdphoto1.wdp"/><Relationship Id="rId9" Type="http://schemas.openxmlformats.org/officeDocument/2006/relationships/image" Target="../media/image73.svg"/><Relationship Id="rId14" Type="http://schemas.openxmlformats.org/officeDocument/2006/relationships/hyperlink" Target="https://learn.microsoft.com/en-us/microsoft-365/business-premium/m365bp-devices-overview?view=o365-worldwide"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65.png"/><Relationship Id="rId3" Type="http://schemas.openxmlformats.org/officeDocument/2006/relationships/image" Target="../media/image37.png"/><Relationship Id="rId7" Type="http://schemas.openxmlformats.org/officeDocument/2006/relationships/hyperlink" Target="https://learn.microsoft.com/en-us/microsoft-365/frontline/flw-devices?view=o365-worldwide" TargetMode="External"/><Relationship Id="rId12" Type="http://schemas.openxmlformats.org/officeDocument/2006/relationships/image" Target="../media/image35.svg"/><Relationship Id="rId2" Type="http://schemas.openxmlformats.org/officeDocument/2006/relationships/notesSlide" Target="../notesSlides/notesSlide13.xml"/><Relationship Id="rId16" Type="http://schemas.openxmlformats.org/officeDocument/2006/relationships/slide" Target="slide4.xml"/><Relationship Id="rId1" Type="http://schemas.openxmlformats.org/officeDocument/2006/relationships/slideLayout" Target="../slideLayouts/slideLayout12.xml"/><Relationship Id="rId6" Type="http://schemas.microsoft.com/office/2007/relationships/hdphoto" Target="../media/hdphoto2.wdp"/><Relationship Id="rId11" Type="http://schemas.openxmlformats.org/officeDocument/2006/relationships/image" Target="../media/image34.png"/><Relationship Id="rId5" Type="http://schemas.openxmlformats.org/officeDocument/2006/relationships/image" Target="../media/image44.png"/><Relationship Id="rId15" Type="http://schemas.openxmlformats.org/officeDocument/2006/relationships/slide" Target="slide12.xml"/><Relationship Id="rId10" Type="http://schemas.openxmlformats.org/officeDocument/2006/relationships/image" Target="../media/image33.png"/><Relationship Id="rId4" Type="http://schemas.microsoft.com/office/2007/relationships/hdphoto" Target="../media/hdphoto1.wdp"/><Relationship Id="rId9" Type="http://schemas.openxmlformats.org/officeDocument/2006/relationships/image" Target="../media/image73.svg"/><Relationship Id="rId14" Type="http://schemas.openxmlformats.org/officeDocument/2006/relationships/image" Target="../media/image66.svg"/></Relationships>
</file>

<file path=ppt/slides/_rels/slide19.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65.png"/><Relationship Id="rId18" Type="http://schemas.openxmlformats.org/officeDocument/2006/relationships/hyperlink" Target="https://learn.microsoft.com/en-us/azure/active-directory/develop/msal-shared-devices#introducing-shared-device-mode" TargetMode="External"/><Relationship Id="rId3" Type="http://schemas.openxmlformats.org/officeDocument/2006/relationships/image" Target="../media/image37.png"/><Relationship Id="rId7" Type="http://schemas.openxmlformats.org/officeDocument/2006/relationships/hyperlink" Target="https://learn.microsoft.com/en-us/microsoft-365/frontline/flw-devices?view=o365-worldwide" TargetMode="External"/><Relationship Id="rId12" Type="http://schemas.openxmlformats.org/officeDocument/2006/relationships/image" Target="../media/image35.svg"/><Relationship Id="rId17" Type="http://schemas.openxmlformats.org/officeDocument/2006/relationships/hyperlink" Target="https://learn.microsoft.com/en-us/microsoftteams/sign-out-of-teams?bc=%2Fmicrosoft-365%2Ffrontline%2Fbreadcrumb%2Ftoc.json&amp;toc=%2Fmicrosoft-365%2Ffrontline%2Ftoc.json&amp;view=o365-worldwide" TargetMode="External"/><Relationship Id="rId2" Type="http://schemas.openxmlformats.org/officeDocument/2006/relationships/notesSlide" Target="../notesSlides/notesSlide14.xml"/><Relationship Id="rId16" Type="http://schemas.openxmlformats.org/officeDocument/2006/relationships/hyperlink" Target="https://learn.microsoft.com/en-us/microsoft-365/admin/manage/idle-session-timeout-web-apps?view=o365-worldwide" TargetMode="External"/><Relationship Id="rId1" Type="http://schemas.openxmlformats.org/officeDocument/2006/relationships/slideLayout" Target="../slideLayouts/slideLayout12.xml"/><Relationship Id="rId6" Type="http://schemas.microsoft.com/office/2007/relationships/hdphoto" Target="../media/hdphoto2.wdp"/><Relationship Id="rId11" Type="http://schemas.openxmlformats.org/officeDocument/2006/relationships/image" Target="../media/image34.png"/><Relationship Id="rId5" Type="http://schemas.openxmlformats.org/officeDocument/2006/relationships/image" Target="../media/image44.png"/><Relationship Id="rId15" Type="http://schemas.openxmlformats.org/officeDocument/2006/relationships/slide" Target="slide12.xml"/><Relationship Id="rId10" Type="http://schemas.openxmlformats.org/officeDocument/2006/relationships/image" Target="../media/image33.png"/><Relationship Id="rId4" Type="http://schemas.microsoft.com/office/2007/relationships/hdphoto" Target="../media/hdphoto1.wdp"/><Relationship Id="rId9" Type="http://schemas.openxmlformats.org/officeDocument/2006/relationships/image" Target="../media/image73.svg"/><Relationship Id="rId14" Type="http://schemas.openxmlformats.org/officeDocument/2006/relationships/image" Target="../media/image66.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8.png"/><Relationship Id="rId1" Type="http://schemas.openxmlformats.org/officeDocument/2006/relationships/slideLayout" Target="../slideLayouts/slideLayout64.xml"/><Relationship Id="rId4" Type="http://schemas.openxmlformats.org/officeDocument/2006/relationships/image" Target="../media/image39.png"/></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hyperlink" Target="https://learn.microsoft.com/en-us/microsoftteams/sign-out-of-teams?bc=%2Fmicrosoft-365%2Ffrontline%2Fbreadcrumb%2Ftoc.json&amp;toc=%2Fmicrosoft-365%2Ffrontline%2Ftoc.json&amp;view=o365-worldwide" TargetMode="External"/><Relationship Id="rId18" Type="http://schemas.openxmlformats.org/officeDocument/2006/relationships/hyperlink" Target="https://learn.microsoft.com/en-us/windows/configuration/kiosk-methods" TargetMode="External"/><Relationship Id="rId3" Type="http://schemas.openxmlformats.org/officeDocument/2006/relationships/image" Target="../media/image37.png"/><Relationship Id="rId7" Type="http://schemas.openxmlformats.org/officeDocument/2006/relationships/slide" Target="slide21.xml"/><Relationship Id="rId12" Type="http://schemas.openxmlformats.org/officeDocument/2006/relationships/hyperlink" Target="https://learn.microsoft.com/en-us/microsoft-365/admin/manage/idle-session-timeout-web-apps?view=o365-worldwide" TargetMode="External"/><Relationship Id="rId17" Type="http://schemas.openxmlformats.org/officeDocument/2006/relationships/hyperlink" Target="https://learn.microsoft.com/en-us/azure/active-directory/authentication/howto-mfa-getstarted" TargetMode="External"/><Relationship Id="rId2" Type="http://schemas.openxmlformats.org/officeDocument/2006/relationships/notesSlide" Target="../notesSlides/notesSlide15.xml"/><Relationship Id="rId16" Type="http://schemas.openxmlformats.org/officeDocument/2006/relationships/image" Target="../media/image44.png"/><Relationship Id="rId20" Type="http://schemas.openxmlformats.org/officeDocument/2006/relationships/hyperlink" Target="https://microsoft.sharepoint.com/:w:/r/teams/IPForumAzureActiveDirectory/_layouts/15/Doc.aspx?sourcedoc=%7B3ABDB53F-EF5C-4A61-87E5-A30A42427DBF%7D&amp;file=Tactical-Guide-Activate%20Azure%20with%20MFA%20and%20Conditional%20Access.docx&amp;action=default&amp;mobileredirect=true&amp;DefaultItemOpen=1&amp;wdLOR=cB3F6DD72-A85E-4B48-96BB-4DD289B55544&amp;cid=dc6793fb-842d-44f5-bd62-27897fe28649" TargetMode="External"/><Relationship Id="rId1" Type="http://schemas.openxmlformats.org/officeDocument/2006/relationships/slideLayout" Target="../slideLayouts/slideLayout12.xml"/><Relationship Id="rId6" Type="http://schemas.openxmlformats.org/officeDocument/2006/relationships/image" Target="../media/image35.svg"/><Relationship Id="rId11" Type="http://schemas.microsoft.com/office/2007/relationships/hdphoto" Target="../media/hdphoto2.wdp"/><Relationship Id="rId5" Type="http://schemas.openxmlformats.org/officeDocument/2006/relationships/image" Target="../media/image34.png"/><Relationship Id="rId15" Type="http://schemas.openxmlformats.org/officeDocument/2006/relationships/hyperlink" Target="https://support.microsoft.com/en-gb/office/set-up-your-microsoft-365-sign-in-for-multi-factor-authentication-ace1d096-61e5-449b-a875-58eb3d74de14" TargetMode="External"/><Relationship Id="rId10" Type="http://schemas.openxmlformats.org/officeDocument/2006/relationships/image" Target="../media/image36.png"/><Relationship Id="rId19" Type="http://schemas.openxmlformats.org/officeDocument/2006/relationships/hyperlink" Target="https://microsoft.sharepoint.com/:w:/r/teams/IPForumAzureActiveDirectory/_layouts/15/Doc.aspx?sourcedoc=%7B3ABDB53F-EF5C-4A61-87E5-A30A42427DBF%7D&amp;file=Tactical-Guide-Activate%20Azure%20with%20MFA%20and%20Conditional%20Access.docx&amp;action=default&amp;mobileredirect=true&amp;DefaultItemOpen=1" TargetMode="External"/><Relationship Id="rId4" Type="http://schemas.microsoft.com/office/2007/relationships/hdphoto" Target="../media/hdphoto1.wdp"/><Relationship Id="rId9" Type="http://schemas.openxmlformats.org/officeDocument/2006/relationships/slide" Target="slide22.xml"/><Relationship Id="rId14" Type="http://schemas.openxmlformats.org/officeDocument/2006/relationships/hyperlink" Target="https://learn.microsoft.com/en-us/windows/security/identity-protection/hello-for-business/hello-biometrics-in-enterprise"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65.png"/><Relationship Id="rId18" Type="http://schemas.openxmlformats.org/officeDocument/2006/relationships/hyperlink" Target="https://learn.microsoft.com/en-us/windows/configuration/set-up-shared-or-guest-pc?tabs=intune" TargetMode="External"/><Relationship Id="rId3" Type="http://schemas.openxmlformats.org/officeDocument/2006/relationships/image" Target="../media/image37.png"/><Relationship Id="rId21" Type="http://schemas.openxmlformats.org/officeDocument/2006/relationships/image" Target="../media/image59.svg"/><Relationship Id="rId7" Type="http://schemas.openxmlformats.org/officeDocument/2006/relationships/slide" Target="slide6.xml"/><Relationship Id="rId12" Type="http://schemas.openxmlformats.org/officeDocument/2006/relationships/hyperlink" Target="https://learn.microsoft.com/en-us/microsoftteams/sign-out-of-teams?bc=%2Fmicrosoft-365%2Ffrontline%2Fbreadcrumb%2Ftoc.json&amp;toc=%2Fmicrosoft-365%2Ffrontline%2Ftoc.json&amp;view=o365-worldwide" TargetMode="External"/><Relationship Id="rId17" Type="http://schemas.openxmlformats.org/officeDocument/2006/relationships/hyperlink" Target="https://learn.microsoft.com/en-us/managed-desktop/prepare/shared-devices" TargetMode="External"/><Relationship Id="rId2" Type="http://schemas.openxmlformats.org/officeDocument/2006/relationships/notesSlide" Target="../notesSlides/notesSlide16.xml"/><Relationship Id="rId16" Type="http://schemas.openxmlformats.org/officeDocument/2006/relationships/hyperlink" Target="https://learn.microsoft.com/en-us/azure/active-directory/develop/msal-shared-devices" TargetMode="External"/><Relationship Id="rId20" Type="http://schemas.openxmlformats.org/officeDocument/2006/relationships/image" Target="../media/image58.png"/><Relationship Id="rId1" Type="http://schemas.openxmlformats.org/officeDocument/2006/relationships/slideLayout" Target="../slideLayouts/slideLayout12.xml"/><Relationship Id="rId6" Type="http://schemas.openxmlformats.org/officeDocument/2006/relationships/image" Target="../media/image35.svg"/><Relationship Id="rId11" Type="http://schemas.openxmlformats.org/officeDocument/2006/relationships/hyperlink" Target="https://learn.microsoft.com/en-us/microsoft-365/admin/manage/idle-session-timeout-web-apps?view=o365-worldwide" TargetMode="External"/><Relationship Id="rId5" Type="http://schemas.openxmlformats.org/officeDocument/2006/relationships/image" Target="../media/image34.png"/><Relationship Id="rId15" Type="http://schemas.openxmlformats.org/officeDocument/2006/relationships/slide" Target="slide20.xml"/><Relationship Id="rId10" Type="http://schemas.microsoft.com/office/2007/relationships/hdphoto" Target="../media/hdphoto2.wdp"/><Relationship Id="rId19" Type="http://schemas.openxmlformats.org/officeDocument/2006/relationships/hyperlink" Target="https://techcommunity.microsoft.com/t5/microsoft-365-blog/easily-deploy-and-use-microsoft-365-apps-on-shared-devices-for/ba-p/3709862" TargetMode="External"/><Relationship Id="rId4" Type="http://schemas.microsoft.com/office/2007/relationships/hdphoto" Target="../media/hdphoto1.wdp"/><Relationship Id="rId9" Type="http://schemas.openxmlformats.org/officeDocument/2006/relationships/image" Target="../media/image36.png"/><Relationship Id="rId14" Type="http://schemas.openxmlformats.org/officeDocument/2006/relationships/image" Target="../media/image66.svg"/></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65.png"/><Relationship Id="rId18" Type="http://schemas.openxmlformats.org/officeDocument/2006/relationships/hyperlink" Target="https://support.microsoft.com/en-gb/office/set-up-your-microsoft-365-sign-in-for-multi-factor-authentication-ace1d096-61e5-449b-a875-58eb3d74de14" TargetMode="External"/><Relationship Id="rId3" Type="http://schemas.openxmlformats.org/officeDocument/2006/relationships/image" Target="../media/image37.png"/><Relationship Id="rId21" Type="http://schemas.openxmlformats.org/officeDocument/2006/relationships/hyperlink" Target="https://learn.microsoft.com/en-us/azure/active-directory/authentication/concept-authentication-passwordless" TargetMode="External"/><Relationship Id="rId7" Type="http://schemas.openxmlformats.org/officeDocument/2006/relationships/slide" Target="slide6.xml"/><Relationship Id="rId12" Type="http://schemas.openxmlformats.org/officeDocument/2006/relationships/hyperlink" Target="https://learn.microsoft.com/en-us/microsoftteams/sign-out-of-teams?bc=%2Fmicrosoft-365%2Ffrontline%2Fbreadcrumb%2Ftoc.json&amp;toc=%2Fmicrosoft-365%2Ffrontline%2Ftoc.json&amp;view=o365-worldwide" TargetMode="External"/><Relationship Id="rId17" Type="http://schemas.openxmlformats.org/officeDocument/2006/relationships/hyperlink" Target="https://support.microsoft.com/en-gb/account-billing/download-and-install-the-microsoft-authenticator-app-351498fc-850a-45da-b7b6-27e523b8702a" TargetMode="External"/><Relationship Id="rId2" Type="http://schemas.openxmlformats.org/officeDocument/2006/relationships/notesSlide" Target="../notesSlides/notesSlide17.xml"/><Relationship Id="rId16" Type="http://schemas.openxmlformats.org/officeDocument/2006/relationships/image" Target="../media/image44.png"/><Relationship Id="rId20" Type="http://schemas.openxmlformats.org/officeDocument/2006/relationships/hyperlink" Target="https://learn.microsoft.com/en-us/windows/security/identity-protection/hello-for-business/hello-biometrics-in-enterprise" TargetMode="External"/><Relationship Id="rId1" Type="http://schemas.openxmlformats.org/officeDocument/2006/relationships/slideLayout" Target="../slideLayouts/slideLayout12.xml"/><Relationship Id="rId6" Type="http://schemas.openxmlformats.org/officeDocument/2006/relationships/image" Target="../media/image35.svg"/><Relationship Id="rId11" Type="http://schemas.openxmlformats.org/officeDocument/2006/relationships/hyperlink" Target="https://learn.microsoft.com/en-us/microsoft-365/admin/manage/idle-session-timeout-web-apps?view=o365-worldwide" TargetMode="External"/><Relationship Id="rId5" Type="http://schemas.openxmlformats.org/officeDocument/2006/relationships/image" Target="../media/image34.png"/><Relationship Id="rId15" Type="http://schemas.openxmlformats.org/officeDocument/2006/relationships/slide" Target="slide20.xml"/><Relationship Id="rId10" Type="http://schemas.microsoft.com/office/2007/relationships/hdphoto" Target="../media/hdphoto2.wdp"/><Relationship Id="rId19" Type="http://schemas.openxmlformats.org/officeDocument/2006/relationships/hyperlink" Target="https://learn.microsoft.com/en-us/graph/auth/auth-concepts" TargetMode="External"/><Relationship Id="rId4" Type="http://schemas.microsoft.com/office/2007/relationships/hdphoto" Target="../media/hdphoto1.wdp"/><Relationship Id="rId9" Type="http://schemas.openxmlformats.org/officeDocument/2006/relationships/image" Target="../media/image36.png"/><Relationship Id="rId14" Type="http://schemas.openxmlformats.org/officeDocument/2006/relationships/image" Target="../media/image66.svg"/><Relationship Id="rId22" Type="http://schemas.openxmlformats.org/officeDocument/2006/relationships/hyperlink" Target="https://learn.microsoft.com/en-us/azure/active-directory/authentication/howto-authentication-passwordless-phone"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learn.microsoft.com/en-us/microsoftteams/teams-app-setup-policies" TargetMode="External"/><Relationship Id="rId13" Type="http://schemas.openxmlformats.org/officeDocument/2006/relationships/image" Target="../media/image33.png"/><Relationship Id="rId18" Type="http://schemas.openxmlformats.org/officeDocument/2006/relationships/hyperlink" Target="https://support.microsoft.com/office/teams-and-channels-in-microsoft-teams-c6d0e61d-a61e-44a6-a972-04f2a8fa4155" TargetMode="External"/><Relationship Id="rId3" Type="http://schemas.openxmlformats.org/officeDocument/2006/relationships/image" Target="../media/image37.png"/><Relationship Id="rId21" Type="http://schemas.openxmlformats.org/officeDocument/2006/relationships/hyperlink" Target="https://support.microsoft.com/office/what-is-approvals-a9a01c95-e0bf-4d20-9ada-f7be3fc283d3" TargetMode="External"/><Relationship Id="rId7" Type="http://schemas.openxmlformats.org/officeDocument/2006/relationships/hyperlink" Target="https://learn.microsoft.com/en-us/microsoft-365/frontline/pin-teams-apps-based-on-license?view=o365-worldwide" TargetMode="External"/><Relationship Id="rId12" Type="http://schemas.openxmlformats.org/officeDocument/2006/relationships/hyperlink" Target="https://learn.microsoft.com/en-us/mem/intune/fundamentals/migration-guide-configure-policies" TargetMode="External"/><Relationship Id="rId17" Type="http://schemas.openxmlformats.org/officeDocument/2006/relationships/hyperlink" Target="https://support.microsoft.com/office/get-started-with-chat-0b506ce2-eb6d-4fca-9668-e56980ba755e" TargetMode="External"/><Relationship Id="rId25" Type="http://schemas.openxmlformats.org/officeDocument/2006/relationships/slide" Target="slide24.xml"/><Relationship Id="rId2" Type="http://schemas.openxmlformats.org/officeDocument/2006/relationships/notesSlide" Target="../notesSlides/notesSlide18.xml"/><Relationship Id="rId16" Type="http://schemas.openxmlformats.org/officeDocument/2006/relationships/hyperlink" Target="https://support.microsoft.com/office/explore-the-activity-feed-in-teams-91c635a1-644a-4c60-9c98-233db3e13a56" TargetMode="External"/><Relationship Id="rId20" Type="http://schemas.openxmlformats.org/officeDocument/2006/relationships/hyperlink" Target="https://support.microsoft.com/office/what-is-shifts-f8efe6e4-ddb3-4d23-b81b-bb812296b821" TargetMode="External"/><Relationship Id="rId1" Type="http://schemas.openxmlformats.org/officeDocument/2006/relationships/slideLayout" Target="../slideLayouts/slideLayout12.xml"/><Relationship Id="rId6" Type="http://schemas.microsoft.com/office/2007/relationships/hdphoto" Target="../media/hdphoto2.wdp"/><Relationship Id="rId11" Type="http://schemas.openxmlformats.org/officeDocument/2006/relationships/hyperlink" Target="https://learn.microsoft.com/en-us/mem/intune/fundamentals/get-started-with-intune" TargetMode="External"/><Relationship Id="rId24" Type="http://schemas.openxmlformats.org/officeDocument/2006/relationships/image" Target="../media/image35.svg"/><Relationship Id="rId5" Type="http://schemas.openxmlformats.org/officeDocument/2006/relationships/image" Target="../media/image44.png"/><Relationship Id="rId15" Type="http://schemas.openxmlformats.org/officeDocument/2006/relationships/hyperlink" Target="https://support.microsoft.com/office/your-intranet-is-now-in-microsoft-teams-8b4e7f76-f305-49a9-b6d2-09378476f95b" TargetMode="External"/><Relationship Id="rId23" Type="http://schemas.openxmlformats.org/officeDocument/2006/relationships/image" Target="../media/image34.png"/><Relationship Id="rId10" Type="http://schemas.openxmlformats.org/officeDocument/2006/relationships/hyperlink" Target="https://learn.microsoft.com/en-us/microsoftteams/teams-app-setup-policies#install-apps" TargetMode="External"/><Relationship Id="rId19" Type="http://schemas.openxmlformats.org/officeDocument/2006/relationships/hyperlink" Target="https://support.microsoft.com/office/get-started-with-teams-walkie-talkie-25bdc3d5-bbb2-41b7-89bf-650fae0c8e0c" TargetMode="External"/><Relationship Id="rId4" Type="http://schemas.microsoft.com/office/2007/relationships/hdphoto" Target="../media/hdphoto1.wdp"/><Relationship Id="rId9" Type="http://schemas.openxmlformats.org/officeDocument/2006/relationships/hyperlink" Target="https://learn.microsoft.com/en-us/microsoftteams/teams-app-setup-policies#pin-apps" TargetMode="External"/><Relationship Id="rId14" Type="http://schemas.openxmlformats.org/officeDocument/2006/relationships/image" Target="../media/image36.png"/><Relationship Id="rId22" Type="http://schemas.openxmlformats.org/officeDocument/2006/relationships/hyperlink" Target="https://learn.microsoft.com/en-us/microsoftteams/teams-app-setup-policies#manage-app-setup-policies"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learn.microsoft.com/en-us/microsoftteams/teams-app-setup-policies" TargetMode="External"/><Relationship Id="rId13" Type="http://schemas.openxmlformats.org/officeDocument/2006/relationships/image" Target="../media/image33.png"/><Relationship Id="rId18" Type="http://schemas.openxmlformats.org/officeDocument/2006/relationships/hyperlink" Target="https://support.microsoft.com/office/teams-and-channels-in-microsoft-teams-c6d0e61d-a61e-44a6-a972-04f2a8fa4155" TargetMode="External"/><Relationship Id="rId26" Type="http://schemas.openxmlformats.org/officeDocument/2006/relationships/image" Target="../media/image66.svg"/><Relationship Id="rId3" Type="http://schemas.openxmlformats.org/officeDocument/2006/relationships/image" Target="../media/image37.png"/><Relationship Id="rId21" Type="http://schemas.openxmlformats.org/officeDocument/2006/relationships/hyperlink" Target="https://support.microsoft.com/office/what-is-approvals-a9a01c95-e0bf-4d20-9ada-f7be3fc283d3" TargetMode="External"/><Relationship Id="rId7" Type="http://schemas.openxmlformats.org/officeDocument/2006/relationships/hyperlink" Target="https://learn.microsoft.com/en-us/microsoft-365/frontline/pin-teams-apps-based-on-license?view=o365-worldwide" TargetMode="External"/><Relationship Id="rId12" Type="http://schemas.openxmlformats.org/officeDocument/2006/relationships/hyperlink" Target="https://learn.microsoft.com/en-us/mem/intune/fundamentals/migration-guide-configure-policies" TargetMode="External"/><Relationship Id="rId17" Type="http://schemas.openxmlformats.org/officeDocument/2006/relationships/hyperlink" Target="https://support.microsoft.com/office/get-started-with-chat-0b506ce2-eb6d-4fca-9668-e56980ba755e" TargetMode="External"/><Relationship Id="rId25" Type="http://schemas.openxmlformats.org/officeDocument/2006/relationships/image" Target="../media/image65.png"/><Relationship Id="rId2" Type="http://schemas.openxmlformats.org/officeDocument/2006/relationships/notesSlide" Target="../notesSlides/notesSlide19.xml"/><Relationship Id="rId16" Type="http://schemas.openxmlformats.org/officeDocument/2006/relationships/hyperlink" Target="https://support.microsoft.com/office/explore-the-activity-feed-in-teams-91c635a1-644a-4c60-9c98-233db3e13a56" TargetMode="External"/><Relationship Id="rId20" Type="http://schemas.openxmlformats.org/officeDocument/2006/relationships/hyperlink" Target="https://support.microsoft.com/office/what-is-shifts-f8efe6e4-ddb3-4d23-b81b-bb812296b821" TargetMode="External"/><Relationship Id="rId29" Type="http://schemas.openxmlformats.org/officeDocument/2006/relationships/image" Target="../media/image78.png"/><Relationship Id="rId1" Type="http://schemas.openxmlformats.org/officeDocument/2006/relationships/slideLayout" Target="../slideLayouts/slideLayout12.xml"/><Relationship Id="rId6" Type="http://schemas.microsoft.com/office/2007/relationships/hdphoto" Target="../media/hdphoto2.wdp"/><Relationship Id="rId11" Type="http://schemas.openxmlformats.org/officeDocument/2006/relationships/hyperlink" Target="https://learn.microsoft.com/en-us/mem/intune/fundamentals/get-started-with-intune" TargetMode="External"/><Relationship Id="rId24" Type="http://schemas.openxmlformats.org/officeDocument/2006/relationships/image" Target="../media/image35.svg"/><Relationship Id="rId5" Type="http://schemas.openxmlformats.org/officeDocument/2006/relationships/image" Target="../media/image44.png"/><Relationship Id="rId15" Type="http://schemas.openxmlformats.org/officeDocument/2006/relationships/hyperlink" Target="https://support.microsoft.com/office/your-intranet-is-now-in-microsoft-teams-8b4e7f76-f305-49a9-b6d2-09378476f95b" TargetMode="External"/><Relationship Id="rId23" Type="http://schemas.openxmlformats.org/officeDocument/2006/relationships/image" Target="../media/image34.png"/><Relationship Id="rId28" Type="http://schemas.openxmlformats.org/officeDocument/2006/relationships/image" Target="../media/image77.png"/><Relationship Id="rId10" Type="http://schemas.openxmlformats.org/officeDocument/2006/relationships/hyperlink" Target="https://learn.microsoft.com/en-us/microsoftteams/teams-app-setup-policies#install-apps" TargetMode="External"/><Relationship Id="rId19" Type="http://schemas.openxmlformats.org/officeDocument/2006/relationships/hyperlink" Target="https://support.microsoft.com/office/get-started-with-teams-walkie-talkie-25bdc3d5-bbb2-41b7-89bf-650fae0c8e0c" TargetMode="External"/><Relationship Id="rId31" Type="http://schemas.openxmlformats.org/officeDocument/2006/relationships/slide" Target="slide27.xml"/><Relationship Id="rId4" Type="http://schemas.microsoft.com/office/2007/relationships/hdphoto" Target="../media/hdphoto1.wdp"/><Relationship Id="rId9" Type="http://schemas.openxmlformats.org/officeDocument/2006/relationships/hyperlink" Target="https://learn.microsoft.com/en-us/microsoftteams/teams-app-setup-policies#pin-apps" TargetMode="External"/><Relationship Id="rId14" Type="http://schemas.openxmlformats.org/officeDocument/2006/relationships/image" Target="../media/image36.png"/><Relationship Id="rId22" Type="http://schemas.openxmlformats.org/officeDocument/2006/relationships/hyperlink" Target="https://learn.microsoft.com/en-us/microsoftteams/teams-app-setup-policies#manage-app-setup-policies" TargetMode="External"/><Relationship Id="rId27" Type="http://schemas.openxmlformats.org/officeDocument/2006/relationships/slide" Target="slide23.xml"/><Relationship Id="rId30" Type="http://schemas.openxmlformats.org/officeDocument/2006/relationships/hyperlink" Target="https://support.microsoft.com/en-us/office/use-the-tasks-app-in-teams-e32639f3-2e07-4b62-9a8c-fd706c12c070"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hyperlink" Target="https://learn.microsoft.com/en-us/microsoft-365/frontline/shifts-for-teams-landing-page?view=o365-worldwide" TargetMode="External"/><Relationship Id="rId3" Type="http://schemas.openxmlformats.org/officeDocument/2006/relationships/image" Target="../media/image37.png"/><Relationship Id="rId7" Type="http://schemas.openxmlformats.org/officeDocument/2006/relationships/image" Target="../media/image33.png"/><Relationship Id="rId12" Type="http://schemas.openxmlformats.org/officeDocument/2006/relationships/hyperlink" Target="https://learn.microsoft.com/en-us/microsoft-365/frontline/shifts-connectors?view=o365-worldwide" TargetMode="External"/><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43.svg"/><Relationship Id="rId11" Type="http://schemas.openxmlformats.org/officeDocument/2006/relationships/image" Target="../media/image79.png"/><Relationship Id="rId5" Type="http://schemas.openxmlformats.org/officeDocument/2006/relationships/image" Target="../media/image42.png"/><Relationship Id="rId10" Type="http://schemas.openxmlformats.org/officeDocument/2006/relationships/hyperlink" Target="https://learn.microsoft.com/en-us/connectors/shifts/" TargetMode="External"/><Relationship Id="rId4" Type="http://schemas.microsoft.com/office/2007/relationships/hdphoto" Target="../media/hdphoto1.wdp"/><Relationship Id="rId9" Type="http://schemas.microsoft.com/office/2007/relationships/hdphoto" Target="../media/hdphoto2.wdp"/></Relationships>
</file>

<file path=ppt/slides/_rels/slide26.xml.rels><?xml version="1.0" encoding="UTF-8" standalone="yes"?>
<Relationships xmlns="http://schemas.openxmlformats.org/package/2006/relationships"><Relationship Id="rId8" Type="http://schemas.openxmlformats.org/officeDocument/2006/relationships/hyperlink" Target="https://learn.microsoft.com/en-us/microsoftteams/create-a-team-template?source=recommendations" TargetMode="External"/><Relationship Id="rId3" Type="http://schemas.openxmlformats.org/officeDocument/2006/relationships/image" Target="../media/image37.png"/><Relationship Id="rId7" Type="http://schemas.microsoft.com/office/2007/relationships/hdphoto" Target="../media/hdphoto2.wdp"/><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3.png"/><Relationship Id="rId10" Type="http://schemas.openxmlformats.org/officeDocument/2006/relationships/hyperlink" Target="https://learn.microsoft.com/en-us/azure/active-directory/enterprise-users/groups-change-type" TargetMode="External"/><Relationship Id="rId4" Type="http://schemas.microsoft.com/office/2007/relationships/hdphoto" Target="../media/hdphoto1.wdp"/><Relationship Id="rId9" Type="http://schemas.openxmlformats.org/officeDocument/2006/relationships/hyperlink" Target="https://learn.microsoft.com/en-us/microsoft-365/frontline/deploy-teams-at-scale?view=o365-worldwide" TargetMode="External"/></Relationships>
</file>

<file path=ppt/slides/_rels/slide27.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image" Target="../media/image37.png"/><Relationship Id="rId7" Type="http://schemas.openxmlformats.org/officeDocument/2006/relationships/image" Target="../media/image35.sv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microsoft.com/office/2007/relationships/hdphoto" Target="../media/hdphoto1.wdp"/><Relationship Id="rId9" Type="http://schemas.openxmlformats.org/officeDocument/2006/relationships/slide" Target="slide29.xml"/></Relationships>
</file>

<file path=ppt/slides/_rels/slide2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65.png"/><Relationship Id="rId3" Type="http://schemas.openxmlformats.org/officeDocument/2006/relationships/image" Target="../media/image33.png"/><Relationship Id="rId7" Type="http://schemas.openxmlformats.org/officeDocument/2006/relationships/slide" Target="slide22.xml"/><Relationship Id="rId12" Type="http://schemas.openxmlformats.org/officeDocument/2006/relationships/hyperlink" Target="https://learn.microsoft.com/en-us/microsoftteams/set-up-your-team-hierarchy" TargetMode="External"/><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35.svg"/><Relationship Id="rId11" Type="http://schemas.openxmlformats.org/officeDocument/2006/relationships/hyperlink" Target="https://aka.ms/taskpublishing" TargetMode="External"/><Relationship Id="rId5" Type="http://schemas.openxmlformats.org/officeDocument/2006/relationships/image" Target="../media/image34.png"/><Relationship Id="rId15" Type="http://schemas.openxmlformats.org/officeDocument/2006/relationships/slide" Target="slide27.xml"/><Relationship Id="rId10" Type="http://schemas.microsoft.com/office/2007/relationships/hdphoto" Target="../media/hdphoto2.wdp"/><Relationship Id="rId4" Type="http://schemas.microsoft.com/office/2007/relationships/hdphoto" Target="../media/hdphoto1.wdp"/><Relationship Id="rId9" Type="http://schemas.openxmlformats.org/officeDocument/2006/relationships/image" Target="../media/image44.png"/><Relationship Id="rId14" Type="http://schemas.openxmlformats.org/officeDocument/2006/relationships/image" Target="../media/image66.svg"/></Relationships>
</file>

<file path=ppt/slides/_rels/slide2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65.png"/><Relationship Id="rId3" Type="http://schemas.openxmlformats.org/officeDocument/2006/relationships/image" Target="../media/image33.png"/><Relationship Id="rId7" Type="http://schemas.openxmlformats.org/officeDocument/2006/relationships/slide" Target="slide22.xml"/><Relationship Id="rId12" Type="http://schemas.openxmlformats.org/officeDocument/2006/relationships/hyperlink" Target="https://learn.microsoft.com/en-us/microsoftteams/set-up-your-team-hierarchy" TargetMode="External"/><Relationship Id="rId17" Type="http://schemas.openxmlformats.org/officeDocument/2006/relationships/image" Target="../media/image81.svg"/><Relationship Id="rId2" Type="http://schemas.openxmlformats.org/officeDocument/2006/relationships/notesSlide" Target="../notesSlides/notesSlide24.xml"/><Relationship Id="rId16" Type="http://schemas.openxmlformats.org/officeDocument/2006/relationships/image" Target="../media/image80.png"/><Relationship Id="rId1" Type="http://schemas.openxmlformats.org/officeDocument/2006/relationships/slideLayout" Target="../slideLayouts/slideLayout12.xml"/><Relationship Id="rId6" Type="http://schemas.openxmlformats.org/officeDocument/2006/relationships/image" Target="../media/image35.svg"/><Relationship Id="rId11" Type="http://schemas.openxmlformats.org/officeDocument/2006/relationships/hyperlink" Target="https://aka.ms/taskpublishing" TargetMode="External"/><Relationship Id="rId5" Type="http://schemas.openxmlformats.org/officeDocument/2006/relationships/image" Target="../media/image34.png"/><Relationship Id="rId15" Type="http://schemas.openxmlformats.org/officeDocument/2006/relationships/slide" Target="slide27.xml"/><Relationship Id="rId10" Type="http://schemas.microsoft.com/office/2007/relationships/hdphoto" Target="../media/hdphoto2.wdp"/><Relationship Id="rId4" Type="http://schemas.microsoft.com/office/2007/relationships/hdphoto" Target="../media/hdphoto1.wdp"/><Relationship Id="rId9" Type="http://schemas.openxmlformats.org/officeDocument/2006/relationships/image" Target="../media/image44.png"/><Relationship Id="rId14" Type="http://schemas.openxmlformats.org/officeDocument/2006/relationships/image" Target="../media/image66.svg"/></Relationships>
</file>

<file path=ppt/slides/_rels/slide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hyperlink" Target="https://adoption.microsoft.com/en-us/microsoft-teams/frontline-workers/" TargetMode="External"/><Relationship Id="rId3" Type="http://schemas.openxmlformats.org/officeDocument/2006/relationships/image" Target="../media/image41.svg"/><Relationship Id="rId7" Type="http://schemas.microsoft.com/office/2007/relationships/hdphoto" Target="../media/hdphoto1.wdp"/><Relationship Id="rId12"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12.xml"/><Relationship Id="rId6" Type="http://schemas.openxmlformats.org/officeDocument/2006/relationships/image" Target="../media/image33.png"/><Relationship Id="rId11" Type="http://schemas.openxmlformats.org/officeDocument/2006/relationships/image" Target="../media/image37.png"/><Relationship Id="rId5" Type="http://schemas.openxmlformats.org/officeDocument/2006/relationships/image" Target="../media/image43.svg"/><Relationship Id="rId10" Type="http://schemas.openxmlformats.org/officeDocument/2006/relationships/hyperlink" Target="https://learn.microsoft.com/en-us/microsoftteams/prepare-network" TargetMode="External"/><Relationship Id="rId4" Type="http://schemas.openxmlformats.org/officeDocument/2006/relationships/image" Target="../media/image42.png"/><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50.png"/><Relationship Id="rId18" Type="http://schemas.openxmlformats.org/officeDocument/2006/relationships/image" Target="../media/image55.svg"/><Relationship Id="rId26" Type="http://schemas.openxmlformats.org/officeDocument/2006/relationships/slide" Target="slide27.xml"/><Relationship Id="rId3" Type="http://schemas.openxmlformats.org/officeDocument/2006/relationships/slideLayout" Target="../slideLayouts/slideLayout74.xml"/><Relationship Id="rId21" Type="http://schemas.openxmlformats.org/officeDocument/2006/relationships/slide" Target="slide12.xml"/><Relationship Id="rId7" Type="http://schemas.openxmlformats.org/officeDocument/2006/relationships/image" Target="../media/image34.png"/><Relationship Id="rId12" Type="http://schemas.openxmlformats.org/officeDocument/2006/relationships/image" Target="../media/image49.svg"/><Relationship Id="rId17" Type="http://schemas.openxmlformats.org/officeDocument/2006/relationships/image" Target="../media/image54.png"/><Relationship Id="rId25" Type="http://schemas.openxmlformats.org/officeDocument/2006/relationships/slide" Target="slide26.xml"/><Relationship Id="rId2" Type="http://schemas.openxmlformats.org/officeDocument/2006/relationships/video" Target="../media/media2.mp4"/><Relationship Id="rId16" Type="http://schemas.openxmlformats.org/officeDocument/2006/relationships/image" Target="../media/image53.svg"/><Relationship Id="rId20" Type="http://schemas.openxmlformats.org/officeDocument/2006/relationships/slide" Target="slide8.xml"/><Relationship Id="rId1" Type="http://schemas.microsoft.com/office/2007/relationships/media" Target="../media/media2.mp4"/><Relationship Id="rId6" Type="http://schemas.microsoft.com/office/2007/relationships/hdphoto" Target="../media/hdphoto1.wdp"/><Relationship Id="rId11" Type="http://schemas.openxmlformats.org/officeDocument/2006/relationships/image" Target="../media/image48.png"/><Relationship Id="rId24" Type="http://schemas.openxmlformats.org/officeDocument/2006/relationships/slide" Target="slide25.xml"/><Relationship Id="rId5" Type="http://schemas.openxmlformats.org/officeDocument/2006/relationships/image" Target="../media/image33.png"/><Relationship Id="rId15" Type="http://schemas.openxmlformats.org/officeDocument/2006/relationships/image" Target="../media/image52.png"/><Relationship Id="rId23" Type="http://schemas.openxmlformats.org/officeDocument/2006/relationships/slide" Target="slide24.xml"/><Relationship Id="rId10" Type="http://schemas.openxmlformats.org/officeDocument/2006/relationships/image" Target="../media/image47.svg"/><Relationship Id="rId19" Type="http://schemas.openxmlformats.org/officeDocument/2006/relationships/slide" Target="slide5.xml"/><Relationship Id="rId4" Type="http://schemas.openxmlformats.org/officeDocument/2006/relationships/image" Target="../media/image45.png"/><Relationship Id="rId9" Type="http://schemas.openxmlformats.org/officeDocument/2006/relationships/image" Target="../media/image46.png"/><Relationship Id="rId14" Type="http://schemas.openxmlformats.org/officeDocument/2006/relationships/image" Target="../media/image51.svg"/><Relationship Id="rId22" Type="http://schemas.openxmlformats.org/officeDocument/2006/relationships/slide" Target="slide20.xml"/></Relationships>
</file>

<file path=ppt/slides/_rels/slide5.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slide" Target="slide6.xml"/><Relationship Id="rId18" Type="http://schemas.openxmlformats.org/officeDocument/2006/relationships/slide" Target="slide7.xml"/><Relationship Id="rId3" Type="http://schemas.openxmlformats.org/officeDocument/2006/relationships/image" Target="../media/image56.png"/><Relationship Id="rId21" Type="http://schemas.openxmlformats.org/officeDocument/2006/relationships/image" Target="../media/image62.png"/><Relationship Id="rId7" Type="http://schemas.openxmlformats.org/officeDocument/2006/relationships/image" Target="../media/image60.png"/><Relationship Id="rId12" Type="http://schemas.openxmlformats.org/officeDocument/2006/relationships/image" Target="../media/image35.svg"/><Relationship Id="rId17" Type="http://schemas.openxmlformats.org/officeDocument/2006/relationships/hyperlink" Target="https://news.microsoft.com/en-xm/2021/03/18/how-to-have-secure-remote-working-with-a-byod-policy/" TargetMode="External"/><Relationship Id="rId2" Type="http://schemas.openxmlformats.org/officeDocument/2006/relationships/notesSlide" Target="../notesSlides/notesSlide1.xml"/><Relationship Id="rId16" Type="http://schemas.openxmlformats.org/officeDocument/2006/relationships/hyperlink" Target="https://techcommunity.microsoft.com/t5/intune-customer-success/how-to-setup-microsoft-managed-home-screen-on-dedicated-devices/ba-p/1388060" TargetMode="External"/><Relationship Id="rId20" Type="http://schemas.openxmlformats.org/officeDocument/2006/relationships/slide" Target="slide4.xml"/><Relationship Id="rId1" Type="http://schemas.openxmlformats.org/officeDocument/2006/relationships/slideLayout" Target="../slideLayouts/slideLayout12.xml"/><Relationship Id="rId6" Type="http://schemas.openxmlformats.org/officeDocument/2006/relationships/image" Target="../media/image59.svg"/><Relationship Id="rId11" Type="http://schemas.openxmlformats.org/officeDocument/2006/relationships/image" Target="../media/image34.png"/><Relationship Id="rId5" Type="http://schemas.openxmlformats.org/officeDocument/2006/relationships/image" Target="../media/image58.png"/><Relationship Id="rId15" Type="http://schemas.microsoft.com/office/2007/relationships/hdphoto" Target="../media/hdphoto2.wdp"/><Relationship Id="rId10" Type="http://schemas.microsoft.com/office/2007/relationships/hdphoto" Target="../media/hdphoto1.wdp"/><Relationship Id="rId19" Type="http://schemas.openxmlformats.org/officeDocument/2006/relationships/image" Target="../media/image37.png"/><Relationship Id="rId4" Type="http://schemas.openxmlformats.org/officeDocument/2006/relationships/image" Target="../media/image57.svg"/><Relationship Id="rId9" Type="http://schemas.openxmlformats.org/officeDocument/2006/relationships/image" Target="../media/image33.png"/><Relationship Id="rId14" Type="http://schemas.openxmlformats.org/officeDocument/2006/relationships/image" Target="../media/image36.png"/><Relationship Id="rId22" Type="http://schemas.openxmlformats.org/officeDocument/2006/relationships/slide" Target="slide12.xm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60.png"/><Relationship Id="rId18" Type="http://schemas.openxmlformats.org/officeDocument/2006/relationships/image" Target="../media/image62.png"/><Relationship Id="rId26" Type="http://schemas.openxmlformats.org/officeDocument/2006/relationships/image" Target="../media/image67.png"/><Relationship Id="rId3" Type="http://schemas.openxmlformats.org/officeDocument/2006/relationships/image" Target="../media/image33.png"/><Relationship Id="rId21" Type="http://schemas.openxmlformats.org/officeDocument/2006/relationships/image" Target="../media/image65.png"/><Relationship Id="rId7" Type="http://schemas.openxmlformats.org/officeDocument/2006/relationships/image" Target="../media/image36.png"/><Relationship Id="rId12" Type="http://schemas.openxmlformats.org/officeDocument/2006/relationships/image" Target="../media/image59.svg"/><Relationship Id="rId17" Type="http://schemas.openxmlformats.org/officeDocument/2006/relationships/hyperlink" Target="https://www.microsoft.com/en-us/microsoft-365/roadmap?filters=Microsoft%20Viva&amp;searchterms=connections" TargetMode="External"/><Relationship Id="rId25" Type="http://schemas.openxmlformats.org/officeDocument/2006/relationships/hyperlink" Target="https://learn.microsoft.com/en-us/azure/active-directory/develop/msal-shared-devices" TargetMode="External"/><Relationship Id="rId2" Type="http://schemas.openxmlformats.org/officeDocument/2006/relationships/notesSlide" Target="../notesSlides/notesSlide2.xml"/><Relationship Id="rId16" Type="http://schemas.openxmlformats.org/officeDocument/2006/relationships/image" Target="../media/image44.png"/><Relationship Id="rId20" Type="http://schemas.openxmlformats.org/officeDocument/2006/relationships/image" Target="../media/image64.svg"/><Relationship Id="rId1" Type="http://schemas.openxmlformats.org/officeDocument/2006/relationships/slideLayout" Target="../slideLayouts/slideLayout12.xml"/><Relationship Id="rId6" Type="http://schemas.openxmlformats.org/officeDocument/2006/relationships/image" Target="../media/image35.svg"/><Relationship Id="rId11" Type="http://schemas.openxmlformats.org/officeDocument/2006/relationships/image" Target="../media/image58.png"/><Relationship Id="rId24" Type="http://schemas.openxmlformats.org/officeDocument/2006/relationships/slide" Target="slide4.xml"/><Relationship Id="rId5" Type="http://schemas.openxmlformats.org/officeDocument/2006/relationships/image" Target="../media/image34.png"/><Relationship Id="rId15" Type="http://schemas.openxmlformats.org/officeDocument/2006/relationships/image" Target="../media/image37.png"/><Relationship Id="rId23" Type="http://schemas.openxmlformats.org/officeDocument/2006/relationships/slide" Target="slide5.xml"/><Relationship Id="rId10" Type="http://schemas.openxmlformats.org/officeDocument/2006/relationships/image" Target="../media/image57.svg"/><Relationship Id="rId19" Type="http://schemas.openxmlformats.org/officeDocument/2006/relationships/image" Target="../media/image63.png"/><Relationship Id="rId4" Type="http://schemas.microsoft.com/office/2007/relationships/hdphoto" Target="../media/hdphoto1.wdp"/><Relationship Id="rId9" Type="http://schemas.openxmlformats.org/officeDocument/2006/relationships/image" Target="../media/image56.png"/><Relationship Id="rId14" Type="http://schemas.openxmlformats.org/officeDocument/2006/relationships/image" Target="../media/image61.svg"/><Relationship Id="rId22" Type="http://schemas.openxmlformats.org/officeDocument/2006/relationships/image" Target="../media/image66.sv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57.svg"/><Relationship Id="rId18" Type="http://schemas.openxmlformats.org/officeDocument/2006/relationships/image" Target="../media/image62.png"/><Relationship Id="rId3" Type="http://schemas.openxmlformats.org/officeDocument/2006/relationships/image" Target="../media/image33.png"/><Relationship Id="rId21" Type="http://schemas.openxmlformats.org/officeDocument/2006/relationships/hyperlink" Target="https://learn.microsoft.com/en-us/mem/intune/fundamentals/deployment-guide-enrollment-windows" TargetMode="External"/><Relationship Id="rId7" Type="http://schemas.openxmlformats.org/officeDocument/2006/relationships/image" Target="../media/image36.png"/><Relationship Id="rId12" Type="http://schemas.openxmlformats.org/officeDocument/2006/relationships/image" Target="../media/image56.png"/><Relationship Id="rId17" Type="http://schemas.openxmlformats.org/officeDocument/2006/relationships/image" Target="../media/image61.svg"/><Relationship Id="rId25" Type="http://schemas.openxmlformats.org/officeDocument/2006/relationships/slide" Target="slide4.xml"/><Relationship Id="rId2" Type="http://schemas.openxmlformats.org/officeDocument/2006/relationships/notesSlide" Target="../notesSlides/notesSlide3.xml"/><Relationship Id="rId16" Type="http://schemas.openxmlformats.org/officeDocument/2006/relationships/image" Target="../media/image60.png"/><Relationship Id="rId20" Type="http://schemas.openxmlformats.org/officeDocument/2006/relationships/hyperlink" Target="https://learn.microsoft.com/en-us/azure/active-directory/develop/msal-android-shared-devices" TargetMode="External"/><Relationship Id="rId1" Type="http://schemas.openxmlformats.org/officeDocument/2006/relationships/slideLayout" Target="../slideLayouts/slideLayout12.xml"/><Relationship Id="rId6" Type="http://schemas.openxmlformats.org/officeDocument/2006/relationships/image" Target="../media/image35.svg"/><Relationship Id="rId11" Type="http://schemas.openxmlformats.org/officeDocument/2006/relationships/hyperlink" Target="https://www.microsoft.com/en-us/microsoft-365/roadmap?filters=Microsoft%20Viva&amp;searchterms=connections" TargetMode="External"/><Relationship Id="rId24" Type="http://schemas.openxmlformats.org/officeDocument/2006/relationships/slide" Target="slide5.xml"/><Relationship Id="rId5" Type="http://schemas.openxmlformats.org/officeDocument/2006/relationships/image" Target="../media/image34.png"/><Relationship Id="rId15" Type="http://schemas.openxmlformats.org/officeDocument/2006/relationships/image" Target="../media/image59.svg"/><Relationship Id="rId23" Type="http://schemas.openxmlformats.org/officeDocument/2006/relationships/image" Target="../media/image66.svg"/><Relationship Id="rId10" Type="http://schemas.openxmlformats.org/officeDocument/2006/relationships/image" Target="../media/image44.png"/><Relationship Id="rId19" Type="http://schemas.openxmlformats.org/officeDocument/2006/relationships/hyperlink" Target="https://learn.microsoft.com/en-us/azure/active-directory/develop/msal-ios-shared-devices?source=recommendations" TargetMode="External"/><Relationship Id="rId4" Type="http://schemas.microsoft.com/office/2007/relationships/hdphoto" Target="../media/hdphoto1.wdp"/><Relationship Id="rId9" Type="http://schemas.openxmlformats.org/officeDocument/2006/relationships/image" Target="../media/image37.png"/><Relationship Id="rId14" Type="http://schemas.openxmlformats.org/officeDocument/2006/relationships/image" Target="../media/image58.png"/><Relationship Id="rId22" Type="http://schemas.openxmlformats.org/officeDocument/2006/relationships/image" Target="../media/image65.pn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slide" Target="slide10.xml"/><Relationship Id="rId18" Type="http://schemas.openxmlformats.org/officeDocument/2006/relationships/image" Target="../media/image69.svg"/><Relationship Id="rId3" Type="http://schemas.openxmlformats.org/officeDocument/2006/relationships/image" Target="../media/image33.png"/><Relationship Id="rId7" Type="http://schemas.openxmlformats.org/officeDocument/2006/relationships/image" Target="../media/image35.svg"/><Relationship Id="rId12" Type="http://schemas.openxmlformats.org/officeDocument/2006/relationships/hyperlink" Target="https://learn.microsoft.com/en-us/azure/active-directory/app-provisioning/plan-cloud-hr-provision" TargetMode="External"/><Relationship Id="rId17" Type="http://schemas.openxmlformats.org/officeDocument/2006/relationships/image" Target="../media/image68.png"/><Relationship Id="rId2" Type="http://schemas.openxmlformats.org/officeDocument/2006/relationships/notesSlide" Target="../notesSlides/notesSlide4.xml"/><Relationship Id="rId16" Type="http://schemas.openxmlformats.org/officeDocument/2006/relationships/image" Target="../media/image49.svg"/><Relationship Id="rId20" Type="http://schemas.openxmlformats.org/officeDocument/2006/relationships/image" Target="../media/image71.svg"/><Relationship Id="rId1" Type="http://schemas.openxmlformats.org/officeDocument/2006/relationships/slideLayout" Target="../slideLayouts/slideLayout12.xml"/><Relationship Id="rId6" Type="http://schemas.openxmlformats.org/officeDocument/2006/relationships/image" Target="../media/image34.png"/><Relationship Id="rId11" Type="http://schemas.microsoft.com/office/2007/relationships/hdphoto" Target="../media/hdphoto2.wdp"/><Relationship Id="rId5" Type="http://schemas.openxmlformats.org/officeDocument/2006/relationships/slide" Target="slide9.xml"/><Relationship Id="rId15" Type="http://schemas.openxmlformats.org/officeDocument/2006/relationships/image" Target="../media/image48.png"/><Relationship Id="rId10" Type="http://schemas.openxmlformats.org/officeDocument/2006/relationships/image" Target="../media/image36.png"/><Relationship Id="rId19" Type="http://schemas.openxmlformats.org/officeDocument/2006/relationships/image" Target="../media/image70.png"/><Relationship Id="rId4" Type="http://schemas.microsoft.com/office/2007/relationships/hdphoto" Target="../media/hdphoto1.wdp"/><Relationship Id="rId9" Type="http://schemas.openxmlformats.org/officeDocument/2006/relationships/slide" Target="slide4.xml"/><Relationship Id="rId14" Type="http://schemas.openxmlformats.org/officeDocument/2006/relationships/slide" Target="slide11.xml"/></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69.svg"/><Relationship Id="rId18" Type="http://schemas.openxmlformats.org/officeDocument/2006/relationships/hyperlink" Target="https://learn.microsoft.com/en-us/azure/active-directory/managed-identities-azure-resources/" TargetMode="External"/><Relationship Id="rId3" Type="http://schemas.openxmlformats.org/officeDocument/2006/relationships/image" Target="../media/image33.png"/><Relationship Id="rId21" Type="http://schemas.openxmlformats.org/officeDocument/2006/relationships/image" Target="../media/image65.png"/><Relationship Id="rId7" Type="http://schemas.openxmlformats.org/officeDocument/2006/relationships/image" Target="../media/image36.png"/><Relationship Id="rId12" Type="http://schemas.openxmlformats.org/officeDocument/2006/relationships/image" Target="../media/image68.png"/><Relationship Id="rId17" Type="http://schemas.openxmlformats.org/officeDocument/2006/relationships/image" Target="../media/image44.png"/><Relationship Id="rId2" Type="http://schemas.openxmlformats.org/officeDocument/2006/relationships/notesSlide" Target="../notesSlides/notesSlide5.xml"/><Relationship Id="rId16" Type="http://schemas.openxmlformats.org/officeDocument/2006/relationships/image" Target="../media/image37.png"/><Relationship Id="rId20" Type="http://schemas.openxmlformats.org/officeDocument/2006/relationships/hyperlink" Target="https://www.microsoft.com/en-us/insidetrack/managing-user-identities-and-secure-access-at-microsoft" TargetMode="External"/><Relationship Id="rId1" Type="http://schemas.openxmlformats.org/officeDocument/2006/relationships/slideLayout" Target="../slideLayouts/slideLayout12.xml"/><Relationship Id="rId6" Type="http://schemas.openxmlformats.org/officeDocument/2006/relationships/image" Target="../media/image35.svg"/><Relationship Id="rId11" Type="http://schemas.openxmlformats.org/officeDocument/2006/relationships/image" Target="../media/image49.svg"/><Relationship Id="rId24" Type="http://schemas.openxmlformats.org/officeDocument/2006/relationships/slide" Target="slide4.xml"/><Relationship Id="rId5" Type="http://schemas.openxmlformats.org/officeDocument/2006/relationships/image" Target="../media/image34.png"/><Relationship Id="rId15" Type="http://schemas.openxmlformats.org/officeDocument/2006/relationships/image" Target="../media/image71.svg"/><Relationship Id="rId23" Type="http://schemas.openxmlformats.org/officeDocument/2006/relationships/slide" Target="slide8.xml"/><Relationship Id="rId10" Type="http://schemas.openxmlformats.org/officeDocument/2006/relationships/image" Target="../media/image48.png"/><Relationship Id="rId19" Type="http://schemas.openxmlformats.org/officeDocument/2006/relationships/hyperlink" Target="https://learn.microsoft.com/en-us/mem/intune/fundamentals/manage-identities" TargetMode="External"/><Relationship Id="rId4" Type="http://schemas.microsoft.com/office/2007/relationships/hdphoto" Target="../media/hdphoto1.wdp"/><Relationship Id="rId9" Type="http://schemas.openxmlformats.org/officeDocument/2006/relationships/hyperlink" Target="https://learn.microsoft.com/en-us/azure/active-directory/app-provisioning/plan-cloud-hr-provision" TargetMode="External"/><Relationship Id="rId14" Type="http://schemas.openxmlformats.org/officeDocument/2006/relationships/image" Target="../media/image70.png"/><Relationship Id="rId22" Type="http://schemas.openxmlformats.org/officeDocument/2006/relationships/image" Target="../media/image66.sv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B4FCB-E1DD-0841-FF83-4D1FF1442D4B}"/>
              </a:ext>
            </a:extLst>
          </p:cNvPr>
          <p:cNvSpPr>
            <a:spLocks noGrp="1"/>
          </p:cNvSpPr>
          <p:nvPr>
            <p:ph type="title"/>
          </p:nvPr>
        </p:nvSpPr>
        <p:spPr>
          <a:xfrm>
            <a:off x="460247" y="457200"/>
            <a:ext cx="11274552" cy="430887"/>
          </a:xfrm>
        </p:spPr>
        <p:txBody>
          <a:bodyPr/>
          <a:lstStyle/>
          <a:p>
            <a:r>
              <a:rPr lang="en-GB"/>
              <a:t>How to use this resource</a:t>
            </a:r>
          </a:p>
        </p:txBody>
      </p:sp>
      <p:sp>
        <p:nvSpPr>
          <p:cNvPr id="3" name="Text Placeholder 2">
            <a:extLst>
              <a:ext uri="{FF2B5EF4-FFF2-40B4-BE49-F238E27FC236}">
                <a16:creationId xmlns:a16="http://schemas.microsoft.com/office/drawing/2014/main" id="{A2D90286-0AFF-45DB-D936-2D50A470A86A}"/>
              </a:ext>
            </a:extLst>
          </p:cNvPr>
          <p:cNvSpPr>
            <a:spLocks noGrp="1"/>
          </p:cNvSpPr>
          <p:nvPr>
            <p:ph type="body" sz="quarter" idx="10"/>
          </p:nvPr>
        </p:nvSpPr>
        <p:spPr>
          <a:xfrm>
            <a:off x="460247" y="3231364"/>
            <a:ext cx="11018520" cy="972574"/>
          </a:xfrm>
        </p:spPr>
        <p:txBody>
          <a:bodyPr/>
          <a:lstStyle/>
          <a:p>
            <a:r>
              <a:rPr lang="en-GB"/>
              <a:t>Recommendation: View this document in Presentation Mode.</a:t>
            </a:r>
          </a:p>
          <a:p>
            <a:pPr lvl="1"/>
            <a:r>
              <a:rPr lang="en-GB" sz="1600"/>
              <a:t>This resource is designed to click through as if it’s an internal site. Therefore, it is recommended to view in presentation mode, and use the buttons to navigate. </a:t>
            </a:r>
          </a:p>
        </p:txBody>
      </p:sp>
      <p:grpSp>
        <p:nvGrpSpPr>
          <p:cNvPr id="6" name="Group 5" descr="Arrow icon">
            <a:extLst>
              <a:ext uri="{FF2B5EF4-FFF2-40B4-BE49-F238E27FC236}">
                <a16:creationId xmlns:a16="http://schemas.microsoft.com/office/drawing/2014/main" id="{49B0B4FB-1462-92E0-1CB6-6C42F82A3A25}"/>
              </a:ext>
            </a:extLst>
          </p:cNvPr>
          <p:cNvGrpSpPr/>
          <p:nvPr/>
        </p:nvGrpSpPr>
        <p:grpSpPr>
          <a:xfrm>
            <a:off x="3486044" y="5385936"/>
            <a:ext cx="230609" cy="231532"/>
            <a:chOff x="-1827186" y="5547821"/>
            <a:chExt cx="624246" cy="626744"/>
          </a:xfrm>
        </p:grpSpPr>
        <p:pic>
          <p:nvPicPr>
            <p:cNvPr id="7" name="Picture 6">
              <a:extLst>
                <a:ext uri="{FF2B5EF4-FFF2-40B4-BE49-F238E27FC236}">
                  <a16:creationId xmlns:a16="http://schemas.microsoft.com/office/drawing/2014/main" id="{82F975E8-1F8A-EF63-D853-471924DFEEF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8" name="Graphic 7" descr="Cursor with solid fill">
              <a:extLst>
                <a:ext uri="{FF2B5EF4-FFF2-40B4-BE49-F238E27FC236}">
                  <a16:creationId xmlns:a16="http://schemas.microsoft.com/office/drawing/2014/main" id="{F374D2AB-31DD-16FE-52DD-37BBB877E5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76065" y="5600192"/>
              <a:ext cx="522002" cy="522002"/>
            </a:xfrm>
            <a:prstGeom prst="rect">
              <a:avLst/>
            </a:prstGeom>
          </p:spPr>
        </p:pic>
      </p:grpSp>
      <p:sp>
        <p:nvSpPr>
          <p:cNvPr id="9" name="Oval 8" descr="Button with cursor ">
            <a:hlinkClick r:id="rId6" action="ppaction://hlinksldjump"/>
            <a:extLst>
              <a:ext uri="{FF2B5EF4-FFF2-40B4-BE49-F238E27FC236}">
                <a16:creationId xmlns:a16="http://schemas.microsoft.com/office/drawing/2014/main" id="{7A0699E9-C8AE-798E-B3A7-0213197C854D}"/>
              </a:ext>
            </a:extLst>
          </p:cNvPr>
          <p:cNvSpPr>
            <a:spLocks/>
          </p:cNvSpPr>
          <p:nvPr/>
        </p:nvSpPr>
        <p:spPr bwMode="auto">
          <a:xfrm>
            <a:off x="3486044" y="5385936"/>
            <a:ext cx="230609" cy="231532"/>
          </a:xfrm>
          <a:prstGeom prst="ellipse">
            <a:avLst/>
          </a:prstGeom>
          <a:solidFill>
            <a:srgbClr val="FED400">
              <a:alpha val="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0" name="TextBox 9">
            <a:extLst>
              <a:ext uri="{FF2B5EF4-FFF2-40B4-BE49-F238E27FC236}">
                <a16:creationId xmlns:a16="http://schemas.microsoft.com/office/drawing/2014/main" id="{8F435C4A-515C-B556-6587-8740CB866D47}"/>
              </a:ext>
            </a:extLst>
          </p:cNvPr>
          <p:cNvSpPr txBox="1"/>
          <p:nvPr/>
        </p:nvSpPr>
        <p:spPr>
          <a:xfrm>
            <a:off x="2533049" y="4676837"/>
            <a:ext cx="2136597" cy="430887"/>
          </a:xfrm>
          <a:prstGeom prst="rect">
            <a:avLst/>
          </a:prstGeom>
          <a:noFill/>
        </p:spPr>
        <p:txBody>
          <a:bodyPr wrap="square" lIns="0" tIns="0" rIns="0" bIns="0" rtlCol="0">
            <a:spAutoFit/>
          </a:bodyPr>
          <a:lstStyle/>
          <a:p>
            <a:pPr algn="ctr"/>
            <a:r>
              <a:rPr lang="en-GB" sz="1400"/>
              <a:t>Click to view information within this guide:</a:t>
            </a:r>
          </a:p>
        </p:txBody>
      </p:sp>
      <p:grpSp>
        <p:nvGrpSpPr>
          <p:cNvPr id="17" name="Group 16" descr="Button with globe symbol">
            <a:extLst>
              <a:ext uri="{FF2B5EF4-FFF2-40B4-BE49-F238E27FC236}">
                <a16:creationId xmlns:a16="http://schemas.microsoft.com/office/drawing/2014/main" id="{6540C800-DADD-8995-95A5-C48C2A53BA2D}"/>
              </a:ext>
            </a:extLst>
          </p:cNvPr>
          <p:cNvGrpSpPr/>
          <p:nvPr/>
        </p:nvGrpSpPr>
        <p:grpSpPr>
          <a:xfrm>
            <a:off x="6109608" y="5366589"/>
            <a:ext cx="230609" cy="231532"/>
            <a:chOff x="1981803" y="5148625"/>
            <a:chExt cx="230609" cy="231532"/>
          </a:xfrm>
        </p:grpSpPr>
        <p:grpSp>
          <p:nvGrpSpPr>
            <p:cNvPr id="18" name="Group 17">
              <a:extLst>
                <a:ext uri="{FF2B5EF4-FFF2-40B4-BE49-F238E27FC236}">
                  <a16:creationId xmlns:a16="http://schemas.microsoft.com/office/drawing/2014/main" id="{50EAC48A-C225-5424-8E7C-DBC69C1FFE6B}"/>
                </a:ext>
              </a:extLst>
            </p:cNvPr>
            <p:cNvGrpSpPr/>
            <p:nvPr/>
          </p:nvGrpSpPr>
          <p:grpSpPr>
            <a:xfrm>
              <a:off x="1981803" y="5148625"/>
              <a:ext cx="230609" cy="231532"/>
              <a:chOff x="1981803" y="5148625"/>
              <a:chExt cx="230609" cy="231532"/>
            </a:xfrm>
          </p:grpSpPr>
          <p:pic>
            <p:nvPicPr>
              <p:cNvPr id="20" name="Picture 19">
                <a:extLst>
                  <a:ext uri="{FF2B5EF4-FFF2-40B4-BE49-F238E27FC236}">
                    <a16:creationId xmlns:a16="http://schemas.microsoft.com/office/drawing/2014/main" id="{812C6C03-A4CA-22CE-15D0-9990A5FA63E1}"/>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1981803" y="5148625"/>
                <a:ext cx="230609" cy="231532"/>
              </a:xfrm>
              <a:prstGeom prst="rect">
                <a:avLst/>
              </a:prstGeom>
              <a:effectLst>
                <a:outerShdw blurRad="266700" sx="102000" sy="102000" algn="ctr" rotWithShape="0">
                  <a:schemeClr val="accent1">
                    <a:alpha val="96000"/>
                  </a:schemeClr>
                </a:outerShdw>
              </a:effectLst>
            </p:spPr>
          </p:pic>
          <p:pic>
            <p:nvPicPr>
              <p:cNvPr id="21" name="Picture 20">
                <a:extLst>
                  <a:ext uri="{FF2B5EF4-FFF2-40B4-BE49-F238E27FC236}">
                    <a16:creationId xmlns:a16="http://schemas.microsoft.com/office/drawing/2014/main" id="{1B28F33C-3602-4F95-D385-77642B1C0ACE}"/>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19" name="Oval 18">
              <a:hlinkClick r:id="rId9"/>
              <a:extLst>
                <a:ext uri="{FF2B5EF4-FFF2-40B4-BE49-F238E27FC236}">
                  <a16:creationId xmlns:a16="http://schemas.microsoft.com/office/drawing/2014/main" id="{CFD0C6F4-C090-FCA5-92E8-7EE34C7ACD50}"/>
                </a:ext>
              </a:extLst>
            </p:cNvPr>
            <p:cNvSpPr>
              <a:spLocks/>
            </p:cNvSpPr>
            <p:nvPr/>
          </p:nvSpPr>
          <p:spPr bwMode="auto">
            <a:xfrm>
              <a:off x="1981803" y="5148625"/>
              <a:ext cx="230609" cy="231532"/>
            </a:xfrm>
            <a:prstGeom prst="ellipse">
              <a:avLst/>
            </a:prstGeom>
            <a:solidFill>
              <a:schemeClr val="accent3">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22" name="TextBox 21">
            <a:extLst>
              <a:ext uri="{FF2B5EF4-FFF2-40B4-BE49-F238E27FC236}">
                <a16:creationId xmlns:a16="http://schemas.microsoft.com/office/drawing/2014/main" id="{3FFE4346-8F5F-FBB0-A113-BA3F6B6DCD50}"/>
              </a:ext>
            </a:extLst>
          </p:cNvPr>
          <p:cNvSpPr txBox="1"/>
          <p:nvPr/>
        </p:nvSpPr>
        <p:spPr>
          <a:xfrm>
            <a:off x="5156613" y="4674318"/>
            <a:ext cx="2136597" cy="430887"/>
          </a:xfrm>
          <a:prstGeom prst="rect">
            <a:avLst/>
          </a:prstGeom>
          <a:noFill/>
        </p:spPr>
        <p:txBody>
          <a:bodyPr wrap="square" lIns="0" tIns="0" rIns="0" bIns="0" rtlCol="0">
            <a:spAutoFit/>
          </a:bodyPr>
          <a:lstStyle/>
          <a:p>
            <a:pPr algn="ctr"/>
            <a:r>
              <a:rPr lang="en-GB" sz="1400"/>
              <a:t>Click to view further information via web:</a:t>
            </a:r>
          </a:p>
        </p:txBody>
      </p:sp>
      <p:sp>
        <p:nvSpPr>
          <p:cNvPr id="24" name="Text Placeholder 2">
            <a:extLst>
              <a:ext uri="{FF2B5EF4-FFF2-40B4-BE49-F238E27FC236}">
                <a16:creationId xmlns:a16="http://schemas.microsoft.com/office/drawing/2014/main" id="{E74C8BAE-203D-CAA5-B10C-34A3EFC05BBC}"/>
              </a:ext>
            </a:extLst>
          </p:cNvPr>
          <p:cNvSpPr txBox="1">
            <a:spLocks/>
          </p:cNvSpPr>
          <p:nvPr/>
        </p:nvSpPr>
        <p:spPr>
          <a:xfrm>
            <a:off x="460247" y="1728684"/>
            <a:ext cx="11018520" cy="1157240"/>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9144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a:t>Use the information in this document to ensure your organization is set up for a successful frontline roll-out from a technical perspective.</a:t>
            </a:r>
            <a:r>
              <a:rPr lang="en-GB" sz="1600"/>
              <a:t> </a:t>
            </a:r>
          </a:p>
          <a:p>
            <a:pPr lvl="1"/>
            <a:r>
              <a:rPr lang="en-GB" sz="1600"/>
              <a:t>First, review prerequisites, then use the Main Menu to navigate across different deployment architecture considerations.</a:t>
            </a:r>
          </a:p>
        </p:txBody>
      </p:sp>
      <p:grpSp>
        <p:nvGrpSpPr>
          <p:cNvPr id="25" name="Group 24" descr="Button with home symbol">
            <a:extLst>
              <a:ext uri="{FF2B5EF4-FFF2-40B4-BE49-F238E27FC236}">
                <a16:creationId xmlns:a16="http://schemas.microsoft.com/office/drawing/2014/main" id="{7FE0823E-67DA-7E99-907A-B8C3640919B6}"/>
              </a:ext>
            </a:extLst>
          </p:cNvPr>
          <p:cNvGrpSpPr>
            <a:grpSpLocks noChangeAspect="1"/>
          </p:cNvGrpSpPr>
          <p:nvPr/>
        </p:nvGrpSpPr>
        <p:grpSpPr>
          <a:xfrm>
            <a:off x="8617971" y="5297545"/>
            <a:ext cx="230400" cy="231322"/>
            <a:chOff x="11410951" y="349395"/>
            <a:chExt cx="323850" cy="325146"/>
          </a:xfrm>
        </p:grpSpPr>
        <p:grpSp>
          <p:nvGrpSpPr>
            <p:cNvPr id="26" name="Group 25">
              <a:extLst>
                <a:ext uri="{FF2B5EF4-FFF2-40B4-BE49-F238E27FC236}">
                  <a16:creationId xmlns:a16="http://schemas.microsoft.com/office/drawing/2014/main" id="{A4E5E667-FBCC-32A7-A0FE-65E608E75C21}"/>
                </a:ext>
              </a:extLst>
            </p:cNvPr>
            <p:cNvGrpSpPr/>
            <p:nvPr/>
          </p:nvGrpSpPr>
          <p:grpSpPr>
            <a:xfrm>
              <a:off x="11410951" y="349395"/>
              <a:ext cx="323850" cy="325146"/>
              <a:chOff x="11410951" y="349395"/>
              <a:chExt cx="323850" cy="325146"/>
            </a:xfrm>
          </p:grpSpPr>
          <p:pic>
            <p:nvPicPr>
              <p:cNvPr id="28" name="Picture 27">
                <a:extLst>
                  <a:ext uri="{FF2B5EF4-FFF2-40B4-BE49-F238E27FC236}">
                    <a16:creationId xmlns:a16="http://schemas.microsoft.com/office/drawing/2014/main" id="{A499E59D-EFC7-8EF2-27A9-D8296579A1EC}"/>
                  </a:ext>
                </a:extLst>
              </p:cNvPr>
              <p:cNvPicPr>
                <a:picLocks noChangeAspect="1"/>
              </p:cNvPicPr>
              <p:nvPr/>
            </p:nvPicPr>
            <p:blipFill>
              <a:blip r:embed="rId10">
                <a:extLst>
                  <a:ext uri="{BEBA8EAE-BF5A-486C-A8C5-ECC9F3942E4B}">
                    <a14:imgProps xmlns:a14="http://schemas.microsoft.com/office/drawing/2010/main">
                      <a14:imgLayer r:embed="rId3">
                        <a14:imgEffect>
                          <a14:saturation sat="0"/>
                        </a14:imgEffect>
                        <a14:imgEffect>
                          <a14:brightnessContrast bright="65000"/>
                        </a14:imgEffect>
                      </a14:imgLayer>
                    </a14:imgProps>
                  </a:ext>
                </a:extLst>
              </a:blip>
              <a:stretch>
                <a:fillRect/>
              </a:stretch>
            </p:blipFill>
            <p:spPr>
              <a:xfrm>
                <a:off x="11410951" y="349395"/>
                <a:ext cx="323850" cy="325146"/>
              </a:xfrm>
              <a:prstGeom prst="rect">
                <a:avLst/>
              </a:prstGeom>
              <a:effectLst>
                <a:outerShdw blurRad="266700" sx="102000" sy="102000" algn="ctr" rotWithShape="0">
                  <a:schemeClr val="accent1">
                    <a:alpha val="96000"/>
                  </a:schemeClr>
                </a:outerShdw>
              </a:effectLst>
            </p:spPr>
          </p:pic>
          <p:grpSp>
            <p:nvGrpSpPr>
              <p:cNvPr id="29" name="Group 28">
                <a:extLst>
                  <a:ext uri="{FF2B5EF4-FFF2-40B4-BE49-F238E27FC236}">
                    <a16:creationId xmlns:a16="http://schemas.microsoft.com/office/drawing/2014/main" id="{7A3C3AC1-91CD-55E7-3F94-288E0C7DD675}"/>
                  </a:ext>
                </a:extLst>
              </p:cNvPr>
              <p:cNvGrpSpPr/>
              <p:nvPr/>
            </p:nvGrpSpPr>
            <p:grpSpPr>
              <a:xfrm>
                <a:off x="11473093" y="418984"/>
                <a:ext cx="199566" cy="185968"/>
                <a:chOff x="3048008" y="590482"/>
                <a:chExt cx="6096368" cy="5680984"/>
              </a:xfrm>
              <a:solidFill>
                <a:schemeClr val="tx2"/>
              </a:solidFill>
            </p:grpSpPr>
            <p:sp>
              <p:nvSpPr>
                <p:cNvPr id="30" name="Freeform: Shape 29">
                  <a:extLst>
                    <a:ext uri="{FF2B5EF4-FFF2-40B4-BE49-F238E27FC236}">
                      <a16:creationId xmlns:a16="http://schemas.microsoft.com/office/drawing/2014/main" id="{8410910D-557D-A629-C333-F44E326B0F60}"/>
                    </a:ext>
                  </a:extLst>
                </p:cNvPr>
                <p:cNvSpPr/>
                <p:nvPr/>
              </p:nvSpPr>
              <p:spPr>
                <a:xfrm>
                  <a:off x="3893247" y="1953303"/>
                  <a:ext cx="4407014" cy="4318163"/>
                </a:xfrm>
                <a:custGeom>
                  <a:avLst/>
                  <a:gdLst>
                    <a:gd name="connsiteX0" fmla="*/ 4405505 w 4407014"/>
                    <a:gd name="connsiteY0" fmla="*/ 2970836 h 4318163"/>
                    <a:gd name="connsiteX1" fmla="*/ 4406743 w 4407014"/>
                    <a:gd name="connsiteY1" fmla="*/ 3661494 h 4318163"/>
                    <a:gd name="connsiteX2" fmla="*/ 3752756 w 4407014"/>
                    <a:gd name="connsiteY2" fmla="*/ 4318052 h 4318163"/>
                    <a:gd name="connsiteX3" fmla="*/ 2824164 w 4407014"/>
                    <a:gd name="connsiteY3" fmla="*/ 4317862 h 4318163"/>
                    <a:gd name="connsiteX4" fmla="*/ 2771110 w 4407014"/>
                    <a:gd name="connsiteY4" fmla="*/ 4264236 h 4318163"/>
                    <a:gd name="connsiteX5" fmla="*/ 2773015 w 4407014"/>
                    <a:gd name="connsiteY5" fmla="*/ 2816055 h 4318163"/>
                    <a:gd name="connsiteX6" fmla="*/ 2714245 w 4407014"/>
                    <a:gd name="connsiteY6" fmla="*/ 2757762 h 4318163"/>
                    <a:gd name="connsiteX7" fmla="*/ 1690403 w 4407014"/>
                    <a:gd name="connsiteY7" fmla="*/ 2757762 h 4318163"/>
                    <a:gd name="connsiteX8" fmla="*/ 1632682 w 4407014"/>
                    <a:gd name="connsiteY8" fmla="*/ 2817007 h 4318163"/>
                    <a:gd name="connsiteX9" fmla="*/ 1634682 w 4407014"/>
                    <a:gd name="connsiteY9" fmla="*/ 4260426 h 4318163"/>
                    <a:gd name="connsiteX10" fmla="*/ 1576008 w 4407014"/>
                    <a:gd name="connsiteY10" fmla="*/ 4318052 h 4318163"/>
                    <a:gd name="connsiteX11" fmla="*/ 642653 w 4407014"/>
                    <a:gd name="connsiteY11" fmla="*/ 4316624 h 4318163"/>
                    <a:gd name="connsiteX12" fmla="*/ 18480 w 4407014"/>
                    <a:gd name="connsiteY12" fmla="*/ 3835135 h 4318163"/>
                    <a:gd name="connsiteX13" fmla="*/ 1335 w 4407014"/>
                    <a:gd name="connsiteY13" fmla="*/ 3670257 h 4318163"/>
                    <a:gd name="connsiteX14" fmla="*/ 1 w 4407014"/>
                    <a:gd name="connsiteY14" fmla="*/ 2226838 h 4318163"/>
                    <a:gd name="connsiteX15" fmla="*/ 67057 w 4407014"/>
                    <a:gd name="connsiteY15" fmla="*/ 2065771 h 4318163"/>
                    <a:gd name="connsiteX16" fmla="*/ 2067879 w 4407014"/>
                    <a:gd name="connsiteY16" fmla="*/ 65616 h 4318163"/>
                    <a:gd name="connsiteX17" fmla="*/ 2339056 w 4407014"/>
                    <a:gd name="connsiteY17" fmla="*/ 66187 h 4318163"/>
                    <a:gd name="connsiteX18" fmla="*/ 4339877 w 4407014"/>
                    <a:gd name="connsiteY18" fmla="*/ 2066437 h 4318163"/>
                    <a:gd name="connsiteX19" fmla="*/ 4406362 w 4407014"/>
                    <a:gd name="connsiteY19" fmla="*/ 2227886 h 4318163"/>
                    <a:gd name="connsiteX20" fmla="*/ 4405695 w 4407014"/>
                    <a:gd name="connsiteY20" fmla="*/ 2971027 h 431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07014" h="4318163">
                      <a:moveTo>
                        <a:pt x="4405505" y="2970836"/>
                      </a:moveTo>
                      <a:cubicBezTo>
                        <a:pt x="4405505" y="3201055"/>
                        <a:pt x="4400075" y="3431465"/>
                        <a:pt x="4406743" y="3661494"/>
                      </a:cubicBezTo>
                      <a:cubicBezTo>
                        <a:pt x="4417316" y="4024873"/>
                        <a:pt x="4118230" y="4324815"/>
                        <a:pt x="3752756" y="4318052"/>
                      </a:cubicBezTo>
                      <a:cubicBezTo>
                        <a:pt x="3443289" y="4312337"/>
                        <a:pt x="3133726" y="4316052"/>
                        <a:pt x="2824164" y="4317862"/>
                      </a:cubicBezTo>
                      <a:cubicBezTo>
                        <a:pt x="2781778" y="4318147"/>
                        <a:pt x="2771014" y="4305765"/>
                        <a:pt x="2771110" y="4264236"/>
                      </a:cubicBezTo>
                      <a:cubicBezTo>
                        <a:pt x="2772538" y="3781509"/>
                        <a:pt x="2771395" y="3298782"/>
                        <a:pt x="2773015" y="2816055"/>
                      </a:cubicBezTo>
                      <a:cubicBezTo>
                        <a:pt x="2773205" y="2769573"/>
                        <a:pt x="2759775" y="2757476"/>
                        <a:pt x="2714245" y="2757762"/>
                      </a:cubicBezTo>
                      <a:cubicBezTo>
                        <a:pt x="2372965" y="2759572"/>
                        <a:pt x="2031684" y="2759572"/>
                        <a:pt x="1690403" y="2757762"/>
                      </a:cubicBezTo>
                      <a:cubicBezTo>
                        <a:pt x="1643731" y="2757476"/>
                        <a:pt x="1632491" y="2771764"/>
                        <a:pt x="1632682" y="2817007"/>
                      </a:cubicBezTo>
                      <a:cubicBezTo>
                        <a:pt x="1634301" y="3298115"/>
                        <a:pt x="1633063" y="3779318"/>
                        <a:pt x="1634682" y="4260426"/>
                      </a:cubicBezTo>
                      <a:cubicBezTo>
                        <a:pt x="1634872" y="4306908"/>
                        <a:pt x="1621156" y="4318338"/>
                        <a:pt x="1576008" y="4318052"/>
                      </a:cubicBezTo>
                      <a:cubicBezTo>
                        <a:pt x="1264921" y="4316147"/>
                        <a:pt x="953739" y="4318338"/>
                        <a:pt x="642653" y="4316624"/>
                      </a:cubicBezTo>
                      <a:cubicBezTo>
                        <a:pt x="337377" y="4314909"/>
                        <a:pt x="90013" y="4124314"/>
                        <a:pt x="18480" y="3835135"/>
                      </a:cubicBezTo>
                      <a:cubicBezTo>
                        <a:pt x="5335" y="3781985"/>
                        <a:pt x="1430" y="3725311"/>
                        <a:pt x="1335" y="3670257"/>
                      </a:cubicBezTo>
                      <a:cubicBezTo>
                        <a:pt x="97" y="3189149"/>
                        <a:pt x="1144" y="2707946"/>
                        <a:pt x="1" y="2226838"/>
                      </a:cubicBezTo>
                      <a:cubicBezTo>
                        <a:pt x="-189" y="2161973"/>
                        <a:pt x="21623" y="2111110"/>
                        <a:pt x="67057" y="2065771"/>
                      </a:cubicBezTo>
                      <a:cubicBezTo>
                        <a:pt x="734284" y="1399401"/>
                        <a:pt x="1400843" y="732270"/>
                        <a:pt x="2067879" y="65616"/>
                      </a:cubicBezTo>
                      <a:cubicBezTo>
                        <a:pt x="2155699" y="-22110"/>
                        <a:pt x="2250949" y="-21824"/>
                        <a:pt x="2339056" y="66187"/>
                      </a:cubicBezTo>
                      <a:cubicBezTo>
                        <a:pt x="3006091" y="732842"/>
                        <a:pt x="3672651" y="1399878"/>
                        <a:pt x="4339877" y="2066437"/>
                      </a:cubicBezTo>
                      <a:cubicBezTo>
                        <a:pt x="4385312" y="2111776"/>
                        <a:pt x="4406838" y="2163021"/>
                        <a:pt x="4406362" y="2227886"/>
                      </a:cubicBezTo>
                      <a:cubicBezTo>
                        <a:pt x="4404647" y="2475631"/>
                        <a:pt x="4405695" y="2723281"/>
                        <a:pt x="4405695" y="2971027"/>
                      </a:cubicBezTo>
                      <a:close/>
                    </a:path>
                  </a:pathLst>
                </a:custGeom>
                <a:grp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5FB937FD-72FA-C7D8-7F8C-41AC78A36495}"/>
                    </a:ext>
                  </a:extLst>
                </p:cNvPr>
                <p:cNvSpPr/>
                <p:nvPr/>
              </p:nvSpPr>
              <p:spPr>
                <a:xfrm>
                  <a:off x="3048008" y="590482"/>
                  <a:ext cx="6096368" cy="3164843"/>
                </a:xfrm>
                <a:custGeom>
                  <a:avLst/>
                  <a:gdLst>
                    <a:gd name="connsiteX0" fmla="*/ 4371204 w 6096368"/>
                    <a:gd name="connsiteY0" fmla="*/ 937804 h 3164843"/>
                    <a:gd name="connsiteX1" fmla="*/ 4371490 w 6096368"/>
                    <a:gd name="connsiteY1" fmla="*/ 583569 h 3164843"/>
                    <a:gd name="connsiteX2" fmla="*/ 4619140 w 6096368"/>
                    <a:gd name="connsiteY2" fmla="*/ 242765 h 3164843"/>
                    <a:gd name="connsiteX3" fmla="*/ 5060910 w 6096368"/>
                    <a:gd name="connsiteY3" fmla="*/ 506322 h 3164843"/>
                    <a:gd name="connsiteX4" fmla="*/ 5069863 w 6096368"/>
                    <a:gd name="connsiteY4" fmla="*/ 615192 h 3164843"/>
                    <a:gd name="connsiteX5" fmla="*/ 5069292 w 6096368"/>
                    <a:gd name="connsiteY5" fmla="*/ 1582361 h 3164843"/>
                    <a:gd name="connsiteX6" fmla="*/ 5112059 w 6096368"/>
                    <a:gd name="connsiteY6" fmla="*/ 1686374 h 3164843"/>
                    <a:gd name="connsiteX7" fmla="*/ 5978072 w 6096368"/>
                    <a:gd name="connsiteY7" fmla="*/ 2551339 h 3164843"/>
                    <a:gd name="connsiteX8" fmla="*/ 6051700 w 6096368"/>
                    <a:gd name="connsiteY8" fmla="*/ 2981488 h 3164843"/>
                    <a:gd name="connsiteX9" fmla="*/ 5533540 w 6096368"/>
                    <a:gd name="connsiteY9" fmla="*/ 3087311 h 3164843"/>
                    <a:gd name="connsiteX10" fmla="*/ 5203118 w 6096368"/>
                    <a:gd name="connsiteY10" fmla="*/ 2764890 h 3164843"/>
                    <a:gd name="connsiteX11" fmla="*/ 3206106 w 6096368"/>
                    <a:gd name="connsiteY11" fmla="*/ 767783 h 3164843"/>
                    <a:gd name="connsiteX12" fmla="*/ 2887781 w 6096368"/>
                    <a:gd name="connsiteY12" fmla="*/ 770164 h 3164843"/>
                    <a:gd name="connsiteX13" fmla="*/ 614544 w 6096368"/>
                    <a:gd name="connsiteY13" fmla="*/ 3043305 h 3164843"/>
                    <a:gd name="connsiteX14" fmla="*/ 197825 w 6096368"/>
                    <a:gd name="connsiteY14" fmla="*/ 3127792 h 3164843"/>
                    <a:gd name="connsiteX15" fmla="*/ 113910 w 6096368"/>
                    <a:gd name="connsiteY15" fmla="*/ 2555911 h 3164843"/>
                    <a:gd name="connsiteX16" fmla="*/ 1450553 w 6096368"/>
                    <a:gd name="connsiteY16" fmla="*/ 1218696 h 3164843"/>
                    <a:gd name="connsiteX17" fmla="*/ 2382956 w 6096368"/>
                    <a:gd name="connsiteY17" fmla="*/ 285437 h 3164843"/>
                    <a:gd name="connsiteX18" fmla="*/ 3521288 w 6096368"/>
                    <a:gd name="connsiteY18" fmla="*/ 134466 h 3164843"/>
                    <a:gd name="connsiteX19" fmla="*/ 3808372 w 6096368"/>
                    <a:gd name="connsiteY19" fmla="*/ 382211 h 3164843"/>
                    <a:gd name="connsiteX20" fmla="*/ 4337772 w 6096368"/>
                    <a:gd name="connsiteY20" fmla="*/ 910182 h 3164843"/>
                    <a:gd name="connsiteX21" fmla="*/ 4371204 w 6096368"/>
                    <a:gd name="connsiteY21" fmla="*/ 937709 h 3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96368" h="3164843">
                      <a:moveTo>
                        <a:pt x="4371204" y="937804"/>
                      </a:moveTo>
                      <a:cubicBezTo>
                        <a:pt x="4371204" y="811884"/>
                        <a:pt x="4369871" y="697774"/>
                        <a:pt x="4371490" y="583569"/>
                      </a:cubicBezTo>
                      <a:cubicBezTo>
                        <a:pt x="4373871" y="418311"/>
                        <a:pt x="4467312" y="291152"/>
                        <a:pt x="4619140" y="242765"/>
                      </a:cubicBezTo>
                      <a:cubicBezTo>
                        <a:pt x="4812974" y="181043"/>
                        <a:pt x="5023381" y="305916"/>
                        <a:pt x="5060910" y="506322"/>
                      </a:cubicBezTo>
                      <a:cubicBezTo>
                        <a:pt x="5067577" y="541945"/>
                        <a:pt x="5069863" y="578902"/>
                        <a:pt x="5069863" y="615192"/>
                      </a:cubicBezTo>
                      <a:cubicBezTo>
                        <a:pt x="5070530" y="937614"/>
                        <a:pt x="5071006" y="1259940"/>
                        <a:pt x="5069292" y="1582361"/>
                      </a:cubicBezTo>
                      <a:cubicBezTo>
                        <a:pt x="5069101" y="1625604"/>
                        <a:pt x="5081483" y="1655989"/>
                        <a:pt x="5112059" y="1686374"/>
                      </a:cubicBezTo>
                      <a:cubicBezTo>
                        <a:pt x="5401524" y="1973838"/>
                        <a:pt x="5689750" y="2262732"/>
                        <a:pt x="5978072" y="2551339"/>
                      </a:cubicBezTo>
                      <a:cubicBezTo>
                        <a:pt x="6104373" y="2677736"/>
                        <a:pt x="6130567" y="2832136"/>
                        <a:pt x="6051700" y="2981488"/>
                      </a:cubicBezTo>
                      <a:cubicBezTo>
                        <a:pt x="5952069" y="3170083"/>
                        <a:pt x="5695751" y="3226757"/>
                        <a:pt x="5533540" y="3087311"/>
                      </a:cubicBezTo>
                      <a:cubicBezTo>
                        <a:pt x="5417049" y="2987203"/>
                        <a:pt x="5311989" y="2873665"/>
                        <a:pt x="5203118" y="2764890"/>
                      </a:cubicBezTo>
                      <a:cubicBezTo>
                        <a:pt x="4537225" y="2099378"/>
                        <a:pt x="3871808" y="1433390"/>
                        <a:pt x="3206106" y="767783"/>
                      </a:cubicBezTo>
                      <a:cubicBezTo>
                        <a:pt x="3106665" y="668342"/>
                        <a:pt x="2988650" y="669294"/>
                        <a:pt x="2887781" y="770164"/>
                      </a:cubicBezTo>
                      <a:cubicBezTo>
                        <a:pt x="2129972" y="1527783"/>
                        <a:pt x="1372258" y="2285592"/>
                        <a:pt x="614544" y="3043305"/>
                      </a:cubicBezTo>
                      <a:cubicBezTo>
                        <a:pt x="490814" y="3167035"/>
                        <a:pt x="340700" y="3197325"/>
                        <a:pt x="197825" y="3127792"/>
                      </a:cubicBezTo>
                      <a:cubicBezTo>
                        <a:pt x="-25822" y="3019017"/>
                        <a:pt x="-68303" y="2738696"/>
                        <a:pt x="113910" y="2555911"/>
                      </a:cubicBezTo>
                      <a:cubicBezTo>
                        <a:pt x="558728" y="2109379"/>
                        <a:pt x="1004974" y="1664371"/>
                        <a:pt x="1450553" y="1218696"/>
                      </a:cubicBezTo>
                      <a:cubicBezTo>
                        <a:pt x="1761449" y="907705"/>
                        <a:pt x="2073107" y="597381"/>
                        <a:pt x="2382956" y="285437"/>
                      </a:cubicBezTo>
                      <a:cubicBezTo>
                        <a:pt x="2692232" y="-25935"/>
                        <a:pt x="3146194" y="-92229"/>
                        <a:pt x="3521288" y="134466"/>
                      </a:cubicBezTo>
                      <a:cubicBezTo>
                        <a:pt x="3627969" y="198950"/>
                        <a:pt x="3717599" y="294200"/>
                        <a:pt x="3808372" y="382211"/>
                      </a:cubicBezTo>
                      <a:cubicBezTo>
                        <a:pt x="3987251" y="555661"/>
                        <a:pt x="4161464" y="734064"/>
                        <a:pt x="4337772" y="910182"/>
                      </a:cubicBezTo>
                      <a:cubicBezTo>
                        <a:pt x="4345201" y="917611"/>
                        <a:pt x="4353964" y="923707"/>
                        <a:pt x="4371204" y="937709"/>
                      </a:cubicBezTo>
                      <a:close/>
                    </a:path>
                  </a:pathLst>
                </a:custGeom>
                <a:grpFill/>
                <a:ln w="9525" cap="flat">
                  <a:noFill/>
                  <a:prstDash val="solid"/>
                  <a:miter/>
                </a:ln>
              </p:spPr>
              <p:txBody>
                <a:bodyPr rtlCol="0" anchor="ctr"/>
                <a:lstStyle/>
                <a:p>
                  <a:endParaRPr lang="en-US"/>
                </a:p>
              </p:txBody>
            </p:sp>
          </p:grpSp>
        </p:grpSp>
        <p:sp>
          <p:nvSpPr>
            <p:cNvPr id="27" name="Oval 26">
              <a:hlinkClick r:id="rId11" action="ppaction://hlinksldjump"/>
              <a:extLst>
                <a:ext uri="{FF2B5EF4-FFF2-40B4-BE49-F238E27FC236}">
                  <a16:creationId xmlns:a16="http://schemas.microsoft.com/office/drawing/2014/main" id="{65C7E677-0444-FD19-510E-EDEF7080D8A3}"/>
                </a:ext>
              </a:extLst>
            </p:cNvPr>
            <p:cNvSpPr>
              <a:spLocks/>
            </p:cNvSpPr>
            <p:nvPr/>
          </p:nvSpPr>
          <p:spPr bwMode="auto">
            <a:xfrm>
              <a:off x="11410951" y="349395"/>
              <a:ext cx="323850" cy="325146"/>
            </a:xfrm>
            <a:prstGeom prst="ellipse">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32" name="TextBox 31">
            <a:extLst>
              <a:ext uri="{FF2B5EF4-FFF2-40B4-BE49-F238E27FC236}">
                <a16:creationId xmlns:a16="http://schemas.microsoft.com/office/drawing/2014/main" id="{06201036-9450-ED39-E4EA-545103923E91}"/>
              </a:ext>
            </a:extLst>
          </p:cNvPr>
          <p:cNvSpPr txBox="1"/>
          <p:nvPr/>
        </p:nvSpPr>
        <p:spPr>
          <a:xfrm>
            <a:off x="7664873" y="4674318"/>
            <a:ext cx="2136597" cy="430887"/>
          </a:xfrm>
          <a:prstGeom prst="rect">
            <a:avLst/>
          </a:prstGeom>
          <a:noFill/>
        </p:spPr>
        <p:txBody>
          <a:bodyPr wrap="square" lIns="0" tIns="0" rIns="0" bIns="0" rtlCol="0">
            <a:spAutoFit/>
          </a:bodyPr>
          <a:lstStyle/>
          <a:p>
            <a:pPr algn="ctr"/>
            <a:r>
              <a:rPr lang="en-GB" sz="1400"/>
              <a:t>Click to return to </a:t>
            </a:r>
          </a:p>
          <a:p>
            <a:pPr algn="ctr"/>
            <a:r>
              <a:rPr lang="en-GB" sz="1400"/>
              <a:t>Main Menu:</a:t>
            </a:r>
          </a:p>
        </p:txBody>
      </p:sp>
    </p:spTree>
    <p:extLst>
      <p:ext uri="{BB962C8B-B14F-4D97-AF65-F5344CB8AC3E}">
        <p14:creationId xmlns:p14="http://schemas.microsoft.com/office/powerpoint/2010/main" val="8687081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par>
                                <p:cTn id="8" presetID="6" presetClass="emph" presetSubtype="0" fill="hold" nodeType="withEffect">
                                  <p:stCondLst>
                                    <p:cond delay="1050"/>
                                  </p:stCondLst>
                                  <p:childTnLst>
                                    <p:animScale>
                                      <p:cBhvr>
                                        <p:cTn id="9" dur="10" fill="hold"/>
                                        <p:tgtEl>
                                          <p:spTgt spid="6"/>
                                        </p:tgtEl>
                                      </p:cBhvr>
                                      <p:by x="80000" y="80000"/>
                                    </p:animScale>
                                  </p:childTnLst>
                                </p:cTn>
                              </p:par>
                              <p:par>
                                <p:cTn id="10" presetID="6" presetClass="emph" presetSubtype="0" decel="100000" fill="hold" nodeType="withEffect">
                                  <p:stCondLst>
                                    <p:cond delay="1050"/>
                                  </p:stCondLst>
                                  <p:childTnLst>
                                    <p:animScale>
                                      <p:cBhvr>
                                        <p:cTn id="11" dur="1250" fill="hold"/>
                                        <p:tgtEl>
                                          <p:spTgt spid="6"/>
                                        </p:tgtEl>
                                      </p:cBhvr>
                                      <p:by x="125000" y="125000"/>
                                    </p:animScale>
                                  </p:childTnLst>
                                </p:cTn>
                              </p:par>
                              <p:par>
                                <p:cTn id="12" presetID="10" presetClass="entr" presetSubtype="0" fill="hold" nodeType="withEffect">
                                  <p:stCondLst>
                                    <p:cond delay="75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750"/>
                                        <p:tgtEl>
                                          <p:spTgt spid="17"/>
                                        </p:tgtEl>
                                      </p:cBhvr>
                                    </p:animEffect>
                                  </p:childTnLst>
                                </p:cTn>
                              </p:par>
                              <p:par>
                                <p:cTn id="15" presetID="6" presetClass="emph" presetSubtype="0" fill="hold" nodeType="withEffect">
                                  <p:stCondLst>
                                    <p:cond delay="750"/>
                                  </p:stCondLst>
                                  <p:childTnLst>
                                    <p:animScale>
                                      <p:cBhvr>
                                        <p:cTn id="16" dur="10" fill="hold"/>
                                        <p:tgtEl>
                                          <p:spTgt spid="17"/>
                                        </p:tgtEl>
                                      </p:cBhvr>
                                      <p:by x="80000" y="80000"/>
                                    </p:animScale>
                                  </p:childTnLst>
                                </p:cTn>
                              </p:par>
                              <p:par>
                                <p:cTn id="17" presetID="6" presetClass="emph" presetSubtype="0" decel="100000" fill="hold" nodeType="withEffect">
                                  <p:stCondLst>
                                    <p:cond delay="750"/>
                                  </p:stCondLst>
                                  <p:childTnLst>
                                    <p:animScale>
                                      <p:cBhvr>
                                        <p:cTn id="18" dur="1250" fill="hold"/>
                                        <p:tgtEl>
                                          <p:spTgt spid="17"/>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1F2F1"/>
        </a:solidFill>
        <a:effectLst/>
      </p:bgPr>
    </p:bg>
    <p:spTree>
      <p:nvGrpSpPr>
        <p:cNvPr id="1" name=""/>
        <p:cNvGrpSpPr/>
        <p:nvPr/>
      </p:nvGrpSpPr>
      <p:grpSpPr>
        <a:xfrm>
          <a:off x="0" y="0"/>
          <a:ext cx="0" cy="0"/>
          <a:chOff x="0" y="0"/>
          <a:chExt cx="0" cy="0"/>
        </a:xfrm>
      </p:grpSpPr>
      <p:sp>
        <p:nvSpPr>
          <p:cNvPr id="14" name="Graphic 125">
            <a:extLst>
              <a:ext uri="{FF2B5EF4-FFF2-40B4-BE49-F238E27FC236}">
                <a16:creationId xmlns:a16="http://schemas.microsoft.com/office/drawing/2014/main" id="{9AB43577-7F1B-3EBE-C749-77023C764E72}"/>
              </a:ext>
              <a:ext uri="{C183D7F6-B498-43B3-948B-1728B52AA6E4}">
                <adec:decorative xmlns:adec="http://schemas.microsoft.com/office/drawing/2017/decorative" val="1"/>
              </a:ext>
            </a:extLst>
          </p:cNvPr>
          <p:cNvSpPr/>
          <p:nvPr/>
        </p:nvSpPr>
        <p:spPr>
          <a:xfrm>
            <a:off x="4064000" y="7532491"/>
            <a:ext cx="4064000" cy="51525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2300">
                <a:srgbClr val="CB8DD1"/>
              </a:gs>
              <a:gs pos="0">
                <a:srgbClr val="FAADA4"/>
              </a:gs>
              <a:gs pos="100000">
                <a:srgbClr val="9B6CFE"/>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91" name="Rectangle: Rounded Corners 90">
            <a:extLst>
              <a:ext uri="{FF2B5EF4-FFF2-40B4-BE49-F238E27FC236}">
                <a16:creationId xmlns:a16="http://schemas.microsoft.com/office/drawing/2014/main" id="{200D7A89-1753-07E3-82F9-CB3742208B5E}"/>
              </a:ext>
              <a:ext uri="{C183D7F6-B498-43B3-948B-1728B52AA6E4}">
                <adec:decorative xmlns:adec="http://schemas.microsoft.com/office/drawing/2017/decorative" val="1"/>
              </a:ext>
            </a:extLst>
          </p:cNvPr>
          <p:cNvSpPr>
            <a:spLocks/>
          </p:cNvSpPr>
          <p:nvPr/>
        </p:nvSpPr>
        <p:spPr bwMode="auto">
          <a:xfrm>
            <a:off x="460247" y="3336333"/>
            <a:ext cx="2730628" cy="1865430"/>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26" name="Rectangle 125">
            <a:extLst>
              <a:ext uri="{FF2B5EF4-FFF2-40B4-BE49-F238E27FC236}">
                <a16:creationId xmlns:a16="http://schemas.microsoft.com/office/drawing/2014/main" id="{7FF75983-8BE5-499C-B76B-A84E56B3F013}"/>
              </a:ext>
              <a:ext uri="{C183D7F6-B498-43B3-948B-1728B52AA6E4}">
                <adec:decorative xmlns:adec="http://schemas.microsoft.com/office/drawing/2017/decorative" val="1"/>
              </a:ext>
            </a:extLst>
          </p:cNvPr>
          <p:cNvSpPr>
            <a:spLocks/>
          </p:cNvSpPr>
          <p:nvPr/>
        </p:nvSpPr>
        <p:spPr bwMode="auto">
          <a:xfrm>
            <a:off x="457200" y="3944324"/>
            <a:ext cx="2733675" cy="78085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t" anchorCtr="0" forceAA="0" compatLnSpc="1">
            <a:prstTxWarp prst="textNoShape">
              <a:avLst/>
            </a:prstTxWarp>
            <a:noAutofit/>
          </a:bodyPr>
          <a:lstStyle/>
          <a:p>
            <a:pPr lvl="0" algn="ctr" defTabSz="932472" fontAlgn="base">
              <a:spcBef>
                <a:spcPct val="0"/>
              </a:spcBef>
              <a:spcAft>
                <a:spcPts val="600"/>
              </a:spcAft>
              <a:defRPr/>
            </a:pPr>
            <a:r>
              <a:rPr lang="en-GB" sz="1200">
                <a:solidFill>
                  <a:srgbClr val="000000"/>
                </a:solidFill>
                <a:ea typeface="Segoe UI" pitchFamily="34" charset="0"/>
                <a:cs typeface="Segoe UI" pitchFamily="34" charset="0"/>
              </a:rPr>
              <a:t>Have you thought about how you will manage user identities?</a:t>
            </a:r>
          </a:p>
        </p:txBody>
      </p:sp>
      <p:grpSp>
        <p:nvGrpSpPr>
          <p:cNvPr id="133" name="Group 132">
            <a:extLst>
              <a:ext uri="{FF2B5EF4-FFF2-40B4-BE49-F238E27FC236}">
                <a16:creationId xmlns:a16="http://schemas.microsoft.com/office/drawing/2014/main" id="{9911D6F4-E40D-3BE9-2C3A-594D174857E7}"/>
              </a:ext>
              <a:ext uri="{C183D7F6-B498-43B3-948B-1728B52AA6E4}">
                <adec:decorative xmlns:adec="http://schemas.microsoft.com/office/drawing/2017/decorative" val="1"/>
              </a:ext>
            </a:extLst>
          </p:cNvPr>
          <p:cNvGrpSpPr/>
          <p:nvPr/>
        </p:nvGrpSpPr>
        <p:grpSpPr>
          <a:xfrm>
            <a:off x="1313288" y="2824676"/>
            <a:ext cx="1024546" cy="1024544"/>
            <a:chOff x="3966032" y="2902995"/>
            <a:chExt cx="2937462" cy="2937462"/>
          </a:xfrm>
        </p:grpSpPr>
        <p:grpSp>
          <p:nvGrpSpPr>
            <p:cNvPr id="134" name="Group 133">
              <a:extLst>
                <a:ext uri="{FF2B5EF4-FFF2-40B4-BE49-F238E27FC236}">
                  <a16:creationId xmlns:a16="http://schemas.microsoft.com/office/drawing/2014/main" id="{D3B49402-A333-DD42-3E0A-B03FFAB45591}"/>
                </a:ext>
              </a:extLst>
            </p:cNvPr>
            <p:cNvGrpSpPr/>
            <p:nvPr/>
          </p:nvGrpSpPr>
          <p:grpSpPr>
            <a:xfrm>
              <a:off x="3966032" y="2902995"/>
              <a:ext cx="2937462" cy="2937462"/>
              <a:chOff x="3107352" y="3505200"/>
              <a:chExt cx="2247900" cy="2247900"/>
            </a:xfrm>
          </p:grpSpPr>
          <p:sp useBgFill="1">
            <p:nvSpPr>
              <p:cNvPr id="136" name="Oval 135">
                <a:extLst>
                  <a:ext uri="{FF2B5EF4-FFF2-40B4-BE49-F238E27FC236}">
                    <a16:creationId xmlns:a16="http://schemas.microsoft.com/office/drawing/2014/main" id="{5BA8931D-B705-B514-AE14-122FB6395689}"/>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sp useBgFill="1">
            <p:nvSpPr>
              <p:cNvPr id="137" name="Oval 136">
                <a:extLst>
                  <a:ext uri="{FF2B5EF4-FFF2-40B4-BE49-F238E27FC236}">
                    <a16:creationId xmlns:a16="http://schemas.microsoft.com/office/drawing/2014/main" id="{16F81188-D83E-ECF5-02C6-912652ACE78A}"/>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p:nvSpPr>
            <p:cNvPr id="135" name="Oval 134">
              <a:extLst>
                <a:ext uri="{FF2B5EF4-FFF2-40B4-BE49-F238E27FC236}">
                  <a16:creationId xmlns:a16="http://schemas.microsoft.com/office/drawing/2014/main" id="{AA32092B-1772-E5DB-2747-F850BB3B1A40}"/>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useBgFill="1">
        <p:nvSpPr>
          <p:cNvPr id="138" name="Oval 137">
            <a:extLst>
              <a:ext uri="{FF2B5EF4-FFF2-40B4-BE49-F238E27FC236}">
                <a16:creationId xmlns:a16="http://schemas.microsoft.com/office/drawing/2014/main" id="{C35CE22B-F312-A364-02FC-F7F35433963E}"/>
              </a:ext>
              <a:ext uri="{C183D7F6-B498-43B3-948B-1728B52AA6E4}">
                <adec:decorative xmlns:adec="http://schemas.microsoft.com/office/drawing/2017/decorative" val="1"/>
              </a:ext>
            </a:extLst>
          </p:cNvPr>
          <p:cNvSpPr/>
          <p:nvPr/>
        </p:nvSpPr>
        <p:spPr>
          <a:xfrm>
            <a:off x="1384262" y="2895648"/>
            <a:ext cx="882598" cy="882598"/>
          </a:xfrm>
          <a:prstGeom prst="ellipse">
            <a:avLst/>
          </a:prstGeom>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21" normalizeH="0" baseline="0" noProof="0">
              <a:ln w="3175">
                <a:noFill/>
              </a:ln>
              <a:gradFill>
                <a:gsLst>
                  <a:gs pos="0">
                    <a:srgbClr val="F0F0F0"/>
                  </a:gs>
                  <a:gs pos="99000">
                    <a:srgbClr val="ACDED9"/>
                  </a:gs>
                </a:gsLst>
                <a:lin ang="2700000" scaled="0"/>
              </a:gradFill>
              <a:effectLst/>
              <a:uLnTx/>
              <a:uFillTx/>
              <a:latin typeface="Segoe UI"/>
              <a:ea typeface="+mn-ea"/>
              <a:cs typeface="Segoe UI" pitchFamily="34" charset="0"/>
            </a:endParaRPr>
          </a:p>
        </p:txBody>
      </p:sp>
      <p:grpSp>
        <p:nvGrpSpPr>
          <p:cNvPr id="102" name="Group 101">
            <a:extLst>
              <a:ext uri="{FF2B5EF4-FFF2-40B4-BE49-F238E27FC236}">
                <a16:creationId xmlns:a16="http://schemas.microsoft.com/office/drawing/2014/main" id="{D7BA68CE-7C77-8270-AB42-125FFDD869FE}"/>
              </a:ext>
              <a:ext uri="{C183D7F6-B498-43B3-948B-1728B52AA6E4}">
                <adec:decorative xmlns:adec="http://schemas.microsoft.com/office/drawing/2017/decorative" val="1"/>
              </a:ext>
            </a:extLst>
          </p:cNvPr>
          <p:cNvGrpSpPr/>
          <p:nvPr/>
        </p:nvGrpSpPr>
        <p:grpSpPr>
          <a:xfrm>
            <a:off x="2941218" y="4951183"/>
            <a:ext cx="230609" cy="231532"/>
            <a:chOff x="-1827186" y="5547821"/>
            <a:chExt cx="624246" cy="626744"/>
          </a:xfrm>
        </p:grpSpPr>
        <p:pic>
          <p:nvPicPr>
            <p:cNvPr id="103" name="Picture 102">
              <a:extLst>
                <a:ext uri="{FF2B5EF4-FFF2-40B4-BE49-F238E27FC236}">
                  <a16:creationId xmlns:a16="http://schemas.microsoft.com/office/drawing/2014/main" id="{CAEA4885-8B52-995A-C685-1E9E22AB021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104" name="Graphic 103" descr="Cursor with solid fill">
              <a:extLst>
                <a:ext uri="{FF2B5EF4-FFF2-40B4-BE49-F238E27FC236}">
                  <a16:creationId xmlns:a16="http://schemas.microsoft.com/office/drawing/2014/main" id="{0F3508F6-FB14-C442-B8D3-4C04C1148C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76065" y="5600192"/>
              <a:ext cx="522002" cy="522002"/>
            </a:xfrm>
            <a:prstGeom prst="rect">
              <a:avLst/>
            </a:prstGeom>
          </p:spPr>
        </p:pic>
      </p:grpSp>
      <p:sp>
        <p:nvSpPr>
          <p:cNvPr id="2" name="Rectangle: Rounded Corners 1">
            <a:extLst>
              <a:ext uri="{FF2B5EF4-FFF2-40B4-BE49-F238E27FC236}">
                <a16:creationId xmlns:a16="http://schemas.microsoft.com/office/drawing/2014/main" id="{B798AD51-9ABE-BC88-CF29-F95D63587B99}"/>
              </a:ext>
              <a:ext uri="{C183D7F6-B498-43B3-948B-1728B52AA6E4}">
                <adec:decorative xmlns:adec="http://schemas.microsoft.com/office/drawing/2017/decorative" val="1"/>
              </a:ext>
            </a:extLst>
          </p:cNvPr>
          <p:cNvSpPr>
            <a:spLocks/>
          </p:cNvSpPr>
          <p:nvPr/>
        </p:nvSpPr>
        <p:spPr bwMode="auto">
          <a:xfrm>
            <a:off x="3314287" y="3336333"/>
            <a:ext cx="2730628" cy="1865430"/>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 name="Rectangle 2">
            <a:extLst>
              <a:ext uri="{FF2B5EF4-FFF2-40B4-BE49-F238E27FC236}">
                <a16:creationId xmlns:a16="http://schemas.microsoft.com/office/drawing/2014/main" id="{178DFD06-C88B-F1F5-5B98-D3F2FC8A92F4}"/>
              </a:ext>
              <a:ext uri="{C183D7F6-B498-43B3-948B-1728B52AA6E4}">
                <adec:decorative xmlns:adec="http://schemas.microsoft.com/office/drawing/2017/decorative" val="1"/>
              </a:ext>
            </a:extLst>
          </p:cNvPr>
          <p:cNvSpPr>
            <a:spLocks/>
          </p:cNvSpPr>
          <p:nvPr/>
        </p:nvSpPr>
        <p:spPr bwMode="auto">
          <a:xfrm>
            <a:off x="3311240" y="3944324"/>
            <a:ext cx="2733675" cy="78085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t" anchorCtr="0" forceAA="0" compatLnSpc="1">
            <a:prstTxWarp prst="textNoShape">
              <a:avLst/>
            </a:prstTxWarp>
            <a:noAutofit/>
          </a:bodyPr>
          <a:lstStyle/>
          <a:p>
            <a:pPr lvl="0" algn="ctr" defTabSz="932472" fontAlgn="base">
              <a:spcBef>
                <a:spcPct val="0"/>
              </a:spcBef>
              <a:spcAft>
                <a:spcPts val="600"/>
              </a:spcAft>
              <a:defRPr/>
            </a:pPr>
            <a:r>
              <a:rPr lang="en-GB" sz="1200">
                <a:solidFill>
                  <a:srgbClr val="000000"/>
                </a:solidFill>
                <a:ea typeface="Segoe UI" pitchFamily="34" charset="0"/>
                <a:cs typeface="Segoe UI" pitchFamily="34" charset="0"/>
              </a:rPr>
              <a:t>What does your joiners / movers / leavers process look like as it relates to identity management?</a:t>
            </a:r>
          </a:p>
        </p:txBody>
      </p:sp>
      <p:grpSp>
        <p:nvGrpSpPr>
          <p:cNvPr id="5" name="Group 4">
            <a:extLst>
              <a:ext uri="{FF2B5EF4-FFF2-40B4-BE49-F238E27FC236}">
                <a16:creationId xmlns:a16="http://schemas.microsoft.com/office/drawing/2014/main" id="{1493590D-06CD-4E3C-7559-7FED0515208B}"/>
              </a:ext>
              <a:ext uri="{C183D7F6-B498-43B3-948B-1728B52AA6E4}">
                <adec:decorative xmlns:adec="http://schemas.microsoft.com/office/drawing/2017/decorative" val="1"/>
              </a:ext>
            </a:extLst>
          </p:cNvPr>
          <p:cNvGrpSpPr/>
          <p:nvPr/>
        </p:nvGrpSpPr>
        <p:grpSpPr>
          <a:xfrm>
            <a:off x="4167328" y="2824676"/>
            <a:ext cx="1024546" cy="1024544"/>
            <a:chOff x="3966032" y="2902995"/>
            <a:chExt cx="2937462" cy="2937462"/>
          </a:xfrm>
        </p:grpSpPr>
        <p:grpSp>
          <p:nvGrpSpPr>
            <p:cNvPr id="6" name="Group 5">
              <a:extLst>
                <a:ext uri="{FF2B5EF4-FFF2-40B4-BE49-F238E27FC236}">
                  <a16:creationId xmlns:a16="http://schemas.microsoft.com/office/drawing/2014/main" id="{463AFA93-3FD3-3FB4-BB8F-252C4BC530A2}"/>
                </a:ext>
              </a:extLst>
            </p:cNvPr>
            <p:cNvGrpSpPr/>
            <p:nvPr/>
          </p:nvGrpSpPr>
          <p:grpSpPr>
            <a:xfrm>
              <a:off x="3966032" y="2902995"/>
              <a:ext cx="2937462" cy="2937462"/>
              <a:chOff x="3107352" y="3505200"/>
              <a:chExt cx="2247900" cy="2247900"/>
            </a:xfrm>
          </p:grpSpPr>
          <p:sp useBgFill="1">
            <p:nvSpPr>
              <p:cNvPr id="8" name="Oval 7">
                <a:extLst>
                  <a:ext uri="{FF2B5EF4-FFF2-40B4-BE49-F238E27FC236}">
                    <a16:creationId xmlns:a16="http://schemas.microsoft.com/office/drawing/2014/main" id="{CA3A6CDC-3023-BD07-D507-F66578DE3A58}"/>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sp useBgFill="1">
            <p:nvSpPr>
              <p:cNvPr id="9" name="Oval 8">
                <a:extLst>
                  <a:ext uri="{FF2B5EF4-FFF2-40B4-BE49-F238E27FC236}">
                    <a16:creationId xmlns:a16="http://schemas.microsoft.com/office/drawing/2014/main" id="{9A9A2096-1920-8D18-0FD6-24E5AD781193}"/>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p:nvSpPr>
            <p:cNvPr id="7" name="Oval 6">
              <a:extLst>
                <a:ext uri="{FF2B5EF4-FFF2-40B4-BE49-F238E27FC236}">
                  <a16:creationId xmlns:a16="http://schemas.microsoft.com/office/drawing/2014/main" id="{62EA2E0C-E346-4236-551E-4D1FBB9A91A8}"/>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useBgFill="1">
        <p:nvSpPr>
          <p:cNvPr id="10" name="Oval 9">
            <a:extLst>
              <a:ext uri="{FF2B5EF4-FFF2-40B4-BE49-F238E27FC236}">
                <a16:creationId xmlns:a16="http://schemas.microsoft.com/office/drawing/2014/main" id="{D067E106-EFC9-D0CC-5DBA-51BB9F2A15FF}"/>
              </a:ext>
              <a:ext uri="{C183D7F6-B498-43B3-948B-1728B52AA6E4}">
                <adec:decorative xmlns:adec="http://schemas.microsoft.com/office/drawing/2017/decorative" val="1"/>
              </a:ext>
            </a:extLst>
          </p:cNvPr>
          <p:cNvSpPr/>
          <p:nvPr/>
        </p:nvSpPr>
        <p:spPr>
          <a:xfrm>
            <a:off x="4238302" y="2895648"/>
            <a:ext cx="882598" cy="882598"/>
          </a:xfrm>
          <a:prstGeom prst="ellipse">
            <a:avLst/>
          </a:prstGeom>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21" normalizeH="0" baseline="0" noProof="0">
              <a:ln w="3175">
                <a:noFill/>
              </a:ln>
              <a:gradFill>
                <a:gsLst>
                  <a:gs pos="0">
                    <a:srgbClr val="F0F0F0"/>
                  </a:gs>
                  <a:gs pos="99000">
                    <a:srgbClr val="ACDED9"/>
                  </a:gs>
                </a:gsLst>
                <a:lin ang="2700000" scaled="0"/>
              </a:gradFill>
              <a:effectLst/>
              <a:uLnTx/>
              <a:uFillTx/>
              <a:latin typeface="Segoe UI"/>
              <a:ea typeface="+mn-ea"/>
              <a:cs typeface="Segoe UI" pitchFamily="34" charset="0"/>
            </a:endParaRPr>
          </a:p>
        </p:txBody>
      </p:sp>
      <p:grpSp>
        <p:nvGrpSpPr>
          <p:cNvPr id="188" name="Group 187">
            <a:extLst>
              <a:ext uri="{FF2B5EF4-FFF2-40B4-BE49-F238E27FC236}">
                <a16:creationId xmlns:a16="http://schemas.microsoft.com/office/drawing/2014/main" id="{E18D226B-D49A-298A-665E-0BB3A2B8F8AB}"/>
              </a:ext>
              <a:ext uri="{C183D7F6-B498-43B3-948B-1728B52AA6E4}">
                <adec:decorative xmlns:adec="http://schemas.microsoft.com/office/drawing/2017/decorative" val="1"/>
              </a:ext>
            </a:extLst>
          </p:cNvPr>
          <p:cNvGrpSpPr/>
          <p:nvPr/>
        </p:nvGrpSpPr>
        <p:grpSpPr>
          <a:xfrm>
            <a:off x="5795258" y="4951183"/>
            <a:ext cx="230609" cy="231532"/>
            <a:chOff x="4628750" y="4306066"/>
            <a:chExt cx="230609" cy="231532"/>
          </a:xfrm>
        </p:grpSpPr>
        <p:grpSp>
          <p:nvGrpSpPr>
            <p:cNvPr id="189" name="Group 188">
              <a:extLst>
                <a:ext uri="{FF2B5EF4-FFF2-40B4-BE49-F238E27FC236}">
                  <a16:creationId xmlns:a16="http://schemas.microsoft.com/office/drawing/2014/main" id="{05D109BE-3899-2255-E535-573D6D51C1BF}"/>
                </a:ext>
              </a:extLst>
            </p:cNvPr>
            <p:cNvGrpSpPr/>
            <p:nvPr/>
          </p:nvGrpSpPr>
          <p:grpSpPr>
            <a:xfrm>
              <a:off x="4628750" y="4306066"/>
              <a:ext cx="230609" cy="231532"/>
              <a:chOff x="1981803" y="5148625"/>
              <a:chExt cx="230609" cy="231532"/>
            </a:xfrm>
          </p:grpSpPr>
          <p:pic>
            <p:nvPicPr>
              <p:cNvPr id="193" name="Picture 192">
                <a:extLst>
                  <a:ext uri="{FF2B5EF4-FFF2-40B4-BE49-F238E27FC236}">
                    <a16:creationId xmlns:a16="http://schemas.microsoft.com/office/drawing/2014/main" id="{88295329-FFF4-F605-EAD5-66053A0A896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981803" y="5148625"/>
                <a:ext cx="230609" cy="231532"/>
              </a:xfrm>
              <a:prstGeom prst="rect">
                <a:avLst/>
              </a:prstGeom>
              <a:effectLst>
                <a:outerShdw blurRad="266700" sx="102000" sy="102000" algn="ctr" rotWithShape="0">
                  <a:schemeClr val="accent1">
                    <a:alpha val="96000"/>
                  </a:schemeClr>
                </a:outerShdw>
              </a:effectLst>
            </p:spPr>
          </p:pic>
          <p:pic>
            <p:nvPicPr>
              <p:cNvPr id="207" name="Picture 206">
                <a:extLst>
                  <a:ext uri="{FF2B5EF4-FFF2-40B4-BE49-F238E27FC236}">
                    <a16:creationId xmlns:a16="http://schemas.microsoft.com/office/drawing/2014/main" id="{EA411D12-E15C-1886-57F2-85ABDC1B0C78}"/>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191" name="Oval 190">
              <a:hlinkClick r:id="rId9"/>
              <a:extLst>
                <a:ext uri="{FF2B5EF4-FFF2-40B4-BE49-F238E27FC236}">
                  <a16:creationId xmlns:a16="http://schemas.microsoft.com/office/drawing/2014/main" id="{ADE47D77-ADC5-364F-8F5F-49F877361F49}"/>
                </a:ext>
              </a:extLst>
            </p:cNvPr>
            <p:cNvSpPr>
              <a:spLocks/>
            </p:cNvSpPr>
            <p:nvPr/>
          </p:nvSpPr>
          <p:spPr bwMode="auto">
            <a:xfrm>
              <a:off x="4628750" y="4306066"/>
              <a:ext cx="230609" cy="231532"/>
            </a:xfrm>
            <a:prstGeom prst="ellipse">
              <a:avLst/>
            </a:prstGeom>
            <a:solidFill>
              <a:schemeClr val="accent5">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30" name="Rectangle: Rounded Corners 29">
            <a:extLst>
              <a:ext uri="{FF2B5EF4-FFF2-40B4-BE49-F238E27FC236}">
                <a16:creationId xmlns:a16="http://schemas.microsoft.com/office/drawing/2014/main" id="{62A51E29-4024-B460-49AB-14987DAC7AA6}"/>
              </a:ext>
              <a:ext uri="{C183D7F6-B498-43B3-948B-1728B52AA6E4}">
                <adec:decorative xmlns:adec="http://schemas.microsoft.com/office/drawing/2017/decorative" val="1"/>
              </a:ext>
            </a:extLst>
          </p:cNvPr>
          <p:cNvSpPr>
            <a:spLocks/>
          </p:cNvSpPr>
          <p:nvPr/>
        </p:nvSpPr>
        <p:spPr bwMode="auto">
          <a:xfrm>
            <a:off x="6160146" y="3336333"/>
            <a:ext cx="2730628" cy="1865430"/>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1" name="Rectangle 30">
            <a:extLst>
              <a:ext uri="{FF2B5EF4-FFF2-40B4-BE49-F238E27FC236}">
                <a16:creationId xmlns:a16="http://schemas.microsoft.com/office/drawing/2014/main" id="{F41A8084-4F7E-700E-E2FB-4239B51A11E0}"/>
              </a:ext>
              <a:ext uri="{C183D7F6-B498-43B3-948B-1728B52AA6E4}">
                <adec:decorative xmlns:adec="http://schemas.microsoft.com/office/drawing/2017/decorative" val="1"/>
              </a:ext>
            </a:extLst>
          </p:cNvPr>
          <p:cNvSpPr>
            <a:spLocks/>
          </p:cNvSpPr>
          <p:nvPr/>
        </p:nvSpPr>
        <p:spPr bwMode="auto">
          <a:xfrm>
            <a:off x="6157099" y="3944324"/>
            <a:ext cx="2733675" cy="78085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t" anchorCtr="0" forceAA="0" compatLnSpc="1">
            <a:prstTxWarp prst="textNoShape">
              <a:avLst/>
            </a:prstTxWarp>
            <a:noAutofit/>
          </a:bodyPr>
          <a:lstStyle/>
          <a:p>
            <a:pPr lvl="0" algn="ctr" defTabSz="932472" fontAlgn="base">
              <a:spcBef>
                <a:spcPct val="0"/>
              </a:spcBef>
              <a:spcAft>
                <a:spcPts val="600"/>
              </a:spcAft>
              <a:defRPr/>
            </a:pPr>
            <a:r>
              <a:rPr lang="en-GB" sz="1200">
                <a:solidFill>
                  <a:srgbClr val="000000"/>
                </a:solidFill>
                <a:ea typeface="Segoe UI" pitchFamily="34" charset="0"/>
                <a:cs typeface="Segoe UI" pitchFamily="34" charset="0"/>
              </a:rPr>
              <a:t>Have you set up active directory groups to target content and/or communications?</a:t>
            </a:r>
          </a:p>
        </p:txBody>
      </p:sp>
      <p:grpSp>
        <p:nvGrpSpPr>
          <p:cNvPr id="32" name="Group 31">
            <a:extLst>
              <a:ext uri="{FF2B5EF4-FFF2-40B4-BE49-F238E27FC236}">
                <a16:creationId xmlns:a16="http://schemas.microsoft.com/office/drawing/2014/main" id="{85935E3A-F13B-E820-BFAB-D655DB0C0D40}"/>
              </a:ext>
              <a:ext uri="{C183D7F6-B498-43B3-948B-1728B52AA6E4}">
                <adec:decorative xmlns:adec="http://schemas.microsoft.com/office/drawing/2017/decorative" val="1"/>
              </a:ext>
            </a:extLst>
          </p:cNvPr>
          <p:cNvGrpSpPr/>
          <p:nvPr/>
        </p:nvGrpSpPr>
        <p:grpSpPr>
          <a:xfrm>
            <a:off x="7013187" y="2824676"/>
            <a:ext cx="1024546" cy="1024544"/>
            <a:chOff x="3966032" y="2902995"/>
            <a:chExt cx="2937462" cy="2937462"/>
          </a:xfrm>
        </p:grpSpPr>
        <p:grpSp>
          <p:nvGrpSpPr>
            <p:cNvPr id="33" name="Group 32">
              <a:extLst>
                <a:ext uri="{FF2B5EF4-FFF2-40B4-BE49-F238E27FC236}">
                  <a16:creationId xmlns:a16="http://schemas.microsoft.com/office/drawing/2014/main" id="{30C56BBE-CF57-C028-665C-A7629AEC3F50}"/>
                </a:ext>
              </a:extLst>
            </p:cNvPr>
            <p:cNvGrpSpPr/>
            <p:nvPr/>
          </p:nvGrpSpPr>
          <p:grpSpPr>
            <a:xfrm>
              <a:off x="3966032" y="2902995"/>
              <a:ext cx="2937462" cy="2937462"/>
              <a:chOff x="3107352" y="3505200"/>
              <a:chExt cx="2247900" cy="2247900"/>
            </a:xfrm>
          </p:grpSpPr>
          <p:sp useBgFill="1">
            <p:nvSpPr>
              <p:cNvPr id="35" name="Oval 34">
                <a:extLst>
                  <a:ext uri="{FF2B5EF4-FFF2-40B4-BE49-F238E27FC236}">
                    <a16:creationId xmlns:a16="http://schemas.microsoft.com/office/drawing/2014/main" id="{8EF8D4FF-8B04-1503-DD36-9ECF29D245B0}"/>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sp useBgFill="1">
            <p:nvSpPr>
              <p:cNvPr id="36" name="Oval 35">
                <a:extLst>
                  <a:ext uri="{FF2B5EF4-FFF2-40B4-BE49-F238E27FC236}">
                    <a16:creationId xmlns:a16="http://schemas.microsoft.com/office/drawing/2014/main" id="{3530147F-2B07-C0DB-D67F-77898FE39D3F}"/>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p:nvSpPr>
            <p:cNvPr id="34" name="Oval 33">
              <a:extLst>
                <a:ext uri="{FF2B5EF4-FFF2-40B4-BE49-F238E27FC236}">
                  <a16:creationId xmlns:a16="http://schemas.microsoft.com/office/drawing/2014/main" id="{4CC1BB1D-3076-533A-7528-ADFB0D87C958}"/>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useBgFill="1">
        <p:nvSpPr>
          <p:cNvPr id="37" name="Oval 36">
            <a:extLst>
              <a:ext uri="{FF2B5EF4-FFF2-40B4-BE49-F238E27FC236}">
                <a16:creationId xmlns:a16="http://schemas.microsoft.com/office/drawing/2014/main" id="{1EED0DAE-C992-DFB7-316C-AD109A64CEB9}"/>
              </a:ext>
              <a:ext uri="{C183D7F6-B498-43B3-948B-1728B52AA6E4}">
                <adec:decorative xmlns:adec="http://schemas.microsoft.com/office/drawing/2017/decorative" val="1"/>
              </a:ext>
            </a:extLst>
          </p:cNvPr>
          <p:cNvSpPr/>
          <p:nvPr/>
        </p:nvSpPr>
        <p:spPr>
          <a:xfrm>
            <a:off x="7084161" y="2895648"/>
            <a:ext cx="882598" cy="882598"/>
          </a:xfrm>
          <a:prstGeom prst="ellipse">
            <a:avLst/>
          </a:prstGeom>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21" normalizeH="0" baseline="0" noProof="0">
              <a:ln w="3175">
                <a:noFill/>
              </a:ln>
              <a:gradFill>
                <a:gsLst>
                  <a:gs pos="0">
                    <a:srgbClr val="F0F0F0"/>
                  </a:gs>
                  <a:gs pos="99000">
                    <a:srgbClr val="ACDED9"/>
                  </a:gs>
                </a:gsLst>
                <a:lin ang="2700000" scaled="0"/>
              </a:gradFill>
              <a:effectLst/>
              <a:uLnTx/>
              <a:uFillTx/>
              <a:latin typeface="Segoe UI"/>
              <a:ea typeface="+mn-ea"/>
              <a:cs typeface="Segoe UI" pitchFamily="34" charset="0"/>
            </a:endParaRPr>
          </a:p>
        </p:txBody>
      </p:sp>
      <p:grpSp>
        <p:nvGrpSpPr>
          <p:cNvPr id="55" name="Group 54">
            <a:extLst>
              <a:ext uri="{FF2B5EF4-FFF2-40B4-BE49-F238E27FC236}">
                <a16:creationId xmlns:a16="http://schemas.microsoft.com/office/drawing/2014/main" id="{12FFBC5C-24D9-B359-16E7-4C27FC222C11}"/>
              </a:ext>
              <a:ext uri="{C183D7F6-B498-43B3-948B-1728B52AA6E4}">
                <adec:decorative xmlns:adec="http://schemas.microsoft.com/office/drawing/2017/decorative" val="1"/>
              </a:ext>
            </a:extLst>
          </p:cNvPr>
          <p:cNvGrpSpPr/>
          <p:nvPr/>
        </p:nvGrpSpPr>
        <p:grpSpPr>
          <a:xfrm>
            <a:off x="8641117" y="4951183"/>
            <a:ext cx="230609" cy="231532"/>
            <a:chOff x="-1827186" y="5547821"/>
            <a:chExt cx="624246" cy="626744"/>
          </a:xfrm>
        </p:grpSpPr>
        <p:pic>
          <p:nvPicPr>
            <p:cNvPr id="56" name="Picture 55">
              <a:extLst>
                <a:ext uri="{FF2B5EF4-FFF2-40B4-BE49-F238E27FC236}">
                  <a16:creationId xmlns:a16="http://schemas.microsoft.com/office/drawing/2014/main" id="{1D8CD848-3DB5-8A40-8D10-ADD2914669D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57" name="Graphic 56" descr="Cursor with solid fill">
              <a:extLst>
                <a:ext uri="{FF2B5EF4-FFF2-40B4-BE49-F238E27FC236}">
                  <a16:creationId xmlns:a16="http://schemas.microsoft.com/office/drawing/2014/main" id="{826F7C3B-3241-44C6-0747-F714A04915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76065" y="5600192"/>
              <a:ext cx="522002" cy="522002"/>
            </a:xfrm>
            <a:prstGeom prst="rect">
              <a:avLst/>
            </a:prstGeom>
          </p:spPr>
        </p:pic>
      </p:grpSp>
      <p:sp>
        <p:nvSpPr>
          <p:cNvPr id="42" name="Rectangle: Rounded Corners 41">
            <a:extLst>
              <a:ext uri="{FF2B5EF4-FFF2-40B4-BE49-F238E27FC236}">
                <a16:creationId xmlns:a16="http://schemas.microsoft.com/office/drawing/2014/main" id="{7CFCB709-01F2-DEF2-D115-24E8FA1110D8}"/>
              </a:ext>
              <a:ext uri="{C183D7F6-B498-43B3-948B-1728B52AA6E4}">
                <adec:decorative xmlns:adec="http://schemas.microsoft.com/office/drawing/2017/decorative" val="1"/>
              </a:ext>
            </a:extLst>
          </p:cNvPr>
          <p:cNvSpPr>
            <a:spLocks/>
          </p:cNvSpPr>
          <p:nvPr/>
        </p:nvSpPr>
        <p:spPr bwMode="auto">
          <a:xfrm>
            <a:off x="9017654" y="3336333"/>
            <a:ext cx="2730628" cy="1865430"/>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3" name="Rectangle 42">
            <a:extLst>
              <a:ext uri="{FF2B5EF4-FFF2-40B4-BE49-F238E27FC236}">
                <a16:creationId xmlns:a16="http://schemas.microsoft.com/office/drawing/2014/main" id="{E732818D-8296-0CB2-B81B-E4DCC3C09F69}"/>
              </a:ext>
              <a:ext uri="{C183D7F6-B498-43B3-948B-1728B52AA6E4}">
                <adec:decorative xmlns:adec="http://schemas.microsoft.com/office/drawing/2017/decorative" val="1"/>
              </a:ext>
            </a:extLst>
          </p:cNvPr>
          <p:cNvSpPr>
            <a:spLocks/>
          </p:cNvSpPr>
          <p:nvPr/>
        </p:nvSpPr>
        <p:spPr bwMode="auto">
          <a:xfrm>
            <a:off x="9014607" y="3944324"/>
            <a:ext cx="2733675" cy="78085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t" anchorCtr="0" forceAA="0" compatLnSpc="1">
            <a:prstTxWarp prst="textNoShape">
              <a:avLst/>
            </a:prstTxWarp>
            <a:noAutofit/>
          </a:bodyPr>
          <a:lstStyle/>
          <a:p>
            <a:pPr lvl="0" algn="ctr" defTabSz="932472" fontAlgn="base">
              <a:spcBef>
                <a:spcPct val="0"/>
              </a:spcBef>
              <a:spcAft>
                <a:spcPts val="600"/>
              </a:spcAft>
              <a:defRPr/>
            </a:pPr>
            <a:r>
              <a:rPr lang="en-GB" sz="1200">
                <a:solidFill>
                  <a:srgbClr val="000000"/>
                </a:solidFill>
                <a:ea typeface="Segoe UI" pitchFamily="34" charset="0"/>
                <a:cs typeface="Segoe UI" pitchFamily="34" charset="0"/>
              </a:rPr>
              <a:t>What is your approach to</a:t>
            </a:r>
            <a:br>
              <a:rPr lang="en-GB" sz="1200">
                <a:solidFill>
                  <a:srgbClr val="000000"/>
                </a:solidFill>
                <a:ea typeface="Segoe UI" pitchFamily="34" charset="0"/>
                <a:cs typeface="Segoe UI" pitchFamily="34" charset="0"/>
              </a:rPr>
            </a:br>
            <a:r>
              <a:rPr lang="en-GB" sz="1200">
                <a:solidFill>
                  <a:srgbClr val="000000"/>
                </a:solidFill>
                <a:ea typeface="Segoe UI" pitchFamily="34" charset="0"/>
                <a:cs typeface="Segoe UI" pitchFamily="34" charset="0"/>
              </a:rPr>
              <a:t>password resets? </a:t>
            </a:r>
          </a:p>
        </p:txBody>
      </p:sp>
      <p:grpSp>
        <p:nvGrpSpPr>
          <p:cNvPr id="45" name="Group 44">
            <a:extLst>
              <a:ext uri="{FF2B5EF4-FFF2-40B4-BE49-F238E27FC236}">
                <a16:creationId xmlns:a16="http://schemas.microsoft.com/office/drawing/2014/main" id="{8AE9FDCF-90E7-33CA-CDEC-05C336DD5E84}"/>
              </a:ext>
              <a:ext uri="{C183D7F6-B498-43B3-948B-1728B52AA6E4}">
                <adec:decorative xmlns:adec="http://schemas.microsoft.com/office/drawing/2017/decorative" val="1"/>
              </a:ext>
            </a:extLst>
          </p:cNvPr>
          <p:cNvGrpSpPr/>
          <p:nvPr/>
        </p:nvGrpSpPr>
        <p:grpSpPr>
          <a:xfrm>
            <a:off x="9870695" y="2824676"/>
            <a:ext cx="1024546" cy="1024544"/>
            <a:chOff x="3966032" y="2902995"/>
            <a:chExt cx="2937462" cy="2937462"/>
          </a:xfrm>
        </p:grpSpPr>
        <p:grpSp>
          <p:nvGrpSpPr>
            <p:cNvPr id="46" name="Group 45">
              <a:extLst>
                <a:ext uri="{FF2B5EF4-FFF2-40B4-BE49-F238E27FC236}">
                  <a16:creationId xmlns:a16="http://schemas.microsoft.com/office/drawing/2014/main" id="{D8CAF312-DA7C-2DC5-FBC0-31FD069CB2D9}"/>
                </a:ext>
              </a:extLst>
            </p:cNvPr>
            <p:cNvGrpSpPr/>
            <p:nvPr/>
          </p:nvGrpSpPr>
          <p:grpSpPr>
            <a:xfrm>
              <a:off x="3966032" y="2902995"/>
              <a:ext cx="2937462" cy="2937462"/>
              <a:chOff x="3107352" y="3505200"/>
              <a:chExt cx="2247900" cy="2247900"/>
            </a:xfrm>
          </p:grpSpPr>
          <p:sp useBgFill="1">
            <p:nvSpPr>
              <p:cNvPr id="48" name="Oval 47">
                <a:extLst>
                  <a:ext uri="{FF2B5EF4-FFF2-40B4-BE49-F238E27FC236}">
                    <a16:creationId xmlns:a16="http://schemas.microsoft.com/office/drawing/2014/main" id="{275EF924-C062-E4B9-20A1-D29E7E05F5CE}"/>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sp useBgFill="1">
            <p:nvSpPr>
              <p:cNvPr id="49" name="Oval 48">
                <a:extLst>
                  <a:ext uri="{FF2B5EF4-FFF2-40B4-BE49-F238E27FC236}">
                    <a16:creationId xmlns:a16="http://schemas.microsoft.com/office/drawing/2014/main" id="{523C7A7C-CF12-E069-E56C-5FF13780C22A}"/>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p:nvSpPr>
            <p:cNvPr id="47" name="Oval 46">
              <a:extLst>
                <a:ext uri="{FF2B5EF4-FFF2-40B4-BE49-F238E27FC236}">
                  <a16:creationId xmlns:a16="http://schemas.microsoft.com/office/drawing/2014/main" id="{021EEA65-EDFB-A6D0-2E76-725676D0307C}"/>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useBgFill="1">
        <p:nvSpPr>
          <p:cNvPr id="50" name="Oval 49">
            <a:extLst>
              <a:ext uri="{FF2B5EF4-FFF2-40B4-BE49-F238E27FC236}">
                <a16:creationId xmlns:a16="http://schemas.microsoft.com/office/drawing/2014/main" id="{912CC0AC-45A3-435B-6B74-2FB546BC7065}"/>
              </a:ext>
              <a:ext uri="{C183D7F6-B498-43B3-948B-1728B52AA6E4}">
                <adec:decorative xmlns:adec="http://schemas.microsoft.com/office/drawing/2017/decorative" val="1"/>
              </a:ext>
            </a:extLst>
          </p:cNvPr>
          <p:cNvSpPr/>
          <p:nvPr/>
        </p:nvSpPr>
        <p:spPr>
          <a:xfrm>
            <a:off x="9941669" y="2895648"/>
            <a:ext cx="882598" cy="882598"/>
          </a:xfrm>
          <a:prstGeom prst="ellipse">
            <a:avLst/>
          </a:prstGeom>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21" normalizeH="0" baseline="0" noProof="0">
              <a:ln w="3175">
                <a:noFill/>
              </a:ln>
              <a:gradFill>
                <a:gsLst>
                  <a:gs pos="0">
                    <a:srgbClr val="F0F0F0"/>
                  </a:gs>
                  <a:gs pos="99000">
                    <a:srgbClr val="ACDED9"/>
                  </a:gs>
                </a:gsLst>
                <a:lin ang="2700000" scaled="0"/>
              </a:gradFill>
              <a:effectLst/>
              <a:uLnTx/>
              <a:uFillTx/>
              <a:latin typeface="Segoe UI"/>
              <a:ea typeface="+mn-ea"/>
              <a:cs typeface="Segoe UI" pitchFamily="34" charset="0"/>
            </a:endParaRPr>
          </a:p>
        </p:txBody>
      </p:sp>
      <p:grpSp>
        <p:nvGrpSpPr>
          <p:cNvPr id="58" name="Group 57">
            <a:extLst>
              <a:ext uri="{FF2B5EF4-FFF2-40B4-BE49-F238E27FC236}">
                <a16:creationId xmlns:a16="http://schemas.microsoft.com/office/drawing/2014/main" id="{BEFA3CA7-9A9B-99CB-082B-D31029CB99DB}"/>
              </a:ext>
              <a:ext uri="{C183D7F6-B498-43B3-948B-1728B52AA6E4}">
                <adec:decorative xmlns:adec="http://schemas.microsoft.com/office/drawing/2017/decorative" val="1"/>
              </a:ext>
            </a:extLst>
          </p:cNvPr>
          <p:cNvGrpSpPr/>
          <p:nvPr/>
        </p:nvGrpSpPr>
        <p:grpSpPr>
          <a:xfrm>
            <a:off x="11498625" y="4951183"/>
            <a:ext cx="230609" cy="231532"/>
            <a:chOff x="-1827186" y="5547821"/>
            <a:chExt cx="624246" cy="626744"/>
          </a:xfrm>
        </p:grpSpPr>
        <p:pic>
          <p:nvPicPr>
            <p:cNvPr id="59" name="Picture 58">
              <a:extLst>
                <a:ext uri="{FF2B5EF4-FFF2-40B4-BE49-F238E27FC236}">
                  <a16:creationId xmlns:a16="http://schemas.microsoft.com/office/drawing/2014/main" id="{0A6F1E50-96C1-C1DB-F113-76EAC50BC44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60" name="Graphic 59" descr="Cursor with solid fill">
              <a:extLst>
                <a:ext uri="{FF2B5EF4-FFF2-40B4-BE49-F238E27FC236}">
                  <a16:creationId xmlns:a16="http://schemas.microsoft.com/office/drawing/2014/main" id="{230B4F68-417B-80B8-4F68-41678169F01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76065" y="5600192"/>
              <a:ext cx="522002" cy="522002"/>
            </a:xfrm>
            <a:prstGeom prst="rect">
              <a:avLst/>
            </a:prstGeom>
          </p:spPr>
        </p:pic>
      </p:grpSp>
      <p:pic>
        <p:nvPicPr>
          <p:cNvPr id="61" name="Graphic 60">
            <a:extLst>
              <a:ext uri="{FF2B5EF4-FFF2-40B4-BE49-F238E27FC236}">
                <a16:creationId xmlns:a16="http://schemas.microsoft.com/office/drawing/2014/main" id="{2CFFB003-C598-6582-5370-3CA42874D8B4}"/>
              </a:ext>
              <a:ext uri="{C183D7F6-B498-43B3-948B-1728B52AA6E4}">
                <adec:decorative xmlns:adec="http://schemas.microsoft.com/office/drawing/2017/decorative" val="1"/>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b="15776"/>
          <a:stretch/>
        </p:blipFill>
        <p:spPr>
          <a:xfrm>
            <a:off x="1380236" y="2961876"/>
            <a:ext cx="890649" cy="750143"/>
          </a:xfrm>
          <a:prstGeom prst="rect">
            <a:avLst/>
          </a:prstGeom>
        </p:spPr>
      </p:pic>
      <p:grpSp>
        <p:nvGrpSpPr>
          <p:cNvPr id="145" name="Group 144">
            <a:extLst>
              <a:ext uri="{FF2B5EF4-FFF2-40B4-BE49-F238E27FC236}">
                <a16:creationId xmlns:a16="http://schemas.microsoft.com/office/drawing/2014/main" id="{B3D49A51-540F-A34B-3D93-22431550C2FF}"/>
              </a:ext>
              <a:ext uri="{C183D7F6-B498-43B3-948B-1728B52AA6E4}">
                <adec:decorative xmlns:adec="http://schemas.microsoft.com/office/drawing/2017/decorative" val="1"/>
              </a:ext>
            </a:extLst>
          </p:cNvPr>
          <p:cNvGrpSpPr/>
          <p:nvPr/>
        </p:nvGrpSpPr>
        <p:grpSpPr>
          <a:xfrm>
            <a:off x="4304516" y="2961879"/>
            <a:ext cx="751042" cy="750983"/>
            <a:chOff x="4304516" y="2961879"/>
            <a:chExt cx="751042" cy="750983"/>
          </a:xfrm>
        </p:grpSpPr>
        <p:sp>
          <p:nvSpPr>
            <p:cNvPr id="125" name="Freeform: Shape 124">
              <a:extLst>
                <a:ext uri="{FF2B5EF4-FFF2-40B4-BE49-F238E27FC236}">
                  <a16:creationId xmlns:a16="http://schemas.microsoft.com/office/drawing/2014/main" id="{92B496B2-5D5B-FB48-0922-5371FEC39336}"/>
                </a:ext>
              </a:extLst>
            </p:cNvPr>
            <p:cNvSpPr/>
            <p:nvPr/>
          </p:nvSpPr>
          <p:spPr>
            <a:xfrm>
              <a:off x="4304516" y="2961879"/>
              <a:ext cx="751042" cy="750983"/>
            </a:xfrm>
            <a:custGeom>
              <a:avLst/>
              <a:gdLst>
                <a:gd name="connsiteX0" fmla="*/ 153831 w 751042"/>
                <a:gd name="connsiteY0" fmla="*/ 77346 h 750983"/>
                <a:gd name="connsiteX1" fmla="*/ 189905 w 751042"/>
                <a:gd name="connsiteY1" fmla="*/ 91917 h 750983"/>
                <a:gd name="connsiteX2" fmla="*/ 216042 w 751042"/>
                <a:gd name="connsiteY2" fmla="*/ 90994 h 750983"/>
                <a:gd name="connsiteX3" fmla="*/ 293727 w 751042"/>
                <a:gd name="connsiteY3" fmla="*/ 59162 h 750983"/>
                <a:gd name="connsiteX4" fmla="*/ 302839 w 751042"/>
                <a:gd name="connsiteY4" fmla="*/ 50699 h 750983"/>
                <a:gd name="connsiteX5" fmla="*/ 314484 w 751042"/>
                <a:gd name="connsiteY5" fmla="*/ 22676 h 750983"/>
                <a:gd name="connsiteX6" fmla="*/ 344843 w 751042"/>
                <a:gd name="connsiteY6" fmla="*/ 270 h 750983"/>
                <a:gd name="connsiteX7" fmla="*/ 406504 w 751042"/>
                <a:gd name="connsiteY7" fmla="*/ 290 h 750983"/>
                <a:gd name="connsiteX8" fmla="*/ 436686 w 751042"/>
                <a:gd name="connsiteY8" fmla="*/ 22912 h 750983"/>
                <a:gd name="connsiteX9" fmla="*/ 448331 w 751042"/>
                <a:gd name="connsiteY9" fmla="*/ 50934 h 750983"/>
                <a:gd name="connsiteX10" fmla="*/ 457659 w 751042"/>
                <a:gd name="connsiteY10" fmla="*/ 59084 h 750983"/>
                <a:gd name="connsiteX11" fmla="*/ 539684 w 751042"/>
                <a:gd name="connsiteY11" fmla="*/ 93233 h 750983"/>
                <a:gd name="connsiteX12" fmla="*/ 556081 w 751042"/>
                <a:gd name="connsiteY12" fmla="*/ 94195 h 750983"/>
                <a:gd name="connsiteX13" fmla="*/ 583966 w 751042"/>
                <a:gd name="connsiteY13" fmla="*/ 82157 h 750983"/>
                <a:gd name="connsiteX14" fmla="*/ 618626 w 751042"/>
                <a:gd name="connsiteY14" fmla="*/ 87715 h 750983"/>
                <a:gd name="connsiteX15" fmla="*/ 663635 w 751042"/>
                <a:gd name="connsiteY15" fmla="*/ 132782 h 750983"/>
                <a:gd name="connsiteX16" fmla="*/ 669192 w 751042"/>
                <a:gd name="connsiteY16" fmla="*/ 166598 h 750983"/>
                <a:gd name="connsiteX17" fmla="*/ 655564 w 751042"/>
                <a:gd name="connsiteY17" fmla="*/ 202789 h 750983"/>
                <a:gd name="connsiteX18" fmla="*/ 671784 w 751042"/>
                <a:gd name="connsiteY18" fmla="*/ 237724 h 750983"/>
                <a:gd name="connsiteX19" fmla="*/ 692010 w 751042"/>
                <a:gd name="connsiteY19" fmla="*/ 293828 h 750983"/>
                <a:gd name="connsiteX20" fmla="*/ 699649 w 751042"/>
                <a:gd name="connsiteY20" fmla="*/ 302527 h 750983"/>
                <a:gd name="connsiteX21" fmla="*/ 728595 w 751042"/>
                <a:gd name="connsiteY21" fmla="*/ 314486 h 750983"/>
                <a:gd name="connsiteX22" fmla="*/ 750804 w 751042"/>
                <a:gd name="connsiteY22" fmla="*/ 345002 h 750983"/>
                <a:gd name="connsiteX23" fmla="*/ 750824 w 751042"/>
                <a:gd name="connsiteY23" fmla="*/ 405701 h 750983"/>
                <a:gd name="connsiteX24" fmla="*/ 727927 w 751042"/>
                <a:gd name="connsiteY24" fmla="*/ 436748 h 750983"/>
                <a:gd name="connsiteX25" fmla="*/ 700847 w 751042"/>
                <a:gd name="connsiteY25" fmla="*/ 448098 h 750983"/>
                <a:gd name="connsiteX26" fmla="*/ 691971 w 751042"/>
                <a:gd name="connsiteY26" fmla="*/ 457897 h 750983"/>
                <a:gd name="connsiteX27" fmla="*/ 657743 w 751042"/>
                <a:gd name="connsiteY27" fmla="*/ 539902 h 750983"/>
                <a:gd name="connsiteX28" fmla="*/ 656683 w 751042"/>
                <a:gd name="connsiteY28" fmla="*/ 555396 h 750983"/>
                <a:gd name="connsiteX29" fmla="*/ 669035 w 751042"/>
                <a:gd name="connsiteY29" fmla="*/ 584204 h 750983"/>
                <a:gd name="connsiteX30" fmla="*/ 663183 w 751042"/>
                <a:gd name="connsiteY30" fmla="*/ 618825 h 750983"/>
                <a:gd name="connsiteX31" fmla="*/ 618822 w 751042"/>
                <a:gd name="connsiteY31" fmla="*/ 663166 h 750983"/>
                <a:gd name="connsiteX32" fmla="*/ 584202 w 751042"/>
                <a:gd name="connsiteY32" fmla="*/ 668978 h 750983"/>
                <a:gd name="connsiteX33" fmla="*/ 554373 w 751042"/>
                <a:gd name="connsiteY33" fmla="*/ 656568 h 750983"/>
                <a:gd name="connsiteX34" fmla="*/ 540941 w 751042"/>
                <a:gd name="connsiteY34" fmla="*/ 657490 h 750983"/>
                <a:gd name="connsiteX35" fmla="*/ 456952 w 751042"/>
                <a:gd name="connsiteY35" fmla="*/ 692072 h 750983"/>
                <a:gd name="connsiteX36" fmla="*/ 448410 w 751042"/>
                <a:gd name="connsiteY36" fmla="*/ 699848 h 750983"/>
                <a:gd name="connsiteX37" fmla="*/ 436804 w 751042"/>
                <a:gd name="connsiteY37" fmla="*/ 727890 h 750983"/>
                <a:gd name="connsiteX38" fmla="*/ 405738 w 751042"/>
                <a:gd name="connsiteY38" fmla="*/ 750768 h 750983"/>
                <a:gd name="connsiteX39" fmla="*/ 345039 w 751042"/>
                <a:gd name="connsiteY39" fmla="*/ 750728 h 750983"/>
                <a:gd name="connsiteX40" fmla="*/ 314543 w 751042"/>
                <a:gd name="connsiteY40" fmla="*/ 728479 h 750983"/>
                <a:gd name="connsiteX41" fmla="*/ 300148 w 751042"/>
                <a:gd name="connsiteY41" fmla="*/ 695705 h 750983"/>
                <a:gd name="connsiteX42" fmla="*/ 266765 w 751042"/>
                <a:gd name="connsiteY42" fmla="*/ 683549 h 750983"/>
                <a:gd name="connsiteX43" fmla="*/ 212684 w 751042"/>
                <a:gd name="connsiteY43" fmla="*/ 658355 h 750983"/>
                <a:gd name="connsiteX44" fmla="*/ 193656 w 751042"/>
                <a:gd name="connsiteY44" fmla="*/ 657569 h 750983"/>
                <a:gd name="connsiteX45" fmla="*/ 166615 w 751042"/>
                <a:gd name="connsiteY45" fmla="*/ 669057 h 750983"/>
                <a:gd name="connsiteX46" fmla="*/ 132800 w 751042"/>
                <a:gd name="connsiteY46" fmla="*/ 663480 h 750983"/>
                <a:gd name="connsiteX47" fmla="*/ 87732 w 751042"/>
                <a:gd name="connsiteY47" fmla="*/ 618471 h 750983"/>
                <a:gd name="connsiteX48" fmla="*/ 82194 w 751042"/>
                <a:gd name="connsiteY48" fmla="*/ 583811 h 750983"/>
                <a:gd name="connsiteX49" fmla="*/ 94193 w 751042"/>
                <a:gd name="connsiteY49" fmla="*/ 554866 h 750983"/>
                <a:gd name="connsiteX50" fmla="*/ 93348 w 751042"/>
                <a:gd name="connsiteY50" fmla="*/ 540570 h 750983"/>
                <a:gd name="connsiteX51" fmla="*/ 59081 w 751042"/>
                <a:gd name="connsiteY51" fmla="*/ 457485 h 750983"/>
                <a:gd name="connsiteX52" fmla="*/ 50873 w 751042"/>
                <a:gd name="connsiteY52" fmla="*/ 448196 h 750983"/>
                <a:gd name="connsiteX53" fmla="*/ 22850 w 751042"/>
                <a:gd name="connsiteY53" fmla="*/ 436571 h 750983"/>
                <a:gd name="connsiteX54" fmla="*/ 287 w 751042"/>
                <a:gd name="connsiteY54" fmla="*/ 406330 h 750983"/>
                <a:gd name="connsiteX55" fmla="*/ 287 w 751042"/>
                <a:gd name="connsiteY55" fmla="*/ 344669 h 750983"/>
                <a:gd name="connsiteX56" fmla="*/ 22772 w 751042"/>
                <a:gd name="connsiteY56" fmla="*/ 314368 h 750983"/>
                <a:gd name="connsiteX57" fmla="*/ 51757 w 751042"/>
                <a:gd name="connsiteY57" fmla="*/ 302468 h 750983"/>
                <a:gd name="connsiteX58" fmla="*/ 58924 w 751042"/>
                <a:gd name="connsiteY58" fmla="*/ 294476 h 750983"/>
                <a:gd name="connsiteX59" fmla="*/ 93839 w 751042"/>
                <a:gd name="connsiteY59" fmla="*/ 209584 h 750983"/>
                <a:gd name="connsiteX60" fmla="*/ 94566 w 751042"/>
                <a:gd name="connsiteY60" fmla="*/ 197036 h 750983"/>
                <a:gd name="connsiteX61" fmla="*/ 81821 w 751042"/>
                <a:gd name="connsiteY61" fmla="*/ 166284 h 750983"/>
                <a:gd name="connsiteX62" fmla="*/ 87653 w 751042"/>
                <a:gd name="connsiteY62" fmla="*/ 132507 h 750983"/>
                <a:gd name="connsiteX63" fmla="*/ 132780 w 751042"/>
                <a:gd name="connsiteY63" fmla="*/ 87577 h 750983"/>
                <a:gd name="connsiteX64" fmla="*/ 153831 w 751042"/>
                <a:gd name="connsiteY64" fmla="*/ 77268 h 750983"/>
                <a:gd name="connsiteX65" fmla="*/ 597516 w 751042"/>
                <a:gd name="connsiteY65" fmla="*/ 646886 h 750983"/>
                <a:gd name="connsiteX66" fmla="*/ 604507 w 751042"/>
                <a:gd name="connsiteY66" fmla="*/ 642370 h 750983"/>
                <a:gd name="connsiteX67" fmla="*/ 642387 w 751042"/>
                <a:gd name="connsiteY67" fmla="*/ 604077 h 750983"/>
                <a:gd name="connsiteX68" fmla="*/ 644272 w 751042"/>
                <a:gd name="connsiteY68" fmla="*/ 591097 h 750983"/>
                <a:gd name="connsiteX69" fmla="*/ 629191 w 751042"/>
                <a:gd name="connsiteY69" fmla="*/ 553923 h 750983"/>
                <a:gd name="connsiteX70" fmla="*/ 629701 w 751042"/>
                <a:gd name="connsiteY70" fmla="*/ 538508 h 750983"/>
                <a:gd name="connsiteX71" fmla="*/ 670350 w 751042"/>
                <a:gd name="connsiteY71" fmla="*/ 441323 h 750983"/>
                <a:gd name="connsiteX72" fmla="*/ 681858 w 751042"/>
                <a:gd name="connsiteY72" fmla="*/ 428480 h 750983"/>
                <a:gd name="connsiteX73" fmla="*/ 717932 w 751042"/>
                <a:gd name="connsiteY73" fmla="*/ 413340 h 750983"/>
                <a:gd name="connsiteX74" fmla="*/ 725983 w 751042"/>
                <a:gd name="connsiteY74" fmla="*/ 402834 h 750983"/>
                <a:gd name="connsiteX75" fmla="*/ 726003 w 751042"/>
                <a:gd name="connsiteY75" fmla="*/ 348930 h 750983"/>
                <a:gd name="connsiteX76" fmla="*/ 717519 w 751042"/>
                <a:gd name="connsiteY76" fmla="*/ 337658 h 750983"/>
                <a:gd name="connsiteX77" fmla="*/ 683075 w 751042"/>
                <a:gd name="connsiteY77" fmla="*/ 323657 h 750983"/>
                <a:gd name="connsiteX78" fmla="*/ 669506 w 751042"/>
                <a:gd name="connsiteY78" fmla="*/ 308556 h 750983"/>
                <a:gd name="connsiteX79" fmla="*/ 630016 w 751042"/>
                <a:gd name="connsiteY79" fmla="*/ 213079 h 750983"/>
                <a:gd name="connsiteX80" fmla="*/ 629014 w 751042"/>
                <a:gd name="connsiteY80" fmla="*/ 197723 h 750983"/>
                <a:gd name="connsiteX81" fmla="*/ 644469 w 751042"/>
                <a:gd name="connsiteY81" fmla="*/ 160707 h 750983"/>
                <a:gd name="connsiteX82" fmla="*/ 642446 w 751042"/>
                <a:gd name="connsiteY82" fmla="*/ 146470 h 750983"/>
                <a:gd name="connsiteX83" fmla="*/ 605076 w 751042"/>
                <a:gd name="connsiteY83" fmla="*/ 109021 h 750983"/>
                <a:gd name="connsiteX84" fmla="*/ 590014 w 751042"/>
                <a:gd name="connsiteY84" fmla="*/ 106704 h 750983"/>
                <a:gd name="connsiteX85" fmla="*/ 553921 w 751042"/>
                <a:gd name="connsiteY85" fmla="*/ 121844 h 750983"/>
                <a:gd name="connsiteX86" fmla="*/ 537701 w 751042"/>
                <a:gd name="connsiteY86" fmla="*/ 120804 h 750983"/>
                <a:gd name="connsiteX87" fmla="*/ 443108 w 751042"/>
                <a:gd name="connsiteY87" fmla="*/ 81725 h 750983"/>
                <a:gd name="connsiteX88" fmla="*/ 427261 w 751042"/>
                <a:gd name="connsiteY88" fmla="*/ 67646 h 750983"/>
                <a:gd name="connsiteX89" fmla="*/ 414123 w 751042"/>
                <a:gd name="connsiteY89" fmla="*/ 33889 h 750983"/>
                <a:gd name="connsiteX90" fmla="*/ 401870 w 751042"/>
                <a:gd name="connsiteY90" fmla="*/ 24640 h 750983"/>
                <a:gd name="connsiteX91" fmla="*/ 349870 w 751042"/>
                <a:gd name="connsiteY91" fmla="*/ 24581 h 750983"/>
                <a:gd name="connsiteX92" fmla="*/ 336831 w 751042"/>
                <a:gd name="connsiteY92" fmla="*/ 34223 h 750983"/>
                <a:gd name="connsiteX93" fmla="*/ 322417 w 751042"/>
                <a:gd name="connsiteY93" fmla="*/ 69550 h 750983"/>
                <a:gd name="connsiteX94" fmla="*/ 309378 w 751042"/>
                <a:gd name="connsiteY94" fmla="*/ 80842 h 750983"/>
                <a:gd name="connsiteX95" fmla="*/ 213057 w 751042"/>
                <a:gd name="connsiteY95" fmla="*/ 121059 h 750983"/>
                <a:gd name="connsiteX96" fmla="*/ 196797 w 751042"/>
                <a:gd name="connsiteY96" fmla="*/ 121766 h 750983"/>
                <a:gd name="connsiteX97" fmla="*/ 160724 w 751042"/>
                <a:gd name="connsiteY97" fmla="*/ 106586 h 750983"/>
                <a:gd name="connsiteX98" fmla="*/ 145741 w 751042"/>
                <a:gd name="connsiteY98" fmla="*/ 109277 h 750983"/>
                <a:gd name="connsiteX99" fmla="*/ 109647 w 751042"/>
                <a:gd name="connsiteY99" fmla="*/ 145232 h 750983"/>
                <a:gd name="connsiteX100" fmla="*/ 107016 w 751042"/>
                <a:gd name="connsiteY100" fmla="*/ 161963 h 750983"/>
                <a:gd name="connsiteX101" fmla="*/ 122195 w 751042"/>
                <a:gd name="connsiteY101" fmla="*/ 198037 h 750983"/>
                <a:gd name="connsiteX102" fmla="*/ 121390 w 751042"/>
                <a:gd name="connsiteY102" fmla="*/ 212549 h 750983"/>
                <a:gd name="connsiteX103" fmla="*/ 80722 w 751042"/>
                <a:gd name="connsiteY103" fmla="*/ 309714 h 750983"/>
                <a:gd name="connsiteX104" fmla="*/ 69234 w 751042"/>
                <a:gd name="connsiteY104" fmla="*/ 322557 h 750983"/>
                <a:gd name="connsiteX105" fmla="*/ 33180 w 751042"/>
                <a:gd name="connsiteY105" fmla="*/ 337717 h 750983"/>
                <a:gd name="connsiteX106" fmla="*/ 25089 w 751042"/>
                <a:gd name="connsiteY106" fmla="*/ 348203 h 750983"/>
                <a:gd name="connsiteX107" fmla="*/ 24657 w 751042"/>
                <a:gd name="connsiteY107" fmla="*/ 402127 h 750983"/>
                <a:gd name="connsiteX108" fmla="*/ 34201 w 751042"/>
                <a:gd name="connsiteY108" fmla="*/ 414165 h 750983"/>
                <a:gd name="connsiteX109" fmla="*/ 68802 w 751042"/>
                <a:gd name="connsiteY109" fmla="*/ 427832 h 750983"/>
                <a:gd name="connsiteX110" fmla="*/ 81507 w 751042"/>
                <a:gd name="connsiteY110" fmla="*/ 442462 h 750983"/>
                <a:gd name="connsiteX111" fmla="*/ 121017 w 751042"/>
                <a:gd name="connsiteY111" fmla="*/ 537939 h 750983"/>
                <a:gd name="connsiteX112" fmla="*/ 121744 w 751042"/>
                <a:gd name="connsiteY112" fmla="*/ 554198 h 750983"/>
                <a:gd name="connsiteX113" fmla="*/ 106937 w 751042"/>
                <a:gd name="connsiteY113" fmla="*/ 589369 h 750983"/>
                <a:gd name="connsiteX114" fmla="*/ 109215 w 751042"/>
                <a:gd name="connsiteY114" fmla="*/ 605295 h 750983"/>
                <a:gd name="connsiteX115" fmla="*/ 145976 w 751042"/>
                <a:gd name="connsiteY115" fmla="*/ 641977 h 750983"/>
                <a:gd name="connsiteX116" fmla="*/ 161038 w 751042"/>
                <a:gd name="connsiteY116" fmla="*/ 644333 h 750983"/>
                <a:gd name="connsiteX117" fmla="*/ 197112 w 751042"/>
                <a:gd name="connsiteY117" fmla="*/ 629154 h 750983"/>
                <a:gd name="connsiteX118" fmla="*/ 212527 w 751042"/>
                <a:gd name="connsiteY118" fmla="*/ 629625 h 750983"/>
                <a:gd name="connsiteX119" fmla="*/ 309712 w 751042"/>
                <a:gd name="connsiteY119" fmla="*/ 670294 h 750983"/>
                <a:gd name="connsiteX120" fmla="*/ 322574 w 751042"/>
                <a:gd name="connsiteY120" fmla="*/ 681762 h 750983"/>
                <a:gd name="connsiteX121" fmla="*/ 336949 w 751042"/>
                <a:gd name="connsiteY121" fmla="*/ 717090 h 750983"/>
                <a:gd name="connsiteX122" fmla="*/ 349242 w 751042"/>
                <a:gd name="connsiteY122" fmla="*/ 726319 h 750983"/>
                <a:gd name="connsiteX123" fmla="*/ 402184 w 751042"/>
                <a:gd name="connsiteY123" fmla="*/ 725985 h 750983"/>
                <a:gd name="connsiteX124" fmla="*/ 413456 w 751042"/>
                <a:gd name="connsiteY124" fmla="*/ 717502 h 750983"/>
                <a:gd name="connsiteX125" fmla="*/ 426239 w 751042"/>
                <a:gd name="connsiteY125" fmla="*/ 685748 h 750983"/>
                <a:gd name="connsiteX126" fmla="*/ 446211 w 751042"/>
                <a:gd name="connsiteY126" fmla="*/ 668271 h 750983"/>
                <a:gd name="connsiteX127" fmla="*/ 532634 w 751042"/>
                <a:gd name="connsiteY127" fmla="*/ 632571 h 750983"/>
                <a:gd name="connsiteX128" fmla="*/ 558006 w 751042"/>
                <a:gd name="connsiteY128" fmla="*/ 630450 h 750983"/>
                <a:gd name="connsiteX129" fmla="*/ 589465 w 751042"/>
                <a:gd name="connsiteY129" fmla="*/ 644019 h 750983"/>
                <a:gd name="connsiteX130" fmla="*/ 597516 w 751042"/>
                <a:gd name="connsiteY130" fmla="*/ 646886 h 750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751042" h="750983">
                  <a:moveTo>
                    <a:pt x="153831" y="77346"/>
                  </a:moveTo>
                  <a:cubicBezTo>
                    <a:pt x="166458" y="82373"/>
                    <a:pt x="178535" y="86399"/>
                    <a:pt x="189905" y="91917"/>
                  </a:cubicBezTo>
                  <a:cubicBezTo>
                    <a:pt x="199252" y="96453"/>
                    <a:pt x="206322" y="95550"/>
                    <a:pt x="216042" y="90994"/>
                  </a:cubicBezTo>
                  <a:cubicBezTo>
                    <a:pt x="241335" y="79114"/>
                    <a:pt x="267865" y="69884"/>
                    <a:pt x="293727" y="59162"/>
                  </a:cubicBezTo>
                  <a:cubicBezTo>
                    <a:pt x="297360" y="57650"/>
                    <a:pt x="301111" y="54214"/>
                    <a:pt x="302839" y="50699"/>
                  </a:cubicBezTo>
                  <a:cubicBezTo>
                    <a:pt x="307296" y="41646"/>
                    <a:pt x="310576" y="32004"/>
                    <a:pt x="314484" y="22676"/>
                  </a:cubicBezTo>
                  <a:cubicBezTo>
                    <a:pt x="320120" y="9185"/>
                    <a:pt x="329683" y="525"/>
                    <a:pt x="344843" y="270"/>
                  </a:cubicBezTo>
                  <a:cubicBezTo>
                    <a:pt x="365403" y="-83"/>
                    <a:pt x="385963" y="-103"/>
                    <a:pt x="406504" y="290"/>
                  </a:cubicBezTo>
                  <a:cubicBezTo>
                    <a:pt x="421664" y="584"/>
                    <a:pt x="431129" y="9362"/>
                    <a:pt x="436686" y="22912"/>
                  </a:cubicBezTo>
                  <a:cubicBezTo>
                    <a:pt x="440535" y="32279"/>
                    <a:pt x="443834" y="41901"/>
                    <a:pt x="448331" y="50934"/>
                  </a:cubicBezTo>
                  <a:cubicBezTo>
                    <a:pt x="450059" y="54410"/>
                    <a:pt x="454007" y="58121"/>
                    <a:pt x="457659" y="59084"/>
                  </a:cubicBezTo>
                  <a:cubicBezTo>
                    <a:pt x="486604" y="66703"/>
                    <a:pt x="514038" y="77916"/>
                    <a:pt x="539684" y="93233"/>
                  </a:cubicBezTo>
                  <a:cubicBezTo>
                    <a:pt x="545536" y="96728"/>
                    <a:pt x="550249" y="96905"/>
                    <a:pt x="556081" y="94195"/>
                  </a:cubicBezTo>
                  <a:cubicBezTo>
                    <a:pt x="565252" y="89934"/>
                    <a:pt x="574717" y="86281"/>
                    <a:pt x="583966" y="82157"/>
                  </a:cubicBezTo>
                  <a:cubicBezTo>
                    <a:pt x="596789" y="76423"/>
                    <a:pt x="608866" y="78760"/>
                    <a:pt x="618626" y="87715"/>
                  </a:cubicBezTo>
                  <a:cubicBezTo>
                    <a:pt x="634257" y="102070"/>
                    <a:pt x="649299" y="117131"/>
                    <a:pt x="663635" y="132782"/>
                  </a:cubicBezTo>
                  <a:cubicBezTo>
                    <a:pt x="672314" y="142267"/>
                    <a:pt x="674494" y="154069"/>
                    <a:pt x="669192" y="166598"/>
                  </a:cubicBezTo>
                  <a:cubicBezTo>
                    <a:pt x="664086" y="178616"/>
                    <a:pt x="655092" y="190909"/>
                    <a:pt x="655564" y="202789"/>
                  </a:cubicBezTo>
                  <a:cubicBezTo>
                    <a:pt x="656015" y="214611"/>
                    <a:pt x="666973" y="225706"/>
                    <a:pt x="671784" y="237724"/>
                  </a:cubicBezTo>
                  <a:cubicBezTo>
                    <a:pt x="679168" y="256163"/>
                    <a:pt x="685019" y="275231"/>
                    <a:pt x="692010" y="293828"/>
                  </a:cubicBezTo>
                  <a:cubicBezTo>
                    <a:pt x="693306" y="297264"/>
                    <a:pt x="696409" y="300976"/>
                    <a:pt x="699649" y="302527"/>
                  </a:cubicBezTo>
                  <a:cubicBezTo>
                    <a:pt x="709036" y="307063"/>
                    <a:pt x="718972" y="310441"/>
                    <a:pt x="728595" y="314486"/>
                  </a:cubicBezTo>
                  <a:cubicBezTo>
                    <a:pt x="742066" y="320161"/>
                    <a:pt x="750569" y="329842"/>
                    <a:pt x="750804" y="345002"/>
                  </a:cubicBezTo>
                  <a:cubicBezTo>
                    <a:pt x="751119" y="365229"/>
                    <a:pt x="751119" y="385475"/>
                    <a:pt x="750824" y="405701"/>
                  </a:cubicBezTo>
                  <a:cubicBezTo>
                    <a:pt x="750608" y="421293"/>
                    <a:pt x="741850" y="431033"/>
                    <a:pt x="727927" y="436748"/>
                  </a:cubicBezTo>
                  <a:cubicBezTo>
                    <a:pt x="718855" y="440459"/>
                    <a:pt x="709546" y="443660"/>
                    <a:pt x="700847" y="448098"/>
                  </a:cubicBezTo>
                  <a:cubicBezTo>
                    <a:pt x="697116" y="450003"/>
                    <a:pt x="693012" y="454048"/>
                    <a:pt x="691971" y="457897"/>
                  </a:cubicBezTo>
                  <a:cubicBezTo>
                    <a:pt x="684195" y="486803"/>
                    <a:pt x="673080" y="514236"/>
                    <a:pt x="657743" y="539902"/>
                  </a:cubicBezTo>
                  <a:cubicBezTo>
                    <a:pt x="654503" y="545322"/>
                    <a:pt x="654091" y="549800"/>
                    <a:pt x="656683" y="555396"/>
                  </a:cubicBezTo>
                  <a:cubicBezTo>
                    <a:pt x="661082" y="564881"/>
                    <a:pt x="664852" y="574641"/>
                    <a:pt x="669035" y="584204"/>
                  </a:cubicBezTo>
                  <a:cubicBezTo>
                    <a:pt x="674690" y="597086"/>
                    <a:pt x="672137" y="609085"/>
                    <a:pt x="663183" y="618825"/>
                  </a:cubicBezTo>
                  <a:cubicBezTo>
                    <a:pt x="649044" y="634201"/>
                    <a:pt x="634218" y="649027"/>
                    <a:pt x="618822" y="663166"/>
                  </a:cubicBezTo>
                  <a:cubicBezTo>
                    <a:pt x="609063" y="672120"/>
                    <a:pt x="597064" y="674653"/>
                    <a:pt x="584202" y="668978"/>
                  </a:cubicBezTo>
                  <a:cubicBezTo>
                    <a:pt x="574344" y="664638"/>
                    <a:pt x="564564" y="659965"/>
                    <a:pt x="554373" y="656568"/>
                  </a:cubicBezTo>
                  <a:cubicBezTo>
                    <a:pt x="550367" y="655232"/>
                    <a:pt x="544515" y="655468"/>
                    <a:pt x="540941" y="657490"/>
                  </a:cubicBezTo>
                  <a:cubicBezTo>
                    <a:pt x="514372" y="672611"/>
                    <a:pt x="486585" y="684433"/>
                    <a:pt x="456952" y="692072"/>
                  </a:cubicBezTo>
                  <a:cubicBezTo>
                    <a:pt x="453594" y="692936"/>
                    <a:pt x="450001" y="696569"/>
                    <a:pt x="448410" y="699848"/>
                  </a:cubicBezTo>
                  <a:cubicBezTo>
                    <a:pt x="444011" y="708940"/>
                    <a:pt x="440634" y="718523"/>
                    <a:pt x="436804" y="727890"/>
                  </a:cubicBezTo>
                  <a:cubicBezTo>
                    <a:pt x="431109" y="741852"/>
                    <a:pt x="421310" y="750532"/>
                    <a:pt x="405738" y="750768"/>
                  </a:cubicBezTo>
                  <a:cubicBezTo>
                    <a:pt x="385512" y="751062"/>
                    <a:pt x="365266" y="751062"/>
                    <a:pt x="345039" y="750728"/>
                  </a:cubicBezTo>
                  <a:cubicBezTo>
                    <a:pt x="329879" y="750493"/>
                    <a:pt x="320218" y="741950"/>
                    <a:pt x="314543" y="728479"/>
                  </a:cubicBezTo>
                  <a:cubicBezTo>
                    <a:pt x="309849" y="717345"/>
                    <a:pt x="308141" y="703226"/>
                    <a:pt x="300148" y="695705"/>
                  </a:cubicBezTo>
                  <a:cubicBezTo>
                    <a:pt x="292235" y="688262"/>
                    <a:pt x="277782" y="688203"/>
                    <a:pt x="266765" y="683549"/>
                  </a:cubicBezTo>
                  <a:cubicBezTo>
                    <a:pt x="248444" y="675812"/>
                    <a:pt x="230279" y="667584"/>
                    <a:pt x="212684" y="658355"/>
                  </a:cubicBezTo>
                  <a:cubicBezTo>
                    <a:pt x="205732" y="654702"/>
                    <a:pt x="200470" y="654211"/>
                    <a:pt x="193656" y="657569"/>
                  </a:cubicBezTo>
                  <a:cubicBezTo>
                    <a:pt x="184878" y="661889"/>
                    <a:pt x="175609" y="665188"/>
                    <a:pt x="166615" y="669057"/>
                  </a:cubicBezTo>
                  <a:cubicBezTo>
                    <a:pt x="154126" y="674437"/>
                    <a:pt x="142284" y="672160"/>
                    <a:pt x="132800" y="663480"/>
                  </a:cubicBezTo>
                  <a:cubicBezTo>
                    <a:pt x="117149" y="649145"/>
                    <a:pt x="102087" y="634102"/>
                    <a:pt x="87732" y="618471"/>
                  </a:cubicBezTo>
                  <a:cubicBezTo>
                    <a:pt x="78758" y="608711"/>
                    <a:pt x="76441" y="596654"/>
                    <a:pt x="82194" y="583811"/>
                  </a:cubicBezTo>
                  <a:cubicBezTo>
                    <a:pt x="86475" y="574268"/>
                    <a:pt x="90992" y="564783"/>
                    <a:pt x="94193" y="554866"/>
                  </a:cubicBezTo>
                  <a:cubicBezTo>
                    <a:pt x="95587" y="550565"/>
                    <a:pt x="95508" y="544360"/>
                    <a:pt x="93348" y="540570"/>
                  </a:cubicBezTo>
                  <a:cubicBezTo>
                    <a:pt x="78483" y="514256"/>
                    <a:pt x="66818" y="486744"/>
                    <a:pt x="59081" y="457485"/>
                  </a:cubicBezTo>
                  <a:cubicBezTo>
                    <a:pt x="58119" y="453852"/>
                    <a:pt x="54368" y="449924"/>
                    <a:pt x="50873" y="448196"/>
                  </a:cubicBezTo>
                  <a:cubicBezTo>
                    <a:pt x="41840" y="443719"/>
                    <a:pt x="32198" y="440440"/>
                    <a:pt x="22850" y="436571"/>
                  </a:cubicBezTo>
                  <a:cubicBezTo>
                    <a:pt x="9340" y="430974"/>
                    <a:pt x="582" y="421490"/>
                    <a:pt x="287" y="406330"/>
                  </a:cubicBezTo>
                  <a:cubicBezTo>
                    <a:pt x="-106" y="385789"/>
                    <a:pt x="-86" y="365209"/>
                    <a:pt x="287" y="344669"/>
                  </a:cubicBezTo>
                  <a:cubicBezTo>
                    <a:pt x="543" y="329489"/>
                    <a:pt x="9242" y="319965"/>
                    <a:pt x="22772" y="314368"/>
                  </a:cubicBezTo>
                  <a:cubicBezTo>
                    <a:pt x="32433" y="310382"/>
                    <a:pt x="42311" y="306906"/>
                    <a:pt x="51757" y="302468"/>
                  </a:cubicBezTo>
                  <a:cubicBezTo>
                    <a:pt x="54800" y="301035"/>
                    <a:pt x="58139" y="297598"/>
                    <a:pt x="58924" y="294476"/>
                  </a:cubicBezTo>
                  <a:cubicBezTo>
                    <a:pt x="66485" y="264470"/>
                    <a:pt x="78463" y="236389"/>
                    <a:pt x="93839" y="209584"/>
                  </a:cubicBezTo>
                  <a:cubicBezTo>
                    <a:pt x="95744" y="206265"/>
                    <a:pt x="95862" y="200747"/>
                    <a:pt x="94566" y="197036"/>
                  </a:cubicBezTo>
                  <a:cubicBezTo>
                    <a:pt x="90953" y="186569"/>
                    <a:pt x="86181" y="176495"/>
                    <a:pt x="81821" y="166284"/>
                  </a:cubicBezTo>
                  <a:cubicBezTo>
                    <a:pt x="76480" y="153755"/>
                    <a:pt x="78935" y="141973"/>
                    <a:pt x="87653" y="132507"/>
                  </a:cubicBezTo>
                  <a:cubicBezTo>
                    <a:pt x="102028" y="116896"/>
                    <a:pt x="117070" y="101834"/>
                    <a:pt x="132780" y="87577"/>
                  </a:cubicBezTo>
                  <a:cubicBezTo>
                    <a:pt x="138219" y="82629"/>
                    <a:pt x="146448" y="80763"/>
                    <a:pt x="153831" y="77268"/>
                  </a:cubicBezTo>
                  <a:close/>
                  <a:moveTo>
                    <a:pt x="597516" y="646886"/>
                  </a:moveTo>
                  <a:cubicBezTo>
                    <a:pt x="599735" y="645492"/>
                    <a:pt x="602523" y="644333"/>
                    <a:pt x="604507" y="642370"/>
                  </a:cubicBezTo>
                  <a:cubicBezTo>
                    <a:pt x="617330" y="629782"/>
                    <a:pt x="630290" y="617313"/>
                    <a:pt x="642387" y="604077"/>
                  </a:cubicBezTo>
                  <a:cubicBezTo>
                    <a:pt x="644881" y="601328"/>
                    <a:pt x="645588" y="594867"/>
                    <a:pt x="644272" y="591097"/>
                  </a:cubicBezTo>
                  <a:cubicBezTo>
                    <a:pt x="639854" y="578490"/>
                    <a:pt x="633590" y="566531"/>
                    <a:pt x="629191" y="553923"/>
                  </a:cubicBezTo>
                  <a:cubicBezTo>
                    <a:pt x="627580" y="549309"/>
                    <a:pt x="627325" y="542377"/>
                    <a:pt x="629701" y="538508"/>
                  </a:cubicBezTo>
                  <a:cubicBezTo>
                    <a:pt x="648298" y="508149"/>
                    <a:pt x="661671" y="475826"/>
                    <a:pt x="670350" y="441323"/>
                  </a:cubicBezTo>
                  <a:cubicBezTo>
                    <a:pt x="671607" y="436296"/>
                    <a:pt x="676988" y="430935"/>
                    <a:pt x="681858" y="428480"/>
                  </a:cubicBezTo>
                  <a:cubicBezTo>
                    <a:pt x="693483" y="422648"/>
                    <a:pt x="706169" y="418956"/>
                    <a:pt x="717932" y="413340"/>
                  </a:cubicBezTo>
                  <a:cubicBezTo>
                    <a:pt x="721584" y="411592"/>
                    <a:pt x="725806" y="406546"/>
                    <a:pt x="725983" y="402834"/>
                  </a:cubicBezTo>
                  <a:cubicBezTo>
                    <a:pt x="726827" y="384886"/>
                    <a:pt x="726906" y="366859"/>
                    <a:pt x="726003" y="348930"/>
                  </a:cubicBezTo>
                  <a:cubicBezTo>
                    <a:pt x="725806" y="344944"/>
                    <a:pt x="721388" y="339563"/>
                    <a:pt x="717519" y="337658"/>
                  </a:cubicBezTo>
                  <a:cubicBezTo>
                    <a:pt x="706424" y="332199"/>
                    <a:pt x="694681" y="328036"/>
                    <a:pt x="683075" y="323657"/>
                  </a:cubicBezTo>
                  <a:cubicBezTo>
                    <a:pt x="675810" y="320907"/>
                    <a:pt x="671293" y="316627"/>
                    <a:pt x="669506" y="308556"/>
                  </a:cubicBezTo>
                  <a:cubicBezTo>
                    <a:pt x="661946" y="274446"/>
                    <a:pt x="648180" y="242889"/>
                    <a:pt x="630016" y="213079"/>
                  </a:cubicBezTo>
                  <a:cubicBezTo>
                    <a:pt x="627600" y="209132"/>
                    <a:pt x="627463" y="202279"/>
                    <a:pt x="629014" y="197723"/>
                  </a:cubicBezTo>
                  <a:cubicBezTo>
                    <a:pt x="633354" y="185096"/>
                    <a:pt x="638970" y="172901"/>
                    <a:pt x="644469" y="160707"/>
                  </a:cubicBezTo>
                  <a:cubicBezTo>
                    <a:pt x="646923" y="155247"/>
                    <a:pt x="646766" y="150770"/>
                    <a:pt x="642446" y="146470"/>
                  </a:cubicBezTo>
                  <a:cubicBezTo>
                    <a:pt x="629957" y="134020"/>
                    <a:pt x="617507" y="121530"/>
                    <a:pt x="605076" y="109021"/>
                  </a:cubicBezTo>
                  <a:cubicBezTo>
                    <a:pt x="600599" y="104505"/>
                    <a:pt x="595925" y="103955"/>
                    <a:pt x="590014" y="106704"/>
                  </a:cubicBezTo>
                  <a:cubicBezTo>
                    <a:pt x="578173" y="112202"/>
                    <a:pt x="566273" y="117701"/>
                    <a:pt x="553921" y="121844"/>
                  </a:cubicBezTo>
                  <a:cubicBezTo>
                    <a:pt x="549071" y="123474"/>
                    <a:pt x="541883" y="123337"/>
                    <a:pt x="537701" y="120804"/>
                  </a:cubicBezTo>
                  <a:cubicBezTo>
                    <a:pt x="508107" y="102934"/>
                    <a:pt x="476904" y="89129"/>
                    <a:pt x="443108" y="81725"/>
                  </a:cubicBezTo>
                  <a:cubicBezTo>
                    <a:pt x="434703" y="79880"/>
                    <a:pt x="430108" y="75284"/>
                    <a:pt x="427261" y="67646"/>
                  </a:cubicBezTo>
                  <a:cubicBezTo>
                    <a:pt x="423058" y="56334"/>
                    <a:pt x="418267" y="45220"/>
                    <a:pt x="414123" y="33889"/>
                  </a:cubicBezTo>
                  <a:cubicBezTo>
                    <a:pt x="411944" y="27880"/>
                    <a:pt x="408232" y="24640"/>
                    <a:pt x="401870" y="24640"/>
                  </a:cubicBezTo>
                  <a:cubicBezTo>
                    <a:pt x="384530" y="24601"/>
                    <a:pt x="367210" y="24601"/>
                    <a:pt x="349870" y="24581"/>
                  </a:cubicBezTo>
                  <a:cubicBezTo>
                    <a:pt x="343134" y="24581"/>
                    <a:pt x="339168" y="27801"/>
                    <a:pt x="336831" y="34223"/>
                  </a:cubicBezTo>
                  <a:cubicBezTo>
                    <a:pt x="332471" y="46162"/>
                    <a:pt x="328171" y="58259"/>
                    <a:pt x="322417" y="69550"/>
                  </a:cubicBezTo>
                  <a:cubicBezTo>
                    <a:pt x="319962" y="74381"/>
                    <a:pt x="314444" y="79546"/>
                    <a:pt x="309378" y="80842"/>
                  </a:cubicBezTo>
                  <a:cubicBezTo>
                    <a:pt x="275209" y="89463"/>
                    <a:pt x="243200" y="102777"/>
                    <a:pt x="213057" y="121059"/>
                  </a:cubicBezTo>
                  <a:cubicBezTo>
                    <a:pt x="208914" y="123572"/>
                    <a:pt x="201668" y="123415"/>
                    <a:pt x="196797" y="121766"/>
                  </a:cubicBezTo>
                  <a:cubicBezTo>
                    <a:pt x="184465" y="117583"/>
                    <a:pt x="172526" y="112144"/>
                    <a:pt x="160724" y="106586"/>
                  </a:cubicBezTo>
                  <a:cubicBezTo>
                    <a:pt x="154636" y="103719"/>
                    <a:pt x="150120" y="104878"/>
                    <a:pt x="145741" y="109277"/>
                  </a:cubicBezTo>
                  <a:cubicBezTo>
                    <a:pt x="133742" y="121295"/>
                    <a:pt x="121803" y="133371"/>
                    <a:pt x="109647" y="145232"/>
                  </a:cubicBezTo>
                  <a:cubicBezTo>
                    <a:pt x="104443" y="150318"/>
                    <a:pt x="103952" y="155424"/>
                    <a:pt x="107016" y="161963"/>
                  </a:cubicBezTo>
                  <a:cubicBezTo>
                    <a:pt x="112534" y="173785"/>
                    <a:pt x="117875" y="185744"/>
                    <a:pt x="122195" y="198037"/>
                  </a:cubicBezTo>
                  <a:cubicBezTo>
                    <a:pt x="123708" y="202338"/>
                    <a:pt x="123668" y="208857"/>
                    <a:pt x="121390" y="212549"/>
                  </a:cubicBezTo>
                  <a:cubicBezTo>
                    <a:pt x="102715" y="242849"/>
                    <a:pt x="89362" y="275192"/>
                    <a:pt x="80722" y="309714"/>
                  </a:cubicBezTo>
                  <a:cubicBezTo>
                    <a:pt x="79465" y="314741"/>
                    <a:pt x="74084" y="320122"/>
                    <a:pt x="69234" y="322557"/>
                  </a:cubicBezTo>
                  <a:cubicBezTo>
                    <a:pt x="57608" y="328389"/>
                    <a:pt x="44923" y="332101"/>
                    <a:pt x="33180" y="337717"/>
                  </a:cubicBezTo>
                  <a:cubicBezTo>
                    <a:pt x="29527" y="339465"/>
                    <a:pt x="25266" y="344492"/>
                    <a:pt x="25089" y="348203"/>
                  </a:cubicBezTo>
                  <a:cubicBezTo>
                    <a:pt x="24225" y="366152"/>
                    <a:pt x="24618" y="384159"/>
                    <a:pt x="24657" y="402127"/>
                  </a:cubicBezTo>
                  <a:cubicBezTo>
                    <a:pt x="24657" y="408588"/>
                    <a:pt x="28290" y="411985"/>
                    <a:pt x="34201" y="414165"/>
                  </a:cubicBezTo>
                  <a:cubicBezTo>
                    <a:pt x="45826" y="418466"/>
                    <a:pt x="57176" y="423512"/>
                    <a:pt x="68802" y="427832"/>
                  </a:cubicBezTo>
                  <a:cubicBezTo>
                    <a:pt x="75910" y="430464"/>
                    <a:pt x="79818" y="434922"/>
                    <a:pt x="81507" y="442462"/>
                  </a:cubicBezTo>
                  <a:cubicBezTo>
                    <a:pt x="89166" y="476533"/>
                    <a:pt x="102912" y="508090"/>
                    <a:pt x="121017" y="537939"/>
                  </a:cubicBezTo>
                  <a:cubicBezTo>
                    <a:pt x="123531" y="542082"/>
                    <a:pt x="123393" y="549328"/>
                    <a:pt x="121744" y="554198"/>
                  </a:cubicBezTo>
                  <a:cubicBezTo>
                    <a:pt x="117679" y="566216"/>
                    <a:pt x="112259" y="577802"/>
                    <a:pt x="106937" y="589369"/>
                  </a:cubicBezTo>
                  <a:cubicBezTo>
                    <a:pt x="104149" y="595456"/>
                    <a:pt x="104286" y="600425"/>
                    <a:pt x="109215" y="605295"/>
                  </a:cubicBezTo>
                  <a:cubicBezTo>
                    <a:pt x="121547" y="617430"/>
                    <a:pt x="133762" y="629723"/>
                    <a:pt x="145976" y="641977"/>
                  </a:cubicBezTo>
                  <a:cubicBezTo>
                    <a:pt x="150454" y="646474"/>
                    <a:pt x="155108" y="647083"/>
                    <a:pt x="161038" y="644333"/>
                  </a:cubicBezTo>
                  <a:cubicBezTo>
                    <a:pt x="172879" y="638835"/>
                    <a:pt x="184819" y="633435"/>
                    <a:pt x="197112" y="629154"/>
                  </a:cubicBezTo>
                  <a:cubicBezTo>
                    <a:pt x="201726" y="627544"/>
                    <a:pt x="208658" y="627249"/>
                    <a:pt x="212527" y="629625"/>
                  </a:cubicBezTo>
                  <a:cubicBezTo>
                    <a:pt x="242867" y="648241"/>
                    <a:pt x="275209" y="661595"/>
                    <a:pt x="309712" y="670294"/>
                  </a:cubicBezTo>
                  <a:cubicBezTo>
                    <a:pt x="314739" y="671551"/>
                    <a:pt x="320120" y="676912"/>
                    <a:pt x="322574" y="681762"/>
                  </a:cubicBezTo>
                  <a:cubicBezTo>
                    <a:pt x="328289" y="693073"/>
                    <a:pt x="332530" y="705170"/>
                    <a:pt x="336949" y="717090"/>
                  </a:cubicBezTo>
                  <a:cubicBezTo>
                    <a:pt x="339168" y="723099"/>
                    <a:pt x="342879" y="726299"/>
                    <a:pt x="349242" y="726319"/>
                  </a:cubicBezTo>
                  <a:cubicBezTo>
                    <a:pt x="366896" y="726358"/>
                    <a:pt x="384589" y="726889"/>
                    <a:pt x="402184" y="725985"/>
                  </a:cubicBezTo>
                  <a:cubicBezTo>
                    <a:pt x="406170" y="725789"/>
                    <a:pt x="411511" y="721371"/>
                    <a:pt x="413456" y="717502"/>
                  </a:cubicBezTo>
                  <a:cubicBezTo>
                    <a:pt x="418581" y="707349"/>
                    <a:pt x="422764" y="696608"/>
                    <a:pt x="426239" y="685748"/>
                  </a:cubicBezTo>
                  <a:cubicBezTo>
                    <a:pt x="429519" y="675498"/>
                    <a:pt x="435960" y="670431"/>
                    <a:pt x="446211" y="668271"/>
                  </a:cubicBezTo>
                  <a:cubicBezTo>
                    <a:pt x="477198" y="661752"/>
                    <a:pt x="505928" y="649400"/>
                    <a:pt x="532634" y="632571"/>
                  </a:cubicBezTo>
                  <a:cubicBezTo>
                    <a:pt x="541157" y="627190"/>
                    <a:pt x="548560" y="625403"/>
                    <a:pt x="558006" y="630450"/>
                  </a:cubicBezTo>
                  <a:cubicBezTo>
                    <a:pt x="568040" y="635811"/>
                    <a:pt x="578919" y="639601"/>
                    <a:pt x="589465" y="644019"/>
                  </a:cubicBezTo>
                  <a:cubicBezTo>
                    <a:pt x="591860" y="645021"/>
                    <a:pt x="594335" y="645767"/>
                    <a:pt x="597516" y="646886"/>
                  </a:cubicBezTo>
                  <a:close/>
                </a:path>
              </a:pathLst>
            </a:custGeom>
            <a:solidFill>
              <a:schemeClr val="tx2"/>
            </a:solidFill>
            <a:ln w="194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02F8DFCD-21C9-E3C0-5AC8-DDF84C8676D9}"/>
                </a:ext>
              </a:extLst>
            </p:cNvPr>
            <p:cNvSpPr/>
            <p:nvPr/>
          </p:nvSpPr>
          <p:spPr>
            <a:xfrm>
              <a:off x="4416519" y="3073701"/>
              <a:ext cx="527040" cy="527449"/>
            </a:xfrm>
            <a:custGeom>
              <a:avLst/>
              <a:gdLst>
                <a:gd name="connsiteX0" fmla="*/ 527026 w 527040"/>
                <a:gd name="connsiteY0" fmla="*/ 263756 h 527449"/>
                <a:gd name="connsiteX1" fmla="*/ 262493 w 527040"/>
                <a:gd name="connsiteY1" fmla="*/ 527445 h 527449"/>
                <a:gd name="connsiteX2" fmla="*/ 1 w 527040"/>
                <a:gd name="connsiteY2" fmla="*/ 264659 h 527449"/>
                <a:gd name="connsiteX3" fmla="*/ 262532 w 527040"/>
                <a:gd name="connsiteY3" fmla="*/ 8 h 527449"/>
                <a:gd name="connsiteX4" fmla="*/ 527026 w 527040"/>
                <a:gd name="connsiteY4" fmla="*/ 263756 h 527449"/>
                <a:gd name="connsiteX5" fmla="*/ 263769 w 527040"/>
                <a:gd name="connsiteY5" fmla="*/ 24810 h 527449"/>
                <a:gd name="connsiteX6" fmla="*/ 24666 w 527040"/>
                <a:gd name="connsiteY6" fmla="*/ 263658 h 527449"/>
                <a:gd name="connsiteX7" fmla="*/ 262709 w 527040"/>
                <a:gd name="connsiteY7" fmla="*/ 502545 h 527449"/>
                <a:gd name="connsiteX8" fmla="*/ 502342 w 527040"/>
                <a:gd name="connsiteY8" fmla="*/ 263167 h 527449"/>
                <a:gd name="connsiteX9" fmla="*/ 263749 w 527040"/>
                <a:gd name="connsiteY9" fmla="*/ 24810 h 527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7040" h="527449">
                  <a:moveTo>
                    <a:pt x="527026" y="263756"/>
                  </a:moveTo>
                  <a:cubicBezTo>
                    <a:pt x="528499" y="407599"/>
                    <a:pt x="408987" y="528231"/>
                    <a:pt x="262493" y="527445"/>
                  </a:cubicBezTo>
                  <a:cubicBezTo>
                    <a:pt x="117805" y="526680"/>
                    <a:pt x="433" y="410054"/>
                    <a:pt x="1" y="264659"/>
                  </a:cubicBezTo>
                  <a:cubicBezTo>
                    <a:pt x="-431" y="118165"/>
                    <a:pt x="116391" y="1127"/>
                    <a:pt x="262532" y="8"/>
                  </a:cubicBezTo>
                  <a:cubicBezTo>
                    <a:pt x="407828" y="-1112"/>
                    <a:pt x="528519" y="119226"/>
                    <a:pt x="527026" y="263756"/>
                  </a:cubicBezTo>
                  <a:close/>
                  <a:moveTo>
                    <a:pt x="263769" y="24810"/>
                  </a:moveTo>
                  <a:cubicBezTo>
                    <a:pt x="131885" y="24888"/>
                    <a:pt x="24803" y="131833"/>
                    <a:pt x="24666" y="263658"/>
                  </a:cubicBezTo>
                  <a:cubicBezTo>
                    <a:pt x="24509" y="394776"/>
                    <a:pt x="131748" y="502388"/>
                    <a:pt x="262709" y="502545"/>
                  </a:cubicBezTo>
                  <a:cubicBezTo>
                    <a:pt x="394927" y="502722"/>
                    <a:pt x="502087" y="395679"/>
                    <a:pt x="502342" y="263167"/>
                  </a:cubicBezTo>
                  <a:cubicBezTo>
                    <a:pt x="502598" y="132461"/>
                    <a:pt x="394769" y="24731"/>
                    <a:pt x="263749" y="24810"/>
                  </a:cubicBezTo>
                  <a:close/>
                </a:path>
              </a:pathLst>
            </a:custGeom>
            <a:solidFill>
              <a:schemeClr val="tx2"/>
            </a:solidFill>
            <a:ln w="194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F597CB08-9D74-021B-7975-32CEDE70D794}"/>
                </a:ext>
              </a:extLst>
            </p:cNvPr>
            <p:cNvSpPr/>
            <p:nvPr/>
          </p:nvSpPr>
          <p:spPr>
            <a:xfrm>
              <a:off x="4491545" y="3186422"/>
              <a:ext cx="377015" cy="301942"/>
            </a:xfrm>
            <a:custGeom>
              <a:avLst/>
              <a:gdLst>
                <a:gd name="connsiteX0" fmla="*/ 188664 w 377015"/>
                <a:gd name="connsiteY0" fmla="*/ 301889 h 301942"/>
                <a:gd name="connsiteX1" fmla="*/ 67914 w 377015"/>
                <a:gd name="connsiteY1" fmla="*/ 301889 h 301942"/>
                <a:gd name="connsiteX2" fmla="*/ 9 w 377015"/>
                <a:gd name="connsiteY2" fmla="*/ 233846 h 301942"/>
                <a:gd name="connsiteX3" fmla="*/ 9 w 377015"/>
                <a:gd name="connsiteY3" fmla="*/ 66968 h 301942"/>
                <a:gd name="connsiteX4" fmla="*/ 66108 w 377015"/>
                <a:gd name="connsiteY4" fmla="*/ 103 h 301942"/>
                <a:gd name="connsiteX5" fmla="*/ 310553 w 377015"/>
                <a:gd name="connsiteY5" fmla="*/ 103 h 301942"/>
                <a:gd name="connsiteX6" fmla="*/ 376986 w 377015"/>
                <a:gd name="connsiteY6" fmla="*/ 66634 h 301942"/>
                <a:gd name="connsiteX7" fmla="*/ 376986 w 377015"/>
                <a:gd name="connsiteY7" fmla="*/ 235475 h 301942"/>
                <a:gd name="connsiteX8" fmla="*/ 310396 w 377015"/>
                <a:gd name="connsiteY8" fmla="*/ 301869 h 301942"/>
                <a:gd name="connsiteX9" fmla="*/ 188664 w 377015"/>
                <a:gd name="connsiteY9" fmla="*/ 301908 h 301942"/>
                <a:gd name="connsiteX10" fmla="*/ 25419 w 377015"/>
                <a:gd name="connsiteY10" fmla="*/ 76335 h 301942"/>
                <a:gd name="connsiteX11" fmla="*/ 25419 w 377015"/>
                <a:gd name="connsiteY11" fmla="*/ 86134 h 301942"/>
                <a:gd name="connsiteX12" fmla="*/ 25419 w 377015"/>
                <a:gd name="connsiteY12" fmla="*/ 235338 h 301942"/>
                <a:gd name="connsiteX13" fmla="*/ 66756 w 377015"/>
                <a:gd name="connsiteY13" fmla="*/ 276675 h 301942"/>
                <a:gd name="connsiteX14" fmla="*/ 310199 w 377015"/>
                <a:gd name="connsiteY14" fmla="*/ 276675 h 301942"/>
                <a:gd name="connsiteX15" fmla="*/ 351555 w 377015"/>
                <a:gd name="connsiteY15" fmla="*/ 235377 h 301942"/>
                <a:gd name="connsiteX16" fmla="*/ 351555 w 377015"/>
                <a:gd name="connsiteY16" fmla="*/ 86173 h 301942"/>
                <a:gd name="connsiteX17" fmla="*/ 351104 w 377015"/>
                <a:gd name="connsiteY17" fmla="*/ 76355 h 301942"/>
                <a:gd name="connsiteX18" fmla="*/ 25419 w 377015"/>
                <a:gd name="connsiteY18" fmla="*/ 76355 h 301942"/>
                <a:gd name="connsiteX19" fmla="*/ 348099 w 377015"/>
                <a:gd name="connsiteY19" fmla="*/ 50060 h 301942"/>
                <a:gd name="connsiteX20" fmla="*/ 350102 w 377015"/>
                <a:gd name="connsiteY20" fmla="*/ 47586 h 301942"/>
                <a:gd name="connsiteX21" fmla="*/ 331722 w 377015"/>
                <a:gd name="connsiteY21" fmla="*/ 30305 h 301942"/>
                <a:gd name="connsiteX22" fmla="*/ 312202 w 377015"/>
                <a:gd name="connsiteY22" fmla="*/ 25455 h 301942"/>
                <a:gd name="connsiteX23" fmla="*/ 64812 w 377015"/>
                <a:gd name="connsiteY23" fmla="*/ 25278 h 301942"/>
                <a:gd name="connsiteX24" fmla="*/ 28758 w 377015"/>
                <a:gd name="connsiteY24" fmla="*/ 50060 h 301942"/>
                <a:gd name="connsiteX25" fmla="*/ 348119 w 377015"/>
                <a:gd name="connsiteY25" fmla="*/ 50060 h 30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77015" h="301942">
                  <a:moveTo>
                    <a:pt x="188664" y="301889"/>
                  </a:moveTo>
                  <a:cubicBezTo>
                    <a:pt x="148408" y="301889"/>
                    <a:pt x="108171" y="301948"/>
                    <a:pt x="67914" y="301889"/>
                  </a:cubicBezTo>
                  <a:cubicBezTo>
                    <a:pt x="26126" y="301810"/>
                    <a:pt x="9" y="275594"/>
                    <a:pt x="9" y="233846"/>
                  </a:cubicBezTo>
                  <a:cubicBezTo>
                    <a:pt x="9" y="178213"/>
                    <a:pt x="-11" y="122581"/>
                    <a:pt x="9" y="66968"/>
                  </a:cubicBezTo>
                  <a:cubicBezTo>
                    <a:pt x="9" y="27006"/>
                    <a:pt x="26362" y="182"/>
                    <a:pt x="66108" y="103"/>
                  </a:cubicBezTo>
                  <a:cubicBezTo>
                    <a:pt x="147583" y="-34"/>
                    <a:pt x="229058" y="-34"/>
                    <a:pt x="310553" y="103"/>
                  </a:cubicBezTo>
                  <a:cubicBezTo>
                    <a:pt x="350436" y="162"/>
                    <a:pt x="376946" y="26888"/>
                    <a:pt x="376986" y="66634"/>
                  </a:cubicBezTo>
                  <a:cubicBezTo>
                    <a:pt x="377025" y="122915"/>
                    <a:pt x="377025" y="179195"/>
                    <a:pt x="376986" y="235475"/>
                  </a:cubicBezTo>
                  <a:cubicBezTo>
                    <a:pt x="376966" y="275123"/>
                    <a:pt x="350338" y="301732"/>
                    <a:pt x="310396" y="301869"/>
                  </a:cubicBezTo>
                  <a:cubicBezTo>
                    <a:pt x="269825" y="302007"/>
                    <a:pt x="229235" y="301908"/>
                    <a:pt x="188664" y="301908"/>
                  </a:cubicBezTo>
                  <a:close/>
                  <a:moveTo>
                    <a:pt x="25419" y="76335"/>
                  </a:moveTo>
                  <a:cubicBezTo>
                    <a:pt x="25419" y="80321"/>
                    <a:pt x="25419" y="83228"/>
                    <a:pt x="25419" y="86134"/>
                  </a:cubicBezTo>
                  <a:cubicBezTo>
                    <a:pt x="25419" y="135875"/>
                    <a:pt x="25380" y="185597"/>
                    <a:pt x="25419" y="235338"/>
                  </a:cubicBezTo>
                  <a:cubicBezTo>
                    <a:pt x="25439" y="261554"/>
                    <a:pt x="40540" y="276655"/>
                    <a:pt x="66756" y="276675"/>
                  </a:cubicBezTo>
                  <a:cubicBezTo>
                    <a:pt x="147897" y="276714"/>
                    <a:pt x="229058" y="276714"/>
                    <a:pt x="310199" y="276675"/>
                  </a:cubicBezTo>
                  <a:cubicBezTo>
                    <a:pt x="336454" y="276675"/>
                    <a:pt x="351536" y="261593"/>
                    <a:pt x="351555" y="235377"/>
                  </a:cubicBezTo>
                  <a:cubicBezTo>
                    <a:pt x="351614" y="185636"/>
                    <a:pt x="351575" y="135915"/>
                    <a:pt x="351555" y="86173"/>
                  </a:cubicBezTo>
                  <a:cubicBezTo>
                    <a:pt x="351555" y="83012"/>
                    <a:pt x="351280" y="79850"/>
                    <a:pt x="351104" y="76355"/>
                  </a:cubicBezTo>
                  <a:lnTo>
                    <a:pt x="25419" y="76355"/>
                  </a:lnTo>
                  <a:close/>
                  <a:moveTo>
                    <a:pt x="348099" y="50060"/>
                  </a:moveTo>
                  <a:cubicBezTo>
                    <a:pt x="348767" y="49236"/>
                    <a:pt x="349434" y="48411"/>
                    <a:pt x="350102" y="47586"/>
                  </a:cubicBezTo>
                  <a:cubicBezTo>
                    <a:pt x="344054" y="41714"/>
                    <a:pt x="338713" y="34684"/>
                    <a:pt x="331722" y="30305"/>
                  </a:cubicBezTo>
                  <a:cubicBezTo>
                    <a:pt x="326282" y="26908"/>
                    <a:pt x="318781" y="25474"/>
                    <a:pt x="312202" y="25455"/>
                  </a:cubicBezTo>
                  <a:cubicBezTo>
                    <a:pt x="229745" y="25141"/>
                    <a:pt x="147269" y="25219"/>
                    <a:pt x="64812" y="25278"/>
                  </a:cubicBezTo>
                  <a:cubicBezTo>
                    <a:pt x="46961" y="25278"/>
                    <a:pt x="33706" y="34370"/>
                    <a:pt x="28758" y="50060"/>
                  </a:cubicBezTo>
                  <a:lnTo>
                    <a:pt x="348119" y="50060"/>
                  </a:lnTo>
                  <a:close/>
                </a:path>
              </a:pathLst>
            </a:custGeom>
            <a:solidFill>
              <a:schemeClr val="tx2"/>
            </a:solidFill>
            <a:ln w="194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1BB4C6E6-5990-F9D0-F6A1-BA0DB4AAF720}"/>
                </a:ext>
              </a:extLst>
            </p:cNvPr>
            <p:cNvSpPr/>
            <p:nvPr/>
          </p:nvSpPr>
          <p:spPr>
            <a:xfrm>
              <a:off x="4541710" y="3287172"/>
              <a:ext cx="125937" cy="150629"/>
            </a:xfrm>
            <a:custGeom>
              <a:avLst/>
              <a:gdLst>
                <a:gd name="connsiteX0" fmla="*/ 63053 w 125937"/>
                <a:gd name="connsiteY0" fmla="*/ 150553 h 150629"/>
                <a:gd name="connsiteX1" fmla="*/ 25762 w 125937"/>
                <a:gd name="connsiteY1" fmla="*/ 150514 h 150629"/>
                <a:gd name="connsiteX2" fmla="*/ 194 w 125937"/>
                <a:gd name="connsiteY2" fmla="*/ 125359 h 150629"/>
                <a:gd name="connsiteX3" fmla="*/ 13920 w 125937"/>
                <a:gd name="connsiteY3" fmla="*/ 73536 h 150629"/>
                <a:gd name="connsiteX4" fmla="*/ 14765 w 125937"/>
                <a:gd name="connsiteY4" fmla="*/ 64856 h 150629"/>
                <a:gd name="connsiteX5" fmla="*/ 33793 w 125937"/>
                <a:gd name="connsiteY5" fmla="*/ 9361 h 150629"/>
                <a:gd name="connsiteX6" fmla="*/ 90859 w 125937"/>
                <a:gd name="connsiteY6" fmla="*/ 8458 h 150629"/>
                <a:gd name="connsiteX7" fmla="*/ 111066 w 125937"/>
                <a:gd name="connsiteY7" fmla="*/ 63462 h 150629"/>
                <a:gd name="connsiteX8" fmla="*/ 113717 w 125937"/>
                <a:gd name="connsiteY8" fmla="*/ 76678 h 150629"/>
                <a:gd name="connsiteX9" fmla="*/ 124537 w 125937"/>
                <a:gd name="connsiteY9" fmla="*/ 131839 h 150629"/>
                <a:gd name="connsiteX10" fmla="*/ 101287 w 125937"/>
                <a:gd name="connsiteY10" fmla="*/ 150455 h 150629"/>
                <a:gd name="connsiteX11" fmla="*/ 63033 w 125937"/>
                <a:gd name="connsiteY11" fmla="*/ 150534 h 150629"/>
                <a:gd name="connsiteX12" fmla="*/ 63033 w 125937"/>
                <a:gd name="connsiteY12" fmla="*/ 150573 h 150629"/>
                <a:gd name="connsiteX13" fmla="*/ 100364 w 125937"/>
                <a:gd name="connsiteY13" fmla="*/ 124632 h 150629"/>
                <a:gd name="connsiteX14" fmla="*/ 92391 w 125937"/>
                <a:gd name="connsiteY14" fmla="*/ 91013 h 150629"/>
                <a:gd name="connsiteX15" fmla="*/ 30416 w 125937"/>
                <a:gd name="connsiteY15" fmla="*/ 89619 h 150629"/>
                <a:gd name="connsiteX16" fmla="*/ 23346 w 125937"/>
                <a:gd name="connsiteY16" fmla="*/ 124632 h 150629"/>
                <a:gd name="connsiteX17" fmla="*/ 100344 w 125937"/>
                <a:gd name="connsiteY17" fmla="*/ 124632 h 150629"/>
                <a:gd name="connsiteX18" fmla="*/ 38055 w 125937"/>
                <a:gd name="connsiteY18" fmla="*/ 49932 h 150629"/>
                <a:gd name="connsiteX19" fmla="*/ 62405 w 125937"/>
                <a:gd name="connsiteY19" fmla="*/ 75598 h 150629"/>
                <a:gd name="connsiteX20" fmla="*/ 87815 w 125937"/>
                <a:gd name="connsiteY20" fmla="*/ 50010 h 150629"/>
                <a:gd name="connsiteX21" fmla="*/ 62955 w 125937"/>
                <a:gd name="connsiteY21" fmla="*/ 24855 h 150629"/>
                <a:gd name="connsiteX22" fmla="*/ 38055 w 125937"/>
                <a:gd name="connsiteY22" fmla="*/ 49932 h 15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5937" h="150629">
                  <a:moveTo>
                    <a:pt x="63053" y="150553"/>
                  </a:moveTo>
                  <a:cubicBezTo>
                    <a:pt x="50622" y="150553"/>
                    <a:pt x="38192" y="150750"/>
                    <a:pt x="25762" y="150514"/>
                  </a:cubicBezTo>
                  <a:cubicBezTo>
                    <a:pt x="10523" y="150219"/>
                    <a:pt x="999" y="140558"/>
                    <a:pt x="194" y="125359"/>
                  </a:cubicBezTo>
                  <a:cubicBezTo>
                    <a:pt x="-808" y="106585"/>
                    <a:pt x="1824" y="88931"/>
                    <a:pt x="13920" y="73536"/>
                  </a:cubicBezTo>
                  <a:cubicBezTo>
                    <a:pt x="15452" y="71572"/>
                    <a:pt x="15491" y="67546"/>
                    <a:pt x="14765" y="64856"/>
                  </a:cubicBezTo>
                  <a:cubicBezTo>
                    <a:pt x="9011" y="43078"/>
                    <a:pt x="16061" y="22066"/>
                    <a:pt x="33793" y="9361"/>
                  </a:cubicBezTo>
                  <a:cubicBezTo>
                    <a:pt x="50740" y="-2775"/>
                    <a:pt x="73500" y="-3148"/>
                    <a:pt x="90859" y="8458"/>
                  </a:cubicBezTo>
                  <a:cubicBezTo>
                    <a:pt x="108768" y="20417"/>
                    <a:pt x="116957" y="41880"/>
                    <a:pt x="111066" y="63462"/>
                  </a:cubicBezTo>
                  <a:cubicBezTo>
                    <a:pt x="109593" y="68862"/>
                    <a:pt x="110555" y="72416"/>
                    <a:pt x="113717" y="76678"/>
                  </a:cubicBezTo>
                  <a:cubicBezTo>
                    <a:pt x="126030" y="93252"/>
                    <a:pt x="127718" y="112260"/>
                    <a:pt x="124537" y="131839"/>
                  </a:cubicBezTo>
                  <a:cubicBezTo>
                    <a:pt x="122730" y="142934"/>
                    <a:pt x="113265" y="150160"/>
                    <a:pt x="101287" y="150455"/>
                  </a:cubicBezTo>
                  <a:cubicBezTo>
                    <a:pt x="88542" y="150769"/>
                    <a:pt x="75778" y="150534"/>
                    <a:pt x="63033" y="150534"/>
                  </a:cubicBezTo>
                  <a:cubicBezTo>
                    <a:pt x="63033" y="150534"/>
                    <a:pt x="63033" y="150553"/>
                    <a:pt x="63033" y="150573"/>
                  </a:cubicBezTo>
                  <a:close/>
                  <a:moveTo>
                    <a:pt x="100364" y="124632"/>
                  </a:moveTo>
                  <a:cubicBezTo>
                    <a:pt x="101110" y="111927"/>
                    <a:pt x="101169" y="100694"/>
                    <a:pt x="92391" y="91013"/>
                  </a:cubicBezTo>
                  <a:cubicBezTo>
                    <a:pt x="72518" y="104248"/>
                    <a:pt x="52586" y="103188"/>
                    <a:pt x="30416" y="89619"/>
                  </a:cubicBezTo>
                  <a:cubicBezTo>
                    <a:pt x="27882" y="102147"/>
                    <a:pt x="25722" y="112850"/>
                    <a:pt x="23346" y="124632"/>
                  </a:cubicBezTo>
                  <a:lnTo>
                    <a:pt x="100344" y="124632"/>
                  </a:lnTo>
                  <a:close/>
                  <a:moveTo>
                    <a:pt x="38055" y="49932"/>
                  </a:moveTo>
                  <a:cubicBezTo>
                    <a:pt x="37956" y="63678"/>
                    <a:pt x="48914" y="75225"/>
                    <a:pt x="62405" y="75598"/>
                  </a:cubicBezTo>
                  <a:cubicBezTo>
                    <a:pt x="76092" y="75971"/>
                    <a:pt x="87914" y="64071"/>
                    <a:pt x="87815" y="50010"/>
                  </a:cubicBezTo>
                  <a:cubicBezTo>
                    <a:pt x="87717" y="36343"/>
                    <a:pt x="76426" y="24934"/>
                    <a:pt x="62955" y="24855"/>
                  </a:cubicBezTo>
                  <a:cubicBezTo>
                    <a:pt x="49582" y="24796"/>
                    <a:pt x="38153" y="36284"/>
                    <a:pt x="38055" y="49932"/>
                  </a:cubicBezTo>
                  <a:close/>
                </a:path>
              </a:pathLst>
            </a:custGeom>
            <a:solidFill>
              <a:schemeClr val="tx2"/>
            </a:solidFill>
            <a:ln w="194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3B9457A4-3854-BD40-691F-54BF400FF2EB}"/>
                </a:ext>
              </a:extLst>
            </p:cNvPr>
            <p:cNvSpPr/>
            <p:nvPr/>
          </p:nvSpPr>
          <p:spPr>
            <a:xfrm>
              <a:off x="4692967" y="3349892"/>
              <a:ext cx="124995" cy="25153"/>
            </a:xfrm>
            <a:custGeom>
              <a:avLst/>
              <a:gdLst>
                <a:gd name="connsiteX0" fmla="*/ 62198 w 124995"/>
                <a:gd name="connsiteY0" fmla="*/ 25111 h 25153"/>
                <a:gd name="connsiteX1" fmla="*/ 14224 w 124995"/>
                <a:gd name="connsiteY1" fmla="*/ 25072 h 25153"/>
                <a:gd name="connsiteX2" fmla="*/ 6 w 124995"/>
                <a:gd name="connsiteY2" fmla="*/ 12583 h 25153"/>
                <a:gd name="connsiteX3" fmla="*/ 13399 w 124995"/>
                <a:gd name="connsiteY3" fmla="*/ 172 h 25153"/>
                <a:gd name="connsiteX4" fmla="*/ 111291 w 124995"/>
                <a:gd name="connsiteY4" fmla="*/ 211 h 25153"/>
                <a:gd name="connsiteX5" fmla="*/ 124939 w 124995"/>
                <a:gd name="connsiteY5" fmla="*/ 13251 h 25153"/>
                <a:gd name="connsiteX6" fmla="*/ 110132 w 124995"/>
                <a:gd name="connsiteY6" fmla="*/ 25151 h 25153"/>
                <a:gd name="connsiteX7" fmla="*/ 62158 w 124995"/>
                <a:gd name="connsiteY7" fmla="*/ 25111 h 2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995" h="25153">
                  <a:moveTo>
                    <a:pt x="62198" y="25111"/>
                  </a:moveTo>
                  <a:cubicBezTo>
                    <a:pt x="46213" y="25111"/>
                    <a:pt x="30208" y="25229"/>
                    <a:pt x="14224" y="25072"/>
                  </a:cubicBezTo>
                  <a:cubicBezTo>
                    <a:pt x="5151" y="24974"/>
                    <a:pt x="-210" y="20202"/>
                    <a:pt x="6" y="12583"/>
                  </a:cubicBezTo>
                  <a:cubicBezTo>
                    <a:pt x="242" y="4060"/>
                    <a:pt x="5603" y="231"/>
                    <a:pt x="13399" y="172"/>
                  </a:cubicBezTo>
                  <a:cubicBezTo>
                    <a:pt x="46036" y="-24"/>
                    <a:pt x="78654" y="-103"/>
                    <a:pt x="111291" y="211"/>
                  </a:cubicBezTo>
                  <a:cubicBezTo>
                    <a:pt x="120677" y="310"/>
                    <a:pt x="125587" y="5494"/>
                    <a:pt x="124939" y="13251"/>
                  </a:cubicBezTo>
                  <a:cubicBezTo>
                    <a:pt x="124212" y="22186"/>
                    <a:pt x="118458" y="25210"/>
                    <a:pt x="110132" y="25151"/>
                  </a:cubicBezTo>
                  <a:cubicBezTo>
                    <a:pt x="94147" y="25033"/>
                    <a:pt x="78163" y="25111"/>
                    <a:pt x="62158" y="25111"/>
                  </a:cubicBezTo>
                  <a:close/>
                </a:path>
              </a:pathLst>
            </a:custGeom>
            <a:solidFill>
              <a:schemeClr val="tx2"/>
            </a:solidFill>
            <a:ln w="194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F323BB98-8533-86CD-B356-EE8BD13FEFF1}"/>
                </a:ext>
              </a:extLst>
            </p:cNvPr>
            <p:cNvSpPr/>
            <p:nvPr/>
          </p:nvSpPr>
          <p:spPr>
            <a:xfrm>
              <a:off x="4693025" y="3299733"/>
              <a:ext cx="124974" cy="25186"/>
            </a:xfrm>
            <a:custGeom>
              <a:avLst/>
              <a:gdLst>
                <a:gd name="connsiteX0" fmla="*/ 63121 w 124974"/>
                <a:gd name="connsiteY0" fmla="*/ 40 h 25186"/>
                <a:gd name="connsiteX1" fmla="*/ 110113 w 124974"/>
                <a:gd name="connsiteY1" fmla="*/ 1 h 25186"/>
                <a:gd name="connsiteX2" fmla="*/ 124920 w 124974"/>
                <a:gd name="connsiteY2" fmla="*/ 11881 h 25186"/>
                <a:gd name="connsiteX3" fmla="*/ 110290 w 124974"/>
                <a:gd name="connsiteY3" fmla="*/ 25019 h 25186"/>
                <a:gd name="connsiteX4" fmla="*/ 14362 w 124974"/>
                <a:gd name="connsiteY4" fmla="*/ 25058 h 25186"/>
                <a:gd name="connsiteX5" fmla="*/ 7 w 124974"/>
                <a:gd name="connsiteY5" fmla="*/ 12569 h 25186"/>
                <a:gd name="connsiteX6" fmla="*/ 15187 w 124974"/>
                <a:gd name="connsiteY6" fmla="*/ 60 h 25186"/>
                <a:gd name="connsiteX7" fmla="*/ 63161 w 124974"/>
                <a:gd name="connsiteY7" fmla="*/ 40 h 25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974" h="25186">
                  <a:moveTo>
                    <a:pt x="63121" y="40"/>
                  </a:moveTo>
                  <a:cubicBezTo>
                    <a:pt x="78792" y="40"/>
                    <a:pt x="94443" y="119"/>
                    <a:pt x="110113" y="1"/>
                  </a:cubicBezTo>
                  <a:cubicBezTo>
                    <a:pt x="118420" y="-58"/>
                    <a:pt x="124193" y="2966"/>
                    <a:pt x="124920" y="11881"/>
                  </a:cubicBezTo>
                  <a:cubicBezTo>
                    <a:pt x="125568" y="19992"/>
                    <a:pt x="120462" y="24921"/>
                    <a:pt x="110290" y="25019"/>
                  </a:cubicBezTo>
                  <a:cubicBezTo>
                    <a:pt x="78321" y="25274"/>
                    <a:pt x="46332" y="25195"/>
                    <a:pt x="14362" y="25058"/>
                  </a:cubicBezTo>
                  <a:cubicBezTo>
                    <a:pt x="6272" y="25019"/>
                    <a:pt x="282" y="21739"/>
                    <a:pt x="7" y="12569"/>
                  </a:cubicBezTo>
                  <a:cubicBezTo>
                    <a:pt x="-228" y="4674"/>
                    <a:pt x="5290" y="138"/>
                    <a:pt x="15187" y="60"/>
                  </a:cubicBezTo>
                  <a:cubicBezTo>
                    <a:pt x="31172" y="-58"/>
                    <a:pt x="47156" y="40"/>
                    <a:pt x="63161" y="40"/>
                  </a:cubicBezTo>
                  <a:close/>
                </a:path>
              </a:pathLst>
            </a:custGeom>
            <a:solidFill>
              <a:schemeClr val="tx2"/>
            </a:solidFill>
            <a:ln w="194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FBB21A23-9FB2-C5B8-B1F4-93240A2F1971}"/>
                </a:ext>
              </a:extLst>
            </p:cNvPr>
            <p:cNvSpPr/>
            <p:nvPr/>
          </p:nvSpPr>
          <p:spPr>
            <a:xfrm>
              <a:off x="4693058" y="3400149"/>
              <a:ext cx="74775" cy="25504"/>
            </a:xfrm>
            <a:custGeom>
              <a:avLst/>
              <a:gdLst>
                <a:gd name="connsiteX0" fmla="*/ 37934 w 74775"/>
                <a:gd name="connsiteY0" fmla="*/ 30 h 25504"/>
                <a:gd name="connsiteX1" fmla="*/ 61498 w 74775"/>
                <a:gd name="connsiteY1" fmla="*/ 49 h 25504"/>
                <a:gd name="connsiteX2" fmla="*/ 74773 w 74775"/>
                <a:gd name="connsiteY2" fmla="*/ 12774 h 25504"/>
                <a:gd name="connsiteX3" fmla="*/ 62186 w 74775"/>
                <a:gd name="connsiteY3" fmla="*/ 25185 h 25504"/>
                <a:gd name="connsiteX4" fmla="*/ 12130 w 74775"/>
                <a:gd name="connsiteY4" fmla="*/ 25146 h 25504"/>
                <a:gd name="connsiteX5" fmla="*/ 14 w 74775"/>
                <a:gd name="connsiteY5" fmla="*/ 12480 h 25504"/>
                <a:gd name="connsiteX6" fmla="*/ 13407 w 74775"/>
                <a:gd name="connsiteY6" fmla="*/ 30 h 25504"/>
                <a:gd name="connsiteX7" fmla="*/ 37953 w 74775"/>
                <a:gd name="connsiteY7" fmla="*/ 30 h 2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75" h="25504">
                  <a:moveTo>
                    <a:pt x="37934" y="30"/>
                  </a:moveTo>
                  <a:cubicBezTo>
                    <a:pt x="45788" y="30"/>
                    <a:pt x="53643" y="-49"/>
                    <a:pt x="61498" y="49"/>
                  </a:cubicBezTo>
                  <a:cubicBezTo>
                    <a:pt x="69805" y="167"/>
                    <a:pt x="74655" y="5037"/>
                    <a:pt x="74773" y="12774"/>
                  </a:cubicBezTo>
                  <a:cubicBezTo>
                    <a:pt x="74891" y="20276"/>
                    <a:pt x="69648" y="25008"/>
                    <a:pt x="62186" y="25185"/>
                  </a:cubicBezTo>
                  <a:cubicBezTo>
                    <a:pt x="45514" y="25597"/>
                    <a:pt x="28802" y="25637"/>
                    <a:pt x="12130" y="25146"/>
                  </a:cubicBezTo>
                  <a:cubicBezTo>
                    <a:pt x="4707" y="24930"/>
                    <a:pt x="-300" y="20315"/>
                    <a:pt x="14" y="12480"/>
                  </a:cubicBezTo>
                  <a:cubicBezTo>
                    <a:pt x="309" y="4409"/>
                    <a:pt x="5139" y="69"/>
                    <a:pt x="13407" y="30"/>
                  </a:cubicBezTo>
                  <a:cubicBezTo>
                    <a:pt x="21595" y="-10"/>
                    <a:pt x="29764" y="30"/>
                    <a:pt x="37953" y="30"/>
                  </a:cubicBezTo>
                  <a:close/>
                </a:path>
              </a:pathLst>
            </a:custGeom>
            <a:solidFill>
              <a:schemeClr val="tx2"/>
            </a:solidFill>
            <a:ln w="1945" cap="flat">
              <a:noFill/>
              <a:prstDash val="solid"/>
              <a:miter/>
            </a:ln>
          </p:spPr>
          <p:txBody>
            <a:bodyPr rtlCol="0" anchor="ctr"/>
            <a:lstStyle/>
            <a:p>
              <a:endParaRPr lang="en-US"/>
            </a:p>
          </p:txBody>
        </p:sp>
      </p:grpSp>
      <p:pic>
        <p:nvPicPr>
          <p:cNvPr id="167" name="Graphic 166">
            <a:extLst>
              <a:ext uri="{FF2B5EF4-FFF2-40B4-BE49-F238E27FC236}">
                <a16:creationId xmlns:a16="http://schemas.microsoft.com/office/drawing/2014/main" id="{9DFCCBAE-0153-EF33-C669-C3BD18939A31}"/>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254707" y="3075219"/>
            <a:ext cx="541506" cy="523456"/>
          </a:xfrm>
          <a:prstGeom prst="rect">
            <a:avLst/>
          </a:prstGeom>
        </p:spPr>
      </p:pic>
      <p:pic>
        <p:nvPicPr>
          <p:cNvPr id="183" name="Graphic 182">
            <a:extLst>
              <a:ext uri="{FF2B5EF4-FFF2-40B4-BE49-F238E27FC236}">
                <a16:creationId xmlns:a16="http://schemas.microsoft.com/office/drawing/2014/main" id="{2C3F420E-1983-DFB8-E924-07AB9E9206B1}"/>
              </a:ext>
              <a:ext uri="{C183D7F6-B498-43B3-948B-1728B52AA6E4}">
                <adec:decorative xmlns:adec="http://schemas.microsoft.com/office/drawing/2017/decorative" val="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110636" y="3003601"/>
            <a:ext cx="544664" cy="666692"/>
          </a:xfrm>
          <a:prstGeom prst="rect">
            <a:avLst/>
          </a:prstGeom>
        </p:spPr>
      </p:pic>
      <p:sp>
        <p:nvSpPr>
          <p:cNvPr id="13" name="Rectangle 12">
            <a:extLst>
              <a:ext uri="{FF2B5EF4-FFF2-40B4-BE49-F238E27FC236}">
                <a16:creationId xmlns:a16="http://schemas.microsoft.com/office/drawing/2014/main" id="{60F9901E-37D1-F4D3-9AB9-BC74AE083FC1}"/>
              </a:ext>
              <a:ext uri="{C183D7F6-B498-43B3-948B-1728B52AA6E4}">
                <adec:decorative xmlns:adec="http://schemas.microsoft.com/office/drawing/2017/decorative" val="1"/>
              </a:ext>
            </a:extLst>
          </p:cNvPr>
          <p:cNvSpPr/>
          <p:nvPr/>
        </p:nvSpPr>
        <p:spPr bwMode="auto">
          <a:xfrm>
            <a:off x="0" y="342900"/>
            <a:ext cx="12192000" cy="6515100"/>
          </a:xfrm>
          <a:prstGeom prst="rect">
            <a:avLst/>
          </a:prstGeom>
          <a:solidFill>
            <a:schemeClr val="bg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7" name="Rectangle: Rounded Corners 26">
            <a:extLst>
              <a:ext uri="{FF2B5EF4-FFF2-40B4-BE49-F238E27FC236}">
                <a16:creationId xmlns:a16="http://schemas.microsoft.com/office/drawing/2014/main" id="{6B078398-567E-6C05-C16A-808079DED063}"/>
              </a:ext>
              <a:ext uri="{C183D7F6-B498-43B3-948B-1728B52AA6E4}">
                <adec:decorative xmlns:adec="http://schemas.microsoft.com/office/drawing/2017/decorative" val="1"/>
              </a:ext>
            </a:extLst>
          </p:cNvPr>
          <p:cNvSpPr>
            <a:spLocks/>
          </p:cNvSpPr>
          <p:nvPr/>
        </p:nvSpPr>
        <p:spPr bwMode="auto">
          <a:xfrm>
            <a:off x="2365940" y="2302295"/>
            <a:ext cx="7460120" cy="3582770"/>
          </a:xfrm>
          <a:prstGeom prst="roundRect">
            <a:avLst>
              <a:gd name="adj" fmla="val 3386"/>
            </a:avLst>
          </a:prstGeom>
          <a:solidFill>
            <a:schemeClr val="bg1"/>
          </a:solidFill>
          <a:ln w="12700">
            <a:noFill/>
            <a:headEnd type="none" w="med" len="med"/>
            <a:tailEnd type="none" w="med" len="med"/>
          </a:ln>
          <a:effectLst>
            <a:glow rad="114300">
              <a:schemeClr val="tx1">
                <a:alpha val="15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28" name="Group 27">
            <a:extLst>
              <a:ext uri="{FF2B5EF4-FFF2-40B4-BE49-F238E27FC236}">
                <a16:creationId xmlns:a16="http://schemas.microsoft.com/office/drawing/2014/main" id="{55F0DB32-18B3-017A-ED62-F6E8E28967FF}"/>
              </a:ext>
              <a:ext uri="{C183D7F6-B498-43B3-948B-1728B52AA6E4}">
                <adec:decorative xmlns:adec="http://schemas.microsoft.com/office/drawing/2017/decorative" val="1"/>
              </a:ext>
            </a:extLst>
          </p:cNvPr>
          <p:cNvGrpSpPr/>
          <p:nvPr/>
        </p:nvGrpSpPr>
        <p:grpSpPr>
          <a:xfrm>
            <a:off x="11410951" y="349395"/>
            <a:ext cx="323850" cy="325146"/>
            <a:chOff x="11410951" y="349395"/>
            <a:chExt cx="323850" cy="325146"/>
          </a:xfrm>
        </p:grpSpPr>
        <p:pic>
          <p:nvPicPr>
            <p:cNvPr id="29" name="Picture 28">
              <a:extLst>
                <a:ext uri="{FF2B5EF4-FFF2-40B4-BE49-F238E27FC236}">
                  <a16:creationId xmlns:a16="http://schemas.microsoft.com/office/drawing/2014/main" id="{AE4124FB-83D4-9B0C-89C8-FC656F27EFC4}"/>
                </a:ext>
              </a:extLst>
            </p:cNvPr>
            <p:cNvPicPr>
              <a:picLocks noChangeAspect="1"/>
            </p:cNvPicPr>
            <p:nvPr/>
          </p:nvPicPr>
          <p:blipFill>
            <a:blip r:embed="rId16">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1410951" y="349395"/>
              <a:ext cx="323850" cy="325146"/>
            </a:xfrm>
            <a:prstGeom prst="rect">
              <a:avLst/>
            </a:prstGeom>
            <a:effectLst>
              <a:outerShdw blurRad="266700" sx="102000" sy="102000" algn="ctr" rotWithShape="0">
                <a:schemeClr val="accent1">
                  <a:alpha val="96000"/>
                </a:schemeClr>
              </a:outerShdw>
            </a:effectLst>
          </p:spPr>
        </p:pic>
        <p:grpSp>
          <p:nvGrpSpPr>
            <p:cNvPr id="38" name="Group 37">
              <a:extLst>
                <a:ext uri="{FF2B5EF4-FFF2-40B4-BE49-F238E27FC236}">
                  <a16:creationId xmlns:a16="http://schemas.microsoft.com/office/drawing/2014/main" id="{5746136C-747F-A6DB-C5E5-0CCDCE5748CB}"/>
                </a:ext>
              </a:extLst>
            </p:cNvPr>
            <p:cNvGrpSpPr/>
            <p:nvPr/>
          </p:nvGrpSpPr>
          <p:grpSpPr>
            <a:xfrm>
              <a:off x="11473093" y="418984"/>
              <a:ext cx="199566" cy="185968"/>
              <a:chOff x="3048008" y="590482"/>
              <a:chExt cx="6096368" cy="5680984"/>
            </a:xfrm>
            <a:solidFill>
              <a:schemeClr val="tx2"/>
            </a:solidFill>
          </p:grpSpPr>
          <p:sp>
            <p:nvSpPr>
              <p:cNvPr id="39" name="Freeform: Shape 38">
                <a:extLst>
                  <a:ext uri="{FF2B5EF4-FFF2-40B4-BE49-F238E27FC236}">
                    <a16:creationId xmlns:a16="http://schemas.microsoft.com/office/drawing/2014/main" id="{0F7DB118-8658-9B22-192F-33301B0A3238}"/>
                  </a:ext>
                </a:extLst>
              </p:cNvPr>
              <p:cNvSpPr/>
              <p:nvPr/>
            </p:nvSpPr>
            <p:spPr>
              <a:xfrm>
                <a:off x="3893247" y="1953303"/>
                <a:ext cx="4407014" cy="4318163"/>
              </a:xfrm>
              <a:custGeom>
                <a:avLst/>
                <a:gdLst>
                  <a:gd name="connsiteX0" fmla="*/ 4405505 w 4407014"/>
                  <a:gd name="connsiteY0" fmla="*/ 2970836 h 4318163"/>
                  <a:gd name="connsiteX1" fmla="*/ 4406743 w 4407014"/>
                  <a:gd name="connsiteY1" fmla="*/ 3661494 h 4318163"/>
                  <a:gd name="connsiteX2" fmla="*/ 3752756 w 4407014"/>
                  <a:gd name="connsiteY2" fmla="*/ 4318052 h 4318163"/>
                  <a:gd name="connsiteX3" fmla="*/ 2824164 w 4407014"/>
                  <a:gd name="connsiteY3" fmla="*/ 4317862 h 4318163"/>
                  <a:gd name="connsiteX4" fmla="*/ 2771110 w 4407014"/>
                  <a:gd name="connsiteY4" fmla="*/ 4264236 h 4318163"/>
                  <a:gd name="connsiteX5" fmla="*/ 2773015 w 4407014"/>
                  <a:gd name="connsiteY5" fmla="*/ 2816055 h 4318163"/>
                  <a:gd name="connsiteX6" fmla="*/ 2714245 w 4407014"/>
                  <a:gd name="connsiteY6" fmla="*/ 2757762 h 4318163"/>
                  <a:gd name="connsiteX7" fmla="*/ 1690403 w 4407014"/>
                  <a:gd name="connsiteY7" fmla="*/ 2757762 h 4318163"/>
                  <a:gd name="connsiteX8" fmla="*/ 1632682 w 4407014"/>
                  <a:gd name="connsiteY8" fmla="*/ 2817007 h 4318163"/>
                  <a:gd name="connsiteX9" fmla="*/ 1634682 w 4407014"/>
                  <a:gd name="connsiteY9" fmla="*/ 4260426 h 4318163"/>
                  <a:gd name="connsiteX10" fmla="*/ 1576008 w 4407014"/>
                  <a:gd name="connsiteY10" fmla="*/ 4318052 h 4318163"/>
                  <a:gd name="connsiteX11" fmla="*/ 642653 w 4407014"/>
                  <a:gd name="connsiteY11" fmla="*/ 4316624 h 4318163"/>
                  <a:gd name="connsiteX12" fmla="*/ 18480 w 4407014"/>
                  <a:gd name="connsiteY12" fmla="*/ 3835135 h 4318163"/>
                  <a:gd name="connsiteX13" fmla="*/ 1335 w 4407014"/>
                  <a:gd name="connsiteY13" fmla="*/ 3670257 h 4318163"/>
                  <a:gd name="connsiteX14" fmla="*/ 1 w 4407014"/>
                  <a:gd name="connsiteY14" fmla="*/ 2226838 h 4318163"/>
                  <a:gd name="connsiteX15" fmla="*/ 67057 w 4407014"/>
                  <a:gd name="connsiteY15" fmla="*/ 2065771 h 4318163"/>
                  <a:gd name="connsiteX16" fmla="*/ 2067879 w 4407014"/>
                  <a:gd name="connsiteY16" fmla="*/ 65616 h 4318163"/>
                  <a:gd name="connsiteX17" fmla="*/ 2339056 w 4407014"/>
                  <a:gd name="connsiteY17" fmla="*/ 66187 h 4318163"/>
                  <a:gd name="connsiteX18" fmla="*/ 4339877 w 4407014"/>
                  <a:gd name="connsiteY18" fmla="*/ 2066437 h 4318163"/>
                  <a:gd name="connsiteX19" fmla="*/ 4406362 w 4407014"/>
                  <a:gd name="connsiteY19" fmla="*/ 2227886 h 4318163"/>
                  <a:gd name="connsiteX20" fmla="*/ 4405695 w 4407014"/>
                  <a:gd name="connsiteY20" fmla="*/ 2971027 h 431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07014" h="4318163">
                    <a:moveTo>
                      <a:pt x="4405505" y="2970836"/>
                    </a:moveTo>
                    <a:cubicBezTo>
                      <a:pt x="4405505" y="3201055"/>
                      <a:pt x="4400075" y="3431465"/>
                      <a:pt x="4406743" y="3661494"/>
                    </a:cubicBezTo>
                    <a:cubicBezTo>
                      <a:pt x="4417316" y="4024873"/>
                      <a:pt x="4118230" y="4324815"/>
                      <a:pt x="3752756" y="4318052"/>
                    </a:cubicBezTo>
                    <a:cubicBezTo>
                      <a:pt x="3443289" y="4312337"/>
                      <a:pt x="3133726" y="4316052"/>
                      <a:pt x="2824164" y="4317862"/>
                    </a:cubicBezTo>
                    <a:cubicBezTo>
                      <a:pt x="2781778" y="4318147"/>
                      <a:pt x="2771014" y="4305765"/>
                      <a:pt x="2771110" y="4264236"/>
                    </a:cubicBezTo>
                    <a:cubicBezTo>
                      <a:pt x="2772538" y="3781509"/>
                      <a:pt x="2771395" y="3298782"/>
                      <a:pt x="2773015" y="2816055"/>
                    </a:cubicBezTo>
                    <a:cubicBezTo>
                      <a:pt x="2773205" y="2769573"/>
                      <a:pt x="2759775" y="2757476"/>
                      <a:pt x="2714245" y="2757762"/>
                    </a:cubicBezTo>
                    <a:cubicBezTo>
                      <a:pt x="2372965" y="2759572"/>
                      <a:pt x="2031684" y="2759572"/>
                      <a:pt x="1690403" y="2757762"/>
                    </a:cubicBezTo>
                    <a:cubicBezTo>
                      <a:pt x="1643731" y="2757476"/>
                      <a:pt x="1632491" y="2771764"/>
                      <a:pt x="1632682" y="2817007"/>
                    </a:cubicBezTo>
                    <a:cubicBezTo>
                      <a:pt x="1634301" y="3298115"/>
                      <a:pt x="1633063" y="3779318"/>
                      <a:pt x="1634682" y="4260426"/>
                    </a:cubicBezTo>
                    <a:cubicBezTo>
                      <a:pt x="1634872" y="4306908"/>
                      <a:pt x="1621156" y="4318338"/>
                      <a:pt x="1576008" y="4318052"/>
                    </a:cubicBezTo>
                    <a:cubicBezTo>
                      <a:pt x="1264921" y="4316147"/>
                      <a:pt x="953739" y="4318338"/>
                      <a:pt x="642653" y="4316624"/>
                    </a:cubicBezTo>
                    <a:cubicBezTo>
                      <a:pt x="337377" y="4314909"/>
                      <a:pt x="90013" y="4124314"/>
                      <a:pt x="18480" y="3835135"/>
                    </a:cubicBezTo>
                    <a:cubicBezTo>
                      <a:pt x="5335" y="3781985"/>
                      <a:pt x="1430" y="3725311"/>
                      <a:pt x="1335" y="3670257"/>
                    </a:cubicBezTo>
                    <a:cubicBezTo>
                      <a:pt x="97" y="3189149"/>
                      <a:pt x="1144" y="2707946"/>
                      <a:pt x="1" y="2226838"/>
                    </a:cubicBezTo>
                    <a:cubicBezTo>
                      <a:pt x="-189" y="2161973"/>
                      <a:pt x="21623" y="2111110"/>
                      <a:pt x="67057" y="2065771"/>
                    </a:cubicBezTo>
                    <a:cubicBezTo>
                      <a:pt x="734284" y="1399401"/>
                      <a:pt x="1400843" y="732270"/>
                      <a:pt x="2067879" y="65616"/>
                    </a:cubicBezTo>
                    <a:cubicBezTo>
                      <a:pt x="2155699" y="-22110"/>
                      <a:pt x="2250949" y="-21824"/>
                      <a:pt x="2339056" y="66187"/>
                    </a:cubicBezTo>
                    <a:cubicBezTo>
                      <a:pt x="3006091" y="732842"/>
                      <a:pt x="3672651" y="1399878"/>
                      <a:pt x="4339877" y="2066437"/>
                    </a:cubicBezTo>
                    <a:cubicBezTo>
                      <a:pt x="4385312" y="2111776"/>
                      <a:pt x="4406838" y="2163021"/>
                      <a:pt x="4406362" y="2227886"/>
                    </a:cubicBezTo>
                    <a:cubicBezTo>
                      <a:pt x="4404647" y="2475631"/>
                      <a:pt x="4405695" y="2723281"/>
                      <a:pt x="4405695" y="2971027"/>
                    </a:cubicBezTo>
                    <a:close/>
                  </a:path>
                </a:pathLst>
              </a:custGeom>
              <a:grp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C7A4DDC6-0CED-DCDA-A171-A6C548699FBA}"/>
                  </a:ext>
                </a:extLst>
              </p:cNvPr>
              <p:cNvSpPr/>
              <p:nvPr/>
            </p:nvSpPr>
            <p:spPr>
              <a:xfrm>
                <a:off x="3048008" y="590482"/>
                <a:ext cx="6096368" cy="3164843"/>
              </a:xfrm>
              <a:custGeom>
                <a:avLst/>
                <a:gdLst>
                  <a:gd name="connsiteX0" fmla="*/ 4371204 w 6096368"/>
                  <a:gd name="connsiteY0" fmla="*/ 937804 h 3164843"/>
                  <a:gd name="connsiteX1" fmla="*/ 4371490 w 6096368"/>
                  <a:gd name="connsiteY1" fmla="*/ 583569 h 3164843"/>
                  <a:gd name="connsiteX2" fmla="*/ 4619140 w 6096368"/>
                  <a:gd name="connsiteY2" fmla="*/ 242765 h 3164843"/>
                  <a:gd name="connsiteX3" fmla="*/ 5060910 w 6096368"/>
                  <a:gd name="connsiteY3" fmla="*/ 506322 h 3164843"/>
                  <a:gd name="connsiteX4" fmla="*/ 5069863 w 6096368"/>
                  <a:gd name="connsiteY4" fmla="*/ 615192 h 3164843"/>
                  <a:gd name="connsiteX5" fmla="*/ 5069292 w 6096368"/>
                  <a:gd name="connsiteY5" fmla="*/ 1582361 h 3164843"/>
                  <a:gd name="connsiteX6" fmla="*/ 5112059 w 6096368"/>
                  <a:gd name="connsiteY6" fmla="*/ 1686374 h 3164843"/>
                  <a:gd name="connsiteX7" fmla="*/ 5978072 w 6096368"/>
                  <a:gd name="connsiteY7" fmla="*/ 2551339 h 3164843"/>
                  <a:gd name="connsiteX8" fmla="*/ 6051700 w 6096368"/>
                  <a:gd name="connsiteY8" fmla="*/ 2981488 h 3164843"/>
                  <a:gd name="connsiteX9" fmla="*/ 5533540 w 6096368"/>
                  <a:gd name="connsiteY9" fmla="*/ 3087311 h 3164843"/>
                  <a:gd name="connsiteX10" fmla="*/ 5203118 w 6096368"/>
                  <a:gd name="connsiteY10" fmla="*/ 2764890 h 3164843"/>
                  <a:gd name="connsiteX11" fmla="*/ 3206106 w 6096368"/>
                  <a:gd name="connsiteY11" fmla="*/ 767783 h 3164843"/>
                  <a:gd name="connsiteX12" fmla="*/ 2887781 w 6096368"/>
                  <a:gd name="connsiteY12" fmla="*/ 770164 h 3164843"/>
                  <a:gd name="connsiteX13" fmla="*/ 614544 w 6096368"/>
                  <a:gd name="connsiteY13" fmla="*/ 3043305 h 3164843"/>
                  <a:gd name="connsiteX14" fmla="*/ 197825 w 6096368"/>
                  <a:gd name="connsiteY14" fmla="*/ 3127792 h 3164843"/>
                  <a:gd name="connsiteX15" fmla="*/ 113910 w 6096368"/>
                  <a:gd name="connsiteY15" fmla="*/ 2555911 h 3164843"/>
                  <a:gd name="connsiteX16" fmla="*/ 1450553 w 6096368"/>
                  <a:gd name="connsiteY16" fmla="*/ 1218696 h 3164843"/>
                  <a:gd name="connsiteX17" fmla="*/ 2382956 w 6096368"/>
                  <a:gd name="connsiteY17" fmla="*/ 285437 h 3164843"/>
                  <a:gd name="connsiteX18" fmla="*/ 3521288 w 6096368"/>
                  <a:gd name="connsiteY18" fmla="*/ 134466 h 3164843"/>
                  <a:gd name="connsiteX19" fmla="*/ 3808372 w 6096368"/>
                  <a:gd name="connsiteY19" fmla="*/ 382211 h 3164843"/>
                  <a:gd name="connsiteX20" fmla="*/ 4337772 w 6096368"/>
                  <a:gd name="connsiteY20" fmla="*/ 910182 h 3164843"/>
                  <a:gd name="connsiteX21" fmla="*/ 4371204 w 6096368"/>
                  <a:gd name="connsiteY21" fmla="*/ 937709 h 3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96368" h="3164843">
                    <a:moveTo>
                      <a:pt x="4371204" y="937804"/>
                    </a:moveTo>
                    <a:cubicBezTo>
                      <a:pt x="4371204" y="811884"/>
                      <a:pt x="4369871" y="697774"/>
                      <a:pt x="4371490" y="583569"/>
                    </a:cubicBezTo>
                    <a:cubicBezTo>
                      <a:pt x="4373871" y="418311"/>
                      <a:pt x="4467312" y="291152"/>
                      <a:pt x="4619140" y="242765"/>
                    </a:cubicBezTo>
                    <a:cubicBezTo>
                      <a:pt x="4812974" y="181043"/>
                      <a:pt x="5023381" y="305916"/>
                      <a:pt x="5060910" y="506322"/>
                    </a:cubicBezTo>
                    <a:cubicBezTo>
                      <a:pt x="5067577" y="541945"/>
                      <a:pt x="5069863" y="578902"/>
                      <a:pt x="5069863" y="615192"/>
                    </a:cubicBezTo>
                    <a:cubicBezTo>
                      <a:pt x="5070530" y="937614"/>
                      <a:pt x="5071006" y="1259940"/>
                      <a:pt x="5069292" y="1582361"/>
                    </a:cubicBezTo>
                    <a:cubicBezTo>
                      <a:pt x="5069101" y="1625604"/>
                      <a:pt x="5081483" y="1655989"/>
                      <a:pt x="5112059" y="1686374"/>
                    </a:cubicBezTo>
                    <a:cubicBezTo>
                      <a:pt x="5401524" y="1973838"/>
                      <a:pt x="5689750" y="2262732"/>
                      <a:pt x="5978072" y="2551339"/>
                    </a:cubicBezTo>
                    <a:cubicBezTo>
                      <a:pt x="6104373" y="2677736"/>
                      <a:pt x="6130567" y="2832136"/>
                      <a:pt x="6051700" y="2981488"/>
                    </a:cubicBezTo>
                    <a:cubicBezTo>
                      <a:pt x="5952069" y="3170083"/>
                      <a:pt x="5695751" y="3226757"/>
                      <a:pt x="5533540" y="3087311"/>
                    </a:cubicBezTo>
                    <a:cubicBezTo>
                      <a:pt x="5417049" y="2987203"/>
                      <a:pt x="5311989" y="2873665"/>
                      <a:pt x="5203118" y="2764890"/>
                    </a:cubicBezTo>
                    <a:cubicBezTo>
                      <a:pt x="4537225" y="2099378"/>
                      <a:pt x="3871808" y="1433390"/>
                      <a:pt x="3206106" y="767783"/>
                    </a:cubicBezTo>
                    <a:cubicBezTo>
                      <a:pt x="3106665" y="668342"/>
                      <a:pt x="2988650" y="669294"/>
                      <a:pt x="2887781" y="770164"/>
                    </a:cubicBezTo>
                    <a:cubicBezTo>
                      <a:pt x="2129972" y="1527783"/>
                      <a:pt x="1372258" y="2285592"/>
                      <a:pt x="614544" y="3043305"/>
                    </a:cubicBezTo>
                    <a:cubicBezTo>
                      <a:pt x="490814" y="3167035"/>
                      <a:pt x="340700" y="3197325"/>
                      <a:pt x="197825" y="3127792"/>
                    </a:cubicBezTo>
                    <a:cubicBezTo>
                      <a:pt x="-25822" y="3019017"/>
                      <a:pt x="-68303" y="2738696"/>
                      <a:pt x="113910" y="2555911"/>
                    </a:cubicBezTo>
                    <a:cubicBezTo>
                      <a:pt x="558728" y="2109379"/>
                      <a:pt x="1004974" y="1664371"/>
                      <a:pt x="1450553" y="1218696"/>
                    </a:cubicBezTo>
                    <a:cubicBezTo>
                      <a:pt x="1761449" y="907705"/>
                      <a:pt x="2073107" y="597381"/>
                      <a:pt x="2382956" y="285437"/>
                    </a:cubicBezTo>
                    <a:cubicBezTo>
                      <a:pt x="2692232" y="-25935"/>
                      <a:pt x="3146194" y="-92229"/>
                      <a:pt x="3521288" y="134466"/>
                    </a:cubicBezTo>
                    <a:cubicBezTo>
                      <a:pt x="3627969" y="198950"/>
                      <a:pt x="3717599" y="294200"/>
                      <a:pt x="3808372" y="382211"/>
                    </a:cubicBezTo>
                    <a:cubicBezTo>
                      <a:pt x="3987251" y="555661"/>
                      <a:pt x="4161464" y="734064"/>
                      <a:pt x="4337772" y="910182"/>
                    </a:cubicBezTo>
                    <a:cubicBezTo>
                      <a:pt x="4345201" y="917611"/>
                      <a:pt x="4353964" y="923707"/>
                      <a:pt x="4371204" y="937709"/>
                    </a:cubicBezTo>
                    <a:close/>
                  </a:path>
                </a:pathLst>
              </a:custGeom>
              <a:grpFill/>
              <a:ln w="9525" cap="flat">
                <a:noFill/>
                <a:prstDash val="solid"/>
                <a:miter/>
              </a:ln>
            </p:spPr>
            <p:txBody>
              <a:bodyPr rtlCol="0" anchor="ctr"/>
              <a:lstStyle/>
              <a:p>
                <a:endParaRPr lang="en-US"/>
              </a:p>
            </p:txBody>
          </p:sp>
        </p:grpSp>
      </p:grpSp>
      <p:grpSp>
        <p:nvGrpSpPr>
          <p:cNvPr id="41" name="Group 40">
            <a:extLst>
              <a:ext uri="{FF2B5EF4-FFF2-40B4-BE49-F238E27FC236}">
                <a16:creationId xmlns:a16="http://schemas.microsoft.com/office/drawing/2014/main" id="{C3453963-9972-3D07-2E5C-AF2AABE6FD94}"/>
              </a:ext>
              <a:ext uri="{C183D7F6-B498-43B3-948B-1728B52AA6E4}">
                <adec:decorative xmlns:adec="http://schemas.microsoft.com/office/drawing/2017/decorative" val="1"/>
              </a:ext>
            </a:extLst>
          </p:cNvPr>
          <p:cNvGrpSpPr/>
          <p:nvPr/>
        </p:nvGrpSpPr>
        <p:grpSpPr>
          <a:xfrm>
            <a:off x="10953750" y="349395"/>
            <a:ext cx="323850" cy="325146"/>
            <a:chOff x="10953750" y="349395"/>
            <a:chExt cx="323850" cy="325146"/>
          </a:xfrm>
        </p:grpSpPr>
        <p:grpSp>
          <p:nvGrpSpPr>
            <p:cNvPr id="51" name="Group 50">
              <a:extLst>
                <a:ext uri="{FF2B5EF4-FFF2-40B4-BE49-F238E27FC236}">
                  <a16:creationId xmlns:a16="http://schemas.microsoft.com/office/drawing/2014/main" id="{72269BE1-36D3-E329-1F3F-9D27DC092E13}"/>
                </a:ext>
              </a:extLst>
            </p:cNvPr>
            <p:cNvGrpSpPr/>
            <p:nvPr/>
          </p:nvGrpSpPr>
          <p:grpSpPr>
            <a:xfrm>
              <a:off x="10953750" y="349395"/>
              <a:ext cx="323850" cy="325146"/>
              <a:chOff x="10953750" y="349395"/>
              <a:chExt cx="323850" cy="325146"/>
            </a:xfrm>
          </p:grpSpPr>
          <p:pic>
            <p:nvPicPr>
              <p:cNvPr id="53" name="Picture 52">
                <a:extLst>
                  <a:ext uri="{FF2B5EF4-FFF2-40B4-BE49-F238E27FC236}">
                    <a16:creationId xmlns:a16="http://schemas.microsoft.com/office/drawing/2014/main" id="{254BA291-C75F-F23F-48EB-D961ED2F44BF}"/>
                  </a:ext>
                </a:extLst>
              </p:cNvPr>
              <p:cNvPicPr>
                <a:picLocks noChangeAspect="1"/>
              </p:cNvPicPr>
              <p:nvPr/>
            </p:nvPicPr>
            <p:blipFill>
              <a:blip r:embed="rId16">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0953750" y="349395"/>
                <a:ext cx="323850" cy="325146"/>
              </a:xfrm>
              <a:prstGeom prst="rect">
                <a:avLst/>
              </a:prstGeom>
              <a:effectLst>
                <a:outerShdw blurRad="266700" sx="102000" sy="102000" algn="ctr" rotWithShape="0">
                  <a:schemeClr val="accent1">
                    <a:alpha val="96000"/>
                  </a:schemeClr>
                </a:outerShdw>
              </a:effectLst>
            </p:spPr>
          </p:pic>
          <p:pic>
            <p:nvPicPr>
              <p:cNvPr id="54" name="Graphic 53">
                <a:extLst>
                  <a:ext uri="{FF2B5EF4-FFF2-40B4-BE49-F238E27FC236}">
                    <a16:creationId xmlns:a16="http://schemas.microsoft.com/office/drawing/2014/main" id="{9C77138C-1718-8610-CA51-88D310BAE66D}"/>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1004196" y="432340"/>
                <a:ext cx="222958" cy="159256"/>
              </a:xfrm>
              <a:prstGeom prst="rect">
                <a:avLst/>
              </a:prstGeom>
            </p:spPr>
          </p:pic>
        </p:grpSp>
        <p:sp>
          <p:nvSpPr>
            <p:cNvPr id="52" name="Oval 51">
              <a:hlinkClick r:id="rId19" action="ppaction://hlinksldjump"/>
              <a:extLst>
                <a:ext uri="{FF2B5EF4-FFF2-40B4-BE49-F238E27FC236}">
                  <a16:creationId xmlns:a16="http://schemas.microsoft.com/office/drawing/2014/main" id="{1A8A54A3-0462-EDEF-9EA2-68CA75B3C56D}"/>
                </a:ext>
              </a:extLst>
            </p:cNvPr>
            <p:cNvSpPr>
              <a:spLocks/>
            </p:cNvSpPr>
            <p:nvPr/>
          </p:nvSpPr>
          <p:spPr bwMode="auto">
            <a:xfrm>
              <a:off x="10953750" y="349395"/>
              <a:ext cx="323850" cy="325146"/>
            </a:xfrm>
            <a:prstGeom prst="ellipse">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4" name="Freeform: Shape 3">
            <a:extLst>
              <a:ext uri="{FF2B5EF4-FFF2-40B4-BE49-F238E27FC236}">
                <a16:creationId xmlns:a16="http://schemas.microsoft.com/office/drawing/2014/main" id="{38695748-F541-40FE-3A90-2C20F0D29DCC}"/>
              </a:ext>
              <a:ext uri="{C183D7F6-B498-43B3-948B-1728B52AA6E4}">
                <adec:decorative xmlns:adec="http://schemas.microsoft.com/office/drawing/2017/decorative" val="1"/>
              </a:ext>
            </a:extLst>
          </p:cNvPr>
          <p:cNvSpPr/>
          <p:nvPr/>
        </p:nvSpPr>
        <p:spPr bwMode="auto">
          <a:xfrm flipH="1" flipV="1">
            <a:off x="0" y="-1"/>
            <a:ext cx="12192000" cy="1665387"/>
          </a:xfrm>
          <a:custGeom>
            <a:avLst/>
            <a:gdLst>
              <a:gd name="connsiteX0" fmla="*/ 11268532 w 12192000"/>
              <a:gd name="connsiteY0" fmla="*/ 106 h 4074802"/>
              <a:gd name="connsiteX1" fmla="*/ 12185209 w 12192000"/>
              <a:gd name="connsiteY1" fmla="*/ 20416 h 4074802"/>
              <a:gd name="connsiteX2" fmla="*/ 12192000 w 12192000"/>
              <a:gd name="connsiteY2" fmla="*/ 20811 h 4074802"/>
              <a:gd name="connsiteX3" fmla="*/ 12192000 w 12192000"/>
              <a:gd name="connsiteY3" fmla="*/ 1064902 h 4074802"/>
              <a:gd name="connsiteX4" fmla="*/ 12192000 w 12192000"/>
              <a:gd name="connsiteY4" fmla="*/ 1585602 h 4074802"/>
              <a:gd name="connsiteX5" fmla="*/ 12192000 w 12192000"/>
              <a:gd name="connsiteY5" fmla="*/ 4074802 h 4074802"/>
              <a:gd name="connsiteX6" fmla="*/ 0 w 12192000"/>
              <a:gd name="connsiteY6" fmla="*/ 4074802 h 4074802"/>
              <a:gd name="connsiteX7" fmla="*/ 0 w 12192000"/>
              <a:gd name="connsiteY7" fmla="*/ 1585602 h 4074802"/>
              <a:gd name="connsiteX8" fmla="*/ 0 w 12192000"/>
              <a:gd name="connsiteY8" fmla="*/ 1064902 h 4074802"/>
              <a:gd name="connsiteX9" fmla="*/ 0 w 12192000"/>
              <a:gd name="connsiteY9" fmla="*/ 16345 h 4074802"/>
              <a:gd name="connsiteX10" fmla="*/ 244047 w 12192000"/>
              <a:gd name="connsiteY10" fmla="*/ 27486 h 4074802"/>
              <a:gd name="connsiteX11" fmla="*/ 1686840 w 12192000"/>
              <a:gd name="connsiteY11" fmla="*/ 173856 h 4074802"/>
              <a:gd name="connsiteX12" fmla="*/ 9172284 w 12192000"/>
              <a:gd name="connsiteY12" fmla="*/ 173856 h 4074802"/>
              <a:gd name="connsiteX13" fmla="*/ 11268532 w 12192000"/>
              <a:gd name="connsiteY13" fmla="*/ 106 h 407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4074802">
                <a:moveTo>
                  <a:pt x="11268532" y="106"/>
                </a:moveTo>
                <a:cubicBezTo>
                  <a:pt x="11570638" y="-964"/>
                  <a:pt x="11877794" y="6092"/>
                  <a:pt x="12185209" y="20416"/>
                </a:cubicBezTo>
                <a:lnTo>
                  <a:pt x="12192000" y="20811"/>
                </a:lnTo>
                <a:lnTo>
                  <a:pt x="12192000" y="1064902"/>
                </a:lnTo>
                <a:lnTo>
                  <a:pt x="12192000" y="1585602"/>
                </a:lnTo>
                <a:lnTo>
                  <a:pt x="12192000" y="4074802"/>
                </a:lnTo>
                <a:lnTo>
                  <a:pt x="0" y="4074802"/>
                </a:lnTo>
                <a:lnTo>
                  <a:pt x="0" y="1585602"/>
                </a:lnTo>
                <a:lnTo>
                  <a:pt x="0" y="1064902"/>
                </a:lnTo>
                <a:lnTo>
                  <a:pt x="0" y="16345"/>
                </a:lnTo>
                <a:lnTo>
                  <a:pt x="244047" y="27486"/>
                </a:lnTo>
                <a:cubicBezTo>
                  <a:pt x="678291" y="52375"/>
                  <a:pt x="1158360" y="99922"/>
                  <a:pt x="1686840" y="173856"/>
                </a:cubicBezTo>
                <a:cubicBezTo>
                  <a:pt x="5914682" y="765330"/>
                  <a:pt x="9172284" y="173856"/>
                  <a:pt x="9172284" y="173856"/>
                </a:cubicBezTo>
                <a:cubicBezTo>
                  <a:pt x="9789564" y="56236"/>
                  <a:pt x="10513267" y="2780"/>
                  <a:pt x="11268532" y="106"/>
                </a:cubicBezTo>
                <a:close/>
              </a:path>
            </a:pathLst>
          </a:custGeom>
          <a:gradFill>
            <a:gsLst>
              <a:gs pos="0">
                <a:srgbClr val="716CDC"/>
              </a:gs>
              <a:gs pos="100000">
                <a:srgbClr val="342792"/>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err="1">
              <a:ln>
                <a:noFill/>
              </a:ln>
              <a:solidFill>
                <a:srgbClr val="000000"/>
              </a:solidFill>
              <a:effectLst/>
              <a:uLnTx/>
              <a:uFillTx/>
              <a:latin typeface="Segoe UI"/>
              <a:ea typeface="+mn-ea"/>
              <a:cs typeface="+mn-cs"/>
            </a:endParaRPr>
          </a:p>
        </p:txBody>
      </p:sp>
      <p:sp>
        <p:nvSpPr>
          <p:cNvPr id="12" name="Title 1">
            <a:extLst>
              <a:ext uri="{FF2B5EF4-FFF2-40B4-BE49-F238E27FC236}">
                <a16:creationId xmlns:a16="http://schemas.microsoft.com/office/drawing/2014/main" id="{2C0136A2-8768-F9D2-A0E2-035565B02893}"/>
              </a:ext>
              <a:ext uri="{C183D7F6-B498-43B3-948B-1728B52AA6E4}">
                <adec:decorative xmlns:adec="http://schemas.microsoft.com/office/drawing/2017/decorative" val="1"/>
              </a:ext>
            </a:extLst>
          </p:cNvPr>
          <p:cNvSpPr>
            <a:spLocks noGrp="1"/>
          </p:cNvSpPr>
          <p:nvPr>
            <p:ph type="title"/>
          </p:nvPr>
        </p:nvSpPr>
        <p:spPr>
          <a:xfrm>
            <a:off x="460247" y="457200"/>
            <a:ext cx="11274552" cy="430887"/>
          </a:xfrm>
        </p:spPr>
        <p:txBody>
          <a:bodyPr/>
          <a:lstStyle/>
          <a:p>
            <a:r>
              <a:rPr lang="en-GB">
                <a:solidFill>
                  <a:schemeClr val="bg1"/>
                </a:solidFill>
              </a:rPr>
              <a:t>User identity considerations</a:t>
            </a:r>
            <a:endParaRPr lang="en-GB">
              <a:solidFill>
                <a:schemeClr val="bg1"/>
              </a:solidFill>
              <a:latin typeface="Segoe UI Semilight" panose="020B0402040204020203" pitchFamily="34" charset="0"/>
              <a:cs typeface="Segoe UI Semilight" panose="020B0402040204020203" pitchFamily="34" charset="0"/>
            </a:endParaRPr>
          </a:p>
        </p:txBody>
      </p:sp>
      <p:sp>
        <p:nvSpPr>
          <p:cNvPr id="11" name="Graphic 2">
            <a:extLst>
              <a:ext uri="{FF2B5EF4-FFF2-40B4-BE49-F238E27FC236}">
                <a16:creationId xmlns:a16="http://schemas.microsoft.com/office/drawing/2014/main" id="{7039D402-C4FD-E42B-9D6F-40AC48715109}"/>
              </a:ext>
              <a:ext uri="{C183D7F6-B498-43B3-948B-1728B52AA6E4}">
                <adec:decorative xmlns:adec="http://schemas.microsoft.com/office/drawing/2017/decorative" val="1"/>
              </a:ext>
            </a:extLst>
          </p:cNvPr>
          <p:cNvSpPr/>
          <p:nvPr/>
        </p:nvSpPr>
        <p:spPr>
          <a:xfrm rot="10800000">
            <a:off x="11312056" y="1038128"/>
            <a:ext cx="879944" cy="1084459"/>
          </a:xfrm>
          <a:custGeom>
            <a:avLst/>
            <a:gdLst>
              <a:gd name="connsiteX0" fmla="*/ 0 w 4280581"/>
              <a:gd name="connsiteY0" fmla="*/ 3183113 h 5275464"/>
              <a:gd name="connsiteX1" fmla="*/ 0 w 4280581"/>
              <a:gd name="connsiteY1" fmla="*/ 2114644 h 5275464"/>
              <a:gd name="connsiteX2" fmla="*/ 2114644 w 4280581"/>
              <a:gd name="connsiteY2" fmla="*/ 0 h 5275464"/>
              <a:gd name="connsiteX3" fmla="*/ 2165938 w 4280581"/>
              <a:gd name="connsiteY3" fmla="*/ 0 h 5275464"/>
              <a:gd name="connsiteX4" fmla="*/ 4280582 w 4280581"/>
              <a:gd name="connsiteY4" fmla="*/ 2114644 h 5275464"/>
              <a:gd name="connsiteX5" fmla="*/ 4280582 w 4280581"/>
              <a:gd name="connsiteY5" fmla="*/ 2114644 h 5275464"/>
              <a:gd name="connsiteX6" fmla="*/ 2165938 w 4280581"/>
              <a:gd name="connsiteY6" fmla="*/ 4229289 h 5275464"/>
              <a:gd name="connsiteX7" fmla="*/ 1046176 w 4280581"/>
              <a:gd name="connsiteY7" fmla="*/ 4229289 h 5275464"/>
              <a:gd name="connsiteX8" fmla="*/ 0 w 4280581"/>
              <a:gd name="connsiteY8" fmla="*/ 5275465 h 5275464"/>
              <a:gd name="connsiteX9" fmla="*/ 0 w 4280581"/>
              <a:gd name="connsiteY9" fmla="*/ 3183113 h 527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80581" h="5275464">
                <a:moveTo>
                  <a:pt x="0" y="3183113"/>
                </a:moveTo>
                <a:lnTo>
                  <a:pt x="0" y="2114644"/>
                </a:lnTo>
                <a:cubicBezTo>
                  <a:pt x="0" y="951618"/>
                  <a:pt x="951618" y="0"/>
                  <a:pt x="2114644" y="0"/>
                </a:cubicBezTo>
                <a:lnTo>
                  <a:pt x="2165938" y="0"/>
                </a:lnTo>
                <a:cubicBezTo>
                  <a:pt x="3328964" y="0"/>
                  <a:pt x="4280582" y="951618"/>
                  <a:pt x="4280582" y="2114644"/>
                </a:cubicBezTo>
                <a:lnTo>
                  <a:pt x="4280582" y="2114644"/>
                </a:lnTo>
                <a:cubicBezTo>
                  <a:pt x="4280582" y="3277671"/>
                  <a:pt x="3328964" y="4229289"/>
                  <a:pt x="2165938" y="4229289"/>
                </a:cubicBezTo>
                <a:lnTo>
                  <a:pt x="1046176" y="4229289"/>
                </a:lnTo>
                <a:cubicBezTo>
                  <a:pt x="470803" y="4229289"/>
                  <a:pt x="0" y="4700092"/>
                  <a:pt x="0" y="5275465"/>
                </a:cubicBezTo>
                <a:lnTo>
                  <a:pt x="0" y="3183113"/>
                </a:lnTo>
                <a:close/>
              </a:path>
            </a:pathLst>
          </a:custGeom>
          <a:gradFill>
            <a:gsLst>
              <a:gs pos="50000">
                <a:srgbClr val="FCC053"/>
              </a:gs>
              <a:gs pos="0">
                <a:srgbClr val="FDD301"/>
              </a:gs>
              <a:gs pos="100000">
                <a:srgbClr val="FBAEA1"/>
              </a:gs>
            </a:gsLst>
            <a:lin ang="2700000" scaled="1"/>
          </a:gradFill>
          <a:ln w="3768" cap="flat">
            <a:noFill/>
            <a:prstDash val="solid"/>
            <a:miter/>
          </a:ln>
        </p:spPr>
        <p:txBody>
          <a:bodyPr rtlCol="0" anchor="ctr"/>
          <a:lstStyle/>
          <a:p>
            <a:endParaRPr lang="en-US">
              <a:solidFill>
                <a:srgbClr val="000000"/>
              </a:solidFill>
              <a:latin typeface="Segoe UI"/>
            </a:endParaRPr>
          </a:p>
        </p:txBody>
      </p:sp>
      <p:sp>
        <p:nvSpPr>
          <p:cNvPr id="44" name="Freeform: Shape 43">
            <a:extLst>
              <a:ext uri="{FF2B5EF4-FFF2-40B4-BE49-F238E27FC236}">
                <a16:creationId xmlns:a16="http://schemas.microsoft.com/office/drawing/2014/main" id="{83F42E6D-E4A1-3D5D-F2E1-2FD9C1D29335}"/>
              </a:ext>
              <a:ext uri="{C183D7F6-B498-43B3-948B-1728B52AA6E4}">
                <adec:decorative xmlns:adec="http://schemas.microsoft.com/office/drawing/2017/decorative" val="1"/>
              </a:ext>
            </a:extLst>
          </p:cNvPr>
          <p:cNvSpPr/>
          <p:nvPr/>
        </p:nvSpPr>
        <p:spPr>
          <a:xfrm flipH="1" flipV="1">
            <a:off x="0" y="5968482"/>
            <a:ext cx="2739692" cy="889518"/>
          </a:xfrm>
          <a:custGeom>
            <a:avLst/>
            <a:gdLst>
              <a:gd name="connsiteX0" fmla="*/ 2739692 w 2739692"/>
              <a:gd name="connsiteY0" fmla="*/ 889518 h 889518"/>
              <a:gd name="connsiteX1" fmla="*/ 2352635 w 2739692"/>
              <a:gd name="connsiteY1" fmla="*/ 502414 h 889518"/>
              <a:gd name="connsiteX2" fmla="*/ 728035 w 2739692"/>
              <a:gd name="connsiteY2" fmla="*/ 502414 h 889518"/>
              <a:gd name="connsiteX3" fmla="*/ 7423 w 2739692"/>
              <a:gd name="connsiteY3" fmla="*/ 23785 h 889518"/>
              <a:gd name="connsiteX4" fmla="*/ 0 w 2739692"/>
              <a:gd name="connsiteY4" fmla="*/ 0 h 889518"/>
              <a:gd name="connsiteX5" fmla="*/ 2739692 w 2739692"/>
              <a:gd name="connsiteY5" fmla="*/ 0 h 889518"/>
              <a:gd name="connsiteX6" fmla="*/ 2739692 w 2739692"/>
              <a:gd name="connsiteY6" fmla="*/ 115317 h 889518"/>
              <a:gd name="connsiteX7" fmla="*/ 2739692 w 2739692"/>
              <a:gd name="connsiteY7" fmla="*/ 115333 h 889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9692" h="889518">
                <a:moveTo>
                  <a:pt x="2739692" y="889518"/>
                </a:moveTo>
                <a:cubicBezTo>
                  <a:pt x="2739692" y="676607"/>
                  <a:pt x="2565523" y="502414"/>
                  <a:pt x="2352635" y="502414"/>
                </a:cubicBezTo>
                <a:lnTo>
                  <a:pt x="728035" y="502414"/>
                </a:lnTo>
                <a:cubicBezTo>
                  <a:pt x="405317" y="502414"/>
                  <a:pt x="126608" y="304363"/>
                  <a:pt x="7423" y="23785"/>
                </a:cubicBezTo>
                <a:lnTo>
                  <a:pt x="0" y="0"/>
                </a:lnTo>
                <a:lnTo>
                  <a:pt x="2739692" y="0"/>
                </a:lnTo>
                <a:lnTo>
                  <a:pt x="2739692" y="115317"/>
                </a:lnTo>
                <a:lnTo>
                  <a:pt x="2739692" y="115333"/>
                </a:lnTo>
                <a:close/>
              </a:path>
            </a:pathLst>
          </a:custGeom>
          <a:gradFill>
            <a:gsLst>
              <a:gs pos="0">
                <a:srgbClr val="79CEFF"/>
              </a:gs>
              <a:gs pos="50000">
                <a:srgbClr val="8A9DFF"/>
              </a:gs>
              <a:gs pos="100000">
                <a:srgbClr val="9A6DFF"/>
              </a:gs>
            </a:gsLst>
            <a:lin ang="2700000" scaled="1"/>
          </a:gradFill>
          <a:ln w="3768" cap="flat">
            <a:noFill/>
            <a:prstDash val="solid"/>
            <a:miter/>
          </a:ln>
        </p:spPr>
        <p:txBody>
          <a:bodyPr rtlCol="0" anchor="ctr"/>
          <a:lstStyle/>
          <a:p>
            <a:endParaRPr lang="en-US">
              <a:solidFill>
                <a:srgbClr val="000000"/>
              </a:solidFill>
              <a:latin typeface="Segoe UI"/>
            </a:endParaRPr>
          </a:p>
        </p:txBody>
      </p:sp>
      <p:sp>
        <p:nvSpPr>
          <p:cNvPr id="62" name="Title 1">
            <a:extLst>
              <a:ext uri="{FF2B5EF4-FFF2-40B4-BE49-F238E27FC236}">
                <a16:creationId xmlns:a16="http://schemas.microsoft.com/office/drawing/2014/main" id="{6D41F052-CC53-4DD8-237D-E6444D82EC44}"/>
              </a:ext>
              <a:ext uri="{C183D7F6-B498-43B3-948B-1728B52AA6E4}">
                <adec:decorative xmlns:adec="http://schemas.microsoft.com/office/drawing/2017/decorative" val="1"/>
              </a:ext>
            </a:extLst>
          </p:cNvPr>
          <p:cNvSpPr txBox="1">
            <a:spLocks/>
          </p:cNvSpPr>
          <p:nvPr/>
        </p:nvSpPr>
        <p:spPr>
          <a:xfrm>
            <a:off x="3209421" y="2765788"/>
            <a:ext cx="5773158" cy="738664"/>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50" baseline="0">
                <a:ln w="3175">
                  <a:noFill/>
                </a:ln>
                <a:solidFill>
                  <a:schemeClr val="tx1"/>
                </a:solidFill>
                <a:effectLst/>
                <a:latin typeface="+mj-lt"/>
                <a:ea typeface="+mn-ea"/>
                <a:cs typeface="Segoe UI" pitchFamily="34" charset="0"/>
              </a:defRPr>
            </a:lvl1pPr>
          </a:lstStyle>
          <a:p>
            <a:pPr algn="ctr"/>
            <a:r>
              <a:rPr lang="en-GB" sz="2400">
                <a:solidFill>
                  <a:srgbClr val="292828"/>
                </a:solidFill>
              </a:rPr>
              <a:t>Have you set up active directory groups to target content and/or communications?</a:t>
            </a:r>
          </a:p>
        </p:txBody>
      </p:sp>
      <p:sp>
        <p:nvSpPr>
          <p:cNvPr id="63" name="Title 1">
            <a:extLst>
              <a:ext uri="{FF2B5EF4-FFF2-40B4-BE49-F238E27FC236}">
                <a16:creationId xmlns:a16="http://schemas.microsoft.com/office/drawing/2014/main" id="{5DB32EC0-211C-88C5-8CDF-07F57ABE2A8F}"/>
              </a:ext>
              <a:ext uri="{C183D7F6-B498-43B3-948B-1728B52AA6E4}">
                <adec:decorative xmlns:adec="http://schemas.microsoft.com/office/drawing/2017/decorative" val="1"/>
              </a:ext>
            </a:extLst>
          </p:cNvPr>
          <p:cNvSpPr txBox="1">
            <a:spLocks/>
          </p:cNvSpPr>
          <p:nvPr/>
        </p:nvSpPr>
        <p:spPr>
          <a:xfrm>
            <a:off x="3262313" y="3909014"/>
            <a:ext cx="5667374" cy="492443"/>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50" baseline="0">
                <a:ln w="3175">
                  <a:noFill/>
                </a:ln>
                <a:solidFill>
                  <a:schemeClr val="tx1"/>
                </a:solidFill>
                <a:effectLst/>
                <a:latin typeface="+mj-lt"/>
                <a:ea typeface="+mn-ea"/>
                <a:cs typeface="Segoe UI" pitchFamily="34" charset="0"/>
              </a:defRPr>
            </a:lvl1pPr>
          </a:lstStyle>
          <a:p>
            <a:pPr algn="ctr"/>
            <a:r>
              <a:rPr lang="en-GB" sz="1600">
                <a:solidFill>
                  <a:srgbClr val="292828"/>
                </a:solidFill>
                <a:latin typeface="+mn-lt"/>
              </a:rPr>
              <a:t>How do you plan on organising user groups?</a:t>
            </a:r>
            <a:br>
              <a:rPr lang="en-GB" sz="1600">
                <a:solidFill>
                  <a:srgbClr val="292828"/>
                </a:solidFill>
                <a:latin typeface="+mn-lt"/>
              </a:rPr>
            </a:br>
            <a:r>
              <a:rPr lang="en-GB" sz="1600">
                <a:solidFill>
                  <a:srgbClr val="292828"/>
                </a:solidFill>
                <a:latin typeface="+mn-lt"/>
              </a:rPr>
              <a:t>(Geography, role type, site location, level, etc)</a:t>
            </a:r>
          </a:p>
        </p:txBody>
      </p:sp>
      <p:sp>
        <p:nvSpPr>
          <p:cNvPr id="64" name="!!BOX6">
            <a:extLst>
              <a:ext uri="{FF2B5EF4-FFF2-40B4-BE49-F238E27FC236}">
                <a16:creationId xmlns:a16="http://schemas.microsoft.com/office/drawing/2014/main" id="{24B6B374-A51B-731F-B490-5C0075A78247}"/>
              </a:ext>
              <a:ext uri="{C183D7F6-B498-43B3-948B-1728B52AA6E4}">
                <adec:decorative xmlns:adec="http://schemas.microsoft.com/office/drawing/2017/decorative" val="1"/>
              </a:ext>
            </a:extLst>
          </p:cNvPr>
          <p:cNvSpPr>
            <a:spLocks/>
          </p:cNvSpPr>
          <p:nvPr/>
        </p:nvSpPr>
        <p:spPr bwMode="auto">
          <a:xfrm>
            <a:off x="2830160" y="4763898"/>
            <a:ext cx="1784350" cy="698979"/>
          </a:xfrm>
          <a:prstGeom prst="roundRect">
            <a:avLst>
              <a:gd name="adj" fmla="val 50000"/>
            </a:avLst>
          </a:prstGeom>
          <a:gradFill>
            <a:gsLst>
              <a:gs pos="50000">
                <a:srgbClr val="94E19A"/>
              </a:gs>
              <a:gs pos="0">
                <a:srgbClr val="AEF23D"/>
              </a:gs>
              <a:gs pos="100000">
                <a:srgbClr val="79CFFC"/>
              </a:gs>
            </a:gsLst>
            <a:lin ang="2700000" scaled="1"/>
          </a:gradFill>
          <a:ln w="3768" cap="flat">
            <a:noFill/>
            <a:prstDash val="solid"/>
            <a:miter/>
          </a:ln>
        </p:spPr>
        <p:txBody>
          <a:bodyPr rtlCol="0" anchor="ctr"/>
          <a:lstStyle/>
          <a:p>
            <a:endParaRPr lang="en-GB"/>
          </a:p>
        </p:txBody>
      </p:sp>
      <p:sp>
        <p:nvSpPr>
          <p:cNvPr id="65" name="Rectangle 64">
            <a:extLst>
              <a:ext uri="{FF2B5EF4-FFF2-40B4-BE49-F238E27FC236}">
                <a16:creationId xmlns:a16="http://schemas.microsoft.com/office/drawing/2014/main" id="{94CDA823-A1F9-073A-BEB7-229A815C60DD}"/>
              </a:ext>
              <a:ext uri="{C183D7F6-B498-43B3-948B-1728B52AA6E4}">
                <adec:decorative xmlns:adec="http://schemas.microsoft.com/office/drawing/2017/decorative" val="1"/>
              </a:ext>
            </a:extLst>
          </p:cNvPr>
          <p:cNvSpPr/>
          <p:nvPr/>
        </p:nvSpPr>
        <p:spPr bwMode="auto">
          <a:xfrm>
            <a:off x="2840250" y="4857933"/>
            <a:ext cx="1308439" cy="51090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400" dirty="0">
                <a:solidFill>
                  <a:schemeClr val="tx1"/>
                </a:solidFill>
                <a:latin typeface="+mj-lt"/>
                <a:ea typeface="Segoe UI" pitchFamily="34" charset="0"/>
                <a:cs typeface="Segoe UI" pitchFamily="34" charset="0"/>
              </a:rPr>
              <a:t>AD groups</a:t>
            </a:r>
          </a:p>
        </p:txBody>
      </p:sp>
      <p:sp>
        <p:nvSpPr>
          <p:cNvPr id="66" name="!!BOX6">
            <a:extLst>
              <a:ext uri="{FF2B5EF4-FFF2-40B4-BE49-F238E27FC236}">
                <a16:creationId xmlns:a16="http://schemas.microsoft.com/office/drawing/2014/main" id="{86587644-1C63-2FD7-F443-80295B35A546}"/>
              </a:ext>
              <a:ext uri="{C183D7F6-B498-43B3-948B-1728B52AA6E4}">
                <adec:decorative xmlns:adec="http://schemas.microsoft.com/office/drawing/2017/decorative" val="1"/>
              </a:ext>
            </a:extLst>
          </p:cNvPr>
          <p:cNvSpPr>
            <a:spLocks/>
          </p:cNvSpPr>
          <p:nvPr/>
        </p:nvSpPr>
        <p:spPr bwMode="auto">
          <a:xfrm>
            <a:off x="4723765" y="4763898"/>
            <a:ext cx="1784350" cy="698979"/>
          </a:xfrm>
          <a:prstGeom prst="roundRect">
            <a:avLst>
              <a:gd name="adj" fmla="val 50000"/>
            </a:avLst>
          </a:prstGeom>
          <a:gradFill>
            <a:gsLst>
              <a:gs pos="50000">
                <a:srgbClr val="94E19A"/>
              </a:gs>
              <a:gs pos="0">
                <a:srgbClr val="AEF23D"/>
              </a:gs>
              <a:gs pos="100000">
                <a:srgbClr val="79CFFC"/>
              </a:gs>
            </a:gsLst>
            <a:lin ang="2700000" scaled="1"/>
          </a:gradFill>
          <a:ln w="3768" cap="flat">
            <a:noFill/>
            <a:prstDash val="solid"/>
            <a:miter/>
          </a:ln>
        </p:spPr>
        <p:txBody>
          <a:bodyPr rtlCol="0" anchor="ctr"/>
          <a:lstStyle/>
          <a:p>
            <a:endParaRPr lang="en-GB"/>
          </a:p>
        </p:txBody>
      </p:sp>
      <p:sp>
        <p:nvSpPr>
          <p:cNvPr id="67" name="Rectangle 66">
            <a:extLst>
              <a:ext uri="{FF2B5EF4-FFF2-40B4-BE49-F238E27FC236}">
                <a16:creationId xmlns:a16="http://schemas.microsoft.com/office/drawing/2014/main" id="{F318E312-BBF0-6441-BEF3-6497218E1619}"/>
              </a:ext>
              <a:ext uri="{C183D7F6-B498-43B3-948B-1728B52AA6E4}">
                <adec:decorative xmlns:adec="http://schemas.microsoft.com/office/drawing/2017/decorative" val="1"/>
              </a:ext>
            </a:extLst>
          </p:cNvPr>
          <p:cNvSpPr/>
          <p:nvPr/>
        </p:nvSpPr>
        <p:spPr bwMode="auto">
          <a:xfrm>
            <a:off x="4733855" y="4750211"/>
            <a:ext cx="1308439" cy="72635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400">
                <a:solidFill>
                  <a:schemeClr val="tx1"/>
                </a:solidFill>
                <a:latin typeface="+mj-lt"/>
                <a:ea typeface="Segoe UI" pitchFamily="34" charset="0"/>
                <a:cs typeface="Segoe UI" pitchFamily="34" charset="0"/>
              </a:rPr>
              <a:t>Create group account</a:t>
            </a:r>
          </a:p>
        </p:txBody>
      </p:sp>
      <p:sp>
        <p:nvSpPr>
          <p:cNvPr id="68" name="!!BOX6">
            <a:extLst>
              <a:ext uri="{FF2B5EF4-FFF2-40B4-BE49-F238E27FC236}">
                <a16:creationId xmlns:a16="http://schemas.microsoft.com/office/drawing/2014/main" id="{55ED7E10-4997-B643-4D25-41787A85B89F}"/>
              </a:ext>
              <a:ext uri="{C183D7F6-B498-43B3-948B-1728B52AA6E4}">
                <adec:decorative xmlns:adec="http://schemas.microsoft.com/office/drawing/2017/decorative" val="1"/>
              </a:ext>
            </a:extLst>
          </p:cNvPr>
          <p:cNvSpPr>
            <a:spLocks/>
          </p:cNvSpPr>
          <p:nvPr/>
        </p:nvSpPr>
        <p:spPr bwMode="auto">
          <a:xfrm>
            <a:off x="6634995" y="4763898"/>
            <a:ext cx="2717404" cy="698979"/>
          </a:xfrm>
          <a:prstGeom prst="roundRect">
            <a:avLst>
              <a:gd name="adj" fmla="val 50000"/>
            </a:avLst>
          </a:prstGeom>
          <a:gradFill>
            <a:gsLst>
              <a:gs pos="50000">
                <a:srgbClr val="94E19A"/>
              </a:gs>
              <a:gs pos="0">
                <a:srgbClr val="AEF23D"/>
              </a:gs>
              <a:gs pos="100000">
                <a:srgbClr val="79CFFC"/>
              </a:gs>
            </a:gsLst>
            <a:lin ang="2700000" scaled="1"/>
          </a:gradFill>
          <a:ln w="3768" cap="flat">
            <a:noFill/>
            <a:prstDash val="solid"/>
            <a:miter/>
          </a:ln>
        </p:spPr>
        <p:txBody>
          <a:bodyPr rtlCol="0" anchor="ctr"/>
          <a:lstStyle/>
          <a:p>
            <a:endParaRPr lang="en-GB"/>
          </a:p>
        </p:txBody>
      </p:sp>
      <p:sp>
        <p:nvSpPr>
          <p:cNvPr id="69" name="Rectangle 68">
            <a:extLst>
              <a:ext uri="{FF2B5EF4-FFF2-40B4-BE49-F238E27FC236}">
                <a16:creationId xmlns:a16="http://schemas.microsoft.com/office/drawing/2014/main" id="{2F8F5887-B648-8DCA-7E4B-E9E888A0B9E5}"/>
              </a:ext>
              <a:ext uri="{C183D7F6-B498-43B3-948B-1728B52AA6E4}">
                <adec:decorative xmlns:adec="http://schemas.microsoft.com/office/drawing/2017/decorative" val="1"/>
              </a:ext>
            </a:extLst>
          </p:cNvPr>
          <p:cNvSpPr/>
          <p:nvPr/>
        </p:nvSpPr>
        <p:spPr bwMode="auto">
          <a:xfrm>
            <a:off x="6630883" y="4750211"/>
            <a:ext cx="2255695" cy="72635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400">
                <a:solidFill>
                  <a:schemeClr val="tx1"/>
                </a:solidFill>
                <a:latin typeface="+mj-lt"/>
                <a:ea typeface="Segoe UI" pitchFamily="34" charset="0"/>
                <a:cs typeface="Segoe UI" pitchFamily="34" charset="0"/>
              </a:rPr>
              <a:t>M365 groups for administrators</a:t>
            </a:r>
          </a:p>
        </p:txBody>
      </p:sp>
      <p:grpSp>
        <p:nvGrpSpPr>
          <p:cNvPr id="70" name="Group 69">
            <a:extLst>
              <a:ext uri="{FF2B5EF4-FFF2-40B4-BE49-F238E27FC236}">
                <a16:creationId xmlns:a16="http://schemas.microsoft.com/office/drawing/2014/main" id="{9A4783D9-70A8-0460-2C18-45D4AC3F3A2F}"/>
              </a:ext>
              <a:ext uri="{C183D7F6-B498-43B3-948B-1728B52AA6E4}">
                <adec:decorative xmlns:adec="http://schemas.microsoft.com/office/drawing/2017/decorative" val="1"/>
              </a:ext>
            </a:extLst>
          </p:cNvPr>
          <p:cNvGrpSpPr/>
          <p:nvPr/>
        </p:nvGrpSpPr>
        <p:grpSpPr>
          <a:xfrm>
            <a:off x="4148690" y="4997623"/>
            <a:ext cx="230609" cy="231532"/>
            <a:chOff x="4628750" y="4306066"/>
            <a:chExt cx="230609" cy="231532"/>
          </a:xfrm>
        </p:grpSpPr>
        <p:grpSp>
          <p:nvGrpSpPr>
            <p:cNvPr id="71" name="Group 70">
              <a:extLst>
                <a:ext uri="{FF2B5EF4-FFF2-40B4-BE49-F238E27FC236}">
                  <a16:creationId xmlns:a16="http://schemas.microsoft.com/office/drawing/2014/main" id="{4F0172AD-B665-C330-812F-BCFAFAEC06D5}"/>
                </a:ext>
              </a:extLst>
            </p:cNvPr>
            <p:cNvGrpSpPr/>
            <p:nvPr/>
          </p:nvGrpSpPr>
          <p:grpSpPr>
            <a:xfrm>
              <a:off x="4628750" y="4306066"/>
              <a:ext cx="230609" cy="231532"/>
              <a:chOff x="1981803" y="5148625"/>
              <a:chExt cx="230609" cy="231532"/>
            </a:xfrm>
          </p:grpSpPr>
          <p:pic>
            <p:nvPicPr>
              <p:cNvPr id="73" name="Picture 72">
                <a:extLst>
                  <a:ext uri="{FF2B5EF4-FFF2-40B4-BE49-F238E27FC236}">
                    <a16:creationId xmlns:a16="http://schemas.microsoft.com/office/drawing/2014/main" id="{4A59A32A-3F44-978D-4AB5-EC1C885A153B}"/>
                  </a:ext>
                </a:extLst>
              </p:cNvPr>
              <p:cNvPicPr>
                <a:picLocks noChangeAspect="1"/>
              </p:cNvPicPr>
              <p:nvPr/>
            </p:nvPicPr>
            <p:blipFill>
              <a:blip r:embed="rId16">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981803" y="5148625"/>
                <a:ext cx="230609" cy="231532"/>
              </a:xfrm>
              <a:prstGeom prst="rect">
                <a:avLst/>
              </a:prstGeom>
              <a:effectLst>
                <a:outerShdw blurRad="266700" sx="102000" sy="102000" algn="ctr" rotWithShape="0">
                  <a:schemeClr val="accent1">
                    <a:alpha val="96000"/>
                  </a:schemeClr>
                </a:outerShdw>
              </a:effectLst>
            </p:spPr>
          </p:pic>
          <p:pic>
            <p:nvPicPr>
              <p:cNvPr id="74" name="Picture 73">
                <a:extLst>
                  <a:ext uri="{FF2B5EF4-FFF2-40B4-BE49-F238E27FC236}">
                    <a16:creationId xmlns:a16="http://schemas.microsoft.com/office/drawing/2014/main" id="{DB11F7C2-6176-93F2-5625-B8A2810DF535}"/>
                  </a:ext>
                </a:extLst>
              </p:cNvPr>
              <p:cNvPicPr>
                <a:picLocks noChangeAspect="1"/>
              </p:cNvPicPr>
              <p:nvPr/>
            </p:nvPicPr>
            <p:blipFill>
              <a:blip r:embed="rId20">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72" name="Oval 71">
              <a:hlinkClick r:id="rId21"/>
              <a:extLst>
                <a:ext uri="{FF2B5EF4-FFF2-40B4-BE49-F238E27FC236}">
                  <a16:creationId xmlns:a16="http://schemas.microsoft.com/office/drawing/2014/main" id="{E82A84F3-418A-97DE-64FE-18D60C50395E}"/>
                </a:ext>
              </a:extLst>
            </p:cNvPr>
            <p:cNvSpPr>
              <a:spLocks/>
            </p:cNvSpPr>
            <p:nvPr/>
          </p:nvSpPr>
          <p:spPr bwMode="auto">
            <a:xfrm>
              <a:off x="4628750" y="4306066"/>
              <a:ext cx="230609" cy="231532"/>
            </a:xfrm>
            <a:prstGeom prst="ellipse">
              <a:avLst/>
            </a:prstGeom>
            <a:solidFill>
              <a:schemeClr val="accent5">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75" name="Group 74">
            <a:extLst>
              <a:ext uri="{FF2B5EF4-FFF2-40B4-BE49-F238E27FC236}">
                <a16:creationId xmlns:a16="http://schemas.microsoft.com/office/drawing/2014/main" id="{3B36744A-68E5-2B15-886C-18B085C77C04}"/>
              </a:ext>
              <a:ext uri="{C183D7F6-B498-43B3-948B-1728B52AA6E4}">
                <adec:decorative xmlns:adec="http://schemas.microsoft.com/office/drawing/2017/decorative" val="1"/>
              </a:ext>
            </a:extLst>
          </p:cNvPr>
          <p:cNvGrpSpPr/>
          <p:nvPr/>
        </p:nvGrpSpPr>
        <p:grpSpPr>
          <a:xfrm>
            <a:off x="6042295" y="4997623"/>
            <a:ext cx="230609" cy="231532"/>
            <a:chOff x="6522355" y="4306066"/>
            <a:chExt cx="230609" cy="231532"/>
          </a:xfrm>
        </p:grpSpPr>
        <p:grpSp>
          <p:nvGrpSpPr>
            <p:cNvPr id="76" name="Group 75">
              <a:extLst>
                <a:ext uri="{FF2B5EF4-FFF2-40B4-BE49-F238E27FC236}">
                  <a16:creationId xmlns:a16="http://schemas.microsoft.com/office/drawing/2014/main" id="{FE790388-3EE5-5ECF-B372-E51D49A4CF75}"/>
                </a:ext>
              </a:extLst>
            </p:cNvPr>
            <p:cNvGrpSpPr/>
            <p:nvPr/>
          </p:nvGrpSpPr>
          <p:grpSpPr>
            <a:xfrm>
              <a:off x="6522355" y="4306066"/>
              <a:ext cx="230609" cy="231532"/>
              <a:chOff x="1981803" y="5148625"/>
              <a:chExt cx="230609" cy="231532"/>
            </a:xfrm>
          </p:grpSpPr>
          <p:pic>
            <p:nvPicPr>
              <p:cNvPr id="78" name="Picture 77">
                <a:extLst>
                  <a:ext uri="{FF2B5EF4-FFF2-40B4-BE49-F238E27FC236}">
                    <a16:creationId xmlns:a16="http://schemas.microsoft.com/office/drawing/2014/main" id="{DC58921C-6BDE-9312-690D-6A2CABBE4C8A}"/>
                  </a:ext>
                </a:extLst>
              </p:cNvPr>
              <p:cNvPicPr>
                <a:picLocks noChangeAspect="1"/>
              </p:cNvPicPr>
              <p:nvPr/>
            </p:nvPicPr>
            <p:blipFill>
              <a:blip r:embed="rId16">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981803" y="5148625"/>
                <a:ext cx="230609" cy="231532"/>
              </a:xfrm>
              <a:prstGeom prst="rect">
                <a:avLst/>
              </a:prstGeom>
              <a:effectLst>
                <a:outerShdw blurRad="266700" sx="102000" sy="102000" algn="ctr" rotWithShape="0">
                  <a:schemeClr val="accent1">
                    <a:alpha val="96000"/>
                  </a:schemeClr>
                </a:outerShdw>
              </a:effectLst>
            </p:spPr>
          </p:pic>
          <p:pic>
            <p:nvPicPr>
              <p:cNvPr id="79" name="Picture 78">
                <a:extLst>
                  <a:ext uri="{FF2B5EF4-FFF2-40B4-BE49-F238E27FC236}">
                    <a16:creationId xmlns:a16="http://schemas.microsoft.com/office/drawing/2014/main" id="{3AFB17F2-1A39-3C82-4206-D0E62A82A322}"/>
                  </a:ext>
                </a:extLst>
              </p:cNvPr>
              <p:cNvPicPr>
                <a:picLocks noChangeAspect="1"/>
              </p:cNvPicPr>
              <p:nvPr/>
            </p:nvPicPr>
            <p:blipFill>
              <a:blip r:embed="rId20">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77" name="Oval 76">
              <a:hlinkClick r:id="rId22"/>
              <a:extLst>
                <a:ext uri="{FF2B5EF4-FFF2-40B4-BE49-F238E27FC236}">
                  <a16:creationId xmlns:a16="http://schemas.microsoft.com/office/drawing/2014/main" id="{AAC67D2A-B18F-D9EC-0E75-AA0B7371698B}"/>
                </a:ext>
              </a:extLst>
            </p:cNvPr>
            <p:cNvSpPr>
              <a:spLocks/>
            </p:cNvSpPr>
            <p:nvPr/>
          </p:nvSpPr>
          <p:spPr bwMode="auto">
            <a:xfrm>
              <a:off x="6522355" y="4306066"/>
              <a:ext cx="230609" cy="231532"/>
            </a:xfrm>
            <a:prstGeom prst="ellipse">
              <a:avLst/>
            </a:prstGeom>
            <a:solidFill>
              <a:schemeClr val="accent5">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80" name="Group 79">
            <a:extLst>
              <a:ext uri="{FF2B5EF4-FFF2-40B4-BE49-F238E27FC236}">
                <a16:creationId xmlns:a16="http://schemas.microsoft.com/office/drawing/2014/main" id="{30B2BDAA-71D6-D3A6-ABE1-11320520AB4D}"/>
              </a:ext>
              <a:ext uri="{C183D7F6-B498-43B3-948B-1728B52AA6E4}">
                <adec:decorative xmlns:adec="http://schemas.microsoft.com/office/drawing/2017/decorative" val="1"/>
              </a:ext>
            </a:extLst>
          </p:cNvPr>
          <p:cNvGrpSpPr/>
          <p:nvPr/>
        </p:nvGrpSpPr>
        <p:grpSpPr>
          <a:xfrm>
            <a:off x="8886579" y="4997623"/>
            <a:ext cx="230609" cy="231532"/>
            <a:chOff x="8421005" y="4306066"/>
            <a:chExt cx="230609" cy="231532"/>
          </a:xfrm>
        </p:grpSpPr>
        <p:grpSp>
          <p:nvGrpSpPr>
            <p:cNvPr id="81" name="Group 80">
              <a:extLst>
                <a:ext uri="{FF2B5EF4-FFF2-40B4-BE49-F238E27FC236}">
                  <a16:creationId xmlns:a16="http://schemas.microsoft.com/office/drawing/2014/main" id="{1D41B48B-943D-DBC0-0AC0-E47533DDC007}"/>
                </a:ext>
              </a:extLst>
            </p:cNvPr>
            <p:cNvGrpSpPr/>
            <p:nvPr/>
          </p:nvGrpSpPr>
          <p:grpSpPr>
            <a:xfrm>
              <a:off x="8421005" y="4306066"/>
              <a:ext cx="230609" cy="231532"/>
              <a:chOff x="1981803" y="5148625"/>
              <a:chExt cx="230609" cy="231532"/>
            </a:xfrm>
          </p:grpSpPr>
          <p:pic>
            <p:nvPicPr>
              <p:cNvPr id="83" name="Picture 82">
                <a:extLst>
                  <a:ext uri="{FF2B5EF4-FFF2-40B4-BE49-F238E27FC236}">
                    <a16:creationId xmlns:a16="http://schemas.microsoft.com/office/drawing/2014/main" id="{69E549F3-1778-A624-468B-9F696FD608A7}"/>
                  </a:ext>
                </a:extLst>
              </p:cNvPr>
              <p:cNvPicPr>
                <a:picLocks noChangeAspect="1"/>
              </p:cNvPicPr>
              <p:nvPr/>
            </p:nvPicPr>
            <p:blipFill>
              <a:blip r:embed="rId16">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981803" y="5148625"/>
                <a:ext cx="230609" cy="231532"/>
              </a:xfrm>
              <a:prstGeom prst="rect">
                <a:avLst/>
              </a:prstGeom>
              <a:effectLst>
                <a:outerShdw blurRad="266700" sx="102000" sy="102000" algn="ctr" rotWithShape="0">
                  <a:schemeClr val="accent1">
                    <a:alpha val="96000"/>
                  </a:schemeClr>
                </a:outerShdw>
              </a:effectLst>
            </p:spPr>
          </p:pic>
          <p:pic>
            <p:nvPicPr>
              <p:cNvPr id="84" name="Picture 83">
                <a:extLst>
                  <a:ext uri="{FF2B5EF4-FFF2-40B4-BE49-F238E27FC236}">
                    <a16:creationId xmlns:a16="http://schemas.microsoft.com/office/drawing/2014/main" id="{06498054-1479-E819-3D8A-469FE5E068CC}"/>
                  </a:ext>
                </a:extLst>
              </p:cNvPr>
              <p:cNvPicPr>
                <a:picLocks noChangeAspect="1"/>
              </p:cNvPicPr>
              <p:nvPr/>
            </p:nvPicPr>
            <p:blipFill>
              <a:blip r:embed="rId20">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82" name="Oval 81">
              <a:hlinkClick r:id="rId23"/>
              <a:extLst>
                <a:ext uri="{FF2B5EF4-FFF2-40B4-BE49-F238E27FC236}">
                  <a16:creationId xmlns:a16="http://schemas.microsoft.com/office/drawing/2014/main" id="{20A90EB1-C2E2-0D56-AE9A-BDC2FF39F3D4}"/>
                </a:ext>
              </a:extLst>
            </p:cNvPr>
            <p:cNvSpPr>
              <a:spLocks/>
            </p:cNvSpPr>
            <p:nvPr/>
          </p:nvSpPr>
          <p:spPr bwMode="auto">
            <a:xfrm>
              <a:off x="8421005" y="4306066"/>
              <a:ext cx="230609" cy="231532"/>
            </a:xfrm>
            <a:prstGeom prst="ellipse">
              <a:avLst/>
            </a:prstGeom>
            <a:solidFill>
              <a:schemeClr val="accent5">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17" name="Graphic 15">
            <a:extLst>
              <a:ext uri="{FF2B5EF4-FFF2-40B4-BE49-F238E27FC236}">
                <a16:creationId xmlns:a16="http://schemas.microsoft.com/office/drawing/2014/main" id="{E66D049B-DD61-4F5A-0ED1-2694E9125609}"/>
              </a:ext>
              <a:ext uri="{C183D7F6-B498-43B3-948B-1728B52AA6E4}">
                <adec:decorative xmlns:adec="http://schemas.microsoft.com/office/drawing/2017/decorative" val="1"/>
              </a:ext>
            </a:extLst>
          </p:cNvPr>
          <p:cNvSpPr/>
          <p:nvPr/>
        </p:nvSpPr>
        <p:spPr>
          <a:xfrm rot="6300000">
            <a:off x="2027055" y="3432539"/>
            <a:ext cx="703258" cy="703258"/>
          </a:xfrm>
          <a:custGeom>
            <a:avLst/>
            <a:gdLst>
              <a:gd name="connsiteX0" fmla="*/ 0 w 4073843"/>
              <a:gd name="connsiteY0" fmla="*/ 0 h 4073843"/>
              <a:gd name="connsiteX1" fmla="*/ 2036922 w 4073843"/>
              <a:gd name="connsiteY1" fmla="*/ 0 h 4073843"/>
              <a:gd name="connsiteX2" fmla="*/ 4073844 w 4073843"/>
              <a:gd name="connsiteY2" fmla="*/ 2036922 h 4073843"/>
              <a:gd name="connsiteX3" fmla="*/ 4073844 w 4073843"/>
              <a:gd name="connsiteY3" fmla="*/ 2036922 h 4073843"/>
              <a:gd name="connsiteX4" fmla="*/ 2036922 w 4073843"/>
              <a:gd name="connsiteY4" fmla="*/ 4073844 h 4073843"/>
              <a:gd name="connsiteX5" fmla="*/ 2036922 w 4073843"/>
              <a:gd name="connsiteY5" fmla="*/ 4073844 h 4073843"/>
              <a:gd name="connsiteX6" fmla="*/ 0 w 4073843"/>
              <a:gd name="connsiteY6" fmla="*/ 2036922 h 4073843"/>
              <a:gd name="connsiteX7" fmla="*/ 0 w 4073843"/>
              <a:gd name="connsiteY7" fmla="*/ 0 h 4073843"/>
              <a:gd name="connsiteX8" fmla="*/ 0 w 4073843"/>
              <a:gd name="connsiteY8" fmla="*/ 0 h 407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3843" h="4073843">
                <a:moveTo>
                  <a:pt x="0" y="0"/>
                </a:moveTo>
                <a:lnTo>
                  <a:pt x="2036922" y="0"/>
                </a:lnTo>
                <a:cubicBezTo>
                  <a:pt x="3161158" y="0"/>
                  <a:pt x="4073844" y="912686"/>
                  <a:pt x="4073844" y="2036922"/>
                </a:cubicBezTo>
                <a:lnTo>
                  <a:pt x="4073844" y="2036922"/>
                </a:lnTo>
                <a:cubicBezTo>
                  <a:pt x="4073844" y="3161158"/>
                  <a:pt x="3161158" y="4073844"/>
                  <a:pt x="2036922" y="4073844"/>
                </a:cubicBezTo>
                <a:lnTo>
                  <a:pt x="2036922" y="4073844"/>
                </a:lnTo>
                <a:cubicBezTo>
                  <a:pt x="912686" y="4073844"/>
                  <a:pt x="0" y="3161158"/>
                  <a:pt x="0" y="2036922"/>
                </a:cubicBezTo>
                <a:lnTo>
                  <a:pt x="0" y="0"/>
                </a:lnTo>
                <a:lnTo>
                  <a:pt x="0" y="0"/>
                </a:lnTo>
                <a:close/>
              </a:path>
            </a:pathLst>
          </a:custGeom>
          <a:gradFill>
            <a:gsLst>
              <a:gs pos="0">
                <a:srgbClr val="3F32A0"/>
              </a:gs>
              <a:gs pos="0">
                <a:srgbClr val="4034A2"/>
              </a:gs>
              <a:gs pos="10000">
                <a:srgbClr val="5049BD"/>
              </a:gs>
              <a:gs pos="19000">
                <a:srgbClr val="5956CE"/>
              </a:gs>
              <a:gs pos="25000">
                <a:srgbClr val="5D5BD4"/>
              </a:gs>
              <a:gs pos="48000">
                <a:srgbClr val="8C74E4"/>
              </a:gs>
              <a:gs pos="71000">
                <a:srgbClr val="B38AF3"/>
              </a:gs>
              <a:gs pos="89000">
                <a:srgbClr val="CC98FB"/>
              </a:gs>
              <a:gs pos="100000">
                <a:srgbClr val="D59DFF"/>
              </a:gs>
            </a:gsLst>
            <a:lin ang="6414078" scaled="1"/>
          </a:gradFill>
          <a:ln w="9525" cap="flat">
            <a:noFill/>
            <a:prstDash val="solid"/>
            <a:miter/>
          </a:ln>
        </p:spPr>
        <p:txBody>
          <a:bodyPr rtlCol="0" anchor="ctr"/>
          <a:lstStyle/>
          <a:p>
            <a:endParaRPr lang="en-US"/>
          </a:p>
        </p:txBody>
      </p:sp>
      <p:grpSp>
        <p:nvGrpSpPr>
          <p:cNvPr id="23" name="Group 22">
            <a:extLst>
              <a:ext uri="{FF2B5EF4-FFF2-40B4-BE49-F238E27FC236}">
                <a16:creationId xmlns:a16="http://schemas.microsoft.com/office/drawing/2014/main" id="{864A45A1-6739-A257-1FA7-870CADDEEFDF}"/>
              </a:ext>
              <a:ext uri="{C183D7F6-B498-43B3-948B-1728B52AA6E4}">
                <adec:decorative xmlns:adec="http://schemas.microsoft.com/office/drawing/2017/decorative" val="1"/>
              </a:ext>
            </a:extLst>
          </p:cNvPr>
          <p:cNvGrpSpPr/>
          <p:nvPr/>
        </p:nvGrpSpPr>
        <p:grpSpPr>
          <a:xfrm>
            <a:off x="11410951" y="349395"/>
            <a:ext cx="323850" cy="325146"/>
            <a:chOff x="11410951" y="349395"/>
            <a:chExt cx="323850" cy="325146"/>
          </a:xfrm>
        </p:grpSpPr>
        <p:grpSp>
          <p:nvGrpSpPr>
            <p:cNvPr id="24" name="Group 23">
              <a:extLst>
                <a:ext uri="{FF2B5EF4-FFF2-40B4-BE49-F238E27FC236}">
                  <a16:creationId xmlns:a16="http://schemas.microsoft.com/office/drawing/2014/main" id="{F626CB43-3AE0-A3F1-C6FE-E0FDE3400ACC}"/>
                </a:ext>
              </a:extLst>
            </p:cNvPr>
            <p:cNvGrpSpPr/>
            <p:nvPr/>
          </p:nvGrpSpPr>
          <p:grpSpPr>
            <a:xfrm>
              <a:off x="11410951" y="349395"/>
              <a:ext cx="323850" cy="325146"/>
              <a:chOff x="11410951" y="349395"/>
              <a:chExt cx="323850" cy="325146"/>
            </a:xfrm>
          </p:grpSpPr>
          <p:pic>
            <p:nvPicPr>
              <p:cNvPr id="26" name="Picture 25">
                <a:extLst>
                  <a:ext uri="{FF2B5EF4-FFF2-40B4-BE49-F238E27FC236}">
                    <a16:creationId xmlns:a16="http://schemas.microsoft.com/office/drawing/2014/main" id="{1C1C4B25-2E7A-0813-5046-DB9A2328F50D}"/>
                  </a:ext>
                </a:extLst>
              </p:cNvPr>
              <p:cNvPicPr>
                <a:picLocks noChangeAspect="1"/>
              </p:cNvPicPr>
              <p:nvPr/>
            </p:nvPicPr>
            <p:blipFill>
              <a:blip r:embed="rId16">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1410951" y="349395"/>
                <a:ext cx="323850" cy="325146"/>
              </a:xfrm>
              <a:prstGeom prst="rect">
                <a:avLst/>
              </a:prstGeom>
              <a:effectLst>
                <a:outerShdw blurRad="266700" sx="102000" sy="102000" algn="ctr" rotWithShape="0">
                  <a:schemeClr val="accent1">
                    <a:alpha val="96000"/>
                  </a:schemeClr>
                </a:outerShdw>
              </a:effectLst>
            </p:spPr>
          </p:pic>
          <p:grpSp>
            <p:nvGrpSpPr>
              <p:cNvPr id="85" name="Group 84">
                <a:extLst>
                  <a:ext uri="{FF2B5EF4-FFF2-40B4-BE49-F238E27FC236}">
                    <a16:creationId xmlns:a16="http://schemas.microsoft.com/office/drawing/2014/main" id="{48181776-AD7E-7647-52D4-3FCAAA7A5279}"/>
                  </a:ext>
                </a:extLst>
              </p:cNvPr>
              <p:cNvGrpSpPr/>
              <p:nvPr/>
            </p:nvGrpSpPr>
            <p:grpSpPr>
              <a:xfrm>
                <a:off x="11473093" y="418984"/>
                <a:ext cx="199566" cy="185968"/>
                <a:chOff x="3048008" y="590482"/>
                <a:chExt cx="6096368" cy="5680984"/>
              </a:xfrm>
              <a:solidFill>
                <a:schemeClr val="tx2"/>
              </a:solidFill>
            </p:grpSpPr>
            <p:sp>
              <p:nvSpPr>
                <p:cNvPr id="86" name="Freeform: Shape 85">
                  <a:extLst>
                    <a:ext uri="{FF2B5EF4-FFF2-40B4-BE49-F238E27FC236}">
                      <a16:creationId xmlns:a16="http://schemas.microsoft.com/office/drawing/2014/main" id="{23CBF7EC-96D4-D301-8BF7-BE0271DF2BFE}"/>
                    </a:ext>
                  </a:extLst>
                </p:cNvPr>
                <p:cNvSpPr/>
                <p:nvPr/>
              </p:nvSpPr>
              <p:spPr>
                <a:xfrm>
                  <a:off x="3893247" y="1953303"/>
                  <a:ext cx="4407014" cy="4318163"/>
                </a:xfrm>
                <a:custGeom>
                  <a:avLst/>
                  <a:gdLst>
                    <a:gd name="connsiteX0" fmla="*/ 4405505 w 4407014"/>
                    <a:gd name="connsiteY0" fmla="*/ 2970836 h 4318163"/>
                    <a:gd name="connsiteX1" fmla="*/ 4406743 w 4407014"/>
                    <a:gd name="connsiteY1" fmla="*/ 3661494 h 4318163"/>
                    <a:gd name="connsiteX2" fmla="*/ 3752756 w 4407014"/>
                    <a:gd name="connsiteY2" fmla="*/ 4318052 h 4318163"/>
                    <a:gd name="connsiteX3" fmla="*/ 2824164 w 4407014"/>
                    <a:gd name="connsiteY3" fmla="*/ 4317862 h 4318163"/>
                    <a:gd name="connsiteX4" fmla="*/ 2771110 w 4407014"/>
                    <a:gd name="connsiteY4" fmla="*/ 4264236 h 4318163"/>
                    <a:gd name="connsiteX5" fmla="*/ 2773015 w 4407014"/>
                    <a:gd name="connsiteY5" fmla="*/ 2816055 h 4318163"/>
                    <a:gd name="connsiteX6" fmla="*/ 2714245 w 4407014"/>
                    <a:gd name="connsiteY6" fmla="*/ 2757762 h 4318163"/>
                    <a:gd name="connsiteX7" fmla="*/ 1690403 w 4407014"/>
                    <a:gd name="connsiteY7" fmla="*/ 2757762 h 4318163"/>
                    <a:gd name="connsiteX8" fmla="*/ 1632682 w 4407014"/>
                    <a:gd name="connsiteY8" fmla="*/ 2817007 h 4318163"/>
                    <a:gd name="connsiteX9" fmla="*/ 1634682 w 4407014"/>
                    <a:gd name="connsiteY9" fmla="*/ 4260426 h 4318163"/>
                    <a:gd name="connsiteX10" fmla="*/ 1576008 w 4407014"/>
                    <a:gd name="connsiteY10" fmla="*/ 4318052 h 4318163"/>
                    <a:gd name="connsiteX11" fmla="*/ 642653 w 4407014"/>
                    <a:gd name="connsiteY11" fmla="*/ 4316624 h 4318163"/>
                    <a:gd name="connsiteX12" fmla="*/ 18480 w 4407014"/>
                    <a:gd name="connsiteY12" fmla="*/ 3835135 h 4318163"/>
                    <a:gd name="connsiteX13" fmla="*/ 1335 w 4407014"/>
                    <a:gd name="connsiteY13" fmla="*/ 3670257 h 4318163"/>
                    <a:gd name="connsiteX14" fmla="*/ 1 w 4407014"/>
                    <a:gd name="connsiteY14" fmla="*/ 2226838 h 4318163"/>
                    <a:gd name="connsiteX15" fmla="*/ 67057 w 4407014"/>
                    <a:gd name="connsiteY15" fmla="*/ 2065771 h 4318163"/>
                    <a:gd name="connsiteX16" fmla="*/ 2067879 w 4407014"/>
                    <a:gd name="connsiteY16" fmla="*/ 65616 h 4318163"/>
                    <a:gd name="connsiteX17" fmla="*/ 2339056 w 4407014"/>
                    <a:gd name="connsiteY17" fmla="*/ 66187 h 4318163"/>
                    <a:gd name="connsiteX18" fmla="*/ 4339877 w 4407014"/>
                    <a:gd name="connsiteY18" fmla="*/ 2066437 h 4318163"/>
                    <a:gd name="connsiteX19" fmla="*/ 4406362 w 4407014"/>
                    <a:gd name="connsiteY19" fmla="*/ 2227886 h 4318163"/>
                    <a:gd name="connsiteX20" fmla="*/ 4405695 w 4407014"/>
                    <a:gd name="connsiteY20" fmla="*/ 2971027 h 431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07014" h="4318163">
                      <a:moveTo>
                        <a:pt x="4405505" y="2970836"/>
                      </a:moveTo>
                      <a:cubicBezTo>
                        <a:pt x="4405505" y="3201055"/>
                        <a:pt x="4400075" y="3431465"/>
                        <a:pt x="4406743" y="3661494"/>
                      </a:cubicBezTo>
                      <a:cubicBezTo>
                        <a:pt x="4417316" y="4024873"/>
                        <a:pt x="4118230" y="4324815"/>
                        <a:pt x="3752756" y="4318052"/>
                      </a:cubicBezTo>
                      <a:cubicBezTo>
                        <a:pt x="3443289" y="4312337"/>
                        <a:pt x="3133726" y="4316052"/>
                        <a:pt x="2824164" y="4317862"/>
                      </a:cubicBezTo>
                      <a:cubicBezTo>
                        <a:pt x="2781778" y="4318147"/>
                        <a:pt x="2771014" y="4305765"/>
                        <a:pt x="2771110" y="4264236"/>
                      </a:cubicBezTo>
                      <a:cubicBezTo>
                        <a:pt x="2772538" y="3781509"/>
                        <a:pt x="2771395" y="3298782"/>
                        <a:pt x="2773015" y="2816055"/>
                      </a:cubicBezTo>
                      <a:cubicBezTo>
                        <a:pt x="2773205" y="2769573"/>
                        <a:pt x="2759775" y="2757476"/>
                        <a:pt x="2714245" y="2757762"/>
                      </a:cubicBezTo>
                      <a:cubicBezTo>
                        <a:pt x="2372965" y="2759572"/>
                        <a:pt x="2031684" y="2759572"/>
                        <a:pt x="1690403" y="2757762"/>
                      </a:cubicBezTo>
                      <a:cubicBezTo>
                        <a:pt x="1643731" y="2757476"/>
                        <a:pt x="1632491" y="2771764"/>
                        <a:pt x="1632682" y="2817007"/>
                      </a:cubicBezTo>
                      <a:cubicBezTo>
                        <a:pt x="1634301" y="3298115"/>
                        <a:pt x="1633063" y="3779318"/>
                        <a:pt x="1634682" y="4260426"/>
                      </a:cubicBezTo>
                      <a:cubicBezTo>
                        <a:pt x="1634872" y="4306908"/>
                        <a:pt x="1621156" y="4318338"/>
                        <a:pt x="1576008" y="4318052"/>
                      </a:cubicBezTo>
                      <a:cubicBezTo>
                        <a:pt x="1264921" y="4316147"/>
                        <a:pt x="953739" y="4318338"/>
                        <a:pt x="642653" y="4316624"/>
                      </a:cubicBezTo>
                      <a:cubicBezTo>
                        <a:pt x="337377" y="4314909"/>
                        <a:pt x="90013" y="4124314"/>
                        <a:pt x="18480" y="3835135"/>
                      </a:cubicBezTo>
                      <a:cubicBezTo>
                        <a:pt x="5335" y="3781985"/>
                        <a:pt x="1430" y="3725311"/>
                        <a:pt x="1335" y="3670257"/>
                      </a:cubicBezTo>
                      <a:cubicBezTo>
                        <a:pt x="97" y="3189149"/>
                        <a:pt x="1144" y="2707946"/>
                        <a:pt x="1" y="2226838"/>
                      </a:cubicBezTo>
                      <a:cubicBezTo>
                        <a:pt x="-189" y="2161973"/>
                        <a:pt x="21623" y="2111110"/>
                        <a:pt x="67057" y="2065771"/>
                      </a:cubicBezTo>
                      <a:cubicBezTo>
                        <a:pt x="734284" y="1399401"/>
                        <a:pt x="1400843" y="732270"/>
                        <a:pt x="2067879" y="65616"/>
                      </a:cubicBezTo>
                      <a:cubicBezTo>
                        <a:pt x="2155699" y="-22110"/>
                        <a:pt x="2250949" y="-21824"/>
                        <a:pt x="2339056" y="66187"/>
                      </a:cubicBezTo>
                      <a:cubicBezTo>
                        <a:pt x="3006091" y="732842"/>
                        <a:pt x="3672651" y="1399878"/>
                        <a:pt x="4339877" y="2066437"/>
                      </a:cubicBezTo>
                      <a:cubicBezTo>
                        <a:pt x="4385312" y="2111776"/>
                        <a:pt x="4406838" y="2163021"/>
                        <a:pt x="4406362" y="2227886"/>
                      </a:cubicBezTo>
                      <a:cubicBezTo>
                        <a:pt x="4404647" y="2475631"/>
                        <a:pt x="4405695" y="2723281"/>
                        <a:pt x="4405695" y="2971027"/>
                      </a:cubicBezTo>
                      <a:close/>
                    </a:path>
                  </a:pathLst>
                </a:custGeom>
                <a:grp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3504484F-05CC-8BA1-E4A8-7FFBB28686DB}"/>
                    </a:ext>
                  </a:extLst>
                </p:cNvPr>
                <p:cNvSpPr/>
                <p:nvPr/>
              </p:nvSpPr>
              <p:spPr>
                <a:xfrm>
                  <a:off x="3048008" y="590482"/>
                  <a:ext cx="6096368" cy="3164843"/>
                </a:xfrm>
                <a:custGeom>
                  <a:avLst/>
                  <a:gdLst>
                    <a:gd name="connsiteX0" fmla="*/ 4371204 w 6096368"/>
                    <a:gd name="connsiteY0" fmla="*/ 937804 h 3164843"/>
                    <a:gd name="connsiteX1" fmla="*/ 4371490 w 6096368"/>
                    <a:gd name="connsiteY1" fmla="*/ 583569 h 3164843"/>
                    <a:gd name="connsiteX2" fmla="*/ 4619140 w 6096368"/>
                    <a:gd name="connsiteY2" fmla="*/ 242765 h 3164843"/>
                    <a:gd name="connsiteX3" fmla="*/ 5060910 w 6096368"/>
                    <a:gd name="connsiteY3" fmla="*/ 506322 h 3164843"/>
                    <a:gd name="connsiteX4" fmla="*/ 5069863 w 6096368"/>
                    <a:gd name="connsiteY4" fmla="*/ 615192 h 3164843"/>
                    <a:gd name="connsiteX5" fmla="*/ 5069292 w 6096368"/>
                    <a:gd name="connsiteY5" fmla="*/ 1582361 h 3164843"/>
                    <a:gd name="connsiteX6" fmla="*/ 5112059 w 6096368"/>
                    <a:gd name="connsiteY6" fmla="*/ 1686374 h 3164843"/>
                    <a:gd name="connsiteX7" fmla="*/ 5978072 w 6096368"/>
                    <a:gd name="connsiteY7" fmla="*/ 2551339 h 3164843"/>
                    <a:gd name="connsiteX8" fmla="*/ 6051700 w 6096368"/>
                    <a:gd name="connsiteY8" fmla="*/ 2981488 h 3164843"/>
                    <a:gd name="connsiteX9" fmla="*/ 5533540 w 6096368"/>
                    <a:gd name="connsiteY9" fmla="*/ 3087311 h 3164843"/>
                    <a:gd name="connsiteX10" fmla="*/ 5203118 w 6096368"/>
                    <a:gd name="connsiteY10" fmla="*/ 2764890 h 3164843"/>
                    <a:gd name="connsiteX11" fmla="*/ 3206106 w 6096368"/>
                    <a:gd name="connsiteY11" fmla="*/ 767783 h 3164843"/>
                    <a:gd name="connsiteX12" fmla="*/ 2887781 w 6096368"/>
                    <a:gd name="connsiteY12" fmla="*/ 770164 h 3164843"/>
                    <a:gd name="connsiteX13" fmla="*/ 614544 w 6096368"/>
                    <a:gd name="connsiteY13" fmla="*/ 3043305 h 3164843"/>
                    <a:gd name="connsiteX14" fmla="*/ 197825 w 6096368"/>
                    <a:gd name="connsiteY14" fmla="*/ 3127792 h 3164843"/>
                    <a:gd name="connsiteX15" fmla="*/ 113910 w 6096368"/>
                    <a:gd name="connsiteY15" fmla="*/ 2555911 h 3164843"/>
                    <a:gd name="connsiteX16" fmla="*/ 1450553 w 6096368"/>
                    <a:gd name="connsiteY16" fmla="*/ 1218696 h 3164843"/>
                    <a:gd name="connsiteX17" fmla="*/ 2382956 w 6096368"/>
                    <a:gd name="connsiteY17" fmla="*/ 285437 h 3164843"/>
                    <a:gd name="connsiteX18" fmla="*/ 3521288 w 6096368"/>
                    <a:gd name="connsiteY18" fmla="*/ 134466 h 3164843"/>
                    <a:gd name="connsiteX19" fmla="*/ 3808372 w 6096368"/>
                    <a:gd name="connsiteY19" fmla="*/ 382211 h 3164843"/>
                    <a:gd name="connsiteX20" fmla="*/ 4337772 w 6096368"/>
                    <a:gd name="connsiteY20" fmla="*/ 910182 h 3164843"/>
                    <a:gd name="connsiteX21" fmla="*/ 4371204 w 6096368"/>
                    <a:gd name="connsiteY21" fmla="*/ 937709 h 3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96368" h="3164843">
                      <a:moveTo>
                        <a:pt x="4371204" y="937804"/>
                      </a:moveTo>
                      <a:cubicBezTo>
                        <a:pt x="4371204" y="811884"/>
                        <a:pt x="4369871" y="697774"/>
                        <a:pt x="4371490" y="583569"/>
                      </a:cubicBezTo>
                      <a:cubicBezTo>
                        <a:pt x="4373871" y="418311"/>
                        <a:pt x="4467312" y="291152"/>
                        <a:pt x="4619140" y="242765"/>
                      </a:cubicBezTo>
                      <a:cubicBezTo>
                        <a:pt x="4812974" y="181043"/>
                        <a:pt x="5023381" y="305916"/>
                        <a:pt x="5060910" y="506322"/>
                      </a:cubicBezTo>
                      <a:cubicBezTo>
                        <a:pt x="5067577" y="541945"/>
                        <a:pt x="5069863" y="578902"/>
                        <a:pt x="5069863" y="615192"/>
                      </a:cubicBezTo>
                      <a:cubicBezTo>
                        <a:pt x="5070530" y="937614"/>
                        <a:pt x="5071006" y="1259940"/>
                        <a:pt x="5069292" y="1582361"/>
                      </a:cubicBezTo>
                      <a:cubicBezTo>
                        <a:pt x="5069101" y="1625604"/>
                        <a:pt x="5081483" y="1655989"/>
                        <a:pt x="5112059" y="1686374"/>
                      </a:cubicBezTo>
                      <a:cubicBezTo>
                        <a:pt x="5401524" y="1973838"/>
                        <a:pt x="5689750" y="2262732"/>
                        <a:pt x="5978072" y="2551339"/>
                      </a:cubicBezTo>
                      <a:cubicBezTo>
                        <a:pt x="6104373" y="2677736"/>
                        <a:pt x="6130567" y="2832136"/>
                        <a:pt x="6051700" y="2981488"/>
                      </a:cubicBezTo>
                      <a:cubicBezTo>
                        <a:pt x="5952069" y="3170083"/>
                        <a:pt x="5695751" y="3226757"/>
                        <a:pt x="5533540" y="3087311"/>
                      </a:cubicBezTo>
                      <a:cubicBezTo>
                        <a:pt x="5417049" y="2987203"/>
                        <a:pt x="5311989" y="2873665"/>
                        <a:pt x="5203118" y="2764890"/>
                      </a:cubicBezTo>
                      <a:cubicBezTo>
                        <a:pt x="4537225" y="2099378"/>
                        <a:pt x="3871808" y="1433390"/>
                        <a:pt x="3206106" y="767783"/>
                      </a:cubicBezTo>
                      <a:cubicBezTo>
                        <a:pt x="3106665" y="668342"/>
                        <a:pt x="2988650" y="669294"/>
                        <a:pt x="2887781" y="770164"/>
                      </a:cubicBezTo>
                      <a:cubicBezTo>
                        <a:pt x="2129972" y="1527783"/>
                        <a:pt x="1372258" y="2285592"/>
                        <a:pt x="614544" y="3043305"/>
                      </a:cubicBezTo>
                      <a:cubicBezTo>
                        <a:pt x="490814" y="3167035"/>
                        <a:pt x="340700" y="3197325"/>
                        <a:pt x="197825" y="3127792"/>
                      </a:cubicBezTo>
                      <a:cubicBezTo>
                        <a:pt x="-25822" y="3019017"/>
                        <a:pt x="-68303" y="2738696"/>
                        <a:pt x="113910" y="2555911"/>
                      </a:cubicBezTo>
                      <a:cubicBezTo>
                        <a:pt x="558728" y="2109379"/>
                        <a:pt x="1004974" y="1664371"/>
                        <a:pt x="1450553" y="1218696"/>
                      </a:cubicBezTo>
                      <a:cubicBezTo>
                        <a:pt x="1761449" y="907705"/>
                        <a:pt x="2073107" y="597381"/>
                        <a:pt x="2382956" y="285437"/>
                      </a:cubicBezTo>
                      <a:cubicBezTo>
                        <a:pt x="2692232" y="-25935"/>
                        <a:pt x="3146194" y="-92229"/>
                        <a:pt x="3521288" y="134466"/>
                      </a:cubicBezTo>
                      <a:cubicBezTo>
                        <a:pt x="3627969" y="198950"/>
                        <a:pt x="3717599" y="294200"/>
                        <a:pt x="3808372" y="382211"/>
                      </a:cubicBezTo>
                      <a:cubicBezTo>
                        <a:pt x="3987251" y="555661"/>
                        <a:pt x="4161464" y="734064"/>
                        <a:pt x="4337772" y="910182"/>
                      </a:cubicBezTo>
                      <a:cubicBezTo>
                        <a:pt x="4345201" y="917611"/>
                        <a:pt x="4353964" y="923707"/>
                        <a:pt x="4371204" y="937709"/>
                      </a:cubicBezTo>
                      <a:close/>
                    </a:path>
                  </a:pathLst>
                </a:custGeom>
                <a:grpFill/>
                <a:ln w="9525" cap="flat">
                  <a:noFill/>
                  <a:prstDash val="solid"/>
                  <a:miter/>
                </a:ln>
              </p:spPr>
              <p:txBody>
                <a:bodyPr rtlCol="0" anchor="ctr"/>
                <a:lstStyle/>
                <a:p>
                  <a:endParaRPr lang="en-US"/>
                </a:p>
              </p:txBody>
            </p:sp>
          </p:grpSp>
        </p:grpSp>
        <p:sp>
          <p:nvSpPr>
            <p:cNvPr id="25" name="Oval 24">
              <a:hlinkClick r:id="rId24" action="ppaction://hlinksldjump"/>
              <a:extLst>
                <a:ext uri="{FF2B5EF4-FFF2-40B4-BE49-F238E27FC236}">
                  <a16:creationId xmlns:a16="http://schemas.microsoft.com/office/drawing/2014/main" id="{03B8A8F2-E8FB-4BCA-EDF3-0768EA411EFF}"/>
                </a:ext>
              </a:extLst>
            </p:cNvPr>
            <p:cNvSpPr>
              <a:spLocks/>
            </p:cNvSpPr>
            <p:nvPr/>
          </p:nvSpPr>
          <p:spPr bwMode="auto">
            <a:xfrm>
              <a:off x="11410951" y="349395"/>
              <a:ext cx="323850" cy="325146"/>
            </a:xfrm>
            <a:prstGeom prst="ellipse">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107" name="Group 106" descr="Button to return to User identity considerations">
            <a:extLst>
              <a:ext uri="{FF2B5EF4-FFF2-40B4-BE49-F238E27FC236}">
                <a16:creationId xmlns:a16="http://schemas.microsoft.com/office/drawing/2014/main" id="{946A432A-2129-96A4-6663-5064DE63A86E}"/>
              </a:ext>
              <a:ext uri="{C183D7F6-B498-43B3-948B-1728B52AA6E4}">
                <adec:decorative xmlns:adec="http://schemas.microsoft.com/office/drawing/2017/decorative" val="0"/>
              </a:ext>
            </a:extLst>
          </p:cNvPr>
          <p:cNvGrpSpPr/>
          <p:nvPr/>
        </p:nvGrpSpPr>
        <p:grpSpPr>
          <a:xfrm>
            <a:off x="10953750" y="349395"/>
            <a:ext cx="323850" cy="325146"/>
            <a:chOff x="10953750" y="349395"/>
            <a:chExt cx="323850" cy="325146"/>
          </a:xfrm>
        </p:grpSpPr>
        <p:grpSp>
          <p:nvGrpSpPr>
            <p:cNvPr id="108" name="Group 107">
              <a:extLst>
                <a:ext uri="{FF2B5EF4-FFF2-40B4-BE49-F238E27FC236}">
                  <a16:creationId xmlns:a16="http://schemas.microsoft.com/office/drawing/2014/main" id="{AD885B57-8C17-85B2-2BA8-064976820AAE}"/>
                </a:ext>
              </a:extLst>
            </p:cNvPr>
            <p:cNvGrpSpPr/>
            <p:nvPr/>
          </p:nvGrpSpPr>
          <p:grpSpPr>
            <a:xfrm>
              <a:off x="10953750" y="349395"/>
              <a:ext cx="323850" cy="325146"/>
              <a:chOff x="10953750" y="349395"/>
              <a:chExt cx="323850" cy="325146"/>
            </a:xfrm>
          </p:grpSpPr>
          <p:pic>
            <p:nvPicPr>
              <p:cNvPr id="110" name="Picture 109">
                <a:extLst>
                  <a:ext uri="{FF2B5EF4-FFF2-40B4-BE49-F238E27FC236}">
                    <a16:creationId xmlns:a16="http://schemas.microsoft.com/office/drawing/2014/main" id="{4FBFF307-CA1B-4B94-5C4B-EA0347040F3D}"/>
                  </a:ext>
                </a:extLst>
              </p:cNvPr>
              <p:cNvPicPr>
                <a:picLocks noChangeAspect="1"/>
              </p:cNvPicPr>
              <p:nvPr/>
            </p:nvPicPr>
            <p:blipFill>
              <a:blip r:embed="rId16">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0953750" y="349395"/>
                <a:ext cx="323850" cy="325146"/>
              </a:xfrm>
              <a:prstGeom prst="rect">
                <a:avLst/>
              </a:prstGeom>
              <a:effectLst>
                <a:outerShdw blurRad="266700" sx="102000" sy="102000" algn="ctr" rotWithShape="0">
                  <a:schemeClr val="accent1">
                    <a:alpha val="96000"/>
                  </a:schemeClr>
                </a:outerShdw>
              </a:effectLst>
            </p:spPr>
          </p:pic>
          <p:pic>
            <p:nvPicPr>
              <p:cNvPr id="111" name="Graphic 110">
                <a:extLst>
                  <a:ext uri="{FF2B5EF4-FFF2-40B4-BE49-F238E27FC236}">
                    <a16:creationId xmlns:a16="http://schemas.microsoft.com/office/drawing/2014/main" id="{0D655F17-C3D0-AC3A-9BBF-DDE53FF12AA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1004196" y="432340"/>
                <a:ext cx="222958" cy="159256"/>
              </a:xfrm>
              <a:prstGeom prst="rect">
                <a:avLst/>
              </a:prstGeom>
            </p:spPr>
          </p:pic>
        </p:grpSp>
        <p:sp>
          <p:nvSpPr>
            <p:cNvPr id="109" name="Oval 108">
              <a:hlinkClick r:id="rId25" action="ppaction://hlinksldjump"/>
              <a:extLst>
                <a:ext uri="{FF2B5EF4-FFF2-40B4-BE49-F238E27FC236}">
                  <a16:creationId xmlns:a16="http://schemas.microsoft.com/office/drawing/2014/main" id="{FCF79A0E-73DB-9014-A538-DB733033A351}"/>
                </a:ext>
              </a:extLst>
            </p:cNvPr>
            <p:cNvSpPr>
              <a:spLocks/>
            </p:cNvSpPr>
            <p:nvPr/>
          </p:nvSpPr>
          <p:spPr bwMode="auto">
            <a:xfrm>
              <a:off x="10953750" y="349395"/>
              <a:ext cx="323850" cy="325146"/>
            </a:xfrm>
            <a:prstGeom prst="ellipse">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89" name="Freeform: Shape 88">
            <a:hlinkClick r:id="rId25" action="ppaction://hlinksldjump"/>
            <a:extLst>
              <a:ext uri="{FF2B5EF4-FFF2-40B4-BE49-F238E27FC236}">
                <a16:creationId xmlns:a16="http://schemas.microsoft.com/office/drawing/2014/main" id="{F116ACE9-F125-8D0F-BBD6-BEC3E6672316}"/>
              </a:ext>
              <a:ext uri="{C183D7F6-B498-43B3-948B-1728B52AA6E4}">
                <adec:decorative xmlns:adec="http://schemas.microsoft.com/office/drawing/2017/decorative" val="1"/>
              </a:ext>
            </a:extLst>
          </p:cNvPr>
          <p:cNvSpPr/>
          <p:nvPr/>
        </p:nvSpPr>
        <p:spPr bwMode="auto">
          <a:xfrm>
            <a:off x="0" y="888087"/>
            <a:ext cx="12192000" cy="5969913"/>
          </a:xfrm>
          <a:custGeom>
            <a:avLst/>
            <a:gdLst>
              <a:gd name="connsiteX0" fmla="*/ 6984485 w 12192000"/>
              <a:gd name="connsiteY0" fmla="*/ 3875811 h 5969913"/>
              <a:gd name="connsiteX1" fmla="*/ 6662460 w 12192000"/>
              <a:gd name="connsiteY1" fmla="*/ 4089264 h 5969913"/>
              <a:gd name="connsiteX2" fmla="*/ 6634995 w 12192000"/>
              <a:gd name="connsiteY2" fmla="*/ 4225301 h 5969913"/>
              <a:gd name="connsiteX3" fmla="*/ 6662460 w 12192000"/>
              <a:gd name="connsiteY3" fmla="*/ 4361338 h 5969913"/>
              <a:gd name="connsiteX4" fmla="*/ 6984485 w 12192000"/>
              <a:gd name="connsiteY4" fmla="*/ 4574790 h 5969913"/>
              <a:gd name="connsiteX5" fmla="*/ 9002909 w 12192000"/>
              <a:gd name="connsiteY5" fmla="*/ 4574791 h 5969913"/>
              <a:gd name="connsiteX6" fmla="*/ 9352399 w 12192000"/>
              <a:gd name="connsiteY6" fmla="*/ 4225301 h 5969913"/>
              <a:gd name="connsiteX7" fmla="*/ 9352400 w 12192000"/>
              <a:gd name="connsiteY7" fmla="*/ 4225301 h 5969913"/>
              <a:gd name="connsiteX8" fmla="*/ 9002910 w 12192000"/>
              <a:gd name="connsiteY8" fmla="*/ 3875811 h 5969913"/>
              <a:gd name="connsiteX9" fmla="*/ 5073255 w 12192000"/>
              <a:gd name="connsiteY9" fmla="*/ 3875811 h 5969913"/>
              <a:gd name="connsiteX10" fmla="*/ 4751230 w 12192000"/>
              <a:gd name="connsiteY10" fmla="*/ 4089264 h 5969913"/>
              <a:gd name="connsiteX11" fmla="*/ 4723766 w 12192000"/>
              <a:gd name="connsiteY11" fmla="*/ 4225301 h 5969913"/>
              <a:gd name="connsiteX12" fmla="*/ 4751230 w 12192000"/>
              <a:gd name="connsiteY12" fmla="*/ 4361338 h 5969913"/>
              <a:gd name="connsiteX13" fmla="*/ 5073255 w 12192000"/>
              <a:gd name="connsiteY13" fmla="*/ 4574790 h 5969913"/>
              <a:gd name="connsiteX14" fmla="*/ 6158625 w 12192000"/>
              <a:gd name="connsiteY14" fmla="*/ 4574791 h 5969913"/>
              <a:gd name="connsiteX15" fmla="*/ 6508115 w 12192000"/>
              <a:gd name="connsiteY15" fmla="*/ 4225301 h 5969913"/>
              <a:gd name="connsiteX16" fmla="*/ 6508116 w 12192000"/>
              <a:gd name="connsiteY16" fmla="*/ 4225301 h 5969913"/>
              <a:gd name="connsiteX17" fmla="*/ 6158626 w 12192000"/>
              <a:gd name="connsiteY17" fmla="*/ 3875811 h 5969913"/>
              <a:gd name="connsiteX18" fmla="*/ 3179650 w 12192000"/>
              <a:gd name="connsiteY18" fmla="*/ 3875811 h 5969913"/>
              <a:gd name="connsiteX19" fmla="*/ 2857625 w 12192000"/>
              <a:gd name="connsiteY19" fmla="*/ 4089264 h 5969913"/>
              <a:gd name="connsiteX20" fmla="*/ 2830160 w 12192000"/>
              <a:gd name="connsiteY20" fmla="*/ 4225301 h 5969913"/>
              <a:gd name="connsiteX21" fmla="*/ 2857625 w 12192000"/>
              <a:gd name="connsiteY21" fmla="*/ 4361338 h 5969913"/>
              <a:gd name="connsiteX22" fmla="*/ 3179650 w 12192000"/>
              <a:gd name="connsiteY22" fmla="*/ 4574790 h 5969913"/>
              <a:gd name="connsiteX23" fmla="*/ 4265020 w 12192000"/>
              <a:gd name="connsiteY23" fmla="*/ 4574791 h 5969913"/>
              <a:gd name="connsiteX24" fmla="*/ 4614510 w 12192000"/>
              <a:gd name="connsiteY24" fmla="*/ 4225301 h 5969913"/>
              <a:gd name="connsiteX25" fmla="*/ 4614511 w 12192000"/>
              <a:gd name="connsiteY25" fmla="*/ 4225301 h 5969913"/>
              <a:gd name="connsiteX26" fmla="*/ 4265021 w 12192000"/>
              <a:gd name="connsiteY26" fmla="*/ 3875811 h 5969913"/>
              <a:gd name="connsiteX27" fmla="*/ 0 w 12192000"/>
              <a:gd name="connsiteY27" fmla="*/ 0 h 5969913"/>
              <a:gd name="connsiteX28" fmla="*/ 12192000 w 12192000"/>
              <a:gd name="connsiteY28" fmla="*/ 0 h 5969913"/>
              <a:gd name="connsiteX29" fmla="*/ 12192000 w 12192000"/>
              <a:gd name="connsiteY29" fmla="*/ 5969913 h 5969913"/>
              <a:gd name="connsiteX30" fmla="*/ 0 w 12192000"/>
              <a:gd name="connsiteY30" fmla="*/ 5969913 h 596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192000" h="5969913">
                <a:moveTo>
                  <a:pt x="6984485" y="3875811"/>
                </a:moveTo>
                <a:cubicBezTo>
                  <a:pt x="6839722" y="3875811"/>
                  <a:pt x="6715515" y="3963827"/>
                  <a:pt x="6662460" y="4089264"/>
                </a:cubicBezTo>
                <a:lnTo>
                  <a:pt x="6634995" y="4225301"/>
                </a:lnTo>
                <a:lnTo>
                  <a:pt x="6662460" y="4361338"/>
                </a:lnTo>
                <a:cubicBezTo>
                  <a:pt x="6715515" y="4486775"/>
                  <a:pt x="6839722" y="4574790"/>
                  <a:pt x="6984485" y="4574790"/>
                </a:cubicBezTo>
                <a:lnTo>
                  <a:pt x="9002909" y="4574791"/>
                </a:lnTo>
                <a:cubicBezTo>
                  <a:pt x="9195927" y="4574791"/>
                  <a:pt x="9352399" y="4418319"/>
                  <a:pt x="9352399" y="4225301"/>
                </a:cubicBezTo>
                <a:lnTo>
                  <a:pt x="9352400" y="4225301"/>
                </a:lnTo>
                <a:cubicBezTo>
                  <a:pt x="9352400" y="4032283"/>
                  <a:pt x="9195928" y="3875811"/>
                  <a:pt x="9002910" y="3875811"/>
                </a:cubicBezTo>
                <a:close/>
                <a:moveTo>
                  <a:pt x="5073255" y="3875811"/>
                </a:moveTo>
                <a:cubicBezTo>
                  <a:pt x="4928492" y="3875811"/>
                  <a:pt x="4804285" y="3963827"/>
                  <a:pt x="4751230" y="4089264"/>
                </a:cubicBezTo>
                <a:lnTo>
                  <a:pt x="4723766" y="4225301"/>
                </a:lnTo>
                <a:lnTo>
                  <a:pt x="4751230" y="4361338"/>
                </a:lnTo>
                <a:cubicBezTo>
                  <a:pt x="4804285" y="4486775"/>
                  <a:pt x="4928492" y="4574790"/>
                  <a:pt x="5073255" y="4574790"/>
                </a:cubicBezTo>
                <a:lnTo>
                  <a:pt x="6158625" y="4574791"/>
                </a:lnTo>
                <a:cubicBezTo>
                  <a:pt x="6351643" y="4574791"/>
                  <a:pt x="6508115" y="4418319"/>
                  <a:pt x="6508115" y="4225301"/>
                </a:cubicBezTo>
                <a:lnTo>
                  <a:pt x="6508116" y="4225301"/>
                </a:lnTo>
                <a:cubicBezTo>
                  <a:pt x="6508116" y="4032283"/>
                  <a:pt x="6351644" y="3875811"/>
                  <a:pt x="6158626" y="3875811"/>
                </a:cubicBezTo>
                <a:close/>
                <a:moveTo>
                  <a:pt x="3179650" y="3875811"/>
                </a:moveTo>
                <a:cubicBezTo>
                  <a:pt x="3034887" y="3875811"/>
                  <a:pt x="2910680" y="3963827"/>
                  <a:pt x="2857625" y="4089264"/>
                </a:cubicBezTo>
                <a:lnTo>
                  <a:pt x="2830160" y="4225301"/>
                </a:lnTo>
                <a:lnTo>
                  <a:pt x="2857625" y="4361338"/>
                </a:lnTo>
                <a:cubicBezTo>
                  <a:pt x="2910680" y="4486775"/>
                  <a:pt x="3034887" y="4574790"/>
                  <a:pt x="3179650" y="4574790"/>
                </a:cubicBezTo>
                <a:lnTo>
                  <a:pt x="4265020" y="4574791"/>
                </a:lnTo>
                <a:cubicBezTo>
                  <a:pt x="4458038" y="4574791"/>
                  <a:pt x="4614510" y="4418319"/>
                  <a:pt x="4614510" y="4225301"/>
                </a:cubicBezTo>
                <a:lnTo>
                  <a:pt x="4614511" y="4225301"/>
                </a:lnTo>
                <a:cubicBezTo>
                  <a:pt x="4614511" y="4032283"/>
                  <a:pt x="4458039" y="3875811"/>
                  <a:pt x="4265021" y="3875811"/>
                </a:cubicBezTo>
                <a:close/>
                <a:moveTo>
                  <a:pt x="0" y="0"/>
                </a:moveTo>
                <a:lnTo>
                  <a:pt x="12192000" y="0"/>
                </a:lnTo>
                <a:lnTo>
                  <a:pt x="12192000" y="5969913"/>
                </a:lnTo>
                <a:lnTo>
                  <a:pt x="0" y="5969913"/>
                </a:lnTo>
                <a:close/>
              </a:path>
            </a:pathLst>
          </a:custGeom>
          <a:solidFill>
            <a:srgbClr val="FEF000">
              <a:alpha val="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220284272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750"/>
                                        <p:tgtEl>
                                          <p:spTgt spid="27"/>
                                        </p:tgtEl>
                                      </p:cBhvr>
                                    </p:animEffect>
                                  </p:childTnLst>
                                </p:cTn>
                              </p:par>
                              <p:par>
                                <p:cTn id="8" presetID="42" presetClass="path" presetSubtype="0" decel="100000" fill="hold" grpId="1" nodeType="withEffect">
                                  <p:stCondLst>
                                    <p:cond delay="100"/>
                                  </p:stCondLst>
                                  <p:childTnLst>
                                    <p:animMotion origin="layout" path="M 0 0.03889 L 0 7.40741E-7 " pathEditMode="relative" rAng="0" ptsTypes="AA">
                                      <p:cBhvr>
                                        <p:cTn id="9" dur="750" fill="hold"/>
                                        <p:tgtEl>
                                          <p:spTgt spid="27"/>
                                        </p:tgtEl>
                                        <p:attrNameLst>
                                          <p:attrName>ppt_x</p:attrName>
                                          <p:attrName>ppt_y</p:attrName>
                                        </p:attrNameLst>
                                      </p:cBhvr>
                                      <p:rCtr x="0" y="-1944"/>
                                    </p:animMotion>
                                  </p:childTnLst>
                                </p:cTn>
                              </p:par>
                              <p:par>
                                <p:cTn id="10" presetID="10" presetClass="entr" presetSubtype="0" fill="hold" grpId="0" nodeType="withEffect">
                                  <p:stCondLst>
                                    <p:cond delay="75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750"/>
                                        <p:tgtEl>
                                          <p:spTgt spid="62"/>
                                        </p:tgtEl>
                                      </p:cBhvr>
                                    </p:animEffect>
                                  </p:childTnLst>
                                </p:cTn>
                              </p:par>
                              <p:par>
                                <p:cTn id="13" presetID="42" presetClass="path" presetSubtype="0" decel="100000" fill="hold" grpId="1" nodeType="withEffect">
                                  <p:stCondLst>
                                    <p:cond delay="750"/>
                                  </p:stCondLst>
                                  <p:childTnLst>
                                    <p:animMotion origin="layout" path="M 0 0.03888 L 0 4.07407E-6 " pathEditMode="relative" rAng="0" ptsTypes="AA">
                                      <p:cBhvr>
                                        <p:cTn id="14" dur="750" fill="hold"/>
                                        <p:tgtEl>
                                          <p:spTgt spid="62"/>
                                        </p:tgtEl>
                                        <p:attrNameLst>
                                          <p:attrName>ppt_x</p:attrName>
                                          <p:attrName>ppt_y</p:attrName>
                                        </p:attrNameLst>
                                      </p:cBhvr>
                                      <p:rCtr x="0" y="-1944"/>
                                    </p:animMotion>
                                  </p:childTnLst>
                                </p:cTn>
                              </p:par>
                              <p:par>
                                <p:cTn id="15" presetID="10" presetClass="entr" presetSubtype="0" fill="hold" grpId="0" nodeType="withEffect">
                                  <p:stCondLst>
                                    <p:cond delay="100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750"/>
                                        <p:tgtEl>
                                          <p:spTgt spid="63"/>
                                        </p:tgtEl>
                                      </p:cBhvr>
                                    </p:animEffect>
                                  </p:childTnLst>
                                </p:cTn>
                              </p:par>
                              <p:par>
                                <p:cTn id="18" presetID="42" presetClass="path" presetSubtype="0" decel="100000" fill="hold" grpId="1" nodeType="withEffect">
                                  <p:stCondLst>
                                    <p:cond delay="1000"/>
                                  </p:stCondLst>
                                  <p:childTnLst>
                                    <p:animMotion origin="layout" path="M 0 0.03889 L 0 2.96296E-6 " pathEditMode="relative" rAng="0" ptsTypes="AA">
                                      <p:cBhvr>
                                        <p:cTn id="19" dur="750" fill="hold"/>
                                        <p:tgtEl>
                                          <p:spTgt spid="63"/>
                                        </p:tgtEl>
                                        <p:attrNameLst>
                                          <p:attrName>ppt_x</p:attrName>
                                          <p:attrName>ppt_y</p:attrName>
                                        </p:attrNameLst>
                                      </p:cBhvr>
                                      <p:rCtr x="0" y="-1944"/>
                                    </p:animMotion>
                                  </p:childTnLst>
                                </p:cTn>
                              </p:par>
                              <p:par>
                                <p:cTn id="20" presetID="10" presetClass="entr" presetSubtype="0" fill="hold" grpId="0" nodeType="withEffect">
                                  <p:stCondLst>
                                    <p:cond delay="1000"/>
                                  </p:stCondLst>
                                  <p:childTnLst>
                                    <p:set>
                                      <p:cBhvr>
                                        <p:cTn id="21" dur="1" fill="hold">
                                          <p:stCondLst>
                                            <p:cond delay="0"/>
                                          </p:stCondLst>
                                        </p:cTn>
                                        <p:tgtEl>
                                          <p:spTgt spid="64"/>
                                        </p:tgtEl>
                                        <p:attrNameLst>
                                          <p:attrName>style.visibility</p:attrName>
                                        </p:attrNameLst>
                                      </p:cBhvr>
                                      <p:to>
                                        <p:strVal val="visible"/>
                                      </p:to>
                                    </p:set>
                                    <p:animEffect transition="in" filter="fade">
                                      <p:cBhvr>
                                        <p:cTn id="22" dur="750"/>
                                        <p:tgtEl>
                                          <p:spTgt spid="64"/>
                                        </p:tgtEl>
                                      </p:cBhvr>
                                    </p:animEffect>
                                  </p:childTnLst>
                                </p:cTn>
                              </p:par>
                              <p:par>
                                <p:cTn id="23" presetID="42" presetClass="path" presetSubtype="0" decel="100000" fill="hold" grpId="1" nodeType="withEffect">
                                  <p:stCondLst>
                                    <p:cond delay="1000"/>
                                  </p:stCondLst>
                                  <p:childTnLst>
                                    <p:animMotion origin="layout" path="M 1.45833E-6 0.03889 L 1.45833E-6 -1.85185E-6 " pathEditMode="relative" rAng="0" ptsTypes="AA">
                                      <p:cBhvr>
                                        <p:cTn id="24" dur="750" fill="hold"/>
                                        <p:tgtEl>
                                          <p:spTgt spid="64"/>
                                        </p:tgtEl>
                                        <p:attrNameLst>
                                          <p:attrName>ppt_x</p:attrName>
                                          <p:attrName>ppt_y</p:attrName>
                                        </p:attrNameLst>
                                      </p:cBhvr>
                                      <p:rCtr x="0" y="-1944"/>
                                    </p:animMotion>
                                  </p:childTnLst>
                                </p:cTn>
                              </p:par>
                              <p:par>
                                <p:cTn id="25" presetID="10" presetClass="entr" presetSubtype="0" fill="hold" grpId="0" nodeType="withEffect">
                                  <p:stCondLst>
                                    <p:cond delay="110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750"/>
                                        <p:tgtEl>
                                          <p:spTgt spid="65"/>
                                        </p:tgtEl>
                                      </p:cBhvr>
                                    </p:animEffect>
                                  </p:childTnLst>
                                </p:cTn>
                              </p:par>
                              <p:par>
                                <p:cTn id="28" presetID="42" presetClass="path" presetSubtype="0" decel="100000" fill="hold" grpId="1" nodeType="withEffect">
                                  <p:stCondLst>
                                    <p:cond delay="1100"/>
                                  </p:stCondLst>
                                  <p:childTnLst>
                                    <p:animMotion origin="layout" path="M 1.45833E-6 0.03889 L 1.45833E-6 -1.85185E-6 " pathEditMode="relative" rAng="0" ptsTypes="AA">
                                      <p:cBhvr>
                                        <p:cTn id="29" dur="750" fill="hold"/>
                                        <p:tgtEl>
                                          <p:spTgt spid="65"/>
                                        </p:tgtEl>
                                        <p:attrNameLst>
                                          <p:attrName>ppt_x</p:attrName>
                                          <p:attrName>ppt_y</p:attrName>
                                        </p:attrNameLst>
                                      </p:cBhvr>
                                      <p:rCtr x="0" y="-1944"/>
                                    </p:animMotion>
                                  </p:childTnLst>
                                </p:cTn>
                              </p:par>
                              <p:par>
                                <p:cTn id="30" presetID="10" presetClass="entr" presetSubtype="0" fill="hold" grpId="0" nodeType="withEffect">
                                  <p:stCondLst>
                                    <p:cond delay="1100"/>
                                  </p:stCondLst>
                                  <p:childTnLst>
                                    <p:set>
                                      <p:cBhvr>
                                        <p:cTn id="31" dur="1" fill="hold">
                                          <p:stCondLst>
                                            <p:cond delay="0"/>
                                          </p:stCondLst>
                                        </p:cTn>
                                        <p:tgtEl>
                                          <p:spTgt spid="66"/>
                                        </p:tgtEl>
                                        <p:attrNameLst>
                                          <p:attrName>style.visibility</p:attrName>
                                        </p:attrNameLst>
                                      </p:cBhvr>
                                      <p:to>
                                        <p:strVal val="visible"/>
                                      </p:to>
                                    </p:set>
                                    <p:animEffect transition="in" filter="fade">
                                      <p:cBhvr>
                                        <p:cTn id="32" dur="750"/>
                                        <p:tgtEl>
                                          <p:spTgt spid="66"/>
                                        </p:tgtEl>
                                      </p:cBhvr>
                                    </p:animEffect>
                                  </p:childTnLst>
                                </p:cTn>
                              </p:par>
                              <p:par>
                                <p:cTn id="33" presetID="42" presetClass="path" presetSubtype="0" decel="100000" fill="hold" grpId="1" nodeType="withEffect">
                                  <p:stCondLst>
                                    <p:cond delay="1100"/>
                                  </p:stCondLst>
                                  <p:childTnLst>
                                    <p:animMotion origin="layout" path="M 2.91667E-6 0.03889 L 2.91667E-6 -1.85185E-6 " pathEditMode="relative" rAng="0" ptsTypes="AA">
                                      <p:cBhvr>
                                        <p:cTn id="34" dur="750" fill="hold"/>
                                        <p:tgtEl>
                                          <p:spTgt spid="66"/>
                                        </p:tgtEl>
                                        <p:attrNameLst>
                                          <p:attrName>ppt_x</p:attrName>
                                          <p:attrName>ppt_y</p:attrName>
                                        </p:attrNameLst>
                                      </p:cBhvr>
                                      <p:rCtr x="0" y="-1944"/>
                                    </p:animMotion>
                                  </p:childTnLst>
                                </p:cTn>
                              </p:par>
                              <p:par>
                                <p:cTn id="35" presetID="10" presetClass="entr" presetSubtype="0" fill="hold" grpId="0" nodeType="withEffect">
                                  <p:stCondLst>
                                    <p:cond delay="1200"/>
                                  </p:stCondLst>
                                  <p:childTnLst>
                                    <p:set>
                                      <p:cBhvr>
                                        <p:cTn id="36" dur="1" fill="hold">
                                          <p:stCondLst>
                                            <p:cond delay="0"/>
                                          </p:stCondLst>
                                        </p:cTn>
                                        <p:tgtEl>
                                          <p:spTgt spid="67"/>
                                        </p:tgtEl>
                                        <p:attrNameLst>
                                          <p:attrName>style.visibility</p:attrName>
                                        </p:attrNameLst>
                                      </p:cBhvr>
                                      <p:to>
                                        <p:strVal val="visible"/>
                                      </p:to>
                                    </p:set>
                                    <p:animEffect transition="in" filter="fade">
                                      <p:cBhvr>
                                        <p:cTn id="37" dur="750"/>
                                        <p:tgtEl>
                                          <p:spTgt spid="67"/>
                                        </p:tgtEl>
                                      </p:cBhvr>
                                    </p:animEffect>
                                  </p:childTnLst>
                                </p:cTn>
                              </p:par>
                              <p:par>
                                <p:cTn id="38" presetID="42" presetClass="path" presetSubtype="0" decel="100000" fill="hold" grpId="1" nodeType="withEffect">
                                  <p:stCondLst>
                                    <p:cond delay="1200"/>
                                  </p:stCondLst>
                                  <p:childTnLst>
                                    <p:animMotion origin="layout" path="M 2.91667E-6 0.03889 L 2.91667E-6 -1.85185E-6 " pathEditMode="relative" rAng="0" ptsTypes="AA">
                                      <p:cBhvr>
                                        <p:cTn id="39" dur="750" fill="hold"/>
                                        <p:tgtEl>
                                          <p:spTgt spid="67"/>
                                        </p:tgtEl>
                                        <p:attrNameLst>
                                          <p:attrName>ppt_x</p:attrName>
                                          <p:attrName>ppt_y</p:attrName>
                                        </p:attrNameLst>
                                      </p:cBhvr>
                                      <p:rCtr x="0" y="-1944"/>
                                    </p:animMotion>
                                  </p:childTnLst>
                                </p:cTn>
                              </p:par>
                              <p:par>
                                <p:cTn id="40" presetID="10" presetClass="entr" presetSubtype="0" fill="hold" grpId="0" nodeType="withEffect">
                                  <p:stCondLst>
                                    <p:cond delay="1200"/>
                                  </p:stCondLst>
                                  <p:childTnLst>
                                    <p:set>
                                      <p:cBhvr>
                                        <p:cTn id="41" dur="1" fill="hold">
                                          <p:stCondLst>
                                            <p:cond delay="0"/>
                                          </p:stCondLst>
                                        </p:cTn>
                                        <p:tgtEl>
                                          <p:spTgt spid="68"/>
                                        </p:tgtEl>
                                        <p:attrNameLst>
                                          <p:attrName>style.visibility</p:attrName>
                                        </p:attrNameLst>
                                      </p:cBhvr>
                                      <p:to>
                                        <p:strVal val="visible"/>
                                      </p:to>
                                    </p:set>
                                    <p:animEffect transition="in" filter="fade">
                                      <p:cBhvr>
                                        <p:cTn id="42" dur="750"/>
                                        <p:tgtEl>
                                          <p:spTgt spid="68"/>
                                        </p:tgtEl>
                                      </p:cBhvr>
                                    </p:animEffect>
                                  </p:childTnLst>
                                </p:cTn>
                              </p:par>
                              <p:par>
                                <p:cTn id="43" presetID="42" presetClass="path" presetSubtype="0" decel="100000" fill="hold" grpId="1" nodeType="withEffect">
                                  <p:stCondLst>
                                    <p:cond delay="1200"/>
                                  </p:stCondLst>
                                  <p:childTnLst>
                                    <p:animMotion origin="layout" path="M 1.04167E-6 0.03889 L 1.04167E-6 -1.85185E-6 " pathEditMode="relative" rAng="0" ptsTypes="AA">
                                      <p:cBhvr>
                                        <p:cTn id="44" dur="750" fill="hold"/>
                                        <p:tgtEl>
                                          <p:spTgt spid="68"/>
                                        </p:tgtEl>
                                        <p:attrNameLst>
                                          <p:attrName>ppt_x</p:attrName>
                                          <p:attrName>ppt_y</p:attrName>
                                        </p:attrNameLst>
                                      </p:cBhvr>
                                      <p:rCtr x="0" y="-1944"/>
                                    </p:animMotion>
                                  </p:childTnLst>
                                </p:cTn>
                              </p:par>
                              <p:par>
                                <p:cTn id="45" presetID="10" presetClass="entr" presetSubtype="0" fill="hold" grpId="0" nodeType="withEffect">
                                  <p:stCondLst>
                                    <p:cond delay="1300"/>
                                  </p:stCondLst>
                                  <p:childTnLst>
                                    <p:set>
                                      <p:cBhvr>
                                        <p:cTn id="46" dur="1" fill="hold">
                                          <p:stCondLst>
                                            <p:cond delay="0"/>
                                          </p:stCondLst>
                                        </p:cTn>
                                        <p:tgtEl>
                                          <p:spTgt spid="69"/>
                                        </p:tgtEl>
                                        <p:attrNameLst>
                                          <p:attrName>style.visibility</p:attrName>
                                        </p:attrNameLst>
                                      </p:cBhvr>
                                      <p:to>
                                        <p:strVal val="visible"/>
                                      </p:to>
                                    </p:set>
                                    <p:animEffect transition="in" filter="fade">
                                      <p:cBhvr>
                                        <p:cTn id="47" dur="750"/>
                                        <p:tgtEl>
                                          <p:spTgt spid="69"/>
                                        </p:tgtEl>
                                      </p:cBhvr>
                                    </p:animEffect>
                                  </p:childTnLst>
                                </p:cTn>
                              </p:par>
                              <p:par>
                                <p:cTn id="48" presetID="42" presetClass="path" presetSubtype="0" decel="100000" fill="hold" grpId="1" nodeType="withEffect">
                                  <p:stCondLst>
                                    <p:cond delay="1300"/>
                                  </p:stCondLst>
                                  <p:childTnLst>
                                    <p:animMotion origin="layout" path="M 1.875E-6 0.03889 L 1.875E-6 -1.85185E-6 " pathEditMode="relative" rAng="0" ptsTypes="AA">
                                      <p:cBhvr>
                                        <p:cTn id="49" dur="750" fill="hold"/>
                                        <p:tgtEl>
                                          <p:spTgt spid="69"/>
                                        </p:tgtEl>
                                        <p:attrNameLst>
                                          <p:attrName>ppt_x</p:attrName>
                                          <p:attrName>ppt_y</p:attrName>
                                        </p:attrNameLst>
                                      </p:cBhvr>
                                      <p:rCtr x="0" y="-1944"/>
                                    </p:animMotion>
                                  </p:childTnLst>
                                </p:cTn>
                              </p:par>
                              <p:par>
                                <p:cTn id="50" presetID="10" presetClass="entr" presetSubtype="0" fill="hold" nodeType="withEffect">
                                  <p:stCondLst>
                                    <p:cond delay="1100"/>
                                  </p:stCondLst>
                                  <p:childTnLst>
                                    <p:set>
                                      <p:cBhvr>
                                        <p:cTn id="51" dur="1" fill="hold">
                                          <p:stCondLst>
                                            <p:cond delay="0"/>
                                          </p:stCondLst>
                                        </p:cTn>
                                        <p:tgtEl>
                                          <p:spTgt spid="70"/>
                                        </p:tgtEl>
                                        <p:attrNameLst>
                                          <p:attrName>style.visibility</p:attrName>
                                        </p:attrNameLst>
                                      </p:cBhvr>
                                      <p:to>
                                        <p:strVal val="visible"/>
                                      </p:to>
                                    </p:set>
                                    <p:animEffect transition="in" filter="fade">
                                      <p:cBhvr>
                                        <p:cTn id="52" dur="750"/>
                                        <p:tgtEl>
                                          <p:spTgt spid="70"/>
                                        </p:tgtEl>
                                      </p:cBhvr>
                                    </p:animEffect>
                                  </p:childTnLst>
                                </p:cTn>
                              </p:par>
                              <p:par>
                                <p:cTn id="53" presetID="6" presetClass="emph" presetSubtype="0" fill="hold" nodeType="withEffect">
                                  <p:stCondLst>
                                    <p:cond delay="1100"/>
                                  </p:stCondLst>
                                  <p:childTnLst>
                                    <p:animScale>
                                      <p:cBhvr>
                                        <p:cTn id="54" dur="10" fill="hold"/>
                                        <p:tgtEl>
                                          <p:spTgt spid="70"/>
                                        </p:tgtEl>
                                      </p:cBhvr>
                                      <p:by x="80000" y="80000"/>
                                    </p:animScale>
                                  </p:childTnLst>
                                </p:cTn>
                              </p:par>
                              <p:par>
                                <p:cTn id="55" presetID="6" presetClass="emph" presetSubtype="0" decel="100000" fill="hold" nodeType="withEffect">
                                  <p:stCondLst>
                                    <p:cond delay="1100"/>
                                  </p:stCondLst>
                                  <p:childTnLst>
                                    <p:animScale>
                                      <p:cBhvr>
                                        <p:cTn id="56" dur="1250" fill="hold"/>
                                        <p:tgtEl>
                                          <p:spTgt spid="70"/>
                                        </p:tgtEl>
                                      </p:cBhvr>
                                      <p:by x="125000" y="125000"/>
                                    </p:animScale>
                                  </p:childTnLst>
                                </p:cTn>
                              </p:par>
                              <p:par>
                                <p:cTn id="57" presetID="10" presetClass="entr" presetSubtype="0" fill="hold" nodeType="withEffect">
                                  <p:stCondLst>
                                    <p:cond delay="1200"/>
                                  </p:stCondLst>
                                  <p:childTnLst>
                                    <p:set>
                                      <p:cBhvr>
                                        <p:cTn id="58" dur="1" fill="hold">
                                          <p:stCondLst>
                                            <p:cond delay="0"/>
                                          </p:stCondLst>
                                        </p:cTn>
                                        <p:tgtEl>
                                          <p:spTgt spid="75"/>
                                        </p:tgtEl>
                                        <p:attrNameLst>
                                          <p:attrName>style.visibility</p:attrName>
                                        </p:attrNameLst>
                                      </p:cBhvr>
                                      <p:to>
                                        <p:strVal val="visible"/>
                                      </p:to>
                                    </p:set>
                                    <p:animEffect transition="in" filter="fade">
                                      <p:cBhvr>
                                        <p:cTn id="59" dur="750"/>
                                        <p:tgtEl>
                                          <p:spTgt spid="75"/>
                                        </p:tgtEl>
                                      </p:cBhvr>
                                    </p:animEffect>
                                  </p:childTnLst>
                                </p:cTn>
                              </p:par>
                              <p:par>
                                <p:cTn id="60" presetID="6" presetClass="emph" presetSubtype="0" fill="hold" nodeType="withEffect">
                                  <p:stCondLst>
                                    <p:cond delay="1200"/>
                                  </p:stCondLst>
                                  <p:childTnLst>
                                    <p:animScale>
                                      <p:cBhvr>
                                        <p:cTn id="61" dur="10" fill="hold"/>
                                        <p:tgtEl>
                                          <p:spTgt spid="75"/>
                                        </p:tgtEl>
                                      </p:cBhvr>
                                      <p:by x="80000" y="80000"/>
                                    </p:animScale>
                                  </p:childTnLst>
                                </p:cTn>
                              </p:par>
                              <p:par>
                                <p:cTn id="62" presetID="6" presetClass="emph" presetSubtype="0" decel="100000" fill="hold" nodeType="withEffect">
                                  <p:stCondLst>
                                    <p:cond delay="1200"/>
                                  </p:stCondLst>
                                  <p:childTnLst>
                                    <p:animScale>
                                      <p:cBhvr>
                                        <p:cTn id="63" dur="1250" fill="hold"/>
                                        <p:tgtEl>
                                          <p:spTgt spid="75"/>
                                        </p:tgtEl>
                                      </p:cBhvr>
                                      <p:by x="125000" y="125000"/>
                                    </p:animScale>
                                  </p:childTnLst>
                                </p:cTn>
                              </p:par>
                              <p:par>
                                <p:cTn id="64" presetID="10" presetClass="entr" presetSubtype="0" fill="hold" nodeType="withEffect">
                                  <p:stCondLst>
                                    <p:cond delay="1300"/>
                                  </p:stCondLst>
                                  <p:childTnLst>
                                    <p:set>
                                      <p:cBhvr>
                                        <p:cTn id="65" dur="1" fill="hold">
                                          <p:stCondLst>
                                            <p:cond delay="0"/>
                                          </p:stCondLst>
                                        </p:cTn>
                                        <p:tgtEl>
                                          <p:spTgt spid="80"/>
                                        </p:tgtEl>
                                        <p:attrNameLst>
                                          <p:attrName>style.visibility</p:attrName>
                                        </p:attrNameLst>
                                      </p:cBhvr>
                                      <p:to>
                                        <p:strVal val="visible"/>
                                      </p:to>
                                    </p:set>
                                    <p:animEffect transition="in" filter="fade">
                                      <p:cBhvr>
                                        <p:cTn id="66" dur="750"/>
                                        <p:tgtEl>
                                          <p:spTgt spid="80"/>
                                        </p:tgtEl>
                                      </p:cBhvr>
                                    </p:animEffect>
                                  </p:childTnLst>
                                </p:cTn>
                              </p:par>
                              <p:par>
                                <p:cTn id="67" presetID="6" presetClass="emph" presetSubtype="0" fill="hold" nodeType="withEffect">
                                  <p:stCondLst>
                                    <p:cond delay="1300"/>
                                  </p:stCondLst>
                                  <p:childTnLst>
                                    <p:animScale>
                                      <p:cBhvr>
                                        <p:cTn id="68" dur="10" fill="hold"/>
                                        <p:tgtEl>
                                          <p:spTgt spid="80"/>
                                        </p:tgtEl>
                                      </p:cBhvr>
                                      <p:by x="80000" y="80000"/>
                                    </p:animScale>
                                  </p:childTnLst>
                                </p:cTn>
                              </p:par>
                              <p:par>
                                <p:cTn id="69" presetID="6" presetClass="emph" presetSubtype="0" decel="100000" fill="hold" nodeType="withEffect">
                                  <p:stCondLst>
                                    <p:cond delay="1300"/>
                                  </p:stCondLst>
                                  <p:childTnLst>
                                    <p:animScale>
                                      <p:cBhvr>
                                        <p:cTn id="70" dur="1250" fill="hold"/>
                                        <p:tgtEl>
                                          <p:spTgt spid="80"/>
                                        </p:tgtEl>
                                      </p:cBhvr>
                                      <p:by x="125000" y="125000"/>
                                    </p:animScale>
                                  </p:childTnLst>
                                </p:cTn>
                              </p:par>
                              <p:par>
                                <p:cTn id="71" presetID="10" presetClass="entr" presetSubtype="0" fill="hold" grpId="0" nodeType="withEffect">
                                  <p:stCondLst>
                                    <p:cond delay="750"/>
                                  </p:stCondLst>
                                  <p:childTnLst>
                                    <p:set>
                                      <p:cBhvr>
                                        <p:cTn id="72" dur="1" fill="hold">
                                          <p:stCondLst>
                                            <p:cond delay="0"/>
                                          </p:stCondLst>
                                        </p:cTn>
                                        <p:tgtEl>
                                          <p:spTgt spid="17"/>
                                        </p:tgtEl>
                                        <p:attrNameLst>
                                          <p:attrName>style.visibility</p:attrName>
                                        </p:attrNameLst>
                                      </p:cBhvr>
                                      <p:to>
                                        <p:strVal val="visible"/>
                                      </p:to>
                                    </p:set>
                                    <p:animEffect transition="in" filter="fade">
                                      <p:cBhvr>
                                        <p:cTn id="73" dur="1250"/>
                                        <p:tgtEl>
                                          <p:spTgt spid="17"/>
                                        </p:tgtEl>
                                      </p:cBhvr>
                                    </p:animEffect>
                                  </p:childTnLst>
                                </p:cTn>
                              </p:par>
                              <p:par>
                                <p:cTn id="74" presetID="42" presetClass="path" presetSubtype="0" decel="100000" fill="hold" grpId="1" nodeType="withEffect">
                                  <p:stCondLst>
                                    <p:cond delay="750"/>
                                  </p:stCondLst>
                                  <p:childTnLst>
                                    <p:animMotion origin="layout" path="M -2.08333E-6 0.11319 L -2.08333E-6 -3.7037E-7 " pathEditMode="relative" rAng="0" ptsTypes="AA">
                                      <p:cBhvr>
                                        <p:cTn id="75" dur="1250" fill="hold"/>
                                        <p:tgtEl>
                                          <p:spTgt spid="17"/>
                                        </p:tgtEl>
                                        <p:attrNameLst>
                                          <p:attrName>ppt_x</p:attrName>
                                          <p:attrName>ppt_y</p:attrName>
                                        </p:attrNameLst>
                                      </p:cBhvr>
                                      <p:rCtr x="0" y="-56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62" grpId="0"/>
      <p:bldP spid="62" grpId="1"/>
      <p:bldP spid="63" grpId="0"/>
      <p:bldP spid="63" grpId="1"/>
      <p:bldP spid="64" grpId="0" animBg="1"/>
      <p:bldP spid="64" grpId="1" animBg="1"/>
      <p:bldP spid="65" grpId="0"/>
      <p:bldP spid="65" grpId="1"/>
      <p:bldP spid="66" grpId="0" animBg="1"/>
      <p:bldP spid="66" grpId="1" animBg="1"/>
      <p:bldP spid="67" grpId="0"/>
      <p:bldP spid="67" grpId="1"/>
      <p:bldP spid="68" grpId="0" animBg="1"/>
      <p:bldP spid="68" grpId="1" animBg="1"/>
      <p:bldP spid="69" grpId="0"/>
      <p:bldP spid="69" grpId="1"/>
      <p:bldP spid="17" grpId="0" animBg="1"/>
      <p:bldP spid="1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1F2F1"/>
        </a:solidFill>
        <a:effectLst/>
      </p:bgPr>
    </p:bg>
    <p:spTree>
      <p:nvGrpSpPr>
        <p:cNvPr id="1" name=""/>
        <p:cNvGrpSpPr/>
        <p:nvPr/>
      </p:nvGrpSpPr>
      <p:grpSpPr>
        <a:xfrm>
          <a:off x="0" y="0"/>
          <a:ext cx="0" cy="0"/>
          <a:chOff x="0" y="0"/>
          <a:chExt cx="0" cy="0"/>
        </a:xfrm>
      </p:grpSpPr>
      <p:sp>
        <p:nvSpPr>
          <p:cNvPr id="91" name="Rectangle: Rounded Corners 90">
            <a:extLst>
              <a:ext uri="{FF2B5EF4-FFF2-40B4-BE49-F238E27FC236}">
                <a16:creationId xmlns:a16="http://schemas.microsoft.com/office/drawing/2014/main" id="{200D7A89-1753-07E3-82F9-CB3742208B5E}"/>
              </a:ext>
              <a:ext uri="{C183D7F6-B498-43B3-948B-1728B52AA6E4}">
                <adec:decorative xmlns:adec="http://schemas.microsoft.com/office/drawing/2017/decorative" val="1"/>
              </a:ext>
            </a:extLst>
          </p:cNvPr>
          <p:cNvSpPr>
            <a:spLocks/>
          </p:cNvSpPr>
          <p:nvPr/>
        </p:nvSpPr>
        <p:spPr bwMode="auto">
          <a:xfrm>
            <a:off x="460247" y="3336333"/>
            <a:ext cx="2730628" cy="1865430"/>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26" name="Rectangle 125">
            <a:extLst>
              <a:ext uri="{FF2B5EF4-FFF2-40B4-BE49-F238E27FC236}">
                <a16:creationId xmlns:a16="http://schemas.microsoft.com/office/drawing/2014/main" id="{7FF75983-8BE5-499C-B76B-A84E56B3F013}"/>
              </a:ext>
              <a:ext uri="{C183D7F6-B498-43B3-948B-1728B52AA6E4}">
                <adec:decorative xmlns:adec="http://schemas.microsoft.com/office/drawing/2017/decorative" val="1"/>
              </a:ext>
            </a:extLst>
          </p:cNvPr>
          <p:cNvSpPr>
            <a:spLocks/>
          </p:cNvSpPr>
          <p:nvPr/>
        </p:nvSpPr>
        <p:spPr bwMode="auto">
          <a:xfrm>
            <a:off x="457200" y="3944324"/>
            <a:ext cx="2733675" cy="78085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t" anchorCtr="0" forceAA="0" compatLnSpc="1">
            <a:prstTxWarp prst="textNoShape">
              <a:avLst/>
            </a:prstTxWarp>
            <a:noAutofit/>
          </a:bodyPr>
          <a:lstStyle/>
          <a:p>
            <a:pPr lvl="0" algn="ctr" defTabSz="932472" fontAlgn="base">
              <a:spcBef>
                <a:spcPct val="0"/>
              </a:spcBef>
              <a:spcAft>
                <a:spcPts val="600"/>
              </a:spcAft>
              <a:defRPr/>
            </a:pPr>
            <a:r>
              <a:rPr lang="en-GB" sz="1200">
                <a:solidFill>
                  <a:srgbClr val="000000"/>
                </a:solidFill>
                <a:ea typeface="Segoe UI" pitchFamily="34" charset="0"/>
                <a:cs typeface="Segoe UI" pitchFamily="34" charset="0"/>
              </a:rPr>
              <a:t>Have you thought about how you will manage user identities?</a:t>
            </a:r>
          </a:p>
        </p:txBody>
      </p:sp>
      <p:grpSp>
        <p:nvGrpSpPr>
          <p:cNvPr id="133" name="Group 132">
            <a:extLst>
              <a:ext uri="{FF2B5EF4-FFF2-40B4-BE49-F238E27FC236}">
                <a16:creationId xmlns:a16="http://schemas.microsoft.com/office/drawing/2014/main" id="{9911D6F4-E40D-3BE9-2C3A-594D174857E7}"/>
              </a:ext>
              <a:ext uri="{C183D7F6-B498-43B3-948B-1728B52AA6E4}">
                <adec:decorative xmlns:adec="http://schemas.microsoft.com/office/drawing/2017/decorative" val="1"/>
              </a:ext>
            </a:extLst>
          </p:cNvPr>
          <p:cNvGrpSpPr/>
          <p:nvPr/>
        </p:nvGrpSpPr>
        <p:grpSpPr>
          <a:xfrm>
            <a:off x="1313288" y="2824676"/>
            <a:ext cx="1024546" cy="1024544"/>
            <a:chOff x="3966032" y="2902995"/>
            <a:chExt cx="2937462" cy="2937462"/>
          </a:xfrm>
        </p:grpSpPr>
        <p:grpSp>
          <p:nvGrpSpPr>
            <p:cNvPr id="134" name="Group 133">
              <a:extLst>
                <a:ext uri="{FF2B5EF4-FFF2-40B4-BE49-F238E27FC236}">
                  <a16:creationId xmlns:a16="http://schemas.microsoft.com/office/drawing/2014/main" id="{D3B49402-A333-DD42-3E0A-B03FFAB45591}"/>
                </a:ext>
              </a:extLst>
            </p:cNvPr>
            <p:cNvGrpSpPr/>
            <p:nvPr/>
          </p:nvGrpSpPr>
          <p:grpSpPr>
            <a:xfrm>
              <a:off x="3966032" y="2902995"/>
              <a:ext cx="2937462" cy="2937462"/>
              <a:chOff x="3107352" y="3505200"/>
              <a:chExt cx="2247900" cy="2247900"/>
            </a:xfrm>
          </p:grpSpPr>
          <p:sp useBgFill="1">
            <p:nvSpPr>
              <p:cNvPr id="136" name="Oval 135">
                <a:extLst>
                  <a:ext uri="{FF2B5EF4-FFF2-40B4-BE49-F238E27FC236}">
                    <a16:creationId xmlns:a16="http://schemas.microsoft.com/office/drawing/2014/main" id="{5BA8931D-B705-B514-AE14-122FB6395689}"/>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sp useBgFill="1">
            <p:nvSpPr>
              <p:cNvPr id="137" name="Oval 136">
                <a:extLst>
                  <a:ext uri="{FF2B5EF4-FFF2-40B4-BE49-F238E27FC236}">
                    <a16:creationId xmlns:a16="http://schemas.microsoft.com/office/drawing/2014/main" id="{16F81188-D83E-ECF5-02C6-912652ACE78A}"/>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p:nvSpPr>
            <p:cNvPr id="135" name="Oval 134">
              <a:extLst>
                <a:ext uri="{FF2B5EF4-FFF2-40B4-BE49-F238E27FC236}">
                  <a16:creationId xmlns:a16="http://schemas.microsoft.com/office/drawing/2014/main" id="{AA32092B-1772-E5DB-2747-F850BB3B1A40}"/>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useBgFill="1">
        <p:nvSpPr>
          <p:cNvPr id="138" name="Oval 137">
            <a:extLst>
              <a:ext uri="{FF2B5EF4-FFF2-40B4-BE49-F238E27FC236}">
                <a16:creationId xmlns:a16="http://schemas.microsoft.com/office/drawing/2014/main" id="{C35CE22B-F312-A364-02FC-F7F35433963E}"/>
              </a:ext>
              <a:ext uri="{C183D7F6-B498-43B3-948B-1728B52AA6E4}">
                <adec:decorative xmlns:adec="http://schemas.microsoft.com/office/drawing/2017/decorative" val="1"/>
              </a:ext>
            </a:extLst>
          </p:cNvPr>
          <p:cNvSpPr/>
          <p:nvPr/>
        </p:nvSpPr>
        <p:spPr>
          <a:xfrm>
            <a:off x="1384262" y="2895648"/>
            <a:ext cx="882598" cy="882598"/>
          </a:xfrm>
          <a:prstGeom prst="ellipse">
            <a:avLst/>
          </a:prstGeom>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21" normalizeH="0" baseline="0" noProof="0">
              <a:ln w="3175">
                <a:noFill/>
              </a:ln>
              <a:gradFill>
                <a:gsLst>
                  <a:gs pos="0">
                    <a:srgbClr val="F0F0F0"/>
                  </a:gs>
                  <a:gs pos="99000">
                    <a:srgbClr val="ACDED9"/>
                  </a:gs>
                </a:gsLst>
                <a:lin ang="2700000" scaled="0"/>
              </a:gradFill>
              <a:effectLst/>
              <a:uLnTx/>
              <a:uFillTx/>
              <a:latin typeface="Segoe UI"/>
              <a:ea typeface="+mn-ea"/>
              <a:cs typeface="Segoe UI" pitchFamily="34" charset="0"/>
            </a:endParaRPr>
          </a:p>
        </p:txBody>
      </p:sp>
      <p:grpSp>
        <p:nvGrpSpPr>
          <p:cNvPr id="102" name="Group 101">
            <a:extLst>
              <a:ext uri="{FF2B5EF4-FFF2-40B4-BE49-F238E27FC236}">
                <a16:creationId xmlns:a16="http://schemas.microsoft.com/office/drawing/2014/main" id="{D7BA68CE-7C77-8270-AB42-125FFDD869FE}"/>
              </a:ext>
              <a:ext uri="{C183D7F6-B498-43B3-948B-1728B52AA6E4}">
                <adec:decorative xmlns:adec="http://schemas.microsoft.com/office/drawing/2017/decorative" val="1"/>
              </a:ext>
            </a:extLst>
          </p:cNvPr>
          <p:cNvGrpSpPr/>
          <p:nvPr/>
        </p:nvGrpSpPr>
        <p:grpSpPr>
          <a:xfrm>
            <a:off x="5784852" y="5264166"/>
            <a:ext cx="230609" cy="231532"/>
            <a:chOff x="-1827186" y="5547821"/>
            <a:chExt cx="624246" cy="626744"/>
          </a:xfrm>
        </p:grpSpPr>
        <p:pic>
          <p:nvPicPr>
            <p:cNvPr id="103" name="Picture 102">
              <a:extLst>
                <a:ext uri="{FF2B5EF4-FFF2-40B4-BE49-F238E27FC236}">
                  <a16:creationId xmlns:a16="http://schemas.microsoft.com/office/drawing/2014/main" id="{CAEA4885-8B52-995A-C685-1E9E22AB021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104" name="Graphic 103" descr="Cursor with solid fill">
              <a:extLst>
                <a:ext uri="{FF2B5EF4-FFF2-40B4-BE49-F238E27FC236}">
                  <a16:creationId xmlns:a16="http://schemas.microsoft.com/office/drawing/2014/main" id="{0F3508F6-FB14-C442-B8D3-4C04C1148C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76065" y="5600192"/>
              <a:ext cx="522002" cy="522002"/>
            </a:xfrm>
            <a:prstGeom prst="rect">
              <a:avLst/>
            </a:prstGeom>
          </p:spPr>
        </p:pic>
      </p:grpSp>
      <p:sp>
        <p:nvSpPr>
          <p:cNvPr id="2" name="Rectangle: Rounded Corners 1">
            <a:extLst>
              <a:ext uri="{FF2B5EF4-FFF2-40B4-BE49-F238E27FC236}">
                <a16:creationId xmlns:a16="http://schemas.microsoft.com/office/drawing/2014/main" id="{B798AD51-9ABE-BC88-CF29-F95D63587B99}"/>
              </a:ext>
              <a:ext uri="{C183D7F6-B498-43B3-948B-1728B52AA6E4}">
                <adec:decorative xmlns:adec="http://schemas.microsoft.com/office/drawing/2017/decorative" val="1"/>
              </a:ext>
            </a:extLst>
          </p:cNvPr>
          <p:cNvSpPr>
            <a:spLocks/>
          </p:cNvSpPr>
          <p:nvPr/>
        </p:nvSpPr>
        <p:spPr bwMode="auto">
          <a:xfrm>
            <a:off x="3314287" y="3336333"/>
            <a:ext cx="2730628" cy="1865430"/>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 name="Rectangle 2">
            <a:extLst>
              <a:ext uri="{FF2B5EF4-FFF2-40B4-BE49-F238E27FC236}">
                <a16:creationId xmlns:a16="http://schemas.microsoft.com/office/drawing/2014/main" id="{178DFD06-C88B-F1F5-5B98-D3F2FC8A92F4}"/>
              </a:ext>
              <a:ext uri="{C183D7F6-B498-43B3-948B-1728B52AA6E4}">
                <adec:decorative xmlns:adec="http://schemas.microsoft.com/office/drawing/2017/decorative" val="1"/>
              </a:ext>
            </a:extLst>
          </p:cNvPr>
          <p:cNvSpPr>
            <a:spLocks/>
          </p:cNvSpPr>
          <p:nvPr/>
        </p:nvSpPr>
        <p:spPr bwMode="auto">
          <a:xfrm>
            <a:off x="3311240" y="3944324"/>
            <a:ext cx="2733675" cy="78085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t" anchorCtr="0" forceAA="0" compatLnSpc="1">
            <a:prstTxWarp prst="textNoShape">
              <a:avLst/>
            </a:prstTxWarp>
            <a:noAutofit/>
          </a:bodyPr>
          <a:lstStyle/>
          <a:p>
            <a:pPr lvl="0" algn="ctr" defTabSz="932472" fontAlgn="base">
              <a:spcBef>
                <a:spcPct val="0"/>
              </a:spcBef>
              <a:spcAft>
                <a:spcPts val="600"/>
              </a:spcAft>
              <a:defRPr/>
            </a:pPr>
            <a:r>
              <a:rPr lang="en-GB" sz="1200">
                <a:solidFill>
                  <a:srgbClr val="000000"/>
                </a:solidFill>
                <a:ea typeface="Segoe UI" pitchFamily="34" charset="0"/>
                <a:cs typeface="Segoe UI" pitchFamily="34" charset="0"/>
              </a:rPr>
              <a:t>What does your joiners / movers / leavers process look like as it relates to identity management?</a:t>
            </a:r>
          </a:p>
        </p:txBody>
      </p:sp>
      <p:grpSp>
        <p:nvGrpSpPr>
          <p:cNvPr id="5" name="Group 4">
            <a:extLst>
              <a:ext uri="{FF2B5EF4-FFF2-40B4-BE49-F238E27FC236}">
                <a16:creationId xmlns:a16="http://schemas.microsoft.com/office/drawing/2014/main" id="{1493590D-06CD-4E3C-7559-7FED0515208B}"/>
              </a:ext>
              <a:ext uri="{C183D7F6-B498-43B3-948B-1728B52AA6E4}">
                <adec:decorative xmlns:adec="http://schemas.microsoft.com/office/drawing/2017/decorative" val="1"/>
              </a:ext>
            </a:extLst>
          </p:cNvPr>
          <p:cNvGrpSpPr/>
          <p:nvPr/>
        </p:nvGrpSpPr>
        <p:grpSpPr>
          <a:xfrm>
            <a:off x="4167328" y="2824676"/>
            <a:ext cx="1024546" cy="1024544"/>
            <a:chOff x="3966032" y="2902995"/>
            <a:chExt cx="2937462" cy="2937462"/>
          </a:xfrm>
        </p:grpSpPr>
        <p:grpSp>
          <p:nvGrpSpPr>
            <p:cNvPr id="6" name="Group 5">
              <a:extLst>
                <a:ext uri="{FF2B5EF4-FFF2-40B4-BE49-F238E27FC236}">
                  <a16:creationId xmlns:a16="http://schemas.microsoft.com/office/drawing/2014/main" id="{463AFA93-3FD3-3FB4-BB8F-252C4BC530A2}"/>
                </a:ext>
              </a:extLst>
            </p:cNvPr>
            <p:cNvGrpSpPr/>
            <p:nvPr/>
          </p:nvGrpSpPr>
          <p:grpSpPr>
            <a:xfrm>
              <a:off x="3966032" y="2902995"/>
              <a:ext cx="2937462" cy="2937462"/>
              <a:chOff x="3107352" y="3505200"/>
              <a:chExt cx="2247900" cy="2247900"/>
            </a:xfrm>
          </p:grpSpPr>
          <p:sp useBgFill="1">
            <p:nvSpPr>
              <p:cNvPr id="8" name="Oval 7">
                <a:extLst>
                  <a:ext uri="{FF2B5EF4-FFF2-40B4-BE49-F238E27FC236}">
                    <a16:creationId xmlns:a16="http://schemas.microsoft.com/office/drawing/2014/main" id="{CA3A6CDC-3023-BD07-D507-F66578DE3A58}"/>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sp useBgFill="1">
            <p:nvSpPr>
              <p:cNvPr id="9" name="Oval 8">
                <a:extLst>
                  <a:ext uri="{FF2B5EF4-FFF2-40B4-BE49-F238E27FC236}">
                    <a16:creationId xmlns:a16="http://schemas.microsoft.com/office/drawing/2014/main" id="{9A9A2096-1920-8D18-0FD6-24E5AD781193}"/>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p:nvSpPr>
            <p:cNvPr id="7" name="Oval 6">
              <a:extLst>
                <a:ext uri="{FF2B5EF4-FFF2-40B4-BE49-F238E27FC236}">
                  <a16:creationId xmlns:a16="http://schemas.microsoft.com/office/drawing/2014/main" id="{62EA2E0C-E346-4236-551E-4D1FBB9A91A8}"/>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useBgFill="1">
        <p:nvSpPr>
          <p:cNvPr id="10" name="Oval 9">
            <a:extLst>
              <a:ext uri="{FF2B5EF4-FFF2-40B4-BE49-F238E27FC236}">
                <a16:creationId xmlns:a16="http://schemas.microsoft.com/office/drawing/2014/main" id="{D067E106-EFC9-D0CC-5DBA-51BB9F2A15FF}"/>
              </a:ext>
              <a:ext uri="{C183D7F6-B498-43B3-948B-1728B52AA6E4}">
                <adec:decorative xmlns:adec="http://schemas.microsoft.com/office/drawing/2017/decorative" val="1"/>
              </a:ext>
            </a:extLst>
          </p:cNvPr>
          <p:cNvSpPr/>
          <p:nvPr/>
        </p:nvSpPr>
        <p:spPr>
          <a:xfrm>
            <a:off x="4238302" y="2895648"/>
            <a:ext cx="882598" cy="882598"/>
          </a:xfrm>
          <a:prstGeom prst="ellipse">
            <a:avLst/>
          </a:prstGeom>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21" normalizeH="0" baseline="0" noProof="0">
              <a:ln w="3175">
                <a:noFill/>
              </a:ln>
              <a:gradFill>
                <a:gsLst>
                  <a:gs pos="0">
                    <a:srgbClr val="F0F0F0"/>
                  </a:gs>
                  <a:gs pos="99000">
                    <a:srgbClr val="ACDED9"/>
                  </a:gs>
                </a:gsLst>
                <a:lin ang="2700000" scaled="0"/>
              </a:gradFill>
              <a:effectLst/>
              <a:uLnTx/>
              <a:uFillTx/>
              <a:latin typeface="Segoe UI"/>
              <a:ea typeface="+mn-ea"/>
              <a:cs typeface="Segoe UI" pitchFamily="34" charset="0"/>
            </a:endParaRPr>
          </a:p>
        </p:txBody>
      </p:sp>
      <p:grpSp>
        <p:nvGrpSpPr>
          <p:cNvPr id="188" name="Group 187">
            <a:extLst>
              <a:ext uri="{FF2B5EF4-FFF2-40B4-BE49-F238E27FC236}">
                <a16:creationId xmlns:a16="http://schemas.microsoft.com/office/drawing/2014/main" id="{E18D226B-D49A-298A-665E-0BB3A2B8F8AB}"/>
              </a:ext>
              <a:ext uri="{C183D7F6-B498-43B3-948B-1728B52AA6E4}">
                <adec:decorative xmlns:adec="http://schemas.microsoft.com/office/drawing/2017/decorative" val="1"/>
              </a:ext>
            </a:extLst>
          </p:cNvPr>
          <p:cNvGrpSpPr/>
          <p:nvPr/>
        </p:nvGrpSpPr>
        <p:grpSpPr>
          <a:xfrm>
            <a:off x="8638892" y="5264166"/>
            <a:ext cx="230609" cy="231532"/>
            <a:chOff x="4628750" y="4306066"/>
            <a:chExt cx="230609" cy="231532"/>
          </a:xfrm>
        </p:grpSpPr>
        <p:grpSp>
          <p:nvGrpSpPr>
            <p:cNvPr id="189" name="Group 188">
              <a:extLst>
                <a:ext uri="{FF2B5EF4-FFF2-40B4-BE49-F238E27FC236}">
                  <a16:creationId xmlns:a16="http://schemas.microsoft.com/office/drawing/2014/main" id="{05D109BE-3899-2255-E535-573D6D51C1BF}"/>
                </a:ext>
              </a:extLst>
            </p:cNvPr>
            <p:cNvGrpSpPr/>
            <p:nvPr/>
          </p:nvGrpSpPr>
          <p:grpSpPr>
            <a:xfrm>
              <a:off x="4628750" y="4306066"/>
              <a:ext cx="230609" cy="231532"/>
              <a:chOff x="1981803" y="5148625"/>
              <a:chExt cx="230609" cy="231532"/>
            </a:xfrm>
          </p:grpSpPr>
          <p:pic>
            <p:nvPicPr>
              <p:cNvPr id="193" name="Picture 192">
                <a:extLst>
                  <a:ext uri="{FF2B5EF4-FFF2-40B4-BE49-F238E27FC236}">
                    <a16:creationId xmlns:a16="http://schemas.microsoft.com/office/drawing/2014/main" id="{88295329-FFF4-F605-EAD5-66053A0A896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981803" y="5148625"/>
                <a:ext cx="230609" cy="231532"/>
              </a:xfrm>
              <a:prstGeom prst="rect">
                <a:avLst/>
              </a:prstGeom>
              <a:effectLst>
                <a:outerShdw blurRad="266700" sx="102000" sy="102000" algn="ctr" rotWithShape="0">
                  <a:schemeClr val="accent1">
                    <a:alpha val="96000"/>
                  </a:schemeClr>
                </a:outerShdw>
              </a:effectLst>
            </p:spPr>
          </p:pic>
          <p:pic>
            <p:nvPicPr>
              <p:cNvPr id="207" name="Picture 206">
                <a:extLst>
                  <a:ext uri="{FF2B5EF4-FFF2-40B4-BE49-F238E27FC236}">
                    <a16:creationId xmlns:a16="http://schemas.microsoft.com/office/drawing/2014/main" id="{EA411D12-E15C-1886-57F2-85ABDC1B0C78}"/>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191" name="Oval 190">
              <a:hlinkClick r:id="rId9"/>
              <a:extLst>
                <a:ext uri="{FF2B5EF4-FFF2-40B4-BE49-F238E27FC236}">
                  <a16:creationId xmlns:a16="http://schemas.microsoft.com/office/drawing/2014/main" id="{ADE47D77-ADC5-364F-8F5F-49F877361F49}"/>
                </a:ext>
              </a:extLst>
            </p:cNvPr>
            <p:cNvSpPr>
              <a:spLocks/>
            </p:cNvSpPr>
            <p:nvPr/>
          </p:nvSpPr>
          <p:spPr bwMode="auto">
            <a:xfrm>
              <a:off x="4628750" y="4306066"/>
              <a:ext cx="230609" cy="231532"/>
            </a:xfrm>
            <a:prstGeom prst="ellipse">
              <a:avLst/>
            </a:prstGeom>
            <a:solidFill>
              <a:schemeClr val="accent5">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30" name="Rectangle: Rounded Corners 29">
            <a:extLst>
              <a:ext uri="{FF2B5EF4-FFF2-40B4-BE49-F238E27FC236}">
                <a16:creationId xmlns:a16="http://schemas.microsoft.com/office/drawing/2014/main" id="{62A51E29-4024-B460-49AB-14987DAC7AA6}"/>
              </a:ext>
              <a:ext uri="{C183D7F6-B498-43B3-948B-1728B52AA6E4}">
                <adec:decorative xmlns:adec="http://schemas.microsoft.com/office/drawing/2017/decorative" val="1"/>
              </a:ext>
            </a:extLst>
          </p:cNvPr>
          <p:cNvSpPr>
            <a:spLocks/>
          </p:cNvSpPr>
          <p:nvPr/>
        </p:nvSpPr>
        <p:spPr bwMode="auto">
          <a:xfrm>
            <a:off x="6160146" y="3336333"/>
            <a:ext cx="2730628" cy="1865430"/>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1" name="Rectangle 30">
            <a:extLst>
              <a:ext uri="{FF2B5EF4-FFF2-40B4-BE49-F238E27FC236}">
                <a16:creationId xmlns:a16="http://schemas.microsoft.com/office/drawing/2014/main" id="{F41A8084-4F7E-700E-E2FB-4239B51A11E0}"/>
              </a:ext>
              <a:ext uri="{C183D7F6-B498-43B3-948B-1728B52AA6E4}">
                <adec:decorative xmlns:adec="http://schemas.microsoft.com/office/drawing/2017/decorative" val="1"/>
              </a:ext>
            </a:extLst>
          </p:cNvPr>
          <p:cNvSpPr>
            <a:spLocks/>
          </p:cNvSpPr>
          <p:nvPr/>
        </p:nvSpPr>
        <p:spPr bwMode="auto">
          <a:xfrm>
            <a:off x="6157099" y="3944324"/>
            <a:ext cx="2733675" cy="78085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t" anchorCtr="0" forceAA="0" compatLnSpc="1">
            <a:prstTxWarp prst="textNoShape">
              <a:avLst/>
            </a:prstTxWarp>
            <a:noAutofit/>
          </a:bodyPr>
          <a:lstStyle/>
          <a:p>
            <a:pPr lvl="0" algn="ctr" defTabSz="932472" fontAlgn="base">
              <a:spcBef>
                <a:spcPct val="0"/>
              </a:spcBef>
              <a:spcAft>
                <a:spcPts val="600"/>
              </a:spcAft>
              <a:defRPr/>
            </a:pPr>
            <a:r>
              <a:rPr lang="en-GB" sz="1200">
                <a:solidFill>
                  <a:srgbClr val="000000"/>
                </a:solidFill>
                <a:ea typeface="Segoe UI" pitchFamily="34" charset="0"/>
                <a:cs typeface="Segoe UI" pitchFamily="34" charset="0"/>
              </a:rPr>
              <a:t>Have you set up active directory groups to target content and/or communications?</a:t>
            </a:r>
          </a:p>
        </p:txBody>
      </p:sp>
      <p:grpSp>
        <p:nvGrpSpPr>
          <p:cNvPr id="32" name="Group 31">
            <a:extLst>
              <a:ext uri="{FF2B5EF4-FFF2-40B4-BE49-F238E27FC236}">
                <a16:creationId xmlns:a16="http://schemas.microsoft.com/office/drawing/2014/main" id="{85935E3A-F13B-E820-BFAB-D655DB0C0D40}"/>
              </a:ext>
              <a:ext uri="{C183D7F6-B498-43B3-948B-1728B52AA6E4}">
                <adec:decorative xmlns:adec="http://schemas.microsoft.com/office/drawing/2017/decorative" val="1"/>
              </a:ext>
            </a:extLst>
          </p:cNvPr>
          <p:cNvGrpSpPr/>
          <p:nvPr/>
        </p:nvGrpSpPr>
        <p:grpSpPr>
          <a:xfrm>
            <a:off x="7013187" y="2824676"/>
            <a:ext cx="1024546" cy="1024544"/>
            <a:chOff x="3966032" y="2902995"/>
            <a:chExt cx="2937462" cy="2937462"/>
          </a:xfrm>
        </p:grpSpPr>
        <p:grpSp>
          <p:nvGrpSpPr>
            <p:cNvPr id="33" name="Group 32">
              <a:extLst>
                <a:ext uri="{FF2B5EF4-FFF2-40B4-BE49-F238E27FC236}">
                  <a16:creationId xmlns:a16="http://schemas.microsoft.com/office/drawing/2014/main" id="{30C56BBE-CF57-C028-665C-A7629AEC3F50}"/>
                </a:ext>
              </a:extLst>
            </p:cNvPr>
            <p:cNvGrpSpPr/>
            <p:nvPr/>
          </p:nvGrpSpPr>
          <p:grpSpPr>
            <a:xfrm>
              <a:off x="3966032" y="2902995"/>
              <a:ext cx="2937462" cy="2937462"/>
              <a:chOff x="3107352" y="3505200"/>
              <a:chExt cx="2247900" cy="2247900"/>
            </a:xfrm>
          </p:grpSpPr>
          <p:sp useBgFill="1">
            <p:nvSpPr>
              <p:cNvPr id="35" name="Oval 34">
                <a:extLst>
                  <a:ext uri="{FF2B5EF4-FFF2-40B4-BE49-F238E27FC236}">
                    <a16:creationId xmlns:a16="http://schemas.microsoft.com/office/drawing/2014/main" id="{8EF8D4FF-8B04-1503-DD36-9ECF29D245B0}"/>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sp useBgFill="1">
            <p:nvSpPr>
              <p:cNvPr id="36" name="Oval 35">
                <a:extLst>
                  <a:ext uri="{FF2B5EF4-FFF2-40B4-BE49-F238E27FC236}">
                    <a16:creationId xmlns:a16="http://schemas.microsoft.com/office/drawing/2014/main" id="{3530147F-2B07-C0DB-D67F-77898FE39D3F}"/>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p:nvSpPr>
            <p:cNvPr id="34" name="Oval 33">
              <a:extLst>
                <a:ext uri="{FF2B5EF4-FFF2-40B4-BE49-F238E27FC236}">
                  <a16:creationId xmlns:a16="http://schemas.microsoft.com/office/drawing/2014/main" id="{4CC1BB1D-3076-533A-7528-ADFB0D87C958}"/>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useBgFill="1">
        <p:nvSpPr>
          <p:cNvPr id="37" name="Oval 36">
            <a:extLst>
              <a:ext uri="{FF2B5EF4-FFF2-40B4-BE49-F238E27FC236}">
                <a16:creationId xmlns:a16="http://schemas.microsoft.com/office/drawing/2014/main" id="{1EED0DAE-C992-DFB7-316C-AD109A64CEB9}"/>
              </a:ext>
              <a:ext uri="{C183D7F6-B498-43B3-948B-1728B52AA6E4}">
                <adec:decorative xmlns:adec="http://schemas.microsoft.com/office/drawing/2017/decorative" val="1"/>
              </a:ext>
            </a:extLst>
          </p:cNvPr>
          <p:cNvSpPr/>
          <p:nvPr/>
        </p:nvSpPr>
        <p:spPr>
          <a:xfrm>
            <a:off x="7084161" y="2895648"/>
            <a:ext cx="882598" cy="882598"/>
          </a:xfrm>
          <a:prstGeom prst="ellipse">
            <a:avLst/>
          </a:prstGeom>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21" normalizeH="0" baseline="0" noProof="0">
              <a:ln w="3175">
                <a:noFill/>
              </a:ln>
              <a:gradFill>
                <a:gsLst>
                  <a:gs pos="0">
                    <a:srgbClr val="F0F0F0"/>
                  </a:gs>
                  <a:gs pos="99000">
                    <a:srgbClr val="ACDED9"/>
                  </a:gs>
                </a:gsLst>
                <a:lin ang="2700000" scaled="0"/>
              </a:gradFill>
              <a:effectLst/>
              <a:uLnTx/>
              <a:uFillTx/>
              <a:latin typeface="Segoe UI"/>
              <a:ea typeface="+mn-ea"/>
              <a:cs typeface="Segoe UI" pitchFamily="34" charset="0"/>
            </a:endParaRPr>
          </a:p>
        </p:txBody>
      </p:sp>
      <p:grpSp>
        <p:nvGrpSpPr>
          <p:cNvPr id="55" name="Group 54">
            <a:extLst>
              <a:ext uri="{FF2B5EF4-FFF2-40B4-BE49-F238E27FC236}">
                <a16:creationId xmlns:a16="http://schemas.microsoft.com/office/drawing/2014/main" id="{12FFBC5C-24D9-B359-16E7-4C27FC222C11}"/>
              </a:ext>
              <a:ext uri="{C183D7F6-B498-43B3-948B-1728B52AA6E4}">
                <adec:decorative xmlns:adec="http://schemas.microsoft.com/office/drawing/2017/decorative" val="1"/>
              </a:ext>
            </a:extLst>
          </p:cNvPr>
          <p:cNvGrpSpPr/>
          <p:nvPr/>
        </p:nvGrpSpPr>
        <p:grpSpPr>
          <a:xfrm>
            <a:off x="4846173" y="5264166"/>
            <a:ext cx="230609" cy="231532"/>
            <a:chOff x="-1827186" y="5547821"/>
            <a:chExt cx="624246" cy="626744"/>
          </a:xfrm>
        </p:grpSpPr>
        <p:pic>
          <p:nvPicPr>
            <p:cNvPr id="56" name="Picture 55">
              <a:extLst>
                <a:ext uri="{FF2B5EF4-FFF2-40B4-BE49-F238E27FC236}">
                  <a16:creationId xmlns:a16="http://schemas.microsoft.com/office/drawing/2014/main" id="{1D8CD848-3DB5-8A40-8D10-ADD2914669D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57" name="Graphic 56" descr="Cursor with solid fill">
              <a:extLst>
                <a:ext uri="{FF2B5EF4-FFF2-40B4-BE49-F238E27FC236}">
                  <a16:creationId xmlns:a16="http://schemas.microsoft.com/office/drawing/2014/main" id="{826F7C3B-3241-44C6-0747-F714A04915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76065" y="5600192"/>
              <a:ext cx="522002" cy="522002"/>
            </a:xfrm>
            <a:prstGeom prst="rect">
              <a:avLst/>
            </a:prstGeom>
          </p:spPr>
        </p:pic>
      </p:grpSp>
      <p:sp>
        <p:nvSpPr>
          <p:cNvPr id="42" name="Rectangle: Rounded Corners 41">
            <a:extLst>
              <a:ext uri="{FF2B5EF4-FFF2-40B4-BE49-F238E27FC236}">
                <a16:creationId xmlns:a16="http://schemas.microsoft.com/office/drawing/2014/main" id="{7CFCB709-01F2-DEF2-D115-24E8FA1110D8}"/>
              </a:ext>
              <a:ext uri="{C183D7F6-B498-43B3-948B-1728B52AA6E4}">
                <adec:decorative xmlns:adec="http://schemas.microsoft.com/office/drawing/2017/decorative" val="1"/>
              </a:ext>
            </a:extLst>
          </p:cNvPr>
          <p:cNvSpPr>
            <a:spLocks/>
          </p:cNvSpPr>
          <p:nvPr/>
        </p:nvSpPr>
        <p:spPr bwMode="auto">
          <a:xfrm>
            <a:off x="9017654" y="3336333"/>
            <a:ext cx="2730628" cy="1865430"/>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3" name="Rectangle 42">
            <a:extLst>
              <a:ext uri="{FF2B5EF4-FFF2-40B4-BE49-F238E27FC236}">
                <a16:creationId xmlns:a16="http://schemas.microsoft.com/office/drawing/2014/main" id="{E732818D-8296-0CB2-B81B-E4DCC3C09F69}"/>
              </a:ext>
              <a:ext uri="{C183D7F6-B498-43B3-948B-1728B52AA6E4}">
                <adec:decorative xmlns:adec="http://schemas.microsoft.com/office/drawing/2017/decorative" val="1"/>
              </a:ext>
            </a:extLst>
          </p:cNvPr>
          <p:cNvSpPr>
            <a:spLocks/>
          </p:cNvSpPr>
          <p:nvPr/>
        </p:nvSpPr>
        <p:spPr bwMode="auto">
          <a:xfrm>
            <a:off x="9014607" y="3944324"/>
            <a:ext cx="2733675" cy="78085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t" anchorCtr="0" forceAA="0" compatLnSpc="1">
            <a:prstTxWarp prst="textNoShape">
              <a:avLst/>
            </a:prstTxWarp>
            <a:noAutofit/>
          </a:bodyPr>
          <a:lstStyle/>
          <a:p>
            <a:pPr lvl="0" algn="ctr" defTabSz="932472" fontAlgn="base">
              <a:spcBef>
                <a:spcPct val="0"/>
              </a:spcBef>
              <a:spcAft>
                <a:spcPts val="600"/>
              </a:spcAft>
              <a:defRPr/>
            </a:pPr>
            <a:r>
              <a:rPr lang="en-GB" sz="1200">
                <a:solidFill>
                  <a:srgbClr val="000000"/>
                </a:solidFill>
                <a:ea typeface="Segoe UI" pitchFamily="34" charset="0"/>
                <a:cs typeface="Segoe UI" pitchFamily="34" charset="0"/>
              </a:rPr>
              <a:t>What is your approach to</a:t>
            </a:r>
            <a:br>
              <a:rPr lang="en-GB" sz="1200">
                <a:solidFill>
                  <a:srgbClr val="000000"/>
                </a:solidFill>
                <a:ea typeface="Segoe UI" pitchFamily="34" charset="0"/>
                <a:cs typeface="Segoe UI" pitchFamily="34" charset="0"/>
              </a:rPr>
            </a:br>
            <a:r>
              <a:rPr lang="en-GB" sz="1200">
                <a:solidFill>
                  <a:srgbClr val="000000"/>
                </a:solidFill>
                <a:ea typeface="Segoe UI" pitchFamily="34" charset="0"/>
                <a:cs typeface="Segoe UI" pitchFamily="34" charset="0"/>
              </a:rPr>
              <a:t>password resets? </a:t>
            </a:r>
          </a:p>
        </p:txBody>
      </p:sp>
      <p:grpSp>
        <p:nvGrpSpPr>
          <p:cNvPr id="45" name="Group 44">
            <a:extLst>
              <a:ext uri="{FF2B5EF4-FFF2-40B4-BE49-F238E27FC236}">
                <a16:creationId xmlns:a16="http://schemas.microsoft.com/office/drawing/2014/main" id="{8AE9FDCF-90E7-33CA-CDEC-05C336DD5E84}"/>
              </a:ext>
              <a:ext uri="{C183D7F6-B498-43B3-948B-1728B52AA6E4}">
                <adec:decorative xmlns:adec="http://schemas.microsoft.com/office/drawing/2017/decorative" val="1"/>
              </a:ext>
            </a:extLst>
          </p:cNvPr>
          <p:cNvGrpSpPr/>
          <p:nvPr/>
        </p:nvGrpSpPr>
        <p:grpSpPr>
          <a:xfrm>
            <a:off x="9870695" y="2824676"/>
            <a:ext cx="1024546" cy="1024544"/>
            <a:chOff x="3966032" y="2902995"/>
            <a:chExt cx="2937462" cy="2937462"/>
          </a:xfrm>
        </p:grpSpPr>
        <p:grpSp>
          <p:nvGrpSpPr>
            <p:cNvPr id="46" name="Group 45">
              <a:extLst>
                <a:ext uri="{FF2B5EF4-FFF2-40B4-BE49-F238E27FC236}">
                  <a16:creationId xmlns:a16="http://schemas.microsoft.com/office/drawing/2014/main" id="{D8CAF312-DA7C-2DC5-FBC0-31FD069CB2D9}"/>
                </a:ext>
              </a:extLst>
            </p:cNvPr>
            <p:cNvGrpSpPr/>
            <p:nvPr/>
          </p:nvGrpSpPr>
          <p:grpSpPr>
            <a:xfrm>
              <a:off x="3966032" y="2902995"/>
              <a:ext cx="2937462" cy="2937462"/>
              <a:chOff x="3107352" y="3505200"/>
              <a:chExt cx="2247900" cy="2247900"/>
            </a:xfrm>
          </p:grpSpPr>
          <p:sp useBgFill="1">
            <p:nvSpPr>
              <p:cNvPr id="48" name="Oval 47">
                <a:extLst>
                  <a:ext uri="{FF2B5EF4-FFF2-40B4-BE49-F238E27FC236}">
                    <a16:creationId xmlns:a16="http://schemas.microsoft.com/office/drawing/2014/main" id="{275EF924-C062-E4B9-20A1-D29E7E05F5CE}"/>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sp useBgFill="1">
            <p:nvSpPr>
              <p:cNvPr id="49" name="Oval 48">
                <a:extLst>
                  <a:ext uri="{FF2B5EF4-FFF2-40B4-BE49-F238E27FC236}">
                    <a16:creationId xmlns:a16="http://schemas.microsoft.com/office/drawing/2014/main" id="{523C7A7C-CF12-E069-E56C-5FF13780C22A}"/>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p:nvSpPr>
            <p:cNvPr id="47" name="Oval 46">
              <a:extLst>
                <a:ext uri="{FF2B5EF4-FFF2-40B4-BE49-F238E27FC236}">
                  <a16:creationId xmlns:a16="http://schemas.microsoft.com/office/drawing/2014/main" id="{021EEA65-EDFB-A6D0-2E76-725676D0307C}"/>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useBgFill="1">
        <p:nvSpPr>
          <p:cNvPr id="50" name="Oval 49">
            <a:extLst>
              <a:ext uri="{FF2B5EF4-FFF2-40B4-BE49-F238E27FC236}">
                <a16:creationId xmlns:a16="http://schemas.microsoft.com/office/drawing/2014/main" id="{912CC0AC-45A3-435B-6B74-2FB546BC7065}"/>
              </a:ext>
              <a:ext uri="{C183D7F6-B498-43B3-948B-1728B52AA6E4}">
                <adec:decorative xmlns:adec="http://schemas.microsoft.com/office/drawing/2017/decorative" val="1"/>
              </a:ext>
            </a:extLst>
          </p:cNvPr>
          <p:cNvSpPr/>
          <p:nvPr/>
        </p:nvSpPr>
        <p:spPr>
          <a:xfrm>
            <a:off x="9941669" y="2895648"/>
            <a:ext cx="882598" cy="882598"/>
          </a:xfrm>
          <a:prstGeom prst="ellipse">
            <a:avLst/>
          </a:prstGeom>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21" normalizeH="0" baseline="0" noProof="0">
              <a:ln w="3175">
                <a:noFill/>
              </a:ln>
              <a:gradFill>
                <a:gsLst>
                  <a:gs pos="0">
                    <a:srgbClr val="F0F0F0"/>
                  </a:gs>
                  <a:gs pos="99000">
                    <a:srgbClr val="ACDED9"/>
                  </a:gs>
                </a:gsLst>
                <a:lin ang="2700000" scaled="0"/>
              </a:gradFill>
              <a:effectLst/>
              <a:uLnTx/>
              <a:uFillTx/>
              <a:latin typeface="Segoe UI"/>
              <a:ea typeface="+mn-ea"/>
              <a:cs typeface="Segoe UI" pitchFamily="34" charset="0"/>
            </a:endParaRPr>
          </a:p>
        </p:txBody>
      </p:sp>
      <p:grpSp>
        <p:nvGrpSpPr>
          <p:cNvPr id="58" name="Group 57">
            <a:extLst>
              <a:ext uri="{FF2B5EF4-FFF2-40B4-BE49-F238E27FC236}">
                <a16:creationId xmlns:a16="http://schemas.microsoft.com/office/drawing/2014/main" id="{BEFA3CA7-9A9B-99CB-082B-D31029CB99DB}"/>
              </a:ext>
              <a:ext uri="{C183D7F6-B498-43B3-948B-1728B52AA6E4}">
                <adec:decorative xmlns:adec="http://schemas.microsoft.com/office/drawing/2017/decorative" val="1"/>
              </a:ext>
            </a:extLst>
          </p:cNvPr>
          <p:cNvGrpSpPr/>
          <p:nvPr/>
        </p:nvGrpSpPr>
        <p:grpSpPr>
          <a:xfrm>
            <a:off x="11498625" y="5264166"/>
            <a:ext cx="230609" cy="231532"/>
            <a:chOff x="-1827186" y="5547821"/>
            <a:chExt cx="624246" cy="626744"/>
          </a:xfrm>
        </p:grpSpPr>
        <p:pic>
          <p:nvPicPr>
            <p:cNvPr id="59" name="Picture 58">
              <a:extLst>
                <a:ext uri="{FF2B5EF4-FFF2-40B4-BE49-F238E27FC236}">
                  <a16:creationId xmlns:a16="http://schemas.microsoft.com/office/drawing/2014/main" id="{0A6F1E50-96C1-C1DB-F113-76EAC50BC44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60" name="Graphic 59" descr="Cursor with solid fill">
              <a:extLst>
                <a:ext uri="{FF2B5EF4-FFF2-40B4-BE49-F238E27FC236}">
                  <a16:creationId xmlns:a16="http://schemas.microsoft.com/office/drawing/2014/main" id="{230B4F68-417B-80B8-4F68-41678169F01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76065" y="5600192"/>
              <a:ext cx="522002" cy="522002"/>
            </a:xfrm>
            <a:prstGeom prst="rect">
              <a:avLst/>
            </a:prstGeom>
          </p:spPr>
        </p:pic>
      </p:grpSp>
      <p:pic>
        <p:nvPicPr>
          <p:cNvPr id="61" name="Graphic 60">
            <a:extLst>
              <a:ext uri="{FF2B5EF4-FFF2-40B4-BE49-F238E27FC236}">
                <a16:creationId xmlns:a16="http://schemas.microsoft.com/office/drawing/2014/main" id="{2CFFB003-C598-6582-5370-3CA42874D8B4}"/>
              </a:ext>
              <a:ext uri="{C183D7F6-B498-43B3-948B-1728B52AA6E4}">
                <adec:decorative xmlns:adec="http://schemas.microsoft.com/office/drawing/2017/decorative" val="1"/>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b="15776"/>
          <a:stretch/>
        </p:blipFill>
        <p:spPr>
          <a:xfrm>
            <a:off x="1380236" y="2961876"/>
            <a:ext cx="890649" cy="750143"/>
          </a:xfrm>
          <a:prstGeom prst="rect">
            <a:avLst/>
          </a:prstGeom>
        </p:spPr>
      </p:pic>
      <p:grpSp>
        <p:nvGrpSpPr>
          <p:cNvPr id="145" name="Group 144">
            <a:extLst>
              <a:ext uri="{FF2B5EF4-FFF2-40B4-BE49-F238E27FC236}">
                <a16:creationId xmlns:a16="http://schemas.microsoft.com/office/drawing/2014/main" id="{B3D49A51-540F-A34B-3D93-22431550C2FF}"/>
              </a:ext>
              <a:ext uri="{C183D7F6-B498-43B3-948B-1728B52AA6E4}">
                <adec:decorative xmlns:adec="http://schemas.microsoft.com/office/drawing/2017/decorative" val="1"/>
              </a:ext>
            </a:extLst>
          </p:cNvPr>
          <p:cNvGrpSpPr/>
          <p:nvPr/>
        </p:nvGrpSpPr>
        <p:grpSpPr>
          <a:xfrm>
            <a:off x="4304516" y="2961879"/>
            <a:ext cx="751042" cy="750983"/>
            <a:chOff x="4304516" y="2961879"/>
            <a:chExt cx="751042" cy="750983"/>
          </a:xfrm>
        </p:grpSpPr>
        <p:sp>
          <p:nvSpPr>
            <p:cNvPr id="125" name="Freeform: Shape 124">
              <a:extLst>
                <a:ext uri="{FF2B5EF4-FFF2-40B4-BE49-F238E27FC236}">
                  <a16:creationId xmlns:a16="http://schemas.microsoft.com/office/drawing/2014/main" id="{92B496B2-5D5B-FB48-0922-5371FEC39336}"/>
                </a:ext>
              </a:extLst>
            </p:cNvPr>
            <p:cNvSpPr/>
            <p:nvPr/>
          </p:nvSpPr>
          <p:spPr>
            <a:xfrm>
              <a:off x="4304516" y="2961879"/>
              <a:ext cx="751042" cy="750983"/>
            </a:xfrm>
            <a:custGeom>
              <a:avLst/>
              <a:gdLst>
                <a:gd name="connsiteX0" fmla="*/ 153831 w 751042"/>
                <a:gd name="connsiteY0" fmla="*/ 77346 h 750983"/>
                <a:gd name="connsiteX1" fmla="*/ 189905 w 751042"/>
                <a:gd name="connsiteY1" fmla="*/ 91917 h 750983"/>
                <a:gd name="connsiteX2" fmla="*/ 216042 w 751042"/>
                <a:gd name="connsiteY2" fmla="*/ 90994 h 750983"/>
                <a:gd name="connsiteX3" fmla="*/ 293727 w 751042"/>
                <a:gd name="connsiteY3" fmla="*/ 59162 h 750983"/>
                <a:gd name="connsiteX4" fmla="*/ 302839 w 751042"/>
                <a:gd name="connsiteY4" fmla="*/ 50699 h 750983"/>
                <a:gd name="connsiteX5" fmla="*/ 314484 w 751042"/>
                <a:gd name="connsiteY5" fmla="*/ 22676 h 750983"/>
                <a:gd name="connsiteX6" fmla="*/ 344843 w 751042"/>
                <a:gd name="connsiteY6" fmla="*/ 270 h 750983"/>
                <a:gd name="connsiteX7" fmla="*/ 406504 w 751042"/>
                <a:gd name="connsiteY7" fmla="*/ 290 h 750983"/>
                <a:gd name="connsiteX8" fmla="*/ 436686 w 751042"/>
                <a:gd name="connsiteY8" fmla="*/ 22912 h 750983"/>
                <a:gd name="connsiteX9" fmla="*/ 448331 w 751042"/>
                <a:gd name="connsiteY9" fmla="*/ 50934 h 750983"/>
                <a:gd name="connsiteX10" fmla="*/ 457659 w 751042"/>
                <a:gd name="connsiteY10" fmla="*/ 59084 h 750983"/>
                <a:gd name="connsiteX11" fmla="*/ 539684 w 751042"/>
                <a:gd name="connsiteY11" fmla="*/ 93233 h 750983"/>
                <a:gd name="connsiteX12" fmla="*/ 556081 w 751042"/>
                <a:gd name="connsiteY12" fmla="*/ 94195 h 750983"/>
                <a:gd name="connsiteX13" fmla="*/ 583966 w 751042"/>
                <a:gd name="connsiteY13" fmla="*/ 82157 h 750983"/>
                <a:gd name="connsiteX14" fmla="*/ 618626 w 751042"/>
                <a:gd name="connsiteY14" fmla="*/ 87715 h 750983"/>
                <a:gd name="connsiteX15" fmla="*/ 663635 w 751042"/>
                <a:gd name="connsiteY15" fmla="*/ 132782 h 750983"/>
                <a:gd name="connsiteX16" fmla="*/ 669192 w 751042"/>
                <a:gd name="connsiteY16" fmla="*/ 166598 h 750983"/>
                <a:gd name="connsiteX17" fmla="*/ 655564 w 751042"/>
                <a:gd name="connsiteY17" fmla="*/ 202789 h 750983"/>
                <a:gd name="connsiteX18" fmla="*/ 671784 w 751042"/>
                <a:gd name="connsiteY18" fmla="*/ 237724 h 750983"/>
                <a:gd name="connsiteX19" fmla="*/ 692010 w 751042"/>
                <a:gd name="connsiteY19" fmla="*/ 293828 h 750983"/>
                <a:gd name="connsiteX20" fmla="*/ 699649 w 751042"/>
                <a:gd name="connsiteY20" fmla="*/ 302527 h 750983"/>
                <a:gd name="connsiteX21" fmla="*/ 728595 w 751042"/>
                <a:gd name="connsiteY21" fmla="*/ 314486 h 750983"/>
                <a:gd name="connsiteX22" fmla="*/ 750804 w 751042"/>
                <a:gd name="connsiteY22" fmla="*/ 345002 h 750983"/>
                <a:gd name="connsiteX23" fmla="*/ 750824 w 751042"/>
                <a:gd name="connsiteY23" fmla="*/ 405701 h 750983"/>
                <a:gd name="connsiteX24" fmla="*/ 727927 w 751042"/>
                <a:gd name="connsiteY24" fmla="*/ 436748 h 750983"/>
                <a:gd name="connsiteX25" fmla="*/ 700847 w 751042"/>
                <a:gd name="connsiteY25" fmla="*/ 448098 h 750983"/>
                <a:gd name="connsiteX26" fmla="*/ 691971 w 751042"/>
                <a:gd name="connsiteY26" fmla="*/ 457897 h 750983"/>
                <a:gd name="connsiteX27" fmla="*/ 657743 w 751042"/>
                <a:gd name="connsiteY27" fmla="*/ 539902 h 750983"/>
                <a:gd name="connsiteX28" fmla="*/ 656683 w 751042"/>
                <a:gd name="connsiteY28" fmla="*/ 555396 h 750983"/>
                <a:gd name="connsiteX29" fmla="*/ 669035 w 751042"/>
                <a:gd name="connsiteY29" fmla="*/ 584204 h 750983"/>
                <a:gd name="connsiteX30" fmla="*/ 663183 w 751042"/>
                <a:gd name="connsiteY30" fmla="*/ 618825 h 750983"/>
                <a:gd name="connsiteX31" fmla="*/ 618822 w 751042"/>
                <a:gd name="connsiteY31" fmla="*/ 663166 h 750983"/>
                <a:gd name="connsiteX32" fmla="*/ 584202 w 751042"/>
                <a:gd name="connsiteY32" fmla="*/ 668978 h 750983"/>
                <a:gd name="connsiteX33" fmla="*/ 554373 w 751042"/>
                <a:gd name="connsiteY33" fmla="*/ 656568 h 750983"/>
                <a:gd name="connsiteX34" fmla="*/ 540941 w 751042"/>
                <a:gd name="connsiteY34" fmla="*/ 657490 h 750983"/>
                <a:gd name="connsiteX35" fmla="*/ 456952 w 751042"/>
                <a:gd name="connsiteY35" fmla="*/ 692072 h 750983"/>
                <a:gd name="connsiteX36" fmla="*/ 448410 w 751042"/>
                <a:gd name="connsiteY36" fmla="*/ 699848 h 750983"/>
                <a:gd name="connsiteX37" fmla="*/ 436804 w 751042"/>
                <a:gd name="connsiteY37" fmla="*/ 727890 h 750983"/>
                <a:gd name="connsiteX38" fmla="*/ 405738 w 751042"/>
                <a:gd name="connsiteY38" fmla="*/ 750768 h 750983"/>
                <a:gd name="connsiteX39" fmla="*/ 345039 w 751042"/>
                <a:gd name="connsiteY39" fmla="*/ 750728 h 750983"/>
                <a:gd name="connsiteX40" fmla="*/ 314543 w 751042"/>
                <a:gd name="connsiteY40" fmla="*/ 728479 h 750983"/>
                <a:gd name="connsiteX41" fmla="*/ 300148 w 751042"/>
                <a:gd name="connsiteY41" fmla="*/ 695705 h 750983"/>
                <a:gd name="connsiteX42" fmla="*/ 266765 w 751042"/>
                <a:gd name="connsiteY42" fmla="*/ 683549 h 750983"/>
                <a:gd name="connsiteX43" fmla="*/ 212684 w 751042"/>
                <a:gd name="connsiteY43" fmla="*/ 658355 h 750983"/>
                <a:gd name="connsiteX44" fmla="*/ 193656 w 751042"/>
                <a:gd name="connsiteY44" fmla="*/ 657569 h 750983"/>
                <a:gd name="connsiteX45" fmla="*/ 166615 w 751042"/>
                <a:gd name="connsiteY45" fmla="*/ 669057 h 750983"/>
                <a:gd name="connsiteX46" fmla="*/ 132800 w 751042"/>
                <a:gd name="connsiteY46" fmla="*/ 663480 h 750983"/>
                <a:gd name="connsiteX47" fmla="*/ 87732 w 751042"/>
                <a:gd name="connsiteY47" fmla="*/ 618471 h 750983"/>
                <a:gd name="connsiteX48" fmla="*/ 82194 w 751042"/>
                <a:gd name="connsiteY48" fmla="*/ 583811 h 750983"/>
                <a:gd name="connsiteX49" fmla="*/ 94193 w 751042"/>
                <a:gd name="connsiteY49" fmla="*/ 554866 h 750983"/>
                <a:gd name="connsiteX50" fmla="*/ 93348 w 751042"/>
                <a:gd name="connsiteY50" fmla="*/ 540570 h 750983"/>
                <a:gd name="connsiteX51" fmla="*/ 59081 w 751042"/>
                <a:gd name="connsiteY51" fmla="*/ 457485 h 750983"/>
                <a:gd name="connsiteX52" fmla="*/ 50873 w 751042"/>
                <a:gd name="connsiteY52" fmla="*/ 448196 h 750983"/>
                <a:gd name="connsiteX53" fmla="*/ 22850 w 751042"/>
                <a:gd name="connsiteY53" fmla="*/ 436571 h 750983"/>
                <a:gd name="connsiteX54" fmla="*/ 287 w 751042"/>
                <a:gd name="connsiteY54" fmla="*/ 406330 h 750983"/>
                <a:gd name="connsiteX55" fmla="*/ 287 w 751042"/>
                <a:gd name="connsiteY55" fmla="*/ 344669 h 750983"/>
                <a:gd name="connsiteX56" fmla="*/ 22772 w 751042"/>
                <a:gd name="connsiteY56" fmla="*/ 314368 h 750983"/>
                <a:gd name="connsiteX57" fmla="*/ 51757 w 751042"/>
                <a:gd name="connsiteY57" fmla="*/ 302468 h 750983"/>
                <a:gd name="connsiteX58" fmla="*/ 58924 w 751042"/>
                <a:gd name="connsiteY58" fmla="*/ 294476 h 750983"/>
                <a:gd name="connsiteX59" fmla="*/ 93839 w 751042"/>
                <a:gd name="connsiteY59" fmla="*/ 209584 h 750983"/>
                <a:gd name="connsiteX60" fmla="*/ 94566 w 751042"/>
                <a:gd name="connsiteY60" fmla="*/ 197036 h 750983"/>
                <a:gd name="connsiteX61" fmla="*/ 81821 w 751042"/>
                <a:gd name="connsiteY61" fmla="*/ 166284 h 750983"/>
                <a:gd name="connsiteX62" fmla="*/ 87653 w 751042"/>
                <a:gd name="connsiteY62" fmla="*/ 132507 h 750983"/>
                <a:gd name="connsiteX63" fmla="*/ 132780 w 751042"/>
                <a:gd name="connsiteY63" fmla="*/ 87577 h 750983"/>
                <a:gd name="connsiteX64" fmla="*/ 153831 w 751042"/>
                <a:gd name="connsiteY64" fmla="*/ 77268 h 750983"/>
                <a:gd name="connsiteX65" fmla="*/ 597516 w 751042"/>
                <a:gd name="connsiteY65" fmla="*/ 646886 h 750983"/>
                <a:gd name="connsiteX66" fmla="*/ 604507 w 751042"/>
                <a:gd name="connsiteY66" fmla="*/ 642370 h 750983"/>
                <a:gd name="connsiteX67" fmla="*/ 642387 w 751042"/>
                <a:gd name="connsiteY67" fmla="*/ 604077 h 750983"/>
                <a:gd name="connsiteX68" fmla="*/ 644272 w 751042"/>
                <a:gd name="connsiteY68" fmla="*/ 591097 h 750983"/>
                <a:gd name="connsiteX69" fmla="*/ 629191 w 751042"/>
                <a:gd name="connsiteY69" fmla="*/ 553923 h 750983"/>
                <a:gd name="connsiteX70" fmla="*/ 629701 w 751042"/>
                <a:gd name="connsiteY70" fmla="*/ 538508 h 750983"/>
                <a:gd name="connsiteX71" fmla="*/ 670350 w 751042"/>
                <a:gd name="connsiteY71" fmla="*/ 441323 h 750983"/>
                <a:gd name="connsiteX72" fmla="*/ 681858 w 751042"/>
                <a:gd name="connsiteY72" fmla="*/ 428480 h 750983"/>
                <a:gd name="connsiteX73" fmla="*/ 717932 w 751042"/>
                <a:gd name="connsiteY73" fmla="*/ 413340 h 750983"/>
                <a:gd name="connsiteX74" fmla="*/ 725983 w 751042"/>
                <a:gd name="connsiteY74" fmla="*/ 402834 h 750983"/>
                <a:gd name="connsiteX75" fmla="*/ 726003 w 751042"/>
                <a:gd name="connsiteY75" fmla="*/ 348930 h 750983"/>
                <a:gd name="connsiteX76" fmla="*/ 717519 w 751042"/>
                <a:gd name="connsiteY76" fmla="*/ 337658 h 750983"/>
                <a:gd name="connsiteX77" fmla="*/ 683075 w 751042"/>
                <a:gd name="connsiteY77" fmla="*/ 323657 h 750983"/>
                <a:gd name="connsiteX78" fmla="*/ 669506 w 751042"/>
                <a:gd name="connsiteY78" fmla="*/ 308556 h 750983"/>
                <a:gd name="connsiteX79" fmla="*/ 630016 w 751042"/>
                <a:gd name="connsiteY79" fmla="*/ 213079 h 750983"/>
                <a:gd name="connsiteX80" fmla="*/ 629014 w 751042"/>
                <a:gd name="connsiteY80" fmla="*/ 197723 h 750983"/>
                <a:gd name="connsiteX81" fmla="*/ 644469 w 751042"/>
                <a:gd name="connsiteY81" fmla="*/ 160707 h 750983"/>
                <a:gd name="connsiteX82" fmla="*/ 642446 w 751042"/>
                <a:gd name="connsiteY82" fmla="*/ 146470 h 750983"/>
                <a:gd name="connsiteX83" fmla="*/ 605076 w 751042"/>
                <a:gd name="connsiteY83" fmla="*/ 109021 h 750983"/>
                <a:gd name="connsiteX84" fmla="*/ 590014 w 751042"/>
                <a:gd name="connsiteY84" fmla="*/ 106704 h 750983"/>
                <a:gd name="connsiteX85" fmla="*/ 553921 w 751042"/>
                <a:gd name="connsiteY85" fmla="*/ 121844 h 750983"/>
                <a:gd name="connsiteX86" fmla="*/ 537701 w 751042"/>
                <a:gd name="connsiteY86" fmla="*/ 120804 h 750983"/>
                <a:gd name="connsiteX87" fmla="*/ 443108 w 751042"/>
                <a:gd name="connsiteY87" fmla="*/ 81725 h 750983"/>
                <a:gd name="connsiteX88" fmla="*/ 427261 w 751042"/>
                <a:gd name="connsiteY88" fmla="*/ 67646 h 750983"/>
                <a:gd name="connsiteX89" fmla="*/ 414123 w 751042"/>
                <a:gd name="connsiteY89" fmla="*/ 33889 h 750983"/>
                <a:gd name="connsiteX90" fmla="*/ 401870 w 751042"/>
                <a:gd name="connsiteY90" fmla="*/ 24640 h 750983"/>
                <a:gd name="connsiteX91" fmla="*/ 349870 w 751042"/>
                <a:gd name="connsiteY91" fmla="*/ 24581 h 750983"/>
                <a:gd name="connsiteX92" fmla="*/ 336831 w 751042"/>
                <a:gd name="connsiteY92" fmla="*/ 34223 h 750983"/>
                <a:gd name="connsiteX93" fmla="*/ 322417 w 751042"/>
                <a:gd name="connsiteY93" fmla="*/ 69550 h 750983"/>
                <a:gd name="connsiteX94" fmla="*/ 309378 w 751042"/>
                <a:gd name="connsiteY94" fmla="*/ 80842 h 750983"/>
                <a:gd name="connsiteX95" fmla="*/ 213057 w 751042"/>
                <a:gd name="connsiteY95" fmla="*/ 121059 h 750983"/>
                <a:gd name="connsiteX96" fmla="*/ 196797 w 751042"/>
                <a:gd name="connsiteY96" fmla="*/ 121766 h 750983"/>
                <a:gd name="connsiteX97" fmla="*/ 160724 w 751042"/>
                <a:gd name="connsiteY97" fmla="*/ 106586 h 750983"/>
                <a:gd name="connsiteX98" fmla="*/ 145741 w 751042"/>
                <a:gd name="connsiteY98" fmla="*/ 109277 h 750983"/>
                <a:gd name="connsiteX99" fmla="*/ 109647 w 751042"/>
                <a:gd name="connsiteY99" fmla="*/ 145232 h 750983"/>
                <a:gd name="connsiteX100" fmla="*/ 107016 w 751042"/>
                <a:gd name="connsiteY100" fmla="*/ 161963 h 750983"/>
                <a:gd name="connsiteX101" fmla="*/ 122195 w 751042"/>
                <a:gd name="connsiteY101" fmla="*/ 198037 h 750983"/>
                <a:gd name="connsiteX102" fmla="*/ 121390 w 751042"/>
                <a:gd name="connsiteY102" fmla="*/ 212549 h 750983"/>
                <a:gd name="connsiteX103" fmla="*/ 80722 w 751042"/>
                <a:gd name="connsiteY103" fmla="*/ 309714 h 750983"/>
                <a:gd name="connsiteX104" fmla="*/ 69234 w 751042"/>
                <a:gd name="connsiteY104" fmla="*/ 322557 h 750983"/>
                <a:gd name="connsiteX105" fmla="*/ 33180 w 751042"/>
                <a:gd name="connsiteY105" fmla="*/ 337717 h 750983"/>
                <a:gd name="connsiteX106" fmla="*/ 25089 w 751042"/>
                <a:gd name="connsiteY106" fmla="*/ 348203 h 750983"/>
                <a:gd name="connsiteX107" fmla="*/ 24657 w 751042"/>
                <a:gd name="connsiteY107" fmla="*/ 402127 h 750983"/>
                <a:gd name="connsiteX108" fmla="*/ 34201 w 751042"/>
                <a:gd name="connsiteY108" fmla="*/ 414165 h 750983"/>
                <a:gd name="connsiteX109" fmla="*/ 68802 w 751042"/>
                <a:gd name="connsiteY109" fmla="*/ 427832 h 750983"/>
                <a:gd name="connsiteX110" fmla="*/ 81507 w 751042"/>
                <a:gd name="connsiteY110" fmla="*/ 442462 h 750983"/>
                <a:gd name="connsiteX111" fmla="*/ 121017 w 751042"/>
                <a:gd name="connsiteY111" fmla="*/ 537939 h 750983"/>
                <a:gd name="connsiteX112" fmla="*/ 121744 w 751042"/>
                <a:gd name="connsiteY112" fmla="*/ 554198 h 750983"/>
                <a:gd name="connsiteX113" fmla="*/ 106937 w 751042"/>
                <a:gd name="connsiteY113" fmla="*/ 589369 h 750983"/>
                <a:gd name="connsiteX114" fmla="*/ 109215 w 751042"/>
                <a:gd name="connsiteY114" fmla="*/ 605295 h 750983"/>
                <a:gd name="connsiteX115" fmla="*/ 145976 w 751042"/>
                <a:gd name="connsiteY115" fmla="*/ 641977 h 750983"/>
                <a:gd name="connsiteX116" fmla="*/ 161038 w 751042"/>
                <a:gd name="connsiteY116" fmla="*/ 644333 h 750983"/>
                <a:gd name="connsiteX117" fmla="*/ 197112 w 751042"/>
                <a:gd name="connsiteY117" fmla="*/ 629154 h 750983"/>
                <a:gd name="connsiteX118" fmla="*/ 212527 w 751042"/>
                <a:gd name="connsiteY118" fmla="*/ 629625 h 750983"/>
                <a:gd name="connsiteX119" fmla="*/ 309712 w 751042"/>
                <a:gd name="connsiteY119" fmla="*/ 670294 h 750983"/>
                <a:gd name="connsiteX120" fmla="*/ 322574 w 751042"/>
                <a:gd name="connsiteY120" fmla="*/ 681762 h 750983"/>
                <a:gd name="connsiteX121" fmla="*/ 336949 w 751042"/>
                <a:gd name="connsiteY121" fmla="*/ 717090 h 750983"/>
                <a:gd name="connsiteX122" fmla="*/ 349242 w 751042"/>
                <a:gd name="connsiteY122" fmla="*/ 726319 h 750983"/>
                <a:gd name="connsiteX123" fmla="*/ 402184 w 751042"/>
                <a:gd name="connsiteY123" fmla="*/ 725985 h 750983"/>
                <a:gd name="connsiteX124" fmla="*/ 413456 w 751042"/>
                <a:gd name="connsiteY124" fmla="*/ 717502 h 750983"/>
                <a:gd name="connsiteX125" fmla="*/ 426239 w 751042"/>
                <a:gd name="connsiteY125" fmla="*/ 685748 h 750983"/>
                <a:gd name="connsiteX126" fmla="*/ 446211 w 751042"/>
                <a:gd name="connsiteY126" fmla="*/ 668271 h 750983"/>
                <a:gd name="connsiteX127" fmla="*/ 532634 w 751042"/>
                <a:gd name="connsiteY127" fmla="*/ 632571 h 750983"/>
                <a:gd name="connsiteX128" fmla="*/ 558006 w 751042"/>
                <a:gd name="connsiteY128" fmla="*/ 630450 h 750983"/>
                <a:gd name="connsiteX129" fmla="*/ 589465 w 751042"/>
                <a:gd name="connsiteY129" fmla="*/ 644019 h 750983"/>
                <a:gd name="connsiteX130" fmla="*/ 597516 w 751042"/>
                <a:gd name="connsiteY130" fmla="*/ 646886 h 750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751042" h="750983">
                  <a:moveTo>
                    <a:pt x="153831" y="77346"/>
                  </a:moveTo>
                  <a:cubicBezTo>
                    <a:pt x="166458" y="82373"/>
                    <a:pt x="178535" y="86399"/>
                    <a:pt x="189905" y="91917"/>
                  </a:cubicBezTo>
                  <a:cubicBezTo>
                    <a:pt x="199252" y="96453"/>
                    <a:pt x="206322" y="95550"/>
                    <a:pt x="216042" y="90994"/>
                  </a:cubicBezTo>
                  <a:cubicBezTo>
                    <a:pt x="241335" y="79114"/>
                    <a:pt x="267865" y="69884"/>
                    <a:pt x="293727" y="59162"/>
                  </a:cubicBezTo>
                  <a:cubicBezTo>
                    <a:pt x="297360" y="57650"/>
                    <a:pt x="301111" y="54214"/>
                    <a:pt x="302839" y="50699"/>
                  </a:cubicBezTo>
                  <a:cubicBezTo>
                    <a:pt x="307296" y="41646"/>
                    <a:pt x="310576" y="32004"/>
                    <a:pt x="314484" y="22676"/>
                  </a:cubicBezTo>
                  <a:cubicBezTo>
                    <a:pt x="320120" y="9185"/>
                    <a:pt x="329683" y="525"/>
                    <a:pt x="344843" y="270"/>
                  </a:cubicBezTo>
                  <a:cubicBezTo>
                    <a:pt x="365403" y="-83"/>
                    <a:pt x="385963" y="-103"/>
                    <a:pt x="406504" y="290"/>
                  </a:cubicBezTo>
                  <a:cubicBezTo>
                    <a:pt x="421664" y="584"/>
                    <a:pt x="431129" y="9362"/>
                    <a:pt x="436686" y="22912"/>
                  </a:cubicBezTo>
                  <a:cubicBezTo>
                    <a:pt x="440535" y="32279"/>
                    <a:pt x="443834" y="41901"/>
                    <a:pt x="448331" y="50934"/>
                  </a:cubicBezTo>
                  <a:cubicBezTo>
                    <a:pt x="450059" y="54410"/>
                    <a:pt x="454007" y="58121"/>
                    <a:pt x="457659" y="59084"/>
                  </a:cubicBezTo>
                  <a:cubicBezTo>
                    <a:pt x="486604" y="66703"/>
                    <a:pt x="514038" y="77916"/>
                    <a:pt x="539684" y="93233"/>
                  </a:cubicBezTo>
                  <a:cubicBezTo>
                    <a:pt x="545536" y="96728"/>
                    <a:pt x="550249" y="96905"/>
                    <a:pt x="556081" y="94195"/>
                  </a:cubicBezTo>
                  <a:cubicBezTo>
                    <a:pt x="565252" y="89934"/>
                    <a:pt x="574717" y="86281"/>
                    <a:pt x="583966" y="82157"/>
                  </a:cubicBezTo>
                  <a:cubicBezTo>
                    <a:pt x="596789" y="76423"/>
                    <a:pt x="608866" y="78760"/>
                    <a:pt x="618626" y="87715"/>
                  </a:cubicBezTo>
                  <a:cubicBezTo>
                    <a:pt x="634257" y="102070"/>
                    <a:pt x="649299" y="117131"/>
                    <a:pt x="663635" y="132782"/>
                  </a:cubicBezTo>
                  <a:cubicBezTo>
                    <a:pt x="672314" y="142267"/>
                    <a:pt x="674494" y="154069"/>
                    <a:pt x="669192" y="166598"/>
                  </a:cubicBezTo>
                  <a:cubicBezTo>
                    <a:pt x="664086" y="178616"/>
                    <a:pt x="655092" y="190909"/>
                    <a:pt x="655564" y="202789"/>
                  </a:cubicBezTo>
                  <a:cubicBezTo>
                    <a:pt x="656015" y="214611"/>
                    <a:pt x="666973" y="225706"/>
                    <a:pt x="671784" y="237724"/>
                  </a:cubicBezTo>
                  <a:cubicBezTo>
                    <a:pt x="679168" y="256163"/>
                    <a:pt x="685019" y="275231"/>
                    <a:pt x="692010" y="293828"/>
                  </a:cubicBezTo>
                  <a:cubicBezTo>
                    <a:pt x="693306" y="297264"/>
                    <a:pt x="696409" y="300976"/>
                    <a:pt x="699649" y="302527"/>
                  </a:cubicBezTo>
                  <a:cubicBezTo>
                    <a:pt x="709036" y="307063"/>
                    <a:pt x="718972" y="310441"/>
                    <a:pt x="728595" y="314486"/>
                  </a:cubicBezTo>
                  <a:cubicBezTo>
                    <a:pt x="742066" y="320161"/>
                    <a:pt x="750569" y="329842"/>
                    <a:pt x="750804" y="345002"/>
                  </a:cubicBezTo>
                  <a:cubicBezTo>
                    <a:pt x="751119" y="365229"/>
                    <a:pt x="751119" y="385475"/>
                    <a:pt x="750824" y="405701"/>
                  </a:cubicBezTo>
                  <a:cubicBezTo>
                    <a:pt x="750608" y="421293"/>
                    <a:pt x="741850" y="431033"/>
                    <a:pt x="727927" y="436748"/>
                  </a:cubicBezTo>
                  <a:cubicBezTo>
                    <a:pt x="718855" y="440459"/>
                    <a:pt x="709546" y="443660"/>
                    <a:pt x="700847" y="448098"/>
                  </a:cubicBezTo>
                  <a:cubicBezTo>
                    <a:pt x="697116" y="450003"/>
                    <a:pt x="693012" y="454048"/>
                    <a:pt x="691971" y="457897"/>
                  </a:cubicBezTo>
                  <a:cubicBezTo>
                    <a:pt x="684195" y="486803"/>
                    <a:pt x="673080" y="514236"/>
                    <a:pt x="657743" y="539902"/>
                  </a:cubicBezTo>
                  <a:cubicBezTo>
                    <a:pt x="654503" y="545322"/>
                    <a:pt x="654091" y="549800"/>
                    <a:pt x="656683" y="555396"/>
                  </a:cubicBezTo>
                  <a:cubicBezTo>
                    <a:pt x="661082" y="564881"/>
                    <a:pt x="664852" y="574641"/>
                    <a:pt x="669035" y="584204"/>
                  </a:cubicBezTo>
                  <a:cubicBezTo>
                    <a:pt x="674690" y="597086"/>
                    <a:pt x="672137" y="609085"/>
                    <a:pt x="663183" y="618825"/>
                  </a:cubicBezTo>
                  <a:cubicBezTo>
                    <a:pt x="649044" y="634201"/>
                    <a:pt x="634218" y="649027"/>
                    <a:pt x="618822" y="663166"/>
                  </a:cubicBezTo>
                  <a:cubicBezTo>
                    <a:pt x="609063" y="672120"/>
                    <a:pt x="597064" y="674653"/>
                    <a:pt x="584202" y="668978"/>
                  </a:cubicBezTo>
                  <a:cubicBezTo>
                    <a:pt x="574344" y="664638"/>
                    <a:pt x="564564" y="659965"/>
                    <a:pt x="554373" y="656568"/>
                  </a:cubicBezTo>
                  <a:cubicBezTo>
                    <a:pt x="550367" y="655232"/>
                    <a:pt x="544515" y="655468"/>
                    <a:pt x="540941" y="657490"/>
                  </a:cubicBezTo>
                  <a:cubicBezTo>
                    <a:pt x="514372" y="672611"/>
                    <a:pt x="486585" y="684433"/>
                    <a:pt x="456952" y="692072"/>
                  </a:cubicBezTo>
                  <a:cubicBezTo>
                    <a:pt x="453594" y="692936"/>
                    <a:pt x="450001" y="696569"/>
                    <a:pt x="448410" y="699848"/>
                  </a:cubicBezTo>
                  <a:cubicBezTo>
                    <a:pt x="444011" y="708940"/>
                    <a:pt x="440634" y="718523"/>
                    <a:pt x="436804" y="727890"/>
                  </a:cubicBezTo>
                  <a:cubicBezTo>
                    <a:pt x="431109" y="741852"/>
                    <a:pt x="421310" y="750532"/>
                    <a:pt x="405738" y="750768"/>
                  </a:cubicBezTo>
                  <a:cubicBezTo>
                    <a:pt x="385512" y="751062"/>
                    <a:pt x="365266" y="751062"/>
                    <a:pt x="345039" y="750728"/>
                  </a:cubicBezTo>
                  <a:cubicBezTo>
                    <a:pt x="329879" y="750493"/>
                    <a:pt x="320218" y="741950"/>
                    <a:pt x="314543" y="728479"/>
                  </a:cubicBezTo>
                  <a:cubicBezTo>
                    <a:pt x="309849" y="717345"/>
                    <a:pt x="308141" y="703226"/>
                    <a:pt x="300148" y="695705"/>
                  </a:cubicBezTo>
                  <a:cubicBezTo>
                    <a:pt x="292235" y="688262"/>
                    <a:pt x="277782" y="688203"/>
                    <a:pt x="266765" y="683549"/>
                  </a:cubicBezTo>
                  <a:cubicBezTo>
                    <a:pt x="248444" y="675812"/>
                    <a:pt x="230279" y="667584"/>
                    <a:pt x="212684" y="658355"/>
                  </a:cubicBezTo>
                  <a:cubicBezTo>
                    <a:pt x="205732" y="654702"/>
                    <a:pt x="200470" y="654211"/>
                    <a:pt x="193656" y="657569"/>
                  </a:cubicBezTo>
                  <a:cubicBezTo>
                    <a:pt x="184878" y="661889"/>
                    <a:pt x="175609" y="665188"/>
                    <a:pt x="166615" y="669057"/>
                  </a:cubicBezTo>
                  <a:cubicBezTo>
                    <a:pt x="154126" y="674437"/>
                    <a:pt x="142284" y="672160"/>
                    <a:pt x="132800" y="663480"/>
                  </a:cubicBezTo>
                  <a:cubicBezTo>
                    <a:pt x="117149" y="649145"/>
                    <a:pt x="102087" y="634102"/>
                    <a:pt x="87732" y="618471"/>
                  </a:cubicBezTo>
                  <a:cubicBezTo>
                    <a:pt x="78758" y="608711"/>
                    <a:pt x="76441" y="596654"/>
                    <a:pt x="82194" y="583811"/>
                  </a:cubicBezTo>
                  <a:cubicBezTo>
                    <a:pt x="86475" y="574268"/>
                    <a:pt x="90992" y="564783"/>
                    <a:pt x="94193" y="554866"/>
                  </a:cubicBezTo>
                  <a:cubicBezTo>
                    <a:pt x="95587" y="550565"/>
                    <a:pt x="95508" y="544360"/>
                    <a:pt x="93348" y="540570"/>
                  </a:cubicBezTo>
                  <a:cubicBezTo>
                    <a:pt x="78483" y="514256"/>
                    <a:pt x="66818" y="486744"/>
                    <a:pt x="59081" y="457485"/>
                  </a:cubicBezTo>
                  <a:cubicBezTo>
                    <a:pt x="58119" y="453852"/>
                    <a:pt x="54368" y="449924"/>
                    <a:pt x="50873" y="448196"/>
                  </a:cubicBezTo>
                  <a:cubicBezTo>
                    <a:pt x="41840" y="443719"/>
                    <a:pt x="32198" y="440440"/>
                    <a:pt x="22850" y="436571"/>
                  </a:cubicBezTo>
                  <a:cubicBezTo>
                    <a:pt x="9340" y="430974"/>
                    <a:pt x="582" y="421490"/>
                    <a:pt x="287" y="406330"/>
                  </a:cubicBezTo>
                  <a:cubicBezTo>
                    <a:pt x="-106" y="385789"/>
                    <a:pt x="-86" y="365209"/>
                    <a:pt x="287" y="344669"/>
                  </a:cubicBezTo>
                  <a:cubicBezTo>
                    <a:pt x="543" y="329489"/>
                    <a:pt x="9242" y="319965"/>
                    <a:pt x="22772" y="314368"/>
                  </a:cubicBezTo>
                  <a:cubicBezTo>
                    <a:pt x="32433" y="310382"/>
                    <a:pt x="42311" y="306906"/>
                    <a:pt x="51757" y="302468"/>
                  </a:cubicBezTo>
                  <a:cubicBezTo>
                    <a:pt x="54800" y="301035"/>
                    <a:pt x="58139" y="297598"/>
                    <a:pt x="58924" y="294476"/>
                  </a:cubicBezTo>
                  <a:cubicBezTo>
                    <a:pt x="66485" y="264470"/>
                    <a:pt x="78463" y="236389"/>
                    <a:pt x="93839" y="209584"/>
                  </a:cubicBezTo>
                  <a:cubicBezTo>
                    <a:pt x="95744" y="206265"/>
                    <a:pt x="95862" y="200747"/>
                    <a:pt x="94566" y="197036"/>
                  </a:cubicBezTo>
                  <a:cubicBezTo>
                    <a:pt x="90953" y="186569"/>
                    <a:pt x="86181" y="176495"/>
                    <a:pt x="81821" y="166284"/>
                  </a:cubicBezTo>
                  <a:cubicBezTo>
                    <a:pt x="76480" y="153755"/>
                    <a:pt x="78935" y="141973"/>
                    <a:pt x="87653" y="132507"/>
                  </a:cubicBezTo>
                  <a:cubicBezTo>
                    <a:pt x="102028" y="116896"/>
                    <a:pt x="117070" y="101834"/>
                    <a:pt x="132780" y="87577"/>
                  </a:cubicBezTo>
                  <a:cubicBezTo>
                    <a:pt x="138219" y="82629"/>
                    <a:pt x="146448" y="80763"/>
                    <a:pt x="153831" y="77268"/>
                  </a:cubicBezTo>
                  <a:close/>
                  <a:moveTo>
                    <a:pt x="597516" y="646886"/>
                  </a:moveTo>
                  <a:cubicBezTo>
                    <a:pt x="599735" y="645492"/>
                    <a:pt x="602523" y="644333"/>
                    <a:pt x="604507" y="642370"/>
                  </a:cubicBezTo>
                  <a:cubicBezTo>
                    <a:pt x="617330" y="629782"/>
                    <a:pt x="630290" y="617313"/>
                    <a:pt x="642387" y="604077"/>
                  </a:cubicBezTo>
                  <a:cubicBezTo>
                    <a:pt x="644881" y="601328"/>
                    <a:pt x="645588" y="594867"/>
                    <a:pt x="644272" y="591097"/>
                  </a:cubicBezTo>
                  <a:cubicBezTo>
                    <a:pt x="639854" y="578490"/>
                    <a:pt x="633590" y="566531"/>
                    <a:pt x="629191" y="553923"/>
                  </a:cubicBezTo>
                  <a:cubicBezTo>
                    <a:pt x="627580" y="549309"/>
                    <a:pt x="627325" y="542377"/>
                    <a:pt x="629701" y="538508"/>
                  </a:cubicBezTo>
                  <a:cubicBezTo>
                    <a:pt x="648298" y="508149"/>
                    <a:pt x="661671" y="475826"/>
                    <a:pt x="670350" y="441323"/>
                  </a:cubicBezTo>
                  <a:cubicBezTo>
                    <a:pt x="671607" y="436296"/>
                    <a:pt x="676988" y="430935"/>
                    <a:pt x="681858" y="428480"/>
                  </a:cubicBezTo>
                  <a:cubicBezTo>
                    <a:pt x="693483" y="422648"/>
                    <a:pt x="706169" y="418956"/>
                    <a:pt x="717932" y="413340"/>
                  </a:cubicBezTo>
                  <a:cubicBezTo>
                    <a:pt x="721584" y="411592"/>
                    <a:pt x="725806" y="406546"/>
                    <a:pt x="725983" y="402834"/>
                  </a:cubicBezTo>
                  <a:cubicBezTo>
                    <a:pt x="726827" y="384886"/>
                    <a:pt x="726906" y="366859"/>
                    <a:pt x="726003" y="348930"/>
                  </a:cubicBezTo>
                  <a:cubicBezTo>
                    <a:pt x="725806" y="344944"/>
                    <a:pt x="721388" y="339563"/>
                    <a:pt x="717519" y="337658"/>
                  </a:cubicBezTo>
                  <a:cubicBezTo>
                    <a:pt x="706424" y="332199"/>
                    <a:pt x="694681" y="328036"/>
                    <a:pt x="683075" y="323657"/>
                  </a:cubicBezTo>
                  <a:cubicBezTo>
                    <a:pt x="675810" y="320907"/>
                    <a:pt x="671293" y="316627"/>
                    <a:pt x="669506" y="308556"/>
                  </a:cubicBezTo>
                  <a:cubicBezTo>
                    <a:pt x="661946" y="274446"/>
                    <a:pt x="648180" y="242889"/>
                    <a:pt x="630016" y="213079"/>
                  </a:cubicBezTo>
                  <a:cubicBezTo>
                    <a:pt x="627600" y="209132"/>
                    <a:pt x="627463" y="202279"/>
                    <a:pt x="629014" y="197723"/>
                  </a:cubicBezTo>
                  <a:cubicBezTo>
                    <a:pt x="633354" y="185096"/>
                    <a:pt x="638970" y="172901"/>
                    <a:pt x="644469" y="160707"/>
                  </a:cubicBezTo>
                  <a:cubicBezTo>
                    <a:pt x="646923" y="155247"/>
                    <a:pt x="646766" y="150770"/>
                    <a:pt x="642446" y="146470"/>
                  </a:cubicBezTo>
                  <a:cubicBezTo>
                    <a:pt x="629957" y="134020"/>
                    <a:pt x="617507" y="121530"/>
                    <a:pt x="605076" y="109021"/>
                  </a:cubicBezTo>
                  <a:cubicBezTo>
                    <a:pt x="600599" y="104505"/>
                    <a:pt x="595925" y="103955"/>
                    <a:pt x="590014" y="106704"/>
                  </a:cubicBezTo>
                  <a:cubicBezTo>
                    <a:pt x="578173" y="112202"/>
                    <a:pt x="566273" y="117701"/>
                    <a:pt x="553921" y="121844"/>
                  </a:cubicBezTo>
                  <a:cubicBezTo>
                    <a:pt x="549071" y="123474"/>
                    <a:pt x="541883" y="123337"/>
                    <a:pt x="537701" y="120804"/>
                  </a:cubicBezTo>
                  <a:cubicBezTo>
                    <a:pt x="508107" y="102934"/>
                    <a:pt x="476904" y="89129"/>
                    <a:pt x="443108" y="81725"/>
                  </a:cubicBezTo>
                  <a:cubicBezTo>
                    <a:pt x="434703" y="79880"/>
                    <a:pt x="430108" y="75284"/>
                    <a:pt x="427261" y="67646"/>
                  </a:cubicBezTo>
                  <a:cubicBezTo>
                    <a:pt x="423058" y="56334"/>
                    <a:pt x="418267" y="45220"/>
                    <a:pt x="414123" y="33889"/>
                  </a:cubicBezTo>
                  <a:cubicBezTo>
                    <a:pt x="411944" y="27880"/>
                    <a:pt x="408232" y="24640"/>
                    <a:pt x="401870" y="24640"/>
                  </a:cubicBezTo>
                  <a:cubicBezTo>
                    <a:pt x="384530" y="24601"/>
                    <a:pt x="367210" y="24601"/>
                    <a:pt x="349870" y="24581"/>
                  </a:cubicBezTo>
                  <a:cubicBezTo>
                    <a:pt x="343134" y="24581"/>
                    <a:pt x="339168" y="27801"/>
                    <a:pt x="336831" y="34223"/>
                  </a:cubicBezTo>
                  <a:cubicBezTo>
                    <a:pt x="332471" y="46162"/>
                    <a:pt x="328171" y="58259"/>
                    <a:pt x="322417" y="69550"/>
                  </a:cubicBezTo>
                  <a:cubicBezTo>
                    <a:pt x="319962" y="74381"/>
                    <a:pt x="314444" y="79546"/>
                    <a:pt x="309378" y="80842"/>
                  </a:cubicBezTo>
                  <a:cubicBezTo>
                    <a:pt x="275209" y="89463"/>
                    <a:pt x="243200" y="102777"/>
                    <a:pt x="213057" y="121059"/>
                  </a:cubicBezTo>
                  <a:cubicBezTo>
                    <a:pt x="208914" y="123572"/>
                    <a:pt x="201668" y="123415"/>
                    <a:pt x="196797" y="121766"/>
                  </a:cubicBezTo>
                  <a:cubicBezTo>
                    <a:pt x="184465" y="117583"/>
                    <a:pt x="172526" y="112144"/>
                    <a:pt x="160724" y="106586"/>
                  </a:cubicBezTo>
                  <a:cubicBezTo>
                    <a:pt x="154636" y="103719"/>
                    <a:pt x="150120" y="104878"/>
                    <a:pt x="145741" y="109277"/>
                  </a:cubicBezTo>
                  <a:cubicBezTo>
                    <a:pt x="133742" y="121295"/>
                    <a:pt x="121803" y="133371"/>
                    <a:pt x="109647" y="145232"/>
                  </a:cubicBezTo>
                  <a:cubicBezTo>
                    <a:pt x="104443" y="150318"/>
                    <a:pt x="103952" y="155424"/>
                    <a:pt x="107016" y="161963"/>
                  </a:cubicBezTo>
                  <a:cubicBezTo>
                    <a:pt x="112534" y="173785"/>
                    <a:pt x="117875" y="185744"/>
                    <a:pt x="122195" y="198037"/>
                  </a:cubicBezTo>
                  <a:cubicBezTo>
                    <a:pt x="123708" y="202338"/>
                    <a:pt x="123668" y="208857"/>
                    <a:pt x="121390" y="212549"/>
                  </a:cubicBezTo>
                  <a:cubicBezTo>
                    <a:pt x="102715" y="242849"/>
                    <a:pt x="89362" y="275192"/>
                    <a:pt x="80722" y="309714"/>
                  </a:cubicBezTo>
                  <a:cubicBezTo>
                    <a:pt x="79465" y="314741"/>
                    <a:pt x="74084" y="320122"/>
                    <a:pt x="69234" y="322557"/>
                  </a:cubicBezTo>
                  <a:cubicBezTo>
                    <a:pt x="57608" y="328389"/>
                    <a:pt x="44923" y="332101"/>
                    <a:pt x="33180" y="337717"/>
                  </a:cubicBezTo>
                  <a:cubicBezTo>
                    <a:pt x="29527" y="339465"/>
                    <a:pt x="25266" y="344492"/>
                    <a:pt x="25089" y="348203"/>
                  </a:cubicBezTo>
                  <a:cubicBezTo>
                    <a:pt x="24225" y="366152"/>
                    <a:pt x="24618" y="384159"/>
                    <a:pt x="24657" y="402127"/>
                  </a:cubicBezTo>
                  <a:cubicBezTo>
                    <a:pt x="24657" y="408588"/>
                    <a:pt x="28290" y="411985"/>
                    <a:pt x="34201" y="414165"/>
                  </a:cubicBezTo>
                  <a:cubicBezTo>
                    <a:pt x="45826" y="418466"/>
                    <a:pt x="57176" y="423512"/>
                    <a:pt x="68802" y="427832"/>
                  </a:cubicBezTo>
                  <a:cubicBezTo>
                    <a:pt x="75910" y="430464"/>
                    <a:pt x="79818" y="434922"/>
                    <a:pt x="81507" y="442462"/>
                  </a:cubicBezTo>
                  <a:cubicBezTo>
                    <a:pt x="89166" y="476533"/>
                    <a:pt x="102912" y="508090"/>
                    <a:pt x="121017" y="537939"/>
                  </a:cubicBezTo>
                  <a:cubicBezTo>
                    <a:pt x="123531" y="542082"/>
                    <a:pt x="123393" y="549328"/>
                    <a:pt x="121744" y="554198"/>
                  </a:cubicBezTo>
                  <a:cubicBezTo>
                    <a:pt x="117679" y="566216"/>
                    <a:pt x="112259" y="577802"/>
                    <a:pt x="106937" y="589369"/>
                  </a:cubicBezTo>
                  <a:cubicBezTo>
                    <a:pt x="104149" y="595456"/>
                    <a:pt x="104286" y="600425"/>
                    <a:pt x="109215" y="605295"/>
                  </a:cubicBezTo>
                  <a:cubicBezTo>
                    <a:pt x="121547" y="617430"/>
                    <a:pt x="133762" y="629723"/>
                    <a:pt x="145976" y="641977"/>
                  </a:cubicBezTo>
                  <a:cubicBezTo>
                    <a:pt x="150454" y="646474"/>
                    <a:pt x="155108" y="647083"/>
                    <a:pt x="161038" y="644333"/>
                  </a:cubicBezTo>
                  <a:cubicBezTo>
                    <a:pt x="172879" y="638835"/>
                    <a:pt x="184819" y="633435"/>
                    <a:pt x="197112" y="629154"/>
                  </a:cubicBezTo>
                  <a:cubicBezTo>
                    <a:pt x="201726" y="627544"/>
                    <a:pt x="208658" y="627249"/>
                    <a:pt x="212527" y="629625"/>
                  </a:cubicBezTo>
                  <a:cubicBezTo>
                    <a:pt x="242867" y="648241"/>
                    <a:pt x="275209" y="661595"/>
                    <a:pt x="309712" y="670294"/>
                  </a:cubicBezTo>
                  <a:cubicBezTo>
                    <a:pt x="314739" y="671551"/>
                    <a:pt x="320120" y="676912"/>
                    <a:pt x="322574" y="681762"/>
                  </a:cubicBezTo>
                  <a:cubicBezTo>
                    <a:pt x="328289" y="693073"/>
                    <a:pt x="332530" y="705170"/>
                    <a:pt x="336949" y="717090"/>
                  </a:cubicBezTo>
                  <a:cubicBezTo>
                    <a:pt x="339168" y="723099"/>
                    <a:pt x="342879" y="726299"/>
                    <a:pt x="349242" y="726319"/>
                  </a:cubicBezTo>
                  <a:cubicBezTo>
                    <a:pt x="366896" y="726358"/>
                    <a:pt x="384589" y="726889"/>
                    <a:pt x="402184" y="725985"/>
                  </a:cubicBezTo>
                  <a:cubicBezTo>
                    <a:pt x="406170" y="725789"/>
                    <a:pt x="411511" y="721371"/>
                    <a:pt x="413456" y="717502"/>
                  </a:cubicBezTo>
                  <a:cubicBezTo>
                    <a:pt x="418581" y="707349"/>
                    <a:pt x="422764" y="696608"/>
                    <a:pt x="426239" y="685748"/>
                  </a:cubicBezTo>
                  <a:cubicBezTo>
                    <a:pt x="429519" y="675498"/>
                    <a:pt x="435960" y="670431"/>
                    <a:pt x="446211" y="668271"/>
                  </a:cubicBezTo>
                  <a:cubicBezTo>
                    <a:pt x="477198" y="661752"/>
                    <a:pt x="505928" y="649400"/>
                    <a:pt x="532634" y="632571"/>
                  </a:cubicBezTo>
                  <a:cubicBezTo>
                    <a:pt x="541157" y="627190"/>
                    <a:pt x="548560" y="625403"/>
                    <a:pt x="558006" y="630450"/>
                  </a:cubicBezTo>
                  <a:cubicBezTo>
                    <a:pt x="568040" y="635811"/>
                    <a:pt x="578919" y="639601"/>
                    <a:pt x="589465" y="644019"/>
                  </a:cubicBezTo>
                  <a:cubicBezTo>
                    <a:pt x="591860" y="645021"/>
                    <a:pt x="594335" y="645767"/>
                    <a:pt x="597516" y="646886"/>
                  </a:cubicBezTo>
                  <a:close/>
                </a:path>
              </a:pathLst>
            </a:custGeom>
            <a:solidFill>
              <a:schemeClr val="tx2"/>
            </a:solidFill>
            <a:ln w="194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02F8DFCD-21C9-E3C0-5AC8-DDF84C8676D9}"/>
                </a:ext>
              </a:extLst>
            </p:cNvPr>
            <p:cNvSpPr/>
            <p:nvPr/>
          </p:nvSpPr>
          <p:spPr>
            <a:xfrm>
              <a:off x="4416519" y="3073701"/>
              <a:ext cx="527040" cy="527449"/>
            </a:xfrm>
            <a:custGeom>
              <a:avLst/>
              <a:gdLst>
                <a:gd name="connsiteX0" fmla="*/ 527026 w 527040"/>
                <a:gd name="connsiteY0" fmla="*/ 263756 h 527449"/>
                <a:gd name="connsiteX1" fmla="*/ 262493 w 527040"/>
                <a:gd name="connsiteY1" fmla="*/ 527445 h 527449"/>
                <a:gd name="connsiteX2" fmla="*/ 1 w 527040"/>
                <a:gd name="connsiteY2" fmla="*/ 264659 h 527449"/>
                <a:gd name="connsiteX3" fmla="*/ 262532 w 527040"/>
                <a:gd name="connsiteY3" fmla="*/ 8 h 527449"/>
                <a:gd name="connsiteX4" fmla="*/ 527026 w 527040"/>
                <a:gd name="connsiteY4" fmla="*/ 263756 h 527449"/>
                <a:gd name="connsiteX5" fmla="*/ 263769 w 527040"/>
                <a:gd name="connsiteY5" fmla="*/ 24810 h 527449"/>
                <a:gd name="connsiteX6" fmla="*/ 24666 w 527040"/>
                <a:gd name="connsiteY6" fmla="*/ 263658 h 527449"/>
                <a:gd name="connsiteX7" fmla="*/ 262709 w 527040"/>
                <a:gd name="connsiteY7" fmla="*/ 502545 h 527449"/>
                <a:gd name="connsiteX8" fmla="*/ 502342 w 527040"/>
                <a:gd name="connsiteY8" fmla="*/ 263167 h 527449"/>
                <a:gd name="connsiteX9" fmla="*/ 263749 w 527040"/>
                <a:gd name="connsiteY9" fmla="*/ 24810 h 527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7040" h="527449">
                  <a:moveTo>
                    <a:pt x="527026" y="263756"/>
                  </a:moveTo>
                  <a:cubicBezTo>
                    <a:pt x="528499" y="407599"/>
                    <a:pt x="408987" y="528231"/>
                    <a:pt x="262493" y="527445"/>
                  </a:cubicBezTo>
                  <a:cubicBezTo>
                    <a:pt x="117805" y="526680"/>
                    <a:pt x="433" y="410054"/>
                    <a:pt x="1" y="264659"/>
                  </a:cubicBezTo>
                  <a:cubicBezTo>
                    <a:pt x="-431" y="118165"/>
                    <a:pt x="116391" y="1127"/>
                    <a:pt x="262532" y="8"/>
                  </a:cubicBezTo>
                  <a:cubicBezTo>
                    <a:pt x="407828" y="-1112"/>
                    <a:pt x="528519" y="119226"/>
                    <a:pt x="527026" y="263756"/>
                  </a:cubicBezTo>
                  <a:close/>
                  <a:moveTo>
                    <a:pt x="263769" y="24810"/>
                  </a:moveTo>
                  <a:cubicBezTo>
                    <a:pt x="131885" y="24888"/>
                    <a:pt x="24803" y="131833"/>
                    <a:pt x="24666" y="263658"/>
                  </a:cubicBezTo>
                  <a:cubicBezTo>
                    <a:pt x="24509" y="394776"/>
                    <a:pt x="131748" y="502388"/>
                    <a:pt x="262709" y="502545"/>
                  </a:cubicBezTo>
                  <a:cubicBezTo>
                    <a:pt x="394927" y="502722"/>
                    <a:pt x="502087" y="395679"/>
                    <a:pt x="502342" y="263167"/>
                  </a:cubicBezTo>
                  <a:cubicBezTo>
                    <a:pt x="502598" y="132461"/>
                    <a:pt x="394769" y="24731"/>
                    <a:pt x="263749" y="24810"/>
                  </a:cubicBezTo>
                  <a:close/>
                </a:path>
              </a:pathLst>
            </a:custGeom>
            <a:solidFill>
              <a:schemeClr val="tx2"/>
            </a:solidFill>
            <a:ln w="194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F597CB08-9D74-021B-7975-32CEDE70D794}"/>
                </a:ext>
              </a:extLst>
            </p:cNvPr>
            <p:cNvSpPr/>
            <p:nvPr/>
          </p:nvSpPr>
          <p:spPr>
            <a:xfrm>
              <a:off x="4491545" y="3186422"/>
              <a:ext cx="377015" cy="301942"/>
            </a:xfrm>
            <a:custGeom>
              <a:avLst/>
              <a:gdLst>
                <a:gd name="connsiteX0" fmla="*/ 188664 w 377015"/>
                <a:gd name="connsiteY0" fmla="*/ 301889 h 301942"/>
                <a:gd name="connsiteX1" fmla="*/ 67914 w 377015"/>
                <a:gd name="connsiteY1" fmla="*/ 301889 h 301942"/>
                <a:gd name="connsiteX2" fmla="*/ 9 w 377015"/>
                <a:gd name="connsiteY2" fmla="*/ 233846 h 301942"/>
                <a:gd name="connsiteX3" fmla="*/ 9 w 377015"/>
                <a:gd name="connsiteY3" fmla="*/ 66968 h 301942"/>
                <a:gd name="connsiteX4" fmla="*/ 66108 w 377015"/>
                <a:gd name="connsiteY4" fmla="*/ 103 h 301942"/>
                <a:gd name="connsiteX5" fmla="*/ 310553 w 377015"/>
                <a:gd name="connsiteY5" fmla="*/ 103 h 301942"/>
                <a:gd name="connsiteX6" fmla="*/ 376986 w 377015"/>
                <a:gd name="connsiteY6" fmla="*/ 66634 h 301942"/>
                <a:gd name="connsiteX7" fmla="*/ 376986 w 377015"/>
                <a:gd name="connsiteY7" fmla="*/ 235475 h 301942"/>
                <a:gd name="connsiteX8" fmla="*/ 310396 w 377015"/>
                <a:gd name="connsiteY8" fmla="*/ 301869 h 301942"/>
                <a:gd name="connsiteX9" fmla="*/ 188664 w 377015"/>
                <a:gd name="connsiteY9" fmla="*/ 301908 h 301942"/>
                <a:gd name="connsiteX10" fmla="*/ 25419 w 377015"/>
                <a:gd name="connsiteY10" fmla="*/ 76335 h 301942"/>
                <a:gd name="connsiteX11" fmla="*/ 25419 w 377015"/>
                <a:gd name="connsiteY11" fmla="*/ 86134 h 301942"/>
                <a:gd name="connsiteX12" fmla="*/ 25419 w 377015"/>
                <a:gd name="connsiteY12" fmla="*/ 235338 h 301942"/>
                <a:gd name="connsiteX13" fmla="*/ 66756 w 377015"/>
                <a:gd name="connsiteY13" fmla="*/ 276675 h 301942"/>
                <a:gd name="connsiteX14" fmla="*/ 310199 w 377015"/>
                <a:gd name="connsiteY14" fmla="*/ 276675 h 301942"/>
                <a:gd name="connsiteX15" fmla="*/ 351555 w 377015"/>
                <a:gd name="connsiteY15" fmla="*/ 235377 h 301942"/>
                <a:gd name="connsiteX16" fmla="*/ 351555 w 377015"/>
                <a:gd name="connsiteY16" fmla="*/ 86173 h 301942"/>
                <a:gd name="connsiteX17" fmla="*/ 351104 w 377015"/>
                <a:gd name="connsiteY17" fmla="*/ 76355 h 301942"/>
                <a:gd name="connsiteX18" fmla="*/ 25419 w 377015"/>
                <a:gd name="connsiteY18" fmla="*/ 76355 h 301942"/>
                <a:gd name="connsiteX19" fmla="*/ 348099 w 377015"/>
                <a:gd name="connsiteY19" fmla="*/ 50060 h 301942"/>
                <a:gd name="connsiteX20" fmla="*/ 350102 w 377015"/>
                <a:gd name="connsiteY20" fmla="*/ 47586 h 301942"/>
                <a:gd name="connsiteX21" fmla="*/ 331722 w 377015"/>
                <a:gd name="connsiteY21" fmla="*/ 30305 h 301942"/>
                <a:gd name="connsiteX22" fmla="*/ 312202 w 377015"/>
                <a:gd name="connsiteY22" fmla="*/ 25455 h 301942"/>
                <a:gd name="connsiteX23" fmla="*/ 64812 w 377015"/>
                <a:gd name="connsiteY23" fmla="*/ 25278 h 301942"/>
                <a:gd name="connsiteX24" fmla="*/ 28758 w 377015"/>
                <a:gd name="connsiteY24" fmla="*/ 50060 h 301942"/>
                <a:gd name="connsiteX25" fmla="*/ 348119 w 377015"/>
                <a:gd name="connsiteY25" fmla="*/ 50060 h 30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77015" h="301942">
                  <a:moveTo>
                    <a:pt x="188664" y="301889"/>
                  </a:moveTo>
                  <a:cubicBezTo>
                    <a:pt x="148408" y="301889"/>
                    <a:pt x="108171" y="301948"/>
                    <a:pt x="67914" y="301889"/>
                  </a:cubicBezTo>
                  <a:cubicBezTo>
                    <a:pt x="26126" y="301810"/>
                    <a:pt x="9" y="275594"/>
                    <a:pt x="9" y="233846"/>
                  </a:cubicBezTo>
                  <a:cubicBezTo>
                    <a:pt x="9" y="178213"/>
                    <a:pt x="-11" y="122581"/>
                    <a:pt x="9" y="66968"/>
                  </a:cubicBezTo>
                  <a:cubicBezTo>
                    <a:pt x="9" y="27006"/>
                    <a:pt x="26362" y="182"/>
                    <a:pt x="66108" y="103"/>
                  </a:cubicBezTo>
                  <a:cubicBezTo>
                    <a:pt x="147583" y="-34"/>
                    <a:pt x="229058" y="-34"/>
                    <a:pt x="310553" y="103"/>
                  </a:cubicBezTo>
                  <a:cubicBezTo>
                    <a:pt x="350436" y="162"/>
                    <a:pt x="376946" y="26888"/>
                    <a:pt x="376986" y="66634"/>
                  </a:cubicBezTo>
                  <a:cubicBezTo>
                    <a:pt x="377025" y="122915"/>
                    <a:pt x="377025" y="179195"/>
                    <a:pt x="376986" y="235475"/>
                  </a:cubicBezTo>
                  <a:cubicBezTo>
                    <a:pt x="376966" y="275123"/>
                    <a:pt x="350338" y="301732"/>
                    <a:pt x="310396" y="301869"/>
                  </a:cubicBezTo>
                  <a:cubicBezTo>
                    <a:pt x="269825" y="302007"/>
                    <a:pt x="229235" y="301908"/>
                    <a:pt x="188664" y="301908"/>
                  </a:cubicBezTo>
                  <a:close/>
                  <a:moveTo>
                    <a:pt x="25419" y="76335"/>
                  </a:moveTo>
                  <a:cubicBezTo>
                    <a:pt x="25419" y="80321"/>
                    <a:pt x="25419" y="83228"/>
                    <a:pt x="25419" y="86134"/>
                  </a:cubicBezTo>
                  <a:cubicBezTo>
                    <a:pt x="25419" y="135875"/>
                    <a:pt x="25380" y="185597"/>
                    <a:pt x="25419" y="235338"/>
                  </a:cubicBezTo>
                  <a:cubicBezTo>
                    <a:pt x="25439" y="261554"/>
                    <a:pt x="40540" y="276655"/>
                    <a:pt x="66756" y="276675"/>
                  </a:cubicBezTo>
                  <a:cubicBezTo>
                    <a:pt x="147897" y="276714"/>
                    <a:pt x="229058" y="276714"/>
                    <a:pt x="310199" y="276675"/>
                  </a:cubicBezTo>
                  <a:cubicBezTo>
                    <a:pt x="336454" y="276675"/>
                    <a:pt x="351536" y="261593"/>
                    <a:pt x="351555" y="235377"/>
                  </a:cubicBezTo>
                  <a:cubicBezTo>
                    <a:pt x="351614" y="185636"/>
                    <a:pt x="351575" y="135915"/>
                    <a:pt x="351555" y="86173"/>
                  </a:cubicBezTo>
                  <a:cubicBezTo>
                    <a:pt x="351555" y="83012"/>
                    <a:pt x="351280" y="79850"/>
                    <a:pt x="351104" y="76355"/>
                  </a:cubicBezTo>
                  <a:lnTo>
                    <a:pt x="25419" y="76355"/>
                  </a:lnTo>
                  <a:close/>
                  <a:moveTo>
                    <a:pt x="348099" y="50060"/>
                  </a:moveTo>
                  <a:cubicBezTo>
                    <a:pt x="348767" y="49236"/>
                    <a:pt x="349434" y="48411"/>
                    <a:pt x="350102" y="47586"/>
                  </a:cubicBezTo>
                  <a:cubicBezTo>
                    <a:pt x="344054" y="41714"/>
                    <a:pt x="338713" y="34684"/>
                    <a:pt x="331722" y="30305"/>
                  </a:cubicBezTo>
                  <a:cubicBezTo>
                    <a:pt x="326282" y="26908"/>
                    <a:pt x="318781" y="25474"/>
                    <a:pt x="312202" y="25455"/>
                  </a:cubicBezTo>
                  <a:cubicBezTo>
                    <a:pt x="229745" y="25141"/>
                    <a:pt x="147269" y="25219"/>
                    <a:pt x="64812" y="25278"/>
                  </a:cubicBezTo>
                  <a:cubicBezTo>
                    <a:pt x="46961" y="25278"/>
                    <a:pt x="33706" y="34370"/>
                    <a:pt x="28758" y="50060"/>
                  </a:cubicBezTo>
                  <a:lnTo>
                    <a:pt x="348119" y="50060"/>
                  </a:lnTo>
                  <a:close/>
                </a:path>
              </a:pathLst>
            </a:custGeom>
            <a:solidFill>
              <a:schemeClr val="tx2"/>
            </a:solidFill>
            <a:ln w="194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1BB4C6E6-5990-F9D0-F6A1-BA0DB4AAF720}"/>
                </a:ext>
              </a:extLst>
            </p:cNvPr>
            <p:cNvSpPr/>
            <p:nvPr/>
          </p:nvSpPr>
          <p:spPr>
            <a:xfrm>
              <a:off x="4541710" y="3287172"/>
              <a:ext cx="125937" cy="150629"/>
            </a:xfrm>
            <a:custGeom>
              <a:avLst/>
              <a:gdLst>
                <a:gd name="connsiteX0" fmla="*/ 63053 w 125937"/>
                <a:gd name="connsiteY0" fmla="*/ 150553 h 150629"/>
                <a:gd name="connsiteX1" fmla="*/ 25762 w 125937"/>
                <a:gd name="connsiteY1" fmla="*/ 150514 h 150629"/>
                <a:gd name="connsiteX2" fmla="*/ 194 w 125937"/>
                <a:gd name="connsiteY2" fmla="*/ 125359 h 150629"/>
                <a:gd name="connsiteX3" fmla="*/ 13920 w 125937"/>
                <a:gd name="connsiteY3" fmla="*/ 73536 h 150629"/>
                <a:gd name="connsiteX4" fmla="*/ 14765 w 125937"/>
                <a:gd name="connsiteY4" fmla="*/ 64856 h 150629"/>
                <a:gd name="connsiteX5" fmla="*/ 33793 w 125937"/>
                <a:gd name="connsiteY5" fmla="*/ 9361 h 150629"/>
                <a:gd name="connsiteX6" fmla="*/ 90859 w 125937"/>
                <a:gd name="connsiteY6" fmla="*/ 8458 h 150629"/>
                <a:gd name="connsiteX7" fmla="*/ 111066 w 125937"/>
                <a:gd name="connsiteY7" fmla="*/ 63462 h 150629"/>
                <a:gd name="connsiteX8" fmla="*/ 113717 w 125937"/>
                <a:gd name="connsiteY8" fmla="*/ 76678 h 150629"/>
                <a:gd name="connsiteX9" fmla="*/ 124537 w 125937"/>
                <a:gd name="connsiteY9" fmla="*/ 131839 h 150629"/>
                <a:gd name="connsiteX10" fmla="*/ 101287 w 125937"/>
                <a:gd name="connsiteY10" fmla="*/ 150455 h 150629"/>
                <a:gd name="connsiteX11" fmla="*/ 63033 w 125937"/>
                <a:gd name="connsiteY11" fmla="*/ 150534 h 150629"/>
                <a:gd name="connsiteX12" fmla="*/ 63033 w 125937"/>
                <a:gd name="connsiteY12" fmla="*/ 150573 h 150629"/>
                <a:gd name="connsiteX13" fmla="*/ 100364 w 125937"/>
                <a:gd name="connsiteY13" fmla="*/ 124632 h 150629"/>
                <a:gd name="connsiteX14" fmla="*/ 92391 w 125937"/>
                <a:gd name="connsiteY14" fmla="*/ 91013 h 150629"/>
                <a:gd name="connsiteX15" fmla="*/ 30416 w 125937"/>
                <a:gd name="connsiteY15" fmla="*/ 89619 h 150629"/>
                <a:gd name="connsiteX16" fmla="*/ 23346 w 125937"/>
                <a:gd name="connsiteY16" fmla="*/ 124632 h 150629"/>
                <a:gd name="connsiteX17" fmla="*/ 100344 w 125937"/>
                <a:gd name="connsiteY17" fmla="*/ 124632 h 150629"/>
                <a:gd name="connsiteX18" fmla="*/ 38055 w 125937"/>
                <a:gd name="connsiteY18" fmla="*/ 49932 h 150629"/>
                <a:gd name="connsiteX19" fmla="*/ 62405 w 125937"/>
                <a:gd name="connsiteY19" fmla="*/ 75598 h 150629"/>
                <a:gd name="connsiteX20" fmla="*/ 87815 w 125937"/>
                <a:gd name="connsiteY20" fmla="*/ 50010 h 150629"/>
                <a:gd name="connsiteX21" fmla="*/ 62955 w 125937"/>
                <a:gd name="connsiteY21" fmla="*/ 24855 h 150629"/>
                <a:gd name="connsiteX22" fmla="*/ 38055 w 125937"/>
                <a:gd name="connsiteY22" fmla="*/ 49932 h 15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5937" h="150629">
                  <a:moveTo>
                    <a:pt x="63053" y="150553"/>
                  </a:moveTo>
                  <a:cubicBezTo>
                    <a:pt x="50622" y="150553"/>
                    <a:pt x="38192" y="150750"/>
                    <a:pt x="25762" y="150514"/>
                  </a:cubicBezTo>
                  <a:cubicBezTo>
                    <a:pt x="10523" y="150219"/>
                    <a:pt x="999" y="140558"/>
                    <a:pt x="194" y="125359"/>
                  </a:cubicBezTo>
                  <a:cubicBezTo>
                    <a:pt x="-808" y="106585"/>
                    <a:pt x="1824" y="88931"/>
                    <a:pt x="13920" y="73536"/>
                  </a:cubicBezTo>
                  <a:cubicBezTo>
                    <a:pt x="15452" y="71572"/>
                    <a:pt x="15491" y="67546"/>
                    <a:pt x="14765" y="64856"/>
                  </a:cubicBezTo>
                  <a:cubicBezTo>
                    <a:pt x="9011" y="43078"/>
                    <a:pt x="16061" y="22066"/>
                    <a:pt x="33793" y="9361"/>
                  </a:cubicBezTo>
                  <a:cubicBezTo>
                    <a:pt x="50740" y="-2775"/>
                    <a:pt x="73500" y="-3148"/>
                    <a:pt x="90859" y="8458"/>
                  </a:cubicBezTo>
                  <a:cubicBezTo>
                    <a:pt x="108768" y="20417"/>
                    <a:pt x="116957" y="41880"/>
                    <a:pt x="111066" y="63462"/>
                  </a:cubicBezTo>
                  <a:cubicBezTo>
                    <a:pt x="109593" y="68862"/>
                    <a:pt x="110555" y="72416"/>
                    <a:pt x="113717" y="76678"/>
                  </a:cubicBezTo>
                  <a:cubicBezTo>
                    <a:pt x="126030" y="93252"/>
                    <a:pt x="127718" y="112260"/>
                    <a:pt x="124537" y="131839"/>
                  </a:cubicBezTo>
                  <a:cubicBezTo>
                    <a:pt x="122730" y="142934"/>
                    <a:pt x="113265" y="150160"/>
                    <a:pt x="101287" y="150455"/>
                  </a:cubicBezTo>
                  <a:cubicBezTo>
                    <a:pt x="88542" y="150769"/>
                    <a:pt x="75778" y="150534"/>
                    <a:pt x="63033" y="150534"/>
                  </a:cubicBezTo>
                  <a:cubicBezTo>
                    <a:pt x="63033" y="150534"/>
                    <a:pt x="63033" y="150553"/>
                    <a:pt x="63033" y="150573"/>
                  </a:cubicBezTo>
                  <a:close/>
                  <a:moveTo>
                    <a:pt x="100364" y="124632"/>
                  </a:moveTo>
                  <a:cubicBezTo>
                    <a:pt x="101110" y="111927"/>
                    <a:pt x="101169" y="100694"/>
                    <a:pt x="92391" y="91013"/>
                  </a:cubicBezTo>
                  <a:cubicBezTo>
                    <a:pt x="72518" y="104248"/>
                    <a:pt x="52586" y="103188"/>
                    <a:pt x="30416" y="89619"/>
                  </a:cubicBezTo>
                  <a:cubicBezTo>
                    <a:pt x="27882" y="102147"/>
                    <a:pt x="25722" y="112850"/>
                    <a:pt x="23346" y="124632"/>
                  </a:cubicBezTo>
                  <a:lnTo>
                    <a:pt x="100344" y="124632"/>
                  </a:lnTo>
                  <a:close/>
                  <a:moveTo>
                    <a:pt x="38055" y="49932"/>
                  </a:moveTo>
                  <a:cubicBezTo>
                    <a:pt x="37956" y="63678"/>
                    <a:pt x="48914" y="75225"/>
                    <a:pt x="62405" y="75598"/>
                  </a:cubicBezTo>
                  <a:cubicBezTo>
                    <a:pt x="76092" y="75971"/>
                    <a:pt x="87914" y="64071"/>
                    <a:pt x="87815" y="50010"/>
                  </a:cubicBezTo>
                  <a:cubicBezTo>
                    <a:pt x="87717" y="36343"/>
                    <a:pt x="76426" y="24934"/>
                    <a:pt x="62955" y="24855"/>
                  </a:cubicBezTo>
                  <a:cubicBezTo>
                    <a:pt x="49582" y="24796"/>
                    <a:pt x="38153" y="36284"/>
                    <a:pt x="38055" y="49932"/>
                  </a:cubicBezTo>
                  <a:close/>
                </a:path>
              </a:pathLst>
            </a:custGeom>
            <a:solidFill>
              <a:schemeClr val="tx2"/>
            </a:solidFill>
            <a:ln w="194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3B9457A4-3854-BD40-691F-54BF400FF2EB}"/>
                </a:ext>
              </a:extLst>
            </p:cNvPr>
            <p:cNvSpPr/>
            <p:nvPr/>
          </p:nvSpPr>
          <p:spPr>
            <a:xfrm>
              <a:off x="4692967" y="3349892"/>
              <a:ext cx="124995" cy="25153"/>
            </a:xfrm>
            <a:custGeom>
              <a:avLst/>
              <a:gdLst>
                <a:gd name="connsiteX0" fmla="*/ 62198 w 124995"/>
                <a:gd name="connsiteY0" fmla="*/ 25111 h 25153"/>
                <a:gd name="connsiteX1" fmla="*/ 14224 w 124995"/>
                <a:gd name="connsiteY1" fmla="*/ 25072 h 25153"/>
                <a:gd name="connsiteX2" fmla="*/ 6 w 124995"/>
                <a:gd name="connsiteY2" fmla="*/ 12583 h 25153"/>
                <a:gd name="connsiteX3" fmla="*/ 13399 w 124995"/>
                <a:gd name="connsiteY3" fmla="*/ 172 h 25153"/>
                <a:gd name="connsiteX4" fmla="*/ 111291 w 124995"/>
                <a:gd name="connsiteY4" fmla="*/ 211 h 25153"/>
                <a:gd name="connsiteX5" fmla="*/ 124939 w 124995"/>
                <a:gd name="connsiteY5" fmla="*/ 13251 h 25153"/>
                <a:gd name="connsiteX6" fmla="*/ 110132 w 124995"/>
                <a:gd name="connsiteY6" fmla="*/ 25151 h 25153"/>
                <a:gd name="connsiteX7" fmla="*/ 62158 w 124995"/>
                <a:gd name="connsiteY7" fmla="*/ 25111 h 2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995" h="25153">
                  <a:moveTo>
                    <a:pt x="62198" y="25111"/>
                  </a:moveTo>
                  <a:cubicBezTo>
                    <a:pt x="46213" y="25111"/>
                    <a:pt x="30208" y="25229"/>
                    <a:pt x="14224" y="25072"/>
                  </a:cubicBezTo>
                  <a:cubicBezTo>
                    <a:pt x="5151" y="24974"/>
                    <a:pt x="-210" y="20202"/>
                    <a:pt x="6" y="12583"/>
                  </a:cubicBezTo>
                  <a:cubicBezTo>
                    <a:pt x="242" y="4060"/>
                    <a:pt x="5603" y="231"/>
                    <a:pt x="13399" y="172"/>
                  </a:cubicBezTo>
                  <a:cubicBezTo>
                    <a:pt x="46036" y="-24"/>
                    <a:pt x="78654" y="-103"/>
                    <a:pt x="111291" y="211"/>
                  </a:cubicBezTo>
                  <a:cubicBezTo>
                    <a:pt x="120677" y="310"/>
                    <a:pt x="125587" y="5494"/>
                    <a:pt x="124939" y="13251"/>
                  </a:cubicBezTo>
                  <a:cubicBezTo>
                    <a:pt x="124212" y="22186"/>
                    <a:pt x="118458" y="25210"/>
                    <a:pt x="110132" y="25151"/>
                  </a:cubicBezTo>
                  <a:cubicBezTo>
                    <a:pt x="94147" y="25033"/>
                    <a:pt x="78163" y="25111"/>
                    <a:pt x="62158" y="25111"/>
                  </a:cubicBezTo>
                  <a:close/>
                </a:path>
              </a:pathLst>
            </a:custGeom>
            <a:solidFill>
              <a:schemeClr val="tx2"/>
            </a:solidFill>
            <a:ln w="194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F323BB98-8533-86CD-B356-EE8BD13FEFF1}"/>
                </a:ext>
              </a:extLst>
            </p:cNvPr>
            <p:cNvSpPr/>
            <p:nvPr/>
          </p:nvSpPr>
          <p:spPr>
            <a:xfrm>
              <a:off x="4693025" y="3299733"/>
              <a:ext cx="124974" cy="25186"/>
            </a:xfrm>
            <a:custGeom>
              <a:avLst/>
              <a:gdLst>
                <a:gd name="connsiteX0" fmla="*/ 63121 w 124974"/>
                <a:gd name="connsiteY0" fmla="*/ 40 h 25186"/>
                <a:gd name="connsiteX1" fmla="*/ 110113 w 124974"/>
                <a:gd name="connsiteY1" fmla="*/ 1 h 25186"/>
                <a:gd name="connsiteX2" fmla="*/ 124920 w 124974"/>
                <a:gd name="connsiteY2" fmla="*/ 11881 h 25186"/>
                <a:gd name="connsiteX3" fmla="*/ 110290 w 124974"/>
                <a:gd name="connsiteY3" fmla="*/ 25019 h 25186"/>
                <a:gd name="connsiteX4" fmla="*/ 14362 w 124974"/>
                <a:gd name="connsiteY4" fmla="*/ 25058 h 25186"/>
                <a:gd name="connsiteX5" fmla="*/ 7 w 124974"/>
                <a:gd name="connsiteY5" fmla="*/ 12569 h 25186"/>
                <a:gd name="connsiteX6" fmla="*/ 15187 w 124974"/>
                <a:gd name="connsiteY6" fmla="*/ 60 h 25186"/>
                <a:gd name="connsiteX7" fmla="*/ 63161 w 124974"/>
                <a:gd name="connsiteY7" fmla="*/ 40 h 25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974" h="25186">
                  <a:moveTo>
                    <a:pt x="63121" y="40"/>
                  </a:moveTo>
                  <a:cubicBezTo>
                    <a:pt x="78792" y="40"/>
                    <a:pt x="94443" y="119"/>
                    <a:pt x="110113" y="1"/>
                  </a:cubicBezTo>
                  <a:cubicBezTo>
                    <a:pt x="118420" y="-58"/>
                    <a:pt x="124193" y="2966"/>
                    <a:pt x="124920" y="11881"/>
                  </a:cubicBezTo>
                  <a:cubicBezTo>
                    <a:pt x="125568" y="19992"/>
                    <a:pt x="120462" y="24921"/>
                    <a:pt x="110290" y="25019"/>
                  </a:cubicBezTo>
                  <a:cubicBezTo>
                    <a:pt x="78321" y="25274"/>
                    <a:pt x="46332" y="25195"/>
                    <a:pt x="14362" y="25058"/>
                  </a:cubicBezTo>
                  <a:cubicBezTo>
                    <a:pt x="6272" y="25019"/>
                    <a:pt x="282" y="21739"/>
                    <a:pt x="7" y="12569"/>
                  </a:cubicBezTo>
                  <a:cubicBezTo>
                    <a:pt x="-228" y="4674"/>
                    <a:pt x="5290" y="138"/>
                    <a:pt x="15187" y="60"/>
                  </a:cubicBezTo>
                  <a:cubicBezTo>
                    <a:pt x="31172" y="-58"/>
                    <a:pt x="47156" y="40"/>
                    <a:pt x="63161" y="40"/>
                  </a:cubicBezTo>
                  <a:close/>
                </a:path>
              </a:pathLst>
            </a:custGeom>
            <a:solidFill>
              <a:schemeClr val="tx2"/>
            </a:solidFill>
            <a:ln w="194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FBB21A23-9FB2-C5B8-B1F4-93240A2F1971}"/>
                </a:ext>
              </a:extLst>
            </p:cNvPr>
            <p:cNvSpPr/>
            <p:nvPr/>
          </p:nvSpPr>
          <p:spPr>
            <a:xfrm>
              <a:off x="4693058" y="3400149"/>
              <a:ext cx="74775" cy="25504"/>
            </a:xfrm>
            <a:custGeom>
              <a:avLst/>
              <a:gdLst>
                <a:gd name="connsiteX0" fmla="*/ 37934 w 74775"/>
                <a:gd name="connsiteY0" fmla="*/ 30 h 25504"/>
                <a:gd name="connsiteX1" fmla="*/ 61498 w 74775"/>
                <a:gd name="connsiteY1" fmla="*/ 49 h 25504"/>
                <a:gd name="connsiteX2" fmla="*/ 74773 w 74775"/>
                <a:gd name="connsiteY2" fmla="*/ 12774 h 25504"/>
                <a:gd name="connsiteX3" fmla="*/ 62186 w 74775"/>
                <a:gd name="connsiteY3" fmla="*/ 25185 h 25504"/>
                <a:gd name="connsiteX4" fmla="*/ 12130 w 74775"/>
                <a:gd name="connsiteY4" fmla="*/ 25146 h 25504"/>
                <a:gd name="connsiteX5" fmla="*/ 14 w 74775"/>
                <a:gd name="connsiteY5" fmla="*/ 12480 h 25504"/>
                <a:gd name="connsiteX6" fmla="*/ 13407 w 74775"/>
                <a:gd name="connsiteY6" fmla="*/ 30 h 25504"/>
                <a:gd name="connsiteX7" fmla="*/ 37953 w 74775"/>
                <a:gd name="connsiteY7" fmla="*/ 30 h 2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75" h="25504">
                  <a:moveTo>
                    <a:pt x="37934" y="30"/>
                  </a:moveTo>
                  <a:cubicBezTo>
                    <a:pt x="45788" y="30"/>
                    <a:pt x="53643" y="-49"/>
                    <a:pt x="61498" y="49"/>
                  </a:cubicBezTo>
                  <a:cubicBezTo>
                    <a:pt x="69805" y="167"/>
                    <a:pt x="74655" y="5037"/>
                    <a:pt x="74773" y="12774"/>
                  </a:cubicBezTo>
                  <a:cubicBezTo>
                    <a:pt x="74891" y="20276"/>
                    <a:pt x="69648" y="25008"/>
                    <a:pt x="62186" y="25185"/>
                  </a:cubicBezTo>
                  <a:cubicBezTo>
                    <a:pt x="45514" y="25597"/>
                    <a:pt x="28802" y="25637"/>
                    <a:pt x="12130" y="25146"/>
                  </a:cubicBezTo>
                  <a:cubicBezTo>
                    <a:pt x="4707" y="24930"/>
                    <a:pt x="-300" y="20315"/>
                    <a:pt x="14" y="12480"/>
                  </a:cubicBezTo>
                  <a:cubicBezTo>
                    <a:pt x="309" y="4409"/>
                    <a:pt x="5139" y="69"/>
                    <a:pt x="13407" y="30"/>
                  </a:cubicBezTo>
                  <a:cubicBezTo>
                    <a:pt x="21595" y="-10"/>
                    <a:pt x="29764" y="30"/>
                    <a:pt x="37953" y="30"/>
                  </a:cubicBezTo>
                  <a:close/>
                </a:path>
              </a:pathLst>
            </a:custGeom>
            <a:solidFill>
              <a:schemeClr val="tx2"/>
            </a:solidFill>
            <a:ln w="1945" cap="flat">
              <a:noFill/>
              <a:prstDash val="solid"/>
              <a:miter/>
            </a:ln>
          </p:spPr>
          <p:txBody>
            <a:bodyPr rtlCol="0" anchor="ctr"/>
            <a:lstStyle/>
            <a:p>
              <a:endParaRPr lang="en-US"/>
            </a:p>
          </p:txBody>
        </p:sp>
      </p:grpSp>
      <p:pic>
        <p:nvPicPr>
          <p:cNvPr id="167" name="Graphic 166">
            <a:extLst>
              <a:ext uri="{FF2B5EF4-FFF2-40B4-BE49-F238E27FC236}">
                <a16:creationId xmlns:a16="http://schemas.microsoft.com/office/drawing/2014/main" id="{9DFCCBAE-0153-EF33-C669-C3BD18939A31}"/>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254707" y="3075219"/>
            <a:ext cx="541506" cy="523456"/>
          </a:xfrm>
          <a:prstGeom prst="rect">
            <a:avLst/>
          </a:prstGeom>
        </p:spPr>
      </p:pic>
      <p:pic>
        <p:nvPicPr>
          <p:cNvPr id="183" name="Graphic 182">
            <a:extLst>
              <a:ext uri="{FF2B5EF4-FFF2-40B4-BE49-F238E27FC236}">
                <a16:creationId xmlns:a16="http://schemas.microsoft.com/office/drawing/2014/main" id="{2C3F420E-1983-DFB8-E924-07AB9E9206B1}"/>
              </a:ext>
              <a:ext uri="{C183D7F6-B498-43B3-948B-1728B52AA6E4}">
                <adec:decorative xmlns:adec="http://schemas.microsoft.com/office/drawing/2017/decorative" val="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110636" y="3003601"/>
            <a:ext cx="544664" cy="666692"/>
          </a:xfrm>
          <a:prstGeom prst="rect">
            <a:avLst/>
          </a:prstGeom>
        </p:spPr>
      </p:pic>
      <p:sp>
        <p:nvSpPr>
          <p:cNvPr id="13" name="Rectangle 12">
            <a:extLst>
              <a:ext uri="{FF2B5EF4-FFF2-40B4-BE49-F238E27FC236}">
                <a16:creationId xmlns:a16="http://schemas.microsoft.com/office/drawing/2014/main" id="{60F9901E-37D1-F4D3-9AB9-BC74AE083FC1}"/>
              </a:ext>
              <a:ext uri="{C183D7F6-B498-43B3-948B-1728B52AA6E4}">
                <adec:decorative xmlns:adec="http://schemas.microsoft.com/office/drawing/2017/decorative" val="1"/>
              </a:ext>
            </a:extLst>
          </p:cNvPr>
          <p:cNvSpPr/>
          <p:nvPr/>
        </p:nvSpPr>
        <p:spPr bwMode="auto">
          <a:xfrm>
            <a:off x="0" y="342900"/>
            <a:ext cx="12192000" cy="6515100"/>
          </a:xfrm>
          <a:prstGeom prst="rect">
            <a:avLst/>
          </a:prstGeom>
          <a:solidFill>
            <a:schemeClr val="bg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7" name="Rectangle: Rounded Corners 26">
            <a:extLst>
              <a:ext uri="{FF2B5EF4-FFF2-40B4-BE49-F238E27FC236}">
                <a16:creationId xmlns:a16="http://schemas.microsoft.com/office/drawing/2014/main" id="{6B078398-567E-6C05-C16A-808079DED063}"/>
              </a:ext>
              <a:ext uri="{C183D7F6-B498-43B3-948B-1728B52AA6E4}">
                <adec:decorative xmlns:adec="http://schemas.microsoft.com/office/drawing/2017/decorative" val="1"/>
              </a:ext>
            </a:extLst>
          </p:cNvPr>
          <p:cNvSpPr>
            <a:spLocks/>
          </p:cNvSpPr>
          <p:nvPr/>
        </p:nvSpPr>
        <p:spPr bwMode="auto">
          <a:xfrm>
            <a:off x="2365940" y="2302295"/>
            <a:ext cx="7460120" cy="3582770"/>
          </a:xfrm>
          <a:prstGeom prst="roundRect">
            <a:avLst>
              <a:gd name="adj" fmla="val 3386"/>
            </a:avLst>
          </a:prstGeom>
          <a:solidFill>
            <a:schemeClr val="bg1"/>
          </a:solidFill>
          <a:ln w="12700">
            <a:noFill/>
            <a:headEnd type="none" w="med" len="med"/>
            <a:tailEnd type="none" w="med" len="med"/>
          </a:ln>
          <a:effectLst>
            <a:glow rad="114300">
              <a:schemeClr val="tx1">
                <a:alpha val="15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 name="Freeform: Shape 3">
            <a:extLst>
              <a:ext uri="{FF2B5EF4-FFF2-40B4-BE49-F238E27FC236}">
                <a16:creationId xmlns:a16="http://schemas.microsoft.com/office/drawing/2014/main" id="{38695748-F541-40FE-3A90-2C20F0D29DCC}"/>
              </a:ext>
              <a:ext uri="{C183D7F6-B498-43B3-948B-1728B52AA6E4}">
                <adec:decorative xmlns:adec="http://schemas.microsoft.com/office/drawing/2017/decorative" val="1"/>
              </a:ext>
            </a:extLst>
          </p:cNvPr>
          <p:cNvSpPr/>
          <p:nvPr/>
        </p:nvSpPr>
        <p:spPr bwMode="auto">
          <a:xfrm flipH="1" flipV="1">
            <a:off x="0" y="-1"/>
            <a:ext cx="12192000" cy="1665387"/>
          </a:xfrm>
          <a:custGeom>
            <a:avLst/>
            <a:gdLst>
              <a:gd name="connsiteX0" fmla="*/ 11268532 w 12192000"/>
              <a:gd name="connsiteY0" fmla="*/ 106 h 4074802"/>
              <a:gd name="connsiteX1" fmla="*/ 12185209 w 12192000"/>
              <a:gd name="connsiteY1" fmla="*/ 20416 h 4074802"/>
              <a:gd name="connsiteX2" fmla="*/ 12192000 w 12192000"/>
              <a:gd name="connsiteY2" fmla="*/ 20811 h 4074802"/>
              <a:gd name="connsiteX3" fmla="*/ 12192000 w 12192000"/>
              <a:gd name="connsiteY3" fmla="*/ 1064902 h 4074802"/>
              <a:gd name="connsiteX4" fmla="*/ 12192000 w 12192000"/>
              <a:gd name="connsiteY4" fmla="*/ 1585602 h 4074802"/>
              <a:gd name="connsiteX5" fmla="*/ 12192000 w 12192000"/>
              <a:gd name="connsiteY5" fmla="*/ 4074802 h 4074802"/>
              <a:gd name="connsiteX6" fmla="*/ 0 w 12192000"/>
              <a:gd name="connsiteY6" fmla="*/ 4074802 h 4074802"/>
              <a:gd name="connsiteX7" fmla="*/ 0 w 12192000"/>
              <a:gd name="connsiteY7" fmla="*/ 1585602 h 4074802"/>
              <a:gd name="connsiteX8" fmla="*/ 0 w 12192000"/>
              <a:gd name="connsiteY8" fmla="*/ 1064902 h 4074802"/>
              <a:gd name="connsiteX9" fmla="*/ 0 w 12192000"/>
              <a:gd name="connsiteY9" fmla="*/ 16345 h 4074802"/>
              <a:gd name="connsiteX10" fmla="*/ 244047 w 12192000"/>
              <a:gd name="connsiteY10" fmla="*/ 27486 h 4074802"/>
              <a:gd name="connsiteX11" fmla="*/ 1686840 w 12192000"/>
              <a:gd name="connsiteY11" fmla="*/ 173856 h 4074802"/>
              <a:gd name="connsiteX12" fmla="*/ 9172284 w 12192000"/>
              <a:gd name="connsiteY12" fmla="*/ 173856 h 4074802"/>
              <a:gd name="connsiteX13" fmla="*/ 11268532 w 12192000"/>
              <a:gd name="connsiteY13" fmla="*/ 106 h 407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4074802">
                <a:moveTo>
                  <a:pt x="11268532" y="106"/>
                </a:moveTo>
                <a:cubicBezTo>
                  <a:pt x="11570638" y="-964"/>
                  <a:pt x="11877794" y="6092"/>
                  <a:pt x="12185209" y="20416"/>
                </a:cubicBezTo>
                <a:lnTo>
                  <a:pt x="12192000" y="20811"/>
                </a:lnTo>
                <a:lnTo>
                  <a:pt x="12192000" y="1064902"/>
                </a:lnTo>
                <a:lnTo>
                  <a:pt x="12192000" y="1585602"/>
                </a:lnTo>
                <a:lnTo>
                  <a:pt x="12192000" y="4074802"/>
                </a:lnTo>
                <a:lnTo>
                  <a:pt x="0" y="4074802"/>
                </a:lnTo>
                <a:lnTo>
                  <a:pt x="0" y="1585602"/>
                </a:lnTo>
                <a:lnTo>
                  <a:pt x="0" y="1064902"/>
                </a:lnTo>
                <a:lnTo>
                  <a:pt x="0" y="16345"/>
                </a:lnTo>
                <a:lnTo>
                  <a:pt x="244047" y="27486"/>
                </a:lnTo>
                <a:cubicBezTo>
                  <a:pt x="678291" y="52375"/>
                  <a:pt x="1158360" y="99922"/>
                  <a:pt x="1686840" y="173856"/>
                </a:cubicBezTo>
                <a:cubicBezTo>
                  <a:pt x="5914682" y="765330"/>
                  <a:pt x="9172284" y="173856"/>
                  <a:pt x="9172284" y="173856"/>
                </a:cubicBezTo>
                <a:cubicBezTo>
                  <a:pt x="9789564" y="56236"/>
                  <a:pt x="10513267" y="2780"/>
                  <a:pt x="11268532" y="106"/>
                </a:cubicBezTo>
                <a:close/>
              </a:path>
            </a:pathLst>
          </a:custGeom>
          <a:gradFill>
            <a:gsLst>
              <a:gs pos="0">
                <a:srgbClr val="716CDC"/>
              </a:gs>
              <a:gs pos="100000">
                <a:srgbClr val="342792"/>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err="1">
              <a:ln>
                <a:noFill/>
              </a:ln>
              <a:solidFill>
                <a:srgbClr val="000000"/>
              </a:solidFill>
              <a:effectLst/>
              <a:uLnTx/>
              <a:uFillTx/>
              <a:latin typeface="Segoe UI"/>
              <a:ea typeface="+mn-ea"/>
              <a:cs typeface="+mn-cs"/>
            </a:endParaRPr>
          </a:p>
        </p:txBody>
      </p:sp>
      <p:sp>
        <p:nvSpPr>
          <p:cNvPr id="12" name="Title 1">
            <a:extLst>
              <a:ext uri="{FF2B5EF4-FFF2-40B4-BE49-F238E27FC236}">
                <a16:creationId xmlns:a16="http://schemas.microsoft.com/office/drawing/2014/main" id="{2C0136A2-8768-F9D2-A0E2-035565B02893}"/>
              </a:ext>
              <a:ext uri="{C183D7F6-B498-43B3-948B-1728B52AA6E4}">
                <adec:decorative xmlns:adec="http://schemas.microsoft.com/office/drawing/2017/decorative" val="1"/>
              </a:ext>
            </a:extLst>
          </p:cNvPr>
          <p:cNvSpPr>
            <a:spLocks noGrp="1"/>
          </p:cNvSpPr>
          <p:nvPr>
            <p:ph type="title"/>
          </p:nvPr>
        </p:nvSpPr>
        <p:spPr>
          <a:xfrm>
            <a:off x="460247" y="457200"/>
            <a:ext cx="11274552" cy="430887"/>
          </a:xfrm>
        </p:spPr>
        <p:txBody>
          <a:bodyPr/>
          <a:lstStyle/>
          <a:p>
            <a:r>
              <a:rPr lang="en-GB">
                <a:solidFill>
                  <a:schemeClr val="bg1"/>
                </a:solidFill>
              </a:rPr>
              <a:t>User identity considerations</a:t>
            </a:r>
            <a:endParaRPr lang="en-GB">
              <a:solidFill>
                <a:schemeClr val="bg1"/>
              </a:solidFill>
              <a:latin typeface="Segoe UI Semilight" panose="020B0402040204020203" pitchFamily="34" charset="0"/>
              <a:cs typeface="Segoe UI Semilight" panose="020B0402040204020203" pitchFamily="34" charset="0"/>
            </a:endParaRPr>
          </a:p>
        </p:txBody>
      </p:sp>
      <p:sp>
        <p:nvSpPr>
          <p:cNvPr id="11" name="Graphic 2">
            <a:extLst>
              <a:ext uri="{FF2B5EF4-FFF2-40B4-BE49-F238E27FC236}">
                <a16:creationId xmlns:a16="http://schemas.microsoft.com/office/drawing/2014/main" id="{7039D402-C4FD-E42B-9D6F-40AC48715109}"/>
              </a:ext>
              <a:ext uri="{C183D7F6-B498-43B3-948B-1728B52AA6E4}">
                <adec:decorative xmlns:adec="http://schemas.microsoft.com/office/drawing/2017/decorative" val="1"/>
              </a:ext>
            </a:extLst>
          </p:cNvPr>
          <p:cNvSpPr/>
          <p:nvPr/>
        </p:nvSpPr>
        <p:spPr>
          <a:xfrm rot="10800000">
            <a:off x="11312056" y="1038128"/>
            <a:ext cx="879944" cy="1084459"/>
          </a:xfrm>
          <a:custGeom>
            <a:avLst/>
            <a:gdLst>
              <a:gd name="connsiteX0" fmla="*/ 0 w 4280581"/>
              <a:gd name="connsiteY0" fmla="*/ 3183113 h 5275464"/>
              <a:gd name="connsiteX1" fmla="*/ 0 w 4280581"/>
              <a:gd name="connsiteY1" fmla="*/ 2114644 h 5275464"/>
              <a:gd name="connsiteX2" fmla="*/ 2114644 w 4280581"/>
              <a:gd name="connsiteY2" fmla="*/ 0 h 5275464"/>
              <a:gd name="connsiteX3" fmla="*/ 2165938 w 4280581"/>
              <a:gd name="connsiteY3" fmla="*/ 0 h 5275464"/>
              <a:gd name="connsiteX4" fmla="*/ 4280582 w 4280581"/>
              <a:gd name="connsiteY4" fmla="*/ 2114644 h 5275464"/>
              <a:gd name="connsiteX5" fmla="*/ 4280582 w 4280581"/>
              <a:gd name="connsiteY5" fmla="*/ 2114644 h 5275464"/>
              <a:gd name="connsiteX6" fmla="*/ 2165938 w 4280581"/>
              <a:gd name="connsiteY6" fmla="*/ 4229289 h 5275464"/>
              <a:gd name="connsiteX7" fmla="*/ 1046176 w 4280581"/>
              <a:gd name="connsiteY7" fmla="*/ 4229289 h 5275464"/>
              <a:gd name="connsiteX8" fmla="*/ 0 w 4280581"/>
              <a:gd name="connsiteY8" fmla="*/ 5275465 h 5275464"/>
              <a:gd name="connsiteX9" fmla="*/ 0 w 4280581"/>
              <a:gd name="connsiteY9" fmla="*/ 3183113 h 527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80581" h="5275464">
                <a:moveTo>
                  <a:pt x="0" y="3183113"/>
                </a:moveTo>
                <a:lnTo>
                  <a:pt x="0" y="2114644"/>
                </a:lnTo>
                <a:cubicBezTo>
                  <a:pt x="0" y="951618"/>
                  <a:pt x="951618" y="0"/>
                  <a:pt x="2114644" y="0"/>
                </a:cubicBezTo>
                <a:lnTo>
                  <a:pt x="2165938" y="0"/>
                </a:lnTo>
                <a:cubicBezTo>
                  <a:pt x="3328964" y="0"/>
                  <a:pt x="4280582" y="951618"/>
                  <a:pt x="4280582" y="2114644"/>
                </a:cubicBezTo>
                <a:lnTo>
                  <a:pt x="4280582" y="2114644"/>
                </a:lnTo>
                <a:cubicBezTo>
                  <a:pt x="4280582" y="3277671"/>
                  <a:pt x="3328964" y="4229289"/>
                  <a:pt x="2165938" y="4229289"/>
                </a:cubicBezTo>
                <a:lnTo>
                  <a:pt x="1046176" y="4229289"/>
                </a:lnTo>
                <a:cubicBezTo>
                  <a:pt x="470803" y="4229289"/>
                  <a:pt x="0" y="4700092"/>
                  <a:pt x="0" y="5275465"/>
                </a:cubicBezTo>
                <a:lnTo>
                  <a:pt x="0" y="3183113"/>
                </a:lnTo>
                <a:close/>
              </a:path>
            </a:pathLst>
          </a:custGeom>
          <a:gradFill>
            <a:gsLst>
              <a:gs pos="50000">
                <a:srgbClr val="FCC053"/>
              </a:gs>
              <a:gs pos="0">
                <a:srgbClr val="FDD301"/>
              </a:gs>
              <a:gs pos="100000">
                <a:srgbClr val="FBAEA1"/>
              </a:gs>
            </a:gsLst>
            <a:lin ang="2700000" scaled="1"/>
          </a:gradFill>
          <a:ln w="3768" cap="flat">
            <a:noFill/>
            <a:prstDash val="solid"/>
            <a:miter/>
          </a:ln>
        </p:spPr>
        <p:txBody>
          <a:bodyPr rtlCol="0" anchor="ctr"/>
          <a:lstStyle/>
          <a:p>
            <a:endParaRPr lang="en-US">
              <a:solidFill>
                <a:srgbClr val="000000"/>
              </a:solidFill>
              <a:latin typeface="Segoe UI"/>
            </a:endParaRPr>
          </a:p>
        </p:txBody>
      </p:sp>
      <p:sp>
        <p:nvSpPr>
          <p:cNvPr id="44" name="Freeform: Shape 43">
            <a:extLst>
              <a:ext uri="{FF2B5EF4-FFF2-40B4-BE49-F238E27FC236}">
                <a16:creationId xmlns:a16="http://schemas.microsoft.com/office/drawing/2014/main" id="{83F42E6D-E4A1-3D5D-F2E1-2FD9C1D29335}"/>
              </a:ext>
              <a:ext uri="{C183D7F6-B498-43B3-948B-1728B52AA6E4}">
                <adec:decorative xmlns:adec="http://schemas.microsoft.com/office/drawing/2017/decorative" val="1"/>
              </a:ext>
            </a:extLst>
          </p:cNvPr>
          <p:cNvSpPr/>
          <p:nvPr/>
        </p:nvSpPr>
        <p:spPr>
          <a:xfrm flipH="1" flipV="1">
            <a:off x="0" y="5968482"/>
            <a:ext cx="2739692" cy="889518"/>
          </a:xfrm>
          <a:custGeom>
            <a:avLst/>
            <a:gdLst>
              <a:gd name="connsiteX0" fmla="*/ 2739692 w 2739692"/>
              <a:gd name="connsiteY0" fmla="*/ 889518 h 889518"/>
              <a:gd name="connsiteX1" fmla="*/ 2352635 w 2739692"/>
              <a:gd name="connsiteY1" fmla="*/ 502414 h 889518"/>
              <a:gd name="connsiteX2" fmla="*/ 728035 w 2739692"/>
              <a:gd name="connsiteY2" fmla="*/ 502414 h 889518"/>
              <a:gd name="connsiteX3" fmla="*/ 7423 w 2739692"/>
              <a:gd name="connsiteY3" fmla="*/ 23785 h 889518"/>
              <a:gd name="connsiteX4" fmla="*/ 0 w 2739692"/>
              <a:gd name="connsiteY4" fmla="*/ 0 h 889518"/>
              <a:gd name="connsiteX5" fmla="*/ 2739692 w 2739692"/>
              <a:gd name="connsiteY5" fmla="*/ 0 h 889518"/>
              <a:gd name="connsiteX6" fmla="*/ 2739692 w 2739692"/>
              <a:gd name="connsiteY6" fmla="*/ 115317 h 889518"/>
              <a:gd name="connsiteX7" fmla="*/ 2739692 w 2739692"/>
              <a:gd name="connsiteY7" fmla="*/ 115333 h 889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9692" h="889518">
                <a:moveTo>
                  <a:pt x="2739692" y="889518"/>
                </a:moveTo>
                <a:cubicBezTo>
                  <a:pt x="2739692" y="676607"/>
                  <a:pt x="2565523" y="502414"/>
                  <a:pt x="2352635" y="502414"/>
                </a:cubicBezTo>
                <a:lnTo>
                  <a:pt x="728035" y="502414"/>
                </a:lnTo>
                <a:cubicBezTo>
                  <a:pt x="405317" y="502414"/>
                  <a:pt x="126608" y="304363"/>
                  <a:pt x="7423" y="23785"/>
                </a:cubicBezTo>
                <a:lnTo>
                  <a:pt x="0" y="0"/>
                </a:lnTo>
                <a:lnTo>
                  <a:pt x="2739692" y="0"/>
                </a:lnTo>
                <a:lnTo>
                  <a:pt x="2739692" y="115317"/>
                </a:lnTo>
                <a:lnTo>
                  <a:pt x="2739692" y="115333"/>
                </a:lnTo>
                <a:close/>
              </a:path>
            </a:pathLst>
          </a:custGeom>
          <a:gradFill>
            <a:gsLst>
              <a:gs pos="0">
                <a:srgbClr val="79CEFF"/>
              </a:gs>
              <a:gs pos="50000">
                <a:srgbClr val="8A9DFF"/>
              </a:gs>
              <a:gs pos="100000">
                <a:srgbClr val="9A6DFF"/>
              </a:gs>
            </a:gsLst>
            <a:lin ang="2700000" scaled="1"/>
          </a:gradFill>
          <a:ln w="3768" cap="flat">
            <a:noFill/>
            <a:prstDash val="solid"/>
            <a:miter/>
          </a:ln>
        </p:spPr>
        <p:txBody>
          <a:bodyPr rtlCol="0" anchor="ctr"/>
          <a:lstStyle/>
          <a:p>
            <a:endParaRPr lang="en-US">
              <a:solidFill>
                <a:srgbClr val="000000"/>
              </a:solidFill>
              <a:latin typeface="Segoe UI"/>
            </a:endParaRPr>
          </a:p>
        </p:txBody>
      </p:sp>
      <p:sp>
        <p:nvSpPr>
          <p:cNvPr id="62" name="Title 1">
            <a:extLst>
              <a:ext uri="{FF2B5EF4-FFF2-40B4-BE49-F238E27FC236}">
                <a16:creationId xmlns:a16="http://schemas.microsoft.com/office/drawing/2014/main" id="{6D41F052-CC53-4DD8-237D-E6444D82EC44}"/>
              </a:ext>
              <a:ext uri="{C183D7F6-B498-43B3-948B-1728B52AA6E4}">
                <adec:decorative xmlns:adec="http://schemas.microsoft.com/office/drawing/2017/decorative" val="1"/>
              </a:ext>
            </a:extLst>
          </p:cNvPr>
          <p:cNvSpPr txBox="1">
            <a:spLocks/>
          </p:cNvSpPr>
          <p:nvPr/>
        </p:nvSpPr>
        <p:spPr>
          <a:xfrm>
            <a:off x="3209421" y="2555316"/>
            <a:ext cx="5773158" cy="369332"/>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50" baseline="0">
                <a:ln w="3175">
                  <a:noFill/>
                </a:ln>
                <a:solidFill>
                  <a:schemeClr val="tx1"/>
                </a:solidFill>
                <a:effectLst/>
                <a:latin typeface="+mj-lt"/>
                <a:ea typeface="+mn-ea"/>
                <a:cs typeface="Segoe UI" pitchFamily="34" charset="0"/>
              </a:defRPr>
            </a:lvl1pPr>
          </a:lstStyle>
          <a:p>
            <a:pPr algn="ctr"/>
            <a:r>
              <a:rPr lang="en-GB" sz="2400">
                <a:solidFill>
                  <a:srgbClr val="292828"/>
                </a:solidFill>
              </a:rPr>
              <a:t>What is your approach to password resets?</a:t>
            </a:r>
          </a:p>
        </p:txBody>
      </p:sp>
      <p:sp>
        <p:nvSpPr>
          <p:cNvPr id="63" name="Title 1">
            <a:extLst>
              <a:ext uri="{FF2B5EF4-FFF2-40B4-BE49-F238E27FC236}">
                <a16:creationId xmlns:a16="http://schemas.microsoft.com/office/drawing/2014/main" id="{5DB32EC0-211C-88C5-8CDF-07F57ABE2A8F}"/>
              </a:ext>
              <a:ext uri="{C183D7F6-B498-43B3-948B-1728B52AA6E4}">
                <adec:decorative xmlns:adec="http://schemas.microsoft.com/office/drawing/2017/decorative" val="1"/>
              </a:ext>
            </a:extLst>
          </p:cNvPr>
          <p:cNvSpPr txBox="1">
            <a:spLocks/>
          </p:cNvSpPr>
          <p:nvPr/>
        </p:nvSpPr>
        <p:spPr>
          <a:xfrm>
            <a:off x="2838319" y="3982454"/>
            <a:ext cx="2720867" cy="984885"/>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50" baseline="0">
                <a:ln w="3175">
                  <a:noFill/>
                </a:ln>
                <a:solidFill>
                  <a:schemeClr val="tx1"/>
                </a:solidFill>
                <a:effectLst/>
                <a:latin typeface="+mj-lt"/>
                <a:ea typeface="+mn-ea"/>
                <a:cs typeface="Segoe UI" pitchFamily="34" charset="0"/>
              </a:defRPr>
            </a:lvl1pPr>
          </a:lstStyle>
          <a:p>
            <a:pPr algn="ctr"/>
            <a:r>
              <a:rPr lang="en-GB" sz="1600">
                <a:solidFill>
                  <a:srgbClr val="292828"/>
                </a:solidFill>
                <a:latin typeface="+mn-lt"/>
              </a:rPr>
              <a:t>Will you delegate permission to management so that they can handle password resets for their direct reports?</a:t>
            </a:r>
          </a:p>
        </p:txBody>
      </p:sp>
      <p:sp>
        <p:nvSpPr>
          <p:cNvPr id="64" name="!!BOX6" descr="Button to find out more information about Chatbots on web">
            <a:extLst>
              <a:ext uri="{FF2B5EF4-FFF2-40B4-BE49-F238E27FC236}">
                <a16:creationId xmlns:a16="http://schemas.microsoft.com/office/drawing/2014/main" id="{24B6B374-A51B-731F-B490-5C0075A78247}"/>
              </a:ext>
              <a:ext uri="{C183D7F6-B498-43B3-948B-1728B52AA6E4}">
                <adec:decorative xmlns:adec="http://schemas.microsoft.com/office/drawing/2017/decorative" val="0"/>
              </a:ext>
            </a:extLst>
          </p:cNvPr>
          <p:cNvSpPr>
            <a:spLocks/>
          </p:cNvSpPr>
          <p:nvPr/>
        </p:nvSpPr>
        <p:spPr bwMode="auto">
          <a:xfrm>
            <a:off x="5673794" y="5076881"/>
            <a:ext cx="1784350" cy="698979"/>
          </a:xfrm>
          <a:prstGeom prst="roundRect">
            <a:avLst>
              <a:gd name="adj" fmla="val 50000"/>
            </a:avLst>
          </a:prstGeom>
          <a:gradFill>
            <a:gsLst>
              <a:gs pos="0">
                <a:srgbClr val="9FA2FC"/>
              </a:gs>
              <a:gs pos="95000">
                <a:srgbClr val="534DC2"/>
              </a:gs>
            </a:gsLst>
            <a:lin ang="2700000" scaled="1"/>
          </a:gradFill>
          <a:ln w="3768" cap="flat">
            <a:noFill/>
            <a:prstDash val="solid"/>
            <a:miter/>
          </a:ln>
        </p:spPr>
        <p:txBody>
          <a:bodyPr rtlCol="0" anchor="ctr"/>
          <a:lstStyle/>
          <a:p>
            <a:endParaRPr lang="en-GB">
              <a:solidFill>
                <a:srgbClr val="000000"/>
              </a:solidFill>
              <a:latin typeface="Segoe UI"/>
            </a:endParaRPr>
          </a:p>
        </p:txBody>
      </p:sp>
      <p:sp>
        <p:nvSpPr>
          <p:cNvPr id="65" name="Rectangle 64" descr="Button to find out more information about Chatbots on web">
            <a:extLst>
              <a:ext uri="{FF2B5EF4-FFF2-40B4-BE49-F238E27FC236}">
                <a16:creationId xmlns:a16="http://schemas.microsoft.com/office/drawing/2014/main" id="{94CDA823-A1F9-073A-BEB7-229A815C60DD}"/>
              </a:ext>
              <a:ext uri="{C183D7F6-B498-43B3-948B-1728B52AA6E4}">
                <adec:decorative xmlns:adec="http://schemas.microsoft.com/office/drawing/2017/decorative" val="0"/>
              </a:ext>
            </a:extLst>
          </p:cNvPr>
          <p:cNvSpPr/>
          <p:nvPr/>
        </p:nvSpPr>
        <p:spPr bwMode="auto">
          <a:xfrm>
            <a:off x="5683884" y="5170916"/>
            <a:ext cx="1308439" cy="51090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400" dirty="0">
                <a:solidFill>
                  <a:schemeClr val="tx1"/>
                </a:solidFill>
                <a:latin typeface="+mj-lt"/>
                <a:ea typeface="Segoe UI" pitchFamily="34" charset="0"/>
                <a:cs typeface="Segoe UI" pitchFamily="34" charset="0"/>
              </a:rPr>
              <a:t>Chatbot</a:t>
            </a:r>
          </a:p>
        </p:txBody>
      </p:sp>
      <p:sp>
        <p:nvSpPr>
          <p:cNvPr id="68" name="!!BOX6" descr="Button to find out more information about Delegation on web">
            <a:extLst>
              <a:ext uri="{FF2B5EF4-FFF2-40B4-BE49-F238E27FC236}">
                <a16:creationId xmlns:a16="http://schemas.microsoft.com/office/drawing/2014/main" id="{55ED7E10-4997-B643-4D25-41787A85B89F}"/>
              </a:ext>
              <a:ext uri="{C183D7F6-B498-43B3-948B-1728B52AA6E4}">
                <adec:decorative xmlns:adec="http://schemas.microsoft.com/office/drawing/2017/decorative" val="0"/>
              </a:ext>
            </a:extLst>
          </p:cNvPr>
          <p:cNvSpPr>
            <a:spLocks/>
          </p:cNvSpPr>
          <p:nvPr/>
        </p:nvSpPr>
        <p:spPr bwMode="auto">
          <a:xfrm>
            <a:off x="2840051" y="5076881"/>
            <a:ext cx="2717404" cy="698979"/>
          </a:xfrm>
          <a:prstGeom prst="roundRect">
            <a:avLst>
              <a:gd name="adj" fmla="val 50000"/>
            </a:avLst>
          </a:prstGeom>
          <a:gradFill>
            <a:gsLst>
              <a:gs pos="0">
                <a:srgbClr val="9FA2FC"/>
              </a:gs>
              <a:gs pos="95000">
                <a:srgbClr val="534DC2"/>
              </a:gs>
            </a:gsLst>
            <a:lin ang="2700000" scaled="1"/>
          </a:gradFill>
          <a:ln w="3768" cap="flat">
            <a:noFill/>
            <a:prstDash val="solid"/>
            <a:miter/>
          </a:ln>
        </p:spPr>
        <p:txBody>
          <a:bodyPr rtlCol="0" anchor="ctr"/>
          <a:lstStyle/>
          <a:p>
            <a:endParaRPr lang="en-GB">
              <a:solidFill>
                <a:srgbClr val="000000"/>
              </a:solidFill>
              <a:latin typeface="Segoe UI"/>
            </a:endParaRPr>
          </a:p>
        </p:txBody>
      </p:sp>
      <p:sp>
        <p:nvSpPr>
          <p:cNvPr id="69" name="Rectangle 68" descr="Button to find out more information about Delegation on web">
            <a:extLst>
              <a:ext uri="{FF2B5EF4-FFF2-40B4-BE49-F238E27FC236}">
                <a16:creationId xmlns:a16="http://schemas.microsoft.com/office/drawing/2014/main" id="{2F8F5887-B648-8DCA-7E4B-E9E888A0B9E5}"/>
              </a:ext>
              <a:ext uri="{C183D7F6-B498-43B3-948B-1728B52AA6E4}">
                <adec:decorative xmlns:adec="http://schemas.microsoft.com/office/drawing/2017/decorative" val="0"/>
              </a:ext>
            </a:extLst>
          </p:cNvPr>
          <p:cNvSpPr/>
          <p:nvPr/>
        </p:nvSpPr>
        <p:spPr bwMode="auto">
          <a:xfrm>
            <a:off x="2835939" y="5170916"/>
            <a:ext cx="2255695" cy="51090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400" dirty="0">
                <a:solidFill>
                  <a:schemeClr val="tx1"/>
                </a:solidFill>
                <a:latin typeface="+mj-lt"/>
                <a:ea typeface="Segoe UI" pitchFamily="34" charset="0"/>
                <a:cs typeface="Segoe UI" pitchFamily="34" charset="0"/>
              </a:rPr>
              <a:t>Delegation</a:t>
            </a:r>
          </a:p>
        </p:txBody>
      </p:sp>
      <p:grpSp>
        <p:nvGrpSpPr>
          <p:cNvPr id="70" name="Group 69" descr="Button to find out more information about Chatbots on web">
            <a:extLst>
              <a:ext uri="{FF2B5EF4-FFF2-40B4-BE49-F238E27FC236}">
                <a16:creationId xmlns:a16="http://schemas.microsoft.com/office/drawing/2014/main" id="{9A4783D9-70A8-0460-2C18-45D4AC3F3A2F}"/>
              </a:ext>
              <a:ext uri="{C183D7F6-B498-43B3-948B-1728B52AA6E4}">
                <adec:decorative xmlns:adec="http://schemas.microsoft.com/office/drawing/2017/decorative" val="0"/>
              </a:ext>
            </a:extLst>
          </p:cNvPr>
          <p:cNvGrpSpPr/>
          <p:nvPr/>
        </p:nvGrpSpPr>
        <p:grpSpPr>
          <a:xfrm>
            <a:off x="6992324" y="5310606"/>
            <a:ext cx="230609" cy="231532"/>
            <a:chOff x="4628750" y="4306066"/>
            <a:chExt cx="230609" cy="231532"/>
          </a:xfrm>
        </p:grpSpPr>
        <p:grpSp>
          <p:nvGrpSpPr>
            <p:cNvPr id="71" name="Group 70">
              <a:extLst>
                <a:ext uri="{FF2B5EF4-FFF2-40B4-BE49-F238E27FC236}">
                  <a16:creationId xmlns:a16="http://schemas.microsoft.com/office/drawing/2014/main" id="{4F0172AD-B665-C330-812F-BCFAFAEC06D5}"/>
                </a:ext>
              </a:extLst>
            </p:cNvPr>
            <p:cNvGrpSpPr/>
            <p:nvPr/>
          </p:nvGrpSpPr>
          <p:grpSpPr>
            <a:xfrm>
              <a:off x="4628750" y="4306066"/>
              <a:ext cx="230609" cy="231532"/>
              <a:chOff x="1981803" y="5148625"/>
              <a:chExt cx="230609" cy="231532"/>
            </a:xfrm>
          </p:grpSpPr>
          <p:pic>
            <p:nvPicPr>
              <p:cNvPr id="73" name="Picture 72">
                <a:extLst>
                  <a:ext uri="{FF2B5EF4-FFF2-40B4-BE49-F238E27FC236}">
                    <a16:creationId xmlns:a16="http://schemas.microsoft.com/office/drawing/2014/main" id="{4A59A32A-3F44-978D-4AB5-EC1C885A153B}"/>
                  </a:ext>
                </a:extLst>
              </p:cNvPr>
              <p:cNvPicPr>
                <a:picLocks noChangeAspect="1"/>
              </p:cNvPicPr>
              <p:nvPr/>
            </p:nvPicPr>
            <p:blipFill>
              <a:blip r:embed="rId16">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981803" y="5148625"/>
                <a:ext cx="230609" cy="231532"/>
              </a:xfrm>
              <a:prstGeom prst="rect">
                <a:avLst/>
              </a:prstGeom>
              <a:effectLst>
                <a:outerShdw blurRad="266700" sx="102000" sy="102000" algn="ctr" rotWithShape="0">
                  <a:schemeClr val="accent1">
                    <a:alpha val="96000"/>
                  </a:schemeClr>
                </a:outerShdw>
              </a:effectLst>
            </p:spPr>
          </p:pic>
          <p:pic>
            <p:nvPicPr>
              <p:cNvPr id="74" name="Picture 73">
                <a:extLst>
                  <a:ext uri="{FF2B5EF4-FFF2-40B4-BE49-F238E27FC236}">
                    <a16:creationId xmlns:a16="http://schemas.microsoft.com/office/drawing/2014/main" id="{DB11F7C2-6176-93F2-5625-B8A2810DF535}"/>
                  </a:ext>
                </a:extLst>
              </p:cNvPr>
              <p:cNvPicPr>
                <a:picLocks noChangeAspect="1"/>
              </p:cNvPicPr>
              <p:nvPr/>
            </p:nvPicPr>
            <p:blipFill>
              <a:blip r:embed="rId17">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72" name="Oval 71">
              <a:hlinkClick r:id="rId18"/>
              <a:extLst>
                <a:ext uri="{FF2B5EF4-FFF2-40B4-BE49-F238E27FC236}">
                  <a16:creationId xmlns:a16="http://schemas.microsoft.com/office/drawing/2014/main" id="{E82A84F3-418A-97DE-64FE-18D60C50395E}"/>
                </a:ext>
              </a:extLst>
            </p:cNvPr>
            <p:cNvSpPr>
              <a:spLocks/>
            </p:cNvSpPr>
            <p:nvPr/>
          </p:nvSpPr>
          <p:spPr bwMode="auto">
            <a:xfrm>
              <a:off x="4628750" y="4306066"/>
              <a:ext cx="230609" cy="231532"/>
            </a:xfrm>
            <a:prstGeom prst="ellipse">
              <a:avLst/>
            </a:prstGeom>
            <a:solidFill>
              <a:schemeClr val="accent5">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80" name="Group 79" descr="Button to find out more information about Delegation on web">
            <a:extLst>
              <a:ext uri="{FF2B5EF4-FFF2-40B4-BE49-F238E27FC236}">
                <a16:creationId xmlns:a16="http://schemas.microsoft.com/office/drawing/2014/main" id="{30B2BDAA-71D6-D3A6-ABE1-11320520AB4D}"/>
              </a:ext>
              <a:ext uri="{C183D7F6-B498-43B3-948B-1728B52AA6E4}">
                <adec:decorative xmlns:adec="http://schemas.microsoft.com/office/drawing/2017/decorative" val="0"/>
              </a:ext>
            </a:extLst>
          </p:cNvPr>
          <p:cNvGrpSpPr/>
          <p:nvPr/>
        </p:nvGrpSpPr>
        <p:grpSpPr>
          <a:xfrm>
            <a:off x="5091635" y="5310606"/>
            <a:ext cx="230609" cy="231532"/>
            <a:chOff x="8421005" y="4306066"/>
            <a:chExt cx="230609" cy="231532"/>
          </a:xfrm>
        </p:grpSpPr>
        <p:grpSp>
          <p:nvGrpSpPr>
            <p:cNvPr id="81" name="Group 80">
              <a:extLst>
                <a:ext uri="{FF2B5EF4-FFF2-40B4-BE49-F238E27FC236}">
                  <a16:creationId xmlns:a16="http://schemas.microsoft.com/office/drawing/2014/main" id="{1D41B48B-943D-DBC0-0AC0-E47533DDC007}"/>
                </a:ext>
              </a:extLst>
            </p:cNvPr>
            <p:cNvGrpSpPr/>
            <p:nvPr/>
          </p:nvGrpSpPr>
          <p:grpSpPr>
            <a:xfrm>
              <a:off x="8421005" y="4306066"/>
              <a:ext cx="230609" cy="231532"/>
              <a:chOff x="1981803" y="5148625"/>
              <a:chExt cx="230609" cy="231532"/>
            </a:xfrm>
          </p:grpSpPr>
          <p:pic>
            <p:nvPicPr>
              <p:cNvPr id="83" name="Picture 82">
                <a:extLst>
                  <a:ext uri="{FF2B5EF4-FFF2-40B4-BE49-F238E27FC236}">
                    <a16:creationId xmlns:a16="http://schemas.microsoft.com/office/drawing/2014/main" id="{69E549F3-1778-A624-468B-9F696FD608A7}"/>
                  </a:ext>
                </a:extLst>
              </p:cNvPr>
              <p:cNvPicPr>
                <a:picLocks noChangeAspect="1"/>
              </p:cNvPicPr>
              <p:nvPr/>
            </p:nvPicPr>
            <p:blipFill>
              <a:blip r:embed="rId16">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981803" y="5148625"/>
                <a:ext cx="230609" cy="231532"/>
              </a:xfrm>
              <a:prstGeom prst="rect">
                <a:avLst/>
              </a:prstGeom>
              <a:effectLst>
                <a:outerShdw blurRad="266700" sx="102000" sy="102000" algn="ctr" rotWithShape="0">
                  <a:schemeClr val="accent1">
                    <a:alpha val="96000"/>
                  </a:schemeClr>
                </a:outerShdw>
              </a:effectLst>
            </p:spPr>
          </p:pic>
          <p:pic>
            <p:nvPicPr>
              <p:cNvPr id="84" name="Picture 83">
                <a:extLst>
                  <a:ext uri="{FF2B5EF4-FFF2-40B4-BE49-F238E27FC236}">
                    <a16:creationId xmlns:a16="http://schemas.microsoft.com/office/drawing/2014/main" id="{06498054-1479-E819-3D8A-469FE5E068CC}"/>
                  </a:ext>
                </a:extLst>
              </p:cNvPr>
              <p:cNvPicPr>
                <a:picLocks noChangeAspect="1"/>
              </p:cNvPicPr>
              <p:nvPr/>
            </p:nvPicPr>
            <p:blipFill>
              <a:blip r:embed="rId17">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82" name="Oval 81">
              <a:hlinkClick r:id="rId19"/>
              <a:extLst>
                <a:ext uri="{FF2B5EF4-FFF2-40B4-BE49-F238E27FC236}">
                  <a16:creationId xmlns:a16="http://schemas.microsoft.com/office/drawing/2014/main" id="{20A90EB1-C2E2-0D56-AE9A-BDC2FF39F3D4}"/>
                </a:ext>
              </a:extLst>
            </p:cNvPr>
            <p:cNvSpPr>
              <a:spLocks/>
            </p:cNvSpPr>
            <p:nvPr/>
          </p:nvSpPr>
          <p:spPr bwMode="auto">
            <a:xfrm>
              <a:off x="8421005" y="4306066"/>
              <a:ext cx="230609" cy="231532"/>
            </a:xfrm>
            <a:prstGeom prst="ellipse">
              <a:avLst/>
            </a:prstGeom>
            <a:solidFill>
              <a:schemeClr val="accent5">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101" name="Graphic 14">
            <a:extLst>
              <a:ext uri="{FF2B5EF4-FFF2-40B4-BE49-F238E27FC236}">
                <a16:creationId xmlns:a16="http://schemas.microsoft.com/office/drawing/2014/main" id="{06AAC7C9-CC64-8602-825A-8F6A7464CC13}"/>
              </a:ext>
              <a:ext uri="{C183D7F6-B498-43B3-948B-1728B52AA6E4}">
                <adec:decorative xmlns:adec="http://schemas.microsoft.com/office/drawing/2017/decorative" val="1"/>
              </a:ext>
            </a:extLst>
          </p:cNvPr>
          <p:cNvSpPr/>
          <p:nvPr/>
        </p:nvSpPr>
        <p:spPr>
          <a:xfrm rot="18900000">
            <a:off x="9080067" y="3102258"/>
            <a:ext cx="1007345" cy="664457"/>
          </a:xfrm>
          <a:custGeom>
            <a:avLst/>
            <a:gdLst>
              <a:gd name="connsiteX0" fmla="*/ 1222276 w 1313708"/>
              <a:gd name="connsiteY0" fmla="*/ 161695 h 866538"/>
              <a:gd name="connsiteX1" fmla="*/ 455583 w 1313708"/>
              <a:gd name="connsiteY1" fmla="*/ 157087 h 866538"/>
              <a:gd name="connsiteX2" fmla="*/ 0 w 1313708"/>
              <a:gd name="connsiteY2" fmla="*/ 612671 h 866538"/>
              <a:gd name="connsiteX3" fmla="*/ 96040 w 1313708"/>
              <a:gd name="connsiteY3" fmla="*/ 708711 h 866538"/>
              <a:gd name="connsiteX4" fmla="*/ 858125 w 1313708"/>
              <a:gd name="connsiteY4" fmla="*/ 708711 h 866538"/>
              <a:gd name="connsiteX5" fmla="*/ 1313708 w 1313708"/>
              <a:gd name="connsiteY5" fmla="*/ 253127 h 866538"/>
              <a:gd name="connsiteX6" fmla="*/ 1222276 w 1313708"/>
              <a:gd name="connsiteY6" fmla="*/ 161695 h 86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3708" h="866538">
                <a:moveTo>
                  <a:pt x="1222276" y="161695"/>
                </a:moveTo>
                <a:cubicBezTo>
                  <a:pt x="1009811" y="-51446"/>
                  <a:pt x="667247" y="-54777"/>
                  <a:pt x="455583" y="157087"/>
                </a:cubicBezTo>
                <a:lnTo>
                  <a:pt x="0" y="612671"/>
                </a:lnTo>
                <a:lnTo>
                  <a:pt x="96040" y="708711"/>
                </a:lnTo>
                <a:cubicBezTo>
                  <a:pt x="306477" y="919148"/>
                  <a:pt x="647688" y="919148"/>
                  <a:pt x="858125" y="708711"/>
                </a:cubicBezTo>
                <a:lnTo>
                  <a:pt x="1313708" y="253127"/>
                </a:lnTo>
                <a:lnTo>
                  <a:pt x="1222276" y="161695"/>
                </a:lnTo>
                <a:close/>
              </a:path>
            </a:pathLst>
          </a:custGeom>
          <a:gradFill>
            <a:gsLst>
              <a:gs pos="50000">
                <a:srgbClr val="FCC053"/>
              </a:gs>
              <a:gs pos="0">
                <a:srgbClr val="FDD301"/>
              </a:gs>
              <a:gs pos="100000">
                <a:srgbClr val="FBAEA1"/>
              </a:gs>
            </a:gsLst>
            <a:lin ang="2700000" scaled="1"/>
          </a:gradFill>
          <a:ln w="3768" cap="flat">
            <a:noFill/>
            <a:prstDash val="solid"/>
            <a:miter/>
          </a:ln>
        </p:spPr>
        <p:txBody>
          <a:bodyPr rtlCol="0" anchor="ctr"/>
          <a:lstStyle/>
          <a:p>
            <a:endParaRPr lang="en-US">
              <a:solidFill>
                <a:srgbClr val="000000"/>
              </a:solidFill>
              <a:latin typeface="Segoe UI"/>
            </a:endParaRPr>
          </a:p>
        </p:txBody>
      </p:sp>
      <p:sp>
        <p:nvSpPr>
          <p:cNvPr id="20" name="!!BOX6" descr="Button to find out more information about resets on web">
            <a:extLst>
              <a:ext uri="{FF2B5EF4-FFF2-40B4-BE49-F238E27FC236}">
                <a16:creationId xmlns:a16="http://schemas.microsoft.com/office/drawing/2014/main" id="{C75FC36E-0A1D-131D-20F2-5AB719B5AB7B}"/>
              </a:ext>
              <a:ext uri="{C183D7F6-B498-43B3-948B-1728B52AA6E4}">
                <adec:decorative xmlns:adec="http://schemas.microsoft.com/office/drawing/2017/decorative" val="0"/>
              </a:ext>
            </a:extLst>
          </p:cNvPr>
          <p:cNvSpPr>
            <a:spLocks/>
          </p:cNvSpPr>
          <p:nvPr/>
        </p:nvSpPr>
        <p:spPr bwMode="auto">
          <a:xfrm>
            <a:off x="5204681" y="3035260"/>
            <a:ext cx="1784350" cy="698979"/>
          </a:xfrm>
          <a:prstGeom prst="roundRect">
            <a:avLst>
              <a:gd name="adj" fmla="val 50000"/>
            </a:avLst>
          </a:prstGeom>
          <a:gradFill>
            <a:gsLst>
              <a:gs pos="0">
                <a:srgbClr val="9FA2FC"/>
              </a:gs>
              <a:gs pos="95000">
                <a:srgbClr val="534DC2"/>
              </a:gs>
            </a:gsLst>
            <a:lin ang="2700000" scaled="1"/>
          </a:gradFill>
          <a:ln w="3768" cap="flat">
            <a:noFill/>
            <a:prstDash val="solid"/>
            <a:miter/>
          </a:ln>
        </p:spPr>
        <p:txBody>
          <a:bodyPr rtlCol="0" anchor="ctr"/>
          <a:lstStyle/>
          <a:p>
            <a:endParaRPr lang="en-GB">
              <a:solidFill>
                <a:srgbClr val="000000"/>
              </a:solidFill>
              <a:latin typeface="Segoe UI"/>
            </a:endParaRPr>
          </a:p>
        </p:txBody>
      </p:sp>
      <p:sp>
        <p:nvSpPr>
          <p:cNvPr id="21" name="Rectangle 20" descr="Button to find out more information about resets on web">
            <a:extLst>
              <a:ext uri="{FF2B5EF4-FFF2-40B4-BE49-F238E27FC236}">
                <a16:creationId xmlns:a16="http://schemas.microsoft.com/office/drawing/2014/main" id="{36FCCC91-93DC-BA05-6D70-5D0C72B97797}"/>
              </a:ext>
              <a:ext uri="{C183D7F6-B498-43B3-948B-1728B52AA6E4}">
                <adec:decorative xmlns:adec="http://schemas.microsoft.com/office/drawing/2017/decorative" val="0"/>
              </a:ext>
            </a:extLst>
          </p:cNvPr>
          <p:cNvSpPr/>
          <p:nvPr/>
        </p:nvSpPr>
        <p:spPr bwMode="auto">
          <a:xfrm>
            <a:off x="5214771" y="3129295"/>
            <a:ext cx="1308439" cy="51090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400" dirty="0">
                <a:solidFill>
                  <a:schemeClr val="tx1"/>
                </a:solidFill>
                <a:latin typeface="+mj-lt"/>
                <a:ea typeface="Segoe UI" pitchFamily="34" charset="0"/>
                <a:cs typeface="Segoe UI" pitchFamily="34" charset="0"/>
              </a:rPr>
              <a:t>Resets</a:t>
            </a:r>
          </a:p>
        </p:txBody>
      </p:sp>
      <p:grpSp>
        <p:nvGrpSpPr>
          <p:cNvPr id="22" name="Group 21" descr="Button to find out more information about resets on web">
            <a:extLst>
              <a:ext uri="{FF2B5EF4-FFF2-40B4-BE49-F238E27FC236}">
                <a16:creationId xmlns:a16="http://schemas.microsoft.com/office/drawing/2014/main" id="{5CF8530A-3B57-C4BE-3EB6-8B634020E977}"/>
              </a:ext>
              <a:ext uri="{C183D7F6-B498-43B3-948B-1728B52AA6E4}">
                <adec:decorative xmlns:adec="http://schemas.microsoft.com/office/drawing/2017/decorative" val="0"/>
              </a:ext>
            </a:extLst>
          </p:cNvPr>
          <p:cNvGrpSpPr/>
          <p:nvPr/>
        </p:nvGrpSpPr>
        <p:grpSpPr>
          <a:xfrm>
            <a:off x="6523211" y="3268985"/>
            <a:ext cx="230609" cy="231532"/>
            <a:chOff x="4628750" y="4306066"/>
            <a:chExt cx="230609" cy="231532"/>
          </a:xfrm>
        </p:grpSpPr>
        <p:grpSp>
          <p:nvGrpSpPr>
            <p:cNvPr id="23" name="Group 22">
              <a:extLst>
                <a:ext uri="{FF2B5EF4-FFF2-40B4-BE49-F238E27FC236}">
                  <a16:creationId xmlns:a16="http://schemas.microsoft.com/office/drawing/2014/main" id="{E50EA633-22C8-CA89-5693-3D5226451754}"/>
                </a:ext>
              </a:extLst>
            </p:cNvPr>
            <p:cNvGrpSpPr/>
            <p:nvPr/>
          </p:nvGrpSpPr>
          <p:grpSpPr>
            <a:xfrm>
              <a:off x="4628750" y="4306066"/>
              <a:ext cx="230609" cy="231532"/>
              <a:chOff x="1981803" y="5148625"/>
              <a:chExt cx="230609" cy="231532"/>
            </a:xfrm>
          </p:grpSpPr>
          <p:pic>
            <p:nvPicPr>
              <p:cNvPr id="25" name="Picture 24">
                <a:extLst>
                  <a:ext uri="{FF2B5EF4-FFF2-40B4-BE49-F238E27FC236}">
                    <a16:creationId xmlns:a16="http://schemas.microsoft.com/office/drawing/2014/main" id="{4E33A271-60CE-F24A-CB6C-CB9291C10281}"/>
                  </a:ext>
                </a:extLst>
              </p:cNvPr>
              <p:cNvPicPr>
                <a:picLocks noChangeAspect="1"/>
              </p:cNvPicPr>
              <p:nvPr/>
            </p:nvPicPr>
            <p:blipFill>
              <a:blip r:embed="rId16">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981803" y="5148625"/>
                <a:ext cx="230609" cy="231532"/>
              </a:xfrm>
              <a:prstGeom prst="rect">
                <a:avLst/>
              </a:prstGeom>
              <a:effectLst>
                <a:outerShdw blurRad="266700" sx="102000" sy="102000" algn="ctr" rotWithShape="0">
                  <a:schemeClr val="accent1">
                    <a:alpha val="96000"/>
                  </a:schemeClr>
                </a:outerShdw>
              </a:effectLst>
            </p:spPr>
          </p:pic>
          <p:pic>
            <p:nvPicPr>
              <p:cNvPr id="26" name="Picture 25">
                <a:extLst>
                  <a:ext uri="{FF2B5EF4-FFF2-40B4-BE49-F238E27FC236}">
                    <a16:creationId xmlns:a16="http://schemas.microsoft.com/office/drawing/2014/main" id="{D2CFA4D0-4F91-1608-3269-36F50C8E727A}"/>
                  </a:ext>
                </a:extLst>
              </p:cNvPr>
              <p:cNvPicPr>
                <a:picLocks noChangeAspect="1"/>
              </p:cNvPicPr>
              <p:nvPr/>
            </p:nvPicPr>
            <p:blipFill>
              <a:blip r:embed="rId17">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24" name="Oval 23">
              <a:hlinkClick r:id="rId20"/>
              <a:extLst>
                <a:ext uri="{FF2B5EF4-FFF2-40B4-BE49-F238E27FC236}">
                  <a16:creationId xmlns:a16="http://schemas.microsoft.com/office/drawing/2014/main" id="{4062D476-B9FE-3C79-1BFA-B863497D572A}"/>
                </a:ext>
              </a:extLst>
            </p:cNvPr>
            <p:cNvSpPr>
              <a:spLocks/>
            </p:cNvSpPr>
            <p:nvPr/>
          </p:nvSpPr>
          <p:spPr bwMode="auto">
            <a:xfrm>
              <a:off x="4628750" y="4306066"/>
              <a:ext cx="230609" cy="231532"/>
            </a:xfrm>
            <a:prstGeom prst="ellipse">
              <a:avLst/>
            </a:prstGeom>
            <a:solidFill>
              <a:schemeClr val="accent5">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85" name="Group 84">
            <a:extLst>
              <a:ext uri="{FF2B5EF4-FFF2-40B4-BE49-F238E27FC236}">
                <a16:creationId xmlns:a16="http://schemas.microsoft.com/office/drawing/2014/main" id="{B15ED113-2A52-B549-CEE8-4B046F615834}"/>
              </a:ext>
              <a:ext uri="{C183D7F6-B498-43B3-948B-1728B52AA6E4}">
                <adec:decorative xmlns:adec="http://schemas.microsoft.com/office/drawing/2017/decorative" val="1"/>
              </a:ext>
            </a:extLst>
          </p:cNvPr>
          <p:cNvGrpSpPr/>
          <p:nvPr/>
        </p:nvGrpSpPr>
        <p:grpSpPr>
          <a:xfrm>
            <a:off x="0" y="7017234"/>
            <a:ext cx="12192001" cy="1545771"/>
            <a:chOff x="-16296655" y="-5543914"/>
            <a:chExt cx="11302843" cy="3036231"/>
          </a:xfrm>
        </p:grpSpPr>
        <p:grpSp>
          <p:nvGrpSpPr>
            <p:cNvPr id="86" name="Group 85">
              <a:extLst>
                <a:ext uri="{FF2B5EF4-FFF2-40B4-BE49-F238E27FC236}">
                  <a16:creationId xmlns:a16="http://schemas.microsoft.com/office/drawing/2014/main" id="{79539235-9081-06CB-565D-F6C19FA85531}"/>
                </a:ext>
              </a:extLst>
            </p:cNvPr>
            <p:cNvGrpSpPr/>
            <p:nvPr/>
          </p:nvGrpSpPr>
          <p:grpSpPr>
            <a:xfrm>
              <a:off x="-16296655" y="-5543914"/>
              <a:ext cx="11302843" cy="1012077"/>
              <a:chOff x="-16296655" y="-5543914"/>
              <a:chExt cx="11302843" cy="1012077"/>
            </a:xfrm>
          </p:grpSpPr>
          <p:sp>
            <p:nvSpPr>
              <p:cNvPr id="95" name="Graphic 125">
                <a:extLst>
                  <a:ext uri="{FF2B5EF4-FFF2-40B4-BE49-F238E27FC236}">
                    <a16:creationId xmlns:a16="http://schemas.microsoft.com/office/drawing/2014/main" id="{AD3BB276-3108-1725-E55B-64A0DB5D6EB3}"/>
                  </a:ext>
                </a:extLst>
              </p:cNvPr>
              <p:cNvSpPr/>
              <p:nvPr/>
            </p:nvSpPr>
            <p:spPr>
              <a:xfrm>
                <a:off x="-8761426" y="-5543914"/>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4000">
                    <a:srgbClr val="D59DFF"/>
                  </a:gs>
                  <a:gs pos="39000">
                    <a:srgbClr val="BA9FFD"/>
                  </a:gs>
                  <a:gs pos="100000">
                    <a:schemeClr val="accent3"/>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96" name="Graphic 125">
                <a:extLst>
                  <a:ext uri="{FF2B5EF4-FFF2-40B4-BE49-F238E27FC236}">
                    <a16:creationId xmlns:a16="http://schemas.microsoft.com/office/drawing/2014/main" id="{E870352B-3CC9-6E8A-F594-27742647BC5D}"/>
                  </a:ext>
                </a:extLst>
              </p:cNvPr>
              <p:cNvSpPr/>
              <p:nvPr/>
            </p:nvSpPr>
            <p:spPr>
              <a:xfrm>
                <a:off x="-12529041" y="-5543914"/>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0">
                    <a:srgbClr val="9FA2FC"/>
                  </a:gs>
                  <a:gs pos="95000">
                    <a:srgbClr val="534DC2"/>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97" name="Graphic 125">
                <a:extLst>
                  <a:ext uri="{FF2B5EF4-FFF2-40B4-BE49-F238E27FC236}">
                    <a16:creationId xmlns:a16="http://schemas.microsoft.com/office/drawing/2014/main" id="{1FD8246C-F700-0DF5-1DA0-90541214F10B}"/>
                  </a:ext>
                </a:extLst>
              </p:cNvPr>
              <p:cNvSpPr/>
              <p:nvPr/>
            </p:nvSpPr>
            <p:spPr>
              <a:xfrm>
                <a:off x="-16296655" y="-5543914"/>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0">
                    <a:srgbClr val="716CDC"/>
                  </a:gs>
                  <a:gs pos="100000">
                    <a:srgbClr val="342792"/>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87" name="Group 86">
              <a:extLst>
                <a:ext uri="{FF2B5EF4-FFF2-40B4-BE49-F238E27FC236}">
                  <a16:creationId xmlns:a16="http://schemas.microsoft.com/office/drawing/2014/main" id="{1576AE19-584F-BDDC-83F1-AFDB05F607CF}"/>
                </a:ext>
              </a:extLst>
            </p:cNvPr>
            <p:cNvGrpSpPr/>
            <p:nvPr/>
          </p:nvGrpSpPr>
          <p:grpSpPr>
            <a:xfrm>
              <a:off x="-16296655" y="-3519760"/>
              <a:ext cx="11302842" cy="1012077"/>
              <a:chOff x="-15864162" y="-3137367"/>
              <a:chExt cx="11583822" cy="1012077"/>
            </a:xfrm>
          </p:grpSpPr>
          <p:sp>
            <p:nvSpPr>
              <p:cNvPr id="93" name="Graphic 125">
                <a:extLst>
                  <a:ext uri="{FF2B5EF4-FFF2-40B4-BE49-F238E27FC236}">
                    <a16:creationId xmlns:a16="http://schemas.microsoft.com/office/drawing/2014/main" id="{EE46FABF-88DB-0061-F820-92B1718E1D72}"/>
                  </a:ext>
                </a:extLst>
              </p:cNvPr>
              <p:cNvSpPr/>
              <p:nvPr/>
            </p:nvSpPr>
            <p:spPr>
              <a:xfrm>
                <a:off x="-15864162" y="-3137367"/>
                <a:ext cx="5791911"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0000">
                    <a:srgbClr val="FCC053"/>
                  </a:gs>
                  <a:gs pos="0">
                    <a:srgbClr val="FDD301"/>
                  </a:gs>
                  <a:gs pos="100000">
                    <a:srgbClr val="FBAEA1"/>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94" name="Graphic 125">
                <a:extLst>
                  <a:ext uri="{FF2B5EF4-FFF2-40B4-BE49-F238E27FC236}">
                    <a16:creationId xmlns:a16="http://schemas.microsoft.com/office/drawing/2014/main" id="{4C41BF29-65BC-9C7C-2268-AE009625EC2B}"/>
                  </a:ext>
                </a:extLst>
              </p:cNvPr>
              <p:cNvSpPr/>
              <p:nvPr/>
            </p:nvSpPr>
            <p:spPr>
              <a:xfrm>
                <a:off x="-10072251" y="-3137367"/>
                <a:ext cx="5791911"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88" name="Group 87">
              <a:extLst>
                <a:ext uri="{FF2B5EF4-FFF2-40B4-BE49-F238E27FC236}">
                  <a16:creationId xmlns:a16="http://schemas.microsoft.com/office/drawing/2014/main" id="{9D4494B2-7F6D-2CAF-1652-47FDEBBEF6F5}"/>
                </a:ext>
              </a:extLst>
            </p:cNvPr>
            <p:cNvGrpSpPr/>
            <p:nvPr/>
          </p:nvGrpSpPr>
          <p:grpSpPr>
            <a:xfrm>
              <a:off x="-16296655" y="-4531837"/>
              <a:ext cx="11302842" cy="1012077"/>
              <a:chOff x="-16296655" y="-4376719"/>
              <a:chExt cx="11302842" cy="1012077"/>
            </a:xfrm>
          </p:grpSpPr>
          <p:sp>
            <p:nvSpPr>
              <p:cNvPr id="89" name="Graphic 125">
                <a:extLst>
                  <a:ext uri="{FF2B5EF4-FFF2-40B4-BE49-F238E27FC236}">
                    <a16:creationId xmlns:a16="http://schemas.microsoft.com/office/drawing/2014/main" id="{940F0102-83CE-08DF-370C-2C41A75ABDF6}"/>
                  </a:ext>
                </a:extLst>
              </p:cNvPr>
              <p:cNvSpPr/>
              <p:nvPr/>
            </p:nvSpPr>
            <p:spPr>
              <a:xfrm>
                <a:off x="-8761427" y="-4376719"/>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0">
                    <a:srgbClr val="79CEFF"/>
                  </a:gs>
                  <a:gs pos="50000">
                    <a:srgbClr val="8A9DFF"/>
                  </a:gs>
                  <a:gs pos="100000">
                    <a:srgbClr val="9A6DFF"/>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90" name="Graphic 125">
                <a:extLst>
                  <a:ext uri="{FF2B5EF4-FFF2-40B4-BE49-F238E27FC236}">
                    <a16:creationId xmlns:a16="http://schemas.microsoft.com/office/drawing/2014/main" id="{517B6F5C-3AD3-4767-6CB5-4F717D94DBCB}"/>
                  </a:ext>
                </a:extLst>
              </p:cNvPr>
              <p:cNvSpPr/>
              <p:nvPr/>
            </p:nvSpPr>
            <p:spPr>
              <a:xfrm>
                <a:off x="-12529041" y="-4376719"/>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2300">
                    <a:srgbClr val="CB8DD1"/>
                  </a:gs>
                  <a:gs pos="0">
                    <a:srgbClr val="FAADA4"/>
                  </a:gs>
                  <a:gs pos="100000">
                    <a:srgbClr val="9B6CFE"/>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92" name="Graphic 125">
                <a:extLst>
                  <a:ext uri="{FF2B5EF4-FFF2-40B4-BE49-F238E27FC236}">
                    <a16:creationId xmlns:a16="http://schemas.microsoft.com/office/drawing/2014/main" id="{AF40A0AE-1618-C89E-C721-549BB1BE0224}"/>
                  </a:ext>
                </a:extLst>
              </p:cNvPr>
              <p:cNvSpPr/>
              <p:nvPr/>
            </p:nvSpPr>
            <p:spPr>
              <a:xfrm>
                <a:off x="-16296655" y="-4376719"/>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0470">
                    <a:srgbClr val="8B64EF"/>
                  </a:gs>
                  <a:gs pos="0">
                    <a:srgbClr val="D49CFF"/>
                  </a:gs>
                  <a:gs pos="98000">
                    <a:srgbClr val="4A41B2"/>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grpSp>
      </p:grpSp>
      <p:sp>
        <p:nvSpPr>
          <p:cNvPr id="99" name="Title 1">
            <a:extLst>
              <a:ext uri="{FF2B5EF4-FFF2-40B4-BE49-F238E27FC236}">
                <a16:creationId xmlns:a16="http://schemas.microsoft.com/office/drawing/2014/main" id="{1EECB337-CE94-FF3F-0230-3B9311EEDA27}"/>
              </a:ext>
              <a:ext uri="{C183D7F6-B498-43B3-948B-1728B52AA6E4}">
                <adec:decorative xmlns:adec="http://schemas.microsoft.com/office/drawing/2017/decorative" val="1"/>
              </a:ext>
            </a:extLst>
          </p:cNvPr>
          <p:cNvSpPr txBox="1">
            <a:spLocks/>
          </p:cNvSpPr>
          <p:nvPr/>
        </p:nvSpPr>
        <p:spPr>
          <a:xfrm>
            <a:off x="5686067" y="3982454"/>
            <a:ext cx="1772078" cy="738664"/>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50" baseline="0">
                <a:ln w="3175">
                  <a:noFill/>
                </a:ln>
                <a:solidFill>
                  <a:schemeClr val="tx1"/>
                </a:solidFill>
                <a:effectLst/>
                <a:latin typeface="+mj-lt"/>
                <a:ea typeface="+mn-ea"/>
                <a:cs typeface="Segoe UI" pitchFamily="34" charset="0"/>
              </a:defRPr>
            </a:lvl1pPr>
          </a:lstStyle>
          <a:p>
            <a:pPr algn="ctr"/>
            <a:r>
              <a:rPr lang="en-GB" sz="1600">
                <a:solidFill>
                  <a:srgbClr val="292828"/>
                </a:solidFill>
                <a:latin typeface="+mn-lt"/>
              </a:rPr>
              <a:t>Will there be a chatbot where users can request help?</a:t>
            </a:r>
          </a:p>
        </p:txBody>
      </p:sp>
      <p:sp>
        <p:nvSpPr>
          <p:cNvPr id="100" name="Title 1">
            <a:extLst>
              <a:ext uri="{FF2B5EF4-FFF2-40B4-BE49-F238E27FC236}">
                <a16:creationId xmlns:a16="http://schemas.microsoft.com/office/drawing/2014/main" id="{E59EF1E2-02ED-268A-A32E-606CF853377C}"/>
              </a:ext>
              <a:ext uri="{C183D7F6-B498-43B3-948B-1728B52AA6E4}">
                <adec:decorative xmlns:adec="http://schemas.microsoft.com/office/drawing/2017/decorative" val="1"/>
              </a:ext>
            </a:extLst>
          </p:cNvPr>
          <p:cNvSpPr txBox="1">
            <a:spLocks/>
          </p:cNvSpPr>
          <p:nvPr/>
        </p:nvSpPr>
        <p:spPr>
          <a:xfrm>
            <a:off x="7577391" y="3982454"/>
            <a:ext cx="1772078" cy="738664"/>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50" baseline="0">
                <a:ln w="3175">
                  <a:noFill/>
                </a:ln>
                <a:solidFill>
                  <a:schemeClr val="tx1"/>
                </a:solidFill>
                <a:effectLst/>
                <a:latin typeface="+mj-lt"/>
                <a:ea typeface="+mn-ea"/>
                <a:cs typeface="Segoe UI" pitchFamily="34" charset="0"/>
              </a:defRPr>
            </a:lvl1pPr>
          </a:lstStyle>
          <a:p>
            <a:pPr algn="ctr"/>
            <a:r>
              <a:rPr lang="en-GB" sz="1600">
                <a:solidFill>
                  <a:srgbClr val="292828"/>
                </a:solidFill>
                <a:latin typeface="+mn-lt"/>
              </a:rPr>
              <a:t>Will users call a central help desk </a:t>
            </a:r>
            <a:br>
              <a:rPr lang="en-GB" sz="1600">
                <a:solidFill>
                  <a:srgbClr val="292828"/>
                </a:solidFill>
                <a:latin typeface="+mn-lt"/>
              </a:rPr>
            </a:br>
            <a:r>
              <a:rPr lang="en-GB" sz="1600">
                <a:solidFill>
                  <a:srgbClr val="292828"/>
                </a:solidFill>
                <a:latin typeface="+mn-lt"/>
              </a:rPr>
              <a:t>to log a ticket?</a:t>
            </a:r>
          </a:p>
        </p:txBody>
      </p:sp>
      <p:grpSp>
        <p:nvGrpSpPr>
          <p:cNvPr id="121" name="Group 120" descr="Button to return to User identity considerations">
            <a:extLst>
              <a:ext uri="{FF2B5EF4-FFF2-40B4-BE49-F238E27FC236}">
                <a16:creationId xmlns:a16="http://schemas.microsoft.com/office/drawing/2014/main" id="{A86FC639-C7BA-E157-C5BC-D65EC1873953}"/>
              </a:ext>
              <a:ext uri="{C183D7F6-B498-43B3-948B-1728B52AA6E4}">
                <adec:decorative xmlns:adec="http://schemas.microsoft.com/office/drawing/2017/decorative" val="0"/>
              </a:ext>
            </a:extLst>
          </p:cNvPr>
          <p:cNvGrpSpPr/>
          <p:nvPr/>
        </p:nvGrpSpPr>
        <p:grpSpPr>
          <a:xfrm>
            <a:off x="10953750" y="349395"/>
            <a:ext cx="323850" cy="325146"/>
            <a:chOff x="10953750" y="349395"/>
            <a:chExt cx="323850" cy="325146"/>
          </a:xfrm>
        </p:grpSpPr>
        <p:grpSp>
          <p:nvGrpSpPr>
            <p:cNvPr id="122" name="Group 121">
              <a:extLst>
                <a:ext uri="{FF2B5EF4-FFF2-40B4-BE49-F238E27FC236}">
                  <a16:creationId xmlns:a16="http://schemas.microsoft.com/office/drawing/2014/main" id="{C2317B03-A15E-FE07-DB95-989D0DFAA96E}"/>
                </a:ext>
              </a:extLst>
            </p:cNvPr>
            <p:cNvGrpSpPr/>
            <p:nvPr/>
          </p:nvGrpSpPr>
          <p:grpSpPr>
            <a:xfrm>
              <a:off x="10953750" y="349395"/>
              <a:ext cx="323850" cy="325146"/>
              <a:chOff x="10953750" y="349395"/>
              <a:chExt cx="323850" cy="325146"/>
            </a:xfrm>
          </p:grpSpPr>
          <p:pic>
            <p:nvPicPr>
              <p:cNvPr id="124" name="Picture 123">
                <a:extLst>
                  <a:ext uri="{FF2B5EF4-FFF2-40B4-BE49-F238E27FC236}">
                    <a16:creationId xmlns:a16="http://schemas.microsoft.com/office/drawing/2014/main" id="{357E911D-D96B-DE5A-622D-26C64F76E53D}"/>
                  </a:ext>
                </a:extLst>
              </p:cNvPr>
              <p:cNvPicPr>
                <a:picLocks noChangeAspect="1"/>
              </p:cNvPicPr>
              <p:nvPr/>
            </p:nvPicPr>
            <p:blipFill>
              <a:blip r:embed="rId16">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0953750" y="349395"/>
                <a:ext cx="323850" cy="325146"/>
              </a:xfrm>
              <a:prstGeom prst="rect">
                <a:avLst/>
              </a:prstGeom>
              <a:effectLst>
                <a:outerShdw blurRad="266700" sx="102000" sy="102000" algn="ctr" rotWithShape="0">
                  <a:schemeClr val="accent1">
                    <a:alpha val="96000"/>
                  </a:schemeClr>
                </a:outerShdw>
              </a:effectLst>
            </p:spPr>
          </p:pic>
          <p:pic>
            <p:nvPicPr>
              <p:cNvPr id="127" name="Graphic 126">
                <a:extLst>
                  <a:ext uri="{FF2B5EF4-FFF2-40B4-BE49-F238E27FC236}">
                    <a16:creationId xmlns:a16="http://schemas.microsoft.com/office/drawing/2014/main" id="{C095A107-D140-8C97-0F7A-DAE83BD4BF63}"/>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1004196" y="432340"/>
                <a:ext cx="222958" cy="159256"/>
              </a:xfrm>
              <a:prstGeom prst="rect">
                <a:avLst/>
              </a:prstGeom>
            </p:spPr>
          </p:pic>
        </p:grpSp>
        <p:sp>
          <p:nvSpPr>
            <p:cNvPr id="123" name="Oval 122">
              <a:hlinkClick r:id="rId23" action="ppaction://hlinksldjump"/>
              <a:extLst>
                <a:ext uri="{FF2B5EF4-FFF2-40B4-BE49-F238E27FC236}">
                  <a16:creationId xmlns:a16="http://schemas.microsoft.com/office/drawing/2014/main" id="{DD6081D5-189E-B04E-B917-1E8FCCC99A4E}"/>
                </a:ext>
              </a:extLst>
            </p:cNvPr>
            <p:cNvSpPr>
              <a:spLocks/>
            </p:cNvSpPr>
            <p:nvPr/>
          </p:nvSpPr>
          <p:spPr bwMode="auto">
            <a:xfrm>
              <a:off x="10953750" y="349395"/>
              <a:ext cx="323850" cy="325146"/>
            </a:xfrm>
            <a:prstGeom prst="ellipse">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29" name="Group 28">
            <a:extLst>
              <a:ext uri="{FF2B5EF4-FFF2-40B4-BE49-F238E27FC236}">
                <a16:creationId xmlns:a16="http://schemas.microsoft.com/office/drawing/2014/main" id="{3509DD00-DC73-1F86-027A-82364E20B160}"/>
              </a:ext>
              <a:ext uri="{C183D7F6-B498-43B3-948B-1728B52AA6E4}">
                <adec:decorative xmlns:adec="http://schemas.microsoft.com/office/drawing/2017/decorative" val="1"/>
              </a:ext>
            </a:extLst>
          </p:cNvPr>
          <p:cNvGrpSpPr/>
          <p:nvPr/>
        </p:nvGrpSpPr>
        <p:grpSpPr>
          <a:xfrm>
            <a:off x="11410951" y="349395"/>
            <a:ext cx="323850" cy="325146"/>
            <a:chOff x="11410951" y="349395"/>
            <a:chExt cx="323850" cy="325146"/>
          </a:xfrm>
        </p:grpSpPr>
        <p:grpSp>
          <p:nvGrpSpPr>
            <p:cNvPr id="38" name="Group 37">
              <a:extLst>
                <a:ext uri="{FF2B5EF4-FFF2-40B4-BE49-F238E27FC236}">
                  <a16:creationId xmlns:a16="http://schemas.microsoft.com/office/drawing/2014/main" id="{A1551C23-E486-6774-6B29-AF73E0F5EBA6}"/>
                </a:ext>
              </a:extLst>
            </p:cNvPr>
            <p:cNvGrpSpPr/>
            <p:nvPr/>
          </p:nvGrpSpPr>
          <p:grpSpPr>
            <a:xfrm>
              <a:off x="11410951" y="349395"/>
              <a:ext cx="323850" cy="325146"/>
              <a:chOff x="11410951" y="349395"/>
              <a:chExt cx="323850" cy="325146"/>
            </a:xfrm>
          </p:grpSpPr>
          <p:pic>
            <p:nvPicPr>
              <p:cNvPr id="40" name="Picture 39">
                <a:extLst>
                  <a:ext uri="{FF2B5EF4-FFF2-40B4-BE49-F238E27FC236}">
                    <a16:creationId xmlns:a16="http://schemas.microsoft.com/office/drawing/2014/main" id="{7B772152-A8D6-5B05-9007-A68155A14559}"/>
                  </a:ext>
                </a:extLst>
              </p:cNvPr>
              <p:cNvPicPr>
                <a:picLocks noChangeAspect="1"/>
              </p:cNvPicPr>
              <p:nvPr/>
            </p:nvPicPr>
            <p:blipFill>
              <a:blip r:embed="rId16">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1410951" y="349395"/>
                <a:ext cx="323850" cy="325146"/>
              </a:xfrm>
              <a:prstGeom prst="rect">
                <a:avLst/>
              </a:prstGeom>
              <a:effectLst>
                <a:outerShdw blurRad="266700" sx="102000" sy="102000" algn="ctr" rotWithShape="0">
                  <a:schemeClr val="accent1">
                    <a:alpha val="96000"/>
                  </a:schemeClr>
                </a:outerShdw>
              </a:effectLst>
            </p:spPr>
          </p:pic>
          <p:grpSp>
            <p:nvGrpSpPr>
              <p:cNvPr id="41" name="Group 40">
                <a:extLst>
                  <a:ext uri="{FF2B5EF4-FFF2-40B4-BE49-F238E27FC236}">
                    <a16:creationId xmlns:a16="http://schemas.microsoft.com/office/drawing/2014/main" id="{8D7064F4-DFBE-D435-5585-2D858596311F}"/>
                  </a:ext>
                </a:extLst>
              </p:cNvPr>
              <p:cNvGrpSpPr/>
              <p:nvPr/>
            </p:nvGrpSpPr>
            <p:grpSpPr>
              <a:xfrm>
                <a:off x="11473093" y="418984"/>
                <a:ext cx="199566" cy="185968"/>
                <a:chOff x="3048008" y="590482"/>
                <a:chExt cx="6096368" cy="5680984"/>
              </a:xfrm>
              <a:solidFill>
                <a:schemeClr val="tx2"/>
              </a:solidFill>
            </p:grpSpPr>
            <p:sp>
              <p:nvSpPr>
                <p:cNvPr id="51" name="Freeform: Shape 50">
                  <a:extLst>
                    <a:ext uri="{FF2B5EF4-FFF2-40B4-BE49-F238E27FC236}">
                      <a16:creationId xmlns:a16="http://schemas.microsoft.com/office/drawing/2014/main" id="{BFAEEB73-6606-241B-66FD-8E826D8BF5BA}"/>
                    </a:ext>
                  </a:extLst>
                </p:cNvPr>
                <p:cNvSpPr/>
                <p:nvPr/>
              </p:nvSpPr>
              <p:spPr>
                <a:xfrm>
                  <a:off x="3893247" y="1953303"/>
                  <a:ext cx="4407014" cy="4318163"/>
                </a:xfrm>
                <a:custGeom>
                  <a:avLst/>
                  <a:gdLst>
                    <a:gd name="connsiteX0" fmla="*/ 4405505 w 4407014"/>
                    <a:gd name="connsiteY0" fmla="*/ 2970836 h 4318163"/>
                    <a:gd name="connsiteX1" fmla="*/ 4406743 w 4407014"/>
                    <a:gd name="connsiteY1" fmla="*/ 3661494 h 4318163"/>
                    <a:gd name="connsiteX2" fmla="*/ 3752756 w 4407014"/>
                    <a:gd name="connsiteY2" fmla="*/ 4318052 h 4318163"/>
                    <a:gd name="connsiteX3" fmla="*/ 2824164 w 4407014"/>
                    <a:gd name="connsiteY3" fmla="*/ 4317862 h 4318163"/>
                    <a:gd name="connsiteX4" fmla="*/ 2771110 w 4407014"/>
                    <a:gd name="connsiteY4" fmla="*/ 4264236 h 4318163"/>
                    <a:gd name="connsiteX5" fmla="*/ 2773015 w 4407014"/>
                    <a:gd name="connsiteY5" fmla="*/ 2816055 h 4318163"/>
                    <a:gd name="connsiteX6" fmla="*/ 2714245 w 4407014"/>
                    <a:gd name="connsiteY6" fmla="*/ 2757762 h 4318163"/>
                    <a:gd name="connsiteX7" fmla="*/ 1690403 w 4407014"/>
                    <a:gd name="connsiteY7" fmla="*/ 2757762 h 4318163"/>
                    <a:gd name="connsiteX8" fmla="*/ 1632682 w 4407014"/>
                    <a:gd name="connsiteY8" fmla="*/ 2817007 h 4318163"/>
                    <a:gd name="connsiteX9" fmla="*/ 1634682 w 4407014"/>
                    <a:gd name="connsiteY9" fmla="*/ 4260426 h 4318163"/>
                    <a:gd name="connsiteX10" fmla="*/ 1576008 w 4407014"/>
                    <a:gd name="connsiteY10" fmla="*/ 4318052 h 4318163"/>
                    <a:gd name="connsiteX11" fmla="*/ 642653 w 4407014"/>
                    <a:gd name="connsiteY11" fmla="*/ 4316624 h 4318163"/>
                    <a:gd name="connsiteX12" fmla="*/ 18480 w 4407014"/>
                    <a:gd name="connsiteY12" fmla="*/ 3835135 h 4318163"/>
                    <a:gd name="connsiteX13" fmla="*/ 1335 w 4407014"/>
                    <a:gd name="connsiteY13" fmla="*/ 3670257 h 4318163"/>
                    <a:gd name="connsiteX14" fmla="*/ 1 w 4407014"/>
                    <a:gd name="connsiteY14" fmla="*/ 2226838 h 4318163"/>
                    <a:gd name="connsiteX15" fmla="*/ 67057 w 4407014"/>
                    <a:gd name="connsiteY15" fmla="*/ 2065771 h 4318163"/>
                    <a:gd name="connsiteX16" fmla="*/ 2067879 w 4407014"/>
                    <a:gd name="connsiteY16" fmla="*/ 65616 h 4318163"/>
                    <a:gd name="connsiteX17" fmla="*/ 2339056 w 4407014"/>
                    <a:gd name="connsiteY17" fmla="*/ 66187 h 4318163"/>
                    <a:gd name="connsiteX18" fmla="*/ 4339877 w 4407014"/>
                    <a:gd name="connsiteY18" fmla="*/ 2066437 h 4318163"/>
                    <a:gd name="connsiteX19" fmla="*/ 4406362 w 4407014"/>
                    <a:gd name="connsiteY19" fmla="*/ 2227886 h 4318163"/>
                    <a:gd name="connsiteX20" fmla="*/ 4405695 w 4407014"/>
                    <a:gd name="connsiteY20" fmla="*/ 2971027 h 431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07014" h="4318163">
                      <a:moveTo>
                        <a:pt x="4405505" y="2970836"/>
                      </a:moveTo>
                      <a:cubicBezTo>
                        <a:pt x="4405505" y="3201055"/>
                        <a:pt x="4400075" y="3431465"/>
                        <a:pt x="4406743" y="3661494"/>
                      </a:cubicBezTo>
                      <a:cubicBezTo>
                        <a:pt x="4417316" y="4024873"/>
                        <a:pt x="4118230" y="4324815"/>
                        <a:pt x="3752756" y="4318052"/>
                      </a:cubicBezTo>
                      <a:cubicBezTo>
                        <a:pt x="3443289" y="4312337"/>
                        <a:pt x="3133726" y="4316052"/>
                        <a:pt x="2824164" y="4317862"/>
                      </a:cubicBezTo>
                      <a:cubicBezTo>
                        <a:pt x="2781778" y="4318147"/>
                        <a:pt x="2771014" y="4305765"/>
                        <a:pt x="2771110" y="4264236"/>
                      </a:cubicBezTo>
                      <a:cubicBezTo>
                        <a:pt x="2772538" y="3781509"/>
                        <a:pt x="2771395" y="3298782"/>
                        <a:pt x="2773015" y="2816055"/>
                      </a:cubicBezTo>
                      <a:cubicBezTo>
                        <a:pt x="2773205" y="2769573"/>
                        <a:pt x="2759775" y="2757476"/>
                        <a:pt x="2714245" y="2757762"/>
                      </a:cubicBezTo>
                      <a:cubicBezTo>
                        <a:pt x="2372965" y="2759572"/>
                        <a:pt x="2031684" y="2759572"/>
                        <a:pt x="1690403" y="2757762"/>
                      </a:cubicBezTo>
                      <a:cubicBezTo>
                        <a:pt x="1643731" y="2757476"/>
                        <a:pt x="1632491" y="2771764"/>
                        <a:pt x="1632682" y="2817007"/>
                      </a:cubicBezTo>
                      <a:cubicBezTo>
                        <a:pt x="1634301" y="3298115"/>
                        <a:pt x="1633063" y="3779318"/>
                        <a:pt x="1634682" y="4260426"/>
                      </a:cubicBezTo>
                      <a:cubicBezTo>
                        <a:pt x="1634872" y="4306908"/>
                        <a:pt x="1621156" y="4318338"/>
                        <a:pt x="1576008" y="4318052"/>
                      </a:cubicBezTo>
                      <a:cubicBezTo>
                        <a:pt x="1264921" y="4316147"/>
                        <a:pt x="953739" y="4318338"/>
                        <a:pt x="642653" y="4316624"/>
                      </a:cubicBezTo>
                      <a:cubicBezTo>
                        <a:pt x="337377" y="4314909"/>
                        <a:pt x="90013" y="4124314"/>
                        <a:pt x="18480" y="3835135"/>
                      </a:cubicBezTo>
                      <a:cubicBezTo>
                        <a:pt x="5335" y="3781985"/>
                        <a:pt x="1430" y="3725311"/>
                        <a:pt x="1335" y="3670257"/>
                      </a:cubicBezTo>
                      <a:cubicBezTo>
                        <a:pt x="97" y="3189149"/>
                        <a:pt x="1144" y="2707946"/>
                        <a:pt x="1" y="2226838"/>
                      </a:cubicBezTo>
                      <a:cubicBezTo>
                        <a:pt x="-189" y="2161973"/>
                        <a:pt x="21623" y="2111110"/>
                        <a:pt x="67057" y="2065771"/>
                      </a:cubicBezTo>
                      <a:cubicBezTo>
                        <a:pt x="734284" y="1399401"/>
                        <a:pt x="1400843" y="732270"/>
                        <a:pt x="2067879" y="65616"/>
                      </a:cubicBezTo>
                      <a:cubicBezTo>
                        <a:pt x="2155699" y="-22110"/>
                        <a:pt x="2250949" y="-21824"/>
                        <a:pt x="2339056" y="66187"/>
                      </a:cubicBezTo>
                      <a:cubicBezTo>
                        <a:pt x="3006091" y="732842"/>
                        <a:pt x="3672651" y="1399878"/>
                        <a:pt x="4339877" y="2066437"/>
                      </a:cubicBezTo>
                      <a:cubicBezTo>
                        <a:pt x="4385312" y="2111776"/>
                        <a:pt x="4406838" y="2163021"/>
                        <a:pt x="4406362" y="2227886"/>
                      </a:cubicBezTo>
                      <a:cubicBezTo>
                        <a:pt x="4404647" y="2475631"/>
                        <a:pt x="4405695" y="2723281"/>
                        <a:pt x="4405695" y="2971027"/>
                      </a:cubicBezTo>
                      <a:close/>
                    </a:path>
                  </a:pathLst>
                </a:custGeom>
                <a:grp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E9525EE9-34D8-F30E-93B2-B905EEDCA2F2}"/>
                    </a:ext>
                  </a:extLst>
                </p:cNvPr>
                <p:cNvSpPr/>
                <p:nvPr/>
              </p:nvSpPr>
              <p:spPr>
                <a:xfrm>
                  <a:off x="3048008" y="590482"/>
                  <a:ext cx="6096368" cy="3164843"/>
                </a:xfrm>
                <a:custGeom>
                  <a:avLst/>
                  <a:gdLst>
                    <a:gd name="connsiteX0" fmla="*/ 4371204 w 6096368"/>
                    <a:gd name="connsiteY0" fmla="*/ 937804 h 3164843"/>
                    <a:gd name="connsiteX1" fmla="*/ 4371490 w 6096368"/>
                    <a:gd name="connsiteY1" fmla="*/ 583569 h 3164843"/>
                    <a:gd name="connsiteX2" fmla="*/ 4619140 w 6096368"/>
                    <a:gd name="connsiteY2" fmla="*/ 242765 h 3164843"/>
                    <a:gd name="connsiteX3" fmla="*/ 5060910 w 6096368"/>
                    <a:gd name="connsiteY3" fmla="*/ 506322 h 3164843"/>
                    <a:gd name="connsiteX4" fmla="*/ 5069863 w 6096368"/>
                    <a:gd name="connsiteY4" fmla="*/ 615192 h 3164843"/>
                    <a:gd name="connsiteX5" fmla="*/ 5069292 w 6096368"/>
                    <a:gd name="connsiteY5" fmla="*/ 1582361 h 3164843"/>
                    <a:gd name="connsiteX6" fmla="*/ 5112059 w 6096368"/>
                    <a:gd name="connsiteY6" fmla="*/ 1686374 h 3164843"/>
                    <a:gd name="connsiteX7" fmla="*/ 5978072 w 6096368"/>
                    <a:gd name="connsiteY7" fmla="*/ 2551339 h 3164843"/>
                    <a:gd name="connsiteX8" fmla="*/ 6051700 w 6096368"/>
                    <a:gd name="connsiteY8" fmla="*/ 2981488 h 3164843"/>
                    <a:gd name="connsiteX9" fmla="*/ 5533540 w 6096368"/>
                    <a:gd name="connsiteY9" fmla="*/ 3087311 h 3164843"/>
                    <a:gd name="connsiteX10" fmla="*/ 5203118 w 6096368"/>
                    <a:gd name="connsiteY10" fmla="*/ 2764890 h 3164843"/>
                    <a:gd name="connsiteX11" fmla="*/ 3206106 w 6096368"/>
                    <a:gd name="connsiteY11" fmla="*/ 767783 h 3164843"/>
                    <a:gd name="connsiteX12" fmla="*/ 2887781 w 6096368"/>
                    <a:gd name="connsiteY12" fmla="*/ 770164 h 3164843"/>
                    <a:gd name="connsiteX13" fmla="*/ 614544 w 6096368"/>
                    <a:gd name="connsiteY13" fmla="*/ 3043305 h 3164843"/>
                    <a:gd name="connsiteX14" fmla="*/ 197825 w 6096368"/>
                    <a:gd name="connsiteY14" fmla="*/ 3127792 h 3164843"/>
                    <a:gd name="connsiteX15" fmla="*/ 113910 w 6096368"/>
                    <a:gd name="connsiteY15" fmla="*/ 2555911 h 3164843"/>
                    <a:gd name="connsiteX16" fmla="*/ 1450553 w 6096368"/>
                    <a:gd name="connsiteY16" fmla="*/ 1218696 h 3164843"/>
                    <a:gd name="connsiteX17" fmla="*/ 2382956 w 6096368"/>
                    <a:gd name="connsiteY17" fmla="*/ 285437 h 3164843"/>
                    <a:gd name="connsiteX18" fmla="*/ 3521288 w 6096368"/>
                    <a:gd name="connsiteY18" fmla="*/ 134466 h 3164843"/>
                    <a:gd name="connsiteX19" fmla="*/ 3808372 w 6096368"/>
                    <a:gd name="connsiteY19" fmla="*/ 382211 h 3164843"/>
                    <a:gd name="connsiteX20" fmla="*/ 4337772 w 6096368"/>
                    <a:gd name="connsiteY20" fmla="*/ 910182 h 3164843"/>
                    <a:gd name="connsiteX21" fmla="*/ 4371204 w 6096368"/>
                    <a:gd name="connsiteY21" fmla="*/ 937709 h 3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96368" h="3164843">
                      <a:moveTo>
                        <a:pt x="4371204" y="937804"/>
                      </a:moveTo>
                      <a:cubicBezTo>
                        <a:pt x="4371204" y="811884"/>
                        <a:pt x="4369871" y="697774"/>
                        <a:pt x="4371490" y="583569"/>
                      </a:cubicBezTo>
                      <a:cubicBezTo>
                        <a:pt x="4373871" y="418311"/>
                        <a:pt x="4467312" y="291152"/>
                        <a:pt x="4619140" y="242765"/>
                      </a:cubicBezTo>
                      <a:cubicBezTo>
                        <a:pt x="4812974" y="181043"/>
                        <a:pt x="5023381" y="305916"/>
                        <a:pt x="5060910" y="506322"/>
                      </a:cubicBezTo>
                      <a:cubicBezTo>
                        <a:pt x="5067577" y="541945"/>
                        <a:pt x="5069863" y="578902"/>
                        <a:pt x="5069863" y="615192"/>
                      </a:cubicBezTo>
                      <a:cubicBezTo>
                        <a:pt x="5070530" y="937614"/>
                        <a:pt x="5071006" y="1259940"/>
                        <a:pt x="5069292" y="1582361"/>
                      </a:cubicBezTo>
                      <a:cubicBezTo>
                        <a:pt x="5069101" y="1625604"/>
                        <a:pt x="5081483" y="1655989"/>
                        <a:pt x="5112059" y="1686374"/>
                      </a:cubicBezTo>
                      <a:cubicBezTo>
                        <a:pt x="5401524" y="1973838"/>
                        <a:pt x="5689750" y="2262732"/>
                        <a:pt x="5978072" y="2551339"/>
                      </a:cubicBezTo>
                      <a:cubicBezTo>
                        <a:pt x="6104373" y="2677736"/>
                        <a:pt x="6130567" y="2832136"/>
                        <a:pt x="6051700" y="2981488"/>
                      </a:cubicBezTo>
                      <a:cubicBezTo>
                        <a:pt x="5952069" y="3170083"/>
                        <a:pt x="5695751" y="3226757"/>
                        <a:pt x="5533540" y="3087311"/>
                      </a:cubicBezTo>
                      <a:cubicBezTo>
                        <a:pt x="5417049" y="2987203"/>
                        <a:pt x="5311989" y="2873665"/>
                        <a:pt x="5203118" y="2764890"/>
                      </a:cubicBezTo>
                      <a:cubicBezTo>
                        <a:pt x="4537225" y="2099378"/>
                        <a:pt x="3871808" y="1433390"/>
                        <a:pt x="3206106" y="767783"/>
                      </a:cubicBezTo>
                      <a:cubicBezTo>
                        <a:pt x="3106665" y="668342"/>
                        <a:pt x="2988650" y="669294"/>
                        <a:pt x="2887781" y="770164"/>
                      </a:cubicBezTo>
                      <a:cubicBezTo>
                        <a:pt x="2129972" y="1527783"/>
                        <a:pt x="1372258" y="2285592"/>
                        <a:pt x="614544" y="3043305"/>
                      </a:cubicBezTo>
                      <a:cubicBezTo>
                        <a:pt x="490814" y="3167035"/>
                        <a:pt x="340700" y="3197325"/>
                        <a:pt x="197825" y="3127792"/>
                      </a:cubicBezTo>
                      <a:cubicBezTo>
                        <a:pt x="-25822" y="3019017"/>
                        <a:pt x="-68303" y="2738696"/>
                        <a:pt x="113910" y="2555911"/>
                      </a:cubicBezTo>
                      <a:cubicBezTo>
                        <a:pt x="558728" y="2109379"/>
                        <a:pt x="1004974" y="1664371"/>
                        <a:pt x="1450553" y="1218696"/>
                      </a:cubicBezTo>
                      <a:cubicBezTo>
                        <a:pt x="1761449" y="907705"/>
                        <a:pt x="2073107" y="597381"/>
                        <a:pt x="2382956" y="285437"/>
                      </a:cubicBezTo>
                      <a:cubicBezTo>
                        <a:pt x="2692232" y="-25935"/>
                        <a:pt x="3146194" y="-92229"/>
                        <a:pt x="3521288" y="134466"/>
                      </a:cubicBezTo>
                      <a:cubicBezTo>
                        <a:pt x="3627969" y="198950"/>
                        <a:pt x="3717599" y="294200"/>
                        <a:pt x="3808372" y="382211"/>
                      </a:cubicBezTo>
                      <a:cubicBezTo>
                        <a:pt x="3987251" y="555661"/>
                        <a:pt x="4161464" y="734064"/>
                        <a:pt x="4337772" y="910182"/>
                      </a:cubicBezTo>
                      <a:cubicBezTo>
                        <a:pt x="4345201" y="917611"/>
                        <a:pt x="4353964" y="923707"/>
                        <a:pt x="4371204" y="937709"/>
                      </a:cubicBezTo>
                      <a:close/>
                    </a:path>
                  </a:pathLst>
                </a:custGeom>
                <a:grpFill/>
                <a:ln w="9525" cap="flat">
                  <a:noFill/>
                  <a:prstDash val="solid"/>
                  <a:miter/>
                </a:ln>
              </p:spPr>
              <p:txBody>
                <a:bodyPr rtlCol="0" anchor="ctr"/>
                <a:lstStyle/>
                <a:p>
                  <a:endParaRPr lang="en-US"/>
                </a:p>
              </p:txBody>
            </p:sp>
          </p:grpSp>
        </p:grpSp>
        <p:sp>
          <p:nvSpPr>
            <p:cNvPr id="39" name="Oval 38">
              <a:hlinkClick r:id="rId24" action="ppaction://hlinksldjump"/>
              <a:extLst>
                <a:ext uri="{FF2B5EF4-FFF2-40B4-BE49-F238E27FC236}">
                  <a16:creationId xmlns:a16="http://schemas.microsoft.com/office/drawing/2014/main" id="{00CFAB4C-A2F3-8459-95A3-BE77951E56B2}"/>
                </a:ext>
              </a:extLst>
            </p:cNvPr>
            <p:cNvSpPr>
              <a:spLocks/>
            </p:cNvSpPr>
            <p:nvPr/>
          </p:nvSpPr>
          <p:spPr bwMode="auto">
            <a:xfrm>
              <a:off x="11410951" y="349395"/>
              <a:ext cx="323850" cy="325146"/>
            </a:xfrm>
            <a:prstGeom prst="ellipse">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28" name="Freeform: Shape 27">
            <a:hlinkClick r:id="rId23" action="ppaction://hlinksldjump"/>
            <a:extLst>
              <a:ext uri="{FF2B5EF4-FFF2-40B4-BE49-F238E27FC236}">
                <a16:creationId xmlns:a16="http://schemas.microsoft.com/office/drawing/2014/main" id="{772B2FA8-2706-DE13-B4D5-48E608C54A4E}"/>
              </a:ext>
              <a:ext uri="{C183D7F6-B498-43B3-948B-1728B52AA6E4}">
                <adec:decorative xmlns:adec="http://schemas.microsoft.com/office/drawing/2017/decorative" val="1"/>
              </a:ext>
            </a:extLst>
          </p:cNvPr>
          <p:cNvSpPr/>
          <p:nvPr/>
        </p:nvSpPr>
        <p:spPr bwMode="auto">
          <a:xfrm>
            <a:off x="61099" y="888087"/>
            <a:ext cx="12192000" cy="5969913"/>
          </a:xfrm>
          <a:custGeom>
            <a:avLst/>
            <a:gdLst>
              <a:gd name="connsiteX0" fmla="*/ 6023284 w 12192000"/>
              <a:gd name="connsiteY0" fmla="*/ 4188793 h 5969913"/>
              <a:gd name="connsiteX1" fmla="*/ 5701259 w 12192000"/>
              <a:gd name="connsiteY1" fmla="*/ 4402246 h 5969913"/>
              <a:gd name="connsiteX2" fmla="*/ 5673794 w 12192000"/>
              <a:gd name="connsiteY2" fmla="*/ 4538283 h 5969913"/>
              <a:gd name="connsiteX3" fmla="*/ 5701259 w 12192000"/>
              <a:gd name="connsiteY3" fmla="*/ 4674320 h 5969913"/>
              <a:gd name="connsiteX4" fmla="*/ 6023284 w 12192000"/>
              <a:gd name="connsiteY4" fmla="*/ 4887772 h 5969913"/>
              <a:gd name="connsiteX5" fmla="*/ 7108654 w 12192000"/>
              <a:gd name="connsiteY5" fmla="*/ 4887773 h 5969913"/>
              <a:gd name="connsiteX6" fmla="*/ 7458144 w 12192000"/>
              <a:gd name="connsiteY6" fmla="*/ 4538283 h 5969913"/>
              <a:gd name="connsiteX7" fmla="*/ 7458145 w 12192000"/>
              <a:gd name="connsiteY7" fmla="*/ 4538283 h 5969913"/>
              <a:gd name="connsiteX8" fmla="*/ 7108655 w 12192000"/>
              <a:gd name="connsiteY8" fmla="*/ 4188793 h 5969913"/>
              <a:gd name="connsiteX9" fmla="*/ 3189541 w 12192000"/>
              <a:gd name="connsiteY9" fmla="*/ 4188793 h 5969913"/>
              <a:gd name="connsiteX10" fmla="*/ 2867516 w 12192000"/>
              <a:gd name="connsiteY10" fmla="*/ 4402246 h 5969913"/>
              <a:gd name="connsiteX11" fmla="*/ 2840051 w 12192000"/>
              <a:gd name="connsiteY11" fmla="*/ 4538283 h 5969913"/>
              <a:gd name="connsiteX12" fmla="*/ 2867516 w 12192000"/>
              <a:gd name="connsiteY12" fmla="*/ 4674320 h 5969913"/>
              <a:gd name="connsiteX13" fmla="*/ 3189541 w 12192000"/>
              <a:gd name="connsiteY13" fmla="*/ 4887772 h 5969913"/>
              <a:gd name="connsiteX14" fmla="*/ 5207965 w 12192000"/>
              <a:gd name="connsiteY14" fmla="*/ 4887773 h 5969913"/>
              <a:gd name="connsiteX15" fmla="*/ 5557455 w 12192000"/>
              <a:gd name="connsiteY15" fmla="*/ 4538283 h 5969913"/>
              <a:gd name="connsiteX16" fmla="*/ 5557456 w 12192000"/>
              <a:gd name="connsiteY16" fmla="*/ 4538283 h 5969913"/>
              <a:gd name="connsiteX17" fmla="*/ 5207967 w 12192000"/>
              <a:gd name="connsiteY17" fmla="*/ 4188793 h 5969913"/>
              <a:gd name="connsiteX18" fmla="*/ 5554171 w 12192000"/>
              <a:gd name="connsiteY18" fmla="*/ 2147172 h 5969913"/>
              <a:gd name="connsiteX19" fmla="*/ 5211782 w 12192000"/>
              <a:gd name="connsiteY19" fmla="*/ 2426227 h 5969913"/>
              <a:gd name="connsiteX20" fmla="*/ 5204681 w 12192000"/>
              <a:gd name="connsiteY20" fmla="*/ 2496661 h 5969913"/>
              <a:gd name="connsiteX21" fmla="*/ 5211782 w 12192000"/>
              <a:gd name="connsiteY21" fmla="*/ 2567095 h 5969913"/>
              <a:gd name="connsiteX22" fmla="*/ 5554171 w 12192000"/>
              <a:gd name="connsiteY22" fmla="*/ 2846151 h 5969913"/>
              <a:gd name="connsiteX23" fmla="*/ 6639541 w 12192000"/>
              <a:gd name="connsiteY23" fmla="*/ 2846152 h 5969913"/>
              <a:gd name="connsiteX24" fmla="*/ 6989031 w 12192000"/>
              <a:gd name="connsiteY24" fmla="*/ 2496662 h 5969913"/>
              <a:gd name="connsiteX25" fmla="*/ 6989032 w 12192000"/>
              <a:gd name="connsiteY25" fmla="*/ 2496662 h 5969913"/>
              <a:gd name="connsiteX26" fmla="*/ 6639542 w 12192000"/>
              <a:gd name="connsiteY26" fmla="*/ 2147172 h 5969913"/>
              <a:gd name="connsiteX27" fmla="*/ 0 w 12192000"/>
              <a:gd name="connsiteY27" fmla="*/ 0 h 5969913"/>
              <a:gd name="connsiteX28" fmla="*/ 12192000 w 12192000"/>
              <a:gd name="connsiteY28" fmla="*/ 0 h 5969913"/>
              <a:gd name="connsiteX29" fmla="*/ 12192000 w 12192000"/>
              <a:gd name="connsiteY29" fmla="*/ 5969913 h 5969913"/>
              <a:gd name="connsiteX30" fmla="*/ 0 w 12192000"/>
              <a:gd name="connsiteY30" fmla="*/ 5969913 h 596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192000" h="5969913">
                <a:moveTo>
                  <a:pt x="6023284" y="4188793"/>
                </a:moveTo>
                <a:cubicBezTo>
                  <a:pt x="5878522" y="4188793"/>
                  <a:pt x="5754314" y="4276809"/>
                  <a:pt x="5701259" y="4402246"/>
                </a:cubicBezTo>
                <a:lnTo>
                  <a:pt x="5673794" y="4538283"/>
                </a:lnTo>
                <a:lnTo>
                  <a:pt x="5701259" y="4674320"/>
                </a:lnTo>
                <a:cubicBezTo>
                  <a:pt x="5754314" y="4799757"/>
                  <a:pt x="5878522" y="4887772"/>
                  <a:pt x="6023284" y="4887772"/>
                </a:cubicBezTo>
                <a:lnTo>
                  <a:pt x="7108654" y="4887773"/>
                </a:lnTo>
                <a:cubicBezTo>
                  <a:pt x="7301672" y="4887773"/>
                  <a:pt x="7458144" y="4731301"/>
                  <a:pt x="7458144" y="4538283"/>
                </a:cubicBezTo>
                <a:lnTo>
                  <a:pt x="7458145" y="4538283"/>
                </a:lnTo>
                <a:cubicBezTo>
                  <a:pt x="7458145" y="4345265"/>
                  <a:pt x="7301673" y="4188793"/>
                  <a:pt x="7108655" y="4188793"/>
                </a:cubicBezTo>
                <a:close/>
                <a:moveTo>
                  <a:pt x="3189541" y="4188793"/>
                </a:moveTo>
                <a:cubicBezTo>
                  <a:pt x="3044777" y="4188793"/>
                  <a:pt x="2920571" y="4276809"/>
                  <a:pt x="2867516" y="4402246"/>
                </a:cubicBezTo>
                <a:lnTo>
                  <a:pt x="2840051" y="4538283"/>
                </a:lnTo>
                <a:lnTo>
                  <a:pt x="2867516" y="4674320"/>
                </a:lnTo>
                <a:cubicBezTo>
                  <a:pt x="2920571" y="4799757"/>
                  <a:pt x="3044777" y="4887772"/>
                  <a:pt x="3189541" y="4887772"/>
                </a:cubicBezTo>
                <a:lnTo>
                  <a:pt x="5207965" y="4887773"/>
                </a:lnTo>
                <a:cubicBezTo>
                  <a:pt x="5400983" y="4887773"/>
                  <a:pt x="5557455" y="4731301"/>
                  <a:pt x="5557455" y="4538283"/>
                </a:cubicBezTo>
                <a:lnTo>
                  <a:pt x="5557456" y="4538283"/>
                </a:lnTo>
                <a:cubicBezTo>
                  <a:pt x="5557456" y="4345265"/>
                  <a:pt x="5400984" y="4188793"/>
                  <a:pt x="5207967" y="4188793"/>
                </a:cubicBezTo>
                <a:close/>
                <a:moveTo>
                  <a:pt x="5554171" y="2147172"/>
                </a:moveTo>
                <a:cubicBezTo>
                  <a:pt x="5385280" y="2147172"/>
                  <a:pt x="5244370" y="2266971"/>
                  <a:pt x="5211782" y="2426227"/>
                </a:cubicBezTo>
                <a:lnTo>
                  <a:pt x="5204681" y="2496661"/>
                </a:lnTo>
                <a:lnTo>
                  <a:pt x="5211782" y="2567095"/>
                </a:lnTo>
                <a:cubicBezTo>
                  <a:pt x="5244370" y="2726352"/>
                  <a:pt x="5385280" y="2846151"/>
                  <a:pt x="5554171" y="2846151"/>
                </a:cubicBezTo>
                <a:lnTo>
                  <a:pt x="6639541" y="2846152"/>
                </a:lnTo>
                <a:cubicBezTo>
                  <a:pt x="6832559" y="2846152"/>
                  <a:pt x="6989031" y="2689680"/>
                  <a:pt x="6989031" y="2496662"/>
                </a:cubicBezTo>
                <a:lnTo>
                  <a:pt x="6989032" y="2496662"/>
                </a:lnTo>
                <a:cubicBezTo>
                  <a:pt x="6989032" y="2303644"/>
                  <a:pt x="6832560" y="2147172"/>
                  <a:pt x="6639542" y="2147172"/>
                </a:cubicBezTo>
                <a:close/>
                <a:moveTo>
                  <a:pt x="0" y="0"/>
                </a:moveTo>
                <a:lnTo>
                  <a:pt x="12192000" y="0"/>
                </a:lnTo>
                <a:lnTo>
                  <a:pt x="12192000" y="5969913"/>
                </a:lnTo>
                <a:lnTo>
                  <a:pt x="0" y="5969913"/>
                </a:lnTo>
                <a:close/>
              </a:path>
            </a:pathLst>
          </a:custGeom>
          <a:solidFill>
            <a:srgbClr val="FEF000">
              <a:alpha val="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209368126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750"/>
                                        <p:tgtEl>
                                          <p:spTgt spid="27"/>
                                        </p:tgtEl>
                                      </p:cBhvr>
                                    </p:animEffect>
                                  </p:childTnLst>
                                </p:cTn>
                              </p:par>
                              <p:par>
                                <p:cTn id="8" presetID="42" presetClass="path" presetSubtype="0" decel="100000" fill="hold" grpId="1" nodeType="withEffect">
                                  <p:stCondLst>
                                    <p:cond delay="100"/>
                                  </p:stCondLst>
                                  <p:childTnLst>
                                    <p:animMotion origin="layout" path="M 0 0.03889 L 0 7.40741E-7 " pathEditMode="relative" rAng="0" ptsTypes="AA">
                                      <p:cBhvr>
                                        <p:cTn id="9" dur="750" fill="hold"/>
                                        <p:tgtEl>
                                          <p:spTgt spid="27"/>
                                        </p:tgtEl>
                                        <p:attrNameLst>
                                          <p:attrName>ppt_x</p:attrName>
                                          <p:attrName>ppt_y</p:attrName>
                                        </p:attrNameLst>
                                      </p:cBhvr>
                                      <p:rCtr x="0" y="-1944"/>
                                    </p:animMotion>
                                  </p:childTnLst>
                                </p:cTn>
                              </p:par>
                              <p:par>
                                <p:cTn id="10" presetID="10" presetClass="entr" presetSubtype="0" fill="hold" grpId="0" nodeType="withEffect">
                                  <p:stCondLst>
                                    <p:cond delay="75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750"/>
                                        <p:tgtEl>
                                          <p:spTgt spid="62"/>
                                        </p:tgtEl>
                                      </p:cBhvr>
                                    </p:animEffect>
                                  </p:childTnLst>
                                </p:cTn>
                              </p:par>
                              <p:par>
                                <p:cTn id="13" presetID="42" presetClass="path" presetSubtype="0" decel="100000" fill="hold" grpId="1" nodeType="withEffect">
                                  <p:stCondLst>
                                    <p:cond delay="750"/>
                                  </p:stCondLst>
                                  <p:childTnLst>
                                    <p:animMotion origin="layout" path="M 0 0.03889 L 0 2.96296E-6 " pathEditMode="relative" rAng="0" ptsTypes="AA">
                                      <p:cBhvr>
                                        <p:cTn id="14" dur="750" fill="hold"/>
                                        <p:tgtEl>
                                          <p:spTgt spid="62"/>
                                        </p:tgtEl>
                                        <p:attrNameLst>
                                          <p:attrName>ppt_x</p:attrName>
                                          <p:attrName>ppt_y</p:attrName>
                                        </p:attrNameLst>
                                      </p:cBhvr>
                                      <p:rCtr x="0" y="-1944"/>
                                    </p:animMotion>
                                  </p:childTnLst>
                                </p:cTn>
                              </p:par>
                              <p:par>
                                <p:cTn id="15" presetID="10" presetClass="entr" presetSubtype="0" fill="hold" grpId="0" nodeType="withEffect">
                                  <p:stCondLst>
                                    <p:cond delay="115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750"/>
                                        <p:tgtEl>
                                          <p:spTgt spid="63"/>
                                        </p:tgtEl>
                                      </p:cBhvr>
                                    </p:animEffect>
                                  </p:childTnLst>
                                </p:cTn>
                              </p:par>
                              <p:par>
                                <p:cTn id="18" presetID="42" presetClass="path" presetSubtype="0" decel="100000" fill="hold" grpId="1" nodeType="withEffect">
                                  <p:stCondLst>
                                    <p:cond delay="1150"/>
                                  </p:stCondLst>
                                  <p:childTnLst>
                                    <p:animMotion origin="layout" path="M -1.04167E-6 0.03889 L -1.04167E-6 3.7037E-6 " pathEditMode="relative" rAng="0" ptsTypes="AA">
                                      <p:cBhvr>
                                        <p:cTn id="19" dur="750" fill="hold"/>
                                        <p:tgtEl>
                                          <p:spTgt spid="63"/>
                                        </p:tgtEl>
                                        <p:attrNameLst>
                                          <p:attrName>ppt_x</p:attrName>
                                          <p:attrName>ppt_y</p:attrName>
                                        </p:attrNameLst>
                                      </p:cBhvr>
                                      <p:rCtr x="0" y="-1944"/>
                                    </p:animMotion>
                                  </p:childTnLst>
                                </p:cTn>
                              </p:par>
                              <p:par>
                                <p:cTn id="20" presetID="10" presetClass="entr" presetSubtype="0" fill="hold" grpId="0" nodeType="withEffect">
                                  <p:stCondLst>
                                    <p:cond delay="1300"/>
                                  </p:stCondLst>
                                  <p:childTnLst>
                                    <p:set>
                                      <p:cBhvr>
                                        <p:cTn id="21" dur="1" fill="hold">
                                          <p:stCondLst>
                                            <p:cond delay="0"/>
                                          </p:stCondLst>
                                        </p:cTn>
                                        <p:tgtEl>
                                          <p:spTgt spid="64"/>
                                        </p:tgtEl>
                                        <p:attrNameLst>
                                          <p:attrName>style.visibility</p:attrName>
                                        </p:attrNameLst>
                                      </p:cBhvr>
                                      <p:to>
                                        <p:strVal val="visible"/>
                                      </p:to>
                                    </p:set>
                                    <p:animEffect transition="in" filter="fade">
                                      <p:cBhvr>
                                        <p:cTn id="22" dur="750"/>
                                        <p:tgtEl>
                                          <p:spTgt spid="64"/>
                                        </p:tgtEl>
                                      </p:cBhvr>
                                    </p:animEffect>
                                  </p:childTnLst>
                                </p:cTn>
                              </p:par>
                              <p:par>
                                <p:cTn id="23" presetID="42" presetClass="path" presetSubtype="0" decel="100000" fill="hold" grpId="1" nodeType="withEffect">
                                  <p:stCondLst>
                                    <p:cond delay="1300"/>
                                  </p:stCondLst>
                                  <p:childTnLst>
                                    <p:animMotion origin="layout" path="M -1.66667E-6 0.03889 L -1.66667E-6 -3.7037E-6 " pathEditMode="relative" rAng="0" ptsTypes="AA">
                                      <p:cBhvr>
                                        <p:cTn id="24" dur="750" fill="hold"/>
                                        <p:tgtEl>
                                          <p:spTgt spid="64"/>
                                        </p:tgtEl>
                                        <p:attrNameLst>
                                          <p:attrName>ppt_x</p:attrName>
                                          <p:attrName>ppt_y</p:attrName>
                                        </p:attrNameLst>
                                      </p:cBhvr>
                                      <p:rCtr x="0" y="-1944"/>
                                    </p:animMotion>
                                  </p:childTnLst>
                                </p:cTn>
                              </p:par>
                              <p:par>
                                <p:cTn id="25" presetID="10" presetClass="entr" presetSubtype="0" fill="hold" grpId="0" nodeType="withEffect">
                                  <p:stCondLst>
                                    <p:cond delay="140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750"/>
                                        <p:tgtEl>
                                          <p:spTgt spid="65"/>
                                        </p:tgtEl>
                                      </p:cBhvr>
                                    </p:animEffect>
                                  </p:childTnLst>
                                </p:cTn>
                              </p:par>
                              <p:par>
                                <p:cTn id="28" presetID="42" presetClass="path" presetSubtype="0" decel="100000" fill="hold" grpId="1" nodeType="withEffect">
                                  <p:stCondLst>
                                    <p:cond delay="1400"/>
                                  </p:stCondLst>
                                  <p:childTnLst>
                                    <p:animMotion origin="layout" path="M -1.66667E-6 0.03889 L -1.66667E-6 -3.7037E-6 " pathEditMode="relative" rAng="0" ptsTypes="AA">
                                      <p:cBhvr>
                                        <p:cTn id="29" dur="750" fill="hold"/>
                                        <p:tgtEl>
                                          <p:spTgt spid="65"/>
                                        </p:tgtEl>
                                        <p:attrNameLst>
                                          <p:attrName>ppt_x</p:attrName>
                                          <p:attrName>ppt_y</p:attrName>
                                        </p:attrNameLst>
                                      </p:cBhvr>
                                      <p:rCtr x="0" y="-1944"/>
                                    </p:animMotion>
                                  </p:childTnLst>
                                </p:cTn>
                              </p:par>
                              <p:par>
                                <p:cTn id="30" presetID="10" presetClass="entr" presetSubtype="0" fill="hold" grpId="0" nodeType="withEffect">
                                  <p:stCondLst>
                                    <p:cond delay="1300"/>
                                  </p:stCondLst>
                                  <p:childTnLst>
                                    <p:set>
                                      <p:cBhvr>
                                        <p:cTn id="31" dur="1" fill="hold">
                                          <p:stCondLst>
                                            <p:cond delay="0"/>
                                          </p:stCondLst>
                                        </p:cTn>
                                        <p:tgtEl>
                                          <p:spTgt spid="68"/>
                                        </p:tgtEl>
                                        <p:attrNameLst>
                                          <p:attrName>style.visibility</p:attrName>
                                        </p:attrNameLst>
                                      </p:cBhvr>
                                      <p:to>
                                        <p:strVal val="visible"/>
                                      </p:to>
                                    </p:set>
                                    <p:animEffect transition="in" filter="fade">
                                      <p:cBhvr>
                                        <p:cTn id="32" dur="750"/>
                                        <p:tgtEl>
                                          <p:spTgt spid="68"/>
                                        </p:tgtEl>
                                      </p:cBhvr>
                                    </p:animEffect>
                                  </p:childTnLst>
                                </p:cTn>
                              </p:par>
                              <p:par>
                                <p:cTn id="33" presetID="42" presetClass="path" presetSubtype="0" decel="100000" fill="hold" grpId="1" nodeType="withEffect">
                                  <p:stCondLst>
                                    <p:cond delay="1300"/>
                                  </p:stCondLst>
                                  <p:childTnLst>
                                    <p:animMotion origin="layout" path="M -1.04167E-6 0.03889 L -1.04167E-6 -3.7037E-6 " pathEditMode="relative" rAng="0" ptsTypes="AA">
                                      <p:cBhvr>
                                        <p:cTn id="34" dur="750" fill="hold"/>
                                        <p:tgtEl>
                                          <p:spTgt spid="68"/>
                                        </p:tgtEl>
                                        <p:attrNameLst>
                                          <p:attrName>ppt_x</p:attrName>
                                          <p:attrName>ppt_y</p:attrName>
                                        </p:attrNameLst>
                                      </p:cBhvr>
                                      <p:rCtr x="0" y="-1944"/>
                                    </p:animMotion>
                                  </p:childTnLst>
                                </p:cTn>
                              </p:par>
                              <p:par>
                                <p:cTn id="35" presetID="10" presetClass="entr" presetSubtype="0" fill="hold" grpId="0" nodeType="withEffect">
                                  <p:stCondLst>
                                    <p:cond delay="1400"/>
                                  </p:stCondLst>
                                  <p:childTnLst>
                                    <p:set>
                                      <p:cBhvr>
                                        <p:cTn id="36" dur="1" fill="hold">
                                          <p:stCondLst>
                                            <p:cond delay="0"/>
                                          </p:stCondLst>
                                        </p:cTn>
                                        <p:tgtEl>
                                          <p:spTgt spid="69"/>
                                        </p:tgtEl>
                                        <p:attrNameLst>
                                          <p:attrName>style.visibility</p:attrName>
                                        </p:attrNameLst>
                                      </p:cBhvr>
                                      <p:to>
                                        <p:strVal val="visible"/>
                                      </p:to>
                                    </p:set>
                                    <p:animEffect transition="in" filter="fade">
                                      <p:cBhvr>
                                        <p:cTn id="37" dur="750"/>
                                        <p:tgtEl>
                                          <p:spTgt spid="69"/>
                                        </p:tgtEl>
                                      </p:cBhvr>
                                    </p:animEffect>
                                  </p:childTnLst>
                                </p:cTn>
                              </p:par>
                              <p:par>
                                <p:cTn id="38" presetID="42" presetClass="path" presetSubtype="0" decel="100000" fill="hold" grpId="1" nodeType="withEffect">
                                  <p:stCondLst>
                                    <p:cond delay="1400"/>
                                  </p:stCondLst>
                                  <p:childTnLst>
                                    <p:animMotion origin="layout" path="M 5.55112E-17 0.03889 L 5.55112E-17 -3.7037E-6 " pathEditMode="relative" rAng="0" ptsTypes="AA">
                                      <p:cBhvr>
                                        <p:cTn id="39" dur="750" fill="hold"/>
                                        <p:tgtEl>
                                          <p:spTgt spid="69"/>
                                        </p:tgtEl>
                                        <p:attrNameLst>
                                          <p:attrName>ppt_x</p:attrName>
                                          <p:attrName>ppt_y</p:attrName>
                                        </p:attrNameLst>
                                      </p:cBhvr>
                                      <p:rCtr x="0" y="-1944"/>
                                    </p:animMotion>
                                  </p:childTnLst>
                                </p:cTn>
                              </p:par>
                              <p:par>
                                <p:cTn id="40" presetID="10" presetClass="entr" presetSubtype="0" fill="hold" nodeType="withEffect">
                                  <p:stCondLst>
                                    <p:cond delay="1500"/>
                                  </p:stCondLst>
                                  <p:childTnLst>
                                    <p:set>
                                      <p:cBhvr>
                                        <p:cTn id="41" dur="1" fill="hold">
                                          <p:stCondLst>
                                            <p:cond delay="0"/>
                                          </p:stCondLst>
                                        </p:cTn>
                                        <p:tgtEl>
                                          <p:spTgt spid="70"/>
                                        </p:tgtEl>
                                        <p:attrNameLst>
                                          <p:attrName>style.visibility</p:attrName>
                                        </p:attrNameLst>
                                      </p:cBhvr>
                                      <p:to>
                                        <p:strVal val="visible"/>
                                      </p:to>
                                    </p:set>
                                    <p:animEffect transition="in" filter="fade">
                                      <p:cBhvr>
                                        <p:cTn id="42" dur="750"/>
                                        <p:tgtEl>
                                          <p:spTgt spid="70"/>
                                        </p:tgtEl>
                                      </p:cBhvr>
                                    </p:animEffect>
                                  </p:childTnLst>
                                </p:cTn>
                              </p:par>
                              <p:par>
                                <p:cTn id="43" presetID="6" presetClass="emph" presetSubtype="0" fill="hold" nodeType="withEffect">
                                  <p:stCondLst>
                                    <p:cond delay="1500"/>
                                  </p:stCondLst>
                                  <p:childTnLst>
                                    <p:animScale>
                                      <p:cBhvr>
                                        <p:cTn id="44" dur="10" fill="hold"/>
                                        <p:tgtEl>
                                          <p:spTgt spid="70"/>
                                        </p:tgtEl>
                                      </p:cBhvr>
                                      <p:by x="80000" y="80000"/>
                                    </p:animScale>
                                  </p:childTnLst>
                                </p:cTn>
                              </p:par>
                              <p:par>
                                <p:cTn id="45" presetID="6" presetClass="emph" presetSubtype="0" decel="100000" fill="hold" nodeType="withEffect">
                                  <p:stCondLst>
                                    <p:cond delay="1500"/>
                                  </p:stCondLst>
                                  <p:childTnLst>
                                    <p:animScale>
                                      <p:cBhvr>
                                        <p:cTn id="46" dur="1250" fill="hold"/>
                                        <p:tgtEl>
                                          <p:spTgt spid="70"/>
                                        </p:tgtEl>
                                      </p:cBhvr>
                                      <p:by x="125000" y="125000"/>
                                    </p:animScale>
                                  </p:childTnLst>
                                </p:cTn>
                              </p:par>
                              <p:par>
                                <p:cTn id="47" presetID="10" presetClass="entr" presetSubtype="0" fill="hold" nodeType="withEffect">
                                  <p:stCondLst>
                                    <p:cond delay="1500"/>
                                  </p:stCondLst>
                                  <p:childTnLst>
                                    <p:set>
                                      <p:cBhvr>
                                        <p:cTn id="48" dur="1" fill="hold">
                                          <p:stCondLst>
                                            <p:cond delay="0"/>
                                          </p:stCondLst>
                                        </p:cTn>
                                        <p:tgtEl>
                                          <p:spTgt spid="80"/>
                                        </p:tgtEl>
                                        <p:attrNameLst>
                                          <p:attrName>style.visibility</p:attrName>
                                        </p:attrNameLst>
                                      </p:cBhvr>
                                      <p:to>
                                        <p:strVal val="visible"/>
                                      </p:to>
                                    </p:set>
                                    <p:animEffect transition="in" filter="fade">
                                      <p:cBhvr>
                                        <p:cTn id="49" dur="750"/>
                                        <p:tgtEl>
                                          <p:spTgt spid="80"/>
                                        </p:tgtEl>
                                      </p:cBhvr>
                                    </p:animEffect>
                                  </p:childTnLst>
                                </p:cTn>
                              </p:par>
                              <p:par>
                                <p:cTn id="50" presetID="6" presetClass="emph" presetSubtype="0" fill="hold" nodeType="withEffect">
                                  <p:stCondLst>
                                    <p:cond delay="1500"/>
                                  </p:stCondLst>
                                  <p:childTnLst>
                                    <p:animScale>
                                      <p:cBhvr>
                                        <p:cTn id="51" dur="10" fill="hold"/>
                                        <p:tgtEl>
                                          <p:spTgt spid="80"/>
                                        </p:tgtEl>
                                      </p:cBhvr>
                                      <p:by x="80000" y="80000"/>
                                    </p:animScale>
                                  </p:childTnLst>
                                </p:cTn>
                              </p:par>
                              <p:par>
                                <p:cTn id="52" presetID="6" presetClass="emph" presetSubtype="0" decel="100000" fill="hold" nodeType="withEffect">
                                  <p:stCondLst>
                                    <p:cond delay="1500"/>
                                  </p:stCondLst>
                                  <p:childTnLst>
                                    <p:animScale>
                                      <p:cBhvr>
                                        <p:cTn id="53" dur="1250" fill="hold"/>
                                        <p:tgtEl>
                                          <p:spTgt spid="80"/>
                                        </p:tgtEl>
                                      </p:cBhvr>
                                      <p:by x="125000" y="125000"/>
                                    </p:animScale>
                                  </p:childTnLst>
                                </p:cTn>
                              </p:par>
                              <p:par>
                                <p:cTn id="54" presetID="10" presetClass="entr" presetSubtype="0" fill="hold" grpId="0" nodeType="withEffect">
                                  <p:stCondLst>
                                    <p:cond delay="100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750"/>
                                        <p:tgtEl>
                                          <p:spTgt spid="20"/>
                                        </p:tgtEl>
                                      </p:cBhvr>
                                    </p:animEffect>
                                  </p:childTnLst>
                                </p:cTn>
                              </p:par>
                              <p:par>
                                <p:cTn id="57" presetID="42" presetClass="path" presetSubtype="0" decel="100000" fill="hold" grpId="1" nodeType="withEffect">
                                  <p:stCondLst>
                                    <p:cond delay="1000"/>
                                  </p:stCondLst>
                                  <p:childTnLst>
                                    <p:animMotion origin="layout" path="M -2.08333E-7 0.03889 L -2.08333E-7 1.48148E-6 " pathEditMode="relative" rAng="0" ptsTypes="AA">
                                      <p:cBhvr>
                                        <p:cTn id="58" dur="750" fill="hold"/>
                                        <p:tgtEl>
                                          <p:spTgt spid="20"/>
                                        </p:tgtEl>
                                        <p:attrNameLst>
                                          <p:attrName>ppt_x</p:attrName>
                                          <p:attrName>ppt_y</p:attrName>
                                        </p:attrNameLst>
                                      </p:cBhvr>
                                      <p:rCtr x="0" y="-1944"/>
                                    </p:animMotion>
                                  </p:childTnLst>
                                </p:cTn>
                              </p:par>
                              <p:par>
                                <p:cTn id="59" presetID="10" presetClass="entr" presetSubtype="0" fill="hold" grpId="0" nodeType="withEffect">
                                  <p:stCondLst>
                                    <p:cond delay="110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750"/>
                                        <p:tgtEl>
                                          <p:spTgt spid="21"/>
                                        </p:tgtEl>
                                      </p:cBhvr>
                                    </p:animEffect>
                                  </p:childTnLst>
                                </p:cTn>
                              </p:par>
                              <p:par>
                                <p:cTn id="62" presetID="42" presetClass="path" presetSubtype="0" decel="100000" fill="hold" grpId="1" nodeType="withEffect">
                                  <p:stCondLst>
                                    <p:cond delay="1100"/>
                                  </p:stCondLst>
                                  <p:childTnLst>
                                    <p:animMotion origin="layout" path="M -2.08333E-7 0.03889 L -2.08333E-7 1.48148E-6 " pathEditMode="relative" rAng="0" ptsTypes="AA">
                                      <p:cBhvr>
                                        <p:cTn id="63" dur="750" fill="hold"/>
                                        <p:tgtEl>
                                          <p:spTgt spid="21"/>
                                        </p:tgtEl>
                                        <p:attrNameLst>
                                          <p:attrName>ppt_x</p:attrName>
                                          <p:attrName>ppt_y</p:attrName>
                                        </p:attrNameLst>
                                      </p:cBhvr>
                                      <p:rCtr x="0" y="-1944"/>
                                    </p:animMotion>
                                  </p:childTnLst>
                                </p:cTn>
                              </p:par>
                              <p:par>
                                <p:cTn id="64" presetID="10" presetClass="entr" presetSubtype="0" fill="hold" nodeType="withEffect">
                                  <p:stCondLst>
                                    <p:cond delay="110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750"/>
                                        <p:tgtEl>
                                          <p:spTgt spid="22"/>
                                        </p:tgtEl>
                                      </p:cBhvr>
                                    </p:animEffect>
                                  </p:childTnLst>
                                </p:cTn>
                              </p:par>
                              <p:par>
                                <p:cTn id="67" presetID="6" presetClass="emph" presetSubtype="0" fill="hold" nodeType="withEffect">
                                  <p:stCondLst>
                                    <p:cond delay="1100"/>
                                  </p:stCondLst>
                                  <p:childTnLst>
                                    <p:animScale>
                                      <p:cBhvr>
                                        <p:cTn id="68" dur="10" fill="hold"/>
                                        <p:tgtEl>
                                          <p:spTgt spid="22"/>
                                        </p:tgtEl>
                                      </p:cBhvr>
                                      <p:by x="80000" y="80000"/>
                                    </p:animScale>
                                  </p:childTnLst>
                                </p:cTn>
                              </p:par>
                              <p:par>
                                <p:cTn id="69" presetID="6" presetClass="emph" presetSubtype="0" decel="100000" fill="hold" nodeType="withEffect">
                                  <p:stCondLst>
                                    <p:cond delay="1100"/>
                                  </p:stCondLst>
                                  <p:childTnLst>
                                    <p:animScale>
                                      <p:cBhvr>
                                        <p:cTn id="70" dur="1250" fill="hold"/>
                                        <p:tgtEl>
                                          <p:spTgt spid="22"/>
                                        </p:tgtEl>
                                      </p:cBhvr>
                                      <p:by x="125000" y="125000"/>
                                    </p:animScale>
                                  </p:childTnLst>
                                </p:cTn>
                              </p:par>
                              <p:par>
                                <p:cTn id="71" presetID="10" presetClass="entr" presetSubtype="0" fill="hold" grpId="0" nodeType="withEffect">
                                  <p:stCondLst>
                                    <p:cond delay="1150"/>
                                  </p:stCondLst>
                                  <p:childTnLst>
                                    <p:set>
                                      <p:cBhvr>
                                        <p:cTn id="72" dur="1" fill="hold">
                                          <p:stCondLst>
                                            <p:cond delay="0"/>
                                          </p:stCondLst>
                                        </p:cTn>
                                        <p:tgtEl>
                                          <p:spTgt spid="99"/>
                                        </p:tgtEl>
                                        <p:attrNameLst>
                                          <p:attrName>style.visibility</p:attrName>
                                        </p:attrNameLst>
                                      </p:cBhvr>
                                      <p:to>
                                        <p:strVal val="visible"/>
                                      </p:to>
                                    </p:set>
                                    <p:animEffect transition="in" filter="fade">
                                      <p:cBhvr>
                                        <p:cTn id="73" dur="750"/>
                                        <p:tgtEl>
                                          <p:spTgt spid="99"/>
                                        </p:tgtEl>
                                      </p:cBhvr>
                                    </p:animEffect>
                                  </p:childTnLst>
                                </p:cTn>
                              </p:par>
                              <p:par>
                                <p:cTn id="74" presetID="42" presetClass="path" presetSubtype="0" decel="100000" fill="hold" grpId="1" nodeType="withEffect">
                                  <p:stCondLst>
                                    <p:cond delay="1150"/>
                                  </p:stCondLst>
                                  <p:childTnLst>
                                    <p:animMotion origin="layout" path="M -2.5E-6 0.03889 L -2.5E-6 -7.40741E-7 " pathEditMode="relative" rAng="0" ptsTypes="AA">
                                      <p:cBhvr>
                                        <p:cTn id="75" dur="750" fill="hold"/>
                                        <p:tgtEl>
                                          <p:spTgt spid="99"/>
                                        </p:tgtEl>
                                        <p:attrNameLst>
                                          <p:attrName>ppt_x</p:attrName>
                                          <p:attrName>ppt_y</p:attrName>
                                        </p:attrNameLst>
                                      </p:cBhvr>
                                      <p:rCtr x="0" y="-1944"/>
                                    </p:animMotion>
                                  </p:childTnLst>
                                </p:cTn>
                              </p:par>
                              <p:par>
                                <p:cTn id="76" presetID="10" presetClass="entr" presetSubtype="0" fill="hold" grpId="0" nodeType="withEffect">
                                  <p:stCondLst>
                                    <p:cond delay="1150"/>
                                  </p:stCondLst>
                                  <p:childTnLst>
                                    <p:set>
                                      <p:cBhvr>
                                        <p:cTn id="77" dur="1" fill="hold">
                                          <p:stCondLst>
                                            <p:cond delay="0"/>
                                          </p:stCondLst>
                                        </p:cTn>
                                        <p:tgtEl>
                                          <p:spTgt spid="100"/>
                                        </p:tgtEl>
                                        <p:attrNameLst>
                                          <p:attrName>style.visibility</p:attrName>
                                        </p:attrNameLst>
                                      </p:cBhvr>
                                      <p:to>
                                        <p:strVal val="visible"/>
                                      </p:to>
                                    </p:set>
                                    <p:animEffect transition="in" filter="fade">
                                      <p:cBhvr>
                                        <p:cTn id="78" dur="750"/>
                                        <p:tgtEl>
                                          <p:spTgt spid="100"/>
                                        </p:tgtEl>
                                      </p:cBhvr>
                                    </p:animEffect>
                                  </p:childTnLst>
                                </p:cTn>
                              </p:par>
                              <p:par>
                                <p:cTn id="79" presetID="42" presetClass="path" presetSubtype="0" decel="100000" fill="hold" grpId="1" nodeType="withEffect">
                                  <p:stCondLst>
                                    <p:cond delay="1150"/>
                                  </p:stCondLst>
                                  <p:childTnLst>
                                    <p:animMotion origin="layout" path="M -6.25E-7 0.03889 L -6.25E-7 -7.40741E-7 " pathEditMode="relative" rAng="0" ptsTypes="AA">
                                      <p:cBhvr>
                                        <p:cTn id="80" dur="750" fill="hold"/>
                                        <p:tgtEl>
                                          <p:spTgt spid="100"/>
                                        </p:tgtEl>
                                        <p:attrNameLst>
                                          <p:attrName>ppt_x</p:attrName>
                                          <p:attrName>ppt_y</p:attrName>
                                        </p:attrNameLst>
                                      </p:cBhvr>
                                      <p:rCtr x="0" y="-1944"/>
                                    </p:animMotion>
                                  </p:childTnLst>
                                </p:cTn>
                              </p:par>
                              <p:par>
                                <p:cTn id="81" presetID="10" presetClass="entr" presetSubtype="0" fill="hold" grpId="0" nodeType="withEffect">
                                  <p:stCondLst>
                                    <p:cond delay="750"/>
                                  </p:stCondLst>
                                  <p:childTnLst>
                                    <p:set>
                                      <p:cBhvr>
                                        <p:cTn id="82" dur="1" fill="hold">
                                          <p:stCondLst>
                                            <p:cond delay="0"/>
                                          </p:stCondLst>
                                        </p:cTn>
                                        <p:tgtEl>
                                          <p:spTgt spid="101"/>
                                        </p:tgtEl>
                                        <p:attrNameLst>
                                          <p:attrName>style.visibility</p:attrName>
                                        </p:attrNameLst>
                                      </p:cBhvr>
                                      <p:to>
                                        <p:strVal val="visible"/>
                                      </p:to>
                                    </p:set>
                                    <p:animEffect transition="in" filter="fade">
                                      <p:cBhvr>
                                        <p:cTn id="83" dur="1250"/>
                                        <p:tgtEl>
                                          <p:spTgt spid="101"/>
                                        </p:tgtEl>
                                      </p:cBhvr>
                                    </p:animEffect>
                                  </p:childTnLst>
                                </p:cTn>
                              </p:par>
                              <p:par>
                                <p:cTn id="84" presetID="42" presetClass="path" presetSubtype="0" decel="100000" fill="hold" grpId="1" nodeType="withEffect">
                                  <p:stCondLst>
                                    <p:cond delay="750"/>
                                  </p:stCondLst>
                                  <p:childTnLst>
                                    <p:animMotion origin="layout" path="M -2.08333E-6 0.11319 L -2.08333E-6 -3.7037E-7 " pathEditMode="relative" rAng="0" ptsTypes="AA">
                                      <p:cBhvr>
                                        <p:cTn id="85" dur="1250" fill="hold"/>
                                        <p:tgtEl>
                                          <p:spTgt spid="101"/>
                                        </p:tgtEl>
                                        <p:attrNameLst>
                                          <p:attrName>ppt_x</p:attrName>
                                          <p:attrName>ppt_y</p:attrName>
                                        </p:attrNameLst>
                                      </p:cBhvr>
                                      <p:rCtr x="0" y="-56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62" grpId="0"/>
      <p:bldP spid="62" grpId="1"/>
      <p:bldP spid="63" grpId="0"/>
      <p:bldP spid="63" grpId="1"/>
      <p:bldP spid="64" grpId="0" animBg="1"/>
      <p:bldP spid="64" grpId="1" animBg="1"/>
      <p:bldP spid="65" grpId="0"/>
      <p:bldP spid="65" grpId="1"/>
      <p:bldP spid="68" grpId="0" animBg="1"/>
      <p:bldP spid="68" grpId="1" animBg="1"/>
      <p:bldP spid="69" grpId="0"/>
      <p:bldP spid="69" grpId="1"/>
      <p:bldP spid="101" grpId="0" animBg="1"/>
      <p:bldP spid="101" grpId="1" animBg="1"/>
      <p:bldP spid="20" grpId="0" animBg="1"/>
      <p:bldP spid="20" grpId="1" animBg="1"/>
      <p:bldP spid="21" grpId="0"/>
      <p:bldP spid="21" grpId="1"/>
      <p:bldP spid="99" grpId="0"/>
      <p:bldP spid="99" grpId="1"/>
      <p:bldP spid="100" grpId="0"/>
      <p:bldP spid="100"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1F2F1"/>
        </a:solidFill>
        <a:effectLst/>
      </p:bgPr>
    </p:bg>
    <p:spTree>
      <p:nvGrpSpPr>
        <p:cNvPr id="1" name=""/>
        <p:cNvGrpSpPr/>
        <p:nvPr/>
      </p:nvGrpSpPr>
      <p:grpSpPr>
        <a:xfrm>
          <a:off x="0" y="0"/>
          <a:ext cx="0" cy="0"/>
          <a:chOff x="0" y="0"/>
          <a:chExt cx="0" cy="0"/>
        </a:xfrm>
      </p:grpSpPr>
      <p:sp>
        <p:nvSpPr>
          <p:cNvPr id="31" name="!!BOX1">
            <a:extLst>
              <a:ext uri="{FF2B5EF4-FFF2-40B4-BE49-F238E27FC236}">
                <a16:creationId xmlns:a16="http://schemas.microsoft.com/office/drawing/2014/main" id="{50E46D85-DB8B-38F3-9876-88D8B77DD7DF}"/>
              </a:ext>
              <a:ext uri="{C183D7F6-B498-43B3-948B-1728B52AA6E4}">
                <adec:decorative xmlns:adec="http://schemas.microsoft.com/office/drawing/2017/decorative" val="1"/>
              </a:ext>
            </a:extLst>
          </p:cNvPr>
          <p:cNvSpPr>
            <a:spLocks/>
          </p:cNvSpPr>
          <p:nvPr/>
        </p:nvSpPr>
        <p:spPr bwMode="auto">
          <a:xfrm>
            <a:off x="457200" y="2109185"/>
            <a:ext cx="3679825" cy="1000149"/>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3" name="Rectangle 12">
            <a:extLst>
              <a:ext uri="{FF2B5EF4-FFF2-40B4-BE49-F238E27FC236}">
                <a16:creationId xmlns:a16="http://schemas.microsoft.com/office/drawing/2014/main" id="{BEB7B887-1728-F895-CE3B-C62C2DD7A8E0}"/>
              </a:ext>
              <a:ext uri="{C183D7F6-B498-43B3-948B-1728B52AA6E4}">
                <adec:decorative xmlns:adec="http://schemas.microsoft.com/office/drawing/2017/decorative" val="0"/>
              </a:ext>
            </a:extLst>
          </p:cNvPr>
          <p:cNvSpPr/>
          <p:nvPr/>
        </p:nvSpPr>
        <p:spPr bwMode="auto">
          <a:xfrm>
            <a:off x="1502248" y="2369194"/>
            <a:ext cx="2574451" cy="48013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marL="0" marR="0" lvl="0" indent="0" defTabSz="932472"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Segoe UI Semibold"/>
                <a:ea typeface="Segoe UI" pitchFamily="34" charset="0"/>
                <a:cs typeface="Segoe UI" pitchFamily="34" charset="0"/>
              </a:rPr>
              <a:t>What solution are you using?</a:t>
            </a:r>
          </a:p>
        </p:txBody>
      </p:sp>
      <p:grpSp>
        <p:nvGrpSpPr>
          <p:cNvPr id="66" name="!!A">
            <a:extLst>
              <a:ext uri="{FF2B5EF4-FFF2-40B4-BE49-F238E27FC236}">
                <a16:creationId xmlns:a16="http://schemas.microsoft.com/office/drawing/2014/main" id="{DB2C248E-8EC0-4566-4FED-BB5D3AE1B1E9}"/>
              </a:ext>
              <a:ext uri="{C183D7F6-B498-43B3-948B-1728B52AA6E4}">
                <adec:decorative xmlns:adec="http://schemas.microsoft.com/office/drawing/2017/decorative" val="1"/>
              </a:ext>
            </a:extLst>
          </p:cNvPr>
          <p:cNvGrpSpPr/>
          <p:nvPr/>
        </p:nvGrpSpPr>
        <p:grpSpPr>
          <a:xfrm>
            <a:off x="3796106" y="2803918"/>
            <a:ext cx="230609" cy="231532"/>
            <a:chOff x="-1827186" y="5547821"/>
            <a:chExt cx="624246" cy="626744"/>
          </a:xfrm>
        </p:grpSpPr>
        <p:pic>
          <p:nvPicPr>
            <p:cNvPr id="62" name="Picture 61">
              <a:extLst>
                <a:ext uri="{FF2B5EF4-FFF2-40B4-BE49-F238E27FC236}">
                  <a16:creationId xmlns:a16="http://schemas.microsoft.com/office/drawing/2014/main" id="{7D07A592-EAEA-B3DB-F59C-DDAD792F69FC}"/>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65" name="Graphic 64" descr="Cursor with solid fill">
              <a:extLst>
                <a:ext uri="{FF2B5EF4-FFF2-40B4-BE49-F238E27FC236}">
                  <a16:creationId xmlns:a16="http://schemas.microsoft.com/office/drawing/2014/main" id="{BC201B18-3A10-AB64-6B43-DD0EE4CF36B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76065" y="5600195"/>
              <a:ext cx="522002" cy="522002"/>
            </a:xfrm>
            <a:prstGeom prst="rect">
              <a:avLst/>
            </a:prstGeom>
          </p:spPr>
        </p:pic>
      </p:grpSp>
      <p:grpSp>
        <p:nvGrpSpPr>
          <p:cNvPr id="5" name="Group 4">
            <a:extLst>
              <a:ext uri="{FF2B5EF4-FFF2-40B4-BE49-F238E27FC236}">
                <a16:creationId xmlns:a16="http://schemas.microsoft.com/office/drawing/2014/main" id="{0E9745D6-8CFB-C91D-C0B6-78A04BA708F6}"/>
              </a:ext>
              <a:ext uri="{C183D7F6-B498-43B3-948B-1728B52AA6E4}">
                <adec:decorative xmlns:adec="http://schemas.microsoft.com/office/drawing/2017/decorative" val="1"/>
              </a:ext>
            </a:extLst>
          </p:cNvPr>
          <p:cNvGrpSpPr/>
          <p:nvPr/>
        </p:nvGrpSpPr>
        <p:grpSpPr>
          <a:xfrm>
            <a:off x="681308" y="2273640"/>
            <a:ext cx="671240" cy="671240"/>
            <a:chOff x="3966032" y="2902995"/>
            <a:chExt cx="2937462" cy="2937462"/>
          </a:xfrm>
        </p:grpSpPr>
        <p:grpSp>
          <p:nvGrpSpPr>
            <p:cNvPr id="6" name="Group 5">
              <a:extLst>
                <a:ext uri="{FF2B5EF4-FFF2-40B4-BE49-F238E27FC236}">
                  <a16:creationId xmlns:a16="http://schemas.microsoft.com/office/drawing/2014/main" id="{FE112346-0A05-1489-7C98-E17756F37577}"/>
                </a:ext>
              </a:extLst>
            </p:cNvPr>
            <p:cNvGrpSpPr/>
            <p:nvPr/>
          </p:nvGrpSpPr>
          <p:grpSpPr>
            <a:xfrm>
              <a:off x="3966032" y="2902995"/>
              <a:ext cx="2937462" cy="2937462"/>
              <a:chOff x="3107352" y="3505200"/>
              <a:chExt cx="2247900" cy="2247900"/>
            </a:xfrm>
          </p:grpSpPr>
          <p:sp useBgFill="1">
            <p:nvSpPr>
              <p:cNvPr id="8" name="Oval 7">
                <a:extLst>
                  <a:ext uri="{FF2B5EF4-FFF2-40B4-BE49-F238E27FC236}">
                    <a16:creationId xmlns:a16="http://schemas.microsoft.com/office/drawing/2014/main" id="{D7B51DD9-B04B-321C-F8A5-781FE8C090DB}"/>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9" name="Oval 8">
                <a:extLst>
                  <a:ext uri="{FF2B5EF4-FFF2-40B4-BE49-F238E27FC236}">
                    <a16:creationId xmlns:a16="http://schemas.microsoft.com/office/drawing/2014/main" id="{A31A6DAD-8D1B-4C67-4DB4-73A6DE78704E}"/>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7" name="Oval 6">
              <a:extLst>
                <a:ext uri="{FF2B5EF4-FFF2-40B4-BE49-F238E27FC236}">
                  <a16:creationId xmlns:a16="http://schemas.microsoft.com/office/drawing/2014/main" id="{EBFEE12A-0985-85D0-BE4F-618AC046E9FE}"/>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120" name="Oval 119">
            <a:extLst>
              <a:ext uri="{FF2B5EF4-FFF2-40B4-BE49-F238E27FC236}">
                <a16:creationId xmlns:a16="http://schemas.microsoft.com/office/drawing/2014/main" id="{38DB3CBE-8F26-4A91-668D-B5A91FD62A39}"/>
              </a:ext>
              <a:ext uri="{C183D7F6-B498-43B3-948B-1728B52AA6E4}">
                <adec:decorative xmlns:adec="http://schemas.microsoft.com/office/drawing/2017/decorative" val="0"/>
              </a:ext>
            </a:extLst>
          </p:cNvPr>
          <p:cNvSpPr/>
          <p:nvPr/>
        </p:nvSpPr>
        <p:spPr>
          <a:xfrm>
            <a:off x="727806" y="2320139"/>
            <a:ext cx="578242" cy="578242"/>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rPr>
              <a:t>1</a:t>
            </a:r>
          </a:p>
        </p:txBody>
      </p:sp>
      <p:sp>
        <p:nvSpPr>
          <p:cNvPr id="29" name="Freeform: Shape 28">
            <a:extLst>
              <a:ext uri="{FF2B5EF4-FFF2-40B4-BE49-F238E27FC236}">
                <a16:creationId xmlns:a16="http://schemas.microsoft.com/office/drawing/2014/main" id="{EBF2BC94-1956-357E-F009-F6CDFB6025DF}"/>
              </a:ext>
              <a:ext uri="{C183D7F6-B498-43B3-948B-1728B52AA6E4}">
                <adec:decorative xmlns:adec="http://schemas.microsoft.com/office/drawing/2017/decorative" val="1"/>
              </a:ext>
            </a:extLst>
          </p:cNvPr>
          <p:cNvSpPr/>
          <p:nvPr/>
        </p:nvSpPr>
        <p:spPr bwMode="auto">
          <a:xfrm rot="16200000">
            <a:off x="10773935" y="1613877"/>
            <a:ext cx="1646815" cy="1189317"/>
          </a:xfrm>
          <a:custGeom>
            <a:avLst/>
            <a:gdLst>
              <a:gd name="connsiteX0" fmla="*/ 1628958 w 1784350"/>
              <a:gd name="connsiteY0" fmla="*/ 1288644 h 1288644"/>
              <a:gd name="connsiteX1" fmla="*/ 0 w 1784350"/>
              <a:gd name="connsiteY1" fmla="*/ 1288644 h 1288644"/>
              <a:gd name="connsiteX2" fmla="*/ 3047 w 1784350"/>
              <a:gd name="connsiteY2" fmla="*/ 1228822 h 1288644"/>
              <a:gd name="connsiteX3" fmla="*/ 880697 w 1784350"/>
              <a:gd name="connsiteY3" fmla="*/ 436463 h 1288644"/>
              <a:gd name="connsiteX4" fmla="*/ 1347887 w 1784350"/>
              <a:gd name="connsiteY4" fmla="*/ 436463 h 1288644"/>
              <a:gd name="connsiteX5" fmla="*/ 1784350 w 1784350"/>
              <a:gd name="connsiteY5" fmla="*/ 0 h 1288644"/>
              <a:gd name="connsiteX6" fmla="*/ 1784350 w 1784350"/>
              <a:gd name="connsiteY6" fmla="*/ 872927 h 1288644"/>
              <a:gd name="connsiteX7" fmla="*/ 1784350 w 1784350"/>
              <a:gd name="connsiteY7" fmla="*/ 1133252 h 1288644"/>
              <a:gd name="connsiteX8" fmla="*/ 1628958 w 1784350"/>
              <a:gd name="connsiteY8" fmla="*/ 1288644 h 128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4350" h="1288644">
                <a:moveTo>
                  <a:pt x="1628958" y="1288644"/>
                </a:moveTo>
                <a:lnTo>
                  <a:pt x="0" y="1288644"/>
                </a:lnTo>
                <a:lnTo>
                  <a:pt x="3047" y="1228822"/>
                </a:lnTo>
                <a:cubicBezTo>
                  <a:pt x="48441" y="785399"/>
                  <a:pt x="425808" y="436463"/>
                  <a:pt x="880697" y="436463"/>
                </a:cubicBezTo>
                <a:lnTo>
                  <a:pt x="1347887" y="436463"/>
                </a:lnTo>
                <a:cubicBezTo>
                  <a:pt x="1587928" y="436463"/>
                  <a:pt x="1784350" y="240042"/>
                  <a:pt x="1784350" y="0"/>
                </a:cubicBezTo>
                <a:lnTo>
                  <a:pt x="1784350" y="872927"/>
                </a:lnTo>
                <a:lnTo>
                  <a:pt x="1784350" y="1133252"/>
                </a:lnTo>
                <a:cubicBezTo>
                  <a:pt x="1784350" y="1219073"/>
                  <a:pt x="1714779" y="1288644"/>
                  <a:pt x="1628958" y="1288644"/>
                </a:cubicBezTo>
                <a:close/>
              </a:path>
            </a:pathLst>
          </a:custGeom>
          <a:gradFill>
            <a:gsLst>
              <a:gs pos="50000">
                <a:srgbClr val="94E19A"/>
              </a:gs>
              <a:gs pos="0">
                <a:srgbClr val="AEF23D"/>
              </a:gs>
              <a:gs pos="100000">
                <a:srgbClr val="79CFFC"/>
              </a:gs>
            </a:gsLst>
            <a:lin ang="2700000" scaled="1"/>
          </a:gradFill>
          <a:ln w="376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err="1">
              <a:ln>
                <a:noFill/>
              </a:ln>
              <a:solidFill>
                <a:srgbClr val="000000"/>
              </a:solidFill>
              <a:effectLst/>
              <a:uLnTx/>
              <a:uFillTx/>
              <a:latin typeface="Segoe UI"/>
              <a:ea typeface="+mn-ea"/>
              <a:cs typeface="+mn-cs"/>
            </a:endParaRPr>
          </a:p>
        </p:txBody>
      </p:sp>
      <p:sp>
        <p:nvSpPr>
          <p:cNvPr id="28" name="Title 1">
            <a:extLst>
              <a:ext uri="{FF2B5EF4-FFF2-40B4-BE49-F238E27FC236}">
                <a16:creationId xmlns:a16="http://schemas.microsoft.com/office/drawing/2014/main" id="{4A802B0E-6C64-7AD1-EDB5-9DC21FAE1C0D}"/>
              </a:ext>
              <a:ext uri="{C183D7F6-B498-43B3-948B-1728B52AA6E4}">
                <adec:decorative xmlns:adec="http://schemas.microsoft.com/office/drawing/2017/decorative" val="0"/>
              </a:ext>
            </a:extLst>
          </p:cNvPr>
          <p:cNvSpPr txBox="1">
            <a:spLocks/>
          </p:cNvSpPr>
          <p:nvPr/>
        </p:nvSpPr>
        <p:spPr>
          <a:xfrm>
            <a:off x="4412280" y="1598099"/>
            <a:ext cx="3367440" cy="276999"/>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50" baseline="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GB" sz="1800" b="0" i="0" u="none" strike="noStrike" kern="1200" cap="none" spc="-50" normalizeH="0" baseline="0" noProof="0">
                <a:ln w="3175">
                  <a:noFill/>
                </a:ln>
                <a:solidFill>
                  <a:srgbClr val="000000"/>
                </a:solidFill>
                <a:effectLst/>
                <a:uLnTx/>
                <a:uFillTx/>
                <a:latin typeface="Segoe UI Semibold"/>
                <a:ea typeface="+mn-ea"/>
                <a:cs typeface="Segoe UI" pitchFamily="34" charset="0"/>
              </a:rPr>
              <a:t>Considerations</a:t>
            </a:r>
            <a:endParaRPr kumimoji="0" lang="en-GB" sz="1800" b="0" i="0" u="none" strike="noStrike" kern="1200" cap="none" spc="-50" normalizeH="0" baseline="0" noProof="0">
              <a:ln w="3175">
                <a:noFill/>
              </a:ln>
              <a:solidFill>
                <a:srgbClr val="000000"/>
              </a:solidFill>
              <a:effectLst/>
              <a:uLnTx/>
              <a:uFillTx/>
              <a:latin typeface="Segoe UI Semilight" panose="020B0402040204020203" pitchFamily="34" charset="0"/>
              <a:ea typeface="+mn-ea"/>
              <a:cs typeface="Segoe UI Semilight" panose="020B0402040204020203" pitchFamily="34" charset="0"/>
            </a:endParaRPr>
          </a:p>
        </p:txBody>
      </p:sp>
      <p:sp>
        <p:nvSpPr>
          <p:cNvPr id="4" name="Freeform: Shape 3">
            <a:extLst>
              <a:ext uri="{FF2B5EF4-FFF2-40B4-BE49-F238E27FC236}">
                <a16:creationId xmlns:a16="http://schemas.microsoft.com/office/drawing/2014/main" id="{38695748-F541-40FE-3A90-2C20F0D29DCC}"/>
              </a:ext>
              <a:ext uri="{C183D7F6-B498-43B3-948B-1728B52AA6E4}">
                <adec:decorative xmlns:adec="http://schemas.microsoft.com/office/drawing/2017/decorative" val="1"/>
              </a:ext>
            </a:extLst>
          </p:cNvPr>
          <p:cNvSpPr/>
          <p:nvPr/>
        </p:nvSpPr>
        <p:spPr bwMode="auto">
          <a:xfrm flipH="1" flipV="1">
            <a:off x="0" y="-1"/>
            <a:ext cx="12192000" cy="1665387"/>
          </a:xfrm>
          <a:custGeom>
            <a:avLst/>
            <a:gdLst>
              <a:gd name="connsiteX0" fmla="*/ 11268532 w 12192000"/>
              <a:gd name="connsiteY0" fmla="*/ 106 h 4074802"/>
              <a:gd name="connsiteX1" fmla="*/ 12185209 w 12192000"/>
              <a:gd name="connsiteY1" fmla="*/ 20416 h 4074802"/>
              <a:gd name="connsiteX2" fmla="*/ 12192000 w 12192000"/>
              <a:gd name="connsiteY2" fmla="*/ 20811 h 4074802"/>
              <a:gd name="connsiteX3" fmla="*/ 12192000 w 12192000"/>
              <a:gd name="connsiteY3" fmla="*/ 1064902 h 4074802"/>
              <a:gd name="connsiteX4" fmla="*/ 12192000 w 12192000"/>
              <a:gd name="connsiteY4" fmla="*/ 1585602 h 4074802"/>
              <a:gd name="connsiteX5" fmla="*/ 12192000 w 12192000"/>
              <a:gd name="connsiteY5" fmla="*/ 4074802 h 4074802"/>
              <a:gd name="connsiteX6" fmla="*/ 0 w 12192000"/>
              <a:gd name="connsiteY6" fmla="*/ 4074802 h 4074802"/>
              <a:gd name="connsiteX7" fmla="*/ 0 w 12192000"/>
              <a:gd name="connsiteY7" fmla="*/ 1585602 h 4074802"/>
              <a:gd name="connsiteX8" fmla="*/ 0 w 12192000"/>
              <a:gd name="connsiteY8" fmla="*/ 1064902 h 4074802"/>
              <a:gd name="connsiteX9" fmla="*/ 0 w 12192000"/>
              <a:gd name="connsiteY9" fmla="*/ 16345 h 4074802"/>
              <a:gd name="connsiteX10" fmla="*/ 244047 w 12192000"/>
              <a:gd name="connsiteY10" fmla="*/ 27486 h 4074802"/>
              <a:gd name="connsiteX11" fmla="*/ 1686840 w 12192000"/>
              <a:gd name="connsiteY11" fmla="*/ 173856 h 4074802"/>
              <a:gd name="connsiteX12" fmla="*/ 9172284 w 12192000"/>
              <a:gd name="connsiteY12" fmla="*/ 173856 h 4074802"/>
              <a:gd name="connsiteX13" fmla="*/ 11268532 w 12192000"/>
              <a:gd name="connsiteY13" fmla="*/ 106 h 407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4074802">
                <a:moveTo>
                  <a:pt x="11268532" y="106"/>
                </a:moveTo>
                <a:cubicBezTo>
                  <a:pt x="11570638" y="-964"/>
                  <a:pt x="11877794" y="6092"/>
                  <a:pt x="12185209" y="20416"/>
                </a:cubicBezTo>
                <a:lnTo>
                  <a:pt x="12192000" y="20811"/>
                </a:lnTo>
                <a:lnTo>
                  <a:pt x="12192000" y="1064902"/>
                </a:lnTo>
                <a:lnTo>
                  <a:pt x="12192000" y="1585602"/>
                </a:lnTo>
                <a:lnTo>
                  <a:pt x="12192000" y="4074802"/>
                </a:lnTo>
                <a:lnTo>
                  <a:pt x="0" y="4074802"/>
                </a:lnTo>
                <a:lnTo>
                  <a:pt x="0" y="1585602"/>
                </a:lnTo>
                <a:lnTo>
                  <a:pt x="0" y="1064902"/>
                </a:lnTo>
                <a:lnTo>
                  <a:pt x="0" y="16345"/>
                </a:lnTo>
                <a:lnTo>
                  <a:pt x="244047" y="27486"/>
                </a:lnTo>
                <a:cubicBezTo>
                  <a:pt x="678291" y="52375"/>
                  <a:pt x="1158360" y="99922"/>
                  <a:pt x="1686840" y="173856"/>
                </a:cubicBezTo>
                <a:cubicBezTo>
                  <a:pt x="5914682" y="765330"/>
                  <a:pt x="9172284" y="173856"/>
                  <a:pt x="9172284" y="173856"/>
                </a:cubicBezTo>
                <a:cubicBezTo>
                  <a:pt x="9789564" y="56236"/>
                  <a:pt x="10513267" y="2780"/>
                  <a:pt x="11268532" y="106"/>
                </a:cubicBezTo>
                <a:close/>
              </a:path>
            </a:pathLst>
          </a:custGeom>
          <a:gradFill>
            <a:gsLst>
              <a:gs pos="0">
                <a:srgbClr val="716CDC"/>
              </a:gs>
              <a:gs pos="100000">
                <a:srgbClr val="342792"/>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err="1">
              <a:ln>
                <a:noFill/>
              </a:ln>
              <a:solidFill>
                <a:srgbClr val="000000"/>
              </a:solidFill>
              <a:effectLst/>
              <a:uLnTx/>
              <a:uFillTx/>
              <a:latin typeface="Segoe UI"/>
              <a:ea typeface="+mn-ea"/>
              <a:cs typeface="+mn-cs"/>
            </a:endParaRPr>
          </a:p>
        </p:txBody>
      </p:sp>
      <p:sp>
        <p:nvSpPr>
          <p:cNvPr id="12" name="Title 1">
            <a:extLst>
              <a:ext uri="{FF2B5EF4-FFF2-40B4-BE49-F238E27FC236}">
                <a16:creationId xmlns:a16="http://schemas.microsoft.com/office/drawing/2014/main" id="{2C0136A2-8768-F9D2-A0E2-035565B02893}"/>
              </a:ext>
              <a:ext uri="{C183D7F6-B498-43B3-948B-1728B52AA6E4}">
                <adec:decorative xmlns:adec="http://schemas.microsoft.com/office/drawing/2017/decorative" val="0"/>
              </a:ext>
            </a:extLst>
          </p:cNvPr>
          <p:cNvSpPr>
            <a:spLocks noGrp="1"/>
          </p:cNvSpPr>
          <p:nvPr>
            <p:ph type="title"/>
          </p:nvPr>
        </p:nvSpPr>
        <p:spPr>
          <a:xfrm>
            <a:off x="460247" y="457200"/>
            <a:ext cx="11274552" cy="677108"/>
          </a:xfrm>
        </p:spPr>
        <p:txBody>
          <a:bodyPr/>
          <a:lstStyle/>
          <a:p>
            <a:r>
              <a:rPr lang="en-GB" sz="2800">
                <a:solidFill>
                  <a:schemeClr val="bg1"/>
                </a:solidFill>
              </a:rPr>
              <a:t>Mobile device management considerations</a:t>
            </a:r>
            <a:br>
              <a:rPr lang="en-GB">
                <a:solidFill>
                  <a:schemeClr val="bg1"/>
                </a:solidFill>
              </a:rPr>
            </a:br>
            <a:r>
              <a:rPr lang="en-GB" sz="1600">
                <a:solidFill>
                  <a:schemeClr val="bg1"/>
                </a:solidFill>
                <a:latin typeface="Segoe UI Semilight" panose="020B0402040204020203" pitchFamily="34" charset="0"/>
                <a:cs typeface="Segoe UI Semilight" panose="020B0402040204020203" pitchFamily="34" charset="0"/>
              </a:rPr>
              <a:t>Mobile device management (MDM) solutions provide functionality to simplify deployment, management and monitoring of devices. </a:t>
            </a:r>
            <a:endParaRPr lang="en-GB">
              <a:solidFill>
                <a:schemeClr val="bg1"/>
              </a:solidFill>
              <a:latin typeface="Segoe UI Semilight" panose="020B0402040204020203" pitchFamily="34" charset="0"/>
              <a:cs typeface="Segoe UI Semilight" panose="020B0402040204020203" pitchFamily="34" charset="0"/>
            </a:endParaRPr>
          </a:p>
        </p:txBody>
      </p:sp>
      <p:sp>
        <p:nvSpPr>
          <p:cNvPr id="18" name="!!BOX1">
            <a:extLst>
              <a:ext uri="{FF2B5EF4-FFF2-40B4-BE49-F238E27FC236}">
                <a16:creationId xmlns:a16="http://schemas.microsoft.com/office/drawing/2014/main" id="{2EC24E4C-EB3E-FF28-6734-0FC8A3308BFD}"/>
              </a:ext>
              <a:ext uri="{C183D7F6-B498-43B3-948B-1728B52AA6E4}">
                <adec:decorative xmlns:adec="http://schemas.microsoft.com/office/drawing/2017/decorative" val="1"/>
              </a:ext>
            </a:extLst>
          </p:cNvPr>
          <p:cNvSpPr>
            <a:spLocks/>
          </p:cNvSpPr>
          <p:nvPr/>
        </p:nvSpPr>
        <p:spPr bwMode="auto">
          <a:xfrm>
            <a:off x="4254500" y="2109185"/>
            <a:ext cx="3679825" cy="1000149"/>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9" name="Rectangle 18">
            <a:extLst>
              <a:ext uri="{FF2B5EF4-FFF2-40B4-BE49-F238E27FC236}">
                <a16:creationId xmlns:a16="http://schemas.microsoft.com/office/drawing/2014/main" id="{8C7F209C-12D2-7B51-9A0E-12BDA8D3D862}"/>
              </a:ext>
              <a:ext uri="{C183D7F6-B498-43B3-948B-1728B52AA6E4}">
                <adec:decorative xmlns:adec="http://schemas.microsoft.com/office/drawing/2017/decorative" val="0"/>
              </a:ext>
            </a:extLst>
          </p:cNvPr>
          <p:cNvSpPr/>
          <p:nvPr/>
        </p:nvSpPr>
        <p:spPr bwMode="auto">
          <a:xfrm>
            <a:off x="5299549" y="2184528"/>
            <a:ext cx="2211470" cy="84946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defTabSz="932472" fontAlgn="base">
              <a:spcBef>
                <a:spcPct val="0"/>
              </a:spcBef>
              <a:spcAft>
                <a:spcPts val="600"/>
              </a:spcAft>
              <a:defRPr/>
            </a:pPr>
            <a:r>
              <a:rPr lang="en-GB" sz="1200" dirty="0">
                <a:solidFill>
                  <a:srgbClr val="000000"/>
                </a:solidFill>
                <a:latin typeface="Segoe UI Semibold"/>
                <a:ea typeface="Segoe UI" pitchFamily="34" charset="0"/>
                <a:cs typeface="Segoe UI" pitchFamily="34" charset="0"/>
              </a:rPr>
              <a:t>How would you like</a:t>
            </a:r>
            <a:br>
              <a:rPr lang="en-GB" sz="1200" dirty="0">
                <a:solidFill>
                  <a:srgbClr val="000000"/>
                </a:solidFill>
                <a:latin typeface="Segoe UI Semibold"/>
                <a:ea typeface="Segoe UI" pitchFamily="34" charset="0"/>
                <a:cs typeface="Segoe UI" pitchFamily="34" charset="0"/>
              </a:rPr>
            </a:br>
            <a:r>
              <a:rPr lang="en-GB" sz="1200" dirty="0">
                <a:solidFill>
                  <a:srgbClr val="000000"/>
                </a:solidFill>
                <a:latin typeface="Segoe UI Semibold"/>
                <a:ea typeface="Segoe UI" pitchFamily="34" charset="0"/>
                <a:cs typeface="Segoe UI" pitchFamily="34" charset="0"/>
              </a:rPr>
              <a:t>operating system updates to be rolled-out to devices?</a:t>
            </a:r>
          </a:p>
        </p:txBody>
      </p:sp>
      <p:grpSp>
        <p:nvGrpSpPr>
          <p:cNvPr id="20" name="!!A">
            <a:extLst>
              <a:ext uri="{FF2B5EF4-FFF2-40B4-BE49-F238E27FC236}">
                <a16:creationId xmlns:a16="http://schemas.microsoft.com/office/drawing/2014/main" id="{86C49F80-2E91-8073-F5DD-338A4A54CCBE}"/>
              </a:ext>
              <a:ext uri="{C183D7F6-B498-43B3-948B-1728B52AA6E4}">
                <adec:decorative xmlns:adec="http://schemas.microsoft.com/office/drawing/2017/decorative" val="1"/>
              </a:ext>
            </a:extLst>
          </p:cNvPr>
          <p:cNvGrpSpPr/>
          <p:nvPr/>
        </p:nvGrpSpPr>
        <p:grpSpPr>
          <a:xfrm>
            <a:off x="7593406" y="2803918"/>
            <a:ext cx="230609" cy="231532"/>
            <a:chOff x="-1827186" y="5547821"/>
            <a:chExt cx="624246" cy="626744"/>
          </a:xfrm>
        </p:grpSpPr>
        <p:pic>
          <p:nvPicPr>
            <p:cNvPr id="21" name="Picture 20">
              <a:extLst>
                <a:ext uri="{FF2B5EF4-FFF2-40B4-BE49-F238E27FC236}">
                  <a16:creationId xmlns:a16="http://schemas.microsoft.com/office/drawing/2014/main" id="{99897C8D-1B33-6A03-0ADE-8B4CE0447FB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22" name="Graphic 21" descr="Cursor with solid fill">
              <a:extLst>
                <a:ext uri="{FF2B5EF4-FFF2-40B4-BE49-F238E27FC236}">
                  <a16:creationId xmlns:a16="http://schemas.microsoft.com/office/drawing/2014/main" id="{0431D729-5E34-C4B4-BF3C-85D4C19D051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76064" y="5600192"/>
              <a:ext cx="522002" cy="522002"/>
            </a:xfrm>
            <a:prstGeom prst="rect">
              <a:avLst/>
            </a:prstGeom>
          </p:spPr>
        </p:pic>
      </p:grpSp>
      <p:grpSp>
        <p:nvGrpSpPr>
          <p:cNvPr id="23" name="Group 22">
            <a:extLst>
              <a:ext uri="{FF2B5EF4-FFF2-40B4-BE49-F238E27FC236}">
                <a16:creationId xmlns:a16="http://schemas.microsoft.com/office/drawing/2014/main" id="{C43C2633-2B9E-34B6-F885-4E91E745469C}"/>
              </a:ext>
              <a:ext uri="{C183D7F6-B498-43B3-948B-1728B52AA6E4}">
                <adec:decorative xmlns:adec="http://schemas.microsoft.com/office/drawing/2017/decorative" val="1"/>
              </a:ext>
            </a:extLst>
          </p:cNvPr>
          <p:cNvGrpSpPr/>
          <p:nvPr/>
        </p:nvGrpSpPr>
        <p:grpSpPr>
          <a:xfrm>
            <a:off x="4478608" y="2273640"/>
            <a:ext cx="671240" cy="671240"/>
            <a:chOff x="3966032" y="2902995"/>
            <a:chExt cx="2937462" cy="2937462"/>
          </a:xfrm>
        </p:grpSpPr>
        <p:grpSp>
          <p:nvGrpSpPr>
            <p:cNvPr id="24" name="Group 23">
              <a:extLst>
                <a:ext uri="{FF2B5EF4-FFF2-40B4-BE49-F238E27FC236}">
                  <a16:creationId xmlns:a16="http://schemas.microsoft.com/office/drawing/2014/main" id="{0E56BB35-255C-2DD4-E1F0-81BB1E53F664}"/>
                </a:ext>
              </a:extLst>
            </p:cNvPr>
            <p:cNvGrpSpPr/>
            <p:nvPr/>
          </p:nvGrpSpPr>
          <p:grpSpPr>
            <a:xfrm>
              <a:off x="3966032" y="2902995"/>
              <a:ext cx="2937462" cy="2937462"/>
              <a:chOff x="3107352" y="3505200"/>
              <a:chExt cx="2247900" cy="2247900"/>
            </a:xfrm>
          </p:grpSpPr>
          <p:sp useBgFill="1">
            <p:nvSpPr>
              <p:cNvPr id="26" name="Oval 25">
                <a:extLst>
                  <a:ext uri="{FF2B5EF4-FFF2-40B4-BE49-F238E27FC236}">
                    <a16:creationId xmlns:a16="http://schemas.microsoft.com/office/drawing/2014/main" id="{2D18675F-0960-9B5F-7E74-55186063D04E}"/>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27" name="Oval 26">
                <a:extLst>
                  <a:ext uri="{FF2B5EF4-FFF2-40B4-BE49-F238E27FC236}">
                    <a16:creationId xmlns:a16="http://schemas.microsoft.com/office/drawing/2014/main" id="{A832CA76-A713-37E4-EA18-3933FA41FC58}"/>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25" name="Oval 24">
              <a:extLst>
                <a:ext uri="{FF2B5EF4-FFF2-40B4-BE49-F238E27FC236}">
                  <a16:creationId xmlns:a16="http://schemas.microsoft.com/office/drawing/2014/main" id="{2124CB01-3011-D0BE-309A-3E682925D465}"/>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36" name="Oval 35">
            <a:extLst>
              <a:ext uri="{FF2B5EF4-FFF2-40B4-BE49-F238E27FC236}">
                <a16:creationId xmlns:a16="http://schemas.microsoft.com/office/drawing/2014/main" id="{B9574BD4-7EB0-1372-486D-945CE5F5FBA3}"/>
              </a:ext>
              <a:ext uri="{C183D7F6-B498-43B3-948B-1728B52AA6E4}">
                <adec:decorative xmlns:adec="http://schemas.microsoft.com/office/drawing/2017/decorative" val="0"/>
              </a:ext>
            </a:extLst>
          </p:cNvPr>
          <p:cNvSpPr/>
          <p:nvPr/>
        </p:nvSpPr>
        <p:spPr>
          <a:xfrm>
            <a:off x="4525106" y="2320139"/>
            <a:ext cx="578242" cy="578242"/>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rPr>
              <a:t>2</a:t>
            </a:r>
          </a:p>
        </p:txBody>
      </p:sp>
      <p:sp>
        <p:nvSpPr>
          <p:cNvPr id="43" name="!!BOX1">
            <a:extLst>
              <a:ext uri="{FF2B5EF4-FFF2-40B4-BE49-F238E27FC236}">
                <a16:creationId xmlns:a16="http://schemas.microsoft.com/office/drawing/2014/main" id="{15C374D5-BE8A-BDCE-4142-6F50568642FB}"/>
              </a:ext>
              <a:ext uri="{C183D7F6-B498-43B3-948B-1728B52AA6E4}">
                <adec:decorative xmlns:adec="http://schemas.microsoft.com/office/drawing/2017/decorative" val="1"/>
              </a:ext>
            </a:extLst>
          </p:cNvPr>
          <p:cNvSpPr>
            <a:spLocks/>
          </p:cNvSpPr>
          <p:nvPr/>
        </p:nvSpPr>
        <p:spPr bwMode="auto">
          <a:xfrm>
            <a:off x="8054975" y="2109185"/>
            <a:ext cx="3679825" cy="1000149"/>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4" name="Rectangle 43">
            <a:extLst>
              <a:ext uri="{FF2B5EF4-FFF2-40B4-BE49-F238E27FC236}">
                <a16:creationId xmlns:a16="http://schemas.microsoft.com/office/drawing/2014/main" id="{4471910D-7AC8-CDFA-0F01-1966FCA7F2D3}"/>
              </a:ext>
              <a:ext uri="{C183D7F6-B498-43B3-948B-1728B52AA6E4}">
                <adec:decorative xmlns:adec="http://schemas.microsoft.com/office/drawing/2017/decorative" val="0"/>
              </a:ext>
            </a:extLst>
          </p:cNvPr>
          <p:cNvSpPr/>
          <p:nvPr/>
        </p:nvSpPr>
        <p:spPr bwMode="auto">
          <a:xfrm>
            <a:off x="9100024" y="2276861"/>
            <a:ext cx="2173208" cy="66479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defTabSz="932472" fontAlgn="base">
              <a:spcBef>
                <a:spcPct val="0"/>
              </a:spcBef>
              <a:spcAft>
                <a:spcPts val="600"/>
              </a:spcAft>
              <a:defRPr/>
            </a:pPr>
            <a:r>
              <a:rPr lang="en-GB" sz="1200" dirty="0">
                <a:solidFill>
                  <a:srgbClr val="000000"/>
                </a:solidFill>
                <a:latin typeface="Segoe UI Semibold"/>
                <a:ea typeface="Segoe UI" pitchFamily="34" charset="0"/>
                <a:cs typeface="Segoe UI" pitchFamily="34" charset="0"/>
              </a:rPr>
              <a:t>How would you like device builds to be deployed?</a:t>
            </a:r>
          </a:p>
        </p:txBody>
      </p:sp>
      <p:grpSp>
        <p:nvGrpSpPr>
          <p:cNvPr id="54" name="!!A">
            <a:extLst>
              <a:ext uri="{FF2B5EF4-FFF2-40B4-BE49-F238E27FC236}">
                <a16:creationId xmlns:a16="http://schemas.microsoft.com/office/drawing/2014/main" id="{5AD8001A-6599-54C7-9EAE-54B8F46E28FB}"/>
              </a:ext>
              <a:ext uri="{C183D7F6-B498-43B3-948B-1728B52AA6E4}">
                <adec:decorative xmlns:adec="http://schemas.microsoft.com/office/drawing/2017/decorative" val="1"/>
              </a:ext>
            </a:extLst>
          </p:cNvPr>
          <p:cNvGrpSpPr/>
          <p:nvPr/>
        </p:nvGrpSpPr>
        <p:grpSpPr>
          <a:xfrm>
            <a:off x="11393881" y="2803918"/>
            <a:ext cx="230609" cy="231532"/>
            <a:chOff x="-1827186" y="5547821"/>
            <a:chExt cx="624246" cy="626744"/>
          </a:xfrm>
        </p:grpSpPr>
        <p:pic>
          <p:nvPicPr>
            <p:cNvPr id="55" name="Picture 54">
              <a:extLst>
                <a:ext uri="{FF2B5EF4-FFF2-40B4-BE49-F238E27FC236}">
                  <a16:creationId xmlns:a16="http://schemas.microsoft.com/office/drawing/2014/main" id="{FAD3C46C-4410-D1C0-C9D7-B8D9FF5C8B0E}"/>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56" name="Graphic 55" descr="Cursor with solid fill">
              <a:extLst>
                <a:ext uri="{FF2B5EF4-FFF2-40B4-BE49-F238E27FC236}">
                  <a16:creationId xmlns:a16="http://schemas.microsoft.com/office/drawing/2014/main" id="{8BDA9B29-B83A-44DC-1ABE-99FFD88A1D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76064" y="5600192"/>
              <a:ext cx="522002" cy="522002"/>
            </a:xfrm>
            <a:prstGeom prst="rect">
              <a:avLst/>
            </a:prstGeom>
          </p:spPr>
        </p:pic>
      </p:grpSp>
      <p:grpSp>
        <p:nvGrpSpPr>
          <p:cNvPr id="57" name="Group 56">
            <a:extLst>
              <a:ext uri="{FF2B5EF4-FFF2-40B4-BE49-F238E27FC236}">
                <a16:creationId xmlns:a16="http://schemas.microsoft.com/office/drawing/2014/main" id="{5F084CBB-1F28-EFC2-12EC-E3D2CA722A6E}"/>
              </a:ext>
              <a:ext uri="{C183D7F6-B498-43B3-948B-1728B52AA6E4}">
                <adec:decorative xmlns:adec="http://schemas.microsoft.com/office/drawing/2017/decorative" val="1"/>
              </a:ext>
            </a:extLst>
          </p:cNvPr>
          <p:cNvGrpSpPr/>
          <p:nvPr/>
        </p:nvGrpSpPr>
        <p:grpSpPr>
          <a:xfrm>
            <a:off x="8279083" y="2273640"/>
            <a:ext cx="671240" cy="671240"/>
            <a:chOff x="3966032" y="2902995"/>
            <a:chExt cx="2937462" cy="2937462"/>
          </a:xfrm>
        </p:grpSpPr>
        <p:grpSp>
          <p:nvGrpSpPr>
            <p:cNvPr id="58" name="Group 57">
              <a:extLst>
                <a:ext uri="{FF2B5EF4-FFF2-40B4-BE49-F238E27FC236}">
                  <a16:creationId xmlns:a16="http://schemas.microsoft.com/office/drawing/2014/main" id="{1C488DB4-6628-7E0F-A387-721783363BC6}"/>
                </a:ext>
              </a:extLst>
            </p:cNvPr>
            <p:cNvGrpSpPr/>
            <p:nvPr/>
          </p:nvGrpSpPr>
          <p:grpSpPr>
            <a:xfrm>
              <a:off x="3966032" y="2902995"/>
              <a:ext cx="2937462" cy="2937462"/>
              <a:chOff x="3107352" y="3505200"/>
              <a:chExt cx="2247900" cy="2247900"/>
            </a:xfrm>
          </p:grpSpPr>
          <p:sp useBgFill="1">
            <p:nvSpPr>
              <p:cNvPr id="60" name="Oval 59">
                <a:extLst>
                  <a:ext uri="{FF2B5EF4-FFF2-40B4-BE49-F238E27FC236}">
                    <a16:creationId xmlns:a16="http://schemas.microsoft.com/office/drawing/2014/main" id="{561A93D8-601C-1FFA-B266-2BC7DD56980E}"/>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61" name="Oval 60">
                <a:extLst>
                  <a:ext uri="{FF2B5EF4-FFF2-40B4-BE49-F238E27FC236}">
                    <a16:creationId xmlns:a16="http://schemas.microsoft.com/office/drawing/2014/main" id="{7AC52F35-4D59-8C73-7BD9-B2025ABAD3E6}"/>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59" name="Oval 58">
              <a:extLst>
                <a:ext uri="{FF2B5EF4-FFF2-40B4-BE49-F238E27FC236}">
                  <a16:creationId xmlns:a16="http://schemas.microsoft.com/office/drawing/2014/main" id="{7EABD4C1-4769-3D3C-3AE9-198BDAF26FF2}"/>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63" name="Oval 62">
            <a:extLst>
              <a:ext uri="{FF2B5EF4-FFF2-40B4-BE49-F238E27FC236}">
                <a16:creationId xmlns:a16="http://schemas.microsoft.com/office/drawing/2014/main" id="{C5D3ED26-E3D5-3BE8-9023-145A67B5A60C}"/>
              </a:ext>
              <a:ext uri="{C183D7F6-B498-43B3-948B-1728B52AA6E4}">
                <adec:decorative xmlns:adec="http://schemas.microsoft.com/office/drawing/2017/decorative" val="0"/>
              </a:ext>
            </a:extLst>
          </p:cNvPr>
          <p:cNvSpPr/>
          <p:nvPr/>
        </p:nvSpPr>
        <p:spPr>
          <a:xfrm>
            <a:off x="8325581" y="2320139"/>
            <a:ext cx="578242" cy="578242"/>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rPr>
              <a:t>3</a:t>
            </a:r>
          </a:p>
        </p:txBody>
      </p:sp>
      <p:sp>
        <p:nvSpPr>
          <p:cNvPr id="64" name="!!BOX1">
            <a:extLst>
              <a:ext uri="{FF2B5EF4-FFF2-40B4-BE49-F238E27FC236}">
                <a16:creationId xmlns:a16="http://schemas.microsoft.com/office/drawing/2014/main" id="{50B5351E-F01A-0448-76A5-42DD7F2CF849}"/>
              </a:ext>
              <a:ext uri="{C183D7F6-B498-43B3-948B-1728B52AA6E4}">
                <adec:decorative xmlns:adec="http://schemas.microsoft.com/office/drawing/2017/decorative" val="1"/>
              </a:ext>
            </a:extLst>
          </p:cNvPr>
          <p:cNvSpPr>
            <a:spLocks/>
          </p:cNvSpPr>
          <p:nvPr/>
        </p:nvSpPr>
        <p:spPr bwMode="auto">
          <a:xfrm>
            <a:off x="457200" y="3341914"/>
            <a:ext cx="3679825" cy="1000149"/>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84" name="Rectangle 83">
            <a:extLst>
              <a:ext uri="{FF2B5EF4-FFF2-40B4-BE49-F238E27FC236}">
                <a16:creationId xmlns:a16="http://schemas.microsoft.com/office/drawing/2014/main" id="{FB7146DC-1BD2-A38D-E50D-508EB23242A9}"/>
              </a:ext>
              <a:ext uri="{C183D7F6-B498-43B3-948B-1728B52AA6E4}">
                <adec:decorative xmlns:adec="http://schemas.microsoft.com/office/drawing/2017/decorative" val="0"/>
              </a:ext>
            </a:extLst>
          </p:cNvPr>
          <p:cNvSpPr/>
          <p:nvPr/>
        </p:nvSpPr>
        <p:spPr bwMode="auto">
          <a:xfrm>
            <a:off x="1502249" y="3509590"/>
            <a:ext cx="2293856" cy="66479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defTabSz="932472" fontAlgn="base">
              <a:spcBef>
                <a:spcPct val="0"/>
              </a:spcBef>
              <a:spcAft>
                <a:spcPts val="600"/>
              </a:spcAft>
              <a:defRPr/>
            </a:pPr>
            <a:r>
              <a:rPr lang="en-GB" sz="1200" dirty="0">
                <a:solidFill>
                  <a:srgbClr val="000000"/>
                </a:solidFill>
                <a:latin typeface="Segoe UI Semibold"/>
                <a:ea typeface="Segoe UI" pitchFamily="34" charset="0"/>
                <a:cs typeface="Segoe UI" pitchFamily="34" charset="0"/>
              </a:rPr>
              <a:t>What do you want the standard device set-up to be?</a:t>
            </a:r>
          </a:p>
        </p:txBody>
      </p:sp>
      <p:grpSp>
        <p:nvGrpSpPr>
          <p:cNvPr id="85" name="!!A">
            <a:extLst>
              <a:ext uri="{FF2B5EF4-FFF2-40B4-BE49-F238E27FC236}">
                <a16:creationId xmlns:a16="http://schemas.microsoft.com/office/drawing/2014/main" id="{3C63A647-7785-BDC6-F4D6-7BAD86B7F12D}"/>
              </a:ext>
              <a:ext uri="{C183D7F6-B498-43B3-948B-1728B52AA6E4}">
                <adec:decorative xmlns:adec="http://schemas.microsoft.com/office/drawing/2017/decorative" val="1"/>
              </a:ext>
            </a:extLst>
          </p:cNvPr>
          <p:cNvGrpSpPr/>
          <p:nvPr/>
        </p:nvGrpSpPr>
        <p:grpSpPr>
          <a:xfrm>
            <a:off x="3796106" y="4036647"/>
            <a:ext cx="230609" cy="231532"/>
            <a:chOff x="-1827186" y="5547821"/>
            <a:chExt cx="624246" cy="626744"/>
          </a:xfrm>
        </p:grpSpPr>
        <p:pic>
          <p:nvPicPr>
            <p:cNvPr id="89" name="Picture 88">
              <a:extLst>
                <a:ext uri="{FF2B5EF4-FFF2-40B4-BE49-F238E27FC236}">
                  <a16:creationId xmlns:a16="http://schemas.microsoft.com/office/drawing/2014/main" id="{9A28184D-DD07-7F9B-F4AE-4DA84F42D12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90" name="Graphic 89" descr="Cursor with solid fill">
              <a:extLst>
                <a:ext uri="{FF2B5EF4-FFF2-40B4-BE49-F238E27FC236}">
                  <a16:creationId xmlns:a16="http://schemas.microsoft.com/office/drawing/2014/main" id="{D5761B8C-D08E-D0E2-D167-7017FD75DBC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76064" y="5600192"/>
              <a:ext cx="522002" cy="522002"/>
            </a:xfrm>
            <a:prstGeom prst="rect">
              <a:avLst/>
            </a:prstGeom>
          </p:spPr>
        </p:pic>
      </p:grpSp>
      <p:grpSp>
        <p:nvGrpSpPr>
          <p:cNvPr id="91" name="Group 90">
            <a:extLst>
              <a:ext uri="{FF2B5EF4-FFF2-40B4-BE49-F238E27FC236}">
                <a16:creationId xmlns:a16="http://schemas.microsoft.com/office/drawing/2014/main" id="{A154BC4A-E5B2-2C87-2FFD-11E6E50FC4F0}"/>
              </a:ext>
              <a:ext uri="{C183D7F6-B498-43B3-948B-1728B52AA6E4}">
                <adec:decorative xmlns:adec="http://schemas.microsoft.com/office/drawing/2017/decorative" val="1"/>
              </a:ext>
            </a:extLst>
          </p:cNvPr>
          <p:cNvGrpSpPr/>
          <p:nvPr/>
        </p:nvGrpSpPr>
        <p:grpSpPr>
          <a:xfrm>
            <a:off x="681308" y="3506369"/>
            <a:ext cx="671240" cy="671240"/>
            <a:chOff x="3966032" y="2902995"/>
            <a:chExt cx="2937462" cy="2937462"/>
          </a:xfrm>
        </p:grpSpPr>
        <p:grpSp>
          <p:nvGrpSpPr>
            <p:cNvPr id="92" name="Group 91">
              <a:extLst>
                <a:ext uri="{FF2B5EF4-FFF2-40B4-BE49-F238E27FC236}">
                  <a16:creationId xmlns:a16="http://schemas.microsoft.com/office/drawing/2014/main" id="{7DFFFD0F-D983-FA15-508B-4AE4F5839449}"/>
                </a:ext>
              </a:extLst>
            </p:cNvPr>
            <p:cNvGrpSpPr/>
            <p:nvPr/>
          </p:nvGrpSpPr>
          <p:grpSpPr>
            <a:xfrm>
              <a:off x="3966032" y="2902995"/>
              <a:ext cx="2937462" cy="2937462"/>
              <a:chOff x="3107352" y="3505200"/>
              <a:chExt cx="2247900" cy="2247900"/>
            </a:xfrm>
          </p:grpSpPr>
          <p:sp useBgFill="1">
            <p:nvSpPr>
              <p:cNvPr id="94" name="Oval 93">
                <a:extLst>
                  <a:ext uri="{FF2B5EF4-FFF2-40B4-BE49-F238E27FC236}">
                    <a16:creationId xmlns:a16="http://schemas.microsoft.com/office/drawing/2014/main" id="{1F42957B-077C-7D2E-CD9C-B1C659A3CB78}"/>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95" name="Oval 94">
                <a:extLst>
                  <a:ext uri="{FF2B5EF4-FFF2-40B4-BE49-F238E27FC236}">
                    <a16:creationId xmlns:a16="http://schemas.microsoft.com/office/drawing/2014/main" id="{B6C3515E-808D-966A-9BB6-69C0963D1AE9}"/>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93" name="Oval 92">
              <a:extLst>
                <a:ext uri="{FF2B5EF4-FFF2-40B4-BE49-F238E27FC236}">
                  <a16:creationId xmlns:a16="http://schemas.microsoft.com/office/drawing/2014/main" id="{FF0E2F84-0718-CF5B-8186-E63E6F269DFA}"/>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96" name="Oval 95">
            <a:extLst>
              <a:ext uri="{FF2B5EF4-FFF2-40B4-BE49-F238E27FC236}">
                <a16:creationId xmlns:a16="http://schemas.microsoft.com/office/drawing/2014/main" id="{5577D7C4-61D8-0026-88BD-BD99EB71E0AB}"/>
              </a:ext>
              <a:ext uri="{C183D7F6-B498-43B3-948B-1728B52AA6E4}">
                <adec:decorative xmlns:adec="http://schemas.microsoft.com/office/drawing/2017/decorative" val="0"/>
              </a:ext>
            </a:extLst>
          </p:cNvPr>
          <p:cNvSpPr/>
          <p:nvPr/>
        </p:nvSpPr>
        <p:spPr>
          <a:xfrm>
            <a:off x="727806" y="3552868"/>
            <a:ext cx="578242" cy="578242"/>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rPr>
              <a:t>4</a:t>
            </a:r>
          </a:p>
        </p:txBody>
      </p:sp>
      <p:sp>
        <p:nvSpPr>
          <p:cNvPr id="97" name="!!BOX1">
            <a:extLst>
              <a:ext uri="{FF2B5EF4-FFF2-40B4-BE49-F238E27FC236}">
                <a16:creationId xmlns:a16="http://schemas.microsoft.com/office/drawing/2014/main" id="{7B2CF523-CBC4-5FB3-43B0-AF66F7F333FB}"/>
              </a:ext>
              <a:ext uri="{C183D7F6-B498-43B3-948B-1728B52AA6E4}">
                <adec:decorative xmlns:adec="http://schemas.microsoft.com/office/drawing/2017/decorative" val="1"/>
              </a:ext>
            </a:extLst>
          </p:cNvPr>
          <p:cNvSpPr>
            <a:spLocks/>
          </p:cNvSpPr>
          <p:nvPr/>
        </p:nvSpPr>
        <p:spPr bwMode="auto">
          <a:xfrm>
            <a:off x="4254500" y="3341914"/>
            <a:ext cx="3679825" cy="1000149"/>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98" name="Rectangle 97">
            <a:extLst>
              <a:ext uri="{FF2B5EF4-FFF2-40B4-BE49-F238E27FC236}">
                <a16:creationId xmlns:a16="http://schemas.microsoft.com/office/drawing/2014/main" id="{322F9B27-D40E-A6A6-94FC-28A0793DB403}"/>
              </a:ext>
              <a:ext uri="{C183D7F6-B498-43B3-948B-1728B52AA6E4}">
                <adec:decorative xmlns:adec="http://schemas.microsoft.com/office/drawing/2017/decorative" val="0"/>
              </a:ext>
            </a:extLst>
          </p:cNvPr>
          <p:cNvSpPr/>
          <p:nvPr/>
        </p:nvSpPr>
        <p:spPr bwMode="auto">
          <a:xfrm>
            <a:off x="5299548" y="3509590"/>
            <a:ext cx="2574451" cy="66479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defTabSz="932472" fontAlgn="base">
              <a:spcBef>
                <a:spcPct val="0"/>
              </a:spcBef>
              <a:spcAft>
                <a:spcPts val="600"/>
              </a:spcAft>
              <a:defRPr/>
            </a:pPr>
            <a:r>
              <a:rPr lang="en-GB" sz="1200" dirty="0">
                <a:solidFill>
                  <a:srgbClr val="000000"/>
                </a:solidFill>
                <a:latin typeface="Segoe UI Semibold"/>
                <a:ea typeface="Segoe UI" pitchFamily="34" charset="0"/>
                <a:cs typeface="Segoe UI" pitchFamily="34" charset="0"/>
              </a:rPr>
              <a:t>How would you like the device access to be managed?</a:t>
            </a:r>
          </a:p>
        </p:txBody>
      </p:sp>
      <p:grpSp>
        <p:nvGrpSpPr>
          <p:cNvPr id="99" name="!!A">
            <a:extLst>
              <a:ext uri="{FF2B5EF4-FFF2-40B4-BE49-F238E27FC236}">
                <a16:creationId xmlns:a16="http://schemas.microsoft.com/office/drawing/2014/main" id="{F622787C-7993-AF5C-8123-5EAF9B159211}"/>
              </a:ext>
              <a:ext uri="{C183D7F6-B498-43B3-948B-1728B52AA6E4}">
                <adec:decorative xmlns:adec="http://schemas.microsoft.com/office/drawing/2017/decorative" val="1"/>
              </a:ext>
            </a:extLst>
          </p:cNvPr>
          <p:cNvGrpSpPr/>
          <p:nvPr/>
        </p:nvGrpSpPr>
        <p:grpSpPr>
          <a:xfrm>
            <a:off x="7593406" y="4036647"/>
            <a:ext cx="230609" cy="231532"/>
            <a:chOff x="-1827186" y="5547821"/>
            <a:chExt cx="624246" cy="626744"/>
          </a:xfrm>
        </p:grpSpPr>
        <p:pic>
          <p:nvPicPr>
            <p:cNvPr id="102" name="Picture 101">
              <a:extLst>
                <a:ext uri="{FF2B5EF4-FFF2-40B4-BE49-F238E27FC236}">
                  <a16:creationId xmlns:a16="http://schemas.microsoft.com/office/drawing/2014/main" id="{C3A26706-7D5D-274F-E31D-A39C9767EFEA}"/>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103" name="Graphic 102" descr="Cursor with solid fill">
              <a:extLst>
                <a:ext uri="{FF2B5EF4-FFF2-40B4-BE49-F238E27FC236}">
                  <a16:creationId xmlns:a16="http://schemas.microsoft.com/office/drawing/2014/main" id="{4DC06CF4-12CE-CE76-0C41-5C6BE28A4FE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76064" y="5600192"/>
              <a:ext cx="522002" cy="522002"/>
            </a:xfrm>
            <a:prstGeom prst="rect">
              <a:avLst/>
            </a:prstGeom>
          </p:spPr>
        </p:pic>
      </p:grpSp>
      <p:grpSp>
        <p:nvGrpSpPr>
          <p:cNvPr id="104" name="Group 103">
            <a:extLst>
              <a:ext uri="{FF2B5EF4-FFF2-40B4-BE49-F238E27FC236}">
                <a16:creationId xmlns:a16="http://schemas.microsoft.com/office/drawing/2014/main" id="{AFAE0BB4-2117-4000-27C9-DB98496EE1D7}"/>
              </a:ext>
              <a:ext uri="{C183D7F6-B498-43B3-948B-1728B52AA6E4}">
                <adec:decorative xmlns:adec="http://schemas.microsoft.com/office/drawing/2017/decorative" val="1"/>
              </a:ext>
            </a:extLst>
          </p:cNvPr>
          <p:cNvGrpSpPr/>
          <p:nvPr/>
        </p:nvGrpSpPr>
        <p:grpSpPr>
          <a:xfrm>
            <a:off x="4478608" y="3506369"/>
            <a:ext cx="671240" cy="671240"/>
            <a:chOff x="3966032" y="2902995"/>
            <a:chExt cx="2937462" cy="2937462"/>
          </a:xfrm>
        </p:grpSpPr>
        <p:grpSp>
          <p:nvGrpSpPr>
            <p:cNvPr id="105" name="Group 104">
              <a:extLst>
                <a:ext uri="{FF2B5EF4-FFF2-40B4-BE49-F238E27FC236}">
                  <a16:creationId xmlns:a16="http://schemas.microsoft.com/office/drawing/2014/main" id="{6BF586D0-7CC0-6A0D-A167-10764193D5A3}"/>
                </a:ext>
              </a:extLst>
            </p:cNvPr>
            <p:cNvGrpSpPr/>
            <p:nvPr/>
          </p:nvGrpSpPr>
          <p:grpSpPr>
            <a:xfrm>
              <a:off x="3966032" y="2902995"/>
              <a:ext cx="2937462" cy="2937462"/>
              <a:chOff x="3107352" y="3505200"/>
              <a:chExt cx="2247900" cy="2247900"/>
            </a:xfrm>
          </p:grpSpPr>
          <p:sp useBgFill="1">
            <p:nvSpPr>
              <p:cNvPr id="112" name="Oval 111">
                <a:extLst>
                  <a:ext uri="{FF2B5EF4-FFF2-40B4-BE49-F238E27FC236}">
                    <a16:creationId xmlns:a16="http://schemas.microsoft.com/office/drawing/2014/main" id="{B7CDDF3B-15CE-E122-05DC-E5DDAD7AA0E5}"/>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118" name="Oval 117">
                <a:extLst>
                  <a:ext uri="{FF2B5EF4-FFF2-40B4-BE49-F238E27FC236}">
                    <a16:creationId xmlns:a16="http://schemas.microsoft.com/office/drawing/2014/main" id="{E81464DD-1DAB-CCB8-DAFF-24E3EC15F190}"/>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111" name="Oval 110">
              <a:extLst>
                <a:ext uri="{FF2B5EF4-FFF2-40B4-BE49-F238E27FC236}">
                  <a16:creationId xmlns:a16="http://schemas.microsoft.com/office/drawing/2014/main" id="{16BA65BB-0C4A-8485-EE6D-4D16E3FE49AF}"/>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119" name="Oval 118">
            <a:extLst>
              <a:ext uri="{FF2B5EF4-FFF2-40B4-BE49-F238E27FC236}">
                <a16:creationId xmlns:a16="http://schemas.microsoft.com/office/drawing/2014/main" id="{FA6BDCA1-3FCC-DED8-3909-6FFA8781304C}"/>
              </a:ext>
              <a:ext uri="{C183D7F6-B498-43B3-948B-1728B52AA6E4}">
                <adec:decorative xmlns:adec="http://schemas.microsoft.com/office/drawing/2017/decorative" val="0"/>
              </a:ext>
            </a:extLst>
          </p:cNvPr>
          <p:cNvSpPr/>
          <p:nvPr/>
        </p:nvSpPr>
        <p:spPr>
          <a:xfrm>
            <a:off x="4525106" y="3552868"/>
            <a:ext cx="578242" cy="578242"/>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rPr>
              <a:t>5</a:t>
            </a:r>
          </a:p>
        </p:txBody>
      </p:sp>
      <p:sp>
        <p:nvSpPr>
          <p:cNvPr id="125" name="!!BOX1">
            <a:extLst>
              <a:ext uri="{FF2B5EF4-FFF2-40B4-BE49-F238E27FC236}">
                <a16:creationId xmlns:a16="http://schemas.microsoft.com/office/drawing/2014/main" id="{8CB9D944-821E-122F-665B-0D333E2D4F19}"/>
              </a:ext>
              <a:ext uri="{C183D7F6-B498-43B3-948B-1728B52AA6E4}">
                <adec:decorative xmlns:adec="http://schemas.microsoft.com/office/drawing/2017/decorative" val="1"/>
              </a:ext>
            </a:extLst>
          </p:cNvPr>
          <p:cNvSpPr>
            <a:spLocks/>
          </p:cNvSpPr>
          <p:nvPr/>
        </p:nvSpPr>
        <p:spPr bwMode="auto">
          <a:xfrm>
            <a:off x="8054975" y="3341914"/>
            <a:ext cx="3679825" cy="1000149"/>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26" name="Rectangle 125">
            <a:extLst>
              <a:ext uri="{FF2B5EF4-FFF2-40B4-BE49-F238E27FC236}">
                <a16:creationId xmlns:a16="http://schemas.microsoft.com/office/drawing/2014/main" id="{23240BA3-8E75-08F8-8BD7-36B7C627E684}"/>
              </a:ext>
              <a:ext uri="{C183D7F6-B498-43B3-948B-1728B52AA6E4}">
                <adec:decorative xmlns:adec="http://schemas.microsoft.com/office/drawing/2017/decorative" val="0"/>
              </a:ext>
            </a:extLst>
          </p:cNvPr>
          <p:cNvSpPr/>
          <p:nvPr/>
        </p:nvSpPr>
        <p:spPr bwMode="auto">
          <a:xfrm>
            <a:off x="9100024" y="3324924"/>
            <a:ext cx="2274972" cy="10341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defTabSz="932472" fontAlgn="base">
              <a:spcBef>
                <a:spcPct val="0"/>
              </a:spcBef>
              <a:spcAft>
                <a:spcPts val="600"/>
              </a:spcAft>
              <a:defRPr/>
            </a:pPr>
            <a:r>
              <a:rPr lang="en-GB" sz="1200" dirty="0">
                <a:solidFill>
                  <a:srgbClr val="000000"/>
                </a:solidFill>
                <a:latin typeface="Segoe UI Semibold"/>
                <a:ea typeface="Segoe UI" pitchFamily="34" charset="0"/>
                <a:cs typeface="Segoe UI" pitchFamily="34" charset="0"/>
              </a:rPr>
              <a:t>Does the device need to</a:t>
            </a:r>
            <a:br>
              <a:rPr lang="en-GB" sz="1200" dirty="0">
                <a:solidFill>
                  <a:srgbClr val="000000"/>
                </a:solidFill>
                <a:latin typeface="Segoe UI Semibold"/>
                <a:ea typeface="Segoe UI" pitchFamily="34" charset="0"/>
                <a:cs typeface="Segoe UI" pitchFamily="34" charset="0"/>
              </a:rPr>
            </a:br>
            <a:r>
              <a:rPr lang="en-GB" sz="1200" dirty="0">
                <a:solidFill>
                  <a:srgbClr val="000000"/>
                </a:solidFill>
                <a:latin typeface="Segoe UI Semibold"/>
                <a:ea typeface="Segoe UI" pitchFamily="34" charset="0"/>
                <a:cs typeface="Segoe UI" pitchFamily="34" charset="0"/>
              </a:rPr>
              <a:t>be logged into a generic account after an</a:t>
            </a:r>
            <a:br>
              <a:rPr lang="en-GB" sz="1200" dirty="0">
                <a:solidFill>
                  <a:srgbClr val="000000"/>
                </a:solidFill>
                <a:latin typeface="Segoe UI Semibold"/>
                <a:ea typeface="Segoe UI" pitchFamily="34" charset="0"/>
                <a:cs typeface="Segoe UI" pitchFamily="34" charset="0"/>
              </a:rPr>
            </a:br>
            <a:r>
              <a:rPr lang="en-GB" sz="1200" dirty="0">
                <a:solidFill>
                  <a:srgbClr val="000000"/>
                </a:solidFill>
                <a:latin typeface="Segoe UI Semibold"/>
                <a:ea typeface="Segoe UI" pitchFamily="34" charset="0"/>
                <a:cs typeface="Segoe UI" pitchFamily="34" charset="0"/>
              </a:rPr>
              <a:t>authenticated user logs off?</a:t>
            </a:r>
          </a:p>
        </p:txBody>
      </p:sp>
      <p:grpSp>
        <p:nvGrpSpPr>
          <p:cNvPr id="127" name="!!A">
            <a:extLst>
              <a:ext uri="{FF2B5EF4-FFF2-40B4-BE49-F238E27FC236}">
                <a16:creationId xmlns:a16="http://schemas.microsoft.com/office/drawing/2014/main" id="{4254AD26-1AFE-9BC6-0B8F-9EA5446B9F6B}"/>
              </a:ext>
              <a:ext uri="{C183D7F6-B498-43B3-948B-1728B52AA6E4}">
                <adec:decorative xmlns:adec="http://schemas.microsoft.com/office/drawing/2017/decorative" val="1"/>
              </a:ext>
            </a:extLst>
          </p:cNvPr>
          <p:cNvGrpSpPr/>
          <p:nvPr/>
        </p:nvGrpSpPr>
        <p:grpSpPr>
          <a:xfrm>
            <a:off x="11393881" y="4036647"/>
            <a:ext cx="230609" cy="231532"/>
            <a:chOff x="-1827186" y="5547821"/>
            <a:chExt cx="624246" cy="626744"/>
          </a:xfrm>
        </p:grpSpPr>
        <p:pic>
          <p:nvPicPr>
            <p:cNvPr id="128" name="Picture 127">
              <a:extLst>
                <a:ext uri="{FF2B5EF4-FFF2-40B4-BE49-F238E27FC236}">
                  <a16:creationId xmlns:a16="http://schemas.microsoft.com/office/drawing/2014/main" id="{1A629E46-D2B9-DDF4-F5C1-5A81C8E76A1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129" name="Graphic 128" descr="Cursor with solid fill">
              <a:extLst>
                <a:ext uri="{FF2B5EF4-FFF2-40B4-BE49-F238E27FC236}">
                  <a16:creationId xmlns:a16="http://schemas.microsoft.com/office/drawing/2014/main" id="{AC37E4B7-ED79-EFDF-CE67-12D75ADA8CA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76064" y="5600192"/>
              <a:ext cx="522002" cy="522002"/>
            </a:xfrm>
            <a:prstGeom prst="rect">
              <a:avLst/>
            </a:prstGeom>
          </p:spPr>
        </p:pic>
      </p:grpSp>
      <p:grpSp>
        <p:nvGrpSpPr>
          <p:cNvPr id="130" name="Group 129">
            <a:extLst>
              <a:ext uri="{FF2B5EF4-FFF2-40B4-BE49-F238E27FC236}">
                <a16:creationId xmlns:a16="http://schemas.microsoft.com/office/drawing/2014/main" id="{9DD540B7-A6DE-8B97-F30D-08D81D8ADF28}"/>
              </a:ext>
              <a:ext uri="{C183D7F6-B498-43B3-948B-1728B52AA6E4}">
                <adec:decorative xmlns:adec="http://schemas.microsoft.com/office/drawing/2017/decorative" val="1"/>
              </a:ext>
            </a:extLst>
          </p:cNvPr>
          <p:cNvGrpSpPr/>
          <p:nvPr/>
        </p:nvGrpSpPr>
        <p:grpSpPr>
          <a:xfrm>
            <a:off x="8279083" y="3506369"/>
            <a:ext cx="671240" cy="671240"/>
            <a:chOff x="3966032" y="2902995"/>
            <a:chExt cx="2937462" cy="2937462"/>
          </a:xfrm>
        </p:grpSpPr>
        <p:grpSp>
          <p:nvGrpSpPr>
            <p:cNvPr id="131" name="Group 130">
              <a:extLst>
                <a:ext uri="{FF2B5EF4-FFF2-40B4-BE49-F238E27FC236}">
                  <a16:creationId xmlns:a16="http://schemas.microsoft.com/office/drawing/2014/main" id="{B6D32A0E-6C79-A446-1F9A-2890589EA4D3}"/>
                </a:ext>
              </a:extLst>
            </p:cNvPr>
            <p:cNvGrpSpPr/>
            <p:nvPr/>
          </p:nvGrpSpPr>
          <p:grpSpPr>
            <a:xfrm>
              <a:off x="3966032" y="2902995"/>
              <a:ext cx="2937462" cy="2937462"/>
              <a:chOff x="3107352" y="3505200"/>
              <a:chExt cx="2247900" cy="2247900"/>
            </a:xfrm>
          </p:grpSpPr>
          <p:sp useBgFill="1">
            <p:nvSpPr>
              <p:cNvPr id="133" name="Oval 132">
                <a:extLst>
                  <a:ext uri="{FF2B5EF4-FFF2-40B4-BE49-F238E27FC236}">
                    <a16:creationId xmlns:a16="http://schemas.microsoft.com/office/drawing/2014/main" id="{6850747D-8261-3F39-16BE-6B284F408D07}"/>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134" name="Oval 133">
                <a:extLst>
                  <a:ext uri="{FF2B5EF4-FFF2-40B4-BE49-F238E27FC236}">
                    <a16:creationId xmlns:a16="http://schemas.microsoft.com/office/drawing/2014/main" id="{AFC69CE3-5998-E857-A831-938AF8E4EE46}"/>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132" name="Oval 131">
              <a:extLst>
                <a:ext uri="{FF2B5EF4-FFF2-40B4-BE49-F238E27FC236}">
                  <a16:creationId xmlns:a16="http://schemas.microsoft.com/office/drawing/2014/main" id="{B900D7BA-882A-197C-8EB6-F3E188454742}"/>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135" name="Oval 134">
            <a:extLst>
              <a:ext uri="{FF2B5EF4-FFF2-40B4-BE49-F238E27FC236}">
                <a16:creationId xmlns:a16="http://schemas.microsoft.com/office/drawing/2014/main" id="{C31EF801-FE66-C184-A146-46641FC77F35}"/>
              </a:ext>
              <a:ext uri="{C183D7F6-B498-43B3-948B-1728B52AA6E4}">
                <adec:decorative xmlns:adec="http://schemas.microsoft.com/office/drawing/2017/decorative" val="0"/>
              </a:ext>
            </a:extLst>
          </p:cNvPr>
          <p:cNvSpPr/>
          <p:nvPr/>
        </p:nvSpPr>
        <p:spPr>
          <a:xfrm>
            <a:off x="8325581" y="3552868"/>
            <a:ext cx="578242" cy="578242"/>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rPr>
              <a:t>6</a:t>
            </a:r>
          </a:p>
        </p:txBody>
      </p:sp>
      <p:sp>
        <p:nvSpPr>
          <p:cNvPr id="166" name="!!BOX6">
            <a:extLst>
              <a:ext uri="{FF2B5EF4-FFF2-40B4-BE49-F238E27FC236}">
                <a16:creationId xmlns:a16="http://schemas.microsoft.com/office/drawing/2014/main" id="{1BC10EDA-E8AE-324B-F4A9-A6AD245690A1}"/>
              </a:ext>
              <a:ext uri="{C183D7F6-B498-43B3-948B-1728B52AA6E4}">
                <adec:decorative xmlns:adec="http://schemas.microsoft.com/office/drawing/2017/decorative" val="1"/>
              </a:ext>
            </a:extLst>
          </p:cNvPr>
          <p:cNvSpPr>
            <a:spLocks/>
          </p:cNvSpPr>
          <p:nvPr/>
        </p:nvSpPr>
        <p:spPr bwMode="auto">
          <a:xfrm>
            <a:off x="2369977" y="5032218"/>
            <a:ext cx="2728787" cy="1039699"/>
          </a:xfrm>
          <a:prstGeom prst="roundRect">
            <a:avLst>
              <a:gd name="adj" fmla="val 50000"/>
            </a:avLst>
          </a:prstGeom>
          <a:gradFill>
            <a:gsLst>
              <a:gs pos="50000">
                <a:srgbClr val="94E19A"/>
              </a:gs>
              <a:gs pos="0">
                <a:srgbClr val="AEF23D"/>
              </a:gs>
              <a:gs pos="100000">
                <a:srgbClr val="79CFFC"/>
              </a:gs>
            </a:gsLst>
            <a:lin ang="2700000" scaled="1"/>
          </a:gradFill>
          <a:ln w="3768" cap="flat">
            <a:noFill/>
            <a:prstDash val="solid"/>
            <a:miter/>
          </a:ln>
        </p:spPr>
        <p:txBody>
          <a:bodyPr rtlCol="0" anchor="ctr"/>
          <a:lstStyle/>
          <a:p>
            <a:endParaRPr lang="en-GB"/>
          </a:p>
        </p:txBody>
      </p:sp>
      <p:grpSp>
        <p:nvGrpSpPr>
          <p:cNvPr id="167" name="Group 166" descr="Button to learn more about Managed devices overview on web">
            <a:extLst>
              <a:ext uri="{FF2B5EF4-FFF2-40B4-BE49-F238E27FC236}">
                <a16:creationId xmlns:a16="http://schemas.microsoft.com/office/drawing/2014/main" id="{D3CA0946-B3D0-05F4-08E0-983F942574C7}"/>
              </a:ext>
              <a:ext uri="{C183D7F6-B498-43B3-948B-1728B52AA6E4}">
                <adec:decorative xmlns:adec="http://schemas.microsoft.com/office/drawing/2017/decorative" val="0"/>
              </a:ext>
            </a:extLst>
          </p:cNvPr>
          <p:cNvGrpSpPr/>
          <p:nvPr/>
        </p:nvGrpSpPr>
        <p:grpSpPr>
          <a:xfrm>
            <a:off x="3569185" y="5952575"/>
            <a:ext cx="230609" cy="231532"/>
            <a:chOff x="8421005" y="4306066"/>
            <a:chExt cx="230609" cy="231532"/>
          </a:xfrm>
        </p:grpSpPr>
        <p:grpSp>
          <p:nvGrpSpPr>
            <p:cNvPr id="168" name="Group 167">
              <a:extLst>
                <a:ext uri="{FF2B5EF4-FFF2-40B4-BE49-F238E27FC236}">
                  <a16:creationId xmlns:a16="http://schemas.microsoft.com/office/drawing/2014/main" id="{D79DC677-AB14-CFD8-212A-22589CFD97FB}"/>
                </a:ext>
              </a:extLst>
            </p:cNvPr>
            <p:cNvGrpSpPr/>
            <p:nvPr/>
          </p:nvGrpSpPr>
          <p:grpSpPr>
            <a:xfrm>
              <a:off x="8421005" y="4306066"/>
              <a:ext cx="230609" cy="231532"/>
              <a:chOff x="1981803" y="5148625"/>
              <a:chExt cx="230609" cy="231532"/>
            </a:xfrm>
          </p:grpSpPr>
          <p:pic>
            <p:nvPicPr>
              <p:cNvPr id="170" name="Picture 169">
                <a:extLst>
                  <a:ext uri="{FF2B5EF4-FFF2-40B4-BE49-F238E27FC236}">
                    <a16:creationId xmlns:a16="http://schemas.microsoft.com/office/drawing/2014/main" id="{D464182C-A6B8-9347-CFB8-C6701D934F69}"/>
                  </a:ext>
                </a:extLst>
              </p:cNvPr>
              <p:cNvPicPr>
                <a:picLocks noChangeAspect="1"/>
              </p:cNvPicPr>
              <p:nvPr/>
            </p:nvPicPr>
            <p:blipFill>
              <a:blip r:embed="rId6">
                <a:extLst>
                  <a:ext uri="{BEBA8EAE-BF5A-486C-A8C5-ECC9F3942E4B}">
                    <a14:imgProps xmlns:a14="http://schemas.microsoft.com/office/drawing/2010/main">
                      <a14:imgLayer r:embed="rId3">
                        <a14:imgEffect>
                          <a14:saturation sat="0"/>
                        </a14:imgEffect>
                        <a14:imgEffect>
                          <a14:brightnessContrast bright="65000"/>
                        </a14:imgEffect>
                      </a14:imgLayer>
                    </a14:imgProps>
                  </a:ext>
                </a:extLst>
              </a:blip>
              <a:stretch>
                <a:fillRect/>
              </a:stretch>
            </p:blipFill>
            <p:spPr>
              <a:xfrm>
                <a:off x="1981803" y="5148625"/>
                <a:ext cx="230609" cy="231532"/>
              </a:xfrm>
              <a:prstGeom prst="rect">
                <a:avLst/>
              </a:prstGeom>
              <a:effectLst>
                <a:outerShdw blurRad="266700" sx="102000" sy="102000" algn="ctr" rotWithShape="0">
                  <a:schemeClr val="accent1">
                    <a:alpha val="96000"/>
                  </a:schemeClr>
                </a:outerShdw>
              </a:effectLst>
            </p:spPr>
          </p:pic>
          <p:pic>
            <p:nvPicPr>
              <p:cNvPr id="171" name="Picture 170">
                <a:extLst>
                  <a:ext uri="{FF2B5EF4-FFF2-40B4-BE49-F238E27FC236}">
                    <a16:creationId xmlns:a16="http://schemas.microsoft.com/office/drawing/2014/main" id="{4F7A7A3D-99F6-617C-D670-016F674785E1}"/>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169" name="Oval 168">
              <a:hlinkClick r:id="rId9"/>
              <a:extLst>
                <a:ext uri="{FF2B5EF4-FFF2-40B4-BE49-F238E27FC236}">
                  <a16:creationId xmlns:a16="http://schemas.microsoft.com/office/drawing/2014/main" id="{BFF57C3F-2BD4-1A85-2B10-062266C7FDB8}"/>
                </a:ext>
              </a:extLst>
            </p:cNvPr>
            <p:cNvSpPr>
              <a:spLocks/>
            </p:cNvSpPr>
            <p:nvPr/>
          </p:nvSpPr>
          <p:spPr bwMode="auto">
            <a:xfrm>
              <a:off x="8421005" y="4306066"/>
              <a:ext cx="230609" cy="231532"/>
            </a:xfrm>
            <a:prstGeom prst="ellipse">
              <a:avLst/>
            </a:prstGeom>
            <a:solidFill>
              <a:schemeClr val="accent5">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174" name="Rectangle 173" descr="Button to learn more about Managed devices overview">
            <a:extLst>
              <a:ext uri="{FF2B5EF4-FFF2-40B4-BE49-F238E27FC236}">
                <a16:creationId xmlns:a16="http://schemas.microsoft.com/office/drawing/2014/main" id="{9E9FE2C5-B3E5-4FA8-A5A2-2B3094C780AC}"/>
              </a:ext>
              <a:ext uri="{C183D7F6-B498-43B3-948B-1728B52AA6E4}">
                <adec:decorative xmlns:adec="http://schemas.microsoft.com/office/drawing/2017/decorative" val="0"/>
              </a:ext>
            </a:extLst>
          </p:cNvPr>
          <p:cNvSpPr/>
          <p:nvPr/>
        </p:nvSpPr>
        <p:spPr bwMode="auto">
          <a:xfrm>
            <a:off x="2378563" y="5158114"/>
            <a:ext cx="2710961" cy="78790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600" dirty="0">
                <a:solidFill>
                  <a:srgbClr val="000000"/>
                </a:solidFill>
                <a:latin typeface="Segoe UI Semibold"/>
                <a:ea typeface="Segoe UI" pitchFamily="34" charset="0"/>
                <a:cs typeface="Segoe UI" pitchFamily="34" charset="0"/>
              </a:rPr>
              <a:t>Managed devices</a:t>
            </a:r>
            <a:br>
              <a:rPr lang="en-GB" sz="1600" dirty="0">
                <a:solidFill>
                  <a:srgbClr val="000000"/>
                </a:solidFill>
                <a:latin typeface="Segoe UI Semibold"/>
                <a:ea typeface="Segoe UI" pitchFamily="34" charset="0"/>
                <a:cs typeface="Segoe UI" pitchFamily="34" charset="0"/>
              </a:rPr>
            </a:br>
            <a:r>
              <a:rPr lang="en-GB" sz="1600" dirty="0">
                <a:solidFill>
                  <a:srgbClr val="000000"/>
                </a:solidFill>
                <a:latin typeface="Segoe UI Semibold"/>
                <a:ea typeface="Segoe UI" pitchFamily="34" charset="0"/>
                <a:cs typeface="Segoe UI" pitchFamily="34" charset="0"/>
              </a:rPr>
              <a:t>overview</a:t>
            </a:r>
          </a:p>
        </p:txBody>
      </p:sp>
      <p:sp>
        <p:nvSpPr>
          <p:cNvPr id="197" name="Oval 196" descr="Button to learn more about What solution are you using?">
            <a:hlinkClick r:id="rId10" action="ppaction://hlinksldjump"/>
            <a:extLst>
              <a:ext uri="{FF2B5EF4-FFF2-40B4-BE49-F238E27FC236}">
                <a16:creationId xmlns:a16="http://schemas.microsoft.com/office/drawing/2014/main" id="{E9AD7C80-BF41-90BA-2AC2-31C3D22F163F}"/>
              </a:ext>
              <a:ext uri="{C183D7F6-B498-43B3-948B-1728B52AA6E4}">
                <adec:decorative xmlns:adec="http://schemas.microsoft.com/office/drawing/2017/decorative" val="0"/>
              </a:ext>
            </a:extLst>
          </p:cNvPr>
          <p:cNvSpPr>
            <a:spLocks/>
          </p:cNvSpPr>
          <p:nvPr/>
        </p:nvSpPr>
        <p:spPr bwMode="auto">
          <a:xfrm>
            <a:off x="3796106" y="2803918"/>
            <a:ext cx="230609" cy="231532"/>
          </a:xfrm>
          <a:prstGeom prst="ellipse">
            <a:avLst/>
          </a:prstGeom>
          <a:solidFill>
            <a:srgbClr val="9BF00B">
              <a:alpha val="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98" name="Oval 197" descr="Button to learn more about How would you like operating system updates to be rolled-out to devices?&#10;">
            <a:hlinkClick r:id="rId11" action="ppaction://hlinksldjump"/>
            <a:extLst>
              <a:ext uri="{FF2B5EF4-FFF2-40B4-BE49-F238E27FC236}">
                <a16:creationId xmlns:a16="http://schemas.microsoft.com/office/drawing/2014/main" id="{467F1C49-A333-E8D9-2DC3-238E3FBE21C4}"/>
              </a:ext>
              <a:ext uri="{C183D7F6-B498-43B3-948B-1728B52AA6E4}">
                <adec:decorative xmlns:adec="http://schemas.microsoft.com/office/drawing/2017/decorative" val="0"/>
              </a:ext>
            </a:extLst>
          </p:cNvPr>
          <p:cNvSpPr>
            <a:spLocks/>
          </p:cNvSpPr>
          <p:nvPr/>
        </p:nvSpPr>
        <p:spPr bwMode="auto">
          <a:xfrm>
            <a:off x="7593406" y="2803918"/>
            <a:ext cx="230609" cy="231532"/>
          </a:xfrm>
          <a:prstGeom prst="ellipse">
            <a:avLst/>
          </a:prstGeom>
          <a:solidFill>
            <a:srgbClr val="9BF00B">
              <a:alpha val="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99" name="Oval 198" descr="Button to learn more about How would you like device builds to be deployed?&#10;">
            <a:hlinkClick r:id="rId12" action="ppaction://hlinksldjump"/>
            <a:extLst>
              <a:ext uri="{FF2B5EF4-FFF2-40B4-BE49-F238E27FC236}">
                <a16:creationId xmlns:a16="http://schemas.microsoft.com/office/drawing/2014/main" id="{AA195870-EBB0-F1DB-3DAB-4AFCDE856F13}"/>
              </a:ext>
              <a:ext uri="{C183D7F6-B498-43B3-948B-1728B52AA6E4}">
                <adec:decorative xmlns:adec="http://schemas.microsoft.com/office/drawing/2017/decorative" val="0"/>
              </a:ext>
            </a:extLst>
          </p:cNvPr>
          <p:cNvSpPr>
            <a:spLocks/>
          </p:cNvSpPr>
          <p:nvPr/>
        </p:nvSpPr>
        <p:spPr bwMode="auto">
          <a:xfrm>
            <a:off x="11393881" y="2803918"/>
            <a:ext cx="230609" cy="231532"/>
          </a:xfrm>
          <a:prstGeom prst="ellipse">
            <a:avLst/>
          </a:prstGeom>
          <a:solidFill>
            <a:srgbClr val="9BF00B">
              <a:alpha val="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00" name="Oval 199" descr="Button to learn more about What do you want the standard device set-up to be?&#10;">
            <a:hlinkClick r:id="rId13" action="ppaction://hlinksldjump"/>
            <a:extLst>
              <a:ext uri="{FF2B5EF4-FFF2-40B4-BE49-F238E27FC236}">
                <a16:creationId xmlns:a16="http://schemas.microsoft.com/office/drawing/2014/main" id="{0D4F49D2-6EC0-754D-A648-AE7B02A903A7}"/>
              </a:ext>
              <a:ext uri="{C183D7F6-B498-43B3-948B-1728B52AA6E4}">
                <adec:decorative xmlns:adec="http://schemas.microsoft.com/office/drawing/2017/decorative" val="0"/>
              </a:ext>
            </a:extLst>
          </p:cNvPr>
          <p:cNvSpPr>
            <a:spLocks/>
          </p:cNvSpPr>
          <p:nvPr/>
        </p:nvSpPr>
        <p:spPr bwMode="auto">
          <a:xfrm>
            <a:off x="3796106" y="4036647"/>
            <a:ext cx="230609" cy="231532"/>
          </a:xfrm>
          <a:prstGeom prst="ellipse">
            <a:avLst/>
          </a:prstGeom>
          <a:solidFill>
            <a:srgbClr val="9BF00B">
              <a:alpha val="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01" name="Oval 200" descr="Button to learn more about How would you like the device access to be managed?&#10;&#10;">
            <a:hlinkClick r:id="rId14" action="ppaction://hlinksldjump"/>
            <a:extLst>
              <a:ext uri="{FF2B5EF4-FFF2-40B4-BE49-F238E27FC236}">
                <a16:creationId xmlns:a16="http://schemas.microsoft.com/office/drawing/2014/main" id="{8B12E813-4669-36C0-DBAC-F5C7113D157F}"/>
              </a:ext>
              <a:ext uri="{C183D7F6-B498-43B3-948B-1728B52AA6E4}">
                <adec:decorative xmlns:adec="http://schemas.microsoft.com/office/drawing/2017/decorative" val="0"/>
              </a:ext>
            </a:extLst>
          </p:cNvPr>
          <p:cNvSpPr>
            <a:spLocks/>
          </p:cNvSpPr>
          <p:nvPr/>
        </p:nvSpPr>
        <p:spPr bwMode="auto">
          <a:xfrm>
            <a:off x="7593406" y="4036647"/>
            <a:ext cx="230609" cy="231532"/>
          </a:xfrm>
          <a:prstGeom prst="ellipse">
            <a:avLst/>
          </a:prstGeom>
          <a:solidFill>
            <a:srgbClr val="9BF00B">
              <a:alpha val="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02" name="Oval 201" descr="Button to learn more about Does the device need to be logged into a generic account after an authenticated user logs off?&#10;&#10;">
            <a:hlinkClick r:id="rId15" action="ppaction://hlinksldjump"/>
            <a:extLst>
              <a:ext uri="{FF2B5EF4-FFF2-40B4-BE49-F238E27FC236}">
                <a16:creationId xmlns:a16="http://schemas.microsoft.com/office/drawing/2014/main" id="{CC481CDB-AFBB-C74B-7F98-B031842AAD67}"/>
              </a:ext>
              <a:ext uri="{C183D7F6-B498-43B3-948B-1728B52AA6E4}">
                <adec:decorative xmlns:adec="http://schemas.microsoft.com/office/drawing/2017/decorative" val="0"/>
              </a:ext>
            </a:extLst>
          </p:cNvPr>
          <p:cNvSpPr>
            <a:spLocks/>
          </p:cNvSpPr>
          <p:nvPr/>
        </p:nvSpPr>
        <p:spPr bwMode="auto">
          <a:xfrm>
            <a:off x="11393881" y="4036647"/>
            <a:ext cx="230609" cy="231532"/>
          </a:xfrm>
          <a:prstGeom prst="ellipse">
            <a:avLst/>
          </a:prstGeom>
          <a:solidFill>
            <a:srgbClr val="9BF00B">
              <a:alpha val="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2" name="Group 1" descr="Button to navigate back to main menu">
            <a:extLst>
              <a:ext uri="{FF2B5EF4-FFF2-40B4-BE49-F238E27FC236}">
                <a16:creationId xmlns:a16="http://schemas.microsoft.com/office/drawing/2014/main" id="{53602B82-F7FB-3CB0-C23B-42DCDCF8107D}"/>
              </a:ext>
              <a:ext uri="{C183D7F6-B498-43B3-948B-1728B52AA6E4}">
                <adec:decorative xmlns:adec="http://schemas.microsoft.com/office/drawing/2017/decorative" val="0"/>
              </a:ext>
            </a:extLst>
          </p:cNvPr>
          <p:cNvGrpSpPr/>
          <p:nvPr/>
        </p:nvGrpSpPr>
        <p:grpSpPr>
          <a:xfrm>
            <a:off x="11410951" y="349395"/>
            <a:ext cx="323850" cy="325146"/>
            <a:chOff x="11410951" y="349395"/>
            <a:chExt cx="323850" cy="325146"/>
          </a:xfrm>
        </p:grpSpPr>
        <p:grpSp>
          <p:nvGrpSpPr>
            <p:cNvPr id="3" name="Group 2">
              <a:extLst>
                <a:ext uri="{FF2B5EF4-FFF2-40B4-BE49-F238E27FC236}">
                  <a16:creationId xmlns:a16="http://schemas.microsoft.com/office/drawing/2014/main" id="{B34C675C-02F2-99C2-6105-B67B4B949FB2}"/>
                </a:ext>
              </a:extLst>
            </p:cNvPr>
            <p:cNvGrpSpPr/>
            <p:nvPr/>
          </p:nvGrpSpPr>
          <p:grpSpPr>
            <a:xfrm>
              <a:off x="11410951" y="349395"/>
              <a:ext cx="323850" cy="325146"/>
              <a:chOff x="11410951" y="349395"/>
              <a:chExt cx="323850" cy="325146"/>
            </a:xfrm>
          </p:grpSpPr>
          <p:pic>
            <p:nvPicPr>
              <p:cNvPr id="11" name="Picture 10">
                <a:extLst>
                  <a:ext uri="{FF2B5EF4-FFF2-40B4-BE49-F238E27FC236}">
                    <a16:creationId xmlns:a16="http://schemas.microsoft.com/office/drawing/2014/main" id="{3E608F19-DA6B-3279-0D5C-379888E25274}"/>
                  </a:ext>
                </a:extLst>
              </p:cNvPr>
              <p:cNvPicPr>
                <a:picLocks noChangeAspect="1"/>
              </p:cNvPicPr>
              <p:nvPr/>
            </p:nvPicPr>
            <p:blipFill>
              <a:blip r:embed="rId6">
                <a:extLst>
                  <a:ext uri="{BEBA8EAE-BF5A-486C-A8C5-ECC9F3942E4B}">
                    <a14:imgProps xmlns:a14="http://schemas.microsoft.com/office/drawing/2010/main">
                      <a14:imgLayer r:embed="rId3">
                        <a14:imgEffect>
                          <a14:saturation sat="0"/>
                        </a14:imgEffect>
                        <a14:imgEffect>
                          <a14:brightnessContrast bright="65000"/>
                        </a14:imgEffect>
                      </a14:imgLayer>
                    </a14:imgProps>
                  </a:ext>
                </a:extLst>
              </a:blip>
              <a:stretch>
                <a:fillRect/>
              </a:stretch>
            </p:blipFill>
            <p:spPr>
              <a:xfrm>
                <a:off x="11410951" y="349395"/>
                <a:ext cx="323850" cy="325146"/>
              </a:xfrm>
              <a:prstGeom prst="rect">
                <a:avLst/>
              </a:prstGeom>
              <a:effectLst>
                <a:outerShdw blurRad="266700" sx="102000" sy="102000" algn="ctr" rotWithShape="0">
                  <a:schemeClr val="accent1">
                    <a:alpha val="96000"/>
                  </a:schemeClr>
                </a:outerShdw>
              </a:effectLst>
            </p:spPr>
          </p:pic>
          <p:grpSp>
            <p:nvGrpSpPr>
              <p:cNvPr id="14" name="Group 13">
                <a:extLst>
                  <a:ext uri="{FF2B5EF4-FFF2-40B4-BE49-F238E27FC236}">
                    <a16:creationId xmlns:a16="http://schemas.microsoft.com/office/drawing/2014/main" id="{DD8A6771-EACC-2DC9-EB8B-E3816F3D9013}"/>
                  </a:ext>
                </a:extLst>
              </p:cNvPr>
              <p:cNvGrpSpPr/>
              <p:nvPr/>
            </p:nvGrpSpPr>
            <p:grpSpPr>
              <a:xfrm>
                <a:off x="11473093" y="418984"/>
                <a:ext cx="199566" cy="185968"/>
                <a:chOff x="3048008" y="590482"/>
                <a:chExt cx="6096368" cy="5680984"/>
              </a:xfrm>
              <a:solidFill>
                <a:schemeClr val="tx2"/>
              </a:solidFill>
            </p:grpSpPr>
            <p:sp>
              <p:nvSpPr>
                <p:cNvPr id="15" name="Freeform: Shape 14">
                  <a:extLst>
                    <a:ext uri="{FF2B5EF4-FFF2-40B4-BE49-F238E27FC236}">
                      <a16:creationId xmlns:a16="http://schemas.microsoft.com/office/drawing/2014/main" id="{64EE314D-192D-A708-03C9-69D1062CDD86}"/>
                    </a:ext>
                  </a:extLst>
                </p:cNvPr>
                <p:cNvSpPr/>
                <p:nvPr/>
              </p:nvSpPr>
              <p:spPr>
                <a:xfrm>
                  <a:off x="3893247" y="1953303"/>
                  <a:ext cx="4407014" cy="4318163"/>
                </a:xfrm>
                <a:custGeom>
                  <a:avLst/>
                  <a:gdLst>
                    <a:gd name="connsiteX0" fmla="*/ 4405505 w 4407014"/>
                    <a:gd name="connsiteY0" fmla="*/ 2970836 h 4318163"/>
                    <a:gd name="connsiteX1" fmla="*/ 4406743 w 4407014"/>
                    <a:gd name="connsiteY1" fmla="*/ 3661494 h 4318163"/>
                    <a:gd name="connsiteX2" fmla="*/ 3752756 w 4407014"/>
                    <a:gd name="connsiteY2" fmla="*/ 4318052 h 4318163"/>
                    <a:gd name="connsiteX3" fmla="*/ 2824164 w 4407014"/>
                    <a:gd name="connsiteY3" fmla="*/ 4317862 h 4318163"/>
                    <a:gd name="connsiteX4" fmla="*/ 2771110 w 4407014"/>
                    <a:gd name="connsiteY4" fmla="*/ 4264236 h 4318163"/>
                    <a:gd name="connsiteX5" fmla="*/ 2773015 w 4407014"/>
                    <a:gd name="connsiteY5" fmla="*/ 2816055 h 4318163"/>
                    <a:gd name="connsiteX6" fmla="*/ 2714245 w 4407014"/>
                    <a:gd name="connsiteY6" fmla="*/ 2757762 h 4318163"/>
                    <a:gd name="connsiteX7" fmla="*/ 1690403 w 4407014"/>
                    <a:gd name="connsiteY7" fmla="*/ 2757762 h 4318163"/>
                    <a:gd name="connsiteX8" fmla="*/ 1632682 w 4407014"/>
                    <a:gd name="connsiteY8" fmla="*/ 2817007 h 4318163"/>
                    <a:gd name="connsiteX9" fmla="*/ 1634682 w 4407014"/>
                    <a:gd name="connsiteY9" fmla="*/ 4260426 h 4318163"/>
                    <a:gd name="connsiteX10" fmla="*/ 1576008 w 4407014"/>
                    <a:gd name="connsiteY10" fmla="*/ 4318052 h 4318163"/>
                    <a:gd name="connsiteX11" fmla="*/ 642653 w 4407014"/>
                    <a:gd name="connsiteY11" fmla="*/ 4316624 h 4318163"/>
                    <a:gd name="connsiteX12" fmla="*/ 18480 w 4407014"/>
                    <a:gd name="connsiteY12" fmla="*/ 3835135 h 4318163"/>
                    <a:gd name="connsiteX13" fmla="*/ 1335 w 4407014"/>
                    <a:gd name="connsiteY13" fmla="*/ 3670257 h 4318163"/>
                    <a:gd name="connsiteX14" fmla="*/ 1 w 4407014"/>
                    <a:gd name="connsiteY14" fmla="*/ 2226838 h 4318163"/>
                    <a:gd name="connsiteX15" fmla="*/ 67057 w 4407014"/>
                    <a:gd name="connsiteY15" fmla="*/ 2065771 h 4318163"/>
                    <a:gd name="connsiteX16" fmla="*/ 2067879 w 4407014"/>
                    <a:gd name="connsiteY16" fmla="*/ 65616 h 4318163"/>
                    <a:gd name="connsiteX17" fmla="*/ 2339056 w 4407014"/>
                    <a:gd name="connsiteY17" fmla="*/ 66187 h 4318163"/>
                    <a:gd name="connsiteX18" fmla="*/ 4339877 w 4407014"/>
                    <a:gd name="connsiteY18" fmla="*/ 2066437 h 4318163"/>
                    <a:gd name="connsiteX19" fmla="*/ 4406362 w 4407014"/>
                    <a:gd name="connsiteY19" fmla="*/ 2227886 h 4318163"/>
                    <a:gd name="connsiteX20" fmla="*/ 4405695 w 4407014"/>
                    <a:gd name="connsiteY20" fmla="*/ 2971027 h 431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07014" h="4318163">
                      <a:moveTo>
                        <a:pt x="4405505" y="2970836"/>
                      </a:moveTo>
                      <a:cubicBezTo>
                        <a:pt x="4405505" y="3201055"/>
                        <a:pt x="4400075" y="3431465"/>
                        <a:pt x="4406743" y="3661494"/>
                      </a:cubicBezTo>
                      <a:cubicBezTo>
                        <a:pt x="4417316" y="4024873"/>
                        <a:pt x="4118230" y="4324815"/>
                        <a:pt x="3752756" y="4318052"/>
                      </a:cubicBezTo>
                      <a:cubicBezTo>
                        <a:pt x="3443289" y="4312337"/>
                        <a:pt x="3133726" y="4316052"/>
                        <a:pt x="2824164" y="4317862"/>
                      </a:cubicBezTo>
                      <a:cubicBezTo>
                        <a:pt x="2781778" y="4318147"/>
                        <a:pt x="2771014" y="4305765"/>
                        <a:pt x="2771110" y="4264236"/>
                      </a:cubicBezTo>
                      <a:cubicBezTo>
                        <a:pt x="2772538" y="3781509"/>
                        <a:pt x="2771395" y="3298782"/>
                        <a:pt x="2773015" y="2816055"/>
                      </a:cubicBezTo>
                      <a:cubicBezTo>
                        <a:pt x="2773205" y="2769573"/>
                        <a:pt x="2759775" y="2757476"/>
                        <a:pt x="2714245" y="2757762"/>
                      </a:cubicBezTo>
                      <a:cubicBezTo>
                        <a:pt x="2372965" y="2759572"/>
                        <a:pt x="2031684" y="2759572"/>
                        <a:pt x="1690403" y="2757762"/>
                      </a:cubicBezTo>
                      <a:cubicBezTo>
                        <a:pt x="1643731" y="2757476"/>
                        <a:pt x="1632491" y="2771764"/>
                        <a:pt x="1632682" y="2817007"/>
                      </a:cubicBezTo>
                      <a:cubicBezTo>
                        <a:pt x="1634301" y="3298115"/>
                        <a:pt x="1633063" y="3779318"/>
                        <a:pt x="1634682" y="4260426"/>
                      </a:cubicBezTo>
                      <a:cubicBezTo>
                        <a:pt x="1634872" y="4306908"/>
                        <a:pt x="1621156" y="4318338"/>
                        <a:pt x="1576008" y="4318052"/>
                      </a:cubicBezTo>
                      <a:cubicBezTo>
                        <a:pt x="1264921" y="4316147"/>
                        <a:pt x="953739" y="4318338"/>
                        <a:pt x="642653" y="4316624"/>
                      </a:cubicBezTo>
                      <a:cubicBezTo>
                        <a:pt x="337377" y="4314909"/>
                        <a:pt x="90013" y="4124314"/>
                        <a:pt x="18480" y="3835135"/>
                      </a:cubicBezTo>
                      <a:cubicBezTo>
                        <a:pt x="5335" y="3781985"/>
                        <a:pt x="1430" y="3725311"/>
                        <a:pt x="1335" y="3670257"/>
                      </a:cubicBezTo>
                      <a:cubicBezTo>
                        <a:pt x="97" y="3189149"/>
                        <a:pt x="1144" y="2707946"/>
                        <a:pt x="1" y="2226838"/>
                      </a:cubicBezTo>
                      <a:cubicBezTo>
                        <a:pt x="-189" y="2161973"/>
                        <a:pt x="21623" y="2111110"/>
                        <a:pt x="67057" y="2065771"/>
                      </a:cubicBezTo>
                      <a:cubicBezTo>
                        <a:pt x="734284" y="1399401"/>
                        <a:pt x="1400843" y="732270"/>
                        <a:pt x="2067879" y="65616"/>
                      </a:cubicBezTo>
                      <a:cubicBezTo>
                        <a:pt x="2155699" y="-22110"/>
                        <a:pt x="2250949" y="-21824"/>
                        <a:pt x="2339056" y="66187"/>
                      </a:cubicBezTo>
                      <a:cubicBezTo>
                        <a:pt x="3006091" y="732842"/>
                        <a:pt x="3672651" y="1399878"/>
                        <a:pt x="4339877" y="2066437"/>
                      </a:cubicBezTo>
                      <a:cubicBezTo>
                        <a:pt x="4385312" y="2111776"/>
                        <a:pt x="4406838" y="2163021"/>
                        <a:pt x="4406362" y="2227886"/>
                      </a:cubicBezTo>
                      <a:cubicBezTo>
                        <a:pt x="4404647" y="2475631"/>
                        <a:pt x="4405695" y="2723281"/>
                        <a:pt x="4405695" y="2971027"/>
                      </a:cubicBezTo>
                      <a:close/>
                    </a:path>
                  </a:pathLst>
                </a:custGeom>
                <a:grp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47B16616-FEA5-297B-D19C-B88435CA3589}"/>
                    </a:ext>
                  </a:extLst>
                </p:cNvPr>
                <p:cNvSpPr/>
                <p:nvPr/>
              </p:nvSpPr>
              <p:spPr>
                <a:xfrm>
                  <a:off x="3048008" y="590482"/>
                  <a:ext cx="6096368" cy="3164843"/>
                </a:xfrm>
                <a:custGeom>
                  <a:avLst/>
                  <a:gdLst>
                    <a:gd name="connsiteX0" fmla="*/ 4371204 w 6096368"/>
                    <a:gd name="connsiteY0" fmla="*/ 937804 h 3164843"/>
                    <a:gd name="connsiteX1" fmla="*/ 4371490 w 6096368"/>
                    <a:gd name="connsiteY1" fmla="*/ 583569 h 3164843"/>
                    <a:gd name="connsiteX2" fmla="*/ 4619140 w 6096368"/>
                    <a:gd name="connsiteY2" fmla="*/ 242765 h 3164843"/>
                    <a:gd name="connsiteX3" fmla="*/ 5060910 w 6096368"/>
                    <a:gd name="connsiteY3" fmla="*/ 506322 h 3164843"/>
                    <a:gd name="connsiteX4" fmla="*/ 5069863 w 6096368"/>
                    <a:gd name="connsiteY4" fmla="*/ 615192 h 3164843"/>
                    <a:gd name="connsiteX5" fmla="*/ 5069292 w 6096368"/>
                    <a:gd name="connsiteY5" fmla="*/ 1582361 h 3164843"/>
                    <a:gd name="connsiteX6" fmla="*/ 5112059 w 6096368"/>
                    <a:gd name="connsiteY6" fmla="*/ 1686374 h 3164843"/>
                    <a:gd name="connsiteX7" fmla="*/ 5978072 w 6096368"/>
                    <a:gd name="connsiteY7" fmla="*/ 2551339 h 3164843"/>
                    <a:gd name="connsiteX8" fmla="*/ 6051700 w 6096368"/>
                    <a:gd name="connsiteY8" fmla="*/ 2981488 h 3164843"/>
                    <a:gd name="connsiteX9" fmla="*/ 5533540 w 6096368"/>
                    <a:gd name="connsiteY9" fmla="*/ 3087311 h 3164843"/>
                    <a:gd name="connsiteX10" fmla="*/ 5203118 w 6096368"/>
                    <a:gd name="connsiteY10" fmla="*/ 2764890 h 3164843"/>
                    <a:gd name="connsiteX11" fmla="*/ 3206106 w 6096368"/>
                    <a:gd name="connsiteY11" fmla="*/ 767783 h 3164843"/>
                    <a:gd name="connsiteX12" fmla="*/ 2887781 w 6096368"/>
                    <a:gd name="connsiteY12" fmla="*/ 770164 h 3164843"/>
                    <a:gd name="connsiteX13" fmla="*/ 614544 w 6096368"/>
                    <a:gd name="connsiteY13" fmla="*/ 3043305 h 3164843"/>
                    <a:gd name="connsiteX14" fmla="*/ 197825 w 6096368"/>
                    <a:gd name="connsiteY14" fmla="*/ 3127792 h 3164843"/>
                    <a:gd name="connsiteX15" fmla="*/ 113910 w 6096368"/>
                    <a:gd name="connsiteY15" fmla="*/ 2555911 h 3164843"/>
                    <a:gd name="connsiteX16" fmla="*/ 1450553 w 6096368"/>
                    <a:gd name="connsiteY16" fmla="*/ 1218696 h 3164843"/>
                    <a:gd name="connsiteX17" fmla="*/ 2382956 w 6096368"/>
                    <a:gd name="connsiteY17" fmla="*/ 285437 h 3164843"/>
                    <a:gd name="connsiteX18" fmla="*/ 3521288 w 6096368"/>
                    <a:gd name="connsiteY18" fmla="*/ 134466 h 3164843"/>
                    <a:gd name="connsiteX19" fmla="*/ 3808372 w 6096368"/>
                    <a:gd name="connsiteY19" fmla="*/ 382211 h 3164843"/>
                    <a:gd name="connsiteX20" fmla="*/ 4337772 w 6096368"/>
                    <a:gd name="connsiteY20" fmla="*/ 910182 h 3164843"/>
                    <a:gd name="connsiteX21" fmla="*/ 4371204 w 6096368"/>
                    <a:gd name="connsiteY21" fmla="*/ 937709 h 3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96368" h="3164843">
                      <a:moveTo>
                        <a:pt x="4371204" y="937804"/>
                      </a:moveTo>
                      <a:cubicBezTo>
                        <a:pt x="4371204" y="811884"/>
                        <a:pt x="4369871" y="697774"/>
                        <a:pt x="4371490" y="583569"/>
                      </a:cubicBezTo>
                      <a:cubicBezTo>
                        <a:pt x="4373871" y="418311"/>
                        <a:pt x="4467312" y="291152"/>
                        <a:pt x="4619140" y="242765"/>
                      </a:cubicBezTo>
                      <a:cubicBezTo>
                        <a:pt x="4812974" y="181043"/>
                        <a:pt x="5023381" y="305916"/>
                        <a:pt x="5060910" y="506322"/>
                      </a:cubicBezTo>
                      <a:cubicBezTo>
                        <a:pt x="5067577" y="541945"/>
                        <a:pt x="5069863" y="578902"/>
                        <a:pt x="5069863" y="615192"/>
                      </a:cubicBezTo>
                      <a:cubicBezTo>
                        <a:pt x="5070530" y="937614"/>
                        <a:pt x="5071006" y="1259940"/>
                        <a:pt x="5069292" y="1582361"/>
                      </a:cubicBezTo>
                      <a:cubicBezTo>
                        <a:pt x="5069101" y="1625604"/>
                        <a:pt x="5081483" y="1655989"/>
                        <a:pt x="5112059" y="1686374"/>
                      </a:cubicBezTo>
                      <a:cubicBezTo>
                        <a:pt x="5401524" y="1973838"/>
                        <a:pt x="5689750" y="2262732"/>
                        <a:pt x="5978072" y="2551339"/>
                      </a:cubicBezTo>
                      <a:cubicBezTo>
                        <a:pt x="6104373" y="2677736"/>
                        <a:pt x="6130567" y="2832136"/>
                        <a:pt x="6051700" y="2981488"/>
                      </a:cubicBezTo>
                      <a:cubicBezTo>
                        <a:pt x="5952069" y="3170083"/>
                        <a:pt x="5695751" y="3226757"/>
                        <a:pt x="5533540" y="3087311"/>
                      </a:cubicBezTo>
                      <a:cubicBezTo>
                        <a:pt x="5417049" y="2987203"/>
                        <a:pt x="5311989" y="2873665"/>
                        <a:pt x="5203118" y="2764890"/>
                      </a:cubicBezTo>
                      <a:cubicBezTo>
                        <a:pt x="4537225" y="2099378"/>
                        <a:pt x="3871808" y="1433390"/>
                        <a:pt x="3206106" y="767783"/>
                      </a:cubicBezTo>
                      <a:cubicBezTo>
                        <a:pt x="3106665" y="668342"/>
                        <a:pt x="2988650" y="669294"/>
                        <a:pt x="2887781" y="770164"/>
                      </a:cubicBezTo>
                      <a:cubicBezTo>
                        <a:pt x="2129972" y="1527783"/>
                        <a:pt x="1372258" y="2285592"/>
                        <a:pt x="614544" y="3043305"/>
                      </a:cubicBezTo>
                      <a:cubicBezTo>
                        <a:pt x="490814" y="3167035"/>
                        <a:pt x="340700" y="3197325"/>
                        <a:pt x="197825" y="3127792"/>
                      </a:cubicBezTo>
                      <a:cubicBezTo>
                        <a:pt x="-25822" y="3019017"/>
                        <a:pt x="-68303" y="2738696"/>
                        <a:pt x="113910" y="2555911"/>
                      </a:cubicBezTo>
                      <a:cubicBezTo>
                        <a:pt x="558728" y="2109379"/>
                        <a:pt x="1004974" y="1664371"/>
                        <a:pt x="1450553" y="1218696"/>
                      </a:cubicBezTo>
                      <a:cubicBezTo>
                        <a:pt x="1761449" y="907705"/>
                        <a:pt x="2073107" y="597381"/>
                        <a:pt x="2382956" y="285437"/>
                      </a:cubicBezTo>
                      <a:cubicBezTo>
                        <a:pt x="2692232" y="-25935"/>
                        <a:pt x="3146194" y="-92229"/>
                        <a:pt x="3521288" y="134466"/>
                      </a:cubicBezTo>
                      <a:cubicBezTo>
                        <a:pt x="3627969" y="198950"/>
                        <a:pt x="3717599" y="294200"/>
                        <a:pt x="3808372" y="382211"/>
                      </a:cubicBezTo>
                      <a:cubicBezTo>
                        <a:pt x="3987251" y="555661"/>
                        <a:pt x="4161464" y="734064"/>
                        <a:pt x="4337772" y="910182"/>
                      </a:cubicBezTo>
                      <a:cubicBezTo>
                        <a:pt x="4345201" y="917611"/>
                        <a:pt x="4353964" y="923707"/>
                        <a:pt x="4371204" y="937709"/>
                      </a:cubicBezTo>
                      <a:close/>
                    </a:path>
                  </a:pathLst>
                </a:custGeom>
                <a:grpFill/>
                <a:ln w="9525" cap="flat">
                  <a:noFill/>
                  <a:prstDash val="solid"/>
                  <a:miter/>
                </a:ln>
              </p:spPr>
              <p:txBody>
                <a:bodyPr rtlCol="0" anchor="ctr"/>
                <a:lstStyle/>
                <a:p>
                  <a:endParaRPr lang="en-US"/>
                </a:p>
              </p:txBody>
            </p:sp>
          </p:grpSp>
        </p:grpSp>
        <p:sp>
          <p:nvSpPr>
            <p:cNvPr id="10" name="Oval 9">
              <a:hlinkClick r:id="rId16" action="ppaction://hlinksldjump"/>
              <a:extLst>
                <a:ext uri="{FF2B5EF4-FFF2-40B4-BE49-F238E27FC236}">
                  <a16:creationId xmlns:a16="http://schemas.microsoft.com/office/drawing/2014/main" id="{170DA7D4-A2CB-8AF4-A849-27FA7ED38F37}"/>
                </a:ext>
              </a:extLst>
            </p:cNvPr>
            <p:cNvSpPr>
              <a:spLocks/>
            </p:cNvSpPr>
            <p:nvPr/>
          </p:nvSpPr>
          <p:spPr bwMode="auto">
            <a:xfrm>
              <a:off x="11410951" y="349395"/>
              <a:ext cx="323850" cy="325146"/>
            </a:xfrm>
            <a:prstGeom prst="ellipse">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17" name="!!BOX6" descr="Button to learn more about If Your Organization is deploying shared devices">
            <a:extLst>
              <a:ext uri="{FF2B5EF4-FFF2-40B4-BE49-F238E27FC236}">
                <a16:creationId xmlns:a16="http://schemas.microsoft.com/office/drawing/2014/main" id="{A4ED670B-C44E-C5C2-F46B-990F6C81CD8B}"/>
              </a:ext>
              <a:ext uri="{C183D7F6-B498-43B3-948B-1728B52AA6E4}">
                <adec:decorative xmlns:adec="http://schemas.microsoft.com/office/drawing/2017/decorative" val="0"/>
              </a:ext>
            </a:extLst>
          </p:cNvPr>
          <p:cNvSpPr>
            <a:spLocks/>
          </p:cNvSpPr>
          <p:nvPr/>
        </p:nvSpPr>
        <p:spPr bwMode="auto">
          <a:xfrm>
            <a:off x="7107363" y="5032218"/>
            <a:ext cx="2728788" cy="1039699"/>
          </a:xfrm>
          <a:prstGeom prst="roundRect">
            <a:avLst>
              <a:gd name="adj" fmla="val 50000"/>
            </a:avLst>
          </a:prstGeom>
          <a:gradFill>
            <a:gsLst>
              <a:gs pos="0">
                <a:srgbClr val="716CDC"/>
              </a:gs>
              <a:gs pos="100000">
                <a:srgbClr val="342792"/>
              </a:gs>
            </a:gsLst>
            <a:lin ang="2700000" scaled="1"/>
          </a:gradFill>
          <a:ln w="3768" cap="flat">
            <a:noFill/>
            <a:prstDash val="solid"/>
            <a:miter/>
          </a:ln>
        </p:spPr>
        <p:txBody>
          <a:bodyPr rtlCol="0" anchor="ctr"/>
          <a:lstStyle/>
          <a:p>
            <a:endParaRPr lang="en-GB">
              <a:solidFill>
                <a:srgbClr val="000000"/>
              </a:solidFill>
              <a:latin typeface="Segoe UI"/>
            </a:endParaRPr>
          </a:p>
        </p:txBody>
      </p:sp>
      <p:sp>
        <p:nvSpPr>
          <p:cNvPr id="39" name="Title 1">
            <a:extLst>
              <a:ext uri="{FF2B5EF4-FFF2-40B4-BE49-F238E27FC236}">
                <a16:creationId xmlns:a16="http://schemas.microsoft.com/office/drawing/2014/main" id="{647244E3-BF16-57F9-34AD-3EA6D6F9539B}"/>
              </a:ext>
              <a:ext uri="{C183D7F6-B498-43B3-948B-1728B52AA6E4}">
                <adec:decorative xmlns:adec="http://schemas.microsoft.com/office/drawing/2017/decorative" val="1"/>
              </a:ext>
            </a:extLst>
          </p:cNvPr>
          <p:cNvSpPr txBox="1">
            <a:spLocks/>
          </p:cNvSpPr>
          <p:nvPr/>
        </p:nvSpPr>
        <p:spPr>
          <a:xfrm>
            <a:off x="7121491" y="5305846"/>
            <a:ext cx="2700532" cy="492443"/>
          </a:xfrm>
          <a:prstGeom prst="rect">
            <a:avLst/>
          </a:prstGeom>
        </p:spPr>
        <p:txBody>
          <a:bodyPr vert="horz" wrap="square" lIns="0" tIns="0" rIns="0" bIns="0" rtlCol="0" anchor="ctr" anchorCtr="0">
            <a:spAutoFit/>
          </a:bodyPr>
          <a:lstStyle>
            <a:lvl1pPr algn="l" defTabSz="932742" rtl="0" eaLnBrk="1" latinLnBrk="0" hangingPunct="1">
              <a:lnSpc>
                <a:spcPct val="100000"/>
              </a:lnSpc>
              <a:spcBef>
                <a:spcPct val="0"/>
              </a:spcBef>
              <a:buNone/>
              <a:defRPr lang="en-US" sz="2800" b="0" kern="1200" cap="none" spc="-50" baseline="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GB" sz="1600" b="0" i="0" u="none" strike="noStrike" kern="1200" cap="none" spc="-50" normalizeH="0" baseline="0" noProof="0" dirty="0">
                <a:ln w="3175">
                  <a:noFill/>
                </a:ln>
                <a:solidFill>
                  <a:schemeClr val="bg1"/>
                </a:solidFill>
                <a:effectLst/>
                <a:uLnTx/>
                <a:uFillTx/>
                <a:latin typeface="Segoe UI Semibold"/>
              </a:rPr>
              <a:t>If </a:t>
            </a:r>
            <a:r>
              <a:rPr lang="en-GB" sz="1600" noProof="0" dirty="0">
                <a:solidFill>
                  <a:schemeClr val="bg1"/>
                </a:solidFill>
                <a:latin typeface="Segoe UI Semibold"/>
              </a:rPr>
              <a:t>your or</a:t>
            </a:r>
            <a:r>
              <a:rPr kumimoji="0" lang="en-GB" sz="1600" b="0" i="0" u="none" strike="noStrike" kern="1200" cap="none" spc="-50" normalizeH="0" baseline="0" noProof="0" dirty="0">
                <a:ln w="3175">
                  <a:noFill/>
                </a:ln>
                <a:solidFill>
                  <a:schemeClr val="bg1"/>
                </a:solidFill>
                <a:effectLst/>
                <a:uLnTx/>
                <a:uFillTx/>
                <a:latin typeface="Segoe UI Semibold"/>
              </a:rPr>
              <a:t>ganisation is</a:t>
            </a:r>
            <a:br>
              <a:rPr kumimoji="0" lang="en-GB" sz="1600" b="0" i="0" u="none" strike="noStrike" kern="1200" cap="none" spc="-50" normalizeH="0" baseline="0" noProof="0" dirty="0">
                <a:ln w="3175">
                  <a:noFill/>
                </a:ln>
                <a:solidFill>
                  <a:schemeClr val="bg1"/>
                </a:solidFill>
                <a:effectLst/>
                <a:uLnTx/>
                <a:uFillTx/>
                <a:latin typeface="Segoe UI Semibold"/>
              </a:rPr>
            </a:br>
            <a:r>
              <a:rPr kumimoji="0" lang="en-GB" sz="1600" b="0" i="0" u="none" strike="noStrike" kern="1200" cap="none" spc="-50" normalizeH="0" baseline="0" noProof="0" dirty="0">
                <a:ln w="3175">
                  <a:noFill/>
                </a:ln>
                <a:solidFill>
                  <a:schemeClr val="bg1"/>
                </a:solidFill>
                <a:effectLst/>
                <a:uLnTx/>
                <a:uFillTx/>
                <a:latin typeface="Segoe UI Semibold"/>
              </a:rPr>
              <a:t>deploying Shared Devices</a:t>
            </a:r>
          </a:p>
        </p:txBody>
      </p:sp>
      <p:grpSp>
        <p:nvGrpSpPr>
          <p:cNvPr id="69" name="Group 68" descr="Button to learn more about If Your Organization is deploying shared devices">
            <a:extLst>
              <a:ext uri="{FF2B5EF4-FFF2-40B4-BE49-F238E27FC236}">
                <a16:creationId xmlns:a16="http://schemas.microsoft.com/office/drawing/2014/main" id="{78444CA8-5E5B-A9A9-6247-712E1D5F5D3B}"/>
              </a:ext>
              <a:ext uri="{C183D7F6-B498-43B3-948B-1728B52AA6E4}">
                <adec:decorative xmlns:adec="http://schemas.microsoft.com/office/drawing/2017/decorative" val="0"/>
              </a:ext>
            </a:extLst>
          </p:cNvPr>
          <p:cNvGrpSpPr/>
          <p:nvPr/>
        </p:nvGrpSpPr>
        <p:grpSpPr>
          <a:xfrm>
            <a:off x="8356452" y="5952575"/>
            <a:ext cx="230610" cy="231532"/>
            <a:chOff x="8356452" y="5952575"/>
            <a:chExt cx="230610" cy="231532"/>
          </a:xfrm>
        </p:grpSpPr>
        <p:pic>
          <p:nvPicPr>
            <p:cNvPr id="53" name="Picture 52">
              <a:extLst>
                <a:ext uri="{FF2B5EF4-FFF2-40B4-BE49-F238E27FC236}">
                  <a16:creationId xmlns:a16="http://schemas.microsoft.com/office/drawing/2014/main" id="{5EFD3675-7826-9689-9A67-DA7E1142F28D}"/>
                </a:ext>
              </a:extLst>
            </p:cNvPr>
            <p:cNvPicPr>
              <a:picLocks noChangeAspect="1"/>
            </p:cNvPicPr>
            <p:nvPr/>
          </p:nvPicPr>
          <p:blipFill>
            <a:blip r:embed="rId6">
              <a:extLst>
                <a:ext uri="{BEBA8EAE-BF5A-486C-A8C5-ECC9F3942E4B}">
                  <a14:imgProps xmlns:a14="http://schemas.microsoft.com/office/drawing/2010/main">
                    <a14:imgLayer r:embed="rId3">
                      <a14:imgEffect>
                        <a14:saturation sat="0"/>
                      </a14:imgEffect>
                      <a14:imgEffect>
                        <a14:brightnessContrast bright="65000"/>
                      </a14:imgEffect>
                    </a14:imgLayer>
                  </a14:imgProps>
                </a:ext>
              </a:extLst>
            </a:blip>
            <a:stretch>
              <a:fillRect/>
            </a:stretch>
          </p:blipFill>
          <p:spPr>
            <a:xfrm>
              <a:off x="8356453" y="5952575"/>
              <a:ext cx="230609" cy="231532"/>
            </a:xfrm>
            <a:prstGeom prst="rect">
              <a:avLst/>
            </a:prstGeom>
            <a:effectLst>
              <a:outerShdw blurRad="266700" sx="102000" sy="102000" algn="ctr" rotWithShape="0">
                <a:schemeClr val="accent1">
                  <a:alpha val="96000"/>
                </a:schemeClr>
              </a:outerShdw>
            </a:effectLst>
          </p:spPr>
        </p:pic>
        <p:pic>
          <p:nvPicPr>
            <p:cNvPr id="68" name="Graphic 67" descr="Cursor with solid fill">
              <a:extLst>
                <a:ext uri="{FF2B5EF4-FFF2-40B4-BE49-F238E27FC236}">
                  <a16:creationId xmlns:a16="http://schemas.microsoft.com/office/drawing/2014/main" id="{991FE062-D044-CE9C-36A8-0CECC747191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375338" y="5971922"/>
              <a:ext cx="192838" cy="192838"/>
            </a:xfrm>
            <a:prstGeom prst="rect">
              <a:avLst/>
            </a:prstGeom>
          </p:spPr>
        </p:pic>
        <p:sp>
          <p:nvSpPr>
            <p:cNvPr id="52" name="Oval 51">
              <a:hlinkClick r:id="rId19" action="ppaction://hlinksldjump"/>
              <a:extLst>
                <a:ext uri="{FF2B5EF4-FFF2-40B4-BE49-F238E27FC236}">
                  <a16:creationId xmlns:a16="http://schemas.microsoft.com/office/drawing/2014/main" id="{9B86DFD1-5571-6A41-2EBA-05AD8E60812A}"/>
                </a:ext>
              </a:extLst>
            </p:cNvPr>
            <p:cNvSpPr>
              <a:spLocks/>
            </p:cNvSpPr>
            <p:nvPr/>
          </p:nvSpPr>
          <p:spPr bwMode="auto">
            <a:xfrm>
              <a:off x="8356452" y="5952575"/>
              <a:ext cx="230609" cy="231532"/>
            </a:xfrm>
            <a:prstGeom prst="ellipse">
              <a:avLst/>
            </a:prstGeom>
            <a:solidFill>
              <a:schemeClr val="accent5">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Tree>
    <p:extLst>
      <p:ext uri="{BB962C8B-B14F-4D97-AF65-F5344CB8AC3E}">
        <p14:creationId xmlns:p14="http://schemas.microsoft.com/office/powerpoint/2010/main" val="29457123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6" presetClass="emph" presetSubtype="0" fill="hold" nodeType="withEffect">
                                  <p:stCondLst>
                                    <p:cond delay="100"/>
                                  </p:stCondLst>
                                  <p:childTnLst>
                                    <p:animScale>
                                      <p:cBhvr>
                                        <p:cTn id="9" dur="10" fill="hold"/>
                                        <p:tgtEl>
                                          <p:spTgt spid="5"/>
                                        </p:tgtEl>
                                      </p:cBhvr>
                                      <p:by x="80000" y="80000"/>
                                    </p:animScale>
                                  </p:childTnLst>
                                </p:cTn>
                              </p:par>
                              <p:par>
                                <p:cTn id="10" presetID="6" presetClass="emph" presetSubtype="0" decel="100000" fill="hold" nodeType="withEffect">
                                  <p:stCondLst>
                                    <p:cond delay="100"/>
                                  </p:stCondLst>
                                  <p:childTnLst>
                                    <p:animScale>
                                      <p:cBhvr>
                                        <p:cTn id="11" dur="1250" fill="hold"/>
                                        <p:tgtEl>
                                          <p:spTgt spid="5"/>
                                        </p:tgtEl>
                                      </p:cBhvr>
                                      <p:by x="125000" y="125000"/>
                                    </p:animScale>
                                  </p:childTnLst>
                                </p:cTn>
                              </p:par>
                              <p:par>
                                <p:cTn id="12" presetID="10" presetClass="entr" presetSubtype="0" fill="hold" grpId="0" nodeType="withEffect">
                                  <p:stCondLst>
                                    <p:cond delay="10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750"/>
                                        <p:tgtEl>
                                          <p:spTgt spid="31"/>
                                        </p:tgtEl>
                                      </p:cBhvr>
                                    </p:animEffect>
                                  </p:childTnLst>
                                </p:cTn>
                              </p:par>
                              <p:par>
                                <p:cTn id="15" presetID="42" presetClass="path" presetSubtype="0" decel="100000" fill="hold" grpId="1" nodeType="withEffect">
                                  <p:stCondLst>
                                    <p:cond delay="100"/>
                                  </p:stCondLst>
                                  <p:childTnLst>
                                    <p:animMotion origin="layout" path="M -1.45833E-6 0.03888 L -1.45833E-6 4.44444E-6 " pathEditMode="relative" rAng="0" ptsTypes="AA">
                                      <p:cBhvr>
                                        <p:cTn id="16" dur="750" fill="hold"/>
                                        <p:tgtEl>
                                          <p:spTgt spid="31"/>
                                        </p:tgtEl>
                                        <p:attrNameLst>
                                          <p:attrName>ppt_x</p:attrName>
                                          <p:attrName>ppt_y</p:attrName>
                                        </p:attrNameLst>
                                      </p:cBhvr>
                                      <p:rCtr x="0" y="-1944"/>
                                    </p:animMotion>
                                  </p:childTnLst>
                                </p:cTn>
                              </p:par>
                              <p:par>
                                <p:cTn id="17" presetID="10" presetClass="entr" presetSubtype="0" fill="hold" nodeType="withEffect">
                                  <p:stCondLst>
                                    <p:cond delay="1050"/>
                                  </p:stCondLst>
                                  <p:childTnLst>
                                    <p:set>
                                      <p:cBhvr>
                                        <p:cTn id="18" dur="1" fill="hold">
                                          <p:stCondLst>
                                            <p:cond delay="0"/>
                                          </p:stCondLst>
                                        </p:cTn>
                                        <p:tgtEl>
                                          <p:spTgt spid="66"/>
                                        </p:tgtEl>
                                        <p:attrNameLst>
                                          <p:attrName>style.visibility</p:attrName>
                                        </p:attrNameLst>
                                      </p:cBhvr>
                                      <p:to>
                                        <p:strVal val="visible"/>
                                      </p:to>
                                    </p:set>
                                    <p:animEffect transition="in" filter="fade">
                                      <p:cBhvr>
                                        <p:cTn id="19" dur="750"/>
                                        <p:tgtEl>
                                          <p:spTgt spid="66"/>
                                        </p:tgtEl>
                                      </p:cBhvr>
                                    </p:animEffect>
                                  </p:childTnLst>
                                </p:cTn>
                              </p:par>
                              <p:par>
                                <p:cTn id="20" presetID="6" presetClass="emph" presetSubtype="0" fill="hold" nodeType="withEffect">
                                  <p:stCondLst>
                                    <p:cond delay="1050"/>
                                  </p:stCondLst>
                                  <p:childTnLst>
                                    <p:animScale>
                                      <p:cBhvr>
                                        <p:cTn id="21" dur="10" fill="hold"/>
                                        <p:tgtEl>
                                          <p:spTgt spid="66"/>
                                        </p:tgtEl>
                                      </p:cBhvr>
                                      <p:by x="80000" y="80000"/>
                                    </p:animScale>
                                  </p:childTnLst>
                                </p:cTn>
                              </p:par>
                              <p:par>
                                <p:cTn id="22" presetID="6" presetClass="emph" presetSubtype="0" decel="100000" fill="hold" nodeType="withEffect">
                                  <p:stCondLst>
                                    <p:cond delay="1050"/>
                                  </p:stCondLst>
                                  <p:childTnLst>
                                    <p:animScale>
                                      <p:cBhvr>
                                        <p:cTn id="23" dur="1250" fill="hold"/>
                                        <p:tgtEl>
                                          <p:spTgt spid="66"/>
                                        </p:tgtEl>
                                      </p:cBhvr>
                                      <p:by x="125000" y="125000"/>
                                    </p:animScale>
                                  </p:childTnLst>
                                </p:cTn>
                              </p:par>
                              <p:par>
                                <p:cTn id="24" presetID="10" presetClass="entr" presetSubtype="0" fill="hold" grpId="0" nodeType="withEffect">
                                  <p:stCondLst>
                                    <p:cond delay="250"/>
                                  </p:stCondLst>
                                  <p:childTnLst>
                                    <p:set>
                                      <p:cBhvr>
                                        <p:cTn id="25" dur="1" fill="hold">
                                          <p:stCondLst>
                                            <p:cond delay="0"/>
                                          </p:stCondLst>
                                        </p:cTn>
                                        <p:tgtEl>
                                          <p:spTgt spid="120"/>
                                        </p:tgtEl>
                                        <p:attrNameLst>
                                          <p:attrName>style.visibility</p:attrName>
                                        </p:attrNameLst>
                                      </p:cBhvr>
                                      <p:to>
                                        <p:strVal val="visible"/>
                                      </p:to>
                                    </p:set>
                                    <p:animEffect transition="in" filter="fade">
                                      <p:cBhvr>
                                        <p:cTn id="26" dur="750"/>
                                        <p:tgtEl>
                                          <p:spTgt spid="120"/>
                                        </p:tgtEl>
                                      </p:cBhvr>
                                    </p:animEffect>
                                  </p:childTnLst>
                                </p:cTn>
                              </p:par>
                              <p:par>
                                <p:cTn id="27" presetID="6" presetClass="emph" presetSubtype="0" decel="100000" fill="hold" grpId="2" nodeType="withEffect">
                                  <p:stCondLst>
                                    <p:cond delay="250"/>
                                  </p:stCondLst>
                                  <p:childTnLst>
                                    <p:animScale>
                                      <p:cBhvr>
                                        <p:cTn id="28" dur="1250" fill="hold"/>
                                        <p:tgtEl>
                                          <p:spTgt spid="120"/>
                                        </p:tgtEl>
                                      </p:cBhvr>
                                      <p:by x="125000" y="125000"/>
                                    </p:animScale>
                                  </p:childTnLst>
                                </p:cTn>
                              </p:par>
                              <p:par>
                                <p:cTn id="29" presetID="6" presetClass="emph" presetSubtype="0" fill="hold" grpId="1" nodeType="withEffect">
                                  <p:stCondLst>
                                    <p:cond delay="250"/>
                                  </p:stCondLst>
                                  <p:childTnLst>
                                    <p:animScale>
                                      <p:cBhvr>
                                        <p:cTn id="30" dur="10" fill="hold"/>
                                        <p:tgtEl>
                                          <p:spTgt spid="120"/>
                                        </p:tgtEl>
                                      </p:cBhvr>
                                      <p:by x="80000" y="80000"/>
                                    </p:animScale>
                                  </p:childTnLst>
                                </p:cTn>
                              </p:par>
                              <p:par>
                                <p:cTn id="31" presetID="10" presetClass="entr" presetSubtype="0" fill="hold" grpId="0" nodeType="withEffect">
                                  <p:stCondLst>
                                    <p:cond delay="20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750"/>
                                        <p:tgtEl>
                                          <p:spTgt spid="13"/>
                                        </p:tgtEl>
                                      </p:cBhvr>
                                    </p:animEffect>
                                  </p:childTnLst>
                                </p:cTn>
                              </p:par>
                              <p:par>
                                <p:cTn id="34" presetID="42" presetClass="path" presetSubtype="0" decel="100000" fill="hold" grpId="1" nodeType="withEffect">
                                  <p:stCondLst>
                                    <p:cond delay="200"/>
                                  </p:stCondLst>
                                  <p:childTnLst>
                                    <p:animMotion origin="layout" path="M 3.95833E-6 0.03889 L 3.95833E-6 -4.07407E-6 " pathEditMode="relative" rAng="0" ptsTypes="AA">
                                      <p:cBhvr>
                                        <p:cTn id="35" dur="750" fill="hold"/>
                                        <p:tgtEl>
                                          <p:spTgt spid="13"/>
                                        </p:tgtEl>
                                        <p:attrNameLst>
                                          <p:attrName>ppt_x</p:attrName>
                                          <p:attrName>ppt_y</p:attrName>
                                        </p:attrNameLst>
                                      </p:cBhvr>
                                      <p:rCtr x="0" y="-1944"/>
                                    </p:animMotion>
                                  </p:childTnLst>
                                </p:cTn>
                              </p:par>
                              <p:par>
                                <p:cTn id="36" presetID="10" presetClass="entr" presetSubtype="0" fill="hold" grpId="0" nodeType="withEffect">
                                  <p:stCondLst>
                                    <p:cond delay="25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750"/>
                                        <p:tgtEl>
                                          <p:spTgt spid="28"/>
                                        </p:tgtEl>
                                      </p:cBhvr>
                                    </p:animEffect>
                                  </p:childTnLst>
                                </p:cTn>
                              </p:par>
                              <p:par>
                                <p:cTn id="39" presetID="42" presetClass="path" presetSubtype="0" decel="100000" fill="hold" grpId="1" nodeType="withEffect">
                                  <p:stCondLst>
                                    <p:cond delay="250"/>
                                  </p:stCondLst>
                                  <p:childTnLst>
                                    <p:animMotion origin="layout" path="M 0 0.03889 L 0 -7.40741E-7 " pathEditMode="relative" rAng="0" ptsTypes="AA">
                                      <p:cBhvr>
                                        <p:cTn id="40" dur="750" fill="hold"/>
                                        <p:tgtEl>
                                          <p:spTgt spid="28"/>
                                        </p:tgtEl>
                                        <p:attrNameLst>
                                          <p:attrName>ppt_x</p:attrName>
                                          <p:attrName>ppt_y</p:attrName>
                                        </p:attrNameLst>
                                      </p:cBhvr>
                                      <p:rCtr x="0" y="-1944"/>
                                    </p:animMotion>
                                  </p:childTnLst>
                                </p:cTn>
                              </p:par>
                              <p:par>
                                <p:cTn id="41" presetID="2" presetClass="entr" presetSubtype="1" decel="100000" fill="hold" grpId="0" nodeType="with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1000" fill="hold"/>
                                        <p:tgtEl>
                                          <p:spTgt spid="4"/>
                                        </p:tgtEl>
                                        <p:attrNameLst>
                                          <p:attrName>ppt_x</p:attrName>
                                        </p:attrNameLst>
                                      </p:cBhvr>
                                      <p:tavLst>
                                        <p:tav tm="0">
                                          <p:val>
                                            <p:strVal val="#ppt_x"/>
                                          </p:val>
                                        </p:tav>
                                        <p:tav tm="100000">
                                          <p:val>
                                            <p:strVal val="#ppt_x"/>
                                          </p:val>
                                        </p:tav>
                                      </p:tavLst>
                                    </p:anim>
                                    <p:anim calcmode="lin" valueType="num">
                                      <p:cBhvr additive="base">
                                        <p:cTn id="44" dur="1000" fill="hold"/>
                                        <p:tgtEl>
                                          <p:spTgt spid="4"/>
                                        </p:tgtEl>
                                        <p:attrNameLst>
                                          <p:attrName>ppt_y</p:attrName>
                                        </p:attrNameLst>
                                      </p:cBhvr>
                                      <p:tavLst>
                                        <p:tav tm="0">
                                          <p:val>
                                            <p:strVal val="0-#ppt_h/2"/>
                                          </p:val>
                                        </p:tav>
                                        <p:tav tm="100000">
                                          <p:val>
                                            <p:strVal val="#ppt_y"/>
                                          </p:val>
                                        </p:tav>
                                      </p:tavLst>
                                    </p:anim>
                                  </p:childTnLst>
                                </p:cTn>
                              </p:par>
                              <p:par>
                                <p:cTn id="45" presetID="10" presetClass="entr" presetSubtype="0" fill="hold" grpId="0" nodeType="withEffect">
                                  <p:stCondLst>
                                    <p:cond delay="25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750"/>
                                        <p:tgtEl>
                                          <p:spTgt spid="12"/>
                                        </p:tgtEl>
                                      </p:cBhvr>
                                    </p:animEffect>
                                  </p:childTnLst>
                                </p:cTn>
                              </p:par>
                              <p:par>
                                <p:cTn id="48" presetID="42" presetClass="path" presetSubtype="0" decel="100000" fill="hold" grpId="1" nodeType="withEffect">
                                  <p:stCondLst>
                                    <p:cond delay="250"/>
                                  </p:stCondLst>
                                  <p:childTnLst>
                                    <p:animMotion origin="layout" path="M -3.75E-6 -0.03472 L -3.75E-6 1.85185E-6 " pathEditMode="relative" rAng="0" ptsTypes="AA">
                                      <p:cBhvr>
                                        <p:cTn id="49" dur="750" fill="hold"/>
                                        <p:tgtEl>
                                          <p:spTgt spid="12"/>
                                        </p:tgtEl>
                                        <p:attrNameLst>
                                          <p:attrName>ppt_x</p:attrName>
                                          <p:attrName>ppt_y</p:attrName>
                                        </p:attrNameLst>
                                      </p:cBhvr>
                                      <p:rCtr x="0" y="1736"/>
                                    </p:animMotion>
                                  </p:childTnLst>
                                </p:cTn>
                              </p:par>
                              <p:par>
                                <p:cTn id="50" presetID="10" presetClass="entr" presetSubtype="0" fill="hold" grpId="0" nodeType="withEffect">
                                  <p:stCondLst>
                                    <p:cond delay="50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1250"/>
                                        <p:tgtEl>
                                          <p:spTgt spid="29"/>
                                        </p:tgtEl>
                                      </p:cBhvr>
                                    </p:animEffect>
                                  </p:childTnLst>
                                </p:cTn>
                              </p:par>
                              <p:par>
                                <p:cTn id="53" presetID="42" presetClass="path" presetSubtype="0" decel="100000" fill="hold" grpId="1" nodeType="withEffect">
                                  <p:stCondLst>
                                    <p:cond delay="500"/>
                                  </p:stCondLst>
                                  <p:childTnLst>
                                    <p:animMotion origin="layout" path="M -1.875E-6 0.03889 L -1.875E-6 -7.40741E-7 " pathEditMode="relative" rAng="0" ptsTypes="AA">
                                      <p:cBhvr>
                                        <p:cTn id="54" dur="1250" fill="hold"/>
                                        <p:tgtEl>
                                          <p:spTgt spid="29"/>
                                        </p:tgtEl>
                                        <p:attrNameLst>
                                          <p:attrName>ppt_x</p:attrName>
                                          <p:attrName>ppt_y</p:attrName>
                                        </p:attrNameLst>
                                      </p:cBhvr>
                                      <p:rCtr x="0" y="-1944"/>
                                    </p:animMotion>
                                  </p:childTnLst>
                                </p:cTn>
                              </p:par>
                              <p:par>
                                <p:cTn id="55" presetID="10" presetClass="entr" presetSubtype="0" fill="hold" nodeType="withEffect">
                                  <p:stCondLst>
                                    <p:cond delay="20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750"/>
                                        <p:tgtEl>
                                          <p:spTgt spid="23"/>
                                        </p:tgtEl>
                                      </p:cBhvr>
                                    </p:animEffect>
                                  </p:childTnLst>
                                </p:cTn>
                              </p:par>
                              <p:par>
                                <p:cTn id="58" presetID="6" presetClass="emph" presetSubtype="0" fill="hold" nodeType="withEffect">
                                  <p:stCondLst>
                                    <p:cond delay="200"/>
                                  </p:stCondLst>
                                  <p:childTnLst>
                                    <p:animScale>
                                      <p:cBhvr>
                                        <p:cTn id="59" dur="10" fill="hold"/>
                                        <p:tgtEl>
                                          <p:spTgt spid="23"/>
                                        </p:tgtEl>
                                      </p:cBhvr>
                                      <p:by x="80000" y="80000"/>
                                    </p:animScale>
                                  </p:childTnLst>
                                </p:cTn>
                              </p:par>
                              <p:par>
                                <p:cTn id="60" presetID="6" presetClass="emph" presetSubtype="0" decel="100000" fill="hold" nodeType="withEffect">
                                  <p:stCondLst>
                                    <p:cond delay="200"/>
                                  </p:stCondLst>
                                  <p:childTnLst>
                                    <p:animScale>
                                      <p:cBhvr>
                                        <p:cTn id="61" dur="1250" fill="hold"/>
                                        <p:tgtEl>
                                          <p:spTgt spid="23"/>
                                        </p:tgtEl>
                                      </p:cBhvr>
                                      <p:by x="125000" y="125000"/>
                                    </p:animScale>
                                  </p:childTnLst>
                                </p:cTn>
                              </p:par>
                              <p:par>
                                <p:cTn id="62" presetID="10" presetClass="entr" presetSubtype="0" fill="hold" grpId="0" nodeType="withEffect">
                                  <p:stCondLst>
                                    <p:cond delay="200"/>
                                  </p:stCondLst>
                                  <p:childTnLst>
                                    <p:set>
                                      <p:cBhvr>
                                        <p:cTn id="63" dur="1" fill="hold">
                                          <p:stCondLst>
                                            <p:cond delay="0"/>
                                          </p:stCondLst>
                                        </p:cTn>
                                        <p:tgtEl>
                                          <p:spTgt spid="18"/>
                                        </p:tgtEl>
                                        <p:attrNameLst>
                                          <p:attrName>style.visibility</p:attrName>
                                        </p:attrNameLst>
                                      </p:cBhvr>
                                      <p:to>
                                        <p:strVal val="visible"/>
                                      </p:to>
                                    </p:set>
                                    <p:animEffect transition="in" filter="fade">
                                      <p:cBhvr>
                                        <p:cTn id="64" dur="750"/>
                                        <p:tgtEl>
                                          <p:spTgt spid="18"/>
                                        </p:tgtEl>
                                      </p:cBhvr>
                                    </p:animEffect>
                                  </p:childTnLst>
                                </p:cTn>
                              </p:par>
                              <p:par>
                                <p:cTn id="65" presetID="42" presetClass="path" presetSubtype="0" decel="100000" fill="hold" grpId="1" nodeType="withEffect">
                                  <p:stCondLst>
                                    <p:cond delay="200"/>
                                  </p:stCondLst>
                                  <p:childTnLst>
                                    <p:animMotion origin="layout" path="M -1.45833E-6 0.03888 L -1.45833E-6 4.44444E-6 " pathEditMode="relative" rAng="0" ptsTypes="AA">
                                      <p:cBhvr>
                                        <p:cTn id="66" dur="750" fill="hold"/>
                                        <p:tgtEl>
                                          <p:spTgt spid="18"/>
                                        </p:tgtEl>
                                        <p:attrNameLst>
                                          <p:attrName>ppt_x</p:attrName>
                                          <p:attrName>ppt_y</p:attrName>
                                        </p:attrNameLst>
                                      </p:cBhvr>
                                      <p:rCtr x="0" y="-1944"/>
                                    </p:animMotion>
                                  </p:childTnLst>
                                </p:cTn>
                              </p:par>
                              <p:par>
                                <p:cTn id="67" presetID="10" presetClass="entr" presetSubtype="0" fill="hold" nodeType="withEffect">
                                  <p:stCondLst>
                                    <p:cond delay="1150"/>
                                  </p:stCondLst>
                                  <p:childTnLst>
                                    <p:set>
                                      <p:cBhvr>
                                        <p:cTn id="68" dur="1" fill="hold">
                                          <p:stCondLst>
                                            <p:cond delay="0"/>
                                          </p:stCondLst>
                                        </p:cTn>
                                        <p:tgtEl>
                                          <p:spTgt spid="20"/>
                                        </p:tgtEl>
                                        <p:attrNameLst>
                                          <p:attrName>style.visibility</p:attrName>
                                        </p:attrNameLst>
                                      </p:cBhvr>
                                      <p:to>
                                        <p:strVal val="visible"/>
                                      </p:to>
                                    </p:set>
                                    <p:animEffect transition="in" filter="fade">
                                      <p:cBhvr>
                                        <p:cTn id="69" dur="750"/>
                                        <p:tgtEl>
                                          <p:spTgt spid="20"/>
                                        </p:tgtEl>
                                      </p:cBhvr>
                                    </p:animEffect>
                                  </p:childTnLst>
                                </p:cTn>
                              </p:par>
                              <p:par>
                                <p:cTn id="70" presetID="6" presetClass="emph" presetSubtype="0" fill="hold" nodeType="withEffect">
                                  <p:stCondLst>
                                    <p:cond delay="1150"/>
                                  </p:stCondLst>
                                  <p:childTnLst>
                                    <p:animScale>
                                      <p:cBhvr>
                                        <p:cTn id="71" dur="10" fill="hold"/>
                                        <p:tgtEl>
                                          <p:spTgt spid="20"/>
                                        </p:tgtEl>
                                      </p:cBhvr>
                                      <p:by x="80000" y="80000"/>
                                    </p:animScale>
                                  </p:childTnLst>
                                </p:cTn>
                              </p:par>
                              <p:par>
                                <p:cTn id="72" presetID="6" presetClass="emph" presetSubtype="0" decel="100000" fill="hold" nodeType="withEffect">
                                  <p:stCondLst>
                                    <p:cond delay="1150"/>
                                  </p:stCondLst>
                                  <p:childTnLst>
                                    <p:animScale>
                                      <p:cBhvr>
                                        <p:cTn id="73" dur="1250" fill="hold"/>
                                        <p:tgtEl>
                                          <p:spTgt spid="20"/>
                                        </p:tgtEl>
                                      </p:cBhvr>
                                      <p:by x="125000" y="125000"/>
                                    </p:animScale>
                                  </p:childTnLst>
                                </p:cTn>
                              </p:par>
                              <p:par>
                                <p:cTn id="74" presetID="10" presetClass="entr" presetSubtype="0" fill="hold" grpId="0" nodeType="withEffect">
                                  <p:stCondLst>
                                    <p:cond delay="350"/>
                                  </p:stCondLst>
                                  <p:childTnLst>
                                    <p:set>
                                      <p:cBhvr>
                                        <p:cTn id="75" dur="1" fill="hold">
                                          <p:stCondLst>
                                            <p:cond delay="0"/>
                                          </p:stCondLst>
                                        </p:cTn>
                                        <p:tgtEl>
                                          <p:spTgt spid="36"/>
                                        </p:tgtEl>
                                        <p:attrNameLst>
                                          <p:attrName>style.visibility</p:attrName>
                                        </p:attrNameLst>
                                      </p:cBhvr>
                                      <p:to>
                                        <p:strVal val="visible"/>
                                      </p:to>
                                    </p:set>
                                    <p:animEffect transition="in" filter="fade">
                                      <p:cBhvr>
                                        <p:cTn id="76" dur="750"/>
                                        <p:tgtEl>
                                          <p:spTgt spid="36"/>
                                        </p:tgtEl>
                                      </p:cBhvr>
                                    </p:animEffect>
                                  </p:childTnLst>
                                </p:cTn>
                              </p:par>
                              <p:par>
                                <p:cTn id="77" presetID="6" presetClass="emph" presetSubtype="0" decel="100000" fill="hold" grpId="2" nodeType="withEffect">
                                  <p:stCondLst>
                                    <p:cond delay="350"/>
                                  </p:stCondLst>
                                  <p:childTnLst>
                                    <p:animScale>
                                      <p:cBhvr>
                                        <p:cTn id="78" dur="1250" fill="hold"/>
                                        <p:tgtEl>
                                          <p:spTgt spid="36"/>
                                        </p:tgtEl>
                                      </p:cBhvr>
                                      <p:by x="125000" y="125000"/>
                                    </p:animScale>
                                  </p:childTnLst>
                                </p:cTn>
                              </p:par>
                              <p:par>
                                <p:cTn id="79" presetID="6" presetClass="emph" presetSubtype="0" fill="hold" grpId="1" nodeType="withEffect">
                                  <p:stCondLst>
                                    <p:cond delay="350"/>
                                  </p:stCondLst>
                                  <p:childTnLst>
                                    <p:animScale>
                                      <p:cBhvr>
                                        <p:cTn id="80" dur="10" fill="hold"/>
                                        <p:tgtEl>
                                          <p:spTgt spid="36"/>
                                        </p:tgtEl>
                                      </p:cBhvr>
                                      <p:by x="80000" y="80000"/>
                                    </p:animScale>
                                  </p:childTnLst>
                                </p:cTn>
                              </p:par>
                              <p:par>
                                <p:cTn id="81" presetID="10" presetClass="entr" presetSubtype="0" fill="hold" grpId="0" nodeType="withEffect">
                                  <p:stCondLst>
                                    <p:cond delay="300"/>
                                  </p:stCondLst>
                                  <p:childTnLst>
                                    <p:set>
                                      <p:cBhvr>
                                        <p:cTn id="82" dur="1" fill="hold">
                                          <p:stCondLst>
                                            <p:cond delay="0"/>
                                          </p:stCondLst>
                                        </p:cTn>
                                        <p:tgtEl>
                                          <p:spTgt spid="19"/>
                                        </p:tgtEl>
                                        <p:attrNameLst>
                                          <p:attrName>style.visibility</p:attrName>
                                        </p:attrNameLst>
                                      </p:cBhvr>
                                      <p:to>
                                        <p:strVal val="visible"/>
                                      </p:to>
                                    </p:set>
                                    <p:animEffect transition="in" filter="fade">
                                      <p:cBhvr>
                                        <p:cTn id="83" dur="750"/>
                                        <p:tgtEl>
                                          <p:spTgt spid="19"/>
                                        </p:tgtEl>
                                      </p:cBhvr>
                                    </p:animEffect>
                                  </p:childTnLst>
                                </p:cTn>
                              </p:par>
                              <p:par>
                                <p:cTn id="84" presetID="42" presetClass="path" presetSubtype="0" decel="100000" fill="hold" grpId="1" nodeType="withEffect">
                                  <p:stCondLst>
                                    <p:cond delay="300"/>
                                  </p:stCondLst>
                                  <p:childTnLst>
                                    <p:animMotion origin="layout" path="M -4.16667E-7 0.03889 L -4.16667E-7 -4.07407E-6 " pathEditMode="relative" rAng="0" ptsTypes="AA">
                                      <p:cBhvr>
                                        <p:cTn id="85" dur="750" fill="hold"/>
                                        <p:tgtEl>
                                          <p:spTgt spid="19"/>
                                        </p:tgtEl>
                                        <p:attrNameLst>
                                          <p:attrName>ppt_x</p:attrName>
                                          <p:attrName>ppt_y</p:attrName>
                                        </p:attrNameLst>
                                      </p:cBhvr>
                                      <p:rCtr x="0" y="-1944"/>
                                    </p:animMotion>
                                  </p:childTnLst>
                                </p:cTn>
                              </p:par>
                              <p:par>
                                <p:cTn id="86" presetID="10" presetClass="entr" presetSubtype="0" fill="hold" nodeType="withEffect">
                                  <p:stCondLst>
                                    <p:cond delay="300"/>
                                  </p:stCondLst>
                                  <p:childTnLst>
                                    <p:set>
                                      <p:cBhvr>
                                        <p:cTn id="87" dur="1" fill="hold">
                                          <p:stCondLst>
                                            <p:cond delay="0"/>
                                          </p:stCondLst>
                                        </p:cTn>
                                        <p:tgtEl>
                                          <p:spTgt spid="57"/>
                                        </p:tgtEl>
                                        <p:attrNameLst>
                                          <p:attrName>style.visibility</p:attrName>
                                        </p:attrNameLst>
                                      </p:cBhvr>
                                      <p:to>
                                        <p:strVal val="visible"/>
                                      </p:to>
                                    </p:set>
                                    <p:animEffect transition="in" filter="fade">
                                      <p:cBhvr>
                                        <p:cTn id="88" dur="750"/>
                                        <p:tgtEl>
                                          <p:spTgt spid="57"/>
                                        </p:tgtEl>
                                      </p:cBhvr>
                                    </p:animEffect>
                                  </p:childTnLst>
                                </p:cTn>
                              </p:par>
                              <p:par>
                                <p:cTn id="89" presetID="6" presetClass="emph" presetSubtype="0" fill="hold" nodeType="withEffect">
                                  <p:stCondLst>
                                    <p:cond delay="300"/>
                                  </p:stCondLst>
                                  <p:childTnLst>
                                    <p:animScale>
                                      <p:cBhvr>
                                        <p:cTn id="90" dur="10" fill="hold"/>
                                        <p:tgtEl>
                                          <p:spTgt spid="57"/>
                                        </p:tgtEl>
                                      </p:cBhvr>
                                      <p:by x="80000" y="80000"/>
                                    </p:animScale>
                                  </p:childTnLst>
                                </p:cTn>
                              </p:par>
                              <p:par>
                                <p:cTn id="91" presetID="6" presetClass="emph" presetSubtype="0" decel="100000" fill="hold" nodeType="withEffect">
                                  <p:stCondLst>
                                    <p:cond delay="300"/>
                                  </p:stCondLst>
                                  <p:childTnLst>
                                    <p:animScale>
                                      <p:cBhvr>
                                        <p:cTn id="92" dur="1250" fill="hold"/>
                                        <p:tgtEl>
                                          <p:spTgt spid="57"/>
                                        </p:tgtEl>
                                      </p:cBhvr>
                                      <p:by x="125000" y="125000"/>
                                    </p:animScale>
                                  </p:childTnLst>
                                </p:cTn>
                              </p:par>
                              <p:par>
                                <p:cTn id="93" presetID="10" presetClass="entr" presetSubtype="0" fill="hold" grpId="0" nodeType="withEffect">
                                  <p:stCondLst>
                                    <p:cond delay="300"/>
                                  </p:stCondLst>
                                  <p:childTnLst>
                                    <p:set>
                                      <p:cBhvr>
                                        <p:cTn id="94" dur="1" fill="hold">
                                          <p:stCondLst>
                                            <p:cond delay="0"/>
                                          </p:stCondLst>
                                        </p:cTn>
                                        <p:tgtEl>
                                          <p:spTgt spid="43"/>
                                        </p:tgtEl>
                                        <p:attrNameLst>
                                          <p:attrName>style.visibility</p:attrName>
                                        </p:attrNameLst>
                                      </p:cBhvr>
                                      <p:to>
                                        <p:strVal val="visible"/>
                                      </p:to>
                                    </p:set>
                                    <p:animEffect transition="in" filter="fade">
                                      <p:cBhvr>
                                        <p:cTn id="95" dur="750"/>
                                        <p:tgtEl>
                                          <p:spTgt spid="43"/>
                                        </p:tgtEl>
                                      </p:cBhvr>
                                    </p:animEffect>
                                  </p:childTnLst>
                                </p:cTn>
                              </p:par>
                              <p:par>
                                <p:cTn id="96" presetID="42" presetClass="path" presetSubtype="0" decel="100000" fill="hold" grpId="1" nodeType="withEffect">
                                  <p:stCondLst>
                                    <p:cond delay="300"/>
                                  </p:stCondLst>
                                  <p:childTnLst>
                                    <p:animMotion origin="layout" path="M -1.45833E-6 0.03888 L -1.45833E-6 4.44444E-6 " pathEditMode="relative" rAng="0" ptsTypes="AA">
                                      <p:cBhvr>
                                        <p:cTn id="97" dur="750" fill="hold"/>
                                        <p:tgtEl>
                                          <p:spTgt spid="43"/>
                                        </p:tgtEl>
                                        <p:attrNameLst>
                                          <p:attrName>ppt_x</p:attrName>
                                          <p:attrName>ppt_y</p:attrName>
                                        </p:attrNameLst>
                                      </p:cBhvr>
                                      <p:rCtr x="0" y="-1944"/>
                                    </p:animMotion>
                                  </p:childTnLst>
                                </p:cTn>
                              </p:par>
                              <p:par>
                                <p:cTn id="98" presetID="10" presetClass="entr" presetSubtype="0" fill="hold" nodeType="withEffect">
                                  <p:stCondLst>
                                    <p:cond delay="1250"/>
                                  </p:stCondLst>
                                  <p:childTnLst>
                                    <p:set>
                                      <p:cBhvr>
                                        <p:cTn id="99" dur="1" fill="hold">
                                          <p:stCondLst>
                                            <p:cond delay="0"/>
                                          </p:stCondLst>
                                        </p:cTn>
                                        <p:tgtEl>
                                          <p:spTgt spid="54"/>
                                        </p:tgtEl>
                                        <p:attrNameLst>
                                          <p:attrName>style.visibility</p:attrName>
                                        </p:attrNameLst>
                                      </p:cBhvr>
                                      <p:to>
                                        <p:strVal val="visible"/>
                                      </p:to>
                                    </p:set>
                                    <p:animEffect transition="in" filter="fade">
                                      <p:cBhvr>
                                        <p:cTn id="100" dur="750"/>
                                        <p:tgtEl>
                                          <p:spTgt spid="54"/>
                                        </p:tgtEl>
                                      </p:cBhvr>
                                    </p:animEffect>
                                  </p:childTnLst>
                                </p:cTn>
                              </p:par>
                              <p:par>
                                <p:cTn id="101" presetID="6" presetClass="emph" presetSubtype="0" fill="hold" nodeType="withEffect">
                                  <p:stCondLst>
                                    <p:cond delay="1250"/>
                                  </p:stCondLst>
                                  <p:childTnLst>
                                    <p:animScale>
                                      <p:cBhvr>
                                        <p:cTn id="102" dur="10" fill="hold"/>
                                        <p:tgtEl>
                                          <p:spTgt spid="54"/>
                                        </p:tgtEl>
                                      </p:cBhvr>
                                      <p:by x="80000" y="80000"/>
                                    </p:animScale>
                                  </p:childTnLst>
                                </p:cTn>
                              </p:par>
                              <p:par>
                                <p:cTn id="103" presetID="6" presetClass="emph" presetSubtype="0" decel="100000" fill="hold" nodeType="withEffect">
                                  <p:stCondLst>
                                    <p:cond delay="1250"/>
                                  </p:stCondLst>
                                  <p:childTnLst>
                                    <p:animScale>
                                      <p:cBhvr>
                                        <p:cTn id="104" dur="1250" fill="hold"/>
                                        <p:tgtEl>
                                          <p:spTgt spid="54"/>
                                        </p:tgtEl>
                                      </p:cBhvr>
                                      <p:by x="125000" y="125000"/>
                                    </p:animScale>
                                  </p:childTnLst>
                                </p:cTn>
                              </p:par>
                              <p:par>
                                <p:cTn id="105" presetID="10" presetClass="entr" presetSubtype="0" fill="hold" grpId="0" nodeType="withEffect">
                                  <p:stCondLst>
                                    <p:cond delay="450"/>
                                  </p:stCondLst>
                                  <p:childTnLst>
                                    <p:set>
                                      <p:cBhvr>
                                        <p:cTn id="106" dur="1" fill="hold">
                                          <p:stCondLst>
                                            <p:cond delay="0"/>
                                          </p:stCondLst>
                                        </p:cTn>
                                        <p:tgtEl>
                                          <p:spTgt spid="63"/>
                                        </p:tgtEl>
                                        <p:attrNameLst>
                                          <p:attrName>style.visibility</p:attrName>
                                        </p:attrNameLst>
                                      </p:cBhvr>
                                      <p:to>
                                        <p:strVal val="visible"/>
                                      </p:to>
                                    </p:set>
                                    <p:animEffect transition="in" filter="fade">
                                      <p:cBhvr>
                                        <p:cTn id="107" dur="750"/>
                                        <p:tgtEl>
                                          <p:spTgt spid="63"/>
                                        </p:tgtEl>
                                      </p:cBhvr>
                                    </p:animEffect>
                                  </p:childTnLst>
                                </p:cTn>
                              </p:par>
                              <p:par>
                                <p:cTn id="108" presetID="6" presetClass="emph" presetSubtype="0" decel="100000" fill="hold" grpId="2" nodeType="withEffect">
                                  <p:stCondLst>
                                    <p:cond delay="450"/>
                                  </p:stCondLst>
                                  <p:childTnLst>
                                    <p:animScale>
                                      <p:cBhvr>
                                        <p:cTn id="109" dur="1250" fill="hold"/>
                                        <p:tgtEl>
                                          <p:spTgt spid="63"/>
                                        </p:tgtEl>
                                      </p:cBhvr>
                                      <p:by x="125000" y="125000"/>
                                    </p:animScale>
                                  </p:childTnLst>
                                </p:cTn>
                              </p:par>
                              <p:par>
                                <p:cTn id="110" presetID="6" presetClass="emph" presetSubtype="0" fill="hold" grpId="1" nodeType="withEffect">
                                  <p:stCondLst>
                                    <p:cond delay="450"/>
                                  </p:stCondLst>
                                  <p:childTnLst>
                                    <p:animScale>
                                      <p:cBhvr>
                                        <p:cTn id="111" dur="10" fill="hold"/>
                                        <p:tgtEl>
                                          <p:spTgt spid="63"/>
                                        </p:tgtEl>
                                      </p:cBhvr>
                                      <p:by x="80000" y="80000"/>
                                    </p:animScale>
                                  </p:childTnLst>
                                </p:cTn>
                              </p:par>
                              <p:par>
                                <p:cTn id="112" presetID="10" presetClass="entr" presetSubtype="0" fill="hold" grpId="0" nodeType="withEffect">
                                  <p:stCondLst>
                                    <p:cond delay="400"/>
                                  </p:stCondLst>
                                  <p:childTnLst>
                                    <p:set>
                                      <p:cBhvr>
                                        <p:cTn id="113" dur="1" fill="hold">
                                          <p:stCondLst>
                                            <p:cond delay="0"/>
                                          </p:stCondLst>
                                        </p:cTn>
                                        <p:tgtEl>
                                          <p:spTgt spid="44"/>
                                        </p:tgtEl>
                                        <p:attrNameLst>
                                          <p:attrName>style.visibility</p:attrName>
                                        </p:attrNameLst>
                                      </p:cBhvr>
                                      <p:to>
                                        <p:strVal val="visible"/>
                                      </p:to>
                                    </p:set>
                                    <p:animEffect transition="in" filter="fade">
                                      <p:cBhvr>
                                        <p:cTn id="114" dur="750"/>
                                        <p:tgtEl>
                                          <p:spTgt spid="44"/>
                                        </p:tgtEl>
                                      </p:cBhvr>
                                    </p:animEffect>
                                  </p:childTnLst>
                                </p:cTn>
                              </p:par>
                              <p:par>
                                <p:cTn id="115" presetID="42" presetClass="path" presetSubtype="0" decel="100000" fill="hold" grpId="1" nodeType="withEffect">
                                  <p:stCondLst>
                                    <p:cond delay="400"/>
                                  </p:stCondLst>
                                  <p:childTnLst>
                                    <p:animMotion origin="layout" path="M 3.33333E-6 0.03889 L 3.33333E-6 -4.07407E-6 " pathEditMode="relative" rAng="0" ptsTypes="AA">
                                      <p:cBhvr>
                                        <p:cTn id="116" dur="750" fill="hold"/>
                                        <p:tgtEl>
                                          <p:spTgt spid="44"/>
                                        </p:tgtEl>
                                        <p:attrNameLst>
                                          <p:attrName>ppt_x</p:attrName>
                                          <p:attrName>ppt_y</p:attrName>
                                        </p:attrNameLst>
                                      </p:cBhvr>
                                      <p:rCtr x="0" y="-1944"/>
                                    </p:animMotion>
                                  </p:childTnLst>
                                </p:cTn>
                              </p:par>
                              <p:par>
                                <p:cTn id="117" presetID="10" presetClass="entr" presetSubtype="0" fill="hold" nodeType="withEffect">
                                  <p:stCondLst>
                                    <p:cond delay="400"/>
                                  </p:stCondLst>
                                  <p:childTnLst>
                                    <p:set>
                                      <p:cBhvr>
                                        <p:cTn id="118" dur="1" fill="hold">
                                          <p:stCondLst>
                                            <p:cond delay="0"/>
                                          </p:stCondLst>
                                        </p:cTn>
                                        <p:tgtEl>
                                          <p:spTgt spid="91"/>
                                        </p:tgtEl>
                                        <p:attrNameLst>
                                          <p:attrName>style.visibility</p:attrName>
                                        </p:attrNameLst>
                                      </p:cBhvr>
                                      <p:to>
                                        <p:strVal val="visible"/>
                                      </p:to>
                                    </p:set>
                                    <p:animEffect transition="in" filter="fade">
                                      <p:cBhvr>
                                        <p:cTn id="119" dur="750"/>
                                        <p:tgtEl>
                                          <p:spTgt spid="91"/>
                                        </p:tgtEl>
                                      </p:cBhvr>
                                    </p:animEffect>
                                  </p:childTnLst>
                                </p:cTn>
                              </p:par>
                              <p:par>
                                <p:cTn id="120" presetID="6" presetClass="emph" presetSubtype="0" fill="hold" nodeType="withEffect">
                                  <p:stCondLst>
                                    <p:cond delay="400"/>
                                  </p:stCondLst>
                                  <p:childTnLst>
                                    <p:animScale>
                                      <p:cBhvr>
                                        <p:cTn id="121" dur="10" fill="hold"/>
                                        <p:tgtEl>
                                          <p:spTgt spid="91"/>
                                        </p:tgtEl>
                                      </p:cBhvr>
                                      <p:by x="80000" y="80000"/>
                                    </p:animScale>
                                  </p:childTnLst>
                                </p:cTn>
                              </p:par>
                              <p:par>
                                <p:cTn id="122" presetID="6" presetClass="emph" presetSubtype="0" decel="100000" fill="hold" nodeType="withEffect">
                                  <p:stCondLst>
                                    <p:cond delay="400"/>
                                  </p:stCondLst>
                                  <p:childTnLst>
                                    <p:animScale>
                                      <p:cBhvr>
                                        <p:cTn id="123" dur="1250" fill="hold"/>
                                        <p:tgtEl>
                                          <p:spTgt spid="91"/>
                                        </p:tgtEl>
                                      </p:cBhvr>
                                      <p:by x="125000" y="125000"/>
                                    </p:animScale>
                                  </p:childTnLst>
                                </p:cTn>
                              </p:par>
                              <p:par>
                                <p:cTn id="124" presetID="10" presetClass="entr" presetSubtype="0" fill="hold" grpId="0" nodeType="withEffect">
                                  <p:stCondLst>
                                    <p:cond delay="400"/>
                                  </p:stCondLst>
                                  <p:childTnLst>
                                    <p:set>
                                      <p:cBhvr>
                                        <p:cTn id="125" dur="1" fill="hold">
                                          <p:stCondLst>
                                            <p:cond delay="0"/>
                                          </p:stCondLst>
                                        </p:cTn>
                                        <p:tgtEl>
                                          <p:spTgt spid="64"/>
                                        </p:tgtEl>
                                        <p:attrNameLst>
                                          <p:attrName>style.visibility</p:attrName>
                                        </p:attrNameLst>
                                      </p:cBhvr>
                                      <p:to>
                                        <p:strVal val="visible"/>
                                      </p:to>
                                    </p:set>
                                    <p:animEffect transition="in" filter="fade">
                                      <p:cBhvr>
                                        <p:cTn id="126" dur="750"/>
                                        <p:tgtEl>
                                          <p:spTgt spid="64"/>
                                        </p:tgtEl>
                                      </p:cBhvr>
                                    </p:animEffect>
                                  </p:childTnLst>
                                </p:cTn>
                              </p:par>
                              <p:par>
                                <p:cTn id="127" presetID="42" presetClass="path" presetSubtype="0" decel="100000" fill="hold" grpId="1" nodeType="withEffect">
                                  <p:stCondLst>
                                    <p:cond delay="400"/>
                                  </p:stCondLst>
                                  <p:childTnLst>
                                    <p:animMotion origin="layout" path="M -1.45833E-6 0.03888 L -1.45833E-6 4.81481E-6 " pathEditMode="relative" rAng="0" ptsTypes="AA">
                                      <p:cBhvr>
                                        <p:cTn id="128" dur="750" fill="hold"/>
                                        <p:tgtEl>
                                          <p:spTgt spid="64"/>
                                        </p:tgtEl>
                                        <p:attrNameLst>
                                          <p:attrName>ppt_x</p:attrName>
                                          <p:attrName>ppt_y</p:attrName>
                                        </p:attrNameLst>
                                      </p:cBhvr>
                                      <p:rCtr x="0" y="-1944"/>
                                    </p:animMotion>
                                  </p:childTnLst>
                                </p:cTn>
                              </p:par>
                              <p:par>
                                <p:cTn id="129" presetID="10" presetClass="entr" presetSubtype="0" fill="hold" nodeType="withEffect">
                                  <p:stCondLst>
                                    <p:cond delay="1350"/>
                                  </p:stCondLst>
                                  <p:childTnLst>
                                    <p:set>
                                      <p:cBhvr>
                                        <p:cTn id="130" dur="1" fill="hold">
                                          <p:stCondLst>
                                            <p:cond delay="0"/>
                                          </p:stCondLst>
                                        </p:cTn>
                                        <p:tgtEl>
                                          <p:spTgt spid="85"/>
                                        </p:tgtEl>
                                        <p:attrNameLst>
                                          <p:attrName>style.visibility</p:attrName>
                                        </p:attrNameLst>
                                      </p:cBhvr>
                                      <p:to>
                                        <p:strVal val="visible"/>
                                      </p:to>
                                    </p:set>
                                    <p:animEffect transition="in" filter="fade">
                                      <p:cBhvr>
                                        <p:cTn id="131" dur="750"/>
                                        <p:tgtEl>
                                          <p:spTgt spid="85"/>
                                        </p:tgtEl>
                                      </p:cBhvr>
                                    </p:animEffect>
                                  </p:childTnLst>
                                </p:cTn>
                              </p:par>
                              <p:par>
                                <p:cTn id="132" presetID="6" presetClass="emph" presetSubtype="0" fill="hold" nodeType="withEffect">
                                  <p:stCondLst>
                                    <p:cond delay="1350"/>
                                  </p:stCondLst>
                                  <p:childTnLst>
                                    <p:animScale>
                                      <p:cBhvr>
                                        <p:cTn id="133" dur="10" fill="hold"/>
                                        <p:tgtEl>
                                          <p:spTgt spid="85"/>
                                        </p:tgtEl>
                                      </p:cBhvr>
                                      <p:by x="80000" y="80000"/>
                                    </p:animScale>
                                  </p:childTnLst>
                                </p:cTn>
                              </p:par>
                              <p:par>
                                <p:cTn id="134" presetID="6" presetClass="emph" presetSubtype="0" decel="100000" fill="hold" nodeType="withEffect">
                                  <p:stCondLst>
                                    <p:cond delay="1350"/>
                                  </p:stCondLst>
                                  <p:childTnLst>
                                    <p:animScale>
                                      <p:cBhvr>
                                        <p:cTn id="135" dur="1250" fill="hold"/>
                                        <p:tgtEl>
                                          <p:spTgt spid="85"/>
                                        </p:tgtEl>
                                      </p:cBhvr>
                                      <p:by x="125000" y="125000"/>
                                    </p:animScale>
                                  </p:childTnLst>
                                </p:cTn>
                              </p:par>
                              <p:par>
                                <p:cTn id="136" presetID="10" presetClass="entr" presetSubtype="0" fill="hold" grpId="0" nodeType="withEffect">
                                  <p:stCondLst>
                                    <p:cond delay="550"/>
                                  </p:stCondLst>
                                  <p:childTnLst>
                                    <p:set>
                                      <p:cBhvr>
                                        <p:cTn id="137" dur="1" fill="hold">
                                          <p:stCondLst>
                                            <p:cond delay="0"/>
                                          </p:stCondLst>
                                        </p:cTn>
                                        <p:tgtEl>
                                          <p:spTgt spid="96"/>
                                        </p:tgtEl>
                                        <p:attrNameLst>
                                          <p:attrName>style.visibility</p:attrName>
                                        </p:attrNameLst>
                                      </p:cBhvr>
                                      <p:to>
                                        <p:strVal val="visible"/>
                                      </p:to>
                                    </p:set>
                                    <p:animEffect transition="in" filter="fade">
                                      <p:cBhvr>
                                        <p:cTn id="138" dur="750"/>
                                        <p:tgtEl>
                                          <p:spTgt spid="96"/>
                                        </p:tgtEl>
                                      </p:cBhvr>
                                    </p:animEffect>
                                  </p:childTnLst>
                                </p:cTn>
                              </p:par>
                              <p:par>
                                <p:cTn id="139" presetID="6" presetClass="emph" presetSubtype="0" decel="100000" fill="hold" grpId="2" nodeType="withEffect">
                                  <p:stCondLst>
                                    <p:cond delay="550"/>
                                  </p:stCondLst>
                                  <p:childTnLst>
                                    <p:animScale>
                                      <p:cBhvr>
                                        <p:cTn id="140" dur="1250" fill="hold"/>
                                        <p:tgtEl>
                                          <p:spTgt spid="96"/>
                                        </p:tgtEl>
                                      </p:cBhvr>
                                      <p:by x="125000" y="125000"/>
                                    </p:animScale>
                                  </p:childTnLst>
                                </p:cTn>
                              </p:par>
                              <p:par>
                                <p:cTn id="141" presetID="6" presetClass="emph" presetSubtype="0" fill="hold" grpId="1" nodeType="withEffect">
                                  <p:stCondLst>
                                    <p:cond delay="550"/>
                                  </p:stCondLst>
                                  <p:childTnLst>
                                    <p:animScale>
                                      <p:cBhvr>
                                        <p:cTn id="142" dur="10" fill="hold"/>
                                        <p:tgtEl>
                                          <p:spTgt spid="96"/>
                                        </p:tgtEl>
                                      </p:cBhvr>
                                      <p:by x="80000" y="80000"/>
                                    </p:animScale>
                                  </p:childTnLst>
                                </p:cTn>
                              </p:par>
                              <p:par>
                                <p:cTn id="143" presetID="10" presetClass="entr" presetSubtype="0" fill="hold" grpId="0" nodeType="withEffect">
                                  <p:stCondLst>
                                    <p:cond delay="500"/>
                                  </p:stCondLst>
                                  <p:childTnLst>
                                    <p:set>
                                      <p:cBhvr>
                                        <p:cTn id="144" dur="1" fill="hold">
                                          <p:stCondLst>
                                            <p:cond delay="0"/>
                                          </p:stCondLst>
                                        </p:cTn>
                                        <p:tgtEl>
                                          <p:spTgt spid="84"/>
                                        </p:tgtEl>
                                        <p:attrNameLst>
                                          <p:attrName>style.visibility</p:attrName>
                                        </p:attrNameLst>
                                      </p:cBhvr>
                                      <p:to>
                                        <p:strVal val="visible"/>
                                      </p:to>
                                    </p:set>
                                    <p:animEffect transition="in" filter="fade">
                                      <p:cBhvr>
                                        <p:cTn id="145" dur="750"/>
                                        <p:tgtEl>
                                          <p:spTgt spid="84"/>
                                        </p:tgtEl>
                                      </p:cBhvr>
                                    </p:animEffect>
                                  </p:childTnLst>
                                </p:cTn>
                              </p:par>
                              <p:par>
                                <p:cTn id="146" presetID="42" presetClass="path" presetSubtype="0" decel="100000" fill="hold" grpId="1" nodeType="withEffect">
                                  <p:stCondLst>
                                    <p:cond delay="500"/>
                                  </p:stCondLst>
                                  <p:childTnLst>
                                    <p:animMotion origin="layout" path="M 2.5E-6 0.03888 L 2.5E-6 4.81481E-6 " pathEditMode="relative" rAng="0" ptsTypes="AA">
                                      <p:cBhvr>
                                        <p:cTn id="147" dur="750" fill="hold"/>
                                        <p:tgtEl>
                                          <p:spTgt spid="84"/>
                                        </p:tgtEl>
                                        <p:attrNameLst>
                                          <p:attrName>ppt_x</p:attrName>
                                          <p:attrName>ppt_y</p:attrName>
                                        </p:attrNameLst>
                                      </p:cBhvr>
                                      <p:rCtr x="0" y="-1944"/>
                                    </p:animMotion>
                                  </p:childTnLst>
                                </p:cTn>
                              </p:par>
                              <p:par>
                                <p:cTn id="148" presetID="10" presetClass="entr" presetSubtype="0" fill="hold" nodeType="withEffect">
                                  <p:stCondLst>
                                    <p:cond delay="500"/>
                                  </p:stCondLst>
                                  <p:childTnLst>
                                    <p:set>
                                      <p:cBhvr>
                                        <p:cTn id="149" dur="1" fill="hold">
                                          <p:stCondLst>
                                            <p:cond delay="0"/>
                                          </p:stCondLst>
                                        </p:cTn>
                                        <p:tgtEl>
                                          <p:spTgt spid="104"/>
                                        </p:tgtEl>
                                        <p:attrNameLst>
                                          <p:attrName>style.visibility</p:attrName>
                                        </p:attrNameLst>
                                      </p:cBhvr>
                                      <p:to>
                                        <p:strVal val="visible"/>
                                      </p:to>
                                    </p:set>
                                    <p:animEffect transition="in" filter="fade">
                                      <p:cBhvr>
                                        <p:cTn id="150" dur="750"/>
                                        <p:tgtEl>
                                          <p:spTgt spid="104"/>
                                        </p:tgtEl>
                                      </p:cBhvr>
                                    </p:animEffect>
                                  </p:childTnLst>
                                </p:cTn>
                              </p:par>
                              <p:par>
                                <p:cTn id="151" presetID="6" presetClass="emph" presetSubtype="0" fill="hold" nodeType="withEffect">
                                  <p:stCondLst>
                                    <p:cond delay="500"/>
                                  </p:stCondLst>
                                  <p:childTnLst>
                                    <p:animScale>
                                      <p:cBhvr>
                                        <p:cTn id="152" dur="10" fill="hold"/>
                                        <p:tgtEl>
                                          <p:spTgt spid="104"/>
                                        </p:tgtEl>
                                      </p:cBhvr>
                                      <p:by x="80000" y="80000"/>
                                    </p:animScale>
                                  </p:childTnLst>
                                </p:cTn>
                              </p:par>
                              <p:par>
                                <p:cTn id="153" presetID="6" presetClass="emph" presetSubtype="0" decel="100000" fill="hold" nodeType="withEffect">
                                  <p:stCondLst>
                                    <p:cond delay="500"/>
                                  </p:stCondLst>
                                  <p:childTnLst>
                                    <p:animScale>
                                      <p:cBhvr>
                                        <p:cTn id="154" dur="1250" fill="hold"/>
                                        <p:tgtEl>
                                          <p:spTgt spid="104"/>
                                        </p:tgtEl>
                                      </p:cBhvr>
                                      <p:by x="125000" y="125000"/>
                                    </p:animScale>
                                  </p:childTnLst>
                                </p:cTn>
                              </p:par>
                              <p:par>
                                <p:cTn id="155" presetID="10" presetClass="entr" presetSubtype="0" fill="hold" grpId="0" nodeType="withEffect">
                                  <p:stCondLst>
                                    <p:cond delay="100"/>
                                  </p:stCondLst>
                                  <p:childTnLst>
                                    <p:set>
                                      <p:cBhvr>
                                        <p:cTn id="156" dur="1" fill="hold">
                                          <p:stCondLst>
                                            <p:cond delay="0"/>
                                          </p:stCondLst>
                                        </p:cTn>
                                        <p:tgtEl>
                                          <p:spTgt spid="97"/>
                                        </p:tgtEl>
                                        <p:attrNameLst>
                                          <p:attrName>style.visibility</p:attrName>
                                        </p:attrNameLst>
                                      </p:cBhvr>
                                      <p:to>
                                        <p:strVal val="visible"/>
                                      </p:to>
                                    </p:set>
                                    <p:animEffect transition="in" filter="fade">
                                      <p:cBhvr>
                                        <p:cTn id="157" dur="750"/>
                                        <p:tgtEl>
                                          <p:spTgt spid="97"/>
                                        </p:tgtEl>
                                      </p:cBhvr>
                                    </p:animEffect>
                                  </p:childTnLst>
                                </p:cTn>
                              </p:par>
                              <p:par>
                                <p:cTn id="158" presetID="42" presetClass="path" presetSubtype="0" decel="100000" fill="hold" grpId="1" nodeType="withEffect">
                                  <p:stCondLst>
                                    <p:cond delay="100"/>
                                  </p:stCondLst>
                                  <p:childTnLst>
                                    <p:animMotion origin="layout" path="M 2.08333E-7 0.03888 L 2.08333E-7 4.81481E-6 " pathEditMode="relative" rAng="0" ptsTypes="AA">
                                      <p:cBhvr>
                                        <p:cTn id="159" dur="750" fill="hold"/>
                                        <p:tgtEl>
                                          <p:spTgt spid="97"/>
                                        </p:tgtEl>
                                        <p:attrNameLst>
                                          <p:attrName>ppt_x</p:attrName>
                                          <p:attrName>ppt_y</p:attrName>
                                        </p:attrNameLst>
                                      </p:cBhvr>
                                      <p:rCtr x="0" y="-1944"/>
                                    </p:animMotion>
                                  </p:childTnLst>
                                </p:cTn>
                              </p:par>
                              <p:par>
                                <p:cTn id="160" presetID="10" presetClass="entr" presetSubtype="0" fill="hold" nodeType="withEffect">
                                  <p:stCondLst>
                                    <p:cond delay="1450"/>
                                  </p:stCondLst>
                                  <p:childTnLst>
                                    <p:set>
                                      <p:cBhvr>
                                        <p:cTn id="161" dur="1" fill="hold">
                                          <p:stCondLst>
                                            <p:cond delay="0"/>
                                          </p:stCondLst>
                                        </p:cTn>
                                        <p:tgtEl>
                                          <p:spTgt spid="99"/>
                                        </p:tgtEl>
                                        <p:attrNameLst>
                                          <p:attrName>style.visibility</p:attrName>
                                        </p:attrNameLst>
                                      </p:cBhvr>
                                      <p:to>
                                        <p:strVal val="visible"/>
                                      </p:to>
                                    </p:set>
                                    <p:animEffect transition="in" filter="fade">
                                      <p:cBhvr>
                                        <p:cTn id="162" dur="750"/>
                                        <p:tgtEl>
                                          <p:spTgt spid="99"/>
                                        </p:tgtEl>
                                      </p:cBhvr>
                                    </p:animEffect>
                                  </p:childTnLst>
                                </p:cTn>
                              </p:par>
                              <p:par>
                                <p:cTn id="163" presetID="6" presetClass="emph" presetSubtype="0" fill="hold" nodeType="withEffect">
                                  <p:stCondLst>
                                    <p:cond delay="1450"/>
                                  </p:stCondLst>
                                  <p:childTnLst>
                                    <p:animScale>
                                      <p:cBhvr>
                                        <p:cTn id="164" dur="10" fill="hold"/>
                                        <p:tgtEl>
                                          <p:spTgt spid="99"/>
                                        </p:tgtEl>
                                      </p:cBhvr>
                                      <p:by x="80000" y="80000"/>
                                    </p:animScale>
                                  </p:childTnLst>
                                </p:cTn>
                              </p:par>
                              <p:par>
                                <p:cTn id="165" presetID="6" presetClass="emph" presetSubtype="0" decel="100000" fill="hold" nodeType="withEffect">
                                  <p:stCondLst>
                                    <p:cond delay="1450"/>
                                  </p:stCondLst>
                                  <p:childTnLst>
                                    <p:animScale>
                                      <p:cBhvr>
                                        <p:cTn id="166" dur="1250" fill="hold"/>
                                        <p:tgtEl>
                                          <p:spTgt spid="99"/>
                                        </p:tgtEl>
                                      </p:cBhvr>
                                      <p:by x="125000" y="125000"/>
                                    </p:animScale>
                                  </p:childTnLst>
                                </p:cTn>
                              </p:par>
                              <p:par>
                                <p:cTn id="167" presetID="10" presetClass="entr" presetSubtype="0" fill="hold" grpId="0" nodeType="withEffect">
                                  <p:stCondLst>
                                    <p:cond delay="650"/>
                                  </p:stCondLst>
                                  <p:childTnLst>
                                    <p:set>
                                      <p:cBhvr>
                                        <p:cTn id="168" dur="1" fill="hold">
                                          <p:stCondLst>
                                            <p:cond delay="0"/>
                                          </p:stCondLst>
                                        </p:cTn>
                                        <p:tgtEl>
                                          <p:spTgt spid="119"/>
                                        </p:tgtEl>
                                        <p:attrNameLst>
                                          <p:attrName>style.visibility</p:attrName>
                                        </p:attrNameLst>
                                      </p:cBhvr>
                                      <p:to>
                                        <p:strVal val="visible"/>
                                      </p:to>
                                    </p:set>
                                    <p:animEffect transition="in" filter="fade">
                                      <p:cBhvr>
                                        <p:cTn id="169" dur="750"/>
                                        <p:tgtEl>
                                          <p:spTgt spid="119"/>
                                        </p:tgtEl>
                                      </p:cBhvr>
                                    </p:animEffect>
                                  </p:childTnLst>
                                </p:cTn>
                              </p:par>
                              <p:par>
                                <p:cTn id="170" presetID="6" presetClass="emph" presetSubtype="0" decel="100000" fill="hold" grpId="2" nodeType="withEffect">
                                  <p:stCondLst>
                                    <p:cond delay="650"/>
                                  </p:stCondLst>
                                  <p:childTnLst>
                                    <p:animScale>
                                      <p:cBhvr>
                                        <p:cTn id="171" dur="1250" fill="hold"/>
                                        <p:tgtEl>
                                          <p:spTgt spid="119"/>
                                        </p:tgtEl>
                                      </p:cBhvr>
                                      <p:by x="125000" y="125000"/>
                                    </p:animScale>
                                  </p:childTnLst>
                                </p:cTn>
                              </p:par>
                              <p:par>
                                <p:cTn id="172" presetID="6" presetClass="emph" presetSubtype="0" fill="hold" grpId="1" nodeType="withEffect">
                                  <p:stCondLst>
                                    <p:cond delay="650"/>
                                  </p:stCondLst>
                                  <p:childTnLst>
                                    <p:animScale>
                                      <p:cBhvr>
                                        <p:cTn id="173" dur="10" fill="hold"/>
                                        <p:tgtEl>
                                          <p:spTgt spid="119"/>
                                        </p:tgtEl>
                                      </p:cBhvr>
                                      <p:by x="80000" y="80000"/>
                                    </p:animScale>
                                  </p:childTnLst>
                                </p:cTn>
                              </p:par>
                              <p:par>
                                <p:cTn id="174" presetID="10" presetClass="entr" presetSubtype="0" fill="hold" grpId="0" nodeType="withEffect">
                                  <p:stCondLst>
                                    <p:cond delay="600"/>
                                  </p:stCondLst>
                                  <p:childTnLst>
                                    <p:set>
                                      <p:cBhvr>
                                        <p:cTn id="175" dur="1" fill="hold">
                                          <p:stCondLst>
                                            <p:cond delay="0"/>
                                          </p:stCondLst>
                                        </p:cTn>
                                        <p:tgtEl>
                                          <p:spTgt spid="98"/>
                                        </p:tgtEl>
                                        <p:attrNameLst>
                                          <p:attrName>style.visibility</p:attrName>
                                        </p:attrNameLst>
                                      </p:cBhvr>
                                      <p:to>
                                        <p:strVal val="visible"/>
                                      </p:to>
                                    </p:set>
                                    <p:animEffect transition="in" filter="fade">
                                      <p:cBhvr>
                                        <p:cTn id="176" dur="750"/>
                                        <p:tgtEl>
                                          <p:spTgt spid="98"/>
                                        </p:tgtEl>
                                      </p:cBhvr>
                                    </p:animEffect>
                                  </p:childTnLst>
                                </p:cTn>
                              </p:par>
                              <p:par>
                                <p:cTn id="177" presetID="42" presetClass="path" presetSubtype="0" decel="100000" fill="hold" grpId="1" nodeType="withEffect">
                                  <p:stCondLst>
                                    <p:cond delay="600"/>
                                  </p:stCondLst>
                                  <p:childTnLst>
                                    <p:animMotion origin="layout" path="M -4.375E-6 0.03888 L -4.375E-6 4.81481E-6 " pathEditMode="relative" rAng="0" ptsTypes="AA">
                                      <p:cBhvr>
                                        <p:cTn id="178" dur="750" fill="hold"/>
                                        <p:tgtEl>
                                          <p:spTgt spid="98"/>
                                        </p:tgtEl>
                                        <p:attrNameLst>
                                          <p:attrName>ppt_x</p:attrName>
                                          <p:attrName>ppt_y</p:attrName>
                                        </p:attrNameLst>
                                      </p:cBhvr>
                                      <p:rCtr x="0" y="-1944"/>
                                    </p:animMotion>
                                  </p:childTnLst>
                                </p:cTn>
                              </p:par>
                              <p:par>
                                <p:cTn id="179" presetID="10" presetClass="entr" presetSubtype="0" fill="hold" nodeType="withEffect">
                                  <p:stCondLst>
                                    <p:cond delay="600"/>
                                  </p:stCondLst>
                                  <p:childTnLst>
                                    <p:set>
                                      <p:cBhvr>
                                        <p:cTn id="180" dur="1" fill="hold">
                                          <p:stCondLst>
                                            <p:cond delay="0"/>
                                          </p:stCondLst>
                                        </p:cTn>
                                        <p:tgtEl>
                                          <p:spTgt spid="130"/>
                                        </p:tgtEl>
                                        <p:attrNameLst>
                                          <p:attrName>style.visibility</p:attrName>
                                        </p:attrNameLst>
                                      </p:cBhvr>
                                      <p:to>
                                        <p:strVal val="visible"/>
                                      </p:to>
                                    </p:set>
                                    <p:animEffect transition="in" filter="fade">
                                      <p:cBhvr>
                                        <p:cTn id="181" dur="750"/>
                                        <p:tgtEl>
                                          <p:spTgt spid="130"/>
                                        </p:tgtEl>
                                      </p:cBhvr>
                                    </p:animEffect>
                                  </p:childTnLst>
                                </p:cTn>
                              </p:par>
                              <p:par>
                                <p:cTn id="182" presetID="6" presetClass="emph" presetSubtype="0" fill="hold" nodeType="withEffect">
                                  <p:stCondLst>
                                    <p:cond delay="600"/>
                                  </p:stCondLst>
                                  <p:childTnLst>
                                    <p:animScale>
                                      <p:cBhvr>
                                        <p:cTn id="183" dur="10" fill="hold"/>
                                        <p:tgtEl>
                                          <p:spTgt spid="130"/>
                                        </p:tgtEl>
                                      </p:cBhvr>
                                      <p:by x="80000" y="80000"/>
                                    </p:animScale>
                                  </p:childTnLst>
                                </p:cTn>
                              </p:par>
                              <p:par>
                                <p:cTn id="184" presetID="6" presetClass="emph" presetSubtype="0" decel="100000" fill="hold" nodeType="withEffect">
                                  <p:stCondLst>
                                    <p:cond delay="600"/>
                                  </p:stCondLst>
                                  <p:childTnLst>
                                    <p:animScale>
                                      <p:cBhvr>
                                        <p:cTn id="185" dur="1250" fill="hold"/>
                                        <p:tgtEl>
                                          <p:spTgt spid="130"/>
                                        </p:tgtEl>
                                      </p:cBhvr>
                                      <p:by x="125000" y="125000"/>
                                    </p:animScale>
                                  </p:childTnLst>
                                </p:cTn>
                              </p:par>
                              <p:par>
                                <p:cTn id="186" presetID="10" presetClass="entr" presetSubtype="0" fill="hold" grpId="0" nodeType="withEffect">
                                  <p:stCondLst>
                                    <p:cond delay="600"/>
                                  </p:stCondLst>
                                  <p:childTnLst>
                                    <p:set>
                                      <p:cBhvr>
                                        <p:cTn id="187" dur="1" fill="hold">
                                          <p:stCondLst>
                                            <p:cond delay="0"/>
                                          </p:stCondLst>
                                        </p:cTn>
                                        <p:tgtEl>
                                          <p:spTgt spid="125"/>
                                        </p:tgtEl>
                                        <p:attrNameLst>
                                          <p:attrName>style.visibility</p:attrName>
                                        </p:attrNameLst>
                                      </p:cBhvr>
                                      <p:to>
                                        <p:strVal val="visible"/>
                                      </p:to>
                                    </p:set>
                                    <p:animEffect transition="in" filter="fade">
                                      <p:cBhvr>
                                        <p:cTn id="188" dur="750"/>
                                        <p:tgtEl>
                                          <p:spTgt spid="125"/>
                                        </p:tgtEl>
                                      </p:cBhvr>
                                    </p:animEffect>
                                  </p:childTnLst>
                                </p:cTn>
                              </p:par>
                              <p:par>
                                <p:cTn id="189" presetID="42" presetClass="path" presetSubtype="0" decel="100000" fill="hold" grpId="1" nodeType="withEffect">
                                  <p:stCondLst>
                                    <p:cond delay="600"/>
                                  </p:stCondLst>
                                  <p:childTnLst>
                                    <p:animMotion origin="layout" path="M 1.45833E-6 0.03888 L 1.45833E-6 4.81481E-6 " pathEditMode="relative" rAng="0" ptsTypes="AA">
                                      <p:cBhvr>
                                        <p:cTn id="190" dur="750" fill="hold"/>
                                        <p:tgtEl>
                                          <p:spTgt spid="125"/>
                                        </p:tgtEl>
                                        <p:attrNameLst>
                                          <p:attrName>ppt_x</p:attrName>
                                          <p:attrName>ppt_y</p:attrName>
                                        </p:attrNameLst>
                                      </p:cBhvr>
                                      <p:rCtr x="0" y="-1944"/>
                                    </p:animMotion>
                                  </p:childTnLst>
                                </p:cTn>
                              </p:par>
                              <p:par>
                                <p:cTn id="191" presetID="10" presetClass="entr" presetSubtype="0" fill="hold" nodeType="withEffect">
                                  <p:stCondLst>
                                    <p:cond delay="1550"/>
                                  </p:stCondLst>
                                  <p:childTnLst>
                                    <p:set>
                                      <p:cBhvr>
                                        <p:cTn id="192" dur="1" fill="hold">
                                          <p:stCondLst>
                                            <p:cond delay="0"/>
                                          </p:stCondLst>
                                        </p:cTn>
                                        <p:tgtEl>
                                          <p:spTgt spid="127"/>
                                        </p:tgtEl>
                                        <p:attrNameLst>
                                          <p:attrName>style.visibility</p:attrName>
                                        </p:attrNameLst>
                                      </p:cBhvr>
                                      <p:to>
                                        <p:strVal val="visible"/>
                                      </p:to>
                                    </p:set>
                                    <p:animEffect transition="in" filter="fade">
                                      <p:cBhvr>
                                        <p:cTn id="193" dur="750"/>
                                        <p:tgtEl>
                                          <p:spTgt spid="127"/>
                                        </p:tgtEl>
                                      </p:cBhvr>
                                    </p:animEffect>
                                  </p:childTnLst>
                                </p:cTn>
                              </p:par>
                              <p:par>
                                <p:cTn id="194" presetID="6" presetClass="emph" presetSubtype="0" fill="hold" nodeType="withEffect">
                                  <p:stCondLst>
                                    <p:cond delay="1550"/>
                                  </p:stCondLst>
                                  <p:childTnLst>
                                    <p:animScale>
                                      <p:cBhvr>
                                        <p:cTn id="195" dur="10" fill="hold"/>
                                        <p:tgtEl>
                                          <p:spTgt spid="127"/>
                                        </p:tgtEl>
                                      </p:cBhvr>
                                      <p:by x="80000" y="80000"/>
                                    </p:animScale>
                                  </p:childTnLst>
                                </p:cTn>
                              </p:par>
                              <p:par>
                                <p:cTn id="196" presetID="6" presetClass="emph" presetSubtype="0" decel="100000" fill="hold" nodeType="withEffect">
                                  <p:stCondLst>
                                    <p:cond delay="1550"/>
                                  </p:stCondLst>
                                  <p:childTnLst>
                                    <p:animScale>
                                      <p:cBhvr>
                                        <p:cTn id="197" dur="1250" fill="hold"/>
                                        <p:tgtEl>
                                          <p:spTgt spid="127"/>
                                        </p:tgtEl>
                                      </p:cBhvr>
                                      <p:by x="125000" y="125000"/>
                                    </p:animScale>
                                  </p:childTnLst>
                                </p:cTn>
                              </p:par>
                              <p:par>
                                <p:cTn id="198" presetID="10" presetClass="entr" presetSubtype="0" fill="hold" grpId="0" nodeType="withEffect">
                                  <p:stCondLst>
                                    <p:cond delay="750"/>
                                  </p:stCondLst>
                                  <p:childTnLst>
                                    <p:set>
                                      <p:cBhvr>
                                        <p:cTn id="199" dur="1" fill="hold">
                                          <p:stCondLst>
                                            <p:cond delay="0"/>
                                          </p:stCondLst>
                                        </p:cTn>
                                        <p:tgtEl>
                                          <p:spTgt spid="135"/>
                                        </p:tgtEl>
                                        <p:attrNameLst>
                                          <p:attrName>style.visibility</p:attrName>
                                        </p:attrNameLst>
                                      </p:cBhvr>
                                      <p:to>
                                        <p:strVal val="visible"/>
                                      </p:to>
                                    </p:set>
                                    <p:animEffect transition="in" filter="fade">
                                      <p:cBhvr>
                                        <p:cTn id="200" dur="750"/>
                                        <p:tgtEl>
                                          <p:spTgt spid="135"/>
                                        </p:tgtEl>
                                      </p:cBhvr>
                                    </p:animEffect>
                                  </p:childTnLst>
                                </p:cTn>
                              </p:par>
                              <p:par>
                                <p:cTn id="201" presetID="6" presetClass="emph" presetSubtype="0" decel="100000" fill="hold" grpId="2" nodeType="withEffect">
                                  <p:stCondLst>
                                    <p:cond delay="750"/>
                                  </p:stCondLst>
                                  <p:childTnLst>
                                    <p:animScale>
                                      <p:cBhvr>
                                        <p:cTn id="202" dur="1250" fill="hold"/>
                                        <p:tgtEl>
                                          <p:spTgt spid="135"/>
                                        </p:tgtEl>
                                      </p:cBhvr>
                                      <p:by x="125000" y="125000"/>
                                    </p:animScale>
                                  </p:childTnLst>
                                </p:cTn>
                              </p:par>
                              <p:par>
                                <p:cTn id="203" presetID="6" presetClass="emph" presetSubtype="0" fill="hold" grpId="1" nodeType="withEffect">
                                  <p:stCondLst>
                                    <p:cond delay="750"/>
                                  </p:stCondLst>
                                  <p:childTnLst>
                                    <p:animScale>
                                      <p:cBhvr>
                                        <p:cTn id="204" dur="10" fill="hold"/>
                                        <p:tgtEl>
                                          <p:spTgt spid="135"/>
                                        </p:tgtEl>
                                      </p:cBhvr>
                                      <p:by x="80000" y="80000"/>
                                    </p:animScale>
                                  </p:childTnLst>
                                </p:cTn>
                              </p:par>
                              <p:par>
                                <p:cTn id="205" presetID="10" presetClass="entr" presetSubtype="0" fill="hold" grpId="0" nodeType="withEffect">
                                  <p:stCondLst>
                                    <p:cond delay="700"/>
                                  </p:stCondLst>
                                  <p:childTnLst>
                                    <p:set>
                                      <p:cBhvr>
                                        <p:cTn id="206" dur="1" fill="hold">
                                          <p:stCondLst>
                                            <p:cond delay="0"/>
                                          </p:stCondLst>
                                        </p:cTn>
                                        <p:tgtEl>
                                          <p:spTgt spid="126"/>
                                        </p:tgtEl>
                                        <p:attrNameLst>
                                          <p:attrName>style.visibility</p:attrName>
                                        </p:attrNameLst>
                                      </p:cBhvr>
                                      <p:to>
                                        <p:strVal val="visible"/>
                                      </p:to>
                                    </p:set>
                                    <p:animEffect transition="in" filter="fade">
                                      <p:cBhvr>
                                        <p:cTn id="207" dur="750"/>
                                        <p:tgtEl>
                                          <p:spTgt spid="126"/>
                                        </p:tgtEl>
                                      </p:cBhvr>
                                    </p:animEffect>
                                  </p:childTnLst>
                                </p:cTn>
                              </p:par>
                              <p:par>
                                <p:cTn id="208" presetID="42" presetClass="path" presetSubtype="0" decel="100000" fill="hold" grpId="1" nodeType="withEffect">
                                  <p:stCondLst>
                                    <p:cond delay="700"/>
                                  </p:stCondLst>
                                  <p:childTnLst>
                                    <p:animMotion origin="layout" path="M -3.33333E-6 0.03888 L -3.33333E-6 4.81481E-6 " pathEditMode="relative" rAng="0" ptsTypes="AA">
                                      <p:cBhvr>
                                        <p:cTn id="209" dur="750" fill="hold"/>
                                        <p:tgtEl>
                                          <p:spTgt spid="126"/>
                                        </p:tgtEl>
                                        <p:attrNameLst>
                                          <p:attrName>ppt_x</p:attrName>
                                          <p:attrName>ppt_y</p:attrName>
                                        </p:attrNameLst>
                                      </p:cBhvr>
                                      <p:rCtr x="0" y="-1944"/>
                                    </p:animMotion>
                                  </p:childTnLst>
                                </p:cTn>
                              </p:par>
                              <p:par>
                                <p:cTn id="210" presetID="10" presetClass="entr" presetSubtype="0" fill="hold" grpId="0" nodeType="withEffect">
                                  <p:stCondLst>
                                    <p:cond delay="1050"/>
                                  </p:stCondLst>
                                  <p:childTnLst>
                                    <p:set>
                                      <p:cBhvr>
                                        <p:cTn id="211" dur="1" fill="hold">
                                          <p:stCondLst>
                                            <p:cond delay="0"/>
                                          </p:stCondLst>
                                        </p:cTn>
                                        <p:tgtEl>
                                          <p:spTgt spid="166"/>
                                        </p:tgtEl>
                                        <p:attrNameLst>
                                          <p:attrName>style.visibility</p:attrName>
                                        </p:attrNameLst>
                                      </p:cBhvr>
                                      <p:to>
                                        <p:strVal val="visible"/>
                                      </p:to>
                                    </p:set>
                                    <p:animEffect transition="in" filter="fade">
                                      <p:cBhvr>
                                        <p:cTn id="212" dur="750"/>
                                        <p:tgtEl>
                                          <p:spTgt spid="166"/>
                                        </p:tgtEl>
                                      </p:cBhvr>
                                    </p:animEffect>
                                  </p:childTnLst>
                                </p:cTn>
                              </p:par>
                              <p:par>
                                <p:cTn id="213" presetID="42" presetClass="path" presetSubtype="0" decel="100000" fill="hold" grpId="1" nodeType="withEffect">
                                  <p:stCondLst>
                                    <p:cond delay="1050"/>
                                  </p:stCondLst>
                                  <p:childTnLst>
                                    <p:animMotion origin="layout" path="M 0 0.03889 L 0 -7.40741E-7 " pathEditMode="relative" rAng="0" ptsTypes="AA">
                                      <p:cBhvr>
                                        <p:cTn id="214" dur="750" fill="hold"/>
                                        <p:tgtEl>
                                          <p:spTgt spid="166"/>
                                        </p:tgtEl>
                                        <p:attrNameLst>
                                          <p:attrName>ppt_x</p:attrName>
                                          <p:attrName>ppt_y</p:attrName>
                                        </p:attrNameLst>
                                      </p:cBhvr>
                                      <p:rCtr x="0" y="-1944"/>
                                    </p:animMotion>
                                  </p:childTnLst>
                                </p:cTn>
                              </p:par>
                              <p:par>
                                <p:cTn id="215" presetID="10" presetClass="entr" presetSubtype="0" fill="hold" nodeType="withEffect">
                                  <p:stCondLst>
                                    <p:cond delay="1750"/>
                                  </p:stCondLst>
                                  <p:childTnLst>
                                    <p:set>
                                      <p:cBhvr>
                                        <p:cTn id="216" dur="1" fill="hold">
                                          <p:stCondLst>
                                            <p:cond delay="0"/>
                                          </p:stCondLst>
                                        </p:cTn>
                                        <p:tgtEl>
                                          <p:spTgt spid="167"/>
                                        </p:tgtEl>
                                        <p:attrNameLst>
                                          <p:attrName>style.visibility</p:attrName>
                                        </p:attrNameLst>
                                      </p:cBhvr>
                                      <p:to>
                                        <p:strVal val="visible"/>
                                      </p:to>
                                    </p:set>
                                    <p:animEffect transition="in" filter="fade">
                                      <p:cBhvr>
                                        <p:cTn id="217" dur="750"/>
                                        <p:tgtEl>
                                          <p:spTgt spid="167"/>
                                        </p:tgtEl>
                                      </p:cBhvr>
                                    </p:animEffect>
                                  </p:childTnLst>
                                </p:cTn>
                              </p:par>
                              <p:par>
                                <p:cTn id="218" presetID="6" presetClass="emph" presetSubtype="0" fill="hold" nodeType="withEffect">
                                  <p:stCondLst>
                                    <p:cond delay="1750"/>
                                  </p:stCondLst>
                                  <p:childTnLst>
                                    <p:animScale>
                                      <p:cBhvr>
                                        <p:cTn id="219" dur="10" fill="hold"/>
                                        <p:tgtEl>
                                          <p:spTgt spid="167"/>
                                        </p:tgtEl>
                                      </p:cBhvr>
                                      <p:by x="80000" y="80000"/>
                                    </p:animScale>
                                  </p:childTnLst>
                                </p:cTn>
                              </p:par>
                              <p:par>
                                <p:cTn id="220" presetID="6" presetClass="emph" presetSubtype="0" decel="100000" fill="hold" nodeType="withEffect">
                                  <p:stCondLst>
                                    <p:cond delay="1750"/>
                                  </p:stCondLst>
                                  <p:childTnLst>
                                    <p:animScale>
                                      <p:cBhvr>
                                        <p:cTn id="221" dur="1250" fill="hold"/>
                                        <p:tgtEl>
                                          <p:spTgt spid="167"/>
                                        </p:tgtEl>
                                      </p:cBhvr>
                                      <p:by x="125000" y="125000"/>
                                    </p:animScale>
                                  </p:childTnLst>
                                </p:cTn>
                              </p:par>
                              <p:par>
                                <p:cTn id="222" presetID="10" presetClass="entr" presetSubtype="0" fill="hold" grpId="0" nodeType="withEffect">
                                  <p:stCondLst>
                                    <p:cond delay="1150"/>
                                  </p:stCondLst>
                                  <p:childTnLst>
                                    <p:set>
                                      <p:cBhvr>
                                        <p:cTn id="223" dur="1" fill="hold">
                                          <p:stCondLst>
                                            <p:cond delay="0"/>
                                          </p:stCondLst>
                                        </p:cTn>
                                        <p:tgtEl>
                                          <p:spTgt spid="174"/>
                                        </p:tgtEl>
                                        <p:attrNameLst>
                                          <p:attrName>style.visibility</p:attrName>
                                        </p:attrNameLst>
                                      </p:cBhvr>
                                      <p:to>
                                        <p:strVal val="visible"/>
                                      </p:to>
                                    </p:set>
                                    <p:animEffect transition="in" filter="fade">
                                      <p:cBhvr>
                                        <p:cTn id="224" dur="750"/>
                                        <p:tgtEl>
                                          <p:spTgt spid="174"/>
                                        </p:tgtEl>
                                      </p:cBhvr>
                                    </p:animEffect>
                                  </p:childTnLst>
                                </p:cTn>
                              </p:par>
                              <p:par>
                                <p:cTn id="225" presetID="42" presetClass="path" presetSubtype="0" decel="100000" fill="hold" grpId="1" nodeType="withEffect">
                                  <p:stCondLst>
                                    <p:cond delay="1150"/>
                                  </p:stCondLst>
                                  <p:childTnLst>
                                    <p:animMotion origin="layout" path="M 0 0.03889 L 0 -7.40741E-7 " pathEditMode="relative" rAng="0" ptsTypes="AA">
                                      <p:cBhvr>
                                        <p:cTn id="226" dur="750" fill="hold"/>
                                        <p:tgtEl>
                                          <p:spTgt spid="174"/>
                                        </p:tgtEl>
                                        <p:attrNameLst>
                                          <p:attrName>ppt_x</p:attrName>
                                          <p:attrName>ppt_y</p:attrName>
                                        </p:attrNameLst>
                                      </p:cBhvr>
                                      <p:rCtr x="0" y="-1944"/>
                                    </p:animMotion>
                                  </p:childTnLst>
                                </p:cTn>
                              </p:par>
                              <p:par>
                                <p:cTn id="227" presetID="10" presetClass="entr" presetSubtype="0" fill="hold" grpId="0" nodeType="withEffect">
                                  <p:stCondLst>
                                    <p:cond delay="1200"/>
                                  </p:stCondLst>
                                  <p:childTnLst>
                                    <p:set>
                                      <p:cBhvr>
                                        <p:cTn id="228" dur="1" fill="hold">
                                          <p:stCondLst>
                                            <p:cond delay="0"/>
                                          </p:stCondLst>
                                        </p:cTn>
                                        <p:tgtEl>
                                          <p:spTgt spid="17"/>
                                        </p:tgtEl>
                                        <p:attrNameLst>
                                          <p:attrName>style.visibility</p:attrName>
                                        </p:attrNameLst>
                                      </p:cBhvr>
                                      <p:to>
                                        <p:strVal val="visible"/>
                                      </p:to>
                                    </p:set>
                                    <p:animEffect transition="in" filter="fade">
                                      <p:cBhvr>
                                        <p:cTn id="229" dur="750"/>
                                        <p:tgtEl>
                                          <p:spTgt spid="17"/>
                                        </p:tgtEl>
                                      </p:cBhvr>
                                    </p:animEffect>
                                  </p:childTnLst>
                                </p:cTn>
                              </p:par>
                              <p:par>
                                <p:cTn id="230" presetID="42" presetClass="path" presetSubtype="0" decel="100000" fill="hold" grpId="1" nodeType="withEffect">
                                  <p:stCondLst>
                                    <p:cond delay="1200"/>
                                  </p:stCondLst>
                                  <p:childTnLst>
                                    <p:animMotion origin="layout" path="M -1.66667E-6 0.03889 L -1.66667E-6 -7.40741E-7 " pathEditMode="relative" rAng="0" ptsTypes="AA">
                                      <p:cBhvr>
                                        <p:cTn id="231" dur="750" fill="hold"/>
                                        <p:tgtEl>
                                          <p:spTgt spid="17"/>
                                        </p:tgtEl>
                                        <p:attrNameLst>
                                          <p:attrName>ppt_x</p:attrName>
                                          <p:attrName>ppt_y</p:attrName>
                                        </p:attrNameLst>
                                      </p:cBhvr>
                                      <p:rCtr x="0" y="-1944"/>
                                    </p:animMotion>
                                  </p:childTnLst>
                                </p:cTn>
                              </p:par>
                              <p:par>
                                <p:cTn id="232" presetID="10" presetClass="entr" presetSubtype="0" fill="hold" grpId="0" nodeType="withEffect">
                                  <p:stCondLst>
                                    <p:cond delay="1300"/>
                                  </p:stCondLst>
                                  <p:childTnLst>
                                    <p:set>
                                      <p:cBhvr>
                                        <p:cTn id="233" dur="1" fill="hold">
                                          <p:stCondLst>
                                            <p:cond delay="0"/>
                                          </p:stCondLst>
                                        </p:cTn>
                                        <p:tgtEl>
                                          <p:spTgt spid="39"/>
                                        </p:tgtEl>
                                        <p:attrNameLst>
                                          <p:attrName>style.visibility</p:attrName>
                                        </p:attrNameLst>
                                      </p:cBhvr>
                                      <p:to>
                                        <p:strVal val="visible"/>
                                      </p:to>
                                    </p:set>
                                    <p:animEffect transition="in" filter="fade">
                                      <p:cBhvr>
                                        <p:cTn id="234" dur="750"/>
                                        <p:tgtEl>
                                          <p:spTgt spid="39"/>
                                        </p:tgtEl>
                                      </p:cBhvr>
                                    </p:animEffect>
                                  </p:childTnLst>
                                </p:cTn>
                              </p:par>
                              <p:par>
                                <p:cTn id="235" presetID="42" presetClass="path" presetSubtype="0" decel="100000" fill="hold" grpId="1" nodeType="withEffect">
                                  <p:stCondLst>
                                    <p:cond delay="1300"/>
                                  </p:stCondLst>
                                  <p:childTnLst>
                                    <p:animMotion origin="layout" path="M -1.66667E-6 0.03889 L -1.66667E-6 -7.40741E-7 " pathEditMode="relative" rAng="0" ptsTypes="AA">
                                      <p:cBhvr>
                                        <p:cTn id="236" dur="750" fill="hold"/>
                                        <p:tgtEl>
                                          <p:spTgt spid="39"/>
                                        </p:tgtEl>
                                        <p:attrNameLst>
                                          <p:attrName>ppt_x</p:attrName>
                                          <p:attrName>ppt_y</p:attrName>
                                        </p:attrNameLst>
                                      </p:cBhvr>
                                      <p:rCtr x="0" y="-1944"/>
                                    </p:animMotion>
                                  </p:childTnLst>
                                </p:cTn>
                              </p:par>
                              <p:par>
                                <p:cTn id="237" presetID="10" presetClass="entr" presetSubtype="0" fill="hold" nodeType="withEffect">
                                  <p:stCondLst>
                                    <p:cond delay="1900"/>
                                  </p:stCondLst>
                                  <p:childTnLst>
                                    <p:set>
                                      <p:cBhvr>
                                        <p:cTn id="238" dur="1" fill="hold">
                                          <p:stCondLst>
                                            <p:cond delay="0"/>
                                          </p:stCondLst>
                                        </p:cTn>
                                        <p:tgtEl>
                                          <p:spTgt spid="69"/>
                                        </p:tgtEl>
                                        <p:attrNameLst>
                                          <p:attrName>style.visibility</p:attrName>
                                        </p:attrNameLst>
                                      </p:cBhvr>
                                      <p:to>
                                        <p:strVal val="visible"/>
                                      </p:to>
                                    </p:set>
                                    <p:animEffect transition="in" filter="fade">
                                      <p:cBhvr>
                                        <p:cTn id="239" dur="750"/>
                                        <p:tgtEl>
                                          <p:spTgt spid="69"/>
                                        </p:tgtEl>
                                      </p:cBhvr>
                                    </p:animEffect>
                                  </p:childTnLst>
                                </p:cTn>
                              </p:par>
                              <p:par>
                                <p:cTn id="240" presetID="6" presetClass="emph" presetSubtype="0" fill="hold" nodeType="withEffect">
                                  <p:stCondLst>
                                    <p:cond delay="1900"/>
                                  </p:stCondLst>
                                  <p:childTnLst>
                                    <p:animScale>
                                      <p:cBhvr>
                                        <p:cTn id="241" dur="10" fill="hold"/>
                                        <p:tgtEl>
                                          <p:spTgt spid="69"/>
                                        </p:tgtEl>
                                      </p:cBhvr>
                                      <p:by x="80000" y="80000"/>
                                    </p:animScale>
                                  </p:childTnLst>
                                </p:cTn>
                              </p:par>
                              <p:par>
                                <p:cTn id="242" presetID="6" presetClass="emph" presetSubtype="0" decel="100000" fill="hold" nodeType="withEffect">
                                  <p:stCondLst>
                                    <p:cond delay="1900"/>
                                  </p:stCondLst>
                                  <p:childTnLst>
                                    <p:animScale>
                                      <p:cBhvr>
                                        <p:cTn id="243" dur="1250" fill="hold"/>
                                        <p:tgtEl>
                                          <p:spTgt spid="69"/>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13" grpId="0"/>
      <p:bldP spid="13" grpId="1"/>
      <p:bldP spid="120" grpId="0" animBg="1"/>
      <p:bldP spid="120" grpId="1" animBg="1"/>
      <p:bldP spid="120" grpId="2" animBg="1"/>
      <p:bldP spid="29" grpId="0" animBg="1"/>
      <p:bldP spid="29" grpId="1" animBg="1"/>
      <p:bldP spid="28" grpId="0"/>
      <p:bldP spid="28" grpId="1"/>
      <p:bldP spid="4" grpId="0" animBg="1"/>
      <p:bldP spid="12" grpId="0"/>
      <p:bldP spid="12" grpId="1"/>
      <p:bldP spid="18" grpId="0" animBg="1"/>
      <p:bldP spid="18" grpId="1" animBg="1"/>
      <p:bldP spid="19" grpId="0"/>
      <p:bldP spid="19" grpId="1"/>
      <p:bldP spid="36" grpId="0" animBg="1"/>
      <p:bldP spid="36" grpId="1" animBg="1"/>
      <p:bldP spid="36" grpId="2" animBg="1"/>
      <p:bldP spid="43" grpId="0" animBg="1"/>
      <p:bldP spid="43" grpId="1" animBg="1"/>
      <p:bldP spid="44" grpId="0"/>
      <p:bldP spid="44" grpId="1"/>
      <p:bldP spid="63" grpId="0" animBg="1"/>
      <p:bldP spid="63" grpId="1" animBg="1"/>
      <p:bldP spid="63" grpId="2" animBg="1"/>
      <p:bldP spid="64" grpId="0" animBg="1"/>
      <p:bldP spid="64" grpId="1" animBg="1"/>
      <p:bldP spid="84" grpId="0"/>
      <p:bldP spid="84" grpId="1"/>
      <p:bldP spid="96" grpId="0" animBg="1"/>
      <p:bldP spid="96" grpId="1" animBg="1"/>
      <p:bldP spid="96" grpId="2" animBg="1"/>
      <p:bldP spid="97" grpId="0" animBg="1"/>
      <p:bldP spid="97" grpId="1" animBg="1"/>
      <p:bldP spid="98" grpId="0"/>
      <p:bldP spid="98" grpId="1"/>
      <p:bldP spid="119" grpId="0" animBg="1"/>
      <p:bldP spid="119" grpId="1" animBg="1"/>
      <p:bldP spid="119" grpId="2" animBg="1"/>
      <p:bldP spid="125" grpId="0" animBg="1"/>
      <p:bldP spid="125" grpId="1" animBg="1"/>
      <p:bldP spid="126" grpId="0"/>
      <p:bldP spid="126" grpId="1"/>
      <p:bldP spid="135" grpId="0" animBg="1"/>
      <p:bldP spid="135" grpId="1" animBg="1"/>
      <p:bldP spid="135" grpId="2" animBg="1"/>
      <p:bldP spid="166" grpId="0" animBg="1"/>
      <p:bldP spid="166" grpId="1" animBg="1"/>
      <p:bldP spid="174" grpId="0"/>
      <p:bldP spid="174" grpId="1"/>
      <p:bldP spid="17" grpId="0" animBg="1"/>
      <p:bldP spid="17" grpId="1" animBg="1"/>
      <p:bldP spid="39" grpId="0"/>
      <p:bldP spid="39"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1F2F1"/>
        </a:solidFill>
        <a:effectLst/>
      </p:bgPr>
    </p:bg>
    <p:spTree>
      <p:nvGrpSpPr>
        <p:cNvPr id="1" name=""/>
        <p:cNvGrpSpPr/>
        <p:nvPr/>
      </p:nvGrpSpPr>
      <p:grpSpPr>
        <a:xfrm>
          <a:off x="0" y="0"/>
          <a:ext cx="0" cy="0"/>
          <a:chOff x="0" y="0"/>
          <a:chExt cx="0" cy="0"/>
        </a:xfrm>
      </p:grpSpPr>
      <p:sp>
        <p:nvSpPr>
          <p:cNvPr id="69" name="!!BOX6">
            <a:extLst>
              <a:ext uri="{FF2B5EF4-FFF2-40B4-BE49-F238E27FC236}">
                <a16:creationId xmlns:a16="http://schemas.microsoft.com/office/drawing/2014/main" id="{7FB066ED-3CA9-838E-EEEE-7269272B5990}"/>
              </a:ext>
              <a:ext uri="{C183D7F6-B498-43B3-948B-1728B52AA6E4}">
                <adec:decorative xmlns:adec="http://schemas.microsoft.com/office/drawing/2017/decorative" val="1"/>
              </a:ext>
            </a:extLst>
          </p:cNvPr>
          <p:cNvSpPr>
            <a:spLocks/>
          </p:cNvSpPr>
          <p:nvPr/>
        </p:nvSpPr>
        <p:spPr bwMode="auto">
          <a:xfrm>
            <a:off x="2369977" y="5032218"/>
            <a:ext cx="2728787" cy="1039699"/>
          </a:xfrm>
          <a:prstGeom prst="roundRect">
            <a:avLst>
              <a:gd name="adj" fmla="val 50000"/>
            </a:avLst>
          </a:prstGeom>
          <a:gradFill>
            <a:gsLst>
              <a:gs pos="50000">
                <a:srgbClr val="94E19A"/>
              </a:gs>
              <a:gs pos="0">
                <a:srgbClr val="AEF23D"/>
              </a:gs>
              <a:gs pos="100000">
                <a:srgbClr val="79CFFC"/>
              </a:gs>
            </a:gsLst>
            <a:lin ang="2700000" scaled="1"/>
          </a:gradFill>
          <a:ln w="3768" cap="flat">
            <a:noFill/>
            <a:prstDash val="solid"/>
            <a:miter/>
          </a:ln>
        </p:spPr>
        <p:txBody>
          <a:bodyPr rtlCol="0" anchor="ctr"/>
          <a:lstStyle/>
          <a:p>
            <a:endParaRPr lang="en-GB"/>
          </a:p>
        </p:txBody>
      </p:sp>
      <p:grpSp>
        <p:nvGrpSpPr>
          <p:cNvPr id="70" name="Group 69">
            <a:extLst>
              <a:ext uri="{FF2B5EF4-FFF2-40B4-BE49-F238E27FC236}">
                <a16:creationId xmlns:a16="http://schemas.microsoft.com/office/drawing/2014/main" id="{5446A6B7-C1C5-2E9C-19D0-87C14B2C5856}"/>
              </a:ext>
              <a:ext uri="{C183D7F6-B498-43B3-948B-1728B52AA6E4}">
                <adec:decorative xmlns:adec="http://schemas.microsoft.com/office/drawing/2017/decorative" val="1"/>
              </a:ext>
            </a:extLst>
          </p:cNvPr>
          <p:cNvGrpSpPr/>
          <p:nvPr/>
        </p:nvGrpSpPr>
        <p:grpSpPr>
          <a:xfrm>
            <a:off x="3569185" y="5952575"/>
            <a:ext cx="230609" cy="231532"/>
            <a:chOff x="8421005" y="4306066"/>
            <a:chExt cx="230609" cy="231532"/>
          </a:xfrm>
        </p:grpSpPr>
        <p:grpSp>
          <p:nvGrpSpPr>
            <p:cNvPr id="71" name="Group 70">
              <a:extLst>
                <a:ext uri="{FF2B5EF4-FFF2-40B4-BE49-F238E27FC236}">
                  <a16:creationId xmlns:a16="http://schemas.microsoft.com/office/drawing/2014/main" id="{30D0654B-3BD0-9A3E-8743-606E9C919799}"/>
                </a:ext>
              </a:extLst>
            </p:cNvPr>
            <p:cNvGrpSpPr/>
            <p:nvPr/>
          </p:nvGrpSpPr>
          <p:grpSpPr>
            <a:xfrm>
              <a:off x="8421005" y="4306066"/>
              <a:ext cx="230609" cy="231532"/>
              <a:chOff x="1981803" y="5148625"/>
              <a:chExt cx="230609" cy="231532"/>
            </a:xfrm>
          </p:grpSpPr>
          <p:pic>
            <p:nvPicPr>
              <p:cNvPr id="83" name="Picture 82">
                <a:extLst>
                  <a:ext uri="{FF2B5EF4-FFF2-40B4-BE49-F238E27FC236}">
                    <a16:creationId xmlns:a16="http://schemas.microsoft.com/office/drawing/2014/main" id="{7970D548-8076-B3B7-EE6A-115DEB185C85}"/>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981803" y="5148625"/>
                <a:ext cx="230609" cy="231532"/>
              </a:xfrm>
              <a:prstGeom prst="rect">
                <a:avLst/>
              </a:prstGeom>
              <a:effectLst>
                <a:outerShdw blurRad="266700" sx="102000" sy="102000" algn="ctr" rotWithShape="0">
                  <a:schemeClr val="accent1">
                    <a:alpha val="96000"/>
                  </a:schemeClr>
                </a:outerShdw>
              </a:effectLst>
            </p:spPr>
          </p:pic>
          <p:pic>
            <p:nvPicPr>
              <p:cNvPr id="86" name="Picture 85">
                <a:extLst>
                  <a:ext uri="{FF2B5EF4-FFF2-40B4-BE49-F238E27FC236}">
                    <a16:creationId xmlns:a16="http://schemas.microsoft.com/office/drawing/2014/main" id="{34F7B320-71C7-718F-0168-D8808D468DF0}"/>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77" name="Oval 76">
              <a:hlinkClick r:id="rId7"/>
              <a:extLst>
                <a:ext uri="{FF2B5EF4-FFF2-40B4-BE49-F238E27FC236}">
                  <a16:creationId xmlns:a16="http://schemas.microsoft.com/office/drawing/2014/main" id="{9F4B6D93-3496-1282-4E4A-CAA8120644C0}"/>
                </a:ext>
              </a:extLst>
            </p:cNvPr>
            <p:cNvSpPr>
              <a:spLocks/>
            </p:cNvSpPr>
            <p:nvPr/>
          </p:nvSpPr>
          <p:spPr bwMode="auto">
            <a:xfrm>
              <a:off x="8421005" y="4306066"/>
              <a:ext cx="230609" cy="231532"/>
            </a:xfrm>
            <a:prstGeom prst="ellipse">
              <a:avLst/>
            </a:prstGeom>
            <a:solidFill>
              <a:schemeClr val="accent5">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87" name="Rectangle 86">
            <a:extLst>
              <a:ext uri="{FF2B5EF4-FFF2-40B4-BE49-F238E27FC236}">
                <a16:creationId xmlns:a16="http://schemas.microsoft.com/office/drawing/2014/main" id="{879A109B-AB73-18CF-CCD4-70F111E73FA8}"/>
              </a:ext>
              <a:ext uri="{C183D7F6-B498-43B3-948B-1728B52AA6E4}">
                <adec:decorative xmlns:adec="http://schemas.microsoft.com/office/drawing/2017/decorative" val="1"/>
              </a:ext>
            </a:extLst>
          </p:cNvPr>
          <p:cNvSpPr/>
          <p:nvPr/>
        </p:nvSpPr>
        <p:spPr bwMode="auto">
          <a:xfrm>
            <a:off x="2378563" y="5158114"/>
            <a:ext cx="2710961" cy="78790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600">
                <a:solidFill>
                  <a:srgbClr val="000000"/>
                </a:solidFill>
                <a:latin typeface="Segoe UI Semibold"/>
                <a:ea typeface="Segoe UI" pitchFamily="34" charset="0"/>
                <a:cs typeface="Segoe UI" pitchFamily="34" charset="0"/>
              </a:rPr>
              <a:t>Managed devices</a:t>
            </a:r>
            <a:br>
              <a:rPr lang="en-GB" sz="1600">
                <a:solidFill>
                  <a:srgbClr val="000000"/>
                </a:solidFill>
                <a:latin typeface="Segoe UI Semibold"/>
                <a:ea typeface="Segoe UI" pitchFamily="34" charset="0"/>
                <a:cs typeface="Segoe UI" pitchFamily="34" charset="0"/>
              </a:rPr>
            </a:br>
            <a:r>
              <a:rPr lang="en-GB" sz="1600">
                <a:solidFill>
                  <a:srgbClr val="000000"/>
                </a:solidFill>
                <a:latin typeface="Segoe UI Semibold"/>
                <a:ea typeface="Segoe UI" pitchFamily="34" charset="0"/>
                <a:cs typeface="Segoe UI" pitchFamily="34" charset="0"/>
              </a:rPr>
              <a:t>overview</a:t>
            </a:r>
          </a:p>
        </p:txBody>
      </p:sp>
      <p:sp>
        <p:nvSpPr>
          <p:cNvPr id="88" name="!!BOX6">
            <a:extLst>
              <a:ext uri="{FF2B5EF4-FFF2-40B4-BE49-F238E27FC236}">
                <a16:creationId xmlns:a16="http://schemas.microsoft.com/office/drawing/2014/main" id="{49425AA9-BC97-3BBD-EAE2-F02A6A1DB218}"/>
              </a:ext>
              <a:ext uri="{C183D7F6-B498-43B3-948B-1728B52AA6E4}">
                <adec:decorative xmlns:adec="http://schemas.microsoft.com/office/drawing/2017/decorative" val="1"/>
              </a:ext>
            </a:extLst>
          </p:cNvPr>
          <p:cNvSpPr>
            <a:spLocks/>
          </p:cNvSpPr>
          <p:nvPr/>
        </p:nvSpPr>
        <p:spPr bwMode="auto">
          <a:xfrm>
            <a:off x="7107363" y="5032218"/>
            <a:ext cx="2728788" cy="1039699"/>
          </a:xfrm>
          <a:prstGeom prst="roundRect">
            <a:avLst>
              <a:gd name="adj" fmla="val 50000"/>
            </a:avLst>
          </a:prstGeom>
          <a:gradFill>
            <a:gsLst>
              <a:gs pos="0">
                <a:srgbClr val="716CDC"/>
              </a:gs>
              <a:gs pos="100000">
                <a:srgbClr val="342792"/>
              </a:gs>
            </a:gsLst>
            <a:lin ang="2700000" scaled="1"/>
          </a:gradFill>
          <a:ln w="3768" cap="flat">
            <a:noFill/>
            <a:prstDash val="solid"/>
            <a:miter/>
          </a:ln>
        </p:spPr>
        <p:txBody>
          <a:bodyPr rtlCol="0" anchor="ctr"/>
          <a:lstStyle/>
          <a:p>
            <a:endParaRPr lang="en-GB">
              <a:solidFill>
                <a:srgbClr val="000000"/>
              </a:solidFill>
              <a:latin typeface="Segoe UI"/>
            </a:endParaRPr>
          </a:p>
        </p:txBody>
      </p:sp>
      <p:sp>
        <p:nvSpPr>
          <p:cNvPr id="100" name="Title 1">
            <a:extLst>
              <a:ext uri="{FF2B5EF4-FFF2-40B4-BE49-F238E27FC236}">
                <a16:creationId xmlns:a16="http://schemas.microsoft.com/office/drawing/2014/main" id="{BEE24DA6-6E53-0966-86E8-48CDD27AD2E2}"/>
              </a:ext>
              <a:ext uri="{C183D7F6-B498-43B3-948B-1728B52AA6E4}">
                <adec:decorative xmlns:adec="http://schemas.microsoft.com/office/drawing/2017/decorative" val="1"/>
              </a:ext>
            </a:extLst>
          </p:cNvPr>
          <p:cNvSpPr txBox="1">
            <a:spLocks/>
          </p:cNvSpPr>
          <p:nvPr/>
        </p:nvSpPr>
        <p:spPr>
          <a:xfrm>
            <a:off x="7121491" y="5305846"/>
            <a:ext cx="2700532" cy="492443"/>
          </a:xfrm>
          <a:prstGeom prst="rect">
            <a:avLst/>
          </a:prstGeom>
        </p:spPr>
        <p:txBody>
          <a:bodyPr vert="horz" wrap="square" lIns="0" tIns="0" rIns="0" bIns="0" rtlCol="0" anchor="ctr" anchorCtr="0">
            <a:spAutoFit/>
          </a:bodyPr>
          <a:lstStyle>
            <a:lvl1pPr algn="l" defTabSz="932742" rtl="0" eaLnBrk="1" latinLnBrk="0" hangingPunct="1">
              <a:lnSpc>
                <a:spcPct val="100000"/>
              </a:lnSpc>
              <a:spcBef>
                <a:spcPct val="0"/>
              </a:spcBef>
              <a:buNone/>
              <a:defRPr lang="en-US" sz="2800" b="0" kern="1200" cap="none" spc="-50" baseline="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GB" sz="1600" b="0" i="0" u="none" strike="noStrike" kern="1200" cap="none" spc="-50" normalizeH="0" baseline="0" noProof="0">
                <a:ln w="3175">
                  <a:noFill/>
                </a:ln>
                <a:solidFill>
                  <a:schemeClr val="bg1"/>
                </a:solidFill>
                <a:effectLst/>
                <a:uLnTx/>
                <a:uFillTx/>
                <a:latin typeface="Segoe UI Semibold"/>
              </a:rPr>
              <a:t>If </a:t>
            </a:r>
            <a:r>
              <a:rPr lang="en-GB" sz="1600" noProof="0">
                <a:solidFill>
                  <a:schemeClr val="bg1"/>
                </a:solidFill>
                <a:latin typeface="Segoe UI Semibold"/>
              </a:rPr>
              <a:t>your or</a:t>
            </a:r>
            <a:r>
              <a:rPr kumimoji="0" lang="en-GB" sz="1600" b="0" i="0" u="none" strike="noStrike" kern="1200" cap="none" spc="-50" normalizeH="0" baseline="0" noProof="0">
                <a:ln w="3175">
                  <a:noFill/>
                </a:ln>
                <a:solidFill>
                  <a:schemeClr val="bg1"/>
                </a:solidFill>
                <a:effectLst/>
                <a:uLnTx/>
                <a:uFillTx/>
                <a:latin typeface="Segoe UI Semibold"/>
              </a:rPr>
              <a:t>ganisation is</a:t>
            </a:r>
            <a:br>
              <a:rPr kumimoji="0" lang="en-GB" sz="1600" b="0" i="0" u="none" strike="noStrike" kern="1200" cap="none" spc="-50" normalizeH="0" baseline="0" noProof="0">
                <a:ln w="3175">
                  <a:noFill/>
                </a:ln>
                <a:solidFill>
                  <a:schemeClr val="bg1"/>
                </a:solidFill>
                <a:effectLst/>
                <a:uLnTx/>
                <a:uFillTx/>
                <a:latin typeface="Segoe UI Semibold"/>
              </a:rPr>
            </a:br>
            <a:r>
              <a:rPr kumimoji="0" lang="en-GB" sz="1600" b="0" i="0" u="none" strike="noStrike" kern="1200" cap="none" spc="-50" normalizeH="0" baseline="0" noProof="0">
                <a:ln w="3175">
                  <a:noFill/>
                </a:ln>
                <a:solidFill>
                  <a:schemeClr val="bg1"/>
                </a:solidFill>
                <a:effectLst/>
                <a:uLnTx/>
                <a:uFillTx/>
                <a:latin typeface="Segoe UI Semibold"/>
              </a:rPr>
              <a:t>deploying Shared Devices</a:t>
            </a:r>
          </a:p>
        </p:txBody>
      </p:sp>
      <p:grpSp>
        <p:nvGrpSpPr>
          <p:cNvPr id="101" name="Group 100">
            <a:extLst>
              <a:ext uri="{FF2B5EF4-FFF2-40B4-BE49-F238E27FC236}">
                <a16:creationId xmlns:a16="http://schemas.microsoft.com/office/drawing/2014/main" id="{1772603F-54B5-4E52-3941-EAA51400F349}"/>
              </a:ext>
              <a:ext uri="{C183D7F6-B498-43B3-948B-1728B52AA6E4}">
                <adec:decorative xmlns:adec="http://schemas.microsoft.com/office/drawing/2017/decorative" val="1"/>
              </a:ext>
            </a:extLst>
          </p:cNvPr>
          <p:cNvGrpSpPr/>
          <p:nvPr/>
        </p:nvGrpSpPr>
        <p:grpSpPr>
          <a:xfrm>
            <a:off x="8356452" y="5952575"/>
            <a:ext cx="230610" cy="231532"/>
            <a:chOff x="8356452" y="5952575"/>
            <a:chExt cx="230610" cy="231532"/>
          </a:xfrm>
        </p:grpSpPr>
        <p:pic>
          <p:nvPicPr>
            <p:cNvPr id="106" name="Picture 105">
              <a:extLst>
                <a:ext uri="{FF2B5EF4-FFF2-40B4-BE49-F238E27FC236}">
                  <a16:creationId xmlns:a16="http://schemas.microsoft.com/office/drawing/2014/main" id="{08185491-EE43-0370-2116-46B380228A2A}"/>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8356453" y="5952575"/>
              <a:ext cx="230609" cy="231532"/>
            </a:xfrm>
            <a:prstGeom prst="rect">
              <a:avLst/>
            </a:prstGeom>
            <a:effectLst>
              <a:outerShdw blurRad="266700" sx="102000" sy="102000" algn="ctr" rotWithShape="0">
                <a:schemeClr val="accent1">
                  <a:alpha val="96000"/>
                </a:schemeClr>
              </a:outerShdw>
            </a:effectLst>
          </p:spPr>
        </p:pic>
        <p:pic>
          <p:nvPicPr>
            <p:cNvPr id="107" name="Graphic 106" descr="Cursor with solid fill">
              <a:extLst>
                <a:ext uri="{FF2B5EF4-FFF2-40B4-BE49-F238E27FC236}">
                  <a16:creationId xmlns:a16="http://schemas.microsoft.com/office/drawing/2014/main" id="{A1138834-91C3-381F-CAAF-1BB14B0EB4A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75338" y="5971922"/>
              <a:ext cx="192838" cy="192838"/>
            </a:xfrm>
            <a:prstGeom prst="rect">
              <a:avLst/>
            </a:prstGeom>
          </p:spPr>
        </p:pic>
        <p:sp>
          <p:nvSpPr>
            <p:cNvPr id="108" name="Oval 107">
              <a:hlinkClick r:id="rId7"/>
              <a:extLst>
                <a:ext uri="{FF2B5EF4-FFF2-40B4-BE49-F238E27FC236}">
                  <a16:creationId xmlns:a16="http://schemas.microsoft.com/office/drawing/2014/main" id="{0DDDBA1A-1282-BA26-778A-FEF72712016A}"/>
                </a:ext>
              </a:extLst>
            </p:cNvPr>
            <p:cNvSpPr>
              <a:spLocks/>
            </p:cNvSpPr>
            <p:nvPr/>
          </p:nvSpPr>
          <p:spPr bwMode="auto">
            <a:xfrm>
              <a:off x="8356452" y="5952575"/>
              <a:ext cx="230609" cy="231532"/>
            </a:xfrm>
            <a:prstGeom prst="ellipse">
              <a:avLst/>
            </a:prstGeom>
            <a:solidFill>
              <a:schemeClr val="accent5">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31" name="!!BOX1">
            <a:extLst>
              <a:ext uri="{FF2B5EF4-FFF2-40B4-BE49-F238E27FC236}">
                <a16:creationId xmlns:a16="http://schemas.microsoft.com/office/drawing/2014/main" id="{50E46D85-DB8B-38F3-9876-88D8B77DD7DF}"/>
              </a:ext>
              <a:ext uri="{C183D7F6-B498-43B3-948B-1728B52AA6E4}">
                <adec:decorative xmlns:adec="http://schemas.microsoft.com/office/drawing/2017/decorative" val="1"/>
              </a:ext>
            </a:extLst>
          </p:cNvPr>
          <p:cNvSpPr>
            <a:spLocks/>
          </p:cNvSpPr>
          <p:nvPr/>
        </p:nvSpPr>
        <p:spPr bwMode="auto">
          <a:xfrm>
            <a:off x="457200" y="2109185"/>
            <a:ext cx="3679825" cy="1000149"/>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3" name="Rectangle 12">
            <a:extLst>
              <a:ext uri="{FF2B5EF4-FFF2-40B4-BE49-F238E27FC236}">
                <a16:creationId xmlns:a16="http://schemas.microsoft.com/office/drawing/2014/main" id="{BEB7B887-1728-F895-CE3B-C62C2DD7A8E0}"/>
              </a:ext>
              <a:ext uri="{C183D7F6-B498-43B3-948B-1728B52AA6E4}">
                <adec:decorative xmlns:adec="http://schemas.microsoft.com/office/drawing/2017/decorative" val="1"/>
              </a:ext>
            </a:extLst>
          </p:cNvPr>
          <p:cNvSpPr/>
          <p:nvPr/>
        </p:nvSpPr>
        <p:spPr bwMode="auto">
          <a:xfrm>
            <a:off x="1502248" y="2369194"/>
            <a:ext cx="2574451" cy="48013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marL="0" marR="0" lvl="0" indent="0" defTabSz="932472"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What solution are you using?</a:t>
            </a:r>
          </a:p>
        </p:txBody>
      </p:sp>
      <p:grpSp>
        <p:nvGrpSpPr>
          <p:cNvPr id="66" name="!!A">
            <a:extLst>
              <a:ext uri="{FF2B5EF4-FFF2-40B4-BE49-F238E27FC236}">
                <a16:creationId xmlns:a16="http://schemas.microsoft.com/office/drawing/2014/main" id="{DB2C248E-8EC0-4566-4FED-BB5D3AE1B1E9}"/>
              </a:ext>
              <a:ext uri="{C183D7F6-B498-43B3-948B-1728B52AA6E4}">
                <adec:decorative xmlns:adec="http://schemas.microsoft.com/office/drawing/2017/decorative" val="1"/>
              </a:ext>
            </a:extLst>
          </p:cNvPr>
          <p:cNvGrpSpPr/>
          <p:nvPr/>
        </p:nvGrpSpPr>
        <p:grpSpPr>
          <a:xfrm>
            <a:off x="3796106" y="2803918"/>
            <a:ext cx="230609" cy="231532"/>
            <a:chOff x="-1827186" y="5547821"/>
            <a:chExt cx="624246" cy="626744"/>
          </a:xfrm>
        </p:grpSpPr>
        <p:pic>
          <p:nvPicPr>
            <p:cNvPr id="62" name="Picture 61">
              <a:extLst>
                <a:ext uri="{FF2B5EF4-FFF2-40B4-BE49-F238E27FC236}">
                  <a16:creationId xmlns:a16="http://schemas.microsoft.com/office/drawing/2014/main" id="{7D07A592-EAEA-B3DB-F59C-DDAD792F69FC}"/>
                </a:ext>
              </a:extLst>
            </p:cNvPr>
            <p:cNvPicPr>
              <a:picLocks noChangeAspect="1"/>
            </p:cNvPicPr>
            <p:nvPr/>
          </p:nvPicPr>
          <p:blipFill>
            <a:blip r:embed="rId10">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65" name="Graphic 64" descr="Cursor with solid fill">
              <a:extLst>
                <a:ext uri="{FF2B5EF4-FFF2-40B4-BE49-F238E27FC236}">
                  <a16:creationId xmlns:a16="http://schemas.microsoft.com/office/drawing/2014/main" id="{BC201B18-3A10-AB64-6B43-DD0EE4CF36B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76064" y="5600192"/>
              <a:ext cx="522002" cy="522002"/>
            </a:xfrm>
            <a:prstGeom prst="rect">
              <a:avLst/>
            </a:prstGeom>
          </p:spPr>
        </p:pic>
      </p:grpSp>
      <p:grpSp>
        <p:nvGrpSpPr>
          <p:cNvPr id="5" name="Group 4">
            <a:extLst>
              <a:ext uri="{FF2B5EF4-FFF2-40B4-BE49-F238E27FC236}">
                <a16:creationId xmlns:a16="http://schemas.microsoft.com/office/drawing/2014/main" id="{0E9745D6-8CFB-C91D-C0B6-78A04BA708F6}"/>
              </a:ext>
              <a:ext uri="{C183D7F6-B498-43B3-948B-1728B52AA6E4}">
                <adec:decorative xmlns:adec="http://schemas.microsoft.com/office/drawing/2017/decorative" val="1"/>
              </a:ext>
            </a:extLst>
          </p:cNvPr>
          <p:cNvGrpSpPr/>
          <p:nvPr/>
        </p:nvGrpSpPr>
        <p:grpSpPr>
          <a:xfrm>
            <a:off x="681308" y="2273640"/>
            <a:ext cx="671240" cy="671240"/>
            <a:chOff x="3966032" y="2902995"/>
            <a:chExt cx="2937462" cy="2937462"/>
          </a:xfrm>
        </p:grpSpPr>
        <p:grpSp>
          <p:nvGrpSpPr>
            <p:cNvPr id="6" name="Group 5">
              <a:extLst>
                <a:ext uri="{FF2B5EF4-FFF2-40B4-BE49-F238E27FC236}">
                  <a16:creationId xmlns:a16="http://schemas.microsoft.com/office/drawing/2014/main" id="{FE112346-0A05-1489-7C98-E17756F37577}"/>
                </a:ext>
              </a:extLst>
            </p:cNvPr>
            <p:cNvGrpSpPr/>
            <p:nvPr/>
          </p:nvGrpSpPr>
          <p:grpSpPr>
            <a:xfrm>
              <a:off x="3966032" y="2902995"/>
              <a:ext cx="2937462" cy="2937462"/>
              <a:chOff x="3107352" y="3505200"/>
              <a:chExt cx="2247900" cy="2247900"/>
            </a:xfrm>
          </p:grpSpPr>
          <p:sp useBgFill="1">
            <p:nvSpPr>
              <p:cNvPr id="8" name="Oval 7">
                <a:extLst>
                  <a:ext uri="{FF2B5EF4-FFF2-40B4-BE49-F238E27FC236}">
                    <a16:creationId xmlns:a16="http://schemas.microsoft.com/office/drawing/2014/main" id="{D7B51DD9-B04B-321C-F8A5-781FE8C090DB}"/>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9" name="Oval 8">
                <a:extLst>
                  <a:ext uri="{FF2B5EF4-FFF2-40B4-BE49-F238E27FC236}">
                    <a16:creationId xmlns:a16="http://schemas.microsoft.com/office/drawing/2014/main" id="{A31A6DAD-8D1B-4C67-4DB4-73A6DE78704E}"/>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7" name="Oval 6">
              <a:extLst>
                <a:ext uri="{FF2B5EF4-FFF2-40B4-BE49-F238E27FC236}">
                  <a16:creationId xmlns:a16="http://schemas.microsoft.com/office/drawing/2014/main" id="{EBFEE12A-0985-85D0-BE4F-618AC046E9FE}"/>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120" name="Oval 119">
            <a:extLst>
              <a:ext uri="{FF2B5EF4-FFF2-40B4-BE49-F238E27FC236}">
                <a16:creationId xmlns:a16="http://schemas.microsoft.com/office/drawing/2014/main" id="{38DB3CBE-8F26-4A91-668D-B5A91FD62A39}"/>
              </a:ext>
              <a:ext uri="{C183D7F6-B498-43B3-948B-1728B52AA6E4}">
                <adec:decorative xmlns:adec="http://schemas.microsoft.com/office/drawing/2017/decorative" val="1"/>
              </a:ext>
            </a:extLst>
          </p:cNvPr>
          <p:cNvSpPr/>
          <p:nvPr/>
        </p:nvSpPr>
        <p:spPr>
          <a:xfrm>
            <a:off x="727806" y="2320139"/>
            <a:ext cx="578242" cy="578242"/>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rPr>
              <a:t>1</a:t>
            </a:r>
          </a:p>
        </p:txBody>
      </p:sp>
      <p:sp>
        <p:nvSpPr>
          <p:cNvPr id="28" name="Title 1">
            <a:extLst>
              <a:ext uri="{FF2B5EF4-FFF2-40B4-BE49-F238E27FC236}">
                <a16:creationId xmlns:a16="http://schemas.microsoft.com/office/drawing/2014/main" id="{4A802B0E-6C64-7AD1-EDB5-9DC21FAE1C0D}"/>
              </a:ext>
              <a:ext uri="{C183D7F6-B498-43B3-948B-1728B52AA6E4}">
                <adec:decorative xmlns:adec="http://schemas.microsoft.com/office/drawing/2017/decorative" val="1"/>
              </a:ext>
            </a:extLst>
          </p:cNvPr>
          <p:cNvSpPr txBox="1">
            <a:spLocks/>
          </p:cNvSpPr>
          <p:nvPr/>
        </p:nvSpPr>
        <p:spPr>
          <a:xfrm>
            <a:off x="4412280" y="1598099"/>
            <a:ext cx="3367440" cy="276999"/>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50" baseline="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GB" sz="1800" b="0" i="0" u="none" strike="noStrike" kern="1200" cap="none" spc="-50" normalizeH="0" baseline="0" noProof="0">
                <a:ln w="3175">
                  <a:noFill/>
                </a:ln>
                <a:solidFill>
                  <a:srgbClr val="000000"/>
                </a:solidFill>
                <a:effectLst/>
                <a:uLnTx/>
                <a:uFillTx/>
                <a:latin typeface="Segoe UI Semibold"/>
                <a:ea typeface="+mn-ea"/>
                <a:cs typeface="Segoe UI" pitchFamily="34" charset="0"/>
              </a:rPr>
              <a:t>Considerations</a:t>
            </a:r>
            <a:endParaRPr kumimoji="0" lang="en-GB" sz="1800" b="0" i="0" u="none" strike="noStrike" kern="1200" cap="none" spc="-50" normalizeH="0" baseline="0" noProof="0">
              <a:ln w="3175">
                <a:noFill/>
              </a:ln>
              <a:solidFill>
                <a:srgbClr val="000000"/>
              </a:solidFill>
              <a:effectLst/>
              <a:uLnTx/>
              <a:uFillTx/>
              <a:latin typeface="Segoe UI Semilight" panose="020B0402040204020203" pitchFamily="34" charset="0"/>
              <a:ea typeface="+mn-ea"/>
              <a:cs typeface="Segoe UI Semilight" panose="020B0402040204020203" pitchFamily="34" charset="0"/>
            </a:endParaRPr>
          </a:p>
        </p:txBody>
      </p:sp>
      <p:sp>
        <p:nvSpPr>
          <p:cNvPr id="18" name="!!BOX1">
            <a:extLst>
              <a:ext uri="{FF2B5EF4-FFF2-40B4-BE49-F238E27FC236}">
                <a16:creationId xmlns:a16="http://schemas.microsoft.com/office/drawing/2014/main" id="{2EC24E4C-EB3E-FF28-6734-0FC8A3308BFD}"/>
              </a:ext>
              <a:ext uri="{C183D7F6-B498-43B3-948B-1728B52AA6E4}">
                <adec:decorative xmlns:adec="http://schemas.microsoft.com/office/drawing/2017/decorative" val="1"/>
              </a:ext>
            </a:extLst>
          </p:cNvPr>
          <p:cNvSpPr>
            <a:spLocks/>
          </p:cNvSpPr>
          <p:nvPr/>
        </p:nvSpPr>
        <p:spPr bwMode="auto">
          <a:xfrm>
            <a:off x="4254500" y="2109185"/>
            <a:ext cx="3679825" cy="1000149"/>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9" name="Rectangle 18">
            <a:extLst>
              <a:ext uri="{FF2B5EF4-FFF2-40B4-BE49-F238E27FC236}">
                <a16:creationId xmlns:a16="http://schemas.microsoft.com/office/drawing/2014/main" id="{8C7F209C-12D2-7B51-9A0E-12BDA8D3D862}"/>
              </a:ext>
              <a:ext uri="{C183D7F6-B498-43B3-948B-1728B52AA6E4}">
                <adec:decorative xmlns:adec="http://schemas.microsoft.com/office/drawing/2017/decorative" val="1"/>
              </a:ext>
            </a:extLst>
          </p:cNvPr>
          <p:cNvSpPr/>
          <p:nvPr/>
        </p:nvSpPr>
        <p:spPr bwMode="auto">
          <a:xfrm>
            <a:off x="5299549" y="2184528"/>
            <a:ext cx="2211470" cy="84946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defTabSz="932472" fontAlgn="base">
              <a:spcBef>
                <a:spcPct val="0"/>
              </a:spcBef>
              <a:spcAft>
                <a:spcPts val="600"/>
              </a:spcAft>
              <a:defRPr/>
            </a:pPr>
            <a:r>
              <a:rPr lang="en-GB" sz="1200">
                <a:solidFill>
                  <a:srgbClr val="000000"/>
                </a:solidFill>
                <a:latin typeface="Segoe UI Semibold"/>
                <a:ea typeface="Segoe UI" pitchFamily="34" charset="0"/>
                <a:cs typeface="Segoe UI" pitchFamily="34" charset="0"/>
              </a:rPr>
              <a:t>How would you like</a:t>
            </a:r>
            <a:br>
              <a:rPr lang="en-GB" sz="1200">
                <a:solidFill>
                  <a:srgbClr val="000000"/>
                </a:solidFill>
                <a:latin typeface="Segoe UI Semibold"/>
                <a:ea typeface="Segoe UI" pitchFamily="34" charset="0"/>
                <a:cs typeface="Segoe UI" pitchFamily="34" charset="0"/>
              </a:rPr>
            </a:br>
            <a:r>
              <a:rPr lang="en-GB" sz="1200">
                <a:solidFill>
                  <a:srgbClr val="000000"/>
                </a:solidFill>
                <a:latin typeface="Segoe UI Semibold"/>
                <a:ea typeface="Segoe UI" pitchFamily="34" charset="0"/>
                <a:cs typeface="Segoe UI" pitchFamily="34" charset="0"/>
              </a:rPr>
              <a:t>operating system updates to be rolled-out to devices?</a:t>
            </a:r>
          </a:p>
        </p:txBody>
      </p:sp>
      <p:grpSp>
        <p:nvGrpSpPr>
          <p:cNvPr id="20" name="!!A">
            <a:extLst>
              <a:ext uri="{FF2B5EF4-FFF2-40B4-BE49-F238E27FC236}">
                <a16:creationId xmlns:a16="http://schemas.microsoft.com/office/drawing/2014/main" id="{86C49F80-2E91-8073-F5DD-338A4A54CCBE}"/>
              </a:ext>
              <a:ext uri="{C183D7F6-B498-43B3-948B-1728B52AA6E4}">
                <adec:decorative xmlns:adec="http://schemas.microsoft.com/office/drawing/2017/decorative" val="1"/>
              </a:ext>
            </a:extLst>
          </p:cNvPr>
          <p:cNvGrpSpPr/>
          <p:nvPr/>
        </p:nvGrpSpPr>
        <p:grpSpPr>
          <a:xfrm>
            <a:off x="7593406" y="2803918"/>
            <a:ext cx="230609" cy="231532"/>
            <a:chOff x="-1827186" y="5547821"/>
            <a:chExt cx="624246" cy="626744"/>
          </a:xfrm>
        </p:grpSpPr>
        <p:pic>
          <p:nvPicPr>
            <p:cNvPr id="21" name="Picture 20">
              <a:extLst>
                <a:ext uri="{FF2B5EF4-FFF2-40B4-BE49-F238E27FC236}">
                  <a16:creationId xmlns:a16="http://schemas.microsoft.com/office/drawing/2014/main" id="{99897C8D-1B33-6A03-0ADE-8B4CE0447FBD}"/>
                </a:ext>
              </a:extLst>
            </p:cNvPr>
            <p:cNvPicPr>
              <a:picLocks noChangeAspect="1"/>
            </p:cNvPicPr>
            <p:nvPr/>
          </p:nvPicPr>
          <p:blipFill>
            <a:blip r:embed="rId10">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22" name="Graphic 21" descr="Cursor with solid fill">
              <a:extLst>
                <a:ext uri="{FF2B5EF4-FFF2-40B4-BE49-F238E27FC236}">
                  <a16:creationId xmlns:a16="http://schemas.microsoft.com/office/drawing/2014/main" id="{0431D729-5E34-C4B4-BF3C-85D4C19D051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76064" y="5600192"/>
              <a:ext cx="522002" cy="522002"/>
            </a:xfrm>
            <a:prstGeom prst="rect">
              <a:avLst/>
            </a:prstGeom>
          </p:spPr>
        </p:pic>
      </p:grpSp>
      <p:grpSp>
        <p:nvGrpSpPr>
          <p:cNvPr id="23" name="Group 22">
            <a:extLst>
              <a:ext uri="{FF2B5EF4-FFF2-40B4-BE49-F238E27FC236}">
                <a16:creationId xmlns:a16="http://schemas.microsoft.com/office/drawing/2014/main" id="{C43C2633-2B9E-34B6-F885-4E91E745469C}"/>
              </a:ext>
              <a:ext uri="{C183D7F6-B498-43B3-948B-1728B52AA6E4}">
                <adec:decorative xmlns:adec="http://schemas.microsoft.com/office/drawing/2017/decorative" val="1"/>
              </a:ext>
            </a:extLst>
          </p:cNvPr>
          <p:cNvGrpSpPr/>
          <p:nvPr/>
        </p:nvGrpSpPr>
        <p:grpSpPr>
          <a:xfrm>
            <a:off x="4478608" y="2273640"/>
            <a:ext cx="671240" cy="671240"/>
            <a:chOff x="3966032" y="2902995"/>
            <a:chExt cx="2937462" cy="2937462"/>
          </a:xfrm>
        </p:grpSpPr>
        <p:grpSp>
          <p:nvGrpSpPr>
            <p:cNvPr id="24" name="Group 23">
              <a:extLst>
                <a:ext uri="{FF2B5EF4-FFF2-40B4-BE49-F238E27FC236}">
                  <a16:creationId xmlns:a16="http://schemas.microsoft.com/office/drawing/2014/main" id="{0E56BB35-255C-2DD4-E1F0-81BB1E53F664}"/>
                </a:ext>
              </a:extLst>
            </p:cNvPr>
            <p:cNvGrpSpPr/>
            <p:nvPr/>
          </p:nvGrpSpPr>
          <p:grpSpPr>
            <a:xfrm>
              <a:off x="3966032" y="2902995"/>
              <a:ext cx="2937462" cy="2937462"/>
              <a:chOff x="3107352" y="3505200"/>
              <a:chExt cx="2247900" cy="2247900"/>
            </a:xfrm>
          </p:grpSpPr>
          <p:sp useBgFill="1">
            <p:nvSpPr>
              <p:cNvPr id="26" name="Oval 25">
                <a:extLst>
                  <a:ext uri="{FF2B5EF4-FFF2-40B4-BE49-F238E27FC236}">
                    <a16:creationId xmlns:a16="http://schemas.microsoft.com/office/drawing/2014/main" id="{2D18675F-0960-9B5F-7E74-55186063D04E}"/>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27" name="Oval 26">
                <a:extLst>
                  <a:ext uri="{FF2B5EF4-FFF2-40B4-BE49-F238E27FC236}">
                    <a16:creationId xmlns:a16="http://schemas.microsoft.com/office/drawing/2014/main" id="{A832CA76-A713-37E4-EA18-3933FA41FC58}"/>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25" name="Oval 24">
              <a:extLst>
                <a:ext uri="{FF2B5EF4-FFF2-40B4-BE49-F238E27FC236}">
                  <a16:creationId xmlns:a16="http://schemas.microsoft.com/office/drawing/2014/main" id="{2124CB01-3011-D0BE-309A-3E682925D465}"/>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36" name="Oval 35">
            <a:extLst>
              <a:ext uri="{FF2B5EF4-FFF2-40B4-BE49-F238E27FC236}">
                <a16:creationId xmlns:a16="http://schemas.microsoft.com/office/drawing/2014/main" id="{B9574BD4-7EB0-1372-486D-945CE5F5FBA3}"/>
              </a:ext>
              <a:ext uri="{C183D7F6-B498-43B3-948B-1728B52AA6E4}">
                <adec:decorative xmlns:adec="http://schemas.microsoft.com/office/drawing/2017/decorative" val="1"/>
              </a:ext>
            </a:extLst>
          </p:cNvPr>
          <p:cNvSpPr/>
          <p:nvPr/>
        </p:nvSpPr>
        <p:spPr>
          <a:xfrm>
            <a:off x="4525106" y="2320139"/>
            <a:ext cx="578242" cy="578242"/>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rPr>
              <a:t>2</a:t>
            </a:r>
          </a:p>
        </p:txBody>
      </p:sp>
      <p:sp>
        <p:nvSpPr>
          <p:cNvPr id="43" name="!!BOX1">
            <a:extLst>
              <a:ext uri="{FF2B5EF4-FFF2-40B4-BE49-F238E27FC236}">
                <a16:creationId xmlns:a16="http://schemas.microsoft.com/office/drawing/2014/main" id="{15C374D5-BE8A-BDCE-4142-6F50568642FB}"/>
              </a:ext>
              <a:ext uri="{C183D7F6-B498-43B3-948B-1728B52AA6E4}">
                <adec:decorative xmlns:adec="http://schemas.microsoft.com/office/drawing/2017/decorative" val="1"/>
              </a:ext>
            </a:extLst>
          </p:cNvPr>
          <p:cNvSpPr>
            <a:spLocks/>
          </p:cNvSpPr>
          <p:nvPr/>
        </p:nvSpPr>
        <p:spPr bwMode="auto">
          <a:xfrm>
            <a:off x="8054975" y="2109185"/>
            <a:ext cx="3679825" cy="1000149"/>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4" name="Rectangle 43">
            <a:extLst>
              <a:ext uri="{FF2B5EF4-FFF2-40B4-BE49-F238E27FC236}">
                <a16:creationId xmlns:a16="http://schemas.microsoft.com/office/drawing/2014/main" id="{4471910D-7AC8-CDFA-0F01-1966FCA7F2D3}"/>
              </a:ext>
              <a:ext uri="{C183D7F6-B498-43B3-948B-1728B52AA6E4}">
                <adec:decorative xmlns:adec="http://schemas.microsoft.com/office/drawing/2017/decorative" val="1"/>
              </a:ext>
            </a:extLst>
          </p:cNvPr>
          <p:cNvSpPr/>
          <p:nvPr/>
        </p:nvSpPr>
        <p:spPr bwMode="auto">
          <a:xfrm>
            <a:off x="9100024" y="2276861"/>
            <a:ext cx="2173208" cy="66479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defTabSz="932472" fontAlgn="base">
              <a:spcBef>
                <a:spcPct val="0"/>
              </a:spcBef>
              <a:spcAft>
                <a:spcPts val="600"/>
              </a:spcAft>
              <a:defRPr/>
            </a:pPr>
            <a:r>
              <a:rPr lang="en-GB" sz="1200">
                <a:solidFill>
                  <a:srgbClr val="000000"/>
                </a:solidFill>
                <a:latin typeface="Segoe UI Semibold"/>
                <a:ea typeface="Segoe UI" pitchFamily="34" charset="0"/>
                <a:cs typeface="Segoe UI" pitchFamily="34" charset="0"/>
              </a:rPr>
              <a:t>How would you like device builds to be deployed?</a:t>
            </a:r>
          </a:p>
        </p:txBody>
      </p:sp>
      <p:grpSp>
        <p:nvGrpSpPr>
          <p:cNvPr id="54" name="!!A">
            <a:extLst>
              <a:ext uri="{FF2B5EF4-FFF2-40B4-BE49-F238E27FC236}">
                <a16:creationId xmlns:a16="http://schemas.microsoft.com/office/drawing/2014/main" id="{5AD8001A-6599-54C7-9EAE-54B8F46E28FB}"/>
              </a:ext>
              <a:ext uri="{C183D7F6-B498-43B3-948B-1728B52AA6E4}">
                <adec:decorative xmlns:adec="http://schemas.microsoft.com/office/drawing/2017/decorative" val="1"/>
              </a:ext>
            </a:extLst>
          </p:cNvPr>
          <p:cNvGrpSpPr/>
          <p:nvPr/>
        </p:nvGrpSpPr>
        <p:grpSpPr>
          <a:xfrm>
            <a:off x="11393881" y="2803918"/>
            <a:ext cx="230609" cy="231532"/>
            <a:chOff x="-1827186" y="5547821"/>
            <a:chExt cx="624246" cy="626744"/>
          </a:xfrm>
        </p:grpSpPr>
        <p:pic>
          <p:nvPicPr>
            <p:cNvPr id="55" name="Picture 54">
              <a:extLst>
                <a:ext uri="{FF2B5EF4-FFF2-40B4-BE49-F238E27FC236}">
                  <a16:creationId xmlns:a16="http://schemas.microsoft.com/office/drawing/2014/main" id="{FAD3C46C-4410-D1C0-C9D7-B8D9FF5C8B0E}"/>
                </a:ext>
              </a:extLst>
            </p:cNvPr>
            <p:cNvPicPr>
              <a:picLocks noChangeAspect="1"/>
            </p:cNvPicPr>
            <p:nvPr/>
          </p:nvPicPr>
          <p:blipFill>
            <a:blip r:embed="rId10">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56" name="Graphic 55" descr="Cursor with solid fill">
              <a:extLst>
                <a:ext uri="{FF2B5EF4-FFF2-40B4-BE49-F238E27FC236}">
                  <a16:creationId xmlns:a16="http://schemas.microsoft.com/office/drawing/2014/main" id="{8BDA9B29-B83A-44DC-1ABE-99FFD88A1D8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76064" y="5600192"/>
              <a:ext cx="522002" cy="522002"/>
            </a:xfrm>
            <a:prstGeom prst="rect">
              <a:avLst/>
            </a:prstGeom>
          </p:spPr>
        </p:pic>
      </p:grpSp>
      <p:grpSp>
        <p:nvGrpSpPr>
          <p:cNvPr id="57" name="Group 56">
            <a:extLst>
              <a:ext uri="{FF2B5EF4-FFF2-40B4-BE49-F238E27FC236}">
                <a16:creationId xmlns:a16="http://schemas.microsoft.com/office/drawing/2014/main" id="{5F084CBB-1F28-EFC2-12EC-E3D2CA722A6E}"/>
              </a:ext>
              <a:ext uri="{C183D7F6-B498-43B3-948B-1728B52AA6E4}">
                <adec:decorative xmlns:adec="http://schemas.microsoft.com/office/drawing/2017/decorative" val="1"/>
              </a:ext>
            </a:extLst>
          </p:cNvPr>
          <p:cNvGrpSpPr/>
          <p:nvPr/>
        </p:nvGrpSpPr>
        <p:grpSpPr>
          <a:xfrm>
            <a:off x="8279083" y="2273640"/>
            <a:ext cx="671240" cy="671240"/>
            <a:chOff x="3966032" y="2902995"/>
            <a:chExt cx="2937462" cy="2937462"/>
          </a:xfrm>
        </p:grpSpPr>
        <p:grpSp>
          <p:nvGrpSpPr>
            <p:cNvPr id="58" name="Group 57">
              <a:extLst>
                <a:ext uri="{FF2B5EF4-FFF2-40B4-BE49-F238E27FC236}">
                  <a16:creationId xmlns:a16="http://schemas.microsoft.com/office/drawing/2014/main" id="{1C488DB4-6628-7E0F-A387-721783363BC6}"/>
                </a:ext>
              </a:extLst>
            </p:cNvPr>
            <p:cNvGrpSpPr/>
            <p:nvPr/>
          </p:nvGrpSpPr>
          <p:grpSpPr>
            <a:xfrm>
              <a:off x="3966032" y="2902995"/>
              <a:ext cx="2937462" cy="2937462"/>
              <a:chOff x="3107352" y="3505200"/>
              <a:chExt cx="2247900" cy="2247900"/>
            </a:xfrm>
          </p:grpSpPr>
          <p:sp useBgFill="1">
            <p:nvSpPr>
              <p:cNvPr id="60" name="Oval 59">
                <a:extLst>
                  <a:ext uri="{FF2B5EF4-FFF2-40B4-BE49-F238E27FC236}">
                    <a16:creationId xmlns:a16="http://schemas.microsoft.com/office/drawing/2014/main" id="{561A93D8-601C-1FFA-B266-2BC7DD56980E}"/>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61" name="Oval 60">
                <a:extLst>
                  <a:ext uri="{FF2B5EF4-FFF2-40B4-BE49-F238E27FC236}">
                    <a16:creationId xmlns:a16="http://schemas.microsoft.com/office/drawing/2014/main" id="{7AC52F35-4D59-8C73-7BD9-B2025ABAD3E6}"/>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59" name="Oval 58">
              <a:extLst>
                <a:ext uri="{FF2B5EF4-FFF2-40B4-BE49-F238E27FC236}">
                  <a16:creationId xmlns:a16="http://schemas.microsoft.com/office/drawing/2014/main" id="{7EABD4C1-4769-3D3C-3AE9-198BDAF26FF2}"/>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63" name="Oval 62">
            <a:extLst>
              <a:ext uri="{FF2B5EF4-FFF2-40B4-BE49-F238E27FC236}">
                <a16:creationId xmlns:a16="http://schemas.microsoft.com/office/drawing/2014/main" id="{C5D3ED26-E3D5-3BE8-9023-145A67B5A60C}"/>
              </a:ext>
              <a:ext uri="{C183D7F6-B498-43B3-948B-1728B52AA6E4}">
                <adec:decorative xmlns:adec="http://schemas.microsoft.com/office/drawing/2017/decorative" val="1"/>
              </a:ext>
            </a:extLst>
          </p:cNvPr>
          <p:cNvSpPr/>
          <p:nvPr/>
        </p:nvSpPr>
        <p:spPr>
          <a:xfrm>
            <a:off x="8325581" y="2320139"/>
            <a:ext cx="578242" cy="578242"/>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rPr>
              <a:t>3</a:t>
            </a:r>
          </a:p>
        </p:txBody>
      </p:sp>
      <p:sp>
        <p:nvSpPr>
          <p:cNvPr id="64" name="!!BOX1">
            <a:extLst>
              <a:ext uri="{FF2B5EF4-FFF2-40B4-BE49-F238E27FC236}">
                <a16:creationId xmlns:a16="http://schemas.microsoft.com/office/drawing/2014/main" id="{50B5351E-F01A-0448-76A5-42DD7F2CF849}"/>
              </a:ext>
              <a:ext uri="{C183D7F6-B498-43B3-948B-1728B52AA6E4}">
                <adec:decorative xmlns:adec="http://schemas.microsoft.com/office/drawing/2017/decorative" val="1"/>
              </a:ext>
            </a:extLst>
          </p:cNvPr>
          <p:cNvSpPr>
            <a:spLocks/>
          </p:cNvSpPr>
          <p:nvPr/>
        </p:nvSpPr>
        <p:spPr bwMode="auto">
          <a:xfrm>
            <a:off x="457200" y="3254386"/>
            <a:ext cx="3679825" cy="1000149"/>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84" name="Rectangle 83">
            <a:extLst>
              <a:ext uri="{FF2B5EF4-FFF2-40B4-BE49-F238E27FC236}">
                <a16:creationId xmlns:a16="http://schemas.microsoft.com/office/drawing/2014/main" id="{FB7146DC-1BD2-A38D-E50D-508EB23242A9}"/>
              </a:ext>
              <a:ext uri="{C183D7F6-B498-43B3-948B-1728B52AA6E4}">
                <adec:decorative xmlns:adec="http://schemas.microsoft.com/office/drawing/2017/decorative" val="1"/>
              </a:ext>
            </a:extLst>
          </p:cNvPr>
          <p:cNvSpPr/>
          <p:nvPr/>
        </p:nvSpPr>
        <p:spPr bwMode="auto">
          <a:xfrm>
            <a:off x="1502249" y="3422062"/>
            <a:ext cx="2293856" cy="66479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defTabSz="932472" fontAlgn="base">
              <a:spcBef>
                <a:spcPct val="0"/>
              </a:spcBef>
              <a:spcAft>
                <a:spcPts val="600"/>
              </a:spcAft>
              <a:defRPr/>
            </a:pPr>
            <a:r>
              <a:rPr lang="en-GB" sz="1200">
                <a:solidFill>
                  <a:srgbClr val="000000"/>
                </a:solidFill>
                <a:latin typeface="Segoe UI Semibold"/>
                <a:ea typeface="Segoe UI" pitchFamily="34" charset="0"/>
                <a:cs typeface="Segoe UI" pitchFamily="34" charset="0"/>
              </a:rPr>
              <a:t>What do you want the standard device set-up to be?</a:t>
            </a:r>
          </a:p>
        </p:txBody>
      </p:sp>
      <p:grpSp>
        <p:nvGrpSpPr>
          <p:cNvPr id="85" name="!!A">
            <a:extLst>
              <a:ext uri="{FF2B5EF4-FFF2-40B4-BE49-F238E27FC236}">
                <a16:creationId xmlns:a16="http://schemas.microsoft.com/office/drawing/2014/main" id="{3C63A647-7785-BDC6-F4D6-7BAD86B7F12D}"/>
              </a:ext>
              <a:ext uri="{C183D7F6-B498-43B3-948B-1728B52AA6E4}">
                <adec:decorative xmlns:adec="http://schemas.microsoft.com/office/drawing/2017/decorative" val="1"/>
              </a:ext>
            </a:extLst>
          </p:cNvPr>
          <p:cNvGrpSpPr/>
          <p:nvPr/>
        </p:nvGrpSpPr>
        <p:grpSpPr>
          <a:xfrm>
            <a:off x="3796106" y="3949119"/>
            <a:ext cx="230609" cy="231532"/>
            <a:chOff x="-1827186" y="5547821"/>
            <a:chExt cx="624246" cy="626744"/>
          </a:xfrm>
        </p:grpSpPr>
        <p:pic>
          <p:nvPicPr>
            <p:cNvPr id="89" name="Picture 88">
              <a:extLst>
                <a:ext uri="{FF2B5EF4-FFF2-40B4-BE49-F238E27FC236}">
                  <a16:creationId xmlns:a16="http://schemas.microsoft.com/office/drawing/2014/main" id="{9A28184D-DD07-7F9B-F4AE-4DA84F42D124}"/>
                </a:ext>
              </a:extLst>
            </p:cNvPr>
            <p:cNvPicPr>
              <a:picLocks noChangeAspect="1"/>
            </p:cNvPicPr>
            <p:nvPr/>
          </p:nvPicPr>
          <p:blipFill>
            <a:blip r:embed="rId10">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90" name="Graphic 89" descr="Cursor with solid fill">
              <a:extLst>
                <a:ext uri="{FF2B5EF4-FFF2-40B4-BE49-F238E27FC236}">
                  <a16:creationId xmlns:a16="http://schemas.microsoft.com/office/drawing/2014/main" id="{D5761B8C-D08E-D0E2-D167-7017FD75DBC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76064" y="5600192"/>
              <a:ext cx="522002" cy="522002"/>
            </a:xfrm>
            <a:prstGeom prst="rect">
              <a:avLst/>
            </a:prstGeom>
          </p:spPr>
        </p:pic>
      </p:grpSp>
      <p:grpSp>
        <p:nvGrpSpPr>
          <p:cNvPr id="91" name="Group 90">
            <a:extLst>
              <a:ext uri="{FF2B5EF4-FFF2-40B4-BE49-F238E27FC236}">
                <a16:creationId xmlns:a16="http://schemas.microsoft.com/office/drawing/2014/main" id="{A154BC4A-E5B2-2C87-2FFD-11E6E50FC4F0}"/>
              </a:ext>
              <a:ext uri="{C183D7F6-B498-43B3-948B-1728B52AA6E4}">
                <adec:decorative xmlns:adec="http://schemas.microsoft.com/office/drawing/2017/decorative" val="1"/>
              </a:ext>
            </a:extLst>
          </p:cNvPr>
          <p:cNvGrpSpPr/>
          <p:nvPr/>
        </p:nvGrpSpPr>
        <p:grpSpPr>
          <a:xfrm>
            <a:off x="681308" y="3418841"/>
            <a:ext cx="671240" cy="671240"/>
            <a:chOff x="3966032" y="2902995"/>
            <a:chExt cx="2937462" cy="2937462"/>
          </a:xfrm>
        </p:grpSpPr>
        <p:grpSp>
          <p:nvGrpSpPr>
            <p:cNvPr id="92" name="Group 91">
              <a:extLst>
                <a:ext uri="{FF2B5EF4-FFF2-40B4-BE49-F238E27FC236}">
                  <a16:creationId xmlns:a16="http://schemas.microsoft.com/office/drawing/2014/main" id="{7DFFFD0F-D983-FA15-508B-4AE4F5839449}"/>
                </a:ext>
              </a:extLst>
            </p:cNvPr>
            <p:cNvGrpSpPr/>
            <p:nvPr/>
          </p:nvGrpSpPr>
          <p:grpSpPr>
            <a:xfrm>
              <a:off x="3966032" y="2902995"/>
              <a:ext cx="2937462" cy="2937462"/>
              <a:chOff x="3107352" y="3505200"/>
              <a:chExt cx="2247900" cy="2247900"/>
            </a:xfrm>
          </p:grpSpPr>
          <p:sp useBgFill="1">
            <p:nvSpPr>
              <p:cNvPr id="94" name="Oval 93">
                <a:extLst>
                  <a:ext uri="{FF2B5EF4-FFF2-40B4-BE49-F238E27FC236}">
                    <a16:creationId xmlns:a16="http://schemas.microsoft.com/office/drawing/2014/main" id="{1F42957B-077C-7D2E-CD9C-B1C659A3CB78}"/>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95" name="Oval 94">
                <a:extLst>
                  <a:ext uri="{FF2B5EF4-FFF2-40B4-BE49-F238E27FC236}">
                    <a16:creationId xmlns:a16="http://schemas.microsoft.com/office/drawing/2014/main" id="{B6C3515E-808D-966A-9BB6-69C0963D1AE9}"/>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93" name="Oval 92">
              <a:extLst>
                <a:ext uri="{FF2B5EF4-FFF2-40B4-BE49-F238E27FC236}">
                  <a16:creationId xmlns:a16="http://schemas.microsoft.com/office/drawing/2014/main" id="{FF0E2F84-0718-CF5B-8186-E63E6F269DFA}"/>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96" name="Oval 95">
            <a:extLst>
              <a:ext uri="{FF2B5EF4-FFF2-40B4-BE49-F238E27FC236}">
                <a16:creationId xmlns:a16="http://schemas.microsoft.com/office/drawing/2014/main" id="{5577D7C4-61D8-0026-88BD-BD99EB71E0AB}"/>
              </a:ext>
              <a:ext uri="{C183D7F6-B498-43B3-948B-1728B52AA6E4}">
                <adec:decorative xmlns:adec="http://schemas.microsoft.com/office/drawing/2017/decorative" val="1"/>
              </a:ext>
            </a:extLst>
          </p:cNvPr>
          <p:cNvSpPr/>
          <p:nvPr/>
        </p:nvSpPr>
        <p:spPr>
          <a:xfrm>
            <a:off x="727806" y="3465340"/>
            <a:ext cx="578242" cy="578242"/>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rPr>
              <a:t>4</a:t>
            </a:r>
          </a:p>
        </p:txBody>
      </p:sp>
      <p:sp>
        <p:nvSpPr>
          <p:cNvPr id="97" name="!!BOX1">
            <a:extLst>
              <a:ext uri="{FF2B5EF4-FFF2-40B4-BE49-F238E27FC236}">
                <a16:creationId xmlns:a16="http://schemas.microsoft.com/office/drawing/2014/main" id="{7B2CF523-CBC4-5FB3-43B0-AF66F7F333FB}"/>
              </a:ext>
              <a:ext uri="{C183D7F6-B498-43B3-948B-1728B52AA6E4}">
                <adec:decorative xmlns:adec="http://schemas.microsoft.com/office/drawing/2017/decorative" val="1"/>
              </a:ext>
            </a:extLst>
          </p:cNvPr>
          <p:cNvSpPr>
            <a:spLocks/>
          </p:cNvSpPr>
          <p:nvPr/>
        </p:nvSpPr>
        <p:spPr bwMode="auto">
          <a:xfrm>
            <a:off x="4254500" y="3254386"/>
            <a:ext cx="3679825" cy="1000149"/>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98" name="Rectangle 97">
            <a:extLst>
              <a:ext uri="{FF2B5EF4-FFF2-40B4-BE49-F238E27FC236}">
                <a16:creationId xmlns:a16="http://schemas.microsoft.com/office/drawing/2014/main" id="{322F9B27-D40E-A6A6-94FC-28A0793DB403}"/>
              </a:ext>
              <a:ext uri="{C183D7F6-B498-43B3-948B-1728B52AA6E4}">
                <adec:decorative xmlns:adec="http://schemas.microsoft.com/office/drawing/2017/decorative" val="1"/>
              </a:ext>
            </a:extLst>
          </p:cNvPr>
          <p:cNvSpPr/>
          <p:nvPr/>
        </p:nvSpPr>
        <p:spPr bwMode="auto">
          <a:xfrm>
            <a:off x="5299548" y="3422062"/>
            <a:ext cx="2574451" cy="66479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defTabSz="932472" fontAlgn="base">
              <a:spcBef>
                <a:spcPct val="0"/>
              </a:spcBef>
              <a:spcAft>
                <a:spcPts val="600"/>
              </a:spcAft>
              <a:defRPr/>
            </a:pPr>
            <a:r>
              <a:rPr lang="en-GB" sz="1200">
                <a:solidFill>
                  <a:srgbClr val="000000"/>
                </a:solidFill>
                <a:latin typeface="Segoe UI Semibold"/>
                <a:ea typeface="Segoe UI" pitchFamily="34" charset="0"/>
                <a:cs typeface="Segoe UI" pitchFamily="34" charset="0"/>
              </a:rPr>
              <a:t>How would you like the device access to be managed?</a:t>
            </a:r>
          </a:p>
        </p:txBody>
      </p:sp>
      <p:grpSp>
        <p:nvGrpSpPr>
          <p:cNvPr id="99" name="!!A">
            <a:extLst>
              <a:ext uri="{FF2B5EF4-FFF2-40B4-BE49-F238E27FC236}">
                <a16:creationId xmlns:a16="http://schemas.microsoft.com/office/drawing/2014/main" id="{F622787C-7993-AF5C-8123-5EAF9B159211}"/>
              </a:ext>
              <a:ext uri="{C183D7F6-B498-43B3-948B-1728B52AA6E4}">
                <adec:decorative xmlns:adec="http://schemas.microsoft.com/office/drawing/2017/decorative" val="1"/>
              </a:ext>
            </a:extLst>
          </p:cNvPr>
          <p:cNvGrpSpPr/>
          <p:nvPr/>
        </p:nvGrpSpPr>
        <p:grpSpPr>
          <a:xfrm>
            <a:off x="7593406" y="3949119"/>
            <a:ext cx="230609" cy="231532"/>
            <a:chOff x="-1827186" y="5547821"/>
            <a:chExt cx="624246" cy="626744"/>
          </a:xfrm>
        </p:grpSpPr>
        <p:pic>
          <p:nvPicPr>
            <p:cNvPr id="102" name="Picture 101">
              <a:extLst>
                <a:ext uri="{FF2B5EF4-FFF2-40B4-BE49-F238E27FC236}">
                  <a16:creationId xmlns:a16="http://schemas.microsoft.com/office/drawing/2014/main" id="{C3A26706-7D5D-274F-E31D-A39C9767EFEA}"/>
                </a:ext>
              </a:extLst>
            </p:cNvPr>
            <p:cNvPicPr>
              <a:picLocks noChangeAspect="1"/>
            </p:cNvPicPr>
            <p:nvPr/>
          </p:nvPicPr>
          <p:blipFill>
            <a:blip r:embed="rId10">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103" name="Graphic 102" descr="Cursor with solid fill">
              <a:extLst>
                <a:ext uri="{FF2B5EF4-FFF2-40B4-BE49-F238E27FC236}">
                  <a16:creationId xmlns:a16="http://schemas.microsoft.com/office/drawing/2014/main" id="{4DC06CF4-12CE-CE76-0C41-5C6BE28A4FE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76064" y="5600192"/>
              <a:ext cx="522002" cy="522002"/>
            </a:xfrm>
            <a:prstGeom prst="rect">
              <a:avLst/>
            </a:prstGeom>
          </p:spPr>
        </p:pic>
      </p:grpSp>
      <p:grpSp>
        <p:nvGrpSpPr>
          <p:cNvPr id="104" name="Group 103">
            <a:extLst>
              <a:ext uri="{FF2B5EF4-FFF2-40B4-BE49-F238E27FC236}">
                <a16:creationId xmlns:a16="http://schemas.microsoft.com/office/drawing/2014/main" id="{AFAE0BB4-2117-4000-27C9-DB98496EE1D7}"/>
              </a:ext>
              <a:ext uri="{C183D7F6-B498-43B3-948B-1728B52AA6E4}">
                <adec:decorative xmlns:adec="http://schemas.microsoft.com/office/drawing/2017/decorative" val="1"/>
              </a:ext>
            </a:extLst>
          </p:cNvPr>
          <p:cNvGrpSpPr/>
          <p:nvPr/>
        </p:nvGrpSpPr>
        <p:grpSpPr>
          <a:xfrm>
            <a:off x="4478608" y="3418841"/>
            <a:ext cx="671240" cy="671240"/>
            <a:chOff x="3966032" y="2902995"/>
            <a:chExt cx="2937462" cy="2937462"/>
          </a:xfrm>
        </p:grpSpPr>
        <p:grpSp>
          <p:nvGrpSpPr>
            <p:cNvPr id="105" name="Group 104">
              <a:extLst>
                <a:ext uri="{FF2B5EF4-FFF2-40B4-BE49-F238E27FC236}">
                  <a16:creationId xmlns:a16="http://schemas.microsoft.com/office/drawing/2014/main" id="{6BF586D0-7CC0-6A0D-A167-10764193D5A3}"/>
                </a:ext>
              </a:extLst>
            </p:cNvPr>
            <p:cNvGrpSpPr/>
            <p:nvPr/>
          </p:nvGrpSpPr>
          <p:grpSpPr>
            <a:xfrm>
              <a:off x="3966032" y="2902995"/>
              <a:ext cx="2937462" cy="2937462"/>
              <a:chOff x="3107352" y="3505200"/>
              <a:chExt cx="2247900" cy="2247900"/>
            </a:xfrm>
          </p:grpSpPr>
          <p:sp useBgFill="1">
            <p:nvSpPr>
              <p:cNvPr id="112" name="Oval 111">
                <a:extLst>
                  <a:ext uri="{FF2B5EF4-FFF2-40B4-BE49-F238E27FC236}">
                    <a16:creationId xmlns:a16="http://schemas.microsoft.com/office/drawing/2014/main" id="{B7CDDF3B-15CE-E122-05DC-E5DDAD7AA0E5}"/>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118" name="Oval 117">
                <a:extLst>
                  <a:ext uri="{FF2B5EF4-FFF2-40B4-BE49-F238E27FC236}">
                    <a16:creationId xmlns:a16="http://schemas.microsoft.com/office/drawing/2014/main" id="{E81464DD-1DAB-CCB8-DAFF-24E3EC15F190}"/>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111" name="Oval 110">
              <a:extLst>
                <a:ext uri="{FF2B5EF4-FFF2-40B4-BE49-F238E27FC236}">
                  <a16:creationId xmlns:a16="http://schemas.microsoft.com/office/drawing/2014/main" id="{16BA65BB-0C4A-8485-EE6D-4D16E3FE49AF}"/>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119" name="Oval 118">
            <a:extLst>
              <a:ext uri="{FF2B5EF4-FFF2-40B4-BE49-F238E27FC236}">
                <a16:creationId xmlns:a16="http://schemas.microsoft.com/office/drawing/2014/main" id="{FA6BDCA1-3FCC-DED8-3909-6FFA8781304C}"/>
              </a:ext>
              <a:ext uri="{C183D7F6-B498-43B3-948B-1728B52AA6E4}">
                <adec:decorative xmlns:adec="http://schemas.microsoft.com/office/drawing/2017/decorative" val="1"/>
              </a:ext>
            </a:extLst>
          </p:cNvPr>
          <p:cNvSpPr/>
          <p:nvPr/>
        </p:nvSpPr>
        <p:spPr>
          <a:xfrm>
            <a:off x="4525106" y="3465340"/>
            <a:ext cx="578242" cy="578242"/>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rPr>
              <a:t>5</a:t>
            </a:r>
          </a:p>
        </p:txBody>
      </p:sp>
      <p:sp>
        <p:nvSpPr>
          <p:cNvPr id="125" name="!!BOX1">
            <a:extLst>
              <a:ext uri="{FF2B5EF4-FFF2-40B4-BE49-F238E27FC236}">
                <a16:creationId xmlns:a16="http://schemas.microsoft.com/office/drawing/2014/main" id="{8CB9D944-821E-122F-665B-0D333E2D4F19}"/>
              </a:ext>
              <a:ext uri="{C183D7F6-B498-43B3-948B-1728B52AA6E4}">
                <adec:decorative xmlns:adec="http://schemas.microsoft.com/office/drawing/2017/decorative" val="1"/>
              </a:ext>
            </a:extLst>
          </p:cNvPr>
          <p:cNvSpPr>
            <a:spLocks/>
          </p:cNvSpPr>
          <p:nvPr/>
        </p:nvSpPr>
        <p:spPr bwMode="auto">
          <a:xfrm>
            <a:off x="8054975" y="3254386"/>
            <a:ext cx="3679825" cy="1000149"/>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26" name="Rectangle 125">
            <a:extLst>
              <a:ext uri="{FF2B5EF4-FFF2-40B4-BE49-F238E27FC236}">
                <a16:creationId xmlns:a16="http://schemas.microsoft.com/office/drawing/2014/main" id="{23240BA3-8E75-08F8-8BD7-36B7C627E684}"/>
              </a:ext>
              <a:ext uri="{C183D7F6-B498-43B3-948B-1728B52AA6E4}">
                <adec:decorative xmlns:adec="http://schemas.microsoft.com/office/drawing/2017/decorative" val="1"/>
              </a:ext>
            </a:extLst>
          </p:cNvPr>
          <p:cNvSpPr/>
          <p:nvPr/>
        </p:nvSpPr>
        <p:spPr bwMode="auto">
          <a:xfrm>
            <a:off x="9100024" y="3237396"/>
            <a:ext cx="2274972" cy="10341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defTabSz="932472" fontAlgn="base">
              <a:spcBef>
                <a:spcPct val="0"/>
              </a:spcBef>
              <a:spcAft>
                <a:spcPts val="600"/>
              </a:spcAft>
              <a:defRPr/>
            </a:pPr>
            <a:r>
              <a:rPr lang="en-GB" sz="1200">
                <a:solidFill>
                  <a:srgbClr val="000000"/>
                </a:solidFill>
                <a:latin typeface="Segoe UI Semibold"/>
                <a:ea typeface="Segoe UI" pitchFamily="34" charset="0"/>
                <a:cs typeface="Segoe UI" pitchFamily="34" charset="0"/>
              </a:rPr>
              <a:t>Does the device need to</a:t>
            </a:r>
            <a:br>
              <a:rPr lang="en-GB" sz="1200">
                <a:solidFill>
                  <a:srgbClr val="000000"/>
                </a:solidFill>
                <a:latin typeface="Segoe UI Semibold"/>
                <a:ea typeface="Segoe UI" pitchFamily="34" charset="0"/>
                <a:cs typeface="Segoe UI" pitchFamily="34" charset="0"/>
              </a:rPr>
            </a:br>
            <a:r>
              <a:rPr lang="en-GB" sz="1200">
                <a:solidFill>
                  <a:srgbClr val="000000"/>
                </a:solidFill>
                <a:latin typeface="Segoe UI Semibold"/>
                <a:ea typeface="Segoe UI" pitchFamily="34" charset="0"/>
                <a:cs typeface="Segoe UI" pitchFamily="34" charset="0"/>
              </a:rPr>
              <a:t>be logged into a generic account after an</a:t>
            </a:r>
            <a:br>
              <a:rPr lang="en-GB" sz="1200">
                <a:solidFill>
                  <a:srgbClr val="000000"/>
                </a:solidFill>
                <a:latin typeface="Segoe UI Semibold"/>
                <a:ea typeface="Segoe UI" pitchFamily="34" charset="0"/>
                <a:cs typeface="Segoe UI" pitchFamily="34" charset="0"/>
              </a:rPr>
            </a:br>
            <a:r>
              <a:rPr lang="en-GB" sz="1200">
                <a:solidFill>
                  <a:srgbClr val="000000"/>
                </a:solidFill>
                <a:latin typeface="Segoe UI Semibold"/>
                <a:ea typeface="Segoe UI" pitchFamily="34" charset="0"/>
                <a:cs typeface="Segoe UI" pitchFamily="34" charset="0"/>
              </a:rPr>
              <a:t>authenticated user logs off?</a:t>
            </a:r>
          </a:p>
        </p:txBody>
      </p:sp>
      <p:grpSp>
        <p:nvGrpSpPr>
          <p:cNvPr id="127" name="!!A">
            <a:extLst>
              <a:ext uri="{FF2B5EF4-FFF2-40B4-BE49-F238E27FC236}">
                <a16:creationId xmlns:a16="http://schemas.microsoft.com/office/drawing/2014/main" id="{4254AD26-1AFE-9BC6-0B8F-9EA5446B9F6B}"/>
              </a:ext>
              <a:ext uri="{C183D7F6-B498-43B3-948B-1728B52AA6E4}">
                <adec:decorative xmlns:adec="http://schemas.microsoft.com/office/drawing/2017/decorative" val="1"/>
              </a:ext>
            </a:extLst>
          </p:cNvPr>
          <p:cNvGrpSpPr/>
          <p:nvPr/>
        </p:nvGrpSpPr>
        <p:grpSpPr>
          <a:xfrm>
            <a:off x="11393881" y="3949119"/>
            <a:ext cx="230609" cy="231532"/>
            <a:chOff x="-1827186" y="5547821"/>
            <a:chExt cx="624246" cy="626744"/>
          </a:xfrm>
        </p:grpSpPr>
        <p:pic>
          <p:nvPicPr>
            <p:cNvPr id="128" name="Picture 127">
              <a:extLst>
                <a:ext uri="{FF2B5EF4-FFF2-40B4-BE49-F238E27FC236}">
                  <a16:creationId xmlns:a16="http://schemas.microsoft.com/office/drawing/2014/main" id="{1A629E46-D2B9-DDF4-F5C1-5A81C8E76A14}"/>
                </a:ext>
              </a:extLst>
            </p:cNvPr>
            <p:cNvPicPr>
              <a:picLocks noChangeAspect="1"/>
            </p:cNvPicPr>
            <p:nvPr/>
          </p:nvPicPr>
          <p:blipFill>
            <a:blip r:embed="rId10">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129" name="Graphic 128" descr="Cursor with solid fill">
              <a:extLst>
                <a:ext uri="{FF2B5EF4-FFF2-40B4-BE49-F238E27FC236}">
                  <a16:creationId xmlns:a16="http://schemas.microsoft.com/office/drawing/2014/main" id="{AC37E4B7-ED79-EFDF-CE67-12D75ADA8CA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76064" y="5600192"/>
              <a:ext cx="522002" cy="522002"/>
            </a:xfrm>
            <a:prstGeom prst="rect">
              <a:avLst/>
            </a:prstGeom>
          </p:spPr>
        </p:pic>
      </p:grpSp>
      <p:grpSp>
        <p:nvGrpSpPr>
          <p:cNvPr id="130" name="Group 129">
            <a:extLst>
              <a:ext uri="{FF2B5EF4-FFF2-40B4-BE49-F238E27FC236}">
                <a16:creationId xmlns:a16="http://schemas.microsoft.com/office/drawing/2014/main" id="{9DD540B7-A6DE-8B97-F30D-08D81D8ADF28}"/>
              </a:ext>
              <a:ext uri="{C183D7F6-B498-43B3-948B-1728B52AA6E4}">
                <adec:decorative xmlns:adec="http://schemas.microsoft.com/office/drawing/2017/decorative" val="1"/>
              </a:ext>
            </a:extLst>
          </p:cNvPr>
          <p:cNvGrpSpPr/>
          <p:nvPr/>
        </p:nvGrpSpPr>
        <p:grpSpPr>
          <a:xfrm>
            <a:off x="8279083" y="3418841"/>
            <a:ext cx="671240" cy="671240"/>
            <a:chOff x="3966032" y="2902995"/>
            <a:chExt cx="2937462" cy="2937462"/>
          </a:xfrm>
        </p:grpSpPr>
        <p:grpSp>
          <p:nvGrpSpPr>
            <p:cNvPr id="131" name="Group 130">
              <a:extLst>
                <a:ext uri="{FF2B5EF4-FFF2-40B4-BE49-F238E27FC236}">
                  <a16:creationId xmlns:a16="http://schemas.microsoft.com/office/drawing/2014/main" id="{B6D32A0E-6C79-A446-1F9A-2890589EA4D3}"/>
                </a:ext>
              </a:extLst>
            </p:cNvPr>
            <p:cNvGrpSpPr/>
            <p:nvPr/>
          </p:nvGrpSpPr>
          <p:grpSpPr>
            <a:xfrm>
              <a:off x="3966032" y="2902995"/>
              <a:ext cx="2937462" cy="2937462"/>
              <a:chOff x="3107352" y="3505200"/>
              <a:chExt cx="2247900" cy="2247900"/>
            </a:xfrm>
          </p:grpSpPr>
          <p:sp useBgFill="1">
            <p:nvSpPr>
              <p:cNvPr id="133" name="Oval 132">
                <a:extLst>
                  <a:ext uri="{FF2B5EF4-FFF2-40B4-BE49-F238E27FC236}">
                    <a16:creationId xmlns:a16="http://schemas.microsoft.com/office/drawing/2014/main" id="{6850747D-8261-3F39-16BE-6B284F408D07}"/>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134" name="Oval 133">
                <a:extLst>
                  <a:ext uri="{FF2B5EF4-FFF2-40B4-BE49-F238E27FC236}">
                    <a16:creationId xmlns:a16="http://schemas.microsoft.com/office/drawing/2014/main" id="{AFC69CE3-5998-E857-A831-938AF8E4EE46}"/>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132" name="Oval 131">
              <a:extLst>
                <a:ext uri="{FF2B5EF4-FFF2-40B4-BE49-F238E27FC236}">
                  <a16:creationId xmlns:a16="http://schemas.microsoft.com/office/drawing/2014/main" id="{B900D7BA-882A-197C-8EB6-F3E188454742}"/>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135" name="Oval 134">
            <a:extLst>
              <a:ext uri="{FF2B5EF4-FFF2-40B4-BE49-F238E27FC236}">
                <a16:creationId xmlns:a16="http://schemas.microsoft.com/office/drawing/2014/main" id="{C31EF801-FE66-C184-A146-46641FC77F35}"/>
              </a:ext>
              <a:ext uri="{C183D7F6-B498-43B3-948B-1728B52AA6E4}">
                <adec:decorative xmlns:adec="http://schemas.microsoft.com/office/drawing/2017/decorative" val="1"/>
              </a:ext>
            </a:extLst>
          </p:cNvPr>
          <p:cNvSpPr/>
          <p:nvPr/>
        </p:nvSpPr>
        <p:spPr>
          <a:xfrm>
            <a:off x="8325581" y="3465340"/>
            <a:ext cx="578242" cy="578242"/>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rPr>
              <a:t>6</a:t>
            </a:r>
          </a:p>
        </p:txBody>
      </p:sp>
      <p:sp>
        <p:nvSpPr>
          <p:cNvPr id="10" name="Rectangle 9">
            <a:extLst>
              <a:ext uri="{FF2B5EF4-FFF2-40B4-BE49-F238E27FC236}">
                <a16:creationId xmlns:a16="http://schemas.microsoft.com/office/drawing/2014/main" id="{051DFFAA-233F-9D12-B491-1C0A77C787E0}"/>
              </a:ext>
              <a:ext uri="{C183D7F6-B498-43B3-948B-1728B52AA6E4}">
                <adec:decorative xmlns:adec="http://schemas.microsoft.com/office/drawing/2017/decorative" val="1"/>
              </a:ext>
            </a:extLst>
          </p:cNvPr>
          <p:cNvSpPr/>
          <p:nvPr/>
        </p:nvSpPr>
        <p:spPr bwMode="auto">
          <a:xfrm>
            <a:off x="0" y="342900"/>
            <a:ext cx="12192000" cy="6515100"/>
          </a:xfrm>
          <a:prstGeom prst="rect">
            <a:avLst/>
          </a:prstGeom>
          <a:solidFill>
            <a:schemeClr val="bg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0" name="Rectangle: Rounded Corners 29">
            <a:extLst>
              <a:ext uri="{FF2B5EF4-FFF2-40B4-BE49-F238E27FC236}">
                <a16:creationId xmlns:a16="http://schemas.microsoft.com/office/drawing/2014/main" id="{0E000EBA-7183-7BCE-E4E7-3965A85D4297}"/>
              </a:ext>
              <a:ext uri="{C183D7F6-B498-43B3-948B-1728B52AA6E4}">
                <adec:decorative xmlns:adec="http://schemas.microsoft.com/office/drawing/2017/decorative" val="1"/>
              </a:ext>
            </a:extLst>
          </p:cNvPr>
          <p:cNvSpPr>
            <a:spLocks/>
          </p:cNvSpPr>
          <p:nvPr/>
        </p:nvSpPr>
        <p:spPr bwMode="auto">
          <a:xfrm>
            <a:off x="2365940" y="2302295"/>
            <a:ext cx="7460120" cy="3582770"/>
          </a:xfrm>
          <a:prstGeom prst="roundRect">
            <a:avLst>
              <a:gd name="adj" fmla="val 3386"/>
            </a:avLst>
          </a:prstGeom>
          <a:solidFill>
            <a:schemeClr val="bg1"/>
          </a:solidFill>
          <a:ln w="12700">
            <a:noFill/>
            <a:headEnd type="none" w="med" len="med"/>
            <a:tailEnd type="none" w="med" len="med"/>
          </a:ln>
          <a:effectLst>
            <a:glow rad="114300">
              <a:schemeClr val="tx1">
                <a:alpha val="15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9" name="Freeform: Shape 28">
            <a:extLst>
              <a:ext uri="{FF2B5EF4-FFF2-40B4-BE49-F238E27FC236}">
                <a16:creationId xmlns:a16="http://schemas.microsoft.com/office/drawing/2014/main" id="{EBF2BC94-1956-357E-F009-F6CDFB6025DF}"/>
              </a:ext>
              <a:ext uri="{C183D7F6-B498-43B3-948B-1728B52AA6E4}">
                <adec:decorative xmlns:adec="http://schemas.microsoft.com/office/drawing/2017/decorative" val="1"/>
              </a:ext>
            </a:extLst>
          </p:cNvPr>
          <p:cNvSpPr/>
          <p:nvPr/>
        </p:nvSpPr>
        <p:spPr bwMode="auto">
          <a:xfrm rot="16200000">
            <a:off x="10773935" y="1613877"/>
            <a:ext cx="1646815" cy="1189317"/>
          </a:xfrm>
          <a:custGeom>
            <a:avLst/>
            <a:gdLst>
              <a:gd name="connsiteX0" fmla="*/ 1628958 w 1784350"/>
              <a:gd name="connsiteY0" fmla="*/ 1288644 h 1288644"/>
              <a:gd name="connsiteX1" fmla="*/ 0 w 1784350"/>
              <a:gd name="connsiteY1" fmla="*/ 1288644 h 1288644"/>
              <a:gd name="connsiteX2" fmla="*/ 3047 w 1784350"/>
              <a:gd name="connsiteY2" fmla="*/ 1228822 h 1288644"/>
              <a:gd name="connsiteX3" fmla="*/ 880697 w 1784350"/>
              <a:gd name="connsiteY3" fmla="*/ 436463 h 1288644"/>
              <a:gd name="connsiteX4" fmla="*/ 1347887 w 1784350"/>
              <a:gd name="connsiteY4" fmla="*/ 436463 h 1288644"/>
              <a:gd name="connsiteX5" fmla="*/ 1784350 w 1784350"/>
              <a:gd name="connsiteY5" fmla="*/ 0 h 1288644"/>
              <a:gd name="connsiteX6" fmla="*/ 1784350 w 1784350"/>
              <a:gd name="connsiteY6" fmla="*/ 872927 h 1288644"/>
              <a:gd name="connsiteX7" fmla="*/ 1784350 w 1784350"/>
              <a:gd name="connsiteY7" fmla="*/ 1133252 h 1288644"/>
              <a:gd name="connsiteX8" fmla="*/ 1628958 w 1784350"/>
              <a:gd name="connsiteY8" fmla="*/ 1288644 h 128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4350" h="1288644">
                <a:moveTo>
                  <a:pt x="1628958" y="1288644"/>
                </a:moveTo>
                <a:lnTo>
                  <a:pt x="0" y="1288644"/>
                </a:lnTo>
                <a:lnTo>
                  <a:pt x="3047" y="1228822"/>
                </a:lnTo>
                <a:cubicBezTo>
                  <a:pt x="48441" y="785399"/>
                  <a:pt x="425808" y="436463"/>
                  <a:pt x="880697" y="436463"/>
                </a:cubicBezTo>
                <a:lnTo>
                  <a:pt x="1347887" y="436463"/>
                </a:lnTo>
                <a:cubicBezTo>
                  <a:pt x="1587928" y="436463"/>
                  <a:pt x="1784350" y="240042"/>
                  <a:pt x="1784350" y="0"/>
                </a:cubicBezTo>
                <a:lnTo>
                  <a:pt x="1784350" y="872927"/>
                </a:lnTo>
                <a:lnTo>
                  <a:pt x="1784350" y="1133252"/>
                </a:lnTo>
                <a:cubicBezTo>
                  <a:pt x="1784350" y="1219073"/>
                  <a:pt x="1714779" y="1288644"/>
                  <a:pt x="1628958" y="1288644"/>
                </a:cubicBezTo>
                <a:close/>
              </a:path>
            </a:pathLst>
          </a:custGeom>
          <a:gradFill>
            <a:gsLst>
              <a:gs pos="50000">
                <a:srgbClr val="94E19A"/>
              </a:gs>
              <a:gs pos="0">
                <a:srgbClr val="AEF23D"/>
              </a:gs>
              <a:gs pos="100000">
                <a:srgbClr val="79CFFC"/>
              </a:gs>
            </a:gsLst>
            <a:lin ang="2700000" scaled="1"/>
          </a:gradFill>
          <a:ln w="376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err="1">
              <a:ln>
                <a:noFill/>
              </a:ln>
              <a:solidFill>
                <a:srgbClr val="000000"/>
              </a:solidFill>
              <a:effectLst/>
              <a:uLnTx/>
              <a:uFillTx/>
              <a:latin typeface="Segoe UI"/>
              <a:ea typeface="+mn-ea"/>
              <a:cs typeface="+mn-cs"/>
            </a:endParaRPr>
          </a:p>
        </p:txBody>
      </p:sp>
      <p:sp>
        <p:nvSpPr>
          <p:cNvPr id="4" name="Freeform: Shape 3">
            <a:extLst>
              <a:ext uri="{FF2B5EF4-FFF2-40B4-BE49-F238E27FC236}">
                <a16:creationId xmlns:a16="http://schemas.microsoft.com/office/drawing/2014/main" id="{38695748-F541-40FE-3A90-2C20F0D29DCC}"/>
              </a:ext>
              <a:ext uri="{C183D7F6-B498-43B3-948B-1728B52AA6E4}">
                <adec:decorative xmlns:adec="http://schemas.microsoft.com/office/drawing/2017/decorative" val="1"/>
              </a:ext>
            </a:extLst>
          </p:cNvPr>
          <p:cNvSpPr/>
          <p:nvPr/>
        </p:nvSpPr>
        <p:spPr bwMode="auto">
          <a:xfrm flipH="1" flipV="1">
            <a:off x="0" y="-1"/>
            <a:ext cx="12192000" cy="1665387"/>
          </a:xfrm>
          <a:custGeom>
            <a:avLst/>
            <a:gdLst>
              <a:gd name="connsiteX0" fmla="*/ 11268532 w 12192000"/>
              <a:gd name="connsiteY0" fmla="*/ 106 h 4074802"/>
              <a:gd name="connsiteX1" fmla="*/ 12185209 w 12192000"/>
              <a:gd name="connsiteY1" fmla="*/ 20416 h 4074802"/>
              <a:gd name="connsiteX2" fmla="*/ 12192000 w 12192000"/>
              <a:gd name="connsiteY2" fmla="*/ 20811 h 4074802"/>
              <a:gd name="connsiteX3" fmla="*/ 12192000 w 12192000"/>
              <a:gd name="connsiteY3" fmla="*/ 1064902 h 4074802"/>
              <a:gd name="connsiteX4" fmla="*/ 12192000 w 12192000"/>
              <a:gd name="connsiteY4" fmla="*/ 1585602 h 4074802"/>
              <a:gd name="connsiteX5" fmla="*/ 12192000 w 12192000"/>
              <a:gd name="connsiteY5" fmla="*/ 4074802 h 4074802"/>
              <a:gd name="connsiteX6" fmla="*/ 0 w 12192000"/>
              <a:gd name="connsiteY6" fmla="*/ 4074802 h 4074802"/>
              <a:gd name="connsiteX7" fmla="*/ 0 w 12192000"/>
              <a:gd name="connsiteY7" fmla="*/ 1585602 h 4074802"/>
              <a:gd name="connsiteX8" fmla="*/ 0 w 12192000"/>
              <a:gd name="connsiteY8" fmla="*/ 1064902 h 4074802"/>
              <a:gd name="connsiteX9" fmla="*/ 0 w 12192000"/>
              <a:gd name="connsiteY9" fmla="*/ 16345 h 4074802"/>
              <a:gd name="connsiteX10" fmla="*/ 244047 w 12192000"/>
              <a:gd name="connsiteY10" fmla="*/ 27486 h 4074802"/>
              <a:gd name="connsiteX11" fmla="*/ 1686840 w 12192000"/>
              <a:gd name="connsiteY11" fmla="*/ 173856 h 4074802"/>
              <a:gd name="connsiteX12" fmla="*/ 9172284 w 12192000"/>
              <a:gd name="connsiteY12" fmla="*/ 173856 h 4074802"/>
              <a:gd name="connsiteX13" fmla="*/ 11268532 w 12192000"/>
              <a:gd name="connsiteY13" fmla="*/ 106 h 407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4074802">
                <a:moveTo>
                  <a:pt x="11268532" y="106"/>
                </a:moveTo>
                <a:cubicBezTo>
                  <a:pt x="11570638" y="-964"/>
                  <a:pt x="11877794" y="6092"/>
                  <a:pt x="12185209" y="20416"/>
                </a:cubicBezTo>
                <a:lnTo>
                  <a:pt x="12192000" y="20811"/>
                </a:lnTo>
                <a:lnTo>
                  <a:pt x="12192000" y="1064902"/>
                </a:lnTo>
                <a:lnTo>
                  <a:pt x="12192000" y="1585602"/>
                </a:lnTo>
                <a:lnTo>
                  <a:pt x="12192000" y="4074802"/>
                </a:lnTo>
                <a:lnTo>
                  <a:pt x="0" y="4074802"/>
                </a:lnTo>
                <a:lnTo>
                  <a:pt x="0" y="1585602"/>
                </a:lnTo>
                <a:lnTo>
                  <a:pt x="0" y="1064902"/>
                </a:lnTo>
                <a:lnTo>
                  <a:pt x="0" y="16345"/>
                </a:lnTo>
                <a:lnTo>
                  <a:pt x="244047" y="27486"/>
                </a:lnTo>
                <a:cubicBezTo>
                  <a:pt x="678291" y="52375"/>
                  <a:pt x="1158360" y="99922"/>
                  <a:pt x="1686840" y="173856"/>
                </a:cubicBezTo>
                <a:cubicBezTo>
                  <a:pt x="5914682" y="765330"/>
                  <a:pt x="9172284" y="173856"/>
                  <a:pt x="9172284" y="173856"/>
                </a:cubicBezTo>
                <a:cubicBezTo>
                  <a:pt x="9789564" y="56236"/>
                  <a:pt x="10513267" y="2780"/>
                  <a:pt x="11268532" y="106"/>
                </a:cubicBezTo>
                <a:close/>
              </a:path>
            </a:pathLst>
          </a:custGeom>
          <a:gradFill>
            <a:gsLst>
              <a:gs pos="0">
                <a:srgbClr val="716CDC"/>
              </a:gs>
              <a:gs pos="100000">
                <a:srgbClr val="342792"/>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err="1">
              <a:ln>
                <a:noFill/>
              </a:ln>
              <a:solidFill>
                <a:srgbClr val="000000"/>
              </a:solidFill>
              <a:effectLst/>
              <a:uLnTx/>
              <a:uFillTx/>
              <a:latin typeface="Segoe UI"/>
              <a:ea typeface="+mn-ea"/>
              <a:cs typeface="+mn-cs"/>
            </a:endParaRPr>
          </a:p>
        </p:txBody>
      </p:sp>
      <p:sp>
        <p:nvSpPr>
          <p:cNvPr id="12" name="Title 1">
            <a:extLst>
              <a:ext uri="{FF2B5EF4-FFF2-40B4-BE49-F238E27FC236}">
                <a16:creationId xmlns:a16="http://schemas.microsoft.com/office/drawing/2014/main" id="{2C0136A2-8768-F9D2-A0E2-035565B02893}"/>
              </a:ext>
              <a:ext uri="{C183D7F6-B498-43B3-948B-1728B52AA6E4}">
                <adec:decorative xmlns:adec="http://schemas.microsoft.com/office/drawing/2017/decorative" val="1"/>
              </a:ext>
            </a:extLst>
          </p:cNvPr>
          <p:cNvSpPr>
            <a:spLocks noGrp="1"/>
          </p:cNvSpPr>
          <p:nvPr>
            <p:ph type="title"/>
          </p:nvPr>
        </p:nvSpPr>
        <p:spPr>
          <a:xfrm>
            <a:off x="460247" y="457200"/>
            <a:ext cx="11274552" cy="677108"/>
          </a:xfrm>
        </p:spPr>
        <p:txBody>
          <a:bodyPr/>
          <a:lstStyle/>
          <a:p>
            <a:r>
              <a:rPr lang="en-GB" sz="2800">
                <a:solidFill>
                  <a:schemeClr val="bg1"/>
                </a:solidFill>
              </a:rPr>
              <a:t>Mobile device management considerations</a:t>
            </a:r>
            <a:br>
              <a:rPr lang="en-GB">
                <a:solidFill>
                  <a:schemeClr val="bg1"/>
                </a:solidFill>
              </a:rPr>
            </a:br>
            <a:r>
              <a:rPr lang="en-GB" sz="1600">
                <a:solidFill>
                  <a:schemeClr val="bg1"/>
                </a:solidFill>
                <a:latin typeface="Segoe UI Semilight" panose="020B0402040204020203" pitchFamily="34" charset="0"/>
                <a:cs typeface="Segoe UI Semilight" panose="020B0402040204020203" pitchFamily="34" charset="0"/>
              </a:rPr>
              <a:t>Mobile device management (MDM) solutions provide functionality to simplify deployment, management and monitoring of devices. </a:t>
            </a:r>
            <a:endParaRPr lang="en-GB">
              <a:solidFill>
                <a:schemeClr val="bg1"/>
              </a:solidFill>
              <a:latin typeface="Segoe UI Semilight" panose="020B0402040204020203" pitchFamily="34" charset="0"/>
              <a:cs typeface="Segoe UI Semilight" panose="020B0402040204020203" pitchFamily="34" charset="0"/>
            </a:endParaRPr>
          </a:p>
        </p:txBody>
      </p:sp>
      <p:sp>
        <p:nvSpPr>
          <p:cNvPr id="33" name="Title 1">
            <a:extLst>
              <a:ext uri="{FF2B5EF4-FFF2-40B4-BE49-F238E27FC236}">
                <a16:creationId xmlns:a16="http://schemas.microsoft.com/office/drawing/2014/main" id="{BB3A6259-7C5E-2E28-C693-2E98A22B7855}"/>
              </a:ext>
              <a:ext uri="{C183D7F6-B498-43B3-948B-1728B52AA6E4}">
                <adec:decorative xmlns:adec="http://schemas.microsoft.com/office/drawing/2017/decorative" val="1"/>
              </a:ext>
            </a:extLst>
          </p:cNvPr>
          <p:cNvSpPr txBox="1">
            <a:spLocks/>
          </p:cNvSpPr>
          <p:nvPr/>
        </p:nvSpPr>
        <p:spPr>
          <a:xfrm>
            <a:off x="3209421" y="2765788"/>
            <a:ext cx="5773158" cy="369332"/>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50" baseline="0">
                <a:ln w="3175">
                  <a:noFill/>
                </a:ln>
                <a:solidFill>
                  <a:schemeClr val="tx1"/>
                </a:solidFill>
                <a:effectLst/>
                <a:latin typeface="+mj-lt"/>
                <a:ea typeface="+mn-ea"/>
                <a:cs typeface="Segoe UI" pitchFamily="34" charset="0"/>
              </a:defRPr>
            </a:lvl1pPr>
          </a:lstStyle>
          <a:p>
            <a:pPr algn="ctr"/>
            <a:r>
              <a:rPr lang="en-GB" sz="2400">
                <a:solidFill>
                  <a:srgbClr val="292828"/>
                </a:solidFill>
              </a:rPr>
              <a:t>What solution are you using?</a:t>
            </a:r>
          </a:p>
        </p:txBody>
      </p:sp>
      <p:sp>
        <p:nvSpPr>
          <p:cNvPr id="34" name="Title 1">
            <a:extLst>
              <a:ext uri="{FF2B5EF4-FFF2-40B4-BE49-F238E27FC236}">
                <a16:creationId xmlns:a16="http://schemas.microsoft.com/office/drawing/2014/main" id="{27DDD47F-A0B2-F4E7-FC97-B2606D63ED1B}"/>
              </a:ext>
              <a:ext uri="{C183D7F6-B498-43B3-948B-1728B52AA6E4}">
                <adec:decorative xmlns:adec="http://schemas.microsoft.com/office/drawing/2017/decorative" val="1"/>
              </a:ext>
            </a:extLst>
          </p:cNvPr>
          <p:cNvSpPr txBox="1">
            <a:spLocks/>
          </p:cNvSpPr>
          <p:nvPr/>
        </p:nvSpPr>
        <p:spPr>
          <a:xfrm>
            <a:off x="2987040" y="3660851"/>
            <a:ext cx="6217920" cy="620683"/>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50" baseline="0">
                <a:ln w="3175">
                  <a:noFill/>
                </a:ln>
                <a:solidFill>
                  <a:schemeClr val="tx1"/>
                </a:solidFill>
                <a:effectLst/>
                <a:latin typeface="+mj-lt"/>
                <a:ea typeface="+mn-ea"/>
                <a:cs typeface="Segoe UI" pitchFamily="34" charset="0"/>
              </a:defRPr>
            </a:lvl1pPr>
          </a:lstStyle>
          <a:p>
            <a:pPr algn="ctr">
              <a:spcAft>
                <a:spcPts val="1000"/>
              </a:spcAft>
            </a:pPr>
            <a:r>
              <a:rPr lang="en-GB" sz="1600">
                <a:solidFill>
                  <a:srgbClr val="292828"/>
                </a:solidFill>
                <a:latin typeface="+mn-lt"/>
              </a:rPr>
              <a:t>It’s important to first understand the solution that you’re implementing. </a:t>
            </a:r>
          </a:p>
          <a:p>
            <a:pPr algn="ctr">
              <a:spcAft>
                <a:spcPts val="1000"/>
              </a:spcAft>
            </a:pPr>
            <a:r>
              <a:rPr lang="en-GB" sz="1600">
                <a:solidFill>
                  <a:srgbClr val="292828"/>
                </a:solidFill>
                <a:latin typeface="+mn-lt"/>
              </a:rPr>
              <a:t>Some of the popular options are:</a:t>
            </a:r>
          </a:p>
        </p:txBody>
      </p:sp>
      <p:grpSp>
        <p:nvGrpSpPr>
          <p:cNvPr id="2" name="Group 1" descr="Button to return to Main Menu">
            <a:extLst>
              <a:ext uri="{FF2B5EF4-FFF2-40B4-BE49-F238E27FC236}">
                <a16:creationId xmlns:a16="http://schemas.microsoft.com/office/drawing/2014/main" id="{E0775BFE-854F-7D8E-5792-157E9D8C3D0D}"/>
              </a:ext>
              <a:ext uri="{C183D7F6-B498-43B3-948B-1728B52AA6E4}">
                <adec:decorative xmlns:adec="http://schemas.microsoft.com/office/drawing/2017/decorative" val="0"/>
              </a:ext>
            </a:extLst>
          </p:cNvPr>
          <p:cNvGrpSpPr/>
          <p:nvPr/>
        </p:nvGrpSpPr>
        <p:grpSpPr>
          <a:xfrm>
            <a:off x="11410951" y="349395"/>
            <a:ext cx="323850" cy="325146"/>
            <a:chOff x="11410951" y="349395"/>
            <a:chExt cx="323850" cy="325146"/>
          </a:xfrm>
        </p:grpSpPr>
        <p:grpSp>
          <p:nvGrpSpPr>
            <p:cNvPr id="3" name="Group 2">
              <a:extLst>
                <a:ext uri="{FF2B5EF4-FFF2-40B4-BE49-F238E27FC236}">
                  <a16:creationId xmlns:a16="http://schemas.microsoft.com/office/drawing/2014/main" id="{D2032B7E-638A-6D33-9F4B-03D1CE293E4A}"/>
                </a:ext>
              </a:extLst>
            </p:cNvPr>
            <p:cNvGrpSpPr/>
            <p:nvPr/>
          </p:nvGrpSpPr>
          <p:grpSpPr>
            <a:xfrm>
              <a:off x="11410951" y="349395"/>
              <a:ext cx="323850" cy="325146"/>
              <a:chOff x="11410951" y="349395"/>
              <a:chExt cx="323850" cy="325146"/>
            </a:xfrm>
          </p:grpSpPr>
          <p:pic>
            <p:nvPicPr>
              <p:cNvPr id="14" name="Picture 13">
                <a:extLst>
                  <a:ext uri="{FF2B5EF4-FFF2-40B4-BE49-F238E27FC236}">
                    <a16:creationId xmlns:a16="http://schemas.microsoft.com/office/drawing/2014/main" id="{1AD9FED1-94A7-11A3-0707-C13AB26F2DFF}"/>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1410951" y="349395"/>
                <a:ext cx="323850" cy="325146"/>
              </a:xfrm>
              <a:prstGeom prst="rect">
                <a:avLst/>
              </a:prstGeom>
              <a:effectLst>
                <a:outerShdw blurRad="266700" sx="102000" sy="102000" algn="ctr" rotWithShape="0">
                  <a:schemeClr val="accent1">
                    <a:alpha val="96000"/>
                  </a:schemeClr>
                </a:outerShdw>
              </a:effectLst>
            </p:spPr>
          </p:pic>
          <p:grpSp>
            <p:nvGrpSpPr>
              <p:cNvPr id="15" name="Group 14">
                <a:extLst>
                  <a:ext uri="{FF2B5EF4-FFF2-40B4-BE49-F238E27FC236}">
                    <a16:creationId xmlns:a16="http://schemas.microsoft.com/office/drawing/2014/main" id="{C78657B9-F9D7-D849-93F9-955092473099}"/>
                  </a:ext>
                </a:extLst>
              </p:cNvPr>
              <p:cNvGrpSpPr/>
              <p:nvPr/>
            </p:nvGrpSpPr>
            <p:grpSpPr>
              <a:xfrm>
                <a:off x="11473093" y="418984"/>
                <a:ext cx="199566" cy="185968"/>
                <a:chOff x="3048008" y="590482"/>
                <a:chExt cx="6096368" cy="5680984"/>
              </a:xfrm>
              <a:solidFill>
                <a:schemeClr val="tx2"/>
              </a:solidFill>
            </p:grpSpPr>
            <p:sp>
              <p:nvSpPr>
                <p:cNvPr id="16" name="Freeform: Shape 15">
                  <a:extLst>
                    <a:ext uri="{FF2B5EF4-FFF2-40B4-BE49-F238E27FC236}">
                      <a16:creationId xmlns:a16="http://schemas.microsoft.com/office/drawing/2014/main" id="{D1D4F9A5-0ACC-1997-655F-10FA95F2BA1A}"/>
                    </a:ext>
                  </a:extLst>
                </p:cNvPr>
                <p:cNvSpPr/>
                <p:nvPr/>
              </p:nvSpPr>
              <p:spPr>
                <a:xfrm>
                  <a:off x="3893247" y="1953303"/>
                  <a:ext cx="4407014" cy="4318163"/>
                </a:xfrm>
                <a:custGeom>
                  <a:avLst/>
                  <a:gdLst>
                    <a:gd name="connsiteX0" fmla="*/ 4405505 w 4407014"/>
                    <a:gd name="connsiteY0" fmla="*/ 2970836 h 4318163"/>
                    <a:gd name="connsiteX1" fmla="*/ 4406743 w 4407014"/>
                    <a:gd name="connsiteY1" fmla="*/ 3661494 h 4318163"/>
                    <a:gd name="connsiteX2" fmla="*/ 3752756 w 4407014"/>
                    <a:gd name="connsiteY2" fmla="*/ 4318052 h 4318163"/>
                    <a:gd name="connsiteX3" fmla="*/ 2824164 w 4407014"/>
                    <a:gd name="connsiteY3" fmla="*/ 4317862 h 4318163"/>
                    <a:gd name="connsiteX4" fmla="*/ 2771110 w 4407014"/>
                    <a:gd name="connsiteY4" fmla="*/ 4264236 h 4318163"/>
                    <a:gd name="connsiteX5" fmla="*/ 2773015 w 4407014"/>
                    <a:gd name="connsiteY5" fmla="*/ 2816055 h 4318163"/>
                    <a:gd name="connsiteX6" fmla="*/ 2714245 w 4407014"/>
                    <a:gd name="connsiteY6" fmla="*/ 2757762 h 4318163"/>
                    <a:gd name="connsiteX7" fmla="*/ 1690403 w 4407014"/>
                    <a:gd name="connsiteY7" fmla="*/ 2757762 h 4318163"/>
                    <a:gd name="connsiteX8" fmla="*/ 1632682 w 4407014"/>
                    <a:gd name="connsiteY8" fmla="*/ 2817007 h 4318163"/>
                    <a:gd name="connsiteX9" fmla="*/ 1634682 w 4407014"/>
                    <a:gd name="connsiteY9" fmla="*/ 4260426 h 4318163"/>
                    <a:gd name="connsiteX10" fmla="*/ 1576008 w 4407014"/>
                    <a:gd name="connsiteY10" fmla="*/ 4318052 h 4318163"/>
                    <a:gd name="connsiteX11" fmla="*/ 642653 w 4407014"/>
                    <a:gd name="connsiteY11" fmla="*/ 4316624 h 4318163"/>
                    <a:gd name="connsiteX12" fmla="*/ 18480 w 4407014"/>
                    <a:gd name="connsiteY12" fmla="*/ 3835135 h 4318163"/>
                    <a:gd name="connsiteX13" fmla="*/ 1335 w 4407014"/>
                    <a:gd name="connsiteY13" fmla="*/ 3670257 h 4318163"/>
                    <a:gd name="connsiteX14" fmla="*/ 1 w 4407014"/>
                    <a:gd name="connsiteY14" fmla="*/ 2226838 h 4318163"/>
                    <a:gd name="connsiteX15" fmla="*/ 67057 w 4407014"/>
                    <a:gd name="connsiteY15" fmla="*/ 2065771 h 4318163"/>
                    <a:gd name="connsiteX16" fmla="*/ 2067879 w 4407014"/>
                    <a:gd name="connsiteY16" fmla="*/ 65616 h 4318163"/>
                    <a:gd name="connsiteX17" fmla="*/ 2339056 w 4407014"/>
                    <a:gd name="connsiteY17" fmla="*/ 66187 h 4318163"/>
                    <a:gd name="connsiteX18" fmla="*/ 4339877 w 4407014"/>
                    <a:gd name="connsiteY18" fmla="*/ 2066437 h 4318163"/>
                    <a:gd name="connsiteX19" fmla="*/ 4406362 w 4407014"/>
                    <a:gd name="connsiteY19" fmla="*/ 2227886 h 4318163"/>
                    <a:gd name="connsiteX20" fmla="*/ 4405695 w 4407014"/>
                    <a:gd name="connsiteY20" fmla="*/ 2971027 h 431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07014" h="4318163">
                      <a:moveTo>
                        <a:pt x="4405505" y="2970836"/>
                      </a:moveTo>
                      <a:cubicBezTo>
                        <a:pt x="4405505" y="3201055"/>
                        <a:pt x="4400075" y="3431465"/>
                        <a:pt x="4406743" y="3661494"/>
                      </a:cubicBezTo>
                      <a:cubicBezTo>
                        <a:pt x="4417316" y="4024873"/>
                        <a:pt x="4118230" y="4324815"/>
                        <a:pt x="3752756" y="4318052"/>
                      </a:cubicBezTo>
                      <a:cubicBezTo>
                        <a:pt x="3443289" y="4312337"/>
                        <a:pt x="3133726" y="4316052"/>
                        <a:pt x="2824164" y="4317862"/>
                      </a:cubicBezTo>
                      <a:cubicBezTo>
                        <a:pt x="2781778" y="4318147"/>
                        <a:pt x="2771014" y="4305765"/>
                        <a:pt x="2771110" y="4264236"/>
                      </a:cubicBezTo>
                      <a:cubicBezTo>
                        <a:pt x="2772538" y="3781509"/>
                        <a:pt x="2771395" y="3298782"/>
                        <a:pt x="2773015" y="2816055"/>
                      </a:cubicBezTo>
                      <a:cubicBezTo>
                        <a:pt x="2773205" y="2769573"/>
                        <a:pt x="2759775" y="2757476"/>
                        <a:pt x="2714245" y="2757762"/>
                      </a:cubicBezTo>
                      <a:cubicBezTo>
                        <a:pt x="2372965" y="2759572"/>
                        <a:pt x="2031684" y="2759572"/>
                        <a:pt x="1690403" y="2757762"/>
                      </a:cubicBezTo>
                      <a:cubicBezTo>
                        <a:pt x="1643731" y="2757476"/>
                        <a:pt x="1632491" y="2771764"/>
                        <a:pt x="1632682" y="2817007"/>
                      </a:cubicBezTo>
                      <a:cubicBezTo>
                        <a:pt x="1634301" y="3298115"/>
                        <a:pt x="1633063" y="3779318"/>
                        <a:pt x="1634682" y="4260426"/>
                      </a:cubicBezTo>
                      <a:cubicBezTo>
                        <a:pt x="1634872" y="4306908"/>
                        <a:pt x="1621156" y="4318338"/>
                        <a:pt x="1576008" y="4318052"/>
                      </a:cubicBezTo>
                      <a:cubicBezTo>
                        <a:pt x="1264921" y="4316147"/>
                        <a:pt x="953739" y="4318338"/>
                        <a:pt x="642653" y="4316624"/>
                      </a:cubicBezTo>
                      <a:cubicBezTo>
                        <a:pt x="337377" y="4314909"/>
                        <a:pt x="90013" y="4124314"/>
                        <a:pt x="18480" y="3835135"/>
                      </a:cubicBezTo>
                      <a:cubicBezTo>
                        <a:pt x="5335" y="3781985"/>
                        <a:pt x="1430" y="3725311"/>
                        <a:pt x="1335" y="3670257"/>
                      </a:cubicBezTo>
                      <a:cubicBezTo>
                        <a:pt x="97" y="3189149"/>
                        <a:pt x="1144" y="2707946"/>
                        <a:pt x="1" y="2226838"/>
                      </a:cubicBezTo>
                      <a:cubicBezTo>
                        <a:pt x="-189" y="2161973"/>
                        <a:pt x="21623" y="2111110"/>
                        <a:pt x="67057" y="2065771"/>
                      </a:cubicBezTo>
                      <a:cubicBezTo>
                        <a:pt x="734284" y="1399401"/>
                        <a:pt x="1400843" y="732270"/>
                        <a:pt x="2067879" y="65616"/>
                      </a:cubicBezTo>
                      <a:cubicBezTo>
                        <a:pt x="2155699" y="-22110"/>
                        <a:pt x="2250949" y="-21824"/>
                        <a:pt x="2339056" y="66187"/>
                      </a:cubicBezTo>
                      <a:cubicBezTo>
                        <a:pt x="3006091" y="732842"/>
                        <a:pt x="3672651" y="1399878"/>
                        <a:pt x="4339877" y="2066437"/>
                      </a:cubicBezTo>
                      <a:cubicBezTo>
                        <a:pt x="4385312" y="2111776"/>
                        <a:pt x="4406838" y="2163021"/>
                        <a:pt x="4406362" y="2227886"/>
                      </a:cubicBezTo>
                      <a:cubicBezTo>
                        <a:pt x="4404647" y="2475631"/>
                        <a:pt x="4405695" y="2723281"/>
                        <a:pt x="4405695" y="2971027"/>
                      </a:cubicBezTo>
                      <a:close/>
                    </a:path>
                  </a:pathLst>
                </a:custGeom>
                <a:grp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1603E5AD-F4E8-7A69-A273-CB1D2F3722BE}"/>
                    </a:ext>
                  </a:extLst>
                </p:cNvPr>
                <p:cNvSpPr/>
                <p:nvPr/>
              </p:nvSpPr>
              <p:spPr>
                <a:xfrm>
                  <a:off x="3048008" y="590482"/>
                  <a:ext cx="6096368" cy="3164843"/>
                </a:xfrm>
                <a:custGeom>
                  <a:avLst/>
                  <a:gdLst>
                    <a:gd name="connsiteX0" fmla="*/ 4371204 w 6096368"/>
                    <a:gd name="connsiteY0" fmla="*/ 937804 h 3164843"/>
                    <a:gd name="connsiteX1" fmla="*/ 4371490 w 6096368"/>
                    <a:gd name="connsiteY1" fmla="*/ 583569 h 3164843"/>
                    <a:gd name="connsiteX2" fmla="*/ 4619140 w 6096368"/>
                    <a:gd name="connsiteY2" fmla="*/ 242765 h 3164843"/>
                    <a:gd name="connsiteX3" fmla="*/ 5060910 w 6096368"/>
                    <a:gd name="connsiteY3" fmla="*/ 506322 h 3164843"/>
                    <a:gd name="connsiteX4" fmla="*/ 5069863 w 6096368"/>
                    <a:gd name="connsiteY4" fmla="*/ 615192 h 3164843"/>
                    <a:gd name="connsiteX5" fmla="*/ 5069292 w 6096368"/>
                    <a:gd name="connsiteY5" fmla="*/ 1582361 h 3164843"/>
                    <a:gd name="connsiteX6" fmla="*/ 5112059 w 6096368"/>
                    <a:gd name="connsiteY6" fmla="*/ 1686374 h 3164843"/>
                    <a:gd name="connsiteX7" fmla="*/ 5978072 w 6096368"/>
                    <a:gd name="connsiteY7" fmla="*/ 2551339 h 3164843"/>
                    <a:gd name="connsiteX8" fmla="*/ 6051700 w 6096368"/>
                    <a:gd name="connsiteY8" fmla="*/ 2981488 h 3164843"/>
                    <a:gd name="connsiteX9" fmla="*/ 5533540 w 6096368"/>
                    <a:gd name="connsiteY9" fmla="*/ 3087311 h 3164843"/>
                    <a:gd name="connsiteX10" fmla="*/ 5203118 w 6096368"/>
                    <a:gd name="connsiteY10" fmla="*/ 2764890 h 3164843"/>
                    <a:gd name="connsiteX11" fmla="*/ 3206106 w 6096368"/>
                    <a:gd name="connsiteY11" fmla="*/ 767783 h 3164843"/>
                    <a:gd name="connsiteX12" fmla="*/ 2887781 w 6096368"/>
                    <a:gd name="connsiteY12" fmla="*/ 770164 h 3164843"/>
                    <a:gd name="connsiteX13" fmla="*/ 614544 w 6096368"/>
                    <a:gd name="connsiteY13" fmla="*/ 3043305 h 3164843"/>
                    <a:gd name="connsiteX14" fmla="*/ 197825 w 6096368"/>
                    <a:gd name="connsiteY14" fmla="*/ 3127792 h 3164843"/>
                    <a:gd name="connsiteX15" fmla="*/ 113910 w 6096368"/>
                    <a:gd name="connsiteY15" fmla="*/ 2555911 h 3164843"/>
                    <a:gd name="connsiteX16" fmla="*/ 1450553 w 6096368"/>
                    <a:gd name="connsiteY16" fmla="*/ 1218696 h 3164843"/>
                    <a:gd name="connsiteX17" fmla="*/ 2382956 w 6096368"/>
                    <a:gd name="connsiteY17" fmla="*/ 285437 h 3164843"/>
                    <a:gd name="connsiteX18" fmla="*/ 3521288 w 6096368"/>
                    <a:gd name="connsiteY18" fmla="*/ 134466 h 3164843"/>
                    <a:gd name="connsiteX19" fmla="*/ 3808372 w 6096368"/>
                    <a:gd name="connsiteY19" fmla="*/ 382211 h 3164843"/>
                    <a:gd name="connsiteX20" fmla="*/ 4337772 w 6096368"/>
                    <a:gd name="connsiteY20" fmla="*/ 910182 h 3164843"/>
                    <a:gd name="connsiteX21" fmla="*/ 4371204 w 6096368"/>
                    <a:gd name="connsiteY21" fmla="*/ 937709 h 3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96368" h="3164843">
                      <a:moveTo>
                        <a:pt x="4371204" y="937804"/>
                      </a:moveTo>
                      <a:cubicBezTo>
                        <a:pt x="4371204" y="811884"/>
                        <a:pt x="4369871" y="697774"/>
                        <a:pt x="4371490" y="583569"/>
                      </a:cubicBezTo>
                      <a:cubicBezTo>
                        <a:pt x="4373871" y="418311"/>
                        <a:pt x="4467312" y="291152"/>
                        <a:pt x="4619140" y="242765"/>
                      </a:cubicBezTo>
                      <a:cubicBezTo>
                        <a:pt x="4812974" y="181043"/>
                        <a:pt x="5023381" y="305916"/>
                        <a:pt x="5060910" y="506322"/>
                      </a:cubicBezTo>
                      <a:cubicBezTo>
                        <a:pt x="5067577" y="541945"/>
                        <a:pt x="5069863" y="578902"/>
                        <a:pt x="5069863" y="615192"/>
                      </a:cubicBezTo>
                      <a:cubicBezTo>
                        <a:pt x="5070530" y="937614"/>
                        <a:pt x="5071006" y="1259940"/>
                        <a:pt x="5069292" y="1582361"/>
                      </a:cubicBezTo>
                      <a:cubicBezTo>
                        <a:pt x="5069101" y="1625604"/>
                        <a:pt x="5081483" y="1655989"/>
                        <a:pt x="5112059" y="1686374"/>
                      </a:cubicBezTo>
                      <a:cubicBezTo>
                        <a:pt x="5401524" y="1973838"/>
                        <a:pt x="5689750" y="2262732"/>
                        <a:pt x="5978072" y="2551339"/>
                      </a:cubicBezTo>
                      <a:cubicBezTo>
                        <a:pt x="6104373" y="2677736"/>
                        <a:pt x="6130567" y="2832136"/>
                        <a:pt x="6051700" y="2981488"/>
                      </a:cubicBezTo>
                      <a:cubicBezTo>
                        <a:pt x="5952069" y="3170083"/>
                        <a:pt x="5695751" y="3226757"/>
                        <a:pt x="5533540" y="3087311"/>
                      </a:cubicBezTo>
                      <a:cubicBezTo>
                        <a:pt x="5417049" y="2987203"/>
                        <a:pt x="5311989" y="2873665"/>
                        <a:pt x="5203118" y="2764890"/>
                      </a:cubicBezTo>
                      <a:cubicBezTo>
                        <a:pt x="4537225" y="2099378"/>
                        <a:pt x="3871808" y="1433390"/>
                        <a:pt x="3206106" y="767783"/>
                      </a:cubicBezTo>
                      <a:cubicBezTo>
                        <a:pt x="3106665" y="668342"/>
                        <a:pt x="2988650" y="669294"/>
                        <a:pt x="2887781" y="770164"/>
                      </a:cubicBezTo>
                      <a:cubicBezTo>
                        <a:pt x="2129972" y="1527783"/>
                        <a:pt x="1372258" y="2285592"/>
                        <a:pt x="614544" y="3043305"/>
                      </a:cubicBezTo>
                      <a:cubicBezTo>
                        <a:pt x="490814" y="3167035"/>
                        <a:pt x="340700" y="3197325"/>
                        <a:pt x="197825" y="3127792"/>
                      </a:cubicBezTo>
                      <a:cubicBezTo>
                        <a:pt x="-25822" y="3019017"/>
                        <a:pt x="-68303" y="2738696"/>
                        <a:pt x="113910" y="2555911"/>
                      </a:cubicBezTo>
                      <a:cubicBezTo>
                        <a:pt x="558728" y="2109379"/>
                        <a:pt x="1004974" y="1664371"/>
                        <a:pt x="1450553" y="1218696"/>
                      </a:cubicBezTo>
                      <a:cubicBezTo>
                        <a:pt x="1761449" y="907705"/>
                        <a:pt x="2073107" y="597381"/>
                        <a:pt x="2382956" y="285437"/>
                      </a:cubicBezTo>
                      <a:cubicBezTo>
                        <a:pt x="2692232" y="-25935"/>
                        <a:pt x="3146194" y="-92229"/>
                        <a:pt x="3521288" y="134466"/>
                      </a:cubicBezTo>
                      <a:cubicBezTo>
                        <a:pt x="3627969" y="198950"/>
                        <a:pt x="3717599" y="294200"/>
                        <a:pt x="3808372" y="382211"/>
                      </a:cubicBezTo>
                      <a:cubicBezTo>
                        <a:pt x="3987251" y="555661"/>
                        <a:pt x="4161464" y="734064"/>
                        <a:pt x="4337772" y="910182"/>
                      </a:cubicBezTo>
                      <a:cubicBezTo>
                        <a:pt x="4345201" y="917611"/>
                        <a:pt x="4353964" y="923707"/>
                        <a:pt x="4371204" y="937709"/>
                      </a:cubicBezTo>
                      <a:close/>
                    </a:path>
                  </a:pathLst>
                </a:custGeom>
                <a:grpFill/>
                <a:ln w="9525" cap="flat">
                  <a:noFill/>
                  <a:prstDash val="solid"/>
                  <a:miter/>
                </a:ln>
              </p:spPr>
              <p:txBody>
                <a:bodyPr rtlCol="0" anchor="ctr"/>
                <a:lstStyle/>
                <a:p>
                  <a:endParaRPr lang="en-US"/>
                </a:p>
              </p:txBody>
            </p:sp>
          </p:grpSp>
        </p:grpSp>
        <p:sp>
          <p:nvSpPr>
            <p:cNvPr id="11" name="Oval 10">
              <a:hlinkClick r:id="rId13" action="ppaction://hlinksldjump"/>
              <a:extLst>
                <a:ext uri="{FF2B5EF4-FFF2-40B4-BE49-F238E27FC236}">
                  <a16:creationId xmlns:a16="http://schemas.microsoft.com/office/drawing/2014/main" id="{44324011-710A-4620-0071-C55D86CBD0B4}"/>
                </a:ext>
              </a:extLst>
            </p:cNvPr>
            <p:cNvSpPr>
              <a:spLocks/>
            </p:cNvSpPr>
            <p:nvPr/>
          </p:nvSpPr>
          <p:spPr bwMode="auto">
            <a:xfrm>
              <a:off x="11410951" y="349395"/>
              <a:ext cx="323850" cy="325146"/>
            </a:xfrm>
            <a:prstGeom prst="ellipse">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72" name="Group 71" descr="Button to return to Mobile device management considerations">
            <a:extLst>
              <a:ext uri="{FF2B5EF4-FFF2-40B4-BE49-F238E27FC236}">
                <a16:creationId xmlns:a16="http://schemas.microsoft.com/office/drawing/2014/main" id="{3B5CD2DB-96D7-3E41-998A-B4770D479FE5}"/>
              </a:ext>
              <a:ext uri="{C183D7F6-B498-43B3-948B-1728B52AA6E4}">
                <adec:decorative xmlns:adec="http://schemas.microsoft.com/office/drawing/2017/decorative" val="0"/>
              </a:ext>
            </a:extLst>
          </p:cNvPr>
          <p:cNvGrpSpPr/>
          <p:nvPr/>
        </p:nvGrpSpPr>
        <p:grpSpPr>
          <a:xfrm>
            <a:off x="10953750" y="349395"/>
            <a:ext cx="323850" cy="325146"/>
            <a:chOff x="10953750" y="349395"/>
            <a:chExt cx="323850" cy="325146"/>
          </a:xfrm>
        </p:grpSpPr>
        <p:grpSp>
          <p:nvGrpSpPr>
            <p:cNvPr id="73" name="Group 72">
              <a:extLst>
                <a:ext uri="{FF2B5EF4-FFF2-40B4-BE49-F238E27FC236}">
                  <a16:creationId xmlns:a16="http://schemas.microsoft.com/office/drawing/2014/main" id="{7FFF96E0-C5D2-6F46-3096-B51B23835549}"/>
                </a:ext>
              </a:extLst>
            </p:cNvPr>
            <p:cNvGrpSpPr/>
            <p:nvPr/>
          </p:nvGrpSpPr>
          <p:grpSpPr>
            <a:xfrm>
              <a:off x="10953750" y="349395"/>
              <a:ext cx="323850" cy="325146"/>
              <a:chOff x="10953750" y="349395"/>
              <a:chExt cx="323850" cy="325146"/>
            </a:xfrm>
          </p:grpSpPr>
          <p:pic>
            <p:nvPicPr>
              <p:cNvPr id="75" name="Picture 74">
                <a:extLst>
                  <a:ext uri="{FF2B5EF4-FFF2-40B4-BE49-F238E27FC236}">
                    <a16:creationId xmlns:a16="http://schemas.microsoft.com/office/drawing/2014/main" id="{503A4D0E-0190-91AE-EABE-255D4B1D2B77}"/>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0953750" y="349395"/>
                <a:ext cx="323850" cy="325146"/>
              </a:xfrm>
              <a:prstGeom prst="rect">
                <a:avLst/>
              </a:prstGeom>
              <a:effectLst>
                <a:outerShdw blurRad="266700" sx="102000" sy="102000" algn="ctr" rotWithShape="0">
                  <a:schemeClr val="accent1">
                    <a:alpha val="96000"/>
                  </a:schemeClr>
                </a:outerShdw>
              </a:effectLst>
            </p:spPr>
          </p:pic>
          <p:pic>
            <p:nvPicPr>
              <p:cNvPr id="76" name="Graphic 75">
                <a:extLst>
                  <a:ext uri="{FF2B5EF4-FFF2-40B4-BE49-F238E27FC236}">
                    <a16:creationId xmlns:a16="http://schemas.microsoft.com/office/drawing/2014/main" id="{CFEB166C-1C91-0CD5-5CD9-091F032FCB6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1004196" y="432340"/>
                <a:ext cx="222958" cy="159256"/>
              </a:xfrm>
              <a:prstGeom prst="rect">
                <a:avLst/>
              </a:prstGeom>
            </p:spPr>
          </p:pic>
        </p:grpSp>
        <p:sp>
          <p:nvSpPr>
            <p:cNvPr id="74" name="Oval 73">
              <a:hlinkClick r:id="rId16" action="ppaction://hlinksldjump"/>
              <a:extLst>
                <a:ext uri="{FF2B5EF4-FFF2-40B4-BE49-F238E27FC236}">
                  <a16:creationId xmlns:a16="http://schemas.microsoft.com/office/drawing/2014/main" id="{9ED2B62F-BF81-036E-A591-1FB44F0143BB}"/>
                </a:ext>
              </a:extLst>
            </p:cNvPr>
            <p:cNvSpPr>
              <a:spLocks/>
            </p:cNvSpPr>
            <p:nvPr/>
          </p:nvSpPr>
          <p:spPr bwMode="auto">
            <a:xfrm>
              <a:off x="10953750" y="349395"/>
              <a:ext cx="323850" cy="325146"/>
            </a:xfrm>
            <a:prstGeom prst="ellipse">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78" name="!!BOX6" descr="Button to find out more about Microsoft Intune on web">
            <a:extLst>
              <a:ext uri="{FF2B5EF4-FFF2-40B4-BE49-F238E27FC236}">
                <a16:creationId xmlns:a16="http://schemas.microsoft.com/office/drawing/2014/main" id="{CD38A8CD-217F-9E84-344D-F6B7C6AA3A80}"/>
              </a:ext>
              <a:ext uri="{C183D7F6-B498-43B3-948B-1728B52AA6E4}">
                <adec:decorative xmlns:adec="http://schemas.microsoft.com/office/drawing/2017/decorative" val="0"/>
              </a:ext>
            </a:extLst>
          </p:cNvPr>
          <p:cNvSpPr>
            <a:spLocks/>
          </p:cNvSpPr>
          <p:nvPr/>
        </p:nvSpPr>
        <p:spPr bwMode="auto">
          <a:xfrm>
            <a:off x="3299732" y="4879936"/>
            <a:ext cx="1789793" cy="698979"/>
          </a:xfrm>
          <a:prstGeom prst="roundRect">
            <a:avLst>
              <a:gd name="adj" fmla="val 50000"/>
            </a:avLst>
          </a:prstGeom>
          <a:gradFill>
            <a:gsLst>
              <a:gs pos="0">
                <a:schemeClr val="bg2"/>
              </a:gs>
              <a:gs pos="95000">
                <a:schemeClr val="bg2">
                  <a:lumMod val="90000"/>
                </a:schemeClr>
              </a:gs>
            </a:gsLst>
            <a:lin ang="2700000" scaled="1"/>
          </a:gradFill>
          <a:ln w="3768" cap="flat">
            <a:noFill/>
            <a:prstDash val="solid"/>
            <a:miter/>
          </a:ln>
        </p:spPr>
        <p:txBody>
          <a:bodyPr rtlCol="0" anchor="ctr"/>
          <a:lstStyle/>
          <a:p>
            <a:endParaRPr lang="en-GB">
              <a:solidFill>
                <a:srgbClr val="000000"/>
              </a:solidFill>
              <a:latin typeface="Segoe UI"/>
            </a:endParaRPr>
          </a:p>
        </p:txBody>
      </p:sp>
      <p:sp>
        <p:nvSpPr>
          <p:cNvPr id="79" name="!!BOX6" descr="Button to find out more about Soti on web">
            <a:extLst>
              <a:ext uri="{FF2B5EF4-FFF2-40B4-BE49-F238E27FC236}">
                <a16:creationId xmlns:a16="http://schemas.microsoft.com/office/drawing/2014/main" id="{B84C5231-B3CB-D7EE-EE98-080A86412881}"/>
              </a:ext>
              <a:ext uri="{C183D7F6-B498-43B3-948B-1728B52AA6E4}">
                <adec:decorative xmlns:adec="http://schemas.microsoft.com/office/drawing/2017/decorative" val="0"/>
              </a:ext>
            </a:extLst>
          </p:cNvPr>
          <p:cNvSpPr>
            <a:spLocks/>
          </p:cNvSpPr>
          <p:nvPr/>
        </p:nvSpPr>
        <p:spPr bwMode="auto">
          <a:xfrm>
            <a:off x="5205271" y="4879936"/>
            <a:ext cx="1789793" cy="698979"/>
          </a:xfrm>
          <a:prstGeom prst="roundRect">
            <a:avLst>
              <a:gd name="adj" fmla="val 50000"/>
            </a:avLst>
          </a:prstGeom>
          <a:gradFill>
            <a:gsLst>
              <a:gs pos="0">
                <a:schemeClr val="bg2"/>
              </a:gs>
              <a:gs pos="95000">
                <a:schemeClr val="bg2">
                  <a:lumMod val="90000"/>
                </a:schemeClr>
              </a:gs>
            </a:gsLst>
            <a:lin ang="2700000" scaled="1"/>
          </a:gradFill>
          <a:ln w="3768" cap="flat">
            <a:noFill/>
            <a:prstDash val="solid"/>
            <a:miter/>
          </a:ln>
        </p:spPr>
        <p:txBody>
          <a:bodyPr rtlCol="0" anchor="ctr"/>
          <a:lstStyle/>
          <a:p>
            <a:endParaRPr lang="en-GB">
              <a:solidFill>
                <a:srgbClr val="000000"/>
              </a:solidFill>
              <a:latin typeface="Segoe UI"/>
            </a:endParaRPr>
          </a:p>
        </p:txBody>
      </p:sp>
      <p:sp>
        <p:nvSpPr>
          <p:cNvPr id="80" name="!!BOX6" descr="Button to find out more about Workspace ONE on web">
            <a:extLst>
              <a:ext uri="{FF2B5EF4-FFF2-40B4-BE49-F238E27FC236}">
                <a16:creationId xmlns:a16="http://schemas.microsoft.com/office/drawing/2014/main" id="{51CC03D3-BBBA-D6E7-524B-34DB0277CE58}"/>
              </a:ext>
              <a:ext uri="{C183D7F6-B498-43B3-948B-1728B52AA6E4}">
                <adec:decorative xmlns:adec="http://schemas.microsoft.com/office/drawing/2017/decorative" val="0"/>
              </a:ext>
            </a:extLst>
          </p:cNvPr>
          <p:cNvSpPr>
            <a:spLocks/>
          </p:cNvSpPr>
          <p:nvPr/>
        </p:nvSpPr>
        <p:spPr bwMode="auto">
          <a:xfrm>
            <a:off x="7110809" y="4879936"/>
            <a:ext cx="1789793" cy="698979"/>
          </a:xfrm>
          <a:prstGeom prst="roundRect">
            <a:avLst>
              <a:gd name="adj" fmla="val 50000"/>
            </a:avLst>
          </a:prstGeom>
          <a:gradFill>
            <a:gsLst>
              <a:gs pos="0">
                <a:schemeClr val="bg2"/>
              </a:gs>
              <a:gs pos="95000">
                <a:schemeClr val="bg2">
                  <a:lumMod val="90000"/>
                </a:schemeClr>
              </a:gs>
            </a:gsLst>
            <a:lin ang="2700000" scaled="1"/>
          </a:gradFill>
          <a:ln w="3768" cap="flat">
            <a:noFill/>
            <a:prstDash val="solid"/>
            <a:miter/>
          </a:ln>
        </p:spPr>
        <p:txBody>
          <a:bodyPr rtlCol="0" anchor="ctr"/>
          <a:lstStyle/>
          <a:p>
            <a:endParaRPr lang="en-GB">
              <a:solidFill>
                <a:srgbClr val="000000"/>
              </a:solidFill>
              <a:latin typeface="Segoe UI"/>
            </a:endParaRPr>
          </a:p>
        </p:txBody>
      </p:sp>
      <p:pic>
        <p:nvPicPr>
          <p:cNvPr id="81" name="Picture 2">
            <a:extLst>
              <a:ext uri="{FF2B5EF4-FFF2-40B4-BE49-F238E27FC236}">
                <a16:creationId xmlns:a16="http://schemas.microsoft.com/office/drawing/2014/main" id="{CC4F9B1F-E509-D50A-E870-C416617ADE35}"/>
              </a:ext>
              <a:ext uri="{C183D7F6-B498-43B3-948B-1728B52AA6E4}">
                <adec:decorative xmlns:adec="http://schemas.microsoft.com/office/drawing/2017/decorative" val="1"/>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21013" b="21013"/>
          <a:stretch/>
        </p:blipFill>
        <p:spPr bwMode="auto">
          <a:xfrm>
            <a:off x="3624444" y="5070919"/>
            <a:ext cx="781176" cy="317014"/>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4">
            <a:extLst>
              <a:ext uri="{FF2B5EF4-FFF2-40B4-BE49-F238E27FC236}">
                <a16:creationId xmlns:a16="http://schemas.microsoft.com/office/drawing/2014/main" id="{C7616AC9-5EDA-FC99-D6F0-AAFA08B3CEF6}"/>
              </a:ext>
              <a:ext uri="{C183D7F6-B498-43B3-948B-1728B52AA6E4}">
                <adec:decorative xmlns:adec="http://schemas.microsoft.com/office/drawing/2017/decorative" val="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450614" y="5106472"/>
            <a:ext cx="903180" cy="24590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37AEF07E-6E57-0C31-A23D-C4729FECA784}"/>
              </a:ext>
              <a:ext uri="{C183D7F6-B498-43B3-948B-1728B52AA6E4}">
                <adec:decorative xmlns:adec="http://schemas.microsoft.com/office/drawing/2017/decorative" val="1"/>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37368" t="14241" r="37368" b="14241"/>
          <a:stretch/>
        </p:blipFill>
        <p:spPr bwMode="auto">
          <a:xfrm>
            <a:off x="7611459" y="4971450"/>
            <a:ext cx="546754" cy="515950"/>
          </a:xfrm>
          <a:prstGeom prst="rect">
            <a:avLst/>
          </a:prstGeom>
          <a:noFill/>
          <a:extLst>
            <a:ext uri="{909E8E84-426E-40DD-AFC4-6F175D3DCCD1}">
              <a14:hiddenFill xmlns:a14="http://schemas.microsoft.com/office/drawing/2010/main">
                <a:solidFill>
                  <a:srgbClr val="FFFFFF"/>
                </a:solidFill>
              </a14:hiddenFill>
            </a:ext>
          </a:extLst>
        </p:spPr>
      </p:pic>
      <p:pic>
        <p:nvPicPr>
          <p:cNvPr id="122" name="Graphic 121">
            <a:extLst>
              <a:ext uri="{FF2B5EF4-FFF2-40B4-BE49-F238E27FC236}">
                <a16:creationId xmlns:a16="http://schemas.microsoft.com/office/drawing/2014/main" id="{11469CD4-47A8-30FB-DB43-F561E932C08B}"/>
              </a:ext>
              <a:ext uri="{C183D7F6-B498-43B3-948B-1728B52AA6E4}">
                <adec:decorative xmlns:adec="http://schemas.microsoft.com/office/drawing/2017/decorative" val="1"/>
              </a:ext>
            </a:extLst>
          </p:cNvPr>
          <p:cNvPicPr>
            <a:picLocks noChangeAspect="1"/>
          </p:cNvPicPr>
          <p:nvPr/>
        </p:nvPicPr>
        <p:blipFill>
          <a:blip r:embed="rId20">
            <a:extLst>
              <a:ext uri="{96DAC541-7B7A-43D3-8B79-37D633B846F1}">
                <asvg:svgBlip xmlns:asvg="http://schemas.microsoft.com/office/drawing/2016/SVG/main" r:embed="rId21"/>
              </a:ext>
            </a:extLst>
          </a:blip>
          <a:srcRect/>
          <a:stretch>
            <a:fillRect/>
          </a:stretch>
        </p:blipFill>
        <p:spPr>
          <a:xfrm rot="18900000">
            <a:off x="1854273" y="5081705"/>
            <a:ext cx="1314760" cy="866490"/>
          </a:xfrm>
          <a:custGeom>
            <a:avLst/>
            <a:gdLst>
              <a:gd name="connsiteX0" fmla="*/ 1314760 w 1314760"/>
              <a:gd name="connsiteY0" fmla="*/ 0 h 866490"/>
              <a:gd name="connsiteX1" fmla="*/ 1314760 w 1314760"/>
              <a:gd name="connsiteY1" fmla="*/ 866490 h 866490"/>
              <a:gd name="connsiteX2" fmla="*/ 567205 w 1314760"/>
              <a:gd name="connsiteY2" fmla="*/ 866490 h 866490"/>
              <a:gd name="connsiteX3" fmla="*/ 0 w 1314760"/>
              <a:gd name="connsiteY3" fmla="*/ 299285 h 866490"/>
              <a:gd name="connsiteX4" fmla="*/ 0 w 1314760"/>
              <a:gd name="connsiteY4" fmla="*/ 0 h 866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760" h="866490">
                <a:moveTo>
                  <a:pt x="1314760" y="0"/>
                </a:moveTo>
                <a:lnTo>
                  <a:pt x="1314760" y="866490"/>
                </a:lnTo>
                <a:lnTo>
                  <a:pt x="567205" y="866490"/>
                </a:lnTo>
                <a:lnTo>
                  <a:pt x="0" y="299285"/>
                </a:lnTo>
                <a:lnTo>
                  <a:pt x="0" y="0"/>
                </a:lnTo>
                <a:close/>
              </a:path>
            </a:pathLst>
          </a:custGeom>
        </p:spPr>
      </p:pic>
      <p:grpSp>
        <p:nvGrpSpPr>
          <p:cNvPr id="32" name="Group 31" descr="Button to find out more about Microsoft Intune on web">
            <a:extLst>
              <a:ext uri="{FF2B5EF4-FFF2-40B4-BE49-F238E27FC236}">
                <a16:creationId xmlns:a16="http://schemas.microsoft.com/office/drawing/2014/main" id="{3856B478-A96A-AADB-0A49-1DBFE06A0A58}"/>
              </a:ext>
              <a:ext uri="{C183D7F6-B498-43B3-948B-1728B52AA6E4}">
                <adec:decorative xmlns:adec="http://schemas.microsoft.com/office/drawing/2017/decorative" val="0"/>
              </a:ext>
            </a:extLst>
          </p:cNvPr>
          <p:cNvGrpSpPr/>
          <p:nvPr/>
        </p:nvGrpSpPr>
        <p:grpSpPr>
          <a:xfrm>
            <a:off x="4715610" y="5113659"/>
            <a:ext cx="230609" cy="231532"/>
            <a:chOff x="4628750" y="4306066"/>
            <a:chExt cx="230609" cy="231532"/>
          </a:xfrm>
        </p:grpSpPr>
        <p:grpSp>
          <p:nvGrpSpPr>
            <p:cNvPr id="35" name="Group 34">
              <a:extLst>
                <a:ext uri="{FF2B5EF4-FFF2-40B4-BE49-F238E27FC236}">
                  <a16:creationId xmlns:a16="http://schemas.microsoft.com/office/drawing/2014/main" id="{DC493336-9F5E-EB6E-0BDB-6740275AEAF2}"/>
                </a:ext>
              </a:extLst>
            </p:cNvPr>
            <p:cNvGrpSpPr/>
            <p:nvPr/>
          </p:nvGrpSpPr>
          <p:grpSpPr>
            <a:xfrm>
              <a:off x="4628750" y="4306066"/>
              <a:ext cx="230609" cy="231532"/>
              <a:chOff x="1981803" y="5148625"/>
              <a:chExt cx="230609" cy="231532"/>
            </a:xfrm>
          </p:grpSpPr>
          <p:pic>
            <p:nvPicPr>
              <p:cNvPr id="39" name="Picture 38">
                <a:extLst>
                  <a:ext uri="{FF2B5EF4-FFF2-40B4-BE49-F238E27FC236}">
                    <a16:creationId xmlns:a16="http://schemas.microsoft.com/office/drawing/2014/main" id="{C29404FC-29D7-A2BA-C843-FE2E1941326B}"/>
                  </a:ext>
                </a:extLst>
              </p:cNvPr>
              <p:cNvPicPr>
                <a:picLocks noChangeAspect="1"/>
              </p:cNvPicPr>
              <p:nvPr/>
            </p:nvPicPr>
            <p:blipFill>
              <a:blip r:embed="rId10">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981803" y="5148625"/>
                <a:ext cx="230609" cy="231532"/>
              </a:xfrm>
              <a:prstGeom prst="rect">
                <a:avLst/>
              </a:prstGeom>
              <a:effectLst>
                <a:outerShdw blurRad="266700" sx="102000" sy="102000" algn="ctr" rotWithShape="0">
                  <a:schemeClr val="accent1">
                    <a:alpha val="96000"/>
                  </a:schemeClr>
                </a:outerShdw>
              </a:effectLst>
            </p:spPr>
          </p:pic>
          <p:pic>
            <p:nvPicPr>
              <p:cNvPr id="40" name="Picture 39">
                <a:extLst>
                  <a:ext uri="{FF2B5EF4-FFF2-40B4-BE49-F238E27FC236}">
                    <a16:creationId xmlns:a16="http://schemas.microsoft.com/office/drawing/2014/main" id="{EF4A89F1-4D8B-BC1E-FF36-C09106255AD3}"/>
                  </a:ext>
                </a:extLst>
              </p:cNvPr>
              <p:cNvPicPr>
                <a:picLocks noChangeAspect="1"/>
              </p:cNvPicPr>
              <p:nvPr/>
            </p:nvPicPr>
            <p:blipFill>
              <a:blip r:embed="rId22">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38" name="Oval 37">
              <a:hlinkClick r:id="rId23"/>
              <a:extLst>
                <a:ext uri="{FF2B5EF4-FFF2-40B4-BE49-F238E27FC236}">
                  <a16:creationId xmlns:a16="http://schemas.microsoft.com/office/drawing/2014/main" id="{6CE87C9B-6E3F-62E0-CA8E-6FB941D2D409}"/>
                </a:ext>
              </a:extLst>
            </p:cNvPr>
            <p:cNvSpPr>
              <a:spLocks/>
            </p:cNvSpPr>
            <p:nvPr/>
          </p:nvSpPr>
          <p:spPr bwMode="auto">
            <a:xfrm>
              <a:off x="4628750" y="4306066"/>
              <a:ext cx="230609" cy="231532"/>
            </a:xfrm>
            <a:prstGeom prst="ellipse">
              <a:avLst/>
            </a:prstGeom>
            <a:solidFill>
              <a:schemeClr val="accent5">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41" name="Group 40" descr="Button to find out more about Soti on web">
            <a:extLst>
              <a:ext uri="{FF2B5EF4-FFF2-40B4-BE49-F238E27FC236}">
                <a16:creationId xmlns:a16="http://schemas.microsoft.com/office/drawing/2014/main" id="{3AB219AB-7086-41EA-9D48-D108B62C694A}"/>
              </a:ext>
              <a:ext uri="{C183D7F6-B498-43B3-948B-1728B52AA6E4}">
                <adec:decorative xmlns:adec="http://schemas.microsoft.com/office/drawing/2017/decorative" val="0"/>
              </a:ext>
            </a:extLst>
          </p:cNvPr>
          <p:cNvGrpSpPr/>
          <p:nvPr/>
        </p:nvGrpSpPr>
        <p:grpSpPr>
          <a:xfrm>
            <a:off x="6564371" y="5113659"/>
            <a:ext cx="230609" cy="231532"/>
            <a:chOff x="4628750" y="4306066"/>
            <a:chExt cx="230609" cy="231532"/>
          </a:xfrm>
        </p:grpSpPr>
        <p:grpSp>
          <p:nvGrpSpPr>
            <p:cNvPr id="45" name="Group 44">
              <a:extLst>
                <a:ext uri="{FF2B5EF4-FFF2-40B4-BE49-F238E27FC236}">
                  <a16:creationId xmlns:a16="http://schemas.microsoft.com/office/drawing/2014/main" id="{84D26AFD-12DD-0BD5-A00B-D56C4417F087}"/>
                </a:ext>
              </a:extLst>
            </p:cNvPr>
            <p:cNvGrpSpPr/>
            <p:nvPr/>
          </p:nvGrpSpPr>
          <p:grpSpPr>
            <a:xfrm>
              <a:off x="4628750" y="4306066"/>
              <a:ext cx="230609" cy="231532"/>
              <a:chOff x="1981803" y="5148625"/>
              <a:chExt cx="230609" cy="231532"/>
            </a:xfrm>
          </p:grpSpPr>
          <p:pic>
            <p:nvPicPr>
              <p:cNvPr id="49" name="Picture 48">
                <a:extLst>
                  <a:ext uri="{FF2B5EF4-FFF2-40B4-BE49-F238E27FC236}">
                    <a16:creationId xmlns:a16="http://schemas.microsoft.com/office/drawing/2014/main" id="{DC011BD6-5F9E-7791-6F86-4F6C5E9CEDFD}"/>
                  </a:ext>
                </a:extLst>
              </p:cNvPr>
              <p:cNvPicPr>
                <a:picLocks noChangeAspect="1"/>
              </p:cNvPicPr>
              <p:nvPr/>
            </p:nvPicPr>
            <p:blipFill>
              <a:blip r:embed="rId10">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981803" y="5148625"/>
                <a:ext cx="230609" cy="231532"/>
              </a:xfrm>
              <a:prstGeom prst="rect">
                <a:avLst/>
              </a:prstGeom>
              <a:effectLst>
                <a:outerShdw blurRad="266700" sx="102000" sy="102000" algn="ctr" rotWithShape="0">
                  <a:schemeClr val="accent1">
                    <a:alpha val="96000"/>
                  </a:schemeClr>
                </a:outerShdw>
              </a:effectLst>
            </p:spPr>
          </p:pic>
          <p:pic>
            <p:nvPicPr>
              <p:cNvPr id="50" name="Picture 49">
                <a:extLst>
                  <a:ext uri="{FF2B5EF4-FFF2-40B4-BE49-F238E27FC236}">
                    <a16:creationId xmlns:a16="http://schemas.microsoft.com/office/drawing/2014/main" id="{3C311825-2B9E-B801-D081-8CC313374EA0}"/>
                  </a:ext>
                </a:extLst>
              </p:cNvPr>
              <p:cNvPicPr>
                <a:picLocks noChangeAspect="1"/>
              </p:cNvPicPr>
              <p:nvPr/>
            </p:nvPicPr>
            <p:blipFill>
              <a:blip r:embed="rId22">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48" name="Oval 47">
              <a:hlinkClick r:id="rId24"/>
              <a:extLst>
                <a:ext uri="{FF2B5EF4-FFF2-40B4-BE49-F238E27FC236}">
                  <a16:creationId xmlns:a16="http://schemas.microsoft.com/office/drawing/2014/main" id="{7C0E54BF-370E-4968-3973-0A9477D93173}"/>
                </a:ext>
              </a:extLst>
            </p:cNvPr>
            <p:cNvSpPr>
              <a:spLocks/>
            </p:cNvSpPr>
            <p:nvPr/>
          </p:nvSpPr>
          <p:spPr bwMode="auto">
            <a:xfrm>
              <a:off x="4628750" y="4306066"/>
              <a:ext cx="230609" cy="231532"/>
            </a:xfrm>
            <a:prstGeom prst="ellipse">
              <a:avLst/>
            </a:prstGeom>
            <a:solidFill>
              <a:schemeClr val="accent5">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51" name="Group 50" descr="Button to find out more about Workspace ONE on web">
            <a:extLst>
              <a:ext uri="{FF2B5EF4-FFF2-40B4-BE49-F238E27FC236}">
                <a16:creationId xmlns:a16="http://schemas.microsoft.com/office/drawing/2014/main" id="{DFC9D896-0018-F600-77F9-3D36EDC4BB14}"/>
              </a:ext>
              <a:ext uri="{C183D7F6-B498-43B3-948B-1728B52AA6E4}">
                <adec:decorative xmlns:adec="http://schemas.microsoft.com/office/drawing/2017/decorative" val="0"/>
              </a:ext>
            </a:extLst>
          </p:cNvPr>
          <p:cNvGrpSpPr/>
          <p:nvPr/>
        </p:nvGrpSpPr>
        <p:grpSpPr>
          <a:xfrm>
            <a:off x="8478090" y="5113659"/>
            <a:ext cx="230609" cy="231532"/>
            <a:chOff x="4628750" y="4306066"/>
            <a:chExt cx="230609" cy="231532"/>
          </a:xfrm>
        </p:grpSpPr>
        <p:grpSp>
          <p:nvGrpSpPr>
            <p:cNvPr id="52" name="Group 51">
              <a:extLst>
                <a:ext uri="{FF2B5EF4-FFF2-40B4-BE49-F238E27FC236}">
                  <a16:creationId xmlns:a16="http://schemas.microsoft.com/office/drawing/2014/main" id="{691B3F02-EDD0-15EB-D1ED-ADC684C4958E}"/>
                </a:ext>
              </a:extLst>
            </p:cNvPr>
            <p:cNvGrpSpPr/>
            <p:nvPr/>
          </p:nvGrpSpPr>
          <p:grpSpPr>
            <a:xfrm>
              <a:off x="4628750" y="4306066"/>
              <a:ext cx="230609" cy="231532"/>
              <a:chOff x="1981803" y="5148625"/>
              <a:chExt cx="230609" cy="231532"/>
            </a:xfrm>
          </p:grpSpPr>
          <p:pic>
            <p:nvPicPr>
              <p:cNvPr id="67" name="Picture 66">
                <a:extLst>
                  <a:ext uri="{FF2B5EF4-FFF2-40B4-BE49-F238E27FC236}">
                    <a16:creationId xmlns:a16="http://schemas.microsoft.com/office/drawing/2014/main" id="{A7E3D2C7-6CB3-73AE-0059-8A49C50E762B}"/>
                  </a:ext>
                </a:extLst>
              </p:cNvPr>
              <p:cNvPicPr>
                <a:picLocks noChangeAspect="1"/>
              </p:cNvPicPr>
              <p:nvPr/>
            </p:nvPicPr>
            <p:blipFill>
              <a:blip r:embed="rId10">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981803" y="5148625"/>
                <a:ext cx="230609" cy="231532"/>
              </a:xfrm>
              <a:prstGeom prst="rect">
                <a:avLst/>
              </a:prstGeom>
              <a:effectLst>
                <a:outerShdw blurRad="266700" sx="102000" sy="102000" algn="ctr" rotWithShape="0">
                  <a:schemeClr val="accent1">
                    <a:alpha val="96000"/>
                  </a:schemeClr>
                </a:outerShdw>
              </a:effectLst>
            </p:spPr>
          </p:pic>
          <p:pic>
            <p:nvPicPr>
              <p:cNvPr id="68" name="Picture 67">
                <a:extLst>
                  <a:ext uri="{FF2B5EF4-FFF2-40B4-BE49-F238E27FC236}">
                    <a16:creationId xmlns:a16="http://schemas.microsoft.com/office/drawing/2014/main" id="{B4B4C87C-9763-C665-AA25-BB30F2346EC4}"/>
                  </a:ext>
                </a:extLst>
              </p:cNvPr>
              <p:cNvPicPr>
                <a:picLocks noChangeAspect="1"/>
              </p:cNvPicPr>
              <p:nvPr/>
            </p:nvPicPr>
            <p:blipFill>
              <a:blip r:embed="rId22">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53" name="Oval 52">
              <a:hlinkClick r:id="rId25"/>
              <a:extLst>
                <a:ext uri="{FF2B5EF4-FFF2-40B4-BE49-F238E27FC236}">
                  <a16:creationId xmlns:a16="http://schemas.microsoft.com/office/drawing/2014/main" id="{1FA7C1A3-9163-D6D6-1034-BA601B6C9A44}"/>
                </a:ext>
              </a:extLst>
            </p:cNvPr>
            <p:cNvSpPr>
              <a:spLocks/>
            </p:cNvSpPr>
            <p:nvPr/>
          </p:nvSpPr>
          <p:spPr bwMode="auto">
            <a:xfrm>
              <a:off x="4628750" y="4306066"/>
              <a:ext cx="230609" cy="231532"/>
            </a:xfrm>
            <a:prstGeom prst="ellipse">
              <a:avLst/>
            </a:prstGeom>
            <a:solidFill>
              <a:schemeClr val="accent5">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121" name="Freeform: Shape 120">
            <a:hlinkClick r:id="rId16" action="ppaction://hlinksldjump"/>
            <a:extLst>
              <a:ext uri="{FF2B5EF4-FFF2-40B4-BE49-F238E27FC236}">
                <a16:creationId xmlns:a16="http://schemas.microsoft.com/office/drawing/2014/main" id="{800C8FA6-8A04-B515-0816-BA35B4390E9E}"/>
              </a:ext>
              <a:ext uri="{C183D7F6-B498-43B3-948B-1728B52AA6E4}">
                <adec:decorative xmlns:adec="http://schemas.microsoft.com/office/drawing/2017/decorative" val="1"/>
              </a:ext>
            </a:extLst>
          </p:cNvPr>
          <p:cNvSpPr/>
          <p:nvPr/>
        </p:nvSpPr>
        <p:spPr bwMode="auto">
          <a:xfrm>
            <a:off x="0" y="888087"/>
            <a:ext cx="12192000" cy="5969913"/>
          </a:xfrm>
          <a:custGeom>
            <a:avLst/>
            <a:gdLst>
              <a:gd name="connsiteX0" fmla="*/ 7460299 w 12192000"/>
              <a:gd name="connsiteY0" fmla="*/ 3991848 h 5969913"/>
              <a:gd name="connsiteX1" fmla="*/ 7138274 w 12192000"/>
              <a:gd name="connsiteY1" fmla="*/ 4205301 h 5969913"/>
              <a:gd name="connsiteX2" fmla="*/ 7110809 w 12192000"/>
              <a:gd name="connsiteY2" fmla="*/ 4341338 h 5969913"/>
              <a:gd name="connsiteX3" fmla="*/ 7138274 w 12192000"/>
              <a:gd name="connsiteY3" fmla="*/ 4477375 h 5969913"/>
              <a:gd name="connsiteX4" fmla="*/ 7460299 w 12192000"/>
              <a:gd name="connsiteY4" fmla="*/ 4690827 h 5969913"/>
              <a:gd name="connsiteX5" fmla="*/ 8551112 w 12192000"/>
              <a:gd name="connsiteY5" fmla="*/ 4690828 h 5969913"/>
              <a:gd name="connsiteX6" fmla="*/ 8900602 w 12192000"/>
              <a:gd name="connsiteY6" fmla="*/ 4341338 h 5969913"/>
              <a:gd name="connsiteX7" fmla="*/ 8900603 w 12192000"/>
              <a:gd name="connsiteY7" fmla="*/ 4341338 h 5969913"/>
              <a:gd name="connsiteX8" fmla="*/ 8551113 w 12192000"/>
              <a:gd name="connsiteY8" fmla="*/ 3991848 h 5969913"/>
              <a:gd name="connsiteX9" fmla="*/ 5554761 w 12192000"/>
              <a:gd name="connsiteY9" fmla="*/ 3991848 h 5969913"/>
              <a:gd name="connsiteX10" fmla="*/ 5232736 w 12192000"/>
              <a:gd name="connsiteY10" fmla="*/ 4205301 h 5969913"/>
              <a:gd name="connsiteX11" fmla="*/ 5205271 w 12192000"/>
              <a:gd name="connsiteY11" fmla="*/ 4341338 h 5969913"/>
              <a:gd name="connsiteX12" fmla="*/ 5232736 w 12192000"/>
              <a:gd name="connsiteY12" fmla="*/ 4477375 h 5969913"/>
              <a:gd name="connsiteX13" fmla="*/ 5554761 w 12192000"/>
              <a:gd name="connsiteY13" fmla="*/ 4690827 h 5969913"/>
              <a:gd name="connsiteX14" fmla="*/ 6645574 w 12192000"/>
              <a:gd name="connsiteY14" fmla="*/ 4690828 h 5969913"/>
              <a:gd name="connsiteX15" fmla="*/ 6995064 w 12192000"/>
              <a:gd name="connsiteY15" fmla="*/ 4341338 h 5969913"/>
              <a:gd name="connsiteX16" fmla="*/ 6995065 w 12192000"/>
              <a:gd name="connsiteY16" fmla="*/ 4341338 h 5969913"/>
              <a:gd name="connsiteX17" fmla="*/ 6645575 w 12192000"/>
              <a:gd name="connsiteY17" fmla="*/ 3991848 h 5969913"/>
              <a:gd name="connsiteX18" fmla="*/ 3649222 w 12192000"/>
              <a:gd name="connsiteY18" fmla="*/ 3991848 h 5969913"/>
              <a:gd name="connsiteX19" fmla="*/ 3327197 w 12192000"/>
              <a:gd name="connsiteY19" fmla="*/ 4205301 h 5969913"/>
              <a:gd name="connsiteX20" fmla="*/ 3299732 w 12192000"/>
              <a:gd name="connsiteY20" fmla="*/ 4341338 h 5969913"/>
              <a:gd name="connsiteX21" fmla="*/ 3327197 w 12192000"/>
              <a:gd name="connsiteY21" fmla="*/ 4477375 h 5969913"/>
              <a:gd name="connsiteX22" fmla="*/ 3649222 w 12192000"/>
              <a:gd name="connsiteY22" fmla="*/ 4690827 h 5969913"/>
              <a:gd name="connsiteX23" fmla="*/ 4740035 w 12192000"/>
              <a:gd name="connsiteY23" fmla="*/ 4690828 h 5969913"/>
              <a:gd name="connsiteX24" fmla="*/ 5089525 w 12192000"/>
              <a:gd name="connsiteY24" fmla="*/ 4341338 h 5969913"/>
              <a:gd name="connsiteX25" fmla="*/ 5089526 w 12192000"/>
              <a:gd name="connsiteY25" fmla="*/ 4341338 h 5969913"/>
              <a:gd name="connsiteX26" fmla="*/ 4740037 w 12192000"/>
              <a:gd name="connsiteY26" fmla="*/ 3991848 h 5969913"/>
              <a:gd name="connsiteX27" fmla="*/ 0 w 12192000"/>
              <a:gd name="connsiteY27" fmla="*/ 0 h 5969913"/>
              <a:gd name="connsiteX28" fmla="*/ 12192000 w 12192000"/>
              <a:gd name="connsiteY28" fmla="*/ 0 h 5969913"/>
              <a:gd name="connsiteX29" fmla="*/ 12192000 w 12192000"/>
              <a:gd name="connsiteY29" fmla="*/ 5969913 h 5969913"/>
              <a:gd name="connsiteX30" fmla="*/ 0 w 12192000"/>
              <a:gd name="connsiteY30" fmla="*/ 5969913 h 596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192000" h="5969913">
                <a:moveTo>
                  <a:pt x="7460299" y="3991848"/>
                </a:moveTo>
                <a:cubicBezTo>
                  <a:pt x="7315536" y="3991848"/>
                  <a:pt x="7191329" y="4079864"/>
                  <a:pt x="7138274" y="4205301"/>
                </a:cubicBezTo>
                <a:lnTo>
                  <a:pt x="7110809" y="4341338"/>
                </a:lnTo>
                <a:lnTo>
                  <a:pt x="7138274" y="4477375"/>
                </a:lnTo>
                <a:cubicBezTo>
                  <a:pt x="7191329" y="4602812"/>
                  <a:pt x="7315536" y="4690827"/>
                  <a:pt x="7460299" y="4690827"/>
                </a:cubicBezTo>
                <a:lnTo>
                  <a:pt x="8551112" y="4690828"/>
                </a:lnTo>
                <a:cubicBezTo>
                  <a:pt x="8744130" y="4690828"/>
                  <a:pt x="8900602" y="4534356"/>
                  <a:pt x="8900602" y="4341338"/>
                </a:cubicBezTo>
                <a:lnTo>
                  <a:pt x="8900603" y="4341338"/>
                </a:lnTo>
                <a:cubicBezTo>
                  <a:pt x="8900603" y="4148320"/>
                  <a:pt x="8744131" y="3991848"/>
                  <a:pt x="8551113" y="3991848"/>
                </a:cubicBezTo>
                <a:close/>
                <a:moveTo>
                  <a:pt x="5554761" y="3991848"/>
                </a:moveTo>
                <a:cubicBezTo>
                  <a:pt x="5409999" y="3991848"/>
                  <a:pt x="5285791" y="4079864"/>
                  <a:pt x="5232736" y="4205301"/>
                </a:cubicBezTo>
                <a:lnTo>
                  <a:pt x="5205271" y="4341338"/>
                </a:lnTo>
                <a:lnTo>
                  <a:pt x="5232736" y="4477375"/>
                </a:lnTo>
                <a:cubicBezTo>
                  <a:pt x="5285791" y="4602812"/>
                  <a:pt x="5409999" y="4690827"/>
                  <a:pt x="5554761" y="4690827"/>
                </a:cubicBezTo>
                <a:lnTo>
                  <a:pt x="6645574" y="4690828"/>
                </a:lnTo>
                <a:cubicBezTo>
                  <a:pt x="6838592" y="4690828"/>
                  <a:pt x="6995064" y="4534356"/>
                  <a:pt x="6995064" y="4341338"/>
                </a:cubicBezTo>
                <a:lnTo>
                  <a:pt x="6995065" y="4341338"/>
                </a:lnTo>
                <a:cubicBezTo>
                  <a:pt x="6995065" y="4148320"/>
                  <a:pt x="6838593" y="3991848"/>
                  <a:pt x="6645575" y="3991848"/>
                </a:cubicBezTo>
                <a:close/>
                <a:moveTo>
                  <a:pt x="3649222" y="3991848"/>
                </a:moveTo>
                <a:cubicBezTo>
                  <a:pt x="3504459" y="3991848"/>
                  <a:pt x="3380252" y="4079864"/>
                  <a:pt x="3327197" y="4205301"/>
                </a:cubicBezTo>
                <a:lnTo>
                  <a:pt x="3299732" y="4341338"/>
                </a:lnTo>
                <a:lnTo>
                  <a:pt x="3327197" y="4477375"/>
                </a:lnTo>
                <a:cubicBezTo>
                  <a:pt x="3380252" y="4602812"/>
                  <a:pt x="3504459" y="4690827"/>
                  <a:pt x="3649222" y="4690827"/>
                </a:cubicBezTo>
                <a:lnTo>
                  <a:pt x="4740035" y="4690828"/>
                </a:lnTo>
                <a:cubicBezTo>
                  <a:pt x="4933053" y="4690828"/>
                  <a:pt x="5089525" y="4534356"/>
                  <a:pt x="5089525" y="4341338"/>
                </a:cubicBezTo>
                <a:lnTo>
                  <a:pt x="5089526" y="4341338"/>
                </a:lnTo>
                <a:cubicBezTo>
                  <a:pt x="5089526" y="4148320"/>
                  <a:pt x="4933055" y="3991848"/>
                  <a:pt x="4740037" y="3991848"/>
                </a:cubicBezTo>
                <a:close/>
                <a:moveTo>
                  <a:pt x="0" y="0"/>
                </a:moveTo>
                <a:lnTo>
                  <a:pt x="12192000" y="0"/>
                </a:lnTo>
                <a:lnTo>
                  <a:pt x="12192000" y="5969913"/>
                </a:lnTo>
                <a:lnTo>
                  <a:pt x="0" y="5969913"/>
                </a:lnTo>
                <a:close/>
              </a:path>
            </a:pathLst>
          </a:custGeom>
          <a:solidFill>
            <a:srgbClr val="FEF000">
              <a:alpha val="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389454553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childTnLst>
                                </p:cTn>
                              </p:par>
                              <p:par>
                                <p:cTn id="8" presetID="42" presetClass="path" presetSubtype="0" decel="100000" fill="hold" grpId="1" nodeType="withEffect">
                                  <p:stCondLst>
                                    <p:cond delay="100"/>
                                  </p:stCondLst>
                                  <p:childTnLst>
                                    <p:animMotion origin="layout" path="M 0 0.03889 L 0 7.40741E-7 " pathEditMode="relative" rAng="0" ptsTypes="AA">
                                      <p:cBhvr>
                                        <p:cTn id="9" dur="750" fill="hold"/>
                                        <p:tgtEl>
                                          <p:spTgt spid="30"/>
                                        </p:tgtEl>
                                        <p:attrNameLst>
                                          <p:attrName>ppt_x</p:attrName>
                                          <p:attrName>ppt_y</p:attrName>
                                        </p:attrNameLst>
                                      </p:cBhvr>
                                      <p:rCtr x="0" y="-1944"/>
                                    </p:animMotion>
                                  </p:childTnLst>
                                </p:cTn>
                              </p:par>
                              <p:par>
                                <p:cTn id="10" presetID="10" presetClass="entr" presetSubtype="0" fill="hold" grpId="0" nodeType="withEffect">
                                  <p:stCondLst>
                                    <p:cond delay="75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750"/>
                                        <p:tgtEl>
                                          <p:spTgt spid="33"/>
                                        </p:tgtEl>
                                      </p:cBhvr>
                                    </p:animEffect>
                                  </p:childTnLst>
                                </p:cTn>
                              </p:par>
                              <p:par>
                                <p:cTn id="13" presetID="42" presetClass="path" presetSubtype="0" decel="100000" fill="hold" grpId="1" nodeType="withEffect">
                                  <p:stCondLst>
                                    <p:cond delay="750"/>
                                  </p:stCondLst>
                                  <p:childTnLst>
                                    <p:animMotion origin="layout" path="M 0 0.03889 L 0 -2.59259E-6 " pathEditMode="relative" rAng="0" ptsTypes="AA">
                                      <p:cBhvr>
                                        <p:cTn id="14" dur="750" fill="hold"/>
                                        <p:tgtEl>
                                          <p:spTgt spid="33"/>
                                        </p:tgtEl>
                                        <p:attrNameLst>
                                          <p:attrName>ppt_x</p:attrName>
                                          <p:attrName>ppt_y</p:attrName>
                                        </p:attrNameLst>
                                      </p:cBhvr>
                                      <p:rCtr x="0" y="-1944"/>
                                    </p:animMotion>
                                  </p:childTnLst>
                                </p:cTn>
                              </p:par>
                              <p:par>
                                <p:cTn id="15" presetID="10" presetClass="entr" presetSubtype="0" fill="hold" grpId="0" nodeType="withEffect">
                                  <p:stCondLst>
                                    <p:cond delay="100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750"/>
                                        <p:tgtEl>
                                          <p:spTgt spid="34"/>
                                        </p:tgtEl>
                                      </p:cBhvr>
                                    </p:animEffect>
                                  </p:childTnLst>
                                </p:cTn>
                              </p:par>
                              <p:par>
                                <p:cTn id="18" presetID="42" presetClass="path" presetSubtype="0" decel="100000" fill="hold" grpId="1" nodeType="withEffect">
                                  <p:stCondLst>
                                    <p:cond delay="1000"/>
                                  </p:stCondLst>
                                  <p:childTnLst>
                                    <p:animMotion origin="layout" path="M 0 0.03889 L 0 3.7037E-6 " pathEditMode="relative" rAng="0" ptsTypes="AA">
                                      <p:cBhvr>
                                        <p:cTn id="19" dur="750" fill="hold"/>
                                        <p:tgtEl>
                                          <p:spTgt spid="34"/>
                                        </p:tgtEl>
                                        <p:attrNameLst>
                                          <p:attrName>ppt_x</p:attrName>
                                          <p:attrName>ppt_y</p:attrName>
                                        </p:attrNameLst>
                                      </p:cBhvr>
                                      <p:rCtr x="0" y="-1944"/>
                                    </p:animMotion>
                                  </p:childTnLst>
                                </p:cTn>
                              </p:par>
                              <p:par>
                                <p:cTn id="20" presetID="10" presetClass="entr" presetSubtype="0" fill="hold" grpId="0" nodeType="withEffect">
                                  <p:stCondLst>
                                    <p:cond delay="1300"/>
                                  </p:stCondLst>
                                  <p:childTnLst>
                                    <p:set>
                                      <p:cBhvr>
                                        <p:cTn id="21" dur="1" fill="hold">
                                          <p:stCondLst>
                                            <p:cond delay="0"/>
                                          </p:stCondLst>
                                        </p:cTn>
                                        <p:tgtEl>
                                          <p:spTgt spid="78"/>
                                        </p:tgtEl>
                                        <p:attrNameLst>
                                          <p:attrName>style.visibility</p:attrName>
                                        </p:attrNameLst>
                                      </p:cBhvr>
                                      <p:to>
                                        <p:strVal val="visible"/>
                                      </p:to>
                                    </p:set>
                                    <p:animEffect transition="in" filter="fade">
                                      <p:cBhvr>
                                        <p:cTn id="22" dur="750"/>
                                        <p:tgtEl>
                                          <p:spTgt spid="78"/>
                                        </p:tgtEl>
                                      </p:cBhvr>
                                    </p:animEffect>
                                  </p:childTnLst>
                                </p:cTn>
                              </p:par>
                              <p:par>
                                <p:cTn id="23" presetID="42" presetClass="path" presetSubtype="0" decel="100000" fill="hold" grpId="1" nodeType="withEffect">
                                  <p:stCondLst>
                                    <p:cond delay="1300"/>
                                  </p:stCondLst>
                                  <p:childTnLst>
                                    <p:animMotion origin="layout" path="M -4.16667E-7 0.03889 L -4.16667E-7 0 " pathEditMode="relative" rAng="0" ptsTypes="AA">
                                      <p:cBhvr>
                                        <p:cTn id="24" dur="750" fill="hold"/>
                                        <p:tgtEl>
                                          <p:spTgt spid="78"/>
                                        </p:tgtEl>
                                        <p:attrNameLst>
                                          <p:attrName>ppt_x</p:attrName>
                                          <p:attrName>ppt_y</p:attrName>
                                        </p:attrNameLst>
                                      </p:cBhvr>
                                      <p:rCtr x="0" y="-1944"/>
                                    </p:animMotion>
                                  </p:childTnLst>
                                </p:cTn>
                              </p:par>
                              <p:par>
                                <p:cTn id="25" presetID="10" presetClass="entr" presetSubtype="0" fill="hold" grpId="0" nodeType="withEffect">
                                  <p:stCondLst>
                                    <p:cond delay="1300"/>
                                  </p:stCondLst>
                                  <p:childTnLst>
                                    <p:set>
                                      <p:cBhvr>
                                        <p:cTn id="26" dur="1" fill="hold">
                                          <p:stCondLst>
                                            <p:cond delay="0"/>
                                          </p:stCondLst>
                                        </p:cTn>
                                        <p:tgtEl>
                                          <p:spTgt spid="79"/>
                                        </p:tgtEl>
                                        <p:attrNameLst>
                                          <p:attrName>style.visibility</p:attrName>
                                        </p:attrNameLst>
                                      </p:cBhvr>
                                      <p:to>
                                        <p:strVal val="visible"/>
                                      </p:to>
                                    </p:set>
                                    <p:animEffect transition="in" filter="fade">
                                      <p:cBhvr>
                                        <p:cTn id="27" dur="750"/>
                                        <p:tgtEl>
                                          <p:spTgt spid="79"/>
                                        </p:tgtEl>
                                      </p:cBhvr>
                                    </p:animEffect>
                                  </p:childTnLst>
                                </p:cTn>
                              </p:par>
                              <p:par>
                                <p:cTn id="28" presetID="42" presetClass="path" presetSubtype="0" decel="100000" fill="hold" grpId="1" nodeType="withEffect">
                                  <p:stCondLst>
                                    <p:cond delay="1300"/>
                                  </p:stCondLst>
                                  <p:childTnLst>
                                    <p:animMotion origin="layout" path="M -4.16667E-7 0.03889 L -4.16667E-7 0 " pathEditMode="relative" rAng="0" ptsTypes="AA">
                                      <p:cBhvr>
                                        <p:cTn id="29" dur="750" fill="hold"/>
                                        <p:tgtEl>
                                          <p:spTgt spid="79"/>
                                        </p:tgtEl>
                                        <p:attrNameLst>
                                          <p:attrName>ppt_x</p:attrName>
                                          <p:attrName>ppt_y</p:attrName>
                                        </p:attrNameLst>
                                      </p:cBhvr>
                                      <p:rCtr x="0" y="-1944"/>
                                    </p:animMotion>
                                  </p:childTnLst>
                                </p:cTn>
                              </p:par>
                              <p:par>
                                <p:cTn id="30" presetID="10" presetClass="entr" presetSubtype="0" fill="hold" grpId="0" nodeType="withEffect">
                                  <p:stCondLst>
                                    <p:cond delay="1300"/>
                                  </p:stCondLst>
                                  <p:childTnLst>
                                    <p:set>
                                      <p:cBhvr>
                                        <p:cTn id="31" dur="1" fill="hold">
                                          <p:stCondLst>
                                            <p:cond delay="0"/>
                                          </p:stCondLst>
                                        </p:cTn>
                                        <p:tgtEl>
                                          <p:spTgt spid="80"/>
                                        </p:tgtEl>
                                        <p:attrNameLst>
                                          <p:attrName>style.visibility</p:attrName>
                                        </p:attrNameLst>
                                      </p:cBhvr>
                                      <p:to>
                                        <p:strVal val="visible"/>
                                      </p:to>
                                    </p:set>
                                    <p:animEffect transition="in" filter="fade">
                                      <p:cBhvr>
                                        <p:cTn id="32" dur="750"/>
                                        <p:tgtEl>
                                          <p:spTgt spid="80"/>
                                        </p:tgtEl>
                                      </p:cBhvr>
                                    </p:animEffect>
                                  </p:childTnLst>
                                </p:cTn>
                              </p:par>
                              <p:par>
                                <p:cTn id="33" presetID="42" presetClass="path" presetSubtype="0" decel="100000" fill="hold" grpId="1" nodeType="withEffect">
                                  <p:stCondLst>
                                    <p:cond delay="1300"/>
                                  </p:stCondLst>
                                  <p:childTnLst>
                                    <p:animMotion origin="layout" path="M -6.25E-7 0.03889 L -6.25E-7 0 " pathEditMode="relative" rAng="0" ptsTypes="AA">
                                      <p:cBhvr>
                                        <p:cTn id="34" dur="750" fill="hold"/>
                                        <p:tgtEl>
                                          <p:spTgt spid="80"/>
                                        </p:tgtEl>
                                        <p:attrNameLst>
                                          <p:attrName>ppt_x</p:attrName>
                                          <p:attrName>ppt_y</p:attrName>
                                        </p:attrNameLst>
                                      </p:cBhvr>
                                      <p:rCtr x="0" y="-1944"/>
                                    </p:animMotion>
                                  </p:childTnLst>
                                </p:cTn>
                              </p:par>
                              <p:par>
                                <p:cTn id="35" presetID="10" presetClass="entr" presetSubtype="0" fill="hold" nodeType="withEffect">
                                  <p:stCondLst>
                                    <p:cond delay="1300"/>
                                  </p:stCondLst>
                                  <p:childTnLst>
                                    <p:set>
                                      <p:cBhvr>
                                        <p:cTn id="36" dur="1" fill="hold">
                                          <p:stCondLst>
                                            <p:cond delay="0"/>
                                          </p:stCondLst>
                                        </p:cTn>
                                        <p:tgtEl>
                                          <p:spTgt spid="81"/>
                                        </p:tgtEl>
                                        <p:attrNameLst>
                                          <p:attrName>style.visibility</p:attrName>
                                        </p:attrNameLst>
                                      </p:cBhvr>
                                      <p:to>
                                        <p:strVal val="visible"/>
                                      </p:to>
                                    </p:set>
                                    <p:animEffect transition="in" filter="fade">
                                      <p:cBhvr>
                                        <p:cTn id="37" dur="750"/>
                                        <p:tgtEl>
                                          <p:spTgt spid="81"/>
                                        </p:tgtEl>
                                      </p:cBhvr>
                                    </p:animEffect>
                                  </p:childTnLst>
                                </p:cTn>
                              </p:par>
                              <p:par>
                                <p:cTn id="38" presetID="42" presetClass="path" presetSubtype="0" decel="100000" fill="hold" nodeType="withEffect">
                                  <p:stCondLst>
                                    <p:cond delay="1300"/>
                                  </p:stCondLst>
                                  <p:childTnLst>
                                    <p:animMotion origin="layout" path="M 3.125E-6 0.03889 L 3.125E-6 0 " pathEditMode="relative" rAng="0" ptsTypes="AA">
                                      <p:cBhvr>
                                        <p:cTn id="39" dur="750" fill="hold"/>
                                        <p:tgtEl>
                                          <p:spTgt spid="81"/>
                                        </p:tgtEl>
                                        <p:attrNameLst>
                                          <p:attrName>ppt_x</p:attrName>
                                          <p:attrName>ppt_y</p:attrName>
                                        </p:attrNameLst>
                                      </p:cBhvr>
                                      <p:rCtr x="0" y="-1944"/>
                                    </p:animMotion>
                                  </p:childTnLst>
                                </p:cTn>
                              </p:par>
                              <p:par>
                                <p:cTn id="40" presetID="10" presetClass="entr" presetSubtype="0" fill="hold" nodeType="withEffect">
                                  <p:stCondLst>
                                    <p:cond delay="1300"/>
                                  </p:stCondLst>
                                  <p:childTnLst>
                                    <p:set>
                                      <p:cBhvr>
                                        <p:cTn id="41" dur="1" fill="hold">
                                          <p:stCondLst>
                                            <p:cond delay="0"/>
                                          </p:stCondLst>
                                        </p:cTn>
                                        <p:tgtEl>
                                          <p:spTgt spid="82"/>
                                        </p:tgtEl>
                                        <p:attrNameLst>
                                          <p:attrName>style.visibility</p:attrName>
                                        </p:attrNameLst>
                                      </p:cBhvr>
                                      <p:to>
                                        <p:strVal val="visible"/>
                                      </p:to>
                                    </p:set>
                                    <p:animEffect transition="in" filter="fade">
                                      <p:cBhvr>
                                        <p:cTn id="42" dur="750"/>
                                        <p:tgtEl>
                                          <p:spTgt spid="82"/>
                                        </p:tgtEl>
                                      </p:cBhvr>
                                    </p:animEffect>
                                  </p:childTnLst>
                                </p:cTn>
                              </p:par>
                              <p:par>
                                <p:cTn id="43" presetID="42" presetClass="path" presetSubtype="0" decel="100000" fill="hold" nodeType="withEffect">
                                  <p:stCondLst>
                                    <p:cond delay="1300"/>
                                  </p:stCondLst>
                                  <p:childTnLst>
                                    <p:animMotion origin="layout" path="M -4.375E-6 0.03889 L -4.375E-6 0 " pathEditMode="relative" rAng="0" ptsTypes="AA">
                                      <p:cBhvr>
                                        <p:cTn id="44" dur="750" fill="hold"/>
                                        <p:tgtEl>
                                          <p:spTgt spid="82"/>
                                        </p:tgtEl>
                                        <p:attrNameLst>
                                          <p:attrName>ppt_x</p:attrName>
                                          <p:attrName>ppt_y</p:attrName>
                                        </p:attrNameLst>
                                      </p:cBhvr>
                                      <p:rCtr x="0" y="-1944"/>
                                    </p:animMotion>
                                  </p:childTnLst>
                                </p:cTn>
                              </p:par>
                              <p:par>
                                <p:cTn id="45" presetID="10" presetClass="entr" presetSubtype="0" fill="hold" nodeType="withEffect">
                                  <p:stCondLst>
                                    <p:cond delay="1300"/>
                                  </p:stCondLst>
                                  <p:childTnLst>
                                    <p:set>
                                      <p:cBhvr>
                                        <p:cTn id="46" dur="1" fill="hold">
                                          <p:stCondLst>
                                            <p:cond delay="0"/>
                                          </p:stCondLst>
                                        </p:cTn>
                                        <p:tgtEl>
                                          <p:spTgt spid="1026"/>
                                        </p:tgtEl>
                                        <p:attrNameLst>
                                          <p:attrName>style.visibility</p:attrName>
                                        </p:attrNameLst>
                                      </p:cBhvr>
                                      <p:to>
                                        <p:strVal val="visible"/>
                                      </p:to>
                                    </p:set>
                                    <p:animEffect transition="in" filter="fade">
                                      <p:cBhvr>
                                        <p:cTn id="47" dur="750"/>
                                        <p:tgtEl>
                                          <p:spTgt spid="1026"/>
                                        </p:tgtEl>
                                      </p:cBhvr>
                                    </p:animEffect>
                                  </p:childTnLst>
                                </p:cTn>
                              </p:par>
                              <p:par>
                                <p:cTn id="48" presetID="42" presetClass="path" presetSubtype="0" decel="100000" fill="hold" nodeType="withEffect">
                                  <p:stCondLst>
                                    <p:cond delay="1300"/>
                                  </p:stCondLst>
                                  <p:childTnLst>
                                    <p:animMotion origin="layout" path="M -4.79167E-6 0.03889 L -4.79167E-6 0 " pathEditMode="relative" rAng="0" ptsTypes="AA">
                                      <p:cBhvr>
                                        <p:cTn id="49" dur="750" fill="hold"/>
                                        <p:tgtEl>
                                          <p:spTgt spid="1026"/>
                                        </p:tgtEl>
                                        <p:attrNameLst>
                                          <p:attrName>ppt_x</p:attrName>
                                          <p:attrName>ppt_y</p:attrName>
                                        </p:attrNameLst>
                                      </p:cBhvr>
                                      <p:rCtr x="0" y="-1944"/>
                                    </p:animMotion>
                                  </p:childTnLst>
                                </p:cTn>
                              </p:par>
                              <p:par>
                                <p:cTn id="50" presetID="10" presetClass="entr" presetSubtype="0" fill="hold" nodeType="withEffect">
                                  <p:stCondLst>
                                    <p:cond delay="750"/>
                                  </p:stCondLst>
                                  <p:childTnLst>
                                    <p:set>
                                      <p:cBhvr>
                                        <p:cTn id="51" dur="1" fill="hold">
                                          <p:stCondLst>
                                            <p:cond delay="0"/>
                                          </p:stCondLst>
                                        </p:cTn>
                                        <p:tgtEl>
                                          <p:spTgt spid="122"/>
                                        </p:tgtEl>
                                        <p:attrNameLst>
                                          <p:attrName>style.visibility</p:attrName>
                                        </p:attrNameLst>
                                      </p:cBhvr>
                                      <p:to>
                                        <p:strVal val="visible"/>
                                      </p:to>
                                    </p:set>
                                    <p:animEffect transition="in" filter="fade">
                                      <p:cBhvr>
                                        <p:cTn id="52" dur="1250"/>
                                        <p:tgtEl>
                                          <p:spTgt spid="122"/>
                                        </p:tgtEl>
                                      </p:cBhvr>
                                    </p:animEffect>
                                  </p:childTnLst>
                                </p:cTn>
                              </p:par>
                              <p:par>
                                <p:cTn id="53" presetID="42" presetClass="path" presetSubtype="0" decel="100000" fill="hold" nodeType="withEffect">
                                  <p:stCondLst>
                                    <p:cond delay="750"/>
                                  </p:stCondLst>
                                  <p:childTnLst>
                                    <p:animMotion origin="layout" path="M 0.04102 3.33333E-6 L 4.16667E-7 3.33333E-6 " pathEditMode="relative" rAng="0" ptsTypes="AA">
                                      <p:cBhvr>
                                        <p:cTn id="54" dur="1250" fill="hold"/>
                                        <p:tgtEl>
                                          <p:spTgt spid="122"/>
                                        </p:tgtEl>
                                        <p:attrNameLst>
                                          <p:attrName>ppt_x</p:attrName>
                                          <p:attrName>ppt_y</p:attrName>
                                        </p:attrNameLst>
                                      </p:cBhvr>
                                      <p:rCtr x="-2057" y="0"/>
                                    </p:animMotion>
                                  </p:childTnLst>
                                </p:cTn>
                              </p:par>
                              <p:par>
                                <p:cTn id="55" presetID="10" presetClass="entr" presetSubtype="0" fill="hold" nodeType="withEffect">
                                  <p:stCondLst>
                                    <p:cond delay="175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750"/>
                                        <p:tgtEl>
                                          <p:spTgt spid="32"/>
                                        </p:tgtEl>
                                      </p:cBhvr>
                                    </p:animEffect>
                                  </p:childTnLst>
                                </p:cTn>
                              </p:par>
                              <p:par>
                                <p:cTn id="58" presetID="6" presetClass="emph" presetSubtype="0" fill="hold" nodeType="withEffect">
                                  <p:stCondLst>
                                    <p:cond delay="1750"/>
                                  </p:stCondLst>
                                  <p:childTnLst>
                                    <p:animScale>
                                      <p:cBhvr>
                                        <p:cTn id="59" dur="10" fill="hold"/>
                                        <p:tgtEl>
                                          <p:spTgt spid="32"/>
                                        </p:tgtEl>
                                      </p:cBhvr>
                                      <p:by x="80000" y="80000"/>
                                    </p:animScale>
                                  </p:childTnLst>
                                </p:cTn>
                              </p:par>
                              <p:par>
                                <p:cTn id="60" presetID="6" presetClass="emph" presetSubtype="0" decel="100000" fill="hold" nodeType="withEffect">
                                  <p:stCondLst>
                                    <p:cond delay="1750"/>
                                  </p:stCondLst>
                                  <p:childTnLst>
                                    <p:animScale>
                                      <p:cBhvr>
                                        <p:cTn id="61" dur="1250" fill="hold"/>
                                        <p:tgtEl>
                                          <p:spTgt spid="32"/>
                                        </p:tgtEl>
                                      </p:cBhvr>
                                      <p:by x="125000" y="125000"/>
                                    </p:animScale>
                                  </p:childTnLst>
                                </p:cTn>
                              </p:par>
                              <p:par>
                                <p:cTn id="62" presetID="10" presetClass="entr" presetSubtype="0" fill="hold" nodeType="withEffect">
                                  <p:stCondLst>
                                    <p:cond delay="1750"/>
                                  </p:stCondLst>
                                  <p:childTnLst>
                                    <p:set>
                                      <p:cBhvr>
                                        <p:cTn id="63" dur="1" fill="hold">
                                          <p:stCondLst>
                                            <p:cond delay="0"/>
                                          </p:stCondLst>
                                        </p:cTn>
                                        <p:tgtEl>
                                          <p:spTgt spid="41"/>
                                        </p:tgtEl>
                                        <p:attrNameLst>
                                          <p:attrName>style.visibility</p:attrName>
                                        </p:attrNameLst>
                                      </p:cBhvr>
                                      <p:to>
                                        <p:strVal val="visible"/>
                                      </p:to>
                                    </p:set>
                                    <p:animEffect transition="in" filter="fade">
                                      <p:cBhvr>
                                        <p:cTn id="64" dur="750"/>
                                        <p:tgtEl>
                                          <p:spTgt spid="41"/>
                                        </p:tgtEl>
                                      </p:cBhvr>
                                    </p:animEffect>
                                  </p:childTnLst>
                                </p:cTn>
                              </p:par>
                              <p:par>
                                <p:cTn id="65" presetID="6" presetClass="emph" presetSubtype="0" fill="hold" nodeType="withEffect">
                                  <p:stCondLst>
                                    <p:cond delay="1750"/>
                                  </p:stCondLst>
                                  <p:childTnLst>
                                    <p:animScale>
                                      <p:cBhvr>
                                        <p:cTn id="66" dur="10" fill="hold"/>
                                        <p:tgtEl>
                                          <p:spTgt spid="41"/>
                                        </p:tgtEl>
                                      </p:cBhvr>
                                      <p:by x="80000" y="80000"/>
                                    </p:animScale>
                                  </p:childTnLst>
                                </p:cTn>
                              </p:par>
                              <p:par>
                                <p:cTn id="67" presetID="6" presetClass="emph" presetSubtype="0" decel="100000" fill="hold" nodeType="withEffect">
                                  <p:stCondLst>
                                    <p:cond delay="1750"/>
                                  </p:stCondLst>
                                  <p:childTnLst>
                                    <p:animScale>
                                      <p:cBhvr>
                                        <p:cTn id="68" dur="1250" fill="hold"/>
                                        <p:tgtEl>
                                          <p:spTgt spid="41"/>
                                        </p:tgtEl>
                                      </p:cBhvr>
                                      <p:by x="125000" y="125000"/>
                                    </p:animScale>
                                  </p:childTnLst>
                                </p:cTn>
                              </p:par>
                              <p:par>
                                <p:cTn id="69" presetID="10" presetClass="entr" presetSubtype="0" fill="hold" nodeType="withEffect">
                                  <p:stCondLst>
                                    <p:cond delay="1750"/>
                                  </p:stCondLst>
                                  <p:childTnLst>
                                    <p:set>
                                      <p:cBhvr>
                                        <p:cTn id="70" dur="1" fill="hold">
                                          <p:stCondLst>
                                            <p:cond delay="0"/>
                                          </p:stCondLst>
                                        </p:cTn>
                                        <p:tgtEl>
                                          <p:spTgt spid="51"/>
                                        </p:tgtEl>
                                        <p:attrNameLst>
                                          <p:attrName>style.visibility</p:attrName>
                                        </p:attrNameLst>
                                      </p:cBhvr>
                                      <p:to>
                                        <p:strVal val="visible"/>
                                      </p:to>
                                    </p:set>
                                    <p:animEffect transition="in" filter="fade">
                                      <p:cBhvr>
                                        <p:cTn id="71" dur="750"/>
                                        <p:tgtEl>
                                          <p:spTgt spid="51"/>
                                        </p:tgtEl>
                                      </p:cBhvr>
                                    </p:animEffect>
                                  </p:childTnLst>
                                </p:cTn>
                              </p:par>
                              <p:par>
                                <p:cTn id="72" presetID="6" presetClass="emph" presetSubtype="0" fill="hold" nodeType="withEffect">
                                  <p:stCondLst>
                                    <p:cond delay="1750"/>
                                  </p:stCondLst>
                                  <p:childTnLst>
                                    <p:animScale>
                                      <p:cBhvr>
                                        <p:cTn id="73" dur="10" fill="hold"/>
                                        <p:tgtEl>
                                          <p:spTgt spid="51"/>
                                        </p:tgtEl>
                                      </p:cBhvr>
                                      <p:by x="80000" y="80000"/>
                                    </p:animScale>
                                  </p:childTnLst>
                                </p:cTn>
                              </p:par>
                              <p:par>
                                <p:cTn id="74" presetID="6" presetClass="emph" presetSubtype="0" decel="100000" fill="hold" nodeType="withEffect">
                                  <p:stCondLst>
                                    <p:cond delay="1750"/>
                                  </p:stCondLst>
                                  <p:childTnLst>
                                    <p:animScale>
                                      <p:cBhvr>
                                        <p:cTn id="75" dur="1250" fill="hold"/>
                                        <p:tgtEl>
                                          <p:spTgt spid="51"/>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3" grpId="0"/>
      <p:bldP spid="33" grpId="1"/>
      <p:bldP spid="34" grpId="0"/>
      <p:bldP spid="34" grpId="1"/>
      <p:bldP spid="78" grpId="0" animBg="1"/>
      <p:bldP spid="78" grpId="1" animBg="1"/>
      <p:bldP spid="79" grpId="0" animBg="1"/>
      <p:bldP spid="79" grpId="1" animBg="1"/>
      <p:bldP spid="80" grpId="0" animBg="1"/>
      <p:bldP spid="8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1F2F1"/>
        </a:solidFill>
        <a:effectLst/>
      </p:bgPr>
    </p:bg>
    <p:spTree>
      <p:nvGrpSpPr>
        <p:cNvPr id="1" name=""/>
        <p:cNvGrpSpPr/>
        <p:nvPr/>
      </p:nvGrpSpPr>
      <p:grpSpPr>
        <a:xfrm>
          <a:off x="0" y="0"/>
          <a:ext cx="0" cy="0"/>
          <a:chOff x="0" y="0"/>
          <a:chExt cx="0" cy="0"/>
        </a:xfrm>
      </p:grpSpPr>
      <p:sp>
        <p:nvSpPr>
          <p:cNvPr id="48" name="!!BOX6">
            <a:extLst>
              <a:ext uri="{FF2B5EF4-FFF2-40B4-BE49-F238E27FC236}">
                <a16:creationId xmlns:a16="http://schemas.microsoft.com/office/drawing/2014/main" id="{570C35E2-90A3-E9B5-184C-A3814C72C150}"/>
              </a:ext>
              <a:ext uri="{C183D7F6-B498-43B3-948B-1728B52AA6E4}">
                <adec:decorative xmlns:adec="http://schemas.microsoft.com/office/drawing/2017/decorative" val="1"/>
              </a:ext>
            </a:extLst>
          </p:cNvPr>
          <p:cNvSpPr>
            <a:spLocks/>
          </p:cNvSpPr>
          <p:nvPr/>
        </p:nvSpPr>
        <p:spPr bwMode="auto">
          <a:xfrm>
            <a:off x="2369977" y="5032218"/>
            <a:ext cx="2728787" cy="1039699"/>
          </a:xfrm>
          <a:prstGeom prst="roundRect">
            <a:avLst>
              <a:gd name="adj" fmla="val 50000"/>
            </a:avLst>
          </a:prstGeom>
          <a:gradFill>
            <a:gsLst>
              <a:gs pos="50000">
                <a:srgbClr val="94E19A"/>
              </a:gs>
              <a:gs pos="0">
                <a:srgbClr val="AEF23D"/>
              </a:gs>
              <a:gs pos="100000">
                <a:srgbClr val="79CFFC"/>
              </a:gs>
            </a:gsLst>
            <a:lin ang="2700000" scaled="1"/>
          </a:gradFill>
          <a:ln w="3768" cap="flat">
            <a:noFill/>
            <a:prstDash val="solid"/>
            <a:miter/>
          </a:ln>
        </p:spPr>
        <p:txBody>
          <a:bodyPr rtlCol="0" anchor="ctr"/>
          <a:lstStyle/>
          <a:p>
            <a:endParaRPr lang="en-GB"/>
          </a:p>
        </p:txBody>
      </p:sp>
      <p:grpSp>
        <p:nvGrpSpPr>
          <p:cNvPr id="49" name="Group 48">
            <a:extLst>
              <a:ext uri="{FF2B5EF4-FFF2-40B4-BE49-F238E27FC236}">
                <a16:creationId xmlns:a16="http://schemas.microsoft.com/office/drawing/2014/main" id="{A787CB1C-F4EA-1FBA-965B-3369BCBF9600}"/>
              </a:ext>
              <a:ext uri="{C183D7F6-B498-43B3-948B-1728B52AA6E4}">
                <adec:decorative xmlns:adec="http://schemas.microsoft.com/office/drawing/2017/decorative" val="1"/>
              </a:ext>
            </a:extLst>
          </p:cNvPr>
          <p:cNvGrpSpPr/>
          <p:nvPr/>
        </p:nvGrpSpPr>
        <p:grpSpPr>
          <a:xfrm>
            <a:off x="3569185" y="5952575"/>
            <a:ext cx="230609" cy="231532"/>
            <a:chOff x="8421005" y="4306066"/>
            <a:chExt cx="230609" cy="231532"/>
          </a:xfrm>
        </p:grpSpPr>
        <p:grpSp>
          <p:nvGrpSpPr>
            <p:cNvPr id="50" name="Group 49">
              <a:extLst>
                <a:ext uri="{FF2B5EF4-FFF2-40B4-BE49-F238E27FC236}">
                  <a16:creationId xmlns:a16="http://schemas.microsoft.com/office/drawing/2014/main" id="{0DDB6C29-F026-8E7C-17DA-4FE5A55FC1E2}"/>
                </a:ext>
              </a:extLst>
            </p:cNvPr>
            <p:cNvGrpSpPr/>
            <p:nvPr/>
          </p:nvGrpSpPr>
          <p:grpSpPr>
            <a:xfrm>
              <a:off x="8421005" y="4306066"/>
              <a:ext cx="230609" cy="231532"/>
              <a:chOff x="1981803" y="5148625"/>
              <a:chExt cx="230609" cy="231532"/>
            </a:xfrm>
          </p:grpSpPr>
          <p:pic>
            <p:nvPicPr>
              <p:cNvPr id="68" name="Picture 67">
                <a:extLst>
                  <a:ext uri="{FF2B5EF4-FFF2-40B4-BE49-F238E27FC236}">
                    <a16:creationId xmlns:a16="http://schemas.microsoft.com/office/drawing/2014/main" id="{5772E05C-E6BC-E983-7494-3DC8316490A8}"/>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981803" y="5148625"/>
                <a:ext cx="230609" cy="231532"/>
              </a:xfrm>
              <a:prstGeom prst="rect">
                <a:avLst/>
              </a:prstGeom>
              <a:effectLst>
                <a:outerShdw blurRad="266700" sx="102000" sy="102000" algn="ctr" rotWithShape="0">
                  <a:schemeClr val="accent1">
                    <a:alpha val="96000"/>
                  </a:schemeClr>
                </a:outerShdw>
              </a:effectLst>
            </p:spPr>
          </p:pic>
          <p:pic>
            <p:nvPicPr>
              <p:cNvPr id="69" name="Picture 68">
                <a:extLst>
                  <a:ext uri="{FF2B5EF4-FFF2-40B4-BE49-F238E27FC236}">
                    <a16:creationId xmlns:a16="http://schemas.microsoft.com/office/drawing/2014/main" id="{360237E6-3BCF-73D6-DA3F-BC563B353E1A}"/>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67" name="Oval 66">
              <a:hlinkClick r:id="rId7"/>
              <a:extLst>
                <a:ext uri="{FF2B5EF4-FFF2-40B4-BE49-F238E27FC236}">
                  <a16:creationId xmlns:a16="http://schemas.microsoft.com/office/drawing/2014/main" id="{EE210564-C60E-A0D6-0326-70DD40D4605A}"/>
                </a:ext>
              </a:extLst>
            </p:cNvPr>
            <p:cNvSpPr>
              <a:spLocks/>
            </p:cNvSpPr>
            <p:nvPr/>
          </p:nvSpPr>
          <p:spPr bwMode="auto">
            <a:xfrm>
              <a:off x="8421005" y="4306066"/>
              <a:ext cx="230609" cy="231532"/>
            </a:xfrm>
            <a:prstGeom prst="ellipse">
              <a:avLst/>
            </a:prstGeom>
            <a:solidFill>
              <a:schemeClr val="accent5">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70" name="Rectangle 69">
            <a:extLst>
              <a:ext uri="{FF2B5EF4-FFF2-40B4-BE49-F238E27FC236}">
                <a16:creationId xmlns:a16="http://schemas.microsoft.com/office/drawing/2014/main" id="{5A8F7300-2964-DCD9-1E3E-4A3EF0313E7C}"/>
              </a:ext>
              <a:ext uri="{C183D7F6-B498-43B3-948B-1728B52AA6E4}">
                <adec:decorative xmlns:adec="http://schemas.microsoft.com/office/drawing/2017/decorative" val="1"/>
              </a:ext>
            </a:extLst>
          </p:cNvPr>
          <p:cNvSpPr/>
          <p:nvPr/>
        </p:nvSpPr>
        <p:spPr bwMode="auto">
          <a:xfrm>
            <a:off x="2378563" y="5158114"/>
            <a:ext cx="2710961" cy="78790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600">
                <a:solidFill>
                  <a:srgbClr val="000000"/>
                </a:solidFill>
                <a:latin typeface="Segoe UI Semibold"/>
                <a:ea typeface="Segoe UI" pitchFamily="34" charset="0"/>
                <a:cs typeface="Segoe UI" pitchFamily="34" charset="0"/>
              </a:rPr>
              <a:t>Managed devices</a:t>
            </a:r>
            <a:br>
              <a:rPr lang="en-GB" sz="1600">
                <a:solidFill>
                  <a:srgbClr val="000000"/>
                </a:solidFill>
                <a:latin typeface="Segoe UI Semibold"/>
                <a:ea typeface="Segoe UI" pitchFamily="34" charset="0"/>
                <a:cs typeface="Segoe UI" pitchFamily="34" charset="0"/>
              </a:rPr>
            </a:br>
            <a:r>
              <a:rPr lang="en-GB" sz="1600">
                <a:solidFill>
                  <a:srgbClr val="000000"/>
                </a:solidFill>
                <a:latin typeface="Segoe UI Semibold"/>
                <a:ea typeface="Segoe UI" pitchFamily="34" charset="0"/>
                <a:cs typeface="Segoe UI" pitchFamily="34" charset="0"/>
              </a:rPr>
              <a:t>overview</a:t>
            </a:r>
          </a:p>
        </p:txBody>
      </p:sp>
      <p:sp>
        <p:nvSpPr>
          <p:cNvPr id="71" name="!!BOX6">
            <a:extLst>
              <a:ext uri="{FF2B5EF4-FFF2-40B4-BE49-F238E27FC236}">
                <a16:creationId xmlns:a16="http://schemas.microsoft.com/office/drawing/2014/main" id="{274AC9A4-60F5-31B9-2E8A-F9BA9CF62544}"/>
              </a:ext>
              <a:ext uri="{C183D7F6-B498-43B3-948B-1728B52AA6E4}">
                <adec:decorative xmlns:adec="http://schemas.microsoft.com/office/drawing/2017/decorative" val="1"/>
              </a:ext>
            </a:extLst>
          </p:cNvPr>
          <p:cNvSpPr>
            <a:spLocks/>
          </p:cNvSpPr>
          <p:nvPr/>
        </p:nvSpPr>
        <p:spPr bwMode="auto">
          <a:xfrm>
            <a:off x="7107363" y="5032218"/>
            <a:ext cx="2728788" cy="1039699"/>
          </a:xfrm>
          <a:prstGeom prst="roundRect">
            <a:avLst>
              <a:gd name="adj" fmla="val 50000"/>
            </a:avLst>
          </a:prstGeom>
          <a:gradFill>
            <a:gsLst>
              <a:gs pos="0">
                <a:srgbClr val="716CDC"/>
              </a:gs>
              <a:gs pos="100000">
                <a:srgbClr val="342792"/>
              </a:gs>
            </a:gsLst>
            <a:lin ang="2700000" scaled="1"/>
          </a:gradFill>
          <a:ln w="3768" cap="flat">
            <a:noFill/>
            <a:prstDash val="solid"/>
            <a:miter/>
          </a:ln>
        </p:spPr>
        <p:txBody>
          <a:bodyPr rtlCol="0" anchor="ctr"/>
          <a:lstStyle/>
          <a:p>
            <a:endParaRPr lang="en-GB">
              <a:solidFill>
                <a:srgbClr val="000000"/>
              </a:solidFill>
              <a:latin typeface="Segoe UI"/>
            </a:endParaRPr>
          </a:p>
        </p:txBody>
      </p:sp>
      <p:sp>
        <p:nvSpPr>
          <p:cNvPr id="72" name="Title 1">
            <a:extLst>
              <a:ext uri="{FF2B5EF4-FFF2-40B4-BE49-F238E27FC236}">
                <a16:creationId xmlns:a16="http://schemas.microsoft.com/office/drawing/2014/main" id="{10BEEB99-0AB9-EA02-50BE-35CD8AC75BC9}"/>
              </a:ext>
              <a:ext uri="{C183D7F6-B498-43B3-948B-1728B52AA6E4}">
                <adec:decorative xmlns:adec="http://schemas.microsoft.com/office/drawing/2017/decorative" val="1"/>
              </a:ext>
            </a:extLst>
          </p:cNvPr>
          <p:cNvSpPr txBox="1">
            <a:spLocks/>
          </p:cNvSpPr>
          <p:nvPr/>
        </p:nvSpPr>
        <p:spPr>
          <a:xfrm>
            <a:off x="7121491" y="5305846"/>
            <a:ext cx="2700532" cy="492443"/>
          </a:xfrm>
          <a:prstGeom prst="rect">
            <a:avLst/>
          </a:prstGeom>
        </p:spPr>
        <p:txBody>
          <a:bodyPr vert="horz" wrap="square" lIns="0" tIns="0" rIns="0" bIns="0" rtlCol="0" anchor="ctr" anchorCtr="0">
            <a:spAutoFit/>
          </a:bodyPr>
          <a:lstStyle>
            <a:lvl1pPr algn="l" defTabSz="932742" rtl="0" eaLnBrk="1" latinLnBrk="0" hangingPunct="1">
              <a:lnSpc>
                <a:spcPct val="100000"/>
              </a:lnSpc>
              <a:spcBef>
                <a:spcPct val="0"/>
              </a:spcBef>
              <a:buNone/>
              <a:defRPr lang="en-US" sz="2800" b="0" kern="1200" cap="none" spc="-50" baseline="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GB" sz="1600" b="0" i="0" u="none" strike="noStrike" kern="1200" cap="none" spc="-50" normalizeH="0" baseline="0" noProof="0">
                <a:ln w="3175">
                  <a:noFill/>
                </a:ln>
                <a:solidFill>
                  <a:schemeClr val="bg1"/>
                </a:solidFill>
                <a:effectLst/>
                <a:uLnTx/>
                <a:uFillTx/>
                <a:latin typeface="Segoe UI Semibold"/>
              </a:rPr>
              <a:t>If </a:t>
            </a:r>
            <a:r>
              <a:rPr lang="en-GB" sz="1600" noProof="0">
                <a:solidFill>
                  <a:schemeClr val="bg1"/>
                </a:solidFill>
                <a:latin typeface="Segoe UI Semibold"/>
              </a:rPr>
              <a:t>your or</a:t>
            </a:r>
            <a:r>
              <a:rPr kumimoji="0" lang="en-GB" sz="1600" b="0" i="0" u="none" strike="noStrike" kern="1200" cap="none" spc="-50" normalizeH="0" baseline="0" noProof="0">
                <a:ln w="3175">
                  <a:noFill/>
                </a:ln>
                <a:solidFill>
                  <a:schemeClr val="bg1"/>
                </a:solidFill>
                <a:effectLst/>
                <a:uLnTx/>
                <a:uFillTx/>
                <a:latin typeface="Segoe UI Semibold"/>
              </a:rPr>
              <a:t>ganisation is</a:t>
            </a:r>
            <a:br>
              <a:rPr kumimoji="0" lang="en-GB" sz="1600" b="0" i="0" u="none" strike="noStrike" kern="1200" cap="none" spc="-50" normalizeH="0" baseline="0" noProof="0">
                <a:ln w="3175">
                  <a:noFill/>
                </a:ln>
                <a:solidFill>
                  <a:schemeClr val="bg1"/>
                </a:solidFill>
                <a:effectLst/>
                <a:uLnTx/>
                <a:uFillTx/>
                <a:latin typeface="Segoe UI Semibold"/>
              </a:rPr>
            </a:br>
            <a:r>
              <a:rPr kumimoji="0" lang="en-GB" sz="1600" b="0" i="0" u="none" strike="noStrike" kern="1200" cap="none" spc="-50" normalizeH="0" baseline="0" noProof="0">
                <a:ln w="3175">
                  <a:noFill/>
                </a:ln>
                <a:solidFill>
                  <a:schemeClr val="bg1"/>
                </a:solidFill>
                <a:effectLst/>
                <a:uLnTx/>
                <a:uFillTx/>
                <a:latin typeface="Segoe UI Semibold"/>
              </a:rPr>
              <a:t>deploying Shared Devices</a:t>
            </a:r>
          </a:p>
        </p:txBody>
      </p:sp>
      <p:grpSp>
        <p:nvGrpSpPr>
          <p:cNvPr id="73" name="Group 72">
            <a:extLst>
              <a:ext uri="{FF2B5EF4-FFF2-40B4-BE49-F238E27FC236}">
                <a16:creationId xmlns:a16="http://schemas.microsoft.com/office/drawing/2014/main" id="{0B0C1A74-70C5-4594-72F1-10EB684BC100}"/>
              </a:ext>
              <a:ext uri="{C183D7F6-B498-43B3-948B-1728B52AA6E4}">
                <adec:decorative xmlns:adec="http://schemas.microsoft.com/office/drawing/2017/decorative" val="1"/>
              </a:ext>
            </a:extLst>
          </p:cNvPr>
          <p:cNvGrpSpPr/>
          <p:nvPr/>
        </p:nvGrpSpPr>
        <p:grpSpPr>
          <a:xfrm>
            <a:off x="8356452" y="5952575"/>
            <a:ext cx="230610" cy="231532"/>
            <a:chOff x="8356452" y="5952575"/>
            <a:chExt cx="230610" cy="231532"/>
          </a:xfrm>
        </p:grpSpPr>
        <p:pic>
          <p:nvPicPr>
            <p:cNvPr id="74" name="Picture 73">
              <a:extLst>
                <a:ext uri="{FF2B5EF4-FFF2-40B4-BE49-F238E27FC236}">
                  <a16:creationId xmlns:a16="http://schemas.microsoft.com/office/drawing/2014/main" id="{FA71F6BD-97A4-3582-94F4-051C9A567104}"/>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8356453" y="5952575"/>
              <a:ext cx="230609" cy="231532"/>
            </a:xfrm>
            <a:prstGeom prst="rect">
              <a:avLst/>
            </a:prstGeom>
            <a:effectLst>
              <a:outerShdw blurRad="266700" sx="102000" sy="102000" algn="ctr" rotWithShape="0">
                <a:schemeClr val="accent1">
                  <a:alpha val="96000"/>
                </a:schemeClr>
              </a:outerShdw>
            </a:effectLst>
          </p:spPr>
        </p:pic>
        <p:pic>
          <p:nvPicPr>
            <p:cNvPr id="75" name="Graphic 74" descr="Cursor with solid fill">
              <a:extLst>
                <a:ext uri="{FF2B5EF4-FFF2-40B4-BE49-F238E27FC236}">
                  <a16:creationId xmlns:a16="http://schemas.microsoft.com/office/drawing/2014/main" id="{30601C6B-BB27-A46C-89F5-41B22668F4D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75338" y="5971922"/>
              <a:ext cx="192838" cy="192838"/>
            </a:xfrm>
            <a:prstGeom prst="rect">
              <a:avLst/>
            </a:prstGeom>
          </p:spPr>
        </p:pic>
        <p:sp>
          <p:nvSpPr>
            <p:cNvPr id="76" name="Oval 75">
              <a:hlinkClick r:id="rId7"/>
              <a:extLst>
                <a:ext uri="{FF2B5EF4-FFF2-40B4-BE49-F238E27FC236}">
                  <a16:creationId xmlns:a16="http://schemas.microsoft.com/office/drawing/2014/main" id="{FC3BCBCB-9BE2-EBB8-5C84-F8186A62B75C}"/>
                </a:ext>
              </a:extLst>
            </p:cNvPr>
            <p:cNvSpPr>
              <a:spLocks/>
            </p:cNvSpPr>
            <p:nvPr/>
          </p:nvSpPr>
          <p:spPr bwMode="auto">
            <a:xfrm>
              <a:off x="8356452" y="5952575"/>
              <a:ext cx="230609" cy="231532"/>
            </a:xfrm>
            <a:prstGeom prst="ellipse">
              <a:avLst/>
            </a:prstGeom>
            <a:solidFill>
              <a:schemeClr val="accent5">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31" name="!!BOX1">
            <a:extLst>
              <a:ext uri="{FF2B5EF4-FFF2-40B4-BE49-F238E27FC236}">
                <a16:creationId xmlns:a16="http://schemas.microsoft.com/office/drawing/2014/main" id="{50E46D85-DB8B-38F3-9876-88D8B77DD7DF}"/>
              </a:ext>
              <a:ext uri="{C183D7F6-B498-43B3-948B-1728B52AA6E4}">
                <adec:decorative xmlns:adec="http://schemas.microsoft.com/office/drawing/2017/decorative" val="1"/>
              </a:ext>
            </a:extLst>
          </p:cNvPr>
          <p:cNvSpPr>
            <a:spLocks/>
          </p:cNvSpPr>
          <p:nvPr/>
        </p:nvSpPr>
        <p:spPr bwMode="auto">
          <a:xfrm>
            <a:off x="457200" y="2109185"/>
            <a:ext cx="3679825" cy="1000149"/>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3" name="Rectangle 12">
            <a:extLst>
              <a:ext uri="{FF2B5EF4-FFF2-40B4-BE49-F238E27FC236}">
                <a16:creationId xmlns:a16="http://schemas.microsoft.com/office/drawing/2014/main" id="{BEB7B887-1728-F895-CE3B-C62C2DD7A8E0}"/>
              </a:ext>
              <a:ext uri="{C183D7F6-B498-43B3-948B-1728B52AA6E4}">
                <adec:decorative xmlns:adec="http://schemas.microsoft.com/office/drawing/2017/decorative" val="1"/>
              </a:ext>
            </a:extLst>
          </p:cNvPr>
          <p:cNvSpPr/>
          <p:nvPr/>
        </p:nvSpPr>
        <p:spPr bwMode="auto">
          <a:xfrm>
            <a:off x="1502248" y="2369194"/>
            <a:ext cx="2574451" cy="48013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marL="0" marR="0" lvl="0" indent="0" defTabSz="932472"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What solution are you using?</a:t>
            </a:r>
          </a:p>
        </p:txBody>
      </p:sp>
      <p:grpSp>
        <p:nvGrpSpPr>
          <p:cNvPr id="66" name="!!A">
            <a:extLst>
              <a:ext uri="{FF2B5EF4-FFF2-40B4-BE49-F238E27FC236}">
                <a16:creationId xmlns:a16="http://schemas.microsoft.com/office/drawing/2014/main" id="{DB2C248E-8EC0-4566-4FED-BB5D3AE1B1E9}"/>
              </a:ext>
              <a:ext uri="{C183D7F6-B498-43B3-948B-1728B52AA6E4}">
                <adec:decorative xmlns:adec="http://schemas.microsoft.com/office/drawing/2017/decorative" val="1"/>
              </a:ext>
            </a:extLst>
          </p:cNvPr>
          <p:cNvGrpSpPr/>
          <p:nvPr/>
        </p:nvGrpSpPr>
        <p:grpSpPr>
          <a:xfrm>
            <a:off x="3796106" y="2803918"/>
            <a:ext cx="230609" cy="231532"/>
            <a:chOff x="-1827186" y="5547821"/>
            <a:chExt cx="624246" cy="626744"/>
          </a:xfrm>
        </p:grpSpPr>
        <p:pic>
          <p:nvPicPr>
            <p:cNvPr id="62" name="Picture 61">
              <a:extLst>
                <a:ext uri="{FF2B5EF4-FFF2-40B4-BE49-F238E27FC236}">
                  <a16:creationId xmlns:a16="http://schemas.microsoft.com/office/drawing/2014/main" id="{7D07A592-EAEA-B3DB-F59C-DDAD792F69FC}"/>
                </a:ext>
              </a:extLst>
            </p:cNvPr>
            <p:cNvPicPr>
              <a:picLocks noChangeAspect="1"/>
            </p:cNvPicPr>
            <p:nvPr/>
          </p:nvPicPr>
          <p:blipFill>
            <a:blip r:embed="rId10">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65" name="Graphic 64" descr="Cursor with solid fill">
              <a:extLst>
                <a:ext uri="{FF2B5EF4-FFF2-40B4-BE49-F238E27FC236}">
                  <a16:creationId xmlns:a16="http://schemas.microsoft.com/office/drawing/2014/main" id="{BC201B18-3A10-AB64-6B43-DD0EE4CF36B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76064" y="5600192"/>
              <a:ext cx="522002" cy="522002"/>
            </a:xfrm>
            <a:prstGeom prst="rect">
              <a:avLst/>
            </a:prstGeom>
          </p:spPr>
        </p:pic>
      </p:grpSp>
      <p:grpSp>
        <p:nvGrpSpPr>
          <p:cNvPr id="5" name="Group 4">
            <a:extLst>
              <a:ext uri="{FF2B5EF4-FFF2-40B4-BE49-F238E27FC236}">
                <a16:creationId xmlns:a16="http://schemas.microsoft.com/office/drawing/2014/main" id="{0E9745D6-8CFB-C91D-C0B6-78A04BA708F6}"/>
              </a:ext>
              <a:ext uri="{C183D7F6-B498-43B3-948B-1728B52AA6E4}">
                <adec:decorative xmlns:adec="http://schemas.microsoft.com/office/drawing/2017/decorative" val="1"/>
              </a:ext>
            </a:extLst>
          </p:cNvPr>
          <p:cNvGrpSpPr/>
          <p:nvPr/>
        </p:nvGrpSpPr>
        <p:grpSpPr>
          <a:xfrm>
            <a:off x="681308" y="2273640"/>
            <a:ext cx="671240" cy="671240"/>
            <a:chOff x="3966032" y="2902995"/>
            <a:chExt cx="2937462" cy="2937462"/>
          </a:xfrm>
        </p:grpSpPr>
        <p:grpSp>
          <p:nvGrpSpPr>
            <p:cNvPr id="6" name="Group 5">
              <a:extLst>
                <a:ext uri="{FF2B5EF4-FFF2-40B4-BE49-F238E27FC236}">
                  <a16:creationId xmlns:a16="http://schemas.microsoft.com/office/drawing/2014/main" id="{FE112346-0A05-1489-7C98-E17756F37577}"/>
                </a:ext>
              </a:extLst>
            </p:cNvPr>
            <p:cNvGrpSpPr/>
            <p:nvPr/>
          </p:nvGrpSpPr>
          <p:grpSpPr>
            <a:xfrm>
              <a:off x="3966032" y="2902995"/>
              <a:ext cx="2937462" cy="2937462"/>
              <a:chOff x="3107352" y="3505200"/>
              <a:chExt cx="2247900" cy="2247900"/>
            </a:xfrm>
          </p:grpSpPr>
          <p:sp useBgFill="1">
            <p:nvSpPr>
              <p:cNvPr id="8" name="Oval 7">
                <a:extLst>
                  <a:ext uri="{FF2B5EF4-FFF2-40B4-BE49-F238E27FC236}">
                    <a16:creationId xmlns:a16="http://schemas.microsoft.com/office/drawing/2014/main" id="{D7B51DD9-B04B-321C-F8A5-781FE8C090DB}"/>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9" name="Oval 8">
                <a:extLst>
                  <a:ext uri="{FF2B5EF4-FFF2-40B4-BE49-F238E27FC236}">
                    <a16:creationId xmlns:a16="http://schemas.microsoft.com/office/drawing/2014/main" id="{A31A6DAD-8D1B-4C67-4DB4-73A6DE78704E}"/>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7" name="Oval 6">
              <a:extLst>
                <a:ext uri="{FF2B5EF4-FFF2-40B4-BE49-F238E27FC236}">
                  <a16:creationId xmlns:a16="http://schemas.microsoft.com/office/drawing/2014/main" id="{EBFEE12A-0985-85D0-BE4F-618AC046E9FE}"/>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120" name="Oval 119">
            <a:extLst>
              <a:ext uri="{FF2B5EF4-FFF2-40B4-BE49-F238E27FC236}">
                <a16:creationId xmlns:a16="http://schemas.microsoft.com/office/drawing/2014/main" id="{38DB3CBE-8F26-4A91-668D-B5A91FD62A39}"/>
              </a:ext>
              <a:ext uri="{C183D7F6-B498-43B3-948B-1728B52AA6E4}">
                <adec:decorative xmlns:adec="http://schemas.microsoft.com/office/drawing/2017/decorative" val="1"/>
              </a:ext>
            </a:extLst>
          </p:cNvPr>
          <p:cNvSpPr/>
          <p:nvPr/>
        </p:nvSpPr>
        <p:spPr>
          <a:xfrm>
            <a:off x="727806" y="2320139"/>
            <a:ext cx="578242" cy="578242"/>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rPr>
              <a:t>1</a:t>
            </a:r>
          </a:p>
        </p:txBody>
      </p:sp>
      <p:sp>
        <p:nvSpPr>
          <p:cNvPr id="136" name="!!BOX1">
            <a:extLst>
              <a:ext uri="{FF2B5EF4-FFF2-40B4-BE49-F238E27FC236}">
                <a16:creationId xmlns:a16="http://schemas.microsoft.com/office/drawing/2014/main" id="{73761008-4959-55E4-7D98-2F0E35AE8CD9}"/>
              </a:ext>
              <a:ext uri="{C183D7F6-B498-43B3-948B-1728B52AA6E4}">
                <adec:decorative xmlns:adec="http://schemas.microsoft.com/office/drawing/2017/decorative" val="1"/>
              </a:ext>
            </a:extLst>
          </p:cNvPr>
          <p:cNvSpPr>
            <a:spLocks/>
          </p:cNvSpPr>
          <p:nvPr/>
        </p:nvSpPr>
        <p:spPr bwMode="auto">
          <a:xfrm>
            <a:off x="3305175" y="4399588"/>
            <a:ext cx="8429626" cy="2001248"/>
          </a:xfrm>
          <a:prstGeom prst="roundRect">
            <a:avLst>
              <a:gd name="adj" fmla="val 3386"/>
            </a:avLst>
          </a:prstGeom>
          <a:solidFill>
            <a:schemeClr val="bg2">
              <a:alpha val="90000"/>
            </a:schemeClr>
          </a:solidFill>
          <a:ln w="12700">
            <a:noFill/>
            <a:headEnd type="none" w="med" len="med"/>
            <a:tailEnd type="none" w="med" len="med"/>
          </a:ln>
          <a:effectLst>
            <a:glow rad="114300">
              <a:schemeClr val="tx1">
                <a:alpha val="2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8" name="Title 1">
            <a:extLst>
              <a:ext uri="{FF2B5EF4-FFF2-40B4-BE49-F238E27FC236}">
                <a16:creationId xmlns:a16="http://schemas.microsoft.com/office/drawing/2014/main" id="{4A802B0E-6C64-7AD1-EDB5-9DC21FAE1C0D}"/>
              </a:ext>
              <a:ext uri="{C183D7F6-B498-43B3-948B-1728B52AA6E4}">
                <adec:decorative xmlns:adec="http://schemas.microsoft.com/office/drawing/2017/decorative" val="1"/>
              </a:ext>
            </a:extLst>
          </p:cNvPr>
          <p:cNvSpPr txBox="1">
            <a:spLocks/>
          </p:cNvSpPr>
          <p:nvPr/>
        </p:nvSpPr>
        <p:spPr>
          <a:xfrm>
            <a:off x="4412280" y="1598099"/>
            <a:ext cx="3367440" cy="276999"/>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50" baseline="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GB" sz="1800" b="0" i="0" u="none" strike="noStrike" kern="1200" cap="none" spc="-50" normalizeH="0" baseline="0" noProof="0">
                <a:ln w="3175">
                  <a:noFill/>
                </a:ln>
                <a:solidFill>
                  <a:srgbClr val="000000"/>
                </a:solidFill>
                <a:effectLst/>
                <a:uLnTx/>
                <a:uFillTx/>
                <a:latin typeface="Segoe UI Semibold"/>
                <a:ea typeface="+mn-ea"/>
                <a:cs typeface="Segoe UI" pitchFamily="34" charset="0"/>
              </a:rPr>
              <a:t>Considerations</a:t>
            </a:r>
            <a:endParaRPr kumimoji="0" lang="en-GB" sz="1800" b="0" i="0" u="none" strike="noStrike" kern="1200" cap="none" spc="-50" normalizeH="0" baseline="0" noProof="0">
              <a:ln w="3175">
                <a:noFill/>
              </a:ln>
              <a:solidFill>
                <a:srgbClr val="000000"/>
              </a:solidFill>
              <a:effectLst/>
              <a:uLnTx/>
              <a:uFillTx/>
              <a:latin typeface="Segoe UI Semilight" panose="020B0402040204020203" pitchFamily="34" charset="0"/>
              <a:ea typeface="+mn-ea"/>
              <a:cs typeface="Segoe UI Semilight" panose="020B0402040204020203" pitchFamily="34" charset="0"/>
            </a:endParaRPr>
          </a:p>
        </p:txBody>
      </p:sp>
      <p:sp>
        <p:nvSpPr>
          <p:cNvPr id="18" name="!!BOX1">
            <a:extLst>
              <a:ext uri="{FF2B5EF4-FFF2-40B4-BE49-F238E27FC236}">
                <a16:creationId xmlns:a16="http://schemas.microsoft.com/office/drawing/2014/main" id="{2EC24E4C-EB3E-FF28-6734-0FC8A3308BFD}"/>
              </a:ext>
              <a:ext uri="{C183D7F6-B498-43B3-948B-1728B52AA6E4}">
                <adec:decorative xmlns:adec="http://schemas.microsoft.com/office/drawing/2017/decorative" val="1"/>
              </a:ext>
            </a:extLst>
          </p:cNvPr>
          <p:cNvSpPr>
            <a:spLocks/>
          </p:cNvSpPr>
          <p:nvPr/>
        </p:nvSpPr>
        <p:spPr bwMode="auto">
          <a:xfrm>
            <a:off x="4254500" y="2109185"/>
            <a:ext cx="3679825" cy="1000149"/>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9" name="Rectangle 18">
            <a:extLst>
              <a:ext uri="{FF2B5EF4-FFF2-40B4-BE49-F238E27FC236}">
                <a16:creationId xmlns:a16="http://schemas.microsoft.com/office/drawing/2014/main" id="{8C7F209C-12D2-7B51-9A0E-12BDA8D3D862}"/>
              </a:ext>
              <a:ext uri="{C183D7F6-B498-43B3-948B-1728B52AA6E4}">
                <adec:decorative xmlns:adec="http://schemas.microsoft.com/office/drawing/2017/decorative" val="1"/>
              </a:ext>
            </a:extLst>
          </p:cNvPr>
          <p:cNvSpPr/>
          <p:nvPr/>
        </p:nvSpPr>
        <p:spPr bwMode="auto">
          <a:xfrm>
            <a:off x="5299549" y="2184528"/>
            <a:ext cx="2211470" cy="84946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defTabSz="932472" fontAlgn="base">
              <a:spcBef>
                <a:spcPct val="0"/>
              </a:spcBef>
              <a:spcAft>
                <a:spcPts val="600"/>
              </a:spcAft>
              <a:defRPr/>
            </a:pPr>
            <a:r>
              <a:rPr lang="en-GB" sz="1200">
                <a:solidFill>
                  <a:srgbClr val="000000"/>
                </a:solidFill>
                <a:latin typeface="Segoe UI Semibold"/>
                <a:ea typeface="Segoe UI" pitchFamily="34" charset="0"/>
                <a:cs typeface="Segoe UI" pitchFamily="34" charset="0"/>
              </a:rPr>
              <a:t>How would you like</a:t>
            </a:r>
            <a:br>
              <a:rPr lang="en-GB" sz="1200">
                <a:solidFill>
                  <a:srgbClr val="000000"/>
                </a:solidFill>
                <a:latin typeface="Segoe UI Semibold"/>
                <a:ea typeface="Segoe UI" pitchFamily="34" charset="0"/>
                <a:cs typeface="Segoe UI" pitchFamily="34" charset="0"/>
              </a:rPr>
            </a:br>
            <a:r>
              <a:rPr lang="en-GB" sz="1200">
                <a:solidFill>
                  <a:srgbClr val="000000"/>
                </a:solidFill>
                <a:latin typeface="Segoe UI Semibold"/>
                <a:ea typeface="Segoe UI" pitchFamily="34" charset="0"/>
                <a:cs typeface="Segoe UI" pitchFamily="34" charset="0"/>
              </a:rPr>
              <a:t>operating system updates to be rolled-out to devices?</a:t>
            </a:r>
          </a:p>
        </p:txBody>
      </p:sp>
      <p:grpSp>
        <p:nvGrpSpPr>
          <p:cNvPr id="20" name="!!A">
            <a:extLst>
              <a:ext uri="{FF2B5EF4-FFF2-40B4-BE49-F238E27FC236}">
                <a16:creationId xmlns:a16="http://schemas.microsoft.com/office/drawing/2014/main" id="{86C49F80-2E91-8073-F5DD-338A4A54CCBE}"/>
              </a:ext>
              <a:ext uri="{C183D7F6-B498-43B3-948B-1728B52AA6E4}">
                <adec:decorative xmlns:adec="http://schemas.microsoft.com/office/drawing/2017/decorative" val="1"/>
              </a:ext>
            </a:extLst>
          </p:cNvPr>
          <p:cNvGrpSpPr/>
          <p:nvPr/>
        </p:nvGrpSpPr>
        <p:grpSpPr>
          <a:xfrm>
            <a:off x="7593406" y="2803918"/>
            <a:ext cx="230609" cy="231532"/>
            <a:chOff x="-1827186" y="5547821"/>
            <a:chExt cx="624246" cy="626744"/>
          </a:xfrm>
        </p:grpSpPr>
        <p:pic>
          <p:nvPicPr>
            <p:cNvPr id="21" name="Picture 20">
              <a:extLst>
                <a:ext uri="{FF2B5EF4-FFF2-40B4-BE49-F238E27FC236}">
                  <a16:creationId xmlns:a16="http://schemas.microsoft.com/office/drawing/2014/main" id="{99897C8D-1B33-6A03-0ADE-8B4CE0447FBD}"/>
                </a:ext>
              </a:extLst>
            </p:cNvPr>
            <p:cNvPicPr>
              <a:picLocks noChangeAspect="1"/>
            </p:cNvPicPr>
            <p:nvPr/>
          </p:nvPicPr>
          <p:blipFill>
            <a:blip r:embed="rId10">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22" name="Graphic 21" descr="Cursor with solid fill">
              <a:extLst>
                <a:ext uri="{FF2B5EF4-FFF2-40B4-BE49-F238E27FC236}">
                  <a16:creationId xmlns:a16="http://schemas.microsoft.com/office/drawing/2014/main" id="{0431D729-5E34-C4B4-BF3C-85D4C19D051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76064" y="5600192"/>
              <a:ext cx="522002" cy="522002"/>
            </a:xfrm>
            <a:prstGeom prst="rect">
              <a:avLst/>
            </a:prstGeom>
          </p:spPr>
        </p:pic>
      </p:grpSp>
      <p:grpSp>
        <p:nvGrpSpPr>
          <p:cNvPr id="23" name="Group 22">
            <a:extLst>
              <a:ext uri="{FF2B5EF4-FFF2-40B4-BE49-F238E27FC236}">
                <a16:creationId xmlns:a16="http://schemas.microsoft.com/office/drawing/2014/main" id="{C43C2633-2B9E-34B6-F885-4E91E745469C}"/>
              </a:ext>
              <a:ext uri="{C183D7F6-B498-43B3-948B-1728B52AA6E4}">
                <adec:decorative xmlns:adec="http://schemas.microsoft.com/office/drawing/2017/decorative" val="1"/>
              </a:ext>
            </a:extLst>
          </p:cNvPr>
          <p:cNvGrpSpPr/>
          <p:nvPr/>
        </p:nvGrpSpPr>
        <p:grpSpPr>
          <a:xfrm>
            <a:off x="4478608" y="2273640"/>
            <a:ext cx="671240" cy="671240"/>
            <a:chOff x="3966032" y="2902995"/>
            <a:chExt cx="2937462" cy="2937462"/>
          </a:xfrm>
        </p:grpSpPr>
        <p:grpSp>
          <p:nvGrpSpPr>
            <p:cNvPr id="24" name="Group 23">
              <a:extLst>
                <a:ext uri="{FF2B5EF4-FFF2-40B4-BE49-F238E27FC236}">
                  <a16:creationId xmlns:a16="http://schemas.microsoft.com/office/drawing/2014/main" id="{0E56BB35-255C-2DD4-E1F0-81BB1E53F664}"/>
                </a:ext>
              </a:extLst>
            </p:cNvPr>
            <p:cNvGrpSpPr/>
            <p:nvPr/>
          </p:nvGrpSpPr>
          <p:grpSpPr>
            <a:xfrm>
              <a:off x="3966032" y="2902995"/>
              <a:ext cx="2937462" cy="2937462"/>
              <a:chOff x="3107352" y="3505200"/>
              <a:chExt cx="2247900" cy="2247900"/>
            </a:xfrm>
          </p:grpSpPr>
          <p:sp useBgFill="1">
            <p:nvSpPr>
              <p:cNvPr id="26" name="Oval 25">
                <a:extLst>
                  <a:ext uri="{FF2B5EF4-FFF2-40B4-BE49-F238E27FC236}">
                    <a16:creationId xmlns:a16="http://schemas.microsoft.com/office/drawing/2014/main" id="{2D18675F-0960-9B5F-7E74-55186063D04E}"/>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27" name="Oval 26">
                <a:extLst>
                  <a:ext uri="{FF2B5EF4-FFF2-40B4-BE49-F238E27FC236}">
                    <a16:creationId xmlns:a16="http://schemas.microsoft.com/office/drawing/2014/main" id="{A832CA76-A713-37E4-EA18-3933FA41FC58}"/>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25" name="Oval 24">
              <a:extLst>
                <a:ext uri="{FF2B5EF4-FFF2-40B4-BE49-F238E27FC236}">
                  <a16:creationId xmlns:a16="http://schemas.microsoft.com/office/drawing/2014/main" id="{2124CB01-3011-D0BE-309A-3E682925D465}"/>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36" name="Oval 35">
            <a:extLst>
              <a:ext uri="{FF2B5EF4-FFF2-40B4-BE49-F238E27FC236}">
                <a16:creationId xmlns:a16="http://schemas.microsoft.com/office/drawing/2014/main" id="{B9574BD4-7EB0-1372-486D-945CE5F5FBA3}"/>
              </a:ext>
              <a:ext uri="{C183D7F6-B498-43B3-948B-1728B52AA6E4}">
                <adec:decorative xmlns:adec="http://schemas.microsoft.com/office/drawing/2017/decorative" val="1"/>
              </a:ext>
            </a:extLst>
          </p:cNvPr>
          <p:cNvSpPr/>
          <p:nvPr/>
        </p:nvSpPr>
        <p:spPr>
          <a:xfrm>
            <a:off x="4525106" y="2320139"/>
            <a:ext cx="578242" cy="578242"/>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rPr>
              <a:t>2</a:t>
            </a:r>
          </a:p>
        </p:txBody>
      </p:sp>
      <p:sp>
        <p:nvSpPr>
          <p:cNvPr id="43" name="!!BOX1">
            <a:extLst>
              <a:ext uri="{FF2B5EF4-FFF2-40B4-BE49-F238E27FC236}">
                <a16:creationId xmlns:a16="http://schemas.microsoft.com/office/drawing/2014/main" id="{15C374D5-BE8A-BDCE-4142-6F50568642FB}"/>
              </a:ext>
              <a:ext uri="{C183D7F6-B498-43B3-948B-1728B52AA6E4}">
                <adec:decorative xmlns:adec="http://schemas.microsoft.com/office/drawing/2017/decorative" val="1"/>
              </a:ext>
            </a:extLst>
          </p:cNvPr>
          <p:cNvSpPr>
            <a:spLocks/>
          </p:cNvSpPr>
          <p:nvPr/>
        </p:nvSpPr>
        <p:spPr bwMode="auto">
          <a:xfrm>
            <a:off x="8054975" y="2109185"/>
            <a:ext cx="3679825" cy="1000149"/>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4" name="Rectangle 43">
            <a:extLst>
              <a:ext uri="{FF2B5EF4-FFF2-40B4-BE49-F238E27FC236}">
                <a16:creationId xmlns:a16="http://schemas.microsoft.com/office/drawing/2014/main" id="{4471910D-7AC8-CDFA-0F01-1966FCA7F2D3}"/>
              </a:ext>
              <a:ext uri="{C183D7F6-B498-43B3-948B-1728B52AA6E4}">
                <adec:decorative xmlns:adec="http://schemas.microsoft.com/office/drawing/2017/decorative" val="1"/>
              </a:ext>
            </a:extLst>
          </p:cNvPr>
          <p:cNvSpPr/>
          <p:nvPr/>
        </p:nvSpPr>
        <p:spPr bwMode="auto">
          <a:xfrm>
            <a:off x="9100024" y="2276861"/>
            <a:ext cx="2173208" cy="66479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defTabSz="932472" fontAlgn="base">
              <a:spcBef>
                <a:spcPct val="0"/>
              </a:spcBef>
              <a:spcAft>
                <a:spcPts val="600"/>
              </a:spcAft>
              <a:defRPr/>
            </a:pPr>
            <a:r>
              <a:rPr lang="en-GB" sz="1200">
                <a:solidFill>
                  <a:srgbClr val="000000"/>
                </a:solidFill>
                <a:latin typeface="Segoe UI Semibold"/>
                <a:ea typeface="Segoe UI" pitchFamily="34" charset="0"/>
                <a:cs typeface="Segoe UI" pitchFamily="34" charset="0"/>
              </a:rPr>
              <a:t>How would you like device builds to be deployed?</a:t>
            </a:r>
          </a:p>
        </p:txBody>
      </p:sp>
      <p:grpSp>
        <p:nvGrpSpPr>
          <p:cNvPr id="54" name="!!A">
            <a:extLst>
              <a:ext uri="{FF2B5EF4-FFF2-40B4-BE49-F238E27FC236}">
                <a16:creationId xmlns:a16="http://schemas.microsoft.com/office/drawing/2014/main" id="{5AD8001A-6599-54C7-9EAE-54B8F46E28FB}"/>
              </a:ext>
              <a:ext uri="{C183D7F6-B498-43B3-948B-1728B52AA6E4}">
                <adec:decorative xmlns:adec="http://schemas.microsoft.com/office/drawing/2017/decorative" val="1"/>
              </a:ext>
            </a:extLst>
          </p:cNvPr>
          <p:cNvGrpSpPr/>
          <p:nvPr/>
        </p:nvGrpSpPr>
        <p:grpSpPr>
          <a:xfrm>
            <a:off x="11393881" y="2803918"/>
            <a:ext cx="230609" cy="231532"/>
            <a:chOff x="-1827186" y="5547821"/>
            <a:chExt cx="624246" cy="626744"/>
          </a:xfrm>
        </p:grpSpPr>
        <p:pic>
          <p:nvPicPr>
            <p:cNvPr id="55" name="Picture 54">
              <a:extLst>
                <a:ext uri="{FF2B5EF4-FFF2-40B4-BE49-F238E27FC236}">
                  <a16:creationId xmlns:a16="http://schemas.microsoft.com/office/drawing/2014/main" id="{FAD3C46C-4410-D1C0-C9D7-B8D9FF5C8B0E}"/>
                </a:ext>
              </a:extLst>
            </p:cNvPr>
            <p:cNvPicPr>
              <a:picLocks noChangeAspect="1"/>
            </p:cNvPicPr>
            <p:nvPr/>
          </p:nvPicPr>
          <p:blipFill>
            <a:blip r:embed="rId10">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56" name="Graphic 55" descr="Cursor with solid fill">
              <a:extLst>
                <a:ext uri="{FF2B5EF4-FFF2-40B4-BE49-F238E27FC236}">
                  <a16:creationId xmlns:a16="http://schemas.microsoft.com/office/drawing/2014/main" id="{8BDA9B29-B83A-44DC-1ABE-99FFD88A1D8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76064" y="5600192"/>
              <a:ext cx="522002" cy="522002"/>
            </a:xfrm>
            <a:prstGeom prst="rect">
              <a:avLst/>
            </a:prstGeom>
          </p:spPr>
        </p:pic>
      </p:grpSp>
      <p:grpSp>
        <p:nvGrpSpPr>
          <p:cNvPr id="57" name="Group 56">
            <a:extLst>
              <a:ext uri="{FF2B5EF4-FFF2-40B4-BE49-F238E27FC236}">
                <a16:creationId xmlns:a16="http://schemas.microsoft.com/office/drawing/2014/main" id="{5F084CBB-1F28-EFC2-12EC-E3D2CA722A6E}"/>
              </a:ext>
              <a:ext uri="{C183D7F6-B498-43B3-948B-1728B52AA6E4}">
                <adec:decorative xmlns:adec="http://schemas.microsoft.com/office/drawing/2017/decorative" val="1"/>
              </a:ext>
            </a:extLst>
          </p:cNvPr>
          <p:cNvGrpSpPr/>
          <p:nvPr/>
        </p:nvGrpSpPr>
        <p:grpSpPr>
          <a:xfrm>
            <a:off x="8279083" y="2273640"/>
            <a:ext cx="671240" cy="671240"/>
            <a:chOff x="3966032" y="2902995"/>
            <a:chExt cx="2937462" cy="2937462"/>
          </a:xfrm>
        </p:grpSpPr>
        <p:grpSp>
          <p:nvGrpSpPr>
            <p:cNvPr id="58" name="Group 57">
              <a:extLst>
                <a:ext uri="{FF2B5EF4-FFF2-40B4-BE49-F238E27FC236}">
                  <a16:creationId xmlns:a16="http://schemas.microsoft.com/office/drawing/2014/main" id="{1C488DB4-6628-7E0F-A387-721783363BC6}"/>
                </a:ext>
              </a:extLst>
            </p:cNvPr>
            <p:cNvGrpSpPr/>
            <p:nvPr/>
          </p:nvGrpSpPr>
          <p:grpSpPr>
            <a:xfrm>
              <a:off x="3966032" y="2902995"/>
              <a:ext cx="2937462" cy="2937462"/>
              <a:chOff x="3107352" y="3505200"/>
              <a:chExt cx="2247900" cy="2247900"/>
            </a:xfrm>
          </p:grpSpPr>
          <p:sp useBgFill="1">
            <p:nvSpPr>
              <p:cNvPr id="60" name="Oval 59">
                <a:extLst>
                  <a:ext uri="{FF2B5EF4-FFF2-40B4-BE49-F238E27FC236}">
                    <a16:creationId xmlns:a16="http://schemas.microsoft.com/office/drawing/2014/main" id="{561A93D8-601C-1FFA-B266-2BC7DD56980E}"/>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61" name="Oval 60">
                <a:extLst>
                  <a:ext uri="{FF2B5EF4-FFF2-40B4-BE49-F238E27FC236}">
                    <a16:creationId xmlns:a16="http://schemas.microsoft.com/office/drawing/2014/main" id="{7AC52F35-4D59-8C73-7BD9-B2025ABAD3E6}"/>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59" name="Oval 58">
              <a:extLst>
                <a:ext uri="{FF2B5EF4-FFF2-40B4-BE49-F238E27FC236}">
                  <a16:creationId xmlns:a16="http://schemas.microsoft.com/office/drawing/2014/main" id="{7EABD4C1-4769-3D3C-3AE9-198BDAF26FF2}"/>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63" name="Oval 62">
            <a:extLst>
              <a:ext uri="{FF2B5EF4-FFF2-40B4-BE49-F238E27FC236}">
                <a16:creationId xmlns:a16="http://schemas.microsoft.com/office/drawing/2014/main" id="{C5D3ED26-E3D5-3BE8-9023-145A67B5A60C}"/>
              </a:ext>
              <a:ext uri="{C183D7F6-B498-43B3-948B-1728B52AA6E4}">
                <adec:decorative xmlns:adec="http://schemas.microsoft.com/office/drawing/2017/decorative" val="1"/>
              </a:ext>
            </a:extLst>
          </p:cNvPr>
          <p:cNvSpPr/>
          <p:nvPr/>
        </p:nvSpPr>
        <p:spPr>
          <a:xfrm>
            <a:off x="8325581" y="2320139"/>
            <a:ext cx="578242" cy="578242"/>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rPr>
              <a:t>3</a:t>
            </a:r>
          </a:p>
        </p:txBody>
      </p:sp>
      <p:sp>
        <p:nvSpPr>
          <p:cNvPr id="64" name="!!BOX1">
            <a:extLst>
              <a:ext uri="{FF2B5EF4-FFF2-40B4-BE49-F238E27FC236}">
                <a16:creationId xmlns:a16="http://schemas.microsoft.com/office/drawing/2014/main" id="{50B5351E-F01A-0448-76A5-42DD7F2CF849}"/>
              </a:ext>
              <a:ext uri="{C183D7F6-B498-43B3-948B-1728B52AA6E4}">
                <adec:decorative xmlns:adec="http://schemas.microsoft.com/office/drawing/2017/decorative" val="1"/>
              </a:ext>
            </a:extLst>
          </p:cNvPr>
          <p:cNvSpPr>
            <a:spLocks/>
          </p:cNvSpPr>
          <p:nvPr/>
        </p:nvSpPr>
        <p:spPr bwMode="auto">
          <a:xfrm>
            <a:off x="457200" y="3254386"/>
            <a:ext cx="3679825" cy="1000149"/>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84" name="Rectangle 83">
            <a:extLst>
              <a:ext uri="{FF2B5EF4-FFF2-40B4-BE49-F238E27FC236}">
                <a16:creationId xmlns:a16="http://schemas.microsoft.com/office/drawing/2014/main" id="{FB7146DC-1BD2-A38D-E50D-508EB23242A9}"/>
              </a:ext>
              <a:ext uri="{C183D7F6-B498-43B3-948B-1728B52AA6E4}">
                <adec:decorative xmlns:adec="http://schemas.microsoft.com/office/drawing/2017/decorative" val="1"/>
              </a:ext>
            </a:extLst>
          </p:cNvPr>
          <p:cNvSpPr/>
          <p:nvPr/>
        </p:nvSpPr>
        <p:spPr bwMode="auto">
          <a:xfrm>
            <a:off x="1502249" y="3422062"/>
            <a:ext cx="2293856" cy="66479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defTabSz="932472" fontAlgn="base">
              <a:spcBef>
                <a:spcPct val="0"/>
              </a:spcBef>
              <a:spcAft>
                <a:spcPts val="600"/>
              </a:spcAft>
              <a:defRPr/>
            </a:pPr>
            <a:r>
              <a:rPr lang="en-GB" sz="1200">
                <a:solidFill>
                  <a:srgbClr val="000000"/>
                </a:solidFill>
                <a:latin typeface="Segoe UI Semibold"/>
                <a:ea typeface="Segoe UI" pitchFamily="34" charset="0"/>
                <a:cs typeface="Segoe UI" pitchFamily="34" charset="0"/>
              </a:rPr>
              <a:t>What do you want the standard device set-up to be?</a:t>
            </a:r>
          </a:p>
        </p:txBody>
      </p:sp>
      <p:grpSp>
        <p:nvGrpSpPr>
          <p:cNvPr id="91" name="Group 90">
            <a:extLst>
              <a:ext uri="{FF2B5EF4-FFF2-40B4-BE49-F238E27FC236}">
                <a16:creationId xmlns:a16="http://schemas.microsoft.com/office/drawing/2014/main" id="{A154BC4A-E5B2-2C87-2FFD-11E6E50FC4F0}"/>
              </a:ext>
              <a:ext uri="{C183D7F6-B498-43B3-948B-1728B52AA6E4}">
                <adec:decorative xmlns:adec="http://schemas.microsoft.com/office/drawing/2017/decorative" val="1"/>
              </a:ext>
            </a:extLst>
          </p:cNvPr>
          <p:cNvGrpSpPr/>
          <p:nvPr/>
        </p:nvGrpSpPr>
        <p:grpSpPr>
          <a:xfrm>
            <a:off x="681308" y="3418841"/>
            <a:ext cx="671240" cy="671240"/>
            <a:chOff x="3966032" y="2902995"/>
            <a:chExt cx="2937462" cy="2937462"/>
          </a:xfrm>
        </p:grpSpPr>
        <p:grpSp>
          <p:nvGrpSpPr>
            <p:cNvPr id="92" name="Group 91">
              <a:extLst>
                <a:ext uri="{FF2B5EF4-FFF2-40B4-BE49-F238E27FC236}">
                  <a16:creationId xmlns:a16="http://schemas.microsoft.com/office/drawing/2014/main" id="{7DFFFD0F-D983-FA15-508B-4AE4F5839449}"/>
                </a:ext>
              </a:extLst>
            </p:cNvPr>
            <p:cNvGrpSpPr/>
            <p:nvPr/>
          </p:nvGrpSpPr>
          <p:grpSpPr>
            <a:xfrm>
              <a:off x="3966032" y="2902995"/>
              <a:ext cx="2937462" cy="2937462"/>
              <a:chOff x="3107352" y="3505200"/>
              <a:chExt cx="2247900" cy="2247900"/>
            </a:xfrm>
          </p:grpSpPr>
          <p:sp useBgFill="1">
            <p:nvSpPr>
              <p:cNvPr id="94" name="Oval 93">
                <a:extLst>
                  <a:ext uri="{FF2B5EF4-FFF2-40B4-BE49-F238E27FC236}">
                    <a16:creationId xmlns:a16="http://schemas.microsoft.com/office/drawing/2014/main" id="{1F42957B-077C-7D2E-CD9C-B1C659A3CB78}"/>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95" name="Oval 94">
                <a:extLst>
                  <a:ext uri="{FF2B5EF4-FFF2-40B4-BE49-F238E27FC236}">
                    <a16:creationId xmlns:a16="http://schemas.microsoft.com/office/drawing/2014/main" id="{B6C3515E-808D-966A-9BB6-69C0963D1AE9}"/>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93" name="Oval 92">
              <a:extLst>
                <a:ext uri="{FF2B5EF4-FFF2-40B4-BE49-F238E27FC236}">
                  <a16:creationId xmlns:a16="http://schemas.microsoft.com/office/drawing/2014/main" id="{FF0E2F84-0718-CF5B-8186-E63E6F269DFA}"/>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96" name="Oval 95">
            <a:extLst>
              <a:ext uri="{FF2B5EF4-FFF2-40B4-BE49-F238E27FC236}">
                <a16:creationId xmlns:a16="http://schemas.microsoft.com/office/drawing/2014/main" id="{5577D7C4-61D8-0026-88BD-BD99EB71E0AB}"/>
              </a:ext>
              <a:ext uri="{C183D7F6-B498-43B3-948B-1728B52AA6E4}">
                <adec:decorative xmlns:adec="http://schemas.microsoft.com/office/drawing/2017/decorative" val="1"/>
              </a:ext>
            </a:extLst>
          </p:cNvPr>
          <p:cNvSpPr/>
          <p:nvPr/>
        </p:nvSpPr>
        <p:spPr>
          <a:xfrm>
            <a:off x="727806" y="3465340"/>
            <a:ext cx="578242" cy="578242"/>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rPr>
              <a:t>4</a:t>
            </a:r>
          </a:p>
        </p:txBody>
      </p:sp>
      <p:sp>
        <p:nvSpPr>
          <p:cNvPr id="97" name="!!BOX1">
            <a:extLst>
              <a:ext uri="{FF2B5EF4-FFF2-40B4-BE49-F238E27FC236}">
                <a16:creationId xmlns:a16="http://schemas.microsoft.com/office/drawing/2014/main" id="{7B2CF523-CBC4-5FB3-43B0-AF66F7F333FB}"/>
              </a:ext>
              <a:ext uri="{C183D7F6-B498-43B3-948B-1728B52AA6E4}">
                <adec:decorative xmlns:adec="http://schemas.microsoft.com/office/drawing/2017/decorative" val="1"/>
              </a:ext>
            </a:extLst>
          </p:cNvPr>
          <p:cNvSpPr>
            <a:spLocks/>
          </p:cNvSpPr>
          <p:nvPr/>
        </p:nvSpPr>
        <p:spPr bwMode="auto">
          <a:xfrm>
            <a:off x="4254500" y="3254386"/>
            <a:ext cx="3679825" cy="1000149"/>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98" name="Rectangle 97">
            <a:extLst>
              <a:ext uri="{FF2B5EF4-FFF2-40B4-BE49-F238E27FC236}">
                <a16:creationId xmlns:a16="http://schemas.microsoft.com/office/drawing/2014/main" id="{322F9B27-D40E-A6A6-94FC-28A0793DB403}"/>
              </a:ext>
              <a:ext uri="{C183D7F6-B498-43B3-948B-1728B52AA6E4}">
                <adec:decorative xmlns:adec="http://schemas.microsoft.com/office/drawing/2017/decorative" val="1"/>
              </a:ext>
            </a:extLst>
          </p:cNvPr>
          <p:cNvSpPr/>
          <p:nvPr/>
        </p:nvSpPr>
        <p:spPr bwMode="auto">
          <a:xfrm>
            <a:off x="5299548" y="3422062"/>
            <a:ext cx="2574451" cy="66479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defTabSz="932472" fontAlgn="base">
              <a:spcBef>
                <a:spcPct val="0"/>
              </a:spcBef>
              <a:spcAft>
                <a:spcPts val="600"/>
              </a:spcAft>
              <a:defRPr/>
            </a:pPr>
            <a:r>
              <a:rPr lang="en-GB" sz="1200">
                <a:solidFill>
                  <a:srgbClr val="000000"/>
                </a:solidFill>
                <a:latin typeface="Segoe UI Semibold"/>
                <a:ea typeface="Segoe UI" pitchFamily="34" charset="0"/>
                <a:cs typeface="Segoe UI" pitchFamily="34" charset="0"/>
              </a:rPr>
              <a:t>How would you like the device access to be managed?</a:t>
            </a:r>
          </a:p>
        </p:txBody>
      </p:sp>
      <p:grpSp>
        <p:nvGrpSpPr>
          <p:cNvPr id="104" name="Group 103">
            <a:extLst>
              <a:ext uri="{FF2B5EF4-FFF2-40B4-BE49-F238E27FC236}">
                <a16:creationId xmlns:a16="http://schemas.microsoft.com/office/drawing/2014/main" id="{AFAE0BB4-2117-4000-27C9-DB98496EE1D7}"/>
              </a:ext>
              <a:ext uri="{C183D7F6-B498-43B3-948B-1728B52AA6E4}">
                <adec:decorative xmlns:adec="http://schemas.microsoft.com/office/drawing/2017/decorative" val="1"/>
              </a:ext>
            </a:extLst>
          </p:cNvPr>
          <p:cNvGrpSpPr/>
          <p:nvPr/>
        </p:nvGrpSpPr>
        <p:grpSpPr>
          <a:xfrm>
            <a:off x="4478608" y="3418841"/>
            <a:ext cx="671240" cy="671240"/>
            <a:chOff x="3966032" y="2902995"/>
            <a:chExt cx="2937462" cy="2937462"/>
          </a:xfrm>
        </p:grpSpPr>
        <p:grpSp>
          <p:nvGrpSpPr>
            <p:cNvPr id="105" name="Group 104">
              <a:extLst>
                <a:ext uri="{FF2B5EF4-FFF2-40B4-BE49-F238E27FC236}">
                  <a16:creationId xmlns:a16="http://schemas.microsoft.com/office/drawing/2014/main" id="{6BF586D0-7CC0-6A0D-A167-10764193D5A3}"/>
                </a:ext>
              </a:extLst>
            </p:cNvPr>
            <p:cNvGrpSpPr/>
            <p:nvPr/>
          </p:nvGrpSpPr>
          <p:grpSpPr>
            <a:xfrm>
              <a:off x="3966032" y="2902995"/>
              <a:ext cx="2937462" cy="2937462"/>
              <a:chOff x="3107352" y="3505200"/>
              <a:chExt cx="2247900" cy="2247900"/>
            </a:xfrm>
          </p:grpSpPr>
          <p:sp useBgFill="1">
            <p:nvSpPr>
              <p:cNvPr id="112" name="Oval 111">
                <a:extLst>
                  <a:ext uri="{FF2B5EF4-FFF2-40B4-BE49-F238E27FC236}">
                    <a16:creationId xmlns:a16="http://schemas.microsoft.com/office/drawing/2014/main" id="{B7CDDF3B-15CE-E122-05DC-E5DDAD7AA0E5}"/>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118" name="Oval 117">
                <a:extLst>
                  <a:ext uri="{FF2B5EF4-FFF2-40B4-BE49-F238E27FC236}">
                    <a16:creationId xmlns:a16="http://schemas.microsoft.com/office/drawing/2014/main" id="{E81464DD-1DAB-CCB8-DAFF-24E3EC15F190}"/>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111" name="Oval 110">
              <a:extLst>
                <a:ext uri="{FF2B5EF4-FFF2-40B4-BE49-F238E27FC236}">
                  <a16:creationId xmlns:a16="http://schemas.microsoft.com/office/drawing/2014/main" id="{16BA65BB-0C4A-8485-EE6D-4D16E3FE49AF}"/>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119" name="Oval 118">
            <a:extLst>
              <a:ext uri="{FF2B5EF4-FFF2-40B4-BE49-F238E27FC236}">
                <a16:creationId xmlns:a16="http://schemas.microsoft.com/office/drawing/2014/main" id="{FA6BDCA1-3FCC-DED8-3909-6FFA8781304C}"/>
              </a:ext>
              <a:ext uri="{C183D7F6-B498-43B3-948B-1728B52AA6E4}">
                <adec:decorative xmlns:adec="http://schemas.microsoft.com/office/drawing/2017/decorative" val="1"/>
              </a:ext>
            </a:extLst>
          </p:cNvPr>
          <p:cNvSpPr/>
          <p:nvPr/>
        </p:nvSpPr>
        <p:spPr>
          <a:xfrm>
            <a:off x="4525106" y="3465340"/>
            <a:ext cx="578242" cy="578242"/>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rPr>
              <a:t>5</a:t>
            </a:r>
          </a:p>
        </p:txBody>
      </p:sp>
      <p:sp>
        <p:nvSpPr>
          <p:cNvPr id="125" name="!!BOX1">
            <a:extLst>
              <a:ext uri="{FF2B5EF4-FFF2-40B4-BE49-F238E27FC236}">
                <a16:creationId xmlns:a16="http://schemas.microsoft.com/office/drawing/2014/main" id="{8CB9D944-821E-122F-665B-0D333E2D4F19}"/>
              </a:ext>
              <a:ext uri="{C183D7F6-B498-43B3-948B-1728B52AA6E4}">
                <adec:decorative xmlns:adec="http://schemas.microsoft.com/office/drawing/2017/decorative" val="1"/>
              </a:ext>
            </a:extLst>
          </p:cNvPr>
          <p:cNvSpPr>
            <a:spLocks/>
          </p:cNvSpPr>
          <p:nvPr/>
        </p:nvSpPr>
        <p:spPr bwMode="auto">
          <a:xfrm>
            <a:off x="8054975" y="3254386"/>
            <a:ext cx="3679825" cy="1000149"/>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26" name="Rectangle 125">
            <a:extLst>
              <a:ext uri="{FF2B5EF4-FFF2-40B4-BE49-F238E27FC236}">
                <a16:creationId xmlns:a16="http://schemas.microsoft.com/office/drawing/2014/main" id="{23240BA3-8E75-08F8-8BD7-36B7C627E684}"/>
              </a:ext>
              <a:ext uri="{C183D7F6-B498-43B3-948B-1728B52AA6E4}">
                <adec:decorative xmlns:adec="http://schemas.microsoft.com/office/drawing/2017/decorative" val="1"/>
              </a:ext>
            </a:extLst>
          </p:cNvPr>
          <p:cNvSpPr/>
          <p:nvPr/>
        </p:nvSpPr>
        <p:spPr bwMode="auto">
          <a:xfrm>
            <a:off x="9100024" y="3237396"/>
            <a:ext cx="2274972" cy="10341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defTabSz="932472" fontAlgn="base">
              <a:spcBef>
                <a:spcPct val="0"/>
              </a:spcBef>
              <a:spcAft>
                <a:spcPts val="600"/>
              </a:spcAft>
              <a:defRPr/>
            </a:pPr>
            <a:r>
              <a:rPr lang="en-GB" sz="1200">
                <a:solidFill>
                  <a:srgbClr val="000000"/>
                </a:solidFill>
                <a:latin typeface="Segoe UI Semibold"/>
                <a:ea typeface="Segoe UI" pitchFamily="34" charset="0"/>
                <a:cs typeface="Segoe UI" pitchFamily="34" charset="0"/>
              </a:rPr>
              <a:t>Does the device need to</a:t>
            </a:r>
            <a:br>
              <a:rPr lang="en-GB" sz="1200">
                <a:solidFill>
                  <a:srgbClr val="000000"/>
                </a:solidFill>
                <a:latin typeface="Segoe UI Semibold"/>
                <a:ea typeface="Segoe UI" pitchFamily="34" charset="0"/>
                <a:cs typeface="Segoe UI" pitchFamily="34" charset="0"/>
              </a:rPr>
            </a:br>
            <a:r>
              <a:rPr lang="en-GB" sz="1200">
                <a:solidFill>
                  <a:srgbClr val="000000"/>
                </a:solidFill>
                <a:latin typeface="Segoe UI Semibold"/>
                <a:ea typeface="Segoe UI" pitchFamily="34" charset="0"/>
                <a:cs typeface="Segoe UI" pitchFamily="34" charset="0"/>
              </a:rPr>
              <a:t>be logged into a generic account after an</a:t>
            </a:r>
            <a:br>
              <a:rPr lang="en-GB" sz="1200">
                <a:solidFill>
                  <a:srgbClr val="000000"/>
                </a:solidFill>
                <a:latin typeface="Segoe UI Semibold"/>
                <a:ea typeface="Segoe UI" pitchFamily="34" charset="0"/>
                <a:cs typeface="Segoe UI" pitchFamily="34" charset="0"/>
              </a:rPr>
            </a:br>
            <a:r>
              <a:rPr lang="en-GB" sz="1200">
                <a:solidFill>
                  <a:srgbClr val="000000"/>
                </a:solidFill>
                <a:latin typeface="Segoe UI Semibold"/>
                <a:ea typeface="Segoe UI" pitchFamily="34" charset="0"/>
                <a:cs typeface="Segoe UI" pitchFamily="34" charset="0"/>
              </a:rPr>
              <a:t>authenticated user logs off?</a:t>
            </a:r>
          </a:p>
        </p:txBody>
      </p:sp>
      <p:grpSp>
        <p:nvGrpSpPr>
          <p:cNvPr id="127" name="!!A">
            <a:extLst>
              <a:ext uri="{FF2B5EF4-FFF2-40B4-BE49-F238E27FC236}">
                <a16:creationId xmlns:a16="http://schemas.microsoft.com/office/drawing/2014/main" id="{4254AD26-1AFE-9BC6-0B8F-9EA5446B9F6B}"/>
              </a:ext>
              <a:ext uri="{C183D7F6-B498-43B3-948B-1728B52AA6E4}">
                <adec:decorative xmlns:adec="http://schemas.microsoft.com/office/drawing/2017/decorative" val="1"/>
              </a:ext>
            </a:extLst>
          </p:cNvPr>
          <p:cNvGrpSpPr/>
          <p:nvPr/>
        </p:nvGrpSpPr>
        <p:grpSpPr>
          <a:xfrm>
            <a:off x="11393881" y="3949119"/>
            <a:ext cx="230609" cy="231532"/>
            <a:chOff x="-1827186" y="5547821"/>
            <a:chExt cx="624246" cy="626744"/>
          </a:xfrm>
        </p:grpSpPr>
        <p:pic>
          <p:nvPicPr>
            <p:cNvPr id="128" name="Picture 127">
              <a:extLst>
                <a:ext uri="{FF2B5EF4-FFF2-40B4-BE49-F238E27FC236}">
                  <a16:creationId xmlns:a16="http://schemas.microsoft.com/office/drawing/2014/main" id="{1A629E46-D2B9-DDF4-F5C1-5A81C8E76A14}"/>
                </a:ext>
              </a:extLst>
            </p:cNvPr>
            <p:cNvPicPr>
              <a:picLocks noChangeAspect="1"/>
            </p:cNvPicPr>
            <p:nvPr/>
          </p:nvPicPr>
          <p:blipFill>
            <a:blip r:embed="rId10">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129" name="Graphic 128" descr="Cursor with solid fill">
              <a:extLst>
                <a:ext uri="{FF2B5EF4-FFF2-40B4-BE49-F238E27FC236}">
                  <a16:creationId xmlns:a16="http://schemas.microsoft.com/office/drawing/2014/main" id="{AC37E4B7-ED79-EFDF-CE67-12D75ADA8CA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76064" y="5600192"/>
              <a:ext cx="522002" cy="522002"/>
            </a:xfrm>
            <a:prstGeom prst="rect">
              <a:avLst/>
            </a:prstGeom>
          </p:spPr>
        </p:pic>
      </p:grpSp>
      <p:grpSp>
        <p:nvGrpSpPr>
          <p:cNvPr id="130" name="Group 129">
            <a:extLst>
              <a:ext uri="{FF2B5EF4-FFF2-40B4-BE49-F238E27FC236}">
                <a16:creationId xmlns:a16="http://schemas.microsoft.com/office/drawing/2014/main" id="{9DD540B7-A6DE-8B97-F30D-08D81D8ADF28}"/>
              </a:ext>
              <a:ext uri="{C183D7F6-B498-43B3-948B-1728B52AA6E4}">
                <adec:decorative xmlns:adec="http://schemas.microsoft.com/office/drawing/2017/decorative" val="1"/>
              </a:ext>
            </a:extLst>
          </p:cNvPr>
          <p:cNvGrpSpPr/>
          <p:nvPr/>
        </p:nvGrpSpPr>
        <p:grpSpPr>
          <a:xfrm>
            <a:off x="8279083" y="3418841"/>
            <a:ext cx="671240" cy="671240"/>
            <a:chOff x="3966032" y="2902995"/>
            <a:chExt cx="2937462" cy="2937462"/>
          </a:xfrm>
        </p:grpSpPr>
        <p:grpSp>
          <p:nvGrpSpPr>
            <p:cNvPr id="131" name="Group 130">
              <a:extLst>
                <a:ext uri="{FF2B5EF4-FFF2-40B4-BE49-F238E27FC236}">
                  <a16:creationId xmlns:a16="http://schemas.microsoft.com/office/drawing/2014/main" id="{B6D32A0E-6C79-A446-1F9A-2890589EA4D3}"/>
                </a:ext>
              </a:extLst>
            </p:cNvPr>
            <p:cNvGrpSpPr/>
            <p:nvPr/>
          </p:nvGrpSpPr>
          <p:grpSpPr>
            <a:xfrm>
              <a:off x="3966032" y="2902995"/>
              <a:ext cx="2937462" cy="2937462"/>
              <a:chOff x="3107352" y="3505200"/>
              <a:chExt cx="2247900" cy="2247900"/>
            </a:xfrm>
          </p:grpSpPr>
          <p:sp useBgFill="1">
            <p:nvSpPr>
              <p:cNvPr id="133" name="Oval 132">
                <a:extLst>
                  <a:ext uri="{FF2B5EF4-FFF2-40B4-BE49-F238E27FC236}">
                    <a16:creationId xmlns:a16="http://schemas.microsoft.com/office/drawing/2014/main" id="{6850747D-8261-3F39-16BE-6B284F408D07}"/>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134" name="Oval 133">
                <a:extLst>
                  <a:ext uri="{FF2B5EF4-FFF2-40B4-BE49-F238E27FC236}">
                    <a16:creationId xmlns:a16="http://schemas.microsoft.com/office/drawing/2014/main" id="{AFC69CE3-5998-E857-A831-938AF8E4EE46}"/>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132" name="Oval 131">
              <a:extLst>
                <a:ext uri="{FF2B5EF4-FFF2-40B4-BE49-F238E27FC236}">
                  <a16:creationId xmlns:a16="http://schemas.microsoft.com/office/drawing/2014/main" id="{B900D7BA-882A-197C-8EB6-F3E188454742}"/>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135" name="Oval 134">
            <a:extLst>
              <a:ext uri="{FF2B5EF4-FFF2-40B4-BE49-F238E27FC236}">
                <a16:creationId xmlns:a16="http://schemas.microsoft.com/office/drawing/2014/main" id="{C31EF801-FE66-C184-A146-46641FC77F35}"/>
              </a:ext>
              <a:ext uri="{C183D7F6-B498-43B3-948B-1728B52AA6E4}">
                <adec:decorative xmlns:adec="http://schemas.microsoft.com/office/drawing/2017/decorative" val="1"/>
              </a:ext>
            </a:extLst>
          </p:cNvPr>
          <p:cNvSpPr/>
          <p:nvPr/>
        </p:nvSpPr>
        <p:spPr>
          <a:xfrm>
            <a:off x="8325581" y="3465340"/>
            <a:ext cx="578242" cy="578242"/>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rPr>
              <a:t>6</a:t>
            </a:r>
          </a:p>
        </p:txBody>
      </p:sp>
      <p:sp>
        <p:nvSpPr>
          <p:cNvPr id="10" name="Rectangle 9">
            <a:extLst>
              <a:ext uri="{FF2B5EF4-FFF2-40B4-BE49-F238E27FC236}">
                <a16:creationId xmlns:a16="http://schemas.microsoft.com/office/drawing/2014/main" id="{051DFFAA-233F-9D12-B491-1C0A77C787E0}"/>
              </a:ext>
              <a:ext uri="{C183D7F6-B498-43B3-948B-1728B52AA6E4}">
                <adec:decorative xmlns:adec="http://schemas.microsoft.com/office/drawing/2017/decorative" val="1"/>
              </a:ext>
            </a:extLst>
          </p:cNvPr>
          <p:cNvSpPr/>
          <p:nvPr/>
        </p:nvSpPr>
        <p:spPr bwMode="auto">
          <a:xfrm>
            <a:off x="0" y="342900"/>
            <a:ext cx="12192000" cy="6515100"/>
          </a:xfrm>
          <a:prstGeom prst="rect">
            <a:avLst/>
          </a:prstGeom>
          <a:solidFill>
            <a:schemeClr val="bg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0" name="Rectangle: Rounded Corners 29">
            <a:extLst>
              <a:ext uri="{FF2B5EF4-FFF2-40B4-BE49-F238E27FC236}">
                <a16:creationId xmlns:a16="http://schemas.microsoft.com/office/drawing/2014/main" id="{0E000EBA-7183-7BCE-E4E7-3965A85D4297}"/>
              </a:ext>
              <a:ext uri="{C183D7F6-B498-43B3-948B-1728B52AA6E4}">
                <adec:decorative xmlns:adec="http://schemas.microsoft.com/office/drawing/2017/decorative" val="1"/>
              </a:ext>
            </a:extLst>
          </p:cNvPr>
          <p:cNvSpPr>
            <a:spLocks/>
          </p:cNvSpPr>
          <p:nvPr/>
        </p:nvSpPr>
        <p:spPr bwMode="auto">
          <a:xfrm>
            <a:off x="2365940" y="2302295"/>
            <a:ext cx="7460120" cy="3582770"/>
          </a:xfrm>
          <a:prstGeom prst="roundRect">
            <a:avLst>
              <a:gd name="adj" fmla="val 3386"/>
            </a:avLst>
          </a:prstGeom>
          <a:solidFill>
            <a:schemeClr val="bg1"/>
          </a:solidFill>
          <a:ln w="12700">
            <a:noFill/>
            <a:headEnd type="none" w="med" len="med"/>
            <a:tailEnd type="none" w="med" len="med"/>
          </a:ln>
          <a:effectLst>
            <a:glow rad="114300">
              <a:schemeClr val="tx1">
                <a:alpha val="15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9" name="Freeform: Shape 28">
            <a:extLst>
              <a:ext uri="{FF2B5EF4-FFF2-40B4-BE49-F238E27FC236}">
                <a16:creationId xmlns:a16="http://schemas.microsoft.com/office/drawing/2014/main" id="{EBF2BC94-1956-357E-F009-F6CDFB6025DF}"/>
              </a:ext>
              <a:ext uri="{C183D7F6-B498-43B3-948B-1728B52AA6E4}">
                <adec:decorative xmlns:adec="http://schemas.microsoft.com/office/drawing/2017/decorative" val="1"/>
              </a:ext>
            </a:extLst>
          </p:cNvPr>
          <p:cNvSpPr/>
          <p:nvPr/>
        </p:nvSpPr>
        <p:spPr bwMode="auto">
          <a:xfrm rot="16200000">
            <a:off x="10773935" y="1613877"/>
            <a:ext cx="1646815" cy="1189317"/>
          </a:xfrm>
          <a:custGeom>
            <a:avLst/>
            <a:gdLst>
              <a:gd name="connsiteX0" fmla="*/ 1628958 w 1784350"/>
              <a:gd name="connsiteY0" fmla="*/ 1288644 h 1288644"/>
              <a:gd name="connsiteX1" fmla="*/ 0 w 1784350"/>
              <a:gd name="connsiteY1" fmla="*/ 1288644 h 1288644"/>
              <a:gd name="connsiteX2" fmla="*/ 3047 w 1784350"/>
              <a:gd name="connsiteY2" fmla="*/ 1228822 h 1288644"/>
              <a:gd name="connsiteX3" fmla="*/ 880697 w 1784350"/>
              <a:gd name="connsiteY3" fmla="*/ 436463 h 1288644"/>
              <a:gd name="connsiteX4" fmla="*/ 1347887 w 1784350"/>
              <a:gd name="connsiteY4" fmla="*/ 436463 h 1288644"/>
              <a:gd name="connsiteX5" fmla="*/ 1784350 w 1784350"/>
              <a:gd name="connsiteY5" fmla="*/ 0 h 1288644"/>
              <a:gd name="connsiteX6" fmla="*/ 1784350 w 1784350"/>
              <a:gd name="connsiteY6" fmla="*/ 872927 h 1288644"/>
              <a:gd name="connsiteX7" fmla="*/ 1784350 w 1784350"/>
              <a:gd name="connsiteY7" fmla="*/ 1133252 h 1288644"/>
              <a:gd name="connsiteX8" fmla="*/ 1628958 w 1784350"/>
              <a:gd name="connsiteY8" fmla="*/ 1288644 h 128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4350" h="1288644">
                <a:moveTo>
                  <a:pt x="1628958" y="1288644"/>
                </a:moveTo>
                <a:lnTo>
                  <a:pt x="0" y="1288644"/>
                </a:lnTo>
                <a:lnTo>
                  <a:pt x="3047" y="1228822"/>
                </a:lnTo>
                <a:cubicBezTo>
                  <a:pt x="48441" y="785399"/>
                  <a:pt x="425808" y="436463"/>
                  <a:pt x="880697" y="436463"/>
                </a:cubicBezTo>
                <a:lnTo>
                  <a:pt x="1347887" y="436463"/>
                </a:lnTo>
                <a:cubicBezTo>
                  <a:pt x="1587928" y="436463"/>
                  <a:pt x="1784350" y="240042"/>
                  <a:pt x="1784350" y="0"/>
                </a:cubicBezTo>
                <a:lnTo>
                  <a:pt x="1784350" y="872927"/>
                </a:lnTo>
                <a:lnTo>
                  <a:pt x="1784350" y="1133252"/>
                </a:lnTo>
                <a:cubicBezTo>
                  <a:pt x="1784350" y="1219073"/>
                  <a:pt x="1714779" y="1288644"/>
                  <a:pt x="1628958" y="1288644"/>
                </a:cubicBezTo>
                <a:close/>
              </a:path>
            </a:pathLst>
          </a:custGeom>
          <a:gradFill>
            <a:gsLst>
              <a:gs pos="50000">
                <a:srgbClr val="94E19A"/>
              </a:gs>
              <a:gs pos="0">
                <a:srgbClr val="AEF23D"/>
              </a:gs>
              <a:gs pos="100000">
                <a:srgbClr val="79CFFC"/>
              </a:gs>
            </a:gsLst>
            <a:lin ang="2700000" scaled="1"/>
          </a:gradFill>
          <a:ln w="376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err="1">
              <a:ln>
                <a:noFill/>
              </a:ln>
              <a:solidFill>
                <a:srgbClr val="000000"/>
              </a:solidFill>
              <a:effectLst/>
              <a:uLnTx/>
              <a:uFillTx/>
              <a:latin typeface="Segoe UI"/>
              <a:ea typeface="+mn-ea"/>
              <a:cs typeface="+mn-cs"/>
            </a:endParaRPr>
          </a:p>
        </p:txBody>
      </p:sp>
      <p:sp>
        <p:nvSpPr>
          <p:cNvPr id="4" name="Freeform: Shape 3">
            <a:extLst>
              <a:ext uri="{FF2B5EF4-FFF2-40B4-BE49-F238E27FC236}">
                <a16:creationId xmlns:a16="http://schemas.microsoft.com/office/drawing/2014/main" id="{38695748-F541-40FE-3A90-2C20F0D29DCC}"/>
              </a:ext>
              <a:ext uri="{C183D7F6-B498-43B3-948B-1728B52AA6E4}">
                <adec:decorative xmlns:adec="http://schemas.microsoft.com/office/drawing/2017/decorative" val="1"/>
              </a:ext>
            </a:extLst>
          </p:cNvPr>
          <p:cNvSpPr/>
          <p:nvPr/>
        </p:nvSpPr>
        <p:spPr bwMode="auto">
          <a:xfrm flipH="1" flipV="1">
            <a:off x="0" y="-1"/>
            <a:ext cx="12192000" cy="1665387"/>
          </a:xfrm>
          <a:custGeom>
            <a:avLst/>
            <a:gdLst>
              <a:gd name="connsiteX0" fmla="*/ 11268532 w 12192000"/>
              <a:gd name="connsiteY0" fmla="*/ 106 h 4074802"/>
              <a:gd name="connsiteX1" fmla="*/ 12185209 w 12192000"/>
              <a:gd name="connsiteY1" fmla="*/ 20416 h 4074802"/>
              <a:gd name="connsiteX2" fmla="*/ 12192000 w 12192000"/>
              <a:gd name="connsiteY2" fmla="*/ 20811 h 4074802"/>
              <a:gd name="connsiteX3" fmla="*/ 12192000 w 12192000"/>
              <a:gd name="connsiteY3" fmla="*/ 1064902 h 4074802"/>
              <a:gd name="connsiteX4" fmla="*/ 12192000 w 12192000"/>
              <a:gd name="connsiteY4" fmla="*/ 1585602 h 4074802"/>
              <a:gd name="connsiteX5" fmla="*/ 12192000 w 12192000"/>
              <a:gd name="connsiteY5" fmla="*/ 4074802 h 4074802"/>
              <a:gd name="connsiteX6" fmla="*/ 0 w 12192000"/>
              <a:gd name="connsiteY6" fmla="*/ 4074802 h 4074802"/>
              <a:gd name="connsiteX7" fmla="*/ 0 w 12192000"/>
              <a:gd name="connsiteY7" fmla="*/ 1585602 h 4074802"/>
              <a:gd name="connsiteX8" fmla="*/ 0 w 12192000"/>
              <a:gd name="connsiteY8" fmla="*/ 1064902 h 4074802"/>
              <a:gd name="connsiteX9" fmla="*/ 0 w 12192000"/>
              <a:gd name="connsiteY9" fmla="*/ 16345 h 4074802"/>
              <a:gd name="connsiteX10" fmla="*/ 244047 w 12192000"/>
              <a:gd name="connsiteY10" fmla="*/ 27486 h 4074802"/>
              <a:gd name="connsiteX11" fmla="*/ 1686840 w 12192000"/>
              <a:gd name="connsiteY11" fmla="*/ 173856 h 4074802"/>
              <a:gd name="connsiteX12" fmla="*/ 9172284 w 12192000"/>
              <a:gd name="connsiteY12" fmla="*/ 173856 h 4074802"/>
              <a:gd name="connsiteX13" fmla="*/ 11268532 w 12192000"/>
              <a:gd name="connsiteY13" fmla="*/ 106 h 407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4074802">
                <a:moveTo>
                  <a:pt x="11268532" y="106"/>
                </a:moveTo>
                <a:cubicBezTo>
                  <a:pt x="11570638" y="-964"/>
                  <a:pt x="11877794" y="6092"/>
                  <a:pt x="12185209" y="20416"/>
                </a:cubicBezTo>
                <a:lnTo>
                  <a:pt x="12192000" y="20811"/>
                </a:lnTo>
                <a:lnTo>
                  <a:pt x="12192000" y="1064902"/>
                </a:lnTo>
                <a:lnTo>
                  <a:pt x="12192000" y="1585602"/>
                </a:lnTo>
                <a:lnTo>
                  <a:pt x="12192000" y="4074802"/>
                </a:lnTo>
                <a:lnTo>
                  <a:pt x="0" y="4074802"/>
                </a:lnTo>
                <a:lnTo>
                  <a:pt x="0" y="1585602"/>
                </a:lnTo>
                <a:lnTo>
                  <a:pt x="0" y="1064902"/>
                </a:lnTo>
                <a:lnTo>
                  <a:pt x="0" y="16345"/>
                </a:lnTo>
                <a:lnTo>
                  <a:pt x="244047" y="27486"/>
                </a:lnTo>
                <a:cubicBezTo>
                  <a:pt x="678291" y="52375"/>
                  <a:pt x="1158360" y="99922"/>
                  <a:pt x="1686840" y="173856"/>
                </a:cubicBezTo>
                <a:cubicBezTo>
                  <a:pt x="5914682" y="765330"/>
                  <a:pt x="9172284" y="173856"/>
                  <a:pt x="9172284" y="173856"/>
                </a:cubicBezTo>
                <a:cubicBezTo>
                  <a:pt x="9789564" y="56236"/>
                  <a:pt x="10513267" y="2780"/>
                  <a:pt x="11268532" y="106"/>
                </a:cubicBezTo>
                <a:close/>
              </a:path>
            </a:pathLst>
          </a:custGeom>
          <a:gradFill>
            <a:gsLst>
              <a:gs pos="0">
                <a:srgbClr val="716CDC"/>
              </a:gs>
              <a:gs pos="100000">
                <a:srgbClr val="342792"/>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err="1">
              <a:ln>
                <a:noFill/>
              </a:ln>
              <a:solidFill>
                <a:srgbClr val="000000"/>
              </a:solidFill>
              <a:effectLst/>
              <a:uLnTx/>
              <a:uFillTx/>
              <a:latin typeface="Segoe UI"/>
              <a:ea typeface="+mn-ea"/>
              <a:cs typeface="+mn-cs"/>
            </a:endParaRPr>
          </a:p>
        </p:txBody>
      </p:sp>
      <p:sp>
        <p:nvSpPr>
          <p:cNvPr id="12" name="Title 1">
            <a:extLst>
              <a:ext uri="{FF2B5EF4-FFF2-40B4-BE49-F238E27FC236}">
                <a16:creationId xmlns:a16="http://schemas.microsoft.com/office/drawing/2014/main" id="{2C0136A2-8768-F9D2-A0E2-035565B02893}"/>
              </a:ext>
              <a:ext uri="{C183D7F6-B498-43B3-948B-1728B52AA6E4}">
                <adec:decorative xmlns:adec="http://schemas.microsoft.com/office/drawing/2017/decorative" val="1"/>
              </a:ext>
            </a:extLst>
          </p:cNvPr>
          <p:cNvSpPr>
            <a:spLocks noGrp="1"/>
          </p:cNvSpPr>
          <p:nvPr>
            <p:ph type="title"/>
          </p:nvPr>
        </p:nvSpPr>
        <p:spPr>
          <a:xfrm>
            <a:off x="460247" y="457200"/>
            <a:ext cx="11274552" cy="677108"/>
          </a:xfrm>
        </p:spPr>
        <p:txBody>
          <a:bodyPr/>
          <a:lstStyle/>
          <a:p>
            <a:r>
              <a:rPr lang="en-GB" sz="2800">
                <a:solidFill>
                  <a:schemeClr val="bg1"/>
                </a:solidFill>
              </a:rPr>
              <a:t>Mobile device management considerations</a:t>
            </a:r>
            <a:br>
              <a:rPr lang="en-GB">
                <a:solidFill>
                  <a:schemeClr val="bg1"/>
                </a:solidFill>
              </a:rPr>
            </a:br>
            <a:r>
              <a:rPr lang="en-GB" sz="1600">
                <a:solidFill>
                  <a:schemeClr val="bg1"/>
                </a:solidFill>
                <a:latin typeface="Segoe UI Semilight" panose="020B0402040204020203" pitchFamily="34" charset="0"/>
                <a:cs typeface="Segoe UI Semilight" panose="020B0402040204020203" pitchFamily="34" charset="0"/>
              </a:rPr>
              <a:t>Mobile device management (MDM) solutions provide functionality to simplify deployment, management and monitoring of devices. </a:t>
            </a:r>
            <a:endParaRPr lang="en-GB">
              <a:solidFill>
                <a:schemeClr val="bg1"/>
              </a:solidFill>
              <a:latin typeface="Segoe UI Semilight" panose="020B0402040204020203" pitchFamily="34" charset="0"/>
              <a:cs typeface="Segoe UI Semilight" panose="020B0402040204020203" pitchFamily="34" charset="0"/>
            </a:endParaRPr>
          </a:p>
        </p:txBody>
      </p:sp>
      <p:sp>
        <p:nvSpPr>
          <p:cNvPr id="33" name="Title 1">
            <a:extLst>
              <a:ext uri="{FF2B5EF4-FFF2-40B4-BE49-F238E27FC236}">
                <a16:creationId xmlns:a16="http://schemas.microsoft.com/office/drawing/2014/main" id="{BB3A6259-7C5E-2E28-C693-2E98A22B7855}"/>
              </a:ext>
              <a:ext uri="{C183D7F6-B498-43B3-948B-1728B52AA6E4}">
                <adec:decorative xmlns:adec="http://schemas.microsoft.com/office/drawing/2017/decorative" val="1"/>
              </a:ext>
            </a:extLst>
          </p:cNvPr>
          <p:cNvSpPr txBox="1">
            <a:spLocks/>
          </p:cNvSpPr>
          <p:nvPr/>
        </p:nvSpPr>
        <p:spPr>
          <a:xfrm>
            <a:off x="3209421" y="2765788"/>
            <a:ext cx="5773158" cy="738664"/>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50" baseline="0">
                <a:ln w="3175">
                  <a:noFill/>
                </a:ln>
                <a:solidFill>
                  <a:schemeClr val="tx1"/>
                </a:solidFill>
                <a:effectLst/>
                <a:latin typeface="+mj-lt"/>
                <a:ea typeface="+mn-ea"/>
                <a:cs typeface="Segoe UI" pitchFamily="34" charset="0"/>
              </a:defRPr>
            </a:lvl1pPr>
          </a:lstStyle>
          <a:p>
            <a:pPr algn="ctr"/>
            <a:r>
              <a:rPr lang="en-GB" sz="2400">
                <a:solidFill>
                  <a:srgbClr val="292828"/>
                </a:solidFill>
              </a:rPr>
              <a:t>How would you like operating system updates to be rolled-out to devices?</a:t>
            </a:r>
          </a:p>
        </p:txBody>
      </p:sp>
      <p:sp>
        <p:nvSpPr>
          <p:cNvPr id="2" name="Rectangle: Rounded Corners 1">
            <a:extLst>
              <a:ext uri="{FF2B5EF4-FFF2-40B4-BE49-F238E27FC236}">
                <a16:creationId xmlns:a16="http://schemas.microsoft.com/office/drawing/2014/main" id="{B5BA546B-9588-1D91-A3AE-9C4F892AEB89}"/>
              </a:ext>
              <a:ext uri="{C183D7F6-B498-43B3-948B-1728B52AA6E4}">
                <adec:decorative xmlns:adec="http://schemas.microsoft.com/office/drawing/2017/decorative" val="1"/>
              </a:ext>
            </a:extLst>
          </p:cNvPr>
          <p:cNvSpPr>
            <a:spLocks/>
          </p:cNvSpPr>
          <p:nvPr/>
        </p:nvSpPr>
        <p:spPr bwMode="auto">
          <a:xfrm>
            <a:off x="3196614" y="4171645"/>
            <a:ext cx="2749372" cy="1339413"/>
          </a:xfrm>
          <a:prstGeom prst="roundRect">
            <a:avLst>
              <a:gd name="adj" fmla="val 3386"/>
            </a:avLst>
          </a:prstGeom>
          <a:solidFill>
            <a:schemeClr val="bg1">
              <a:alpha val="90000"/>
            </a:schemeClr>
          </a:solidFill>
          <a:ln w="12700">
            <a:noFill/>
            <a:headEnd type="none" w="med" len="med"/>
            <a:tailEnd type="none" w="med" len="med"/>
          </a:ln>
          <a:effectLst>
            <a:glow rad="114300">
              <a:schemeClr val="tx1">
                <a:alpha val="2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3" name="Group 2">
            <a:extLst>
              <a:ext uri="{FF2B5EF4-FFF2-40B4-BE49-F238E27FC236}">
                <a16:creationId xmlns:a16="http://schemas.microsoft.com/office/drawing/2014/main" id="{6AA3EB22-351A-CA80-3C7A-303AD445974C}"/>
              </a:ext>
              <a:ext uri="{C183D7F6-B498-43B3-948B-1728B52AA6E4}">
                <adec:decorative xmlns:adec="http://schemas.microsoft.com/office/drawing/2017/decorative" val="1"/>
              </a:ext>
            </a:extLst>
          </p:cNvPr>
          <p:cNvGrpSpPr/>
          <p:nvPr/>
        </p:nvGrpSpPr>
        <p:grpSpPr>
          <a:xfrm>
            <a:off x="4167563" y="3771029"/>
            <a:ext cx="807474" cy="807474"/>
            <a:chOff x="3966032" y="2902995"/>
            <a:chExt cx="2937462" cy="2937462"/>
          </a:xfrm>
        </p:grpSpPr>
        <p:grpSp>
          <p:nvGrpSpPr>
            <p:cNvPr id="11" name="Group 10">
              <a:extLst>
                <a:ext uri="{FF2B5EF4-FFF2-40B4-BE49-F238E27FC236}">
                  <a16:creationId xmlns:a16="http://schemas.microsoft.com/office/drawing/2014/main" id="{92EC051E-54DC-406D-EB5D-4EC51740C337}"/>
                </a:ext>
              </a:extLst>
            </p:cNvPr>
            <p:cNvGrpSpPr/>
            <p:nvPr/>
          </p:nvGrpSpPr>
          <p:grpSpPr>
            <a:xfrm>
              <a:off x="3966032" y="2902995"/>
              <a:ext cx="2937462" cy="2937462"/>
              <a:chOff x="3107352" y="3505200"/>
              <a:chExt cx="2247900" cy="2247900"/>
            </a:xfrm>
          </p:grpSpPr>
          <p:sp useBgFill="1">
            <p:nvSpPr>
              <p:cNvPr id="15" name="Oval 14">
                <a:extLst>
                  <a:ext uri="{FF2B5EF4-FFF2-40B4-BE49-F238E27FC236}">
                    <a16:creationId xmlns:a16="http://schemas.microsoft.com/office/drawing/2014/main" id="{F69B23AB-57D1-619B-0EBD-E27629C7F262}"/>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sp useBgFill="1">
            <p:nvSpPr>
              <p:cNvPr id="16" name="Oval 15">
                <a:extLst>
                  <a:ext uri="{FF2B5EF4-FFF2-40B4-BE49-F238E27FC236}">
                    <a16:creationId xmlns:a16="http://schemas.microsoft.com/office/drawing/2014/main" id="{746D2F3E-51DA-8B5B-2B41-E5237F45A9AE}"/>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p:nvSpPr>
            <p:cNvPr id="14" name="Oval 13">
              <a:extLst>
                <a:ext uri="{FF2B5EF4-FFF2-40B4-BE49-F238E27FC236}">
                  <a16:creationId xmlns:a16="http://schemas.microsoft.com/office/drawing/2014/main" id="{887392B5-F2F0-4F0F-2C1F-CD994F6E43C3}"/>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useBgFill="1">
        <p:nvSpPr>
          <p:cNvPr id="17" name="Oval 16">
            <a:extLst>
              <a:ext uri="{FF2B5EF4-FFF2-40B4-BE49-F238E27FC236}">
                <a16:creationId xmlns:a16="http://schemas.microsoft.com/office/drawing/2014/main" id="{F9629614-A944-197C-FE48-997DDCD6E657}"/>
              </a:ext>
              <a:ext uri="{C183D7F6-B498-43B3-948B-1728B52AA6E4}">
                <adec:decorative xmlns:adec="http://schemas.microsoft.com/office/drawing/2017/decorative" val="1"/>
              </a:ext>
            </a:extLst>
          </p:cNvPr>
          <p:cNvSpPr/>
          <p:nvPr/>
        </p:nvSpPr>
        <p:spPr>
          <a:xfrm>
            <a:off x="4223499" y="3826965"/>
            <a:ext cx="695602" cy="695602"/>
          </a:xfrm>
          <a:prstGeom prst="ellipse">
            <a:avLst/>
          </a:prstGeom>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21" normalizeH="0" baseline="0" noProof="0">
              <a:ln w="3175">
                <a:noFill/>
              </a:ln>
              <a:gradFill>
                <a:gsLst>
                  <a:gs pos="0">
                    <a:srgbClr val="F0F0F0"/>
                  </a:gs>
                  <a:gs pos="99000">
                    <a:srgbClr val="ACDED9"/>
                  </a:gs>
                </a:gsLst>
                <a:lin ang="2700000" scaled="0"/>
              </a:gradFill>
              <a:effectLst/>
              <a:uLnTx/>
              <a:uFillTx/>
              <a:latin typeface="Segoe UI"/>
              <a:ea typeface="+mn-ea"/>
              <a:cs typeface="Segoe UI" pitchFamily="34" charset="0"/>
            </a:endParaRPr>
          </a:p>
        </p:txBody>
      </p:sp>
      <p:sp>
        <p:nvSpPr>
          <p:cNvPr id="51" name="Rectangle: Rounded Corners 50">
            <a:extLst>
              <a:ext uri="{FF2B5EF4-FFF2-40B4-BE49-F238E27FC236}">
                <a16:creationId xmlns:a16="http://schemas.microsoft.com/office/drawing/2014/main" id="{80AC4EC5-325E-C8CF-9C77-DF906B09132F}"/>
              </a:ext>
              <a:ext uri="{C183D7F6-B498-43B3-948B-1728B52AA6E4}">
                <adec:decorative xmlns:adec="http://schemas.microsoft.com/office/drawing/2017/decorative" val="1"/>
              </a:ext>
            </a:extLst>
          </p:cNvPr>
          <p:cNvSpPr>
            <a:spLocks/>
          </p:cNvSpPr>
          <p:nvPr/>
        </p:nvSpPr>
        <p:spPr bwMode="auto">
          <a:xfrm>
            <a:off x="6251753" y="4171645"/>
            <a:ext cx="2749372" cy="1339413"/>
          </a:xfrm>
          <a:prstGeom prst="roundRect">
            <a:avLst>
              <a:gd name="adj" fmla="val 3386"/>
            </a:avLst>
          </a:prstGeom>
          <a:solidFill>
            <a:schemeClr val="bg1">
              <a:alpha val="90000"/>
            </a:schemeClr>
          </a:solidFill>
          <a:ln w="12700">
            <a:noFill/>
            <a:headEnd type="none" w="med" len="med"/>
            <a:tailEnd type="none" w="med" len="med"/>
          </a:ln>
          <a:effectLst>
            <a:glow rad="114300">
              <a:schemeClr val="tx1">
                <a:alpha val="2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52" name="Group 51">
            <a:extLst>
              <a:ext uri="{FF2B5EF4-FFF2-40B4-BE49-F238E27FC236}">
                <a16:creationId xmlns:a16="http://schemas.microsoft.com/office/drawing/2014/main" id="{23F91E81-80B2-ED9E-993E-B7E9A633A937}"/>
              </a:ext>
              <a:ext uri="{C183D7F6-B498-43B3-948B-1728B52AA6E4}">
                <adec:decorative xmlns:adec="http://schemas.microsoft.com/office/drawing/2017/decorative" val="1"/>
              </a:ext>
            </a:extLst>
          </p:cNvPr>
          <p:cNvGrpSpPr/>
          <p:nvPr/>
        </p:nvGrpSpPr>
        <p:grpSpPr>
          <a:xfrm>
            <a:off x="7222702" y="3771029"/>
            <a:ext cx="807474" cy="807474"/>
            <a:chOff x="3966032" y="2902995"/>
            <a:chExt cx="2937462" cy="2937462"/>
          </a:xfrm>
        </p:grpSpPr>
        <p:grpSp>
          <p:nvGrpSpPr>
            <p:cNvPr id="53" name="Group 52">
              <a:extLst>
                <a:ext uri="{FF2B5EF4-FFF2-40B4-BE49-F238E27FC236}">
                  <a16:creationId xmlns:a16="http://schemas.microsoft.com/office/drawing/2014/main" id="{F2658A57-A4C2-AB8B-2633-AC2D2F0954B4}"/>
                </a:ext>
              </a:extLst>
            </p:cNvPr>
            <p:cNvGrpSpPr/>
            <p:nvPr/>
          </p:nvGrpSpPr>
          <p:grpSpPr>
            <a:xfrm>
              <a:off x="3966032" y="2902995"/>
              <a:ext cx="2937462" cy="2937462"/>
              <a:chOff x="3107352" y="3505200"/>
              <a:chExt cx="2247900" cy="2247900"/>
            </a:xfrm>
          </p:grpSpPr>
          <p:sp useBgFill="1">
            <p:nvSpPr>
              <p:cNvPr id="117" name="Oval 116">
                <a:extLst>
                  <a:ext uri="{FF2B5EF4-FFF2-40B4-BE49-F238E27FC236}">
                    <a16:creationId xmlns:a16="http://schemas.microsoft.com/office/drawing/2014/main" id="{1F535F0E-8119-F7AA-70B9-3EE8DDFA1AAE}"/>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sp useBgFill="1">
            <p:nvSpPr>
              <p:cNvPr id="121" name="Oval 120">
                <a:extLst>
                  <a:ext uri="{FF2B5EF4-FFF2-40B4-BE49-F238E27FC236}">
                    <a16:creationId xmlns:a16="http://schemas.microsoft.com/office/drawing/2014/main" id="{443CE429-3DCE-8BB1-82D3-C1BBD2239FC2}"/>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p:nvSpPr>
            <p:cNvPr id="77" name="Oval 76">
              <a:extLst>
                <a:ext uri="{FF2B5EF4-FFF2-40B4-BE49-F238E27FC236}">
                  <a16:creationId xmlns:a16="http://schemas.microsoft.com/office/drawing/2014/main" id="{B0517466-6F74-0243-0479-716B3C68DFD0}"/>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useBgFill="1">
        <p:nvSpPr>
          <p:cNvPr id="122" name="Oval 121">
            <a:extLst>
              <a:ext uri="{FF2B5EF4-FFF2-40B4-BE49-F238E27FC236}">
                <a16:creationId xmlns:a16="http://schemas.microsoft.com/office/drawing/2014/main" id="{49432BB6-37E1-2EDF-1271-CEAEBBE76C32}"/>
              </a:ext>
              <a:ext uri="{C183D7F6-B498-43B3-948B-1728B52AA6E4}">
                <adec:decorative xmlns:adec="http://schemas.microsoft.com/office/drawing/2017/decorative" val="1"/>
              </a:ext>
            </a:extLst>
          </p:cNvPr>
          <p:cNvSpPr/>
          <p:nvPr/>
        </p:nvSpPr>
        <p:spPr>
          <a:xfrm>
            <a:off x="7278638" y="3826965"/>
            <a:ext cx="695602" cy="695602"/>
          </a:xfrm>
          <a:prstGeom prst="ellipse">
            <a:avLst/>
          </a:prstGeom>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21" normalizeH="0" baseline="0" noProof="0">
              <a:ln w="3175">
                <a:noFill/>
              </a:ln>
              <a:gradFill>
                <a:gsLst>
                  <a:gs pos="0">
                    <a:srgbClr val="F0F0F0"/>
                  </a:gs>
                  <a:gs pos="99000">
                    <a:srgbClr val="ACDED9"/>
                  </a:gs>
                </a:gsLst>
                <a:lin ang="2700000" scaled="0"/>
              </a:gradFill>
              <a:effectLst/>
              <a:uLnTx/>
              <a:uFillTx/>
              <a:latin typeface="Segoe UI"/>
              <a:ea typeface="+mn-ea"/>
              <a:cs typeface="Segoe UI" pitchFamily="34" charset="0"/>
            </a:endParaRPr>
          </a:p>
        </p:txBody>
      </p:sp>
      <p:sp>
        <p:nvSpPr>
          <p:cNvPr id="124" name="Rectangle 123">
            <a:extLst>
              <a:ext uri="{FF2B5EF4-FFF2-40B4-BE49-F238E27FC236}">
                <a16:creationId xmlns:a16="http://schemas.microsoft.com/office/drawing/2014/main" id="{28633055-EEDC-0EB1-DEA5-53383FCCD370}"/>
              </a:ext>
              <a:ext uri="{C183D7F6-B498-43B3-948B-1728B52AA6E4}">
                <adec:decorative xmlns:adec="http://schemas.microsoft.com/office/drawing/2017/decorative" val="1"/>
              </a:ext>
            </a:extLst>
          </p:cNvPr>
          <p:cNvSpPr>
            <a:spLocks/>
          </p:cNvSpPr>
          <p:nvPr/>
        </p:nvSpPr>
        <p:spPr bwMode="auto">
          <a:xfrm>
            <a:off x="3196614" y="4699939"/>
            <a:ext cx="2749372" cy="72635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t" anchorCtr="0" forceAA="0" compatLnSpc="1">
            <a:prstTxWarp prst="textNoShape">
              <a:avLst/>
            </a:prstTxWarp>
            <a:spAutoFit/>
          </a:bodyPr>
          <a:lstStyle/>
          <a:p>
            <a:pPr lvl="0" algn="ctr" defTabSz="932472" fontAlgn="base">
              <a:spcBef>
                <a:spcPct val="0"/>
              </a:spcBef>
              <a:spcAft>
                <a:spcPts val="600"/>
              </a:spcAft>
              <a:defRPr/>
            </a:pPr>
            <a:r>
              <a:rPr lang="en-GB" sz="1400" b="1">
                <a:solidFill>
                  <a:srgbClr val="34258E"/>
                </a:solidFill>
                <a:ea typeface="Segoe UI" pitchFamily="34" charset="0"/>
                <a:cs typeface="Segoe UI" pitchFamily="34" charset="0"/>
              </a:rPr>
              <a:t>Mandated –</a:t>
            </a:r>
            <a:br>
              <a:rPr lang="en-GB" sz="1400" b="1">
                <a:solidFill>
                  <a:srgbClr val="34258E"/>
                </a:solidFill>
                <a:ea typeface="Segoe UI" pitchFamily="34" charset="0"/>
                <a:cs typeface="Segoe UI" pitchFamily="34" charset="0"/>
              </a:rPr>
            </a:br>
            <a:r>
              <a:rPr lang="en-GB" sz="1400" b="1">
                <a:solidFill>
                  <a:srgbClr val="34258E"/>
                </a:solidFill>
                <a:ea typeface="Segoe UI" pitchFamily="34" charset="0"/>
                <a:cs typeface="Segoe UI" pitchFamily="34" charset="0"/>
              </a:rPr>
              <a:t>automatically rolled out</a:t>
            </a:r>
          </a:p>
        </p:txBody>
      </p:sp>
      <p:sp>
        <p:nvSpPr>
          <p:cNvPr id="137" name="Rectangle 136">
            <a:extLst>
              <a:ext uri="{FF2B5EF4-FFF2-40B4-BE49-F238E27FC236}">
                <a16:creationId xmlns:a16="http://schemas.microsoft.com/office/drawing/2014/main" id="{A84EF3CE-4F72-D8FE-183E-8CB2144263EA}"/>
              </a:ext>
              <a:ext uri="{C183D7F6-B498-43B3-948B-1728B52AA6E4}">
                <adec:decorative xmlns:adec="http://schemas.microsoft.com/office/drawing/2017/decorative" val="1"/>
              </a:ext>
            </a:extLst>
          </p:cNvPr>
          <p:cNvSpPr>
            <a:spLocks/>
          </p:cNvSpPr>
          <p:nvPr/>
        </p:nvSpPr>
        <p:spPr bwMode="auto">
          <a:xfrm>
            <a:off x="6235797" y="4699939"/>
            <a:ext cx="2749372" cy="72635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t" anchorCtr="0" forceAA="0" compatLnSpc="1">
            <a:prstTxWarp prst="textNoShape">
              <a:avLst/>
            </a:prstTxWarp>
            <a:spAutoFit/>
          </a:bodyPr>
          <a:lstStyle/>
          <a:p>
            <a:pPr lvl="0" algn="ctr" defTabSz="932472" fontAlgn="base">
              <a:spcBef>
                <a:spcPct val="0"/>
              </a:spcBef>
              <a:spcAft>
                <a:spcPts val="600"/>
              </a:spcAft>
              <a:defRPr/>
            </a:pPr>
            <a:r>
              <a:rPr lang="en-GB" sz="1400" b="1">
                <a:solidFill>
                  <a:srgbClr val="34258E"/>
                </a:solidFill>
                <a:ea typeface="Segoe UI" pitchFamily="34" charset="0"/>
                <a:cs typeface="Segoe UI" pitchFamily="34" charset="0"/>
              </a:rPr>
              <a:t>User discretion - you decide when they’re rolled out</a:t>
            </a:r>
          </a:p>
        </p:txBody>
      </p:sp>
      <p:grpSp>
        <p:nvGrpSpPr>
          <p:cNvPr id="147" name="Group 146">
            <a:extLst>
              <a:ext uri="{FF2B5EF4-FFF2-40B4-BE49-F238E27FC236}">
                <a16:creationId xmlns:a16="http://schemas.microsoft.com/office/drawing/2014/main" id="{866765A8-512B-EEC6-8F8B-E632F1CE9863}"/>
              </a:ext>
              <a:ext uri="{C183D7F6-B498-43B3-948B-1728B52AA6E4}">
                <adec:decorative xmlns:adec="http://schemas.microsoft.com/office/drawing/2017/decorative" val="1"/>
              </a:ext>
            </a:extLst>
          </p:cNvPr>
          <p:cNvGrpSpPr/>
          <p:nvPr/>
        </p:nvGrpSpPr>
        <p:grpSpPr>
          <a:xfrm>
            <a:off x="4375546" y="3970113"/>
            <a:ext cx="391508" cy="409306"/>
            <a:chOff x="2468932" y="2790063"/>
            <a:chExt cx="209550" cy="219075"/>
          </a:xfrm>
        </p:grpSpPr>
        <p:sp>
          <p:nvSpPr>
            <p:cNvPr id="149" name="Freeform: Shape 148">
              <a:extLst>
                <a:ext uri="{FF2B5EF4-FFF2-40B4-BE49-F238E27FC236}">
                  <a16:creationId xmlns:a16="http://schemas.microsoft.com/office/drawing/2014/main" id="{2055A3BF-3D59-D63D-22B9-036AE8594690}"/>
                </a:ext>
              </a:extLst>
            </p:cNvPr>
            <p:cNvSpPr/>
            <p:nvPr/>
          </p:nvSpPr>
          <p:spPr>
            <a:xfrm>
              <a:off x="2468932" y="2790063"/>
              <a:ext cx="209550" cy="219075"/>
            </a:xfrm>
            <a:custGeom>
              <a:avLst/>
              <a:gdLst>
                <a:gd name="connsiteX0" fmla="*/ 214693 w 209550"/>
                <a:gd name="connsiteY0" fmla="*/ 124301 h 219075"/>
                <a:gd name="connsiteX1" fmla="*/ 218884 w 209550"/>
                <a:gd name="connsiteY1" fmla="*/ 119539 h 219075"/>
                <a:gd name="connsiteX2" fmla="*/ 218884 w 209550"/>
                <a:gd name="connsiteY2" fmla="*/ 99441 h 219075"/>
                <a:gd name="connsiteX3" fmla="*/ 214693 w 209550"/>
                <a:gd name="connsiteY3" fmla="*/ 94679 h 219075"/>
                <a:gd name="connsiteX4" fmla="*/ 193262 w 209550"/>
                <a:gd name="connsiteY4" fmla="*/ 92012 h 219075"/>
                <a:gd name="connsiteX5" fmla="*/ 180975 w 209550"/>
                <a:gd name="connsiteY5" fmla="*/ 62579 h 219075"/>
                <a:gd name="connsiteX6" fmla="*/ 194310 w 209550"/>
                <a:gd name="connsiteY6" fmla="*/ 45434 h 219075"/>
                <a:gd name="connsiteX7" fmla="*/ 193929 w 209550"/>
                <a:gd name="connsiteY7" fmla="*/ 39148 h 219075"/>
                <a:gd name="connsiteX8" fmla="*/ 179642 w 209550"/>
                <a:gd name="connsiteY8" fmla="*/ 24860 h 219075"/>
                <a:gd name="connsiteX9" fmla="*/ 173355 w 209550"/>
                <a:gd name="connsiteY9" fmla="*/ 24479 h 219075"/>
                <a:gd name="connsiteX10" fmla="*/ 156305 w 209550"/>
                <a:gd name="connsiteY10" fmla="*/ 37910 h 219075"/>
                <a:gd name="connsiteX11" fmla="*/ 126873 w 209550"/>
                <a:gd name="connsiteY11" fmla="*/ 25622 h 219075"/>
                <a:gd name="connsiteX12" fmla="*/ 124206 w 209550"/>
                <a:gd name="connsiteY12" fmla="*/ 4191 h 219075"/>
                <a:gd name="connsiteX13" fmla="*/ 119443 w 209550"/>
                <a:gd name="connsiteY13" fmla="*/ 0 h 219075"/>
                <a:gd name="connsiteX14" fmla="*/ 99346 w 209550"/>
                <a:gd name="connsiteY14" fmla="*/ 0 h 219075"/>
                <a:gd name="connsiteX15" fmla="*/ 94583 w 209550"/>
                <a:gd name="connsiteY15" fmla="*/ 4191 h 219075"/>
                <a:gd name="connsiteX16" fmla="*/ 91916 w 209550"/>
                <a:gd name="connsiteY16" fmla="*/ 25622 h 219075"/>
                <a:gd name="connsiteX17" fmla="*/ 62484 w 209550"/>
                <a:gd name="connsiteY17" fmla="*/ 37910 h 219075"/>
                <a:gd name="connsiteX18" fmla="*/ 45434 w 209550"/>
                <a:gd name="connsiteY18" fmla="*/ 24670 h 219075"/>
                <a:gd name="connsiteX19" fmla="*/ 39148 w 209550"/>
                <a:gd name="connsiteY19" fmla="*/ 25051 h 219075"/>
                <a:gd name="connsiteX20" fmla="*/ 24860 w 209550"/>
                <a:gd name="connsiteY20" fmla="*/ 39338 h 219075"/>
                <a:gd name="connsiteX21" fmla="*/ 24479 w 209550"/>
                <a:gd name="connsiteY21" fmla="*/ 45625 h 219075"/>
                <a:gd name="connsiteX22" fmla="*/ 37814 w 209550"/>
                <a:gd name="connsiteY22" fmla="*/ 62770 h 219075"/>
                <a:gd name="connsiteX23" fmla="*/ 25622 w 209550"/>
                <a:gd name="connsiteY23" fmla="*/ 92202 h 219075"/>
                <a:gd name="connsiteX24" fmla="*/ 4191 w 209550"/>
                <a:gd name="connsiteY24" fmla="*/ 94869 h 219075"/>
                <a:gd name="connsiteX25" fmla="*/ 0 w 209550"/>
                <a:gd name="connsiteY25" fmla="*/ 99631 h 219075"/>
                <a:gd name="connsiteX26" fmla="*/ 0 w 209550"/>
                <a:gd name="connsiteY26" fmla="*/ 119729 h 219075"/>
                <a:gd name="connsiteX27" fmla="*/ 4191 w 209550"/>
                <a:gd name="connsiteY27" fmla="*/ 124492 h 219075"/>
                <a:gd name="connsiteX28" fmla="*/ 25622 w 209550"/>
                <a:gd name="connsiteY28" fmla="*/ 127159 h 219075"/>
                <a:gd name="connsiteX29" fmla="*/ 37814 w 209550"/>
                <a:gd name="connsiteY29" fmla="*/ 156591 h 219075"/>
                <a:gd name="connsiteX30" fmla="*/ 24575 w 209550"/>
                <a:gd name="connsiteY30" fmla="*/ 173736 h 219075"/>
                <a:gd name="connsiteX31" fmla="*/ 24955 w 209550"/>
                <a:gd name="connsiteY31" fmla="*/ 180023 h 219075"/>
                <a:gd name="connsiteX32" fmla="*/ 39243 w 209550"/>
                <a:gd name="connsiteY32" fmla="*/ 194310 h 219075"/>
                <a:gd name="connsiteX33" fmla="*/ 45529 w 209550"/>
                <a:gd name="connsiteY33" fmla="*/ 194691 h 219075"/>
                <a:gd name="connsiteX34" fmla="*/ 62675 w 209550"/>
                <a:gd name="connsiteY34" fmla="*/ 181451 h 219075"/>
                <a:gd name="connsiteX35" fmla="*/ 92107 w 209550"/>
                <a:gd name="connsiteY35" fmla="*/ 193739 h 219075"/>
                <a:gd name="connsiteX36" fmla="*/ 94774 w 209550"/>
                <a:gd name="connsiteY36" fmla="*/ 215170 h 219075"/>
                <a:gd name="connsiteX37" fmla="*/ 99536 w 209550"/>
                <a:gd name="connsiteY37" fmla="*/ 219361 h 219075"/>
                <a:gd name="connsiteX38" fmla="*/ 119729 w 209550"/>
                <a:gd name="connsiteY38" fmla="*/ 219361 h 219075"/>
                <a:gd name="connsiteX39" fmla="*/ 124492 w 209550"/>
                <a:gd name="connsiteY39" fmla="*/ 215170 h 219075"/>
                <a:gd name="connsiteX40" fmla="*/ 127159 w 209550"/>
                <a:gd name="connsiteY40" fmla="*/ 193739 h 219075"/>
                <a:gd name="connsiteX41" fmla="*/ 156591 w 209550"/>
                <a:gd name="connsiteY41" fmla="*/ 181451 h 219075"/>
                <a:gd name="connsiteX42" fmla="*/ 173641 w 209550"/>
                <a:gd name="connsiteY42" fmla="*/ 194691 h 219075"/>
                <a:gd name="connsiteX43" fmla="*/ 179927 w 209550"/>
                <a:gd name="connsiteY43" fmla="*/ 194310 h 219075"/>
                <a:gd name="connsiteX44" fmla="*/ 194215 w 209550"/>
                <a:gd name="connsiteY44" fmla="*/ 180023 h 219075"/>
                <a:gd name="connsiteX45" fmla="*/ 194596 w 209550"/>
                <a:gd name="connsiteY45" fmla="*/ 173736 h 219075"/>
                <a:gd name="connsiteX46" fmla="*/ 181261 w 209550"/>
                <a:gd name="connsiteY46" fmla="*/ 156591 h 219075"/>
                <a:gd name="connsiteX47" fmla="*/ 193548 w 209550"/>
                <a:gd name="connsiteY47" fmla="*/ 127159 h 219075"/>
                <a:gd name="connsiteX48" fmla="*/ 214693 w 209550"/>
                <a:gd name="connsiteY48" fmla="*/ 124301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09550" h="219075">
                  <a:moveTo>
                    <a:pt x="214693" y="124301"/>
                  </a:moveTo>
                  <a:cubicBezTo>
                    <a:pt x="217075" y="124016"/>
                    <a:pt x="218884" y="121920"/>
                    <a:pt x="218884" y="119539"/>
                  </a:cubicBezTo>
                  <a:lnTo>
                    <a:pt x="218884" y="99441"/>
                  </a:lnTo>
                  <a:cubicBezTo>
                    <a:pt x="218884" y="97060"/>
                    <a:pt x="217075" y="94964"/>
                    <a:pt x="214693" y="94679"/>
                  </a:cubicBezTo>
                  <a:lnTo>
                    <a:pt x="193262" y="92012"/>
                  </a:lnTo>
                  <a:cubicBezTo>
                    <a:pt x="191071" y="81534"/>
                    <a:pt x="186880" y="71533"/>
                    <a:pt x="180975" y="62579"/>
                  </a:cubicBezTo>
                  <a:lnTo>
                    <a:pt x="194310" y="45434"/>
                  </a:lnTo>
                  <a:cubicBezTo>
                    <a:pt x="195739" y="43529"/>
                    <a:pt x="195643" y="40862"/>
                    <a:pt x="193929" y="39148"/>
                  </a:cubicBezTo>
                  <a:lnTo>
                    <a:pt x="179642" y="24860"/>
                  </a:lnTo>
                  <a:cubicBezTo>
                    <a:pt x="177927" y="23146"/>
                    <a:pt x="175260" y="22955"/>
                    <a:pt x="173355" y="24479"/>
                  </a:cubicBezTo>
                  <a:lnTo>
                    <a:pt x="156305" y="37910"/>
                  </a:lnTo>
                  <a:cubicBezTo>
                    <a:pt x="147352" y="32004"/>
                    <a:pt x="137350" y="27813"/>
                    <a:pt x="126873" y="25622"/>
                  </a:cubicBezTo>
                  <a:lnTo>
                    <a:pt x="124206" y="4191"/>
                  </a:lnTo>
                  <a:cubicBezTo>
                    <a:pt x="123920" y="1810"/>
                    <a:pt x="121825" y="0"/>
                    <a:pt x="119443" y="0"/>
                  </a:cubicBezTo>
                  <a:lnTo>
                    <a:pt x="99346" y="0"/>
                  </a:lnTo>
                  <a:cubicBezTo>
                    <a:pt x="96964" y="0"/>
                    <a:pt x="94869" y="1810"/>
                    <a:pt x="94583" y="4191"/>
                  </a:cubicBezTo>
                  <a:lnTo>
                    <a:pt x="91916" y="25622"/>
                  </a:lnTo>
                  <a:cubicBezTo>
                    <a:pt x="81439" y="27813"/>
                    <a:pt x="71438" y="32004"/>
                    <a:pt x="62484" y="37910"/>
                  </a:cubicBezTo>
                  <a:lnTo>
                    <a:pt x="45434" y="24670"/>
                  </a:lnTo>
                  <a:cubicBezTo>
                    <a:pt x="43529" y="23241"/>
                    <a:pt x="40862" y="23336"/>
                    <a:pt x="39148" y="25051"/>
                  </a:cubicBezTo>
                  <a:lnTo>
                    <a:pt x="24860" y="39338"/>
                  </a:lnTo>
                  <a:cubicBezTo>
                    <a:pt x="23146" y="41053"/>
                    <a:pt x="22955" y="43720"/>
                    <a:pt x="24479" y="45625"/>
                  </a:cubicBezTo>
                  <a:lnTo>
                    <a:pt x="37814" y="62770"/>
                  </a:lnTo>
                  <a:cubicBezTo>
                    <a:pt x="31909" y="71723"/>
                    <a:pt x="27718" y="81725"/>
                    <a:pt x="25622" y="92202"/>
                  </a:cubicBezTo>
                  <a:lnTo>
                    <a:pt x="4191" y="94869"/>
                  </a:lnTo>
                  <a:cubicBezTo>
                    <a:pt x="1810" y="95155"/>
                    <a:pt x="0" y="97250"/>
                    <a:pt x="0" y="99631"/>
                  </a:cubicBezTo>
                  <a:lnTo>
                    <a:pt x="0" y="119729"/>
                  </a:lnTo>
                  <a:cubicBezTo>
                    <a:pt x="0" y="122111"/>
                    <a:pt x="1810" y="124206"/>
                    <a:pt x="4191" y="124492"/>
                  </a:cubicBezTo>
                  <a:lnTo>
                    <a:pt x="25622" y="127159"/>
                  </a:lnTo>
                  <a:cubicBezTo>
                    <a:pt x="27813" y="137636"/>
                    <a:pt x="32004" y="147638"/>
                    <a:pt x="37814" y="156591"/>
                  </a:cubicBezTo>
                  <a:lnTo>
                    <a:pt x="24575" y="173736"/>
                  </a:lnTo>
                  <a:cubicBezTo>
                    <a:pt x="23146" y="175641"/>
                    <a:pt x="23241" y="178308"/>
                    <a:pt x="24955" y="180023"/>
                  </a:cubicBezTo>
                  <a:lnTo>
                    <a:pt x="39243" y="194310"/>
                  </a:lnTo>
                  <a:cubicBezTo>
                    <a:pt x="40958" y="196025"/>
                    <a:pt x="43625" y="196215"/>
                    <a:pt x="45529" y="194691"/>
                  </a:cubicBezTo>
                  <a:lnTo>
                    <a:pt x="62675" y="181451"/>
                  </a:lnTo>
                  <a:cubicBezTo>
                    <a:pt x="71628" y="187357"/>
                    <a:pt x="81629" y="191548"/>
                    <a:pt x="92107" y="193739"/>
                  </a:cubicBezTo>
                  <a:lnTo>
                    <a:pt x="94774" y="215170"/>
                  </a:lnTo>
                  <a:cubicBezTo>
                    <a:pt x="95059" y="217551"/>
                    <a:pt x="97155" y="219361"/>
                    <a:pt x="99536" y="219361"/>
                  </a:cubicBezTo>
                  <a:lnTo>
                    <a:pt x="119729" y="219361"/>
                  </a:lnTo>
                  <a:cubicBezTo>
                    <a:pt x="122110" y="219361"/>
                    <a:pt x="124206" y="217551"/>
                    <a:pt x="124492" y="215170"/>
                  </a:cubicBezTo>
                  <a:lnTo>
                    <a:pt x="127159" y="193739"/>
                  </a:lnTo>
                  <a:cubicBezTo>
                    <a:pt x="137636" y="191548"/>
                    <a:pt x="147638" y="187357"/>
                    <a:pt x="156591" y="181451"/>
                  </a:cubicBezTo>
                  <a:lnTo>
                    <a:pt x="173641" y="194691"/>
                  </a:lnTo>
                  <a:cubicBezTo>
                    <a:pt x="175546" y="196120"/>
                    <a:pt x="178213" y="196025"/>
                    <a:pt x="179927" y="194310"/>
                  </a:cubicBezTo>
                  <a:lnTo>
                    <a:pt x="194215" y="180023"/>
                  </a:lnTo>
                  <a:cubicBezTo>
                    <a:pt x="195929" y="178308"/>
                    <a:pt x="196120" y="175641"/>
                    <a:pt x="194596" y="173736"/>
                  </a:cubicBezTo>
                  <a:lnTo>
                    <a:pt x="181261" y="156591"/>
                  </a:lnTo>
                  <a:cubicBezTo>
                    <a:pt x="187166" y="147638"/>
                    <a:pt x="191357" y="137636"/>
                    <a:pt x="193548" y="127159"/>
                  </a:cubicBezTo>
                  <a:lnTo>
                    <a:pt x="214693" y="124301"/>
                  </a:lnTo>
                  <a:close/>
                </a:path>
              </a:pathLst>
            </a:custGeom>
            <a:noFill/>
            <a:ln w="15875" cap="rnd">
              <a:solidFill>
                <a:schemeClr val="tx2"/>
              </a:solidFill>
              <a:prstDash val="solid"/>
              <a:round/>
            </a:ln>
          </p:spPr>
          <p:txBody>
            <a:bodyPr rtlCol="0" anchor="ctr"/>
            <a:lstStyle/>
            <a:p>
              <a:endParaRPr lang="en-GB"/>
            </a:p>
          </p:txBody>
        </p:sp>
        <p:sp>
          <p:nvSpPr>
            <p:cNvPr id="150" name="Freeform: Shape 149">
              <a:extLst>
                <a:ext uri="{FF2B5EF4-FFF2-40B4-BE49-F238E27FC236}">
                  <a16:creationId xmlns:a16="http://schemas.microsoft.com/office/drawing/2014/main" id="{F0A74F67-A30C-1B4E-8D7B-B35BD3A09512}"/>
                </a:ext>
              </a:extLst>
            </p:cNvPr>
            <p:cNvSpPr/>
            <p:nvPr/>
          </p:nvSpPr>
          <p:spPr>
            <a:xfrm>
              <a:off x="2516366" y="2837688"/>
              <a:ext cx="123825" cy="123825"/>
            </a:xfrm>
            <a:custGeom>
              <a:avLst/>
              <a:gdLst>
                <a:gd name="connsiteX0" fmla="*/ 61913 w 123825"/>
                <a:gd name="connsiteY0" fmla="*/ 123825 h 123825"/>
                <a:gd name="connsiteX1" fmla="*/ 123825 w 123825"/>
                <a:gd name="connsiteY1" fmla="*/ 61913 h 123825"/>
                <a:gd name="connsiteX2" fmla="*/ 61913 w 123825"/>
                <a:gd name="connsiteY2" fmla="*/ 0 h 123825"/>
                <a:gd name="connsiteX3" fmla="*/ 0 w 123825"/>
                <a:gd name="connsiteY3" fmla="*/ 61913 h 123825"/>
                <a:gd name="connsiteX4" fmla="*/ 61913 w 123825"/>
                <a:gd name="connsiteY4" fmla="*/ 123825 h 123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 h="123825">
                  <a:moveTo>
                    <a:pt x="61913" y="123825"/>
                  </a:moveTo>
                  <a:cubicBezTo>
                    <a:pt x="96107" y="123825"/>
                    <a:pt x="123825" y="96107"/>
                    <a:pt x="123825" y="61913"/>
                  </a:cubicBezTo>
                  <a:cubicBezTo>
                    <a:pt x="123825" y="27718"/>
                    <a:pt x="96107" y="0"/>
                    <a:pt x="61913" y="0"/>
                  </a:cubicBezTo>
                  <a:cubicBezTo>
                    <a:pt x="27718" y="0"/>
                    <a:pt x="0" y="27718"/>
                    <a:pt x="0" y="61913"/>
                  </a:cubicBezTo>
                  <a:cubicBezTo>
                    <a:pt x="0" y="96107"/>
                    <a:pt x="27718" y="123825"/>
                    <a:pt x="61913" y="123825"/>
                  </a:cubicBezTo>
                  <a:close/>
                </a:path>
              </a:pathLst>
            </a:custGeom>
            <a:noFill/>
            <a:ln w="15875" cap="rnd">
              <a:solidFill>
                <a:schemeClr val="tx2"/>
              </a:solidFill>
              <a:prstDash val="solid"/>
              <a:round/>
            </a:ln>
          </p:spPr>
          <p:txBody>
            <a:bodyPr rtlCol="0" anchor="ctr"/>
            <a:lstStyle/>
            <a:p>
              <a:endParaRPr lang="en-GB"/>
            </a:p>
          </p:txBody>
        </p:sp>
        <p:sp>
          <p:nvSpPr>
            <p:cNvPr id="172" name="Freeform: Shape 171">
              <a:extLst>
                <a:ext uri="{FF2B5EF4-FFF2-40B4-BE49-F238E27FC236}">
                  <a16:creationId xmlns:a16="http://schemas.microsoft.com/office/drawing/2014/main" id="{FEE65F68-4147-1C3E-DF23-45AE829D70F9}"/>
                </a:ext>
              </a:extLst>
            </p:cNvPr>
            <p:cNvSpPr/>
            <p:nvPr/>
          </p:nvSpPr>
          <p:spPr>
            <a:xfrm>
              <a:off x="2578279" y="2837688"/>
              <a:ext cx="9525" cy="47625"/>
            </a:xfrm>
            <a:custGeom>
              <a:avLst/>
              <a:gdLst>
                <a:gd name="connsiteX0" fmla="*/ 0 w 0"/>
                <a:gd name="connsiteY0" fmla="*/ 0 h 47625"/>
                <a:gd name="connsiteX1" fmla="*/ 0 w 0"/>
                <a:gd name="connsiteY1" fmla="*/ 47625 h 47625"/>
              </a:gdLst>
              <a:ahLst/>
              <a:cxnLst>
                <a:cxn ang="0">
                  <a:pos x="connsiteX0" y="connsiteY0"/>
                </a:cxn>
                <a:cxn ang="0">
                  <a:pos x="connsiteX1" y="connsiteY1"/>
                </a:cxn>
              </a:cxnLst>
              <a:rect l="l" t="t" r="r" b="b"/>
              <a:pathLst>
                <a:path h="47625">
                  <a:moveTo>
                    <a:pt x="0" y="0"/>
                  </a:moveTo>
                  <a:lnTo>
                    <a:pt x="0" y="47625"/>
                  </a:lnTo>
                </a:path>
              </a:pathLst>
            </a:custGeom>
            <a:noFill/>
            <a:ln w="15875" cap="rnd">
              <a:solidFill>
                <a:schemeClr val="tx2"/>
              </a:solidFill>
              <a:prstDash val="solid"/>
              <a:round/>
            </a:ln>
          </p:spPr>
          <p:txBody>
            <a:bodyPr rtlCol="0" anchor="ctr"/>
            <a:lstStyle/>
            <a:p>
              <a:endParaRPr lang="en-GB"/>
            </a:p>
          </p:txBody>
        </p:sp>
        <p:sp>
          <p:nvSpPr>
            <p:cNvPr id="173" name="Freeform: Shape 172">
              <a:extLst>
                <a:ext uri="{FF2B5EF4-FFF2-40B4-BE49-F238E27FC236}">
                  <a16:creationId xmlns:a16="http://schemas.microsoft.com/office/drawing/2014/main" id="{953EF848-51E3-2927-2143-53344C1007CF}"/>
                </a:ext>
              </a:extLst>
            </p:cNvPr>
            <p:cNvSpPr/>
            <p:nvPr/>
          </p:nvSpPr>
          <p:spPr>
            <a:xfrm>
              <a:off x="2563991" y="2885313"/>
              <a:ext cx="28575" cy="28575"/>
            </a:xfrm>
            <a:custGeom>
              <a:avLst/>
              <a:gdLst>
                <a:gd name="connsiteX0" fmla="*/ 14288 w 28575"/>
                <a:gd name="connsiteY0" fmla="*/ 28575 h 28575"/>
                <a:gd name="connsiteX1" fmla="*/ 28575 w 28575"/>
                <a:gd name="connsiteY1" fmla="*/ 14288 h 28575"/>
                <a:gd name="connsiteX2" fmla="*/ 14288 w 28575"/>
                <a:gd name="connsiteY2" fmla="*/ 0 h 28575"/>
                <a:gd name="connsiteX3" fmla="*/ 0 w 28575"/>
                <a:gd name="connsiteY3" fmla="*/ 14288 h 28575"/>
                <a:gd name="connsiteX4" fmla="*/ 14288 w 28575"/>
                <a:gd name="connsiteY4" fmla="*/ 28575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4288" y="28575"/>
                  </a:moveTo>
                  <a:cubicBezTo>
                    <a:pt x="22193" y="28575"/>
                    <a:pt x="28575" y="22193"/>
                    <a:pt x="28575" y="14288"/>
                  </a:cubicBezTo>
                  <a:cubicBezTo>
                    <a:pt x="28575" y="6382"/>
                    <a:pt x="22193" y="0"/>
                    <a:pt x="14288" y="0"/>
                  </a:cubicBezTo>
                  <a:cubicBezTo>
                    <a:pt x="6382" y="0"/>
                    <a:pt x="0" y="6382"/>
                    <a:pt x="0" y="14288"/>
                  </a:cubicBezTo>
                  <a:cubicBezTo>
                    <a:pt x="0" y="22193"/>
                    <a:pt x="6382" y="28575"/>
                    <a:pt x="14288" y="28575"/>
                  </a:cubicBezTo>
                  <a:close/>
                </a:path>
              </a:pathLst>
            </a:custGeom>
            <a:noFill/>
            <a:ln w="15875" cap="rnd">
              <a:solidFill>
                <a:schemeClr val="tx2"/>
              </a:solidFill>
              <a:prstDash val="solid"/>
              <a:round/>
            </a:ln>
          </p:spPr>
          <p:txBody>
            <a:bodyPr rtlCol="0" anchor="ctr"/>
            <a:lstStyle/>
            <a:p>
              <a:endParaRPr lang="en-GB"/>
            </a:p>
          </p:txBody>
        </p:sp>
        <p:sp>
          <p:nvSpPr>
            <p:cNvPr id="175" name="Freeform: Shape 174">
              <a:extLst>
                <a:ext uri="{FF2B5EF4-FFF2-40B4-BE49-F238E27FC236}">
                  <a16:creationId xmlns:a16="http://schemas.microsoft.com/office/drawing/2014/main" id="{2135ABA4-74F3-596D-2153-33C01726952D}"/>
                </a:ext>
              </a:extLst>
            </p:cNvPr>
            <p:cNvSpPr/>
            <p:nvPr/>
          </p:nvSpPr>
          <p:spPr>
            <a:xfrm>
              <a:off x="2589519" y="2908459"/>
              <a:ext cx="28575" cy="28575"/>
            </a:xfrm>
            <a:custGeom>
              <a:avLst/>
              <a:gdLst>
                <a:gd name="connsiteX0" fmla="*/ 0 w 28575"/>
                <a:gd name="connsiteY0" fmla="*/ 0 h 28575"/>
                <a:gd name="connsiteX1" fmla="*/ 37433 w 28575"/>
                <a:gd name="connsiteY1" fmla="*/ 29432 h 28575"/>
              </a:gdLst>
              <a:ahLst/>
              <a:cxnLst>
                <a:cxn ang="0">
                  <a:pos x="connsiteX0" y="connsiteY0"/>
                </a:cxn>
                <a:cxn ang="0">
                  <a:pos x="connsiteX1" y="connsiteY1"/>
                </a:cxn>
              </a:cxnLst>
              <a:rect l="l" t="t" r="r" b="b"/>
              <a:pathLst>
                <a:path w="28575" h="28575">
                  <a:moveTo>
                    <a:pt x="0" y="0"/>
                  </a:moveTo>
                  <a:lnTo>
                    <a:pt x="37433" y="29432"/>
                  </a:lnTo>
                </a:path>
              </a:pathLst>
            </a:custGeom>
            <a:noFill/>
            <a:ln w="15875" cap="rnd">
              <a:solidFill>
                <a:schemeClr val="tx2"/>
              </a:solidFill>
              <a:prstDash val="solid"/>
              <a:round/>
            </a:ln>
          </p:spPr>
          <p:txBody>
            <a:bodyPr rtlCol="0" anchor="ctr"/>
            <a:lstStyle/>
            <a:p>
              <a:endParaRPr lang="en-GB"/>
            </a:p>
          </p:txBody>
        </p:sp>
        <p:sp>
          <p:nvSpPr>
            <p:cNvPr id="176" name="Freeform: Shape 175">
              <a:extLst>
                <a:ext uri="{FF2B5EF4-FFF2-40B4-BE49-F238E27FC236}">
                  <a16:creationId xmlns:a16="http://schemas.microsoft.com/office/drawing/2014/main" id="{7D27F45B-945A-16E4-47FC-2CD0CADF7297}"/>
                </a:ext>
              </a:extLst>
            </p:cNvPr>
            <p:cNvSpPr/>
            <p:nvPr/>
          </p:nvSpPr>
          <p:spPr>
            <a:xfrm>
              <a:off x="2529606" y="2908459"/>
              <a:ext cx="28575" cy="28575"/>
            </a:xfrm>
            <a:custGeom>
              <a:avLst/>
              <a:gdLst>
                <a:gd name="connsiteX0" fmla="*/ 37433 w 28575"/>
                <a:gd name="connsiteY0" fmla="*/ 0 h 28575"/>
                <a:gd name="connsiteX1" fmla="*/ 0 w 28575"/>
                <a:gd name="connsiteY1" fmla="*/ 29432 h 28575"/>
              </a:gdLst>
              <a:ahLst/>
              <a:cxnLst>
                <a:cxn ang="0">
                  <a:pos x="connsiteX0" y="connsiteY0"/>
                </a:cxn>
                <a:cxn ang="0">
                  <a:pos x="connsiteX1" y="connsiteY1"/>
                </a:cxn>
              </a:cxnLst>
              <a:rect l="l" t="t" r="r" b="b"/>
              <a:pathLst>
                <a:path w="28575" h="28575">
                  <a:moveTo>
                    <a:pt x="37433" y="0"/>
                  </a:moveTo>
                  <a:lnTo>
                    <a:pt x="0" y="29432"/>
                  </a:lnTo>
                </a:path>
              </a:pathLst>
            </a:custGeom>
            <a:noFill/>
            <a:ln w="15875" cap="rnd">
              <a:solidFill>
                <a:schemeClr val="tx2"/>
              </a:solidFill>
              <a:prstDash val="solid"/>
              <a:round/>
            </a:ln>
          </p:spPr>
          <p:txBody>
            <a:bodyPr rtlCol="0" anchor="ctr"/>
            <a:lstStyle/>
            <a:p>
              <a:endParaRPr lang="en-GB"/>
            </a:p>
          </p:txBody>
        </p:sp>
      </p:grpSp>
      <p:grpSp>
        <p:nvGrpSpPr>
          <p:cNvPr id="178" name="Group 177">
            <a:extLst>
              <a:ext uri="{FF2B5EF4-FFF2-40B4-BE49-F238E27FC236}">
                <a16:creationId xmlns:a16="http://schemas.microsoft.com/office/drawing/2014/main" id="{92531375-F54D-6875-374E-BAB0E16B7324}"/>
              </a:ext>
              <a:ext uri="{C183D7F6-B498-43B3-948B-1728B52AA6E4}">
                <adec:decorative xmlns:adec="http://schemas.microsoft.com/office/drawing/2017/decorative" val="1"/>
              </a:ext>
            </a:extLst>
          </p:cNvPr>
          <p:cNvGrpSpPr/>
          <p:nvPr/>
        </p:nvGrpSpPr>
        <p:grpSpPr>
          <a:xfrm>
            <a:off x="7421787" y="4005704"/>
            <a:ext cx="409306" cy="338124"/>
            <a:chOff x="4326689" y="4856353"/>
            <a:chExt cx="219075" cy="180975"/>
          </a:xfrm>
        </p:grpSpPr>
        <p:sp>
          <p:nvSpPr>
            <p:cNvPr id="179" name="Freeform: Shape 178">
              <a:extLst>
                <a:ext uri="{FF2B5EF4-FFF2-40B4-BE49-F238E27FC236}">
                  <a16:creationId xmlns:a16="http://schemas.microsoft.com/office/drawing/2014/main" id="{63B62ACD-44E7-9342-AD57-C08DA8519085}"/>
                </a:ext>
              </a:extLst>
            </p:cNvPr>
            <p:cNvSpPr/>
            <p:nvPr/>
          </p:nvSpPr>
          <p:spPr>
            <a:xfrm>
              <a:off x="4326689" y="4856353"/>
              <a:ext cx="219075" cy="85725"/>
            </a:xfrm>
            <a:custGeom>
              <a:avLst/>
              <a:gdLst>
                <a:gd name="connsiteX0" fmla="*/ 38100 w 219075"/>
                <a:gd name="connsiteY0" fmla="*/ 85725 h 85725"/>
                <a:gd name="connsiteX1" fmla="*/ 9525 w 219075"/>
                <a:gd name="connsiteY1" fmla="*/ 85725 h 85725"/>
                <a:gd name="connsiteX2" fmla="*/ 0 w 219075"/>
                <a:gd name="connsiteY2" fmla="*/ 76200 h 85725"/>
                <a:gd name="connsiteX3" fmla="*/ 0 w 219075"/>
                <a:gd name="connsiteY3" fmla="*/ 9525 h 85725"/>
                <a:gd name="connsiteX4" fmla="*/ 9525 w 219075"/>
                <a:gd name="connsiteY4" fmla="*/ 0 h 85725"/>
                <a:gd name="connsiteX5" fmla="*/ 209550 w 219075"/>
                <a:gd name="connsiteY5" fmla="*/ 0 h 85725"/>
                <a:gd name="connsiteX6" fmla="*/ 219075 w 219075"/>
                <a:gd name="connsiteY6" fmla="*/ 9525 h 85725"/>
                <a:gd name="connsiteX7" fmla="*/ 219075 w 219075"/>
                <a:gd name="connsiteY7" fmla="*/ 76200 h 85725"/>
                <a:gd name="connsiteX8" fmla="*/ 209550 w 219075"/>
                <a:gd name="connsiteY8" fmla="*/ 85725 h 85725"/>
                <a:gd name="connsiteX9" fmla="*/ 104775 w 219075"/>
                <a:gd name="connsiteY9"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075" h="85725">
                  <a:moveTo>
                    <a:pt x="38100" y="85725"/>
                  </a:moveTo>
                  <a:lnTo>
                    <a:pt x="9525" y="85725"/>
                  </a:lnTo>
                  <a:cubicBezTo>
                    <a:pt x="4286" y="85725"/>
                    <a:pt x="0" y="81439"/>
                    <a:pt x="0" y="76200"/>
                  </a:cubicBezTo>
                  <a:lnTo>
                    <a:pt x="0" y="9525"/>
                  </a:lnTo>
                  <a:cubicBezTo>
                    <a:pt x="0" y="4286"/>
                    <a:pt x="4286" y="0"/>
                    <a:pt x="9525" y="0"/>
                  </a:cubicBezTo>
                  <a:lnTo>
                    <a:pt x="209550" y="0"/>
                  </a:lnTo>
                  <a:cubicBezTo>
                    <a:pt x="214789" y="0"/>
                    <a:pt x="219075" y="4286"/>
                    <a:pt x="219075" y="9525"/>
                  </a:cubicBezTo>
                  <a:lnTo>
                    <a:pt x="219075" y="76200"/>
                  </a:lnTo>
                  <a:cubicBezTo>
                    <a:pt x="219075" y="81439"/>
                    <a:pt x="214789" y="85725"/>
                    <a:pt x="209550" y="85725"/>
                  </a:cubicBezTo>
                  <a:lnTo>
                    <a:pt x="104775" y="85725"/>
                  </a:lnTo>
                </a:path>
              </a:pathLst>
            </a:custGeom>
            <a:noFill/>
            <a:ln w="15875" cap="rnd">
              <a:solidFill>
                <a:schemeClr val="tx2"/>
              </a:solidFill>
              <a:prstDash val="solid"/>
              <a:round/>
            </a:ln>
          </p:spPr>
          <p:txBody>
            <a:bodyPr rtlCol="0" anchor="ctr"/>
            <a:lstStyle/>
            <a:p>
              <a:endParaRPr lang="en-GB"/>
            </a:p>
          </p:txBody>
        </p:sp>
        <p:sp>
          <p:nvSpPr>
            <p:cNvPr id="180" name="Freeform: Shape 179">
              <a:extLst>
                <a:ext uri="{FF2B5EF4-FFF2-40B4-BE49-F238E27FC236}">
                  <a16:creationId xmlns:a16="http://schemas.microsoft.com/office/drawing/2014/main" id="{E35B14CA-6919-D5BB-2E3B-F5870DB73C20}"/>
                </a:ext>
              </a:extLst>
            </p:cNvPr>
            <p:cNvSpPr/>
            <p:nvPr/>
          </p:nvSpPr>
          <p:spPr>
            <a:xfrm>
              <a:off x="4464802" y="4880166"/>
              <a:ext cx="57150" cy="38100"/>
            </a:xfrm>
            <a:custGeom>
              <a:avLst/>
              <a:gdLst>
                <a:gd name="connsiteX0" fmla="*/ 57150 w 57150"/>
                <a:gd name="connsiteY0" fmla="*/ 0 h 38100"/>
                <a:gd name="connsiteX1" fmla="*/ 19050 w 57150"/>
                <a:gd name="connsiteY1" fmla="*/ 38100 h 38100"/>
                <a:gd name="connsiteX2" fmla="*/ 0 w 57150"/>
                <a:gd name="connsiteY2" fmla="*/ 19050 h 38100"/>
              </a:gdLst>
              <a:ahLst/>
              <a:cxnLst>
                <a:cxn ang="0">
                  <a:pos x="connsiteX0" y="connsiteY0"/>
                </a:cxn>
                <a:cxn ang="0">
                  <a:pos x="connsiteX1" y="connsiteY1"/>
                </a:cxn>
                <a:cxn ang="0">
                  <a:pos x="connsiteX2" y="connsiteY2"/>
                </a:cxn>
              </a:cxnLst>
              <a:rect l="l" t="t" r="r" b="b"/>
              <a:pathLst>
                <a:path w="57150" h="38100">
                  <a:moveTo>
                    <a:pt x="57150" y="0"/>
                  </a:moveTo>
                  <a:lnTo>
                    <a:pt x="19050" y="38100"/>
                  </a:lnTo>
                  <a:lnTo>
                    <a:pt x="0" y="19050"/>
                  </a:lnTo>
                </a:path>
              </a:pathLst>
            </a:custGeom>
            <a:noFill/>
            <a:ln w="15875" cap="rnd">
              <a:solidFill>
                <a:schemeClr val="tx2"/>
              </a:solidFill>
              <a:prstDash val="solid"/>
              <a:round/>
            </a:ln>
          </p:spPr>
          <p:txBody>
            <a:bodyPr rtlCol="0" anchor="ctr"/>
            <a:lstStyle/>
            <a:p>
              <a:endParaRPr lang="en-GB"/>
            </a:p>
          </p:txBody>
        </p:sp>
        <p:sp>
          <p:nvSpPr>
            <p:cNvPr id="181" name="Freeform: Shape 180">
              <a:extLst>
                <a:ext uri="{FF2B5EF4-FFF2-40B4-BE49-F238E27FC236}">
                  <a16:creationId xmlns:a16="http://schemas.microsoft.com/office/drawing/2014/main" id="{6CADE9E8-06B4-7393-9669-ACD82F00F12B}"/>
                </a:ext>
              </a:extLst>
            </p:cNvPr>
            <p:cNvSpPr/>
            <p:nvPr/>
          </p:nvSpPr>
          <p:spPr>
            <a:xfrm>
              <a:off x="4344132" y="4884928"/>
              <a:ext cx="123825" cy="152400"/>
            </a:xfrm>
            <a:custGeom>
              <a:avLst/>
              <a:gdLst>
                <a:gd name="connsiteX0" fmla="*/ 111145 w 123825"/>
                <a:gd name="connsiteY0" fmla="*/ 161925 h 152400"/>
                <a:gd name="connsiteX1" fmla="*/ 125147 w 123825"/>
                <a:gd name="connsiteY1" fmla="*/ 101251 h 152400"/>
                <a:gd name="connsiteX2" fmla="*/ 125433 w 123825"/>
                <a:gd name="connsiteY2" fmla="*/ 98774 h 152400"/>
                <a:gd name="connsiteX3" fmla="*/ 117908 w 123825"/>
                <a:gd name="connsiteY3" fmla="*/ 88297 h 152400"/>
                <a:gd name="connsiteX4" fmla="*/ 68283 w 123825"/>
                <a:gd name="connsiteY4" fmla="*/ 71438 h 152400"/>
                <a:gd name="connsiteX5" fmla="*/ 68283 w 123825"/>
                <a:gd name="connsiteY5" fmla="*/ 14288 h 152400"/>
                <a:gd name="connsiteX6" fmla="*/ 53995 w 123825"/>
                <a:gd name="connsiteY6" fmla="*/ 0 h 152400"/>
                <a:gd name="connsiteX7" fmla="*/ 39708 w 123825"/>
                <a:gd name="connsiteY7" fmla="*/ 14288 h 152400"/>
                <a:gd name="connsiteX8" fmla="*/ 39708 w 123825"/>
                <a:gd name="connsiteY8" fmla="*/ 106585 h 152400"/>
                <a:gd name="connsiteX9" fmla="*/ 27706 w 123825"/>
                <a:gd name="connsiteY9" fmla="*/ 91345 h 152400"/>
                <a:gd name="connsiteX10" fmla="*/ 15895 w 123825"/>
                <a:gd name="connsiteY10" fmla="*/ 85725 h 152400"/>
                <a:gd name="connsiteX11" fmla="*/ 11133 w 123825"/>
                <a:gd name="connsiteY11" fmla="*/ 85725 h 152400"/>
                <a:gd name="connsiteX12" fmla="*/ 1512 w 123825"/>
                <a:gd name="connsiteY12" fmla="*/ 91249 h 152400"/>
                <a:gd name="connsiteX13" fmla="*/ 1417 w 123825"/>
                <a:gd name="connsiteY13" fmla="*/ 102299 h 152400"/>
                <a:gd name="connsiteX14" fmla="*/ 34945 w 123825"/>
                <a:gd name="connsiteY14" fmla="*/ 161925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3825" h="152400">
                  <a:moveTo>
                    <a:pt x="111145" y="161925"/>
                  </a:moveTo>
                  <a:lnTo>
                    <a:pt x="125147" y="101251"/>
                  </a:lnTo>
                  <a:cubicBezTo>
                    <a:pt x="125337" y="100393"/>
                    <a:pt x="125433" y="99632"/>
                    <a:pt x="125433" y="98774"/>
                  </a:cubicBezTo>
                  <a:cubicBezTo>
                    <a:pt x="125433" y="94012"/>
                    <a:pt x="122385" y="89821"/>
                    <a:pt x="117908" y="88297"/>
                  </a:cubicBezTo>
                  <a:lnTo>
                    <a:pt x="68283" y="71438"/>
                  </a:lnTo>
                  <a:lnTo>
                    <a:pt x="68283" y="14288"/>
                  </a:lnTo>
                  <a:cubicBezTo>
                    <a:pt x="68283" y="6382"/>
                    <a:pt x="61901" y="0"/>
                    <a:pt x="53995" y="0"/>
                  </a:cubicBezTo>
                  <a:cubicBezTo>
                    <a:pt x="46089" y="0"/>
                    <a:pt x="39708" y="6382"/>
                    <a:pt x="39708" y="14288"/>
                  </a:cubicBezTo>
                  <a:lnTo>
                    <a:pt x="39708" y="106585"/>
                  </a:lnTo>
                  <a:cubicBezTo>
                    <a:pt x="39708" y="106585"/>
                    <a:pt x="33707" y="98774"/>
                    <a:pt x="27706" y="91345"/>
                  </a:cubicBezTo>
                  <a:cubicBezTo>
                    <a:pt x="24848" y="87821"/>
                    <a:pt x="20562" y="85725"/>
                    <a:pt x="15895" y="85725"/>
                  </a:cubicBezTo>
                  <a:lnTo>
                    <a:pt x="11133" y="85725"/>
                  </a:lnTo>
                  <a:cubicBezTo>
                    <a:pt x="7132" y="85725"/>
                    <a:pt x="3512" y="87821"/>
                    <a:pt x="1512" y="91249"/>
                  </a:cubicBezTo>
                  <a:cubicBezTo>
                    <a:pt x="-488" y="94678"/>
                    <a:pt x="-488" y="98870"/>
                    <a:pt x="1417" y="102299"/>
                  </a:cubicBezTo>
                  <a:lnTo>
                    <a:pt x="34945" y="161925"/>
                  </a:lnTo>
                </a:path>
              </a:pathLst>
            </a:custGeom>
            <a:noFill/>
            <a:ln w="15875" cap="rnd">
              <a:solidFill>
                <a:schemeClr val="tx2"/>
              </a:solidFill>
              <a:prstDash val="solid"/>
              <a:round/>
            </a:ln>
          </p:spPr>
          <p:txBody>
            <a:bodyPr rtlCol="0" anchor="ctr"/>
            <a:lstStyle/>
            <a:p>
              <a:endParaRPr lang="en-GB"/>
            </a:p>
          </p:txBody>
        </p:sp>
      </p:grpSp>
      <p:sp>
        <p:nvSpPr>
          <p:cNvPr id="185" name="Graphic 15">
            <a:extLst>
              <a:ext uri="{FF2B5EF4-FFF2-40B4-BE49-F238E27FC236}">
                <a16:creationId xmlns:a16="http://schemas.microsoft.com/office/drawing/2014/main" id="{6A33A128-13F5-C2FD-0147-5DDB52169C40}"/>
              </a:ext>
              <a:ext uri="{C183D7F6-B498-43B3-948B-1728B52AA6E4}">
                <adec:decorative xmlns:adec="http://schemas.microsoft.com/office/drawing/2017/decorative" val="1"/>
              </a:ext>
            </a:extLst>
          </p:cNvPr>
          <p:cNvSpPr/>
          <p:nvPr/>
        </p:nvSpPr>
        <p:spPr>
          <a:xfrm rot="6300000">
            <a:off x="2027055" y="3432539"/>
            <a:ext cx="703258" cy="703258"/>
          </a:xfrm>
          <a:custGeom>
            <a:avLst/>
            <a:gdLst>
              <a:gd name="connsiteX0" fmla="*/ 0 w 4073843"/>
              <a:gd name="connsiteY0" fmla="*/ 0 h 4073843"/>
              <a:gd name="connsiteX1" fmla="*/ 2036922 w 4073843"/>
              <a:gd name="connsiteY1" fmla="*/ 0 h 4073843"/>
              <a:gd name="connsiteX2" fmla="*/ 4073844 w 4073843"/>
              <a:gd name="connsiteY2" fmla="*/ 2036922 h 4073843"/>
              <a:gd name="connsiteX3" fmla="*/ 4073844 w 4073843"/>
              <a:gd name="connsiteY3" fmla="*/ 2036922 h 4073843"/>
              <a:gd name="connsiteX4" fmla="*/ 2036922 w 4073843"/>
              <a:gd name="connsiteY4" fmla="*/ 4073844 h 4073843"/>
              <a:gd name="connsiteX5" fmla="*/ 2036922 w 4073843"/>
              <a:gd name="connsiteY5" fmla="*/ 4073844 h 4073843"/>
              <a:gd name="connsiteX6" fmla="*/ 0 w 4073843"/>
              <a:gd name="connsiteY6" fmla="*/ 2036922 h 4073843"/>
              <a:gd name="connsiteX7" fmla="*/ 0 w 4073843"/>
              <a:gd name="connsiteY7" fmla="*/ 0 h 4073843"/>
              <a:gd name="connsiteX8" fmla="*/ 0 w 4073843"/>
              <a:gd name="connsiteY8" fmla="*/ 0 h 407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3843" h="4073843">
                <a:moveTo>
                  <a:pt x="0" y="0"/>
                </a:moveTo>
                <a:lnTo>
                  <a:pt x="2036922" y="0"/>
                </a:lnTo>
                <a:cubicBezTo>
                  <a:pt x="3161158" y="0"/>
                  <a:pt x="4073844" y="912686"/>
                  <a:pt x="4073844" y="2036922"/>
                </a:cubicBezTo>
                <a:lnTo>
                  <a:pt x="4073844" y="2036922"/>
                </a:lnTo>
                <a:cubicBezTo>
                  <a:pt x="4073844" y="3161158"/>
                  <a:pt x="3161158" y="4073844"/>
                  <a:pt x="2036922" y="4073844"/>
                </a:cubicBezTo>
                <a:lnTo>
                  <a:pt x="2036922" y="4073844"/>
                </a:lnTo>
                <a:cubicBezTo>
                  <a:pt x="912686" y="4073844"/>
                  <a:pt x="0" y="3161158"/>
                  <a:pt x="0" y="2036922"/>
                </a:cubicBezTo>
                <a:lnTo>
                  <a:pt x="0" y="0"/>
                </a:lnTo>
                <a:lnTo>
                  <a:pt x="0" y="0"/>
                </a:lnTo>
                <a:close/>
              </a:path>
            </a:pathLst>
          </a:custGeom>
          <a:gradFill>
            <a:gsLst>
              <a:gs pos="0">
                <a:srgbClr val="3F32A0"/>
              </a:gs>
              <a:gs pos="0">
                <a:srgbClr val="4034A2"/>
              </a:gs>
              <a:gs pos="10000">
                <a:srgbClr val="5049BD"/>
              </a:gs>
              <a:gs pos="19000">
                <a:srgbClr val="5956CE"/>
              </a:gs>
              <a:gs pos="25000">
                <a:srgbClr val="5D5BD4"/>
              </a:gs>
              <a:gs pos="48000">
                <a:srgbClr val="8C74E4"/>
              </a:gs>
              <a:gs pos="71000">
                <a:srgbClr val="B38AF3"/>
              </a:gs>
              <a:gs pos="89000">
                <a:srgbClr val="CC98FB"/>
              </a:gs>
              <a:gs pos="100000">
                <a:srgbClr val="D59DFF"/>
              </a:gs>
            </a:gsLst>
            <a:lin ang="6414078" scaled="1"/>
          </a:gradFill>
          <a:ln w="9525" cap="flat">
            <a:noFill/>
            <a:prstDash val="solid"/>
            <a:miter/>
          </a:ln>
        </p:spPr>
        <p:txBody>
          <a:bodyPr rtlCol="0" anchor="ctr"/>
          <a:lstStyle/>
          <a:p>
            <a:endParaRPr lang="en-US"/>
          </a:p>
        </p:txBody>
      </p:sp>
      <p:grpSp>
        <p:nvGrpSpPr>
          <p:cNvPr id="191" name="Group 190" descr="Button to return to Mobile device management considerations">
            <a:extLst>
              <a:ext uri="{FF2B5EF4-FFF2-40B4-BE49-F238E27FC236}">
                <a16:creationId xmlns:a16="http://schemas.microsoft.com/office/drawing/2014/main" id="{EE1A394E-8167-C7F5-C1F3-F833574B9E69}"/>
              </a:ext>
              <a:ext uri="{C183D7F6-B498-43B3-948B-1728B52AA6E4}">
                <adec:decorative xmlns:adec="http://schemas.microsoft.com/office/drawing/2017/decorative" val="0"/>
              </a:ext>
            </a:extLst>
          </p:cNvPr>
          <p:cNvGrpSpPr/>
          <p:nvPr/>
        </p:nvGrpSpPr>
        <p:grpSpPr>
          <a:xfrm>
            <a:off x="10953750" y="349395"/>
            <a:ext cx="323850" cy="325146"/>
            <a:chOff x="10953750" y="349395"/>
            <a:chExt cx="323850" cy="325146"/>
          </a:xfrm>
        </p:grpSpPr>
        <p:grpSp>
          <p:nvGrpSpPr>
            <p:cNvPr id="1024" name="Group 1023">
              <a:extLst>
                <a:ext uri="{FF2B5EF4-FFF2-40B4-BE49-F238E27FC236}">
                  <a16:creationId xmlns:a16="http://schemas.microsoft.com/office/drawing/2014/main" id="{005E8865-7F2E-895A-23CE-83FE86FA65B5}"/>
                </a:ext>
              </a:extLst>
            </p:cNvPr>
            <p:cNvGrpSpPr/>
            <p:nvPr/>
          </p:nvGrpSpPr>
          <p:grpSpPr>
            <a:xfrm>
              <a:off x="10953750" y="349395"/>
              <a:ext cx="323850" cy="325146"/>
              <a:chOff x="10953750" y="349395"/>
              <a:chExt cx="323850" cy="325146"/>
            </a:xfrm>
          </p:grpSpPr>
          <p:pic>
            <p:nvPicPr>
              <p:cNvPr id="1027" name="Picture 1026">
                <a:extLst>
                  <a:ext uri="{FF2B5EF4-FFF2-40B4-BE49-F238E27FC236}">
                    <a16:creationId xmlns:a16="http://schemas.microsoft.com/office/drawing/2014/main" id="{760ACF36-1EDF-6BFB-000C-DD04BFA6F051}"/>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0953750" y="349395"/>
                <a:ext cx="323850" cy="325146"/>
              </a:xfrm>
              <a:prstGeom prst="rect">
                <a:avLst/>
              </a:prstGeom>
              <a:effectLst>
                <a:outerShdw blurRad="266700" sx="102000" sy="102000" algn="ctr" rotWithShape="0">
                  <a:schemeClr val="accent1">
                    <a:alpha val="96000"/>
                  </a:schemeClr>
                </a:outerShdw>
              </a:effectLst>
            </p:spPr>
          </p:pic>
          <p:pic>
            <p:nvPicPr>
              <p:cNvPr id="1028" name="Graphic 1027">
                <a:extLst>
                  <a:ext uri="{FF2B5EF4-FFF2-40B4-BE49-F238E27FC236}">
                    <a16:creationId xmlns:a16="http://schemas.microsoft.com/office/drawing/2014/main" id="{43E3FB6D-ADD8-0E2E-A0EA-43F33948CF5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004196" y="432340"/>
                <a:ext cx="222958" cy="159256"/>
              </a:xfrm>
              <a:prstGeom prst="rect">
                <a:avLst/>
              </a:prstGeom>
            </p:spPr>
          </p:pic>
        </p:grpSp>
        <p:sp>
          <p:nvSpPr>
            <p:cNvPr id="1025" name="Oval 1024">
              <a:hlinkClick r:id="rId15" action="ppaction://hlinksldjump"/>
              <a:extLst>
                <a:ext uri="{FF2B5EF4-FFF2-40B4-BE49-F238E27FC236}">
                  <a16:creationId xmlns:a16="http://schemas.microsoft.com/office/drawing/2014/main" id="{44387BBC-79C2-6684-E590-FC6899A9580A}"/>
                </a:ext>
              </a:extLst>
            </p:cNvPr>
            <p:cNvSpPr>
              <a:spLocks/>
            </p:cNvSpPr>
            <p:nvPr/>
          </p:nvSpPr>
          <p:spPr bwMode="auto">
            <a:xfrm>
              <a:off x="10953750" y="349395"/>
              <a:ext cx="323850" cy="325146"/>
            </a:xfrm>
            <a:prstGeom prst="ellipse">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32" name="Group 31" descr="Button to return to Main menu">
            <a:extLst>
              <a:ext uri="{FF2B5EF4-FFF2-40B4-BE49-F238E27FC236}">
                <a16:creationId xmlns:a16="http://schemas.microsoft.com/office/drawing/2014/main" id="{B6A72AB2-E470-0EC6-4754-DA222794EF3D}"/>
              </a:ext>
              <a:ext uri="{C183D7F6-B498-43B3-948B-1728B52AA6E4}">
                <adec:decorative xmlns:adec="http://schemas.microsoft.com/office/drawing/2017/decorative" val="0"/>
              </a:ext>
            </a:extLst>
          </p:cNvPr>
          <p:cNvGrpSpPr/>
          <p:nvPr/>
        </p:nvGrpSpPr>
        <p:grpSpPr>
          <a:xfrm>
            <a:off x="11410951" y="349395"/>
            <a:ext cx="323850" cy="325146"/>
            <a:chOff x="11410951" y="349395"/>
            <a:chExt cx="323850" cy="325146"/>
          </a:xfrm>
        </p:grpSpPr>
        <p:grpSp>
          <p:nvGrpSpPr>
            <p:cNvPr id="34" name="Group 33">
              <a:extLst>
                <a:ext uri="{FF2B5EF4-FFF2-40B4-BE49-F238E27FC236}">
                  <a16:creationId xmlns:a16="http://schemas.microsoft.com/office/drawing/2014/main" id="{C56AF648-6983-41D7-1146-FCCADE0ED356}"/>
                </a:ext>
              </a:extLst>
            </p:cNvPr>
            <p:cNvGrpSpPr/>
            <p:nvPr/>
          </p:nvGrpSpPr>
          <p:grpSpPr>
            <a:xfrm>
              <a:off x="11410951" y="349395"/>
              <a:ext cx="323850" cy="325146"/>
              <a:chOff x="11410951" y="349395"/>
              <a:chExt cx="323850" cy="325146"/>
            </a:xfrm>
          </p:grpSpPr>
          <p:pic>
            <p:nvPicPr>
              <p:cNvPr id="38" name="Picture 37">
                <a:extLst>
                  <a:ext uri="{FF2B5EF4-FFF2-40B4-BE49-F238E27FC236}">
                    <a16:creationId xmlns:a16="http://schemas.microsoft.com/office/drawing/2014/main" id="{1CD949EF-F5E9-B90E-183F-B691032F5CD8}"/>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1410951" y="349395"/>
                <a:ext cx="323850" cy="325146"/>
              </a:xfrm>
              <a:prstGeom prst="rect">
                <a:avLst/>
              </a:prstGeom>
              <a:effectLst>
                <a:outerShdw blurRad="266700" sx="102000" sy="102000" algn="ctr" rotWithShape="0">
                  <a:schemeClr val="accent1">
                    <a:alpha val="96000"/>
                  </a:schemeClr>
                </a:outerShdw>
              </a:effectLst>
            </p:spPr>
          </p:pic>
          <p:grpSp>
            <p:nvGrpSpPr>
              <p:cNvPr id="39" name="Group 38">
                <a:extLst>
                  <a:ext uri="{FF2B5EF4-FFF2-40B4-BE49-F238E27FC236}">
                    <a16:creationId xmlns:a16="http://schemas.microsoft.com/office/drawing/2014/main" id="{D1979028-8413-076C-7CFA-FFB492BDA623}"/>
                  </a:ext>
                </a:extLst>
              </p:cNvPr>
              <p:cNvGrpSpPr/>
              <p:nvPr/>
            </p:nvGrpSpPr>
            <p:grpSpPr>
              <a:xfrm>
                <a:off x="11473093" y="418984"/>
                <a:ext cx="199566" cy="185968"/>
                <a:chOff x="3048008" y="590482"/>
                <a:chExt cx="6096368" cy="5680984"/>
              </a:xfrm>
              <a:solidFill>
                <a:schemeClr val="tx2"/>
              </a:solidFill>
            </p:grpSpPr>
            <p:sp>
              <p:nvSpPr>
                <p:cNvPr id="40" name="Freeform: Shape 39">
                  <a:extLst>
                    <a:ext uri="{FF2B5EF4-FFF2-40B4-BE49-F238E27FC236}">
                      <a16:creationId xmlns:a16="http://schemas.microsoft.com/office/drawing/2014/main" id="{5A3B56E1-49A7-6657-3147-AED3C53A629B}"/>
                    </a:ext>
                  </a:extLst>
                </p:cNvPr>
                <p:cNvSpPr/>
                <p:nvPr/>
              </p:nvSpPr>
              <p:spPr>
                <a:xfrm>
                  <a:off x="3893247" y="1953303"/>
                  <a:ext cx="4407014" cy="4318163"/>
                </a:xfrm>
                <a:custGeom>
                  <a:avLst/>
                  <a:gdLst>
                    <a:gd name="connsiteX0" fmla="*/ 4405505 w 4407014"/>
                    <a:gd name="connsiteY0" fmla="*/ 2970836 h 4318163"/>
                    <a:gd name="connsiteX1" fmla="*/ 4406743 w 4407014"/>
                    <a:gd name="connsiteY1" fmla="*/ 3661494 h 4318163"/>
                    <a:gd name="connsiteX2" fmla="*/ 3752756 w 4407014"/>
                    <a:gd name="connsiteY2" fmla="*/ 4318052 h 4318163"/>
                    <a:gd name="connsiteX3" fmla="*/ 2824164 w 4407014"/>
                    <a:gd name="connsiteY3" fmla="*/ 4317862 h 4318163"/>
                    <a:gd name="connsiteX4" fmla="*/ 2771110 w 4407014"/>
                    <a:gd name="connsiteY4" fmla="*/ 4264236 h 4318163"/>
                    <a:gd name="connsiteX5" fmla="*/ 2773015 w 4407014"/>
                    <a:gd name="connsiteY5" fmla="*/ 2816055 h 4318163"/>
                    <a:gd name="connsiteX6" fmla="*/ 2714245 w 4407014"/>
                    <a:gd name="connsiteY6" fmla="*/ 2757762 h 4318163"/>
                    <a:gd name="connsiteX7" fmla="*/ 1690403 w 4407014"/>
                    <a:gd name="connsiteY7" fmla="*/ 2757762 h 4318163"/>
                    <a:gd name="connsiteX8" fmla="*/ 1632682 w 4407014"/>
                    <a:gd name="connsiteY8" fmla="*/ 2817007 h 4318163"/>
                    <a:gd name="connsiteX9" fmla="*/ 1634682 w 4407014"/>
                    <a:gd name="connsiteY9" fmla="*/ 4260426 h 4318163"/>
                    <a:gd name="connsiteX10" fmla="*/ 1576008 w 4407014"/>
                    <a:gd name="connsiteY10" fmla="*/ 4318052 h 4318163"/>
                    <a:gd name="connsiteX11" fmla="*/ 642653 w 4407014"/>
                    <a:gd name="connsiteY11" fmla="*/ 4316624 h 4318163"/>
                    <a:gd name="connsiteX12" fmla="*/ 18480 w 4407014"/>
                    <a:gd name="connsiteY12" fmla="*/ 3835135 h 4318163"/>
                    <a:gd name="connsiteX13" fmla="*/ 1335 w 4407014"/>
                    <a:gd name="connsiteY13" fmla="*/ 3670257 h 4318163"/>
                    <a:gd name="connsiteX14" fmla="*/ 1 w 4407014"/>
                    <a:gd name="connsiteY14" fmla="*/ 2226838 h 4318163"/>
                    <a:gd name="connsiteX15" fmla="*/ 67057 w 4407014"/>
                    <a:gd name="connsiteY15" fmla="*/ 2065771 h 4318163"/>
                    <a:gd name="connsiteX16" fmla="*/ 2067879 w 4407014"/>
                    <a:gd name="connsiteY16" fmla="*/ 65616 h 4318163"/>
                    <a:gd name="connsiteX17" fmla="*/ 2339056 w 4407014"/>
                    <a:gd name="connsiteY17" fmla="*/ 66187 h 4318163"/>
                    <a:gd name="connsiteX18" fmla="*/ 4339877 w 4407014"/>
                    <a:gd name="connsiteY18" fmla="*/ 2066437 h 4318163"/>
                    <a:gd name="connsiteX19" fmla="*/ 4406362 w 4407014"/>
                    <a:gd name="connsiteY19" fmla="*/ 2227886 h 4318163"/>
                    <a:gd name="connsiteX20" fmla="*/ 4405695 w 4407014"/>
                    <a:gd name="connsiteY20" fmla="*/ 2971027 h 431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07014" h="4318163">
                      <a:moveTo>
                        <a:pt x="4405505" y="2970836"/>
                      </a:moveTo>
                      <a:cubicBezTo>
                        <a:pt x="4405505" y="3201055"/>
                        <a:pt x="4400075" y="3431465"/>
                        <a:pt x="4406743" y="3661494"/>
                      </a:cubicBezTo>
                      <a:cubicBezTo>
                        <a:pt x="4417316" y="4024873"/>
                        <a:pt x="4118230" y="4324815"/>
                        <a:pt x="3752756" y="4318052"/>
                      </a:cubicBezTo>
                      <a:cubicBezTo>
                        <a:pt x="3443289" y="4312337"/>
                        <a:pt x="3133726" y="4316052"/>
                        <a:pt x="2824164" y="4317862"/>
                      </a:cubicBezTo>
                      <a:cubicBezTo>
                        <a:pt x="2781778" y="4318147"/>
                        <a:pt x="2771014" y="4305765"/>
                        <a:pt x="2771110" y="4264236"/>
                      </a:cubicBezTo>
                      <a:cubicBezTo>
                        <a:pt x="2772538" y="3781509"/>
                        <a:pt x="2771395" y="3298782"/>
                        <a:pt x="2773015" y="2816055"/>
                      </a:cubicBezTo>
                      <a:cubicBezTo>
                        <a:pt x="2773205" y="2769573"/>
                        <a:pt x="2759775" y="2757476"/>
                        <a:pt x="2714245" y="2757762"/>
                      </a:cubicBezTo>
                      <a:cubicBezTo>
                        <a:pt x="2372965" y="2759572"/>
                        <a:pt x="2031684" y="2759572"/>
                        <a:pt x="1690403" y="2757762"/>
                      </a:cubicBezTo>
                      <a:cubicBezTo>
                        <a:pt x="1643731" y="2757476"/>
                        <a:pt x="1632491" y="2771764"/>
                        <a:pt x="1632682" y="2817007"/>
                      </a:cubicBezTo>
                      <a:cubicBezTo>
                        <a:pt x="1634301" y="3298115"/>
                        <a:pt x="1633063" y="3779318"/>
                        <a:pt x="1634682" y="4260426"/>
                      </a:cubicBezTo>
                      <a:cubicBezTo>
                        <a:pt x="1634872" y="4306908"/>
                        <a:pt x="1621156" y="4318338"/>
                        <a:pt x="1576008" y="4318052"/>
                      </a:cubicBezTo>
                      <a:cubicBezTo>
                        <a:pt x="1264921" y="4316147"/>
                        <a:pt x="953739" y="4318338"/>
                        <a:pt x="642653" y="4316624"/>
                      </a:cubicBezTo>
                      <a:cubicBezTo>
                        <a:pt x="337377" y="4314909"/>
                        <a:pt x="90013" y="4124314"/>
                        <a:pt x="18480" y="3835135"/>
                      </a:cubicBezTo>
                      <a:cubicBezTo>
                        <a:pt x="5335" y="3781985"/>
                        <a:pt x="1430" y="3725311"/>
                        <a:pt x="1335" y="3670257"/>
                      </a:cubicBezTo>
                      <a:cubicBezTo>
                        <a:pt x="97" y="3189149"/>
                        <a:pt x="1144" y="2707946"/>
                        <a:pt x="1" y="2226838"/>
                      </a:cubicBezTo>
                      <a:cubicBezTo>
                        <a:pt x="-189" y="2161973"/>
                        <a:pt x="21623" y="2111110"/>
                        <a:pt x="67057" y="2065771"/>
                      </a:cubicBezTo>
                      <a:cubicBezTo>
                        <a:pt x="734284" y="1399401"/>
                        <a:pt x="1400843" y="732270"/>
                        <a:pt x="2067879" y="65616"/>
                      </a:cubicBezTo>
                      <a:cubicBezTo>
                        <a:pt x="2155699" y="-22110"/>
                        <a:pt x="2250949" y="-21824"/>
                        <a:pt x="2339056" y="66187"/>
                      </a:cubicBezTo>
                      <a:cubicBezTo>
                        <a:pt x="3006091" y="732842"/>
                        <a:pt x="3672651" y="1399878"/>
                        <a:pt x="4339877" y="2066437"/>
                      </a:cubicBezTo>
                      <a:cubicBezTo>
                        <a:pt x="4385312" y="2111776"/>
                        <a:pt x="4406838" y="2163021"/>
                        <a:pt x="4406362" y="2227886"/>
                      </a:cubicBezTo>
                      <a:cubicBezTo>
                        <a:pt x="4404647" y="2475631"/>
                        <a:pt x="4405695" y="2723281"/>
                        <a:pt x="4405695" y="2971027"/>
                      </a:cubicBezTo>
                      <a:close/>
                    </a:path>
                  </a:pathLst>
                </a:custGeom>
                <a:grp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13BB2262-AFED-46C6-D3C2-8E47821AC532}"/>
                    </a:ext>
                  </a:extLst>
                </p:cNvPr>
                <p:cNvSpPr/>
                <p:nvPr/>
              </p:nvSpPr>
              <p:spPr>
                <a:xfrm>
                  <a:off x="3048008" y="590482"/>
                  <a:ext cx="6096368" cy="3164843"/>
                </a:xfrm>
                <a:custGeom>
                  <a:avLst/>
                  <a:gdLst>
                    <a:gd name="connsiteX0" fmla="*/ 4371204 w 6096368"/>
                    <a:gd name="connsiteY0" fmla="*/ 937804 h 3164843"/>
                    <a:gd name="connsiteX1" fmla="*/ 4371490 w 6096368"/>
                    <a:gd name="connsiteY1" fmla="*/ 583569 h 3164843"/>
                    <a:gd name="connsiteX2" fmla="*/ 4619140 w 6096368"/>
                    <a:gd name="connsiteY2" fmla="*/ 242765 h 3164843"/>
                    <a:gd name="connsiteX3" fmla="*/ 5060910 w 6096368"/>
                    <a:gd name="connsiteY3" fmla="*/ 506322 h 3164843"/>
                    <a:gd name="connsiteX4" fmla="*/ 5069863 w 6096368"/>
                    <a:gd name="connsiteY4" fmla="*/ 615192 h 3164843"/>
                    <a:gd name="connsiteX5" fmla="*/ 5069292 w 6096368"/>
                    <a:gd name="connsiteY5" fmla="*/ 1582361 h 3164843"/>
                    <a:gd name="connsiteX6" fmla="*/ 5112059 w 6096368"/>
                    <a:gd name="connsiteY6" fmla="*/ 1686374 h 3164843"/>
                    <a:gd name="connsiteX7" fmla="*/ 5978072 w 6096368"/>
                    <a:gd name="connsiteY7" fmla="*/ 2551339 h 3164843"/>
                    <a:gd name="connsiteX8" fmla="*/ 6051700 w 6096368"/>
                    <a:gd name="connsiteY8" fmla="*/ 2981488 h 3164843"/>
                    <a:gd name="connsiteX9" fmla="*/ 5533540 w 6096368"/>
                    <a:gd name="connsiteY9" fmla="*/ 3087311 h 3164843"/>
                    <a:gd name="connsiteX10" fmla="*/ 5203118 w 6096368"/>
                    <a:gd name="connsiteY10" fmla="*/ 2764890 h 3164843"/>
                    <a:gd name="connsiteX11" fmla="*/ 3206106 w 6096368"/>
                    <a:gd name="connsiteY11" fmla="*/ 767783 h 3164843"/>
                    <a:gd name="connsiteX12" fmla="*/ 2887781 w 6096368"/>
                    <a:gd name="connsiteY12" fmla="*/ 770164 h 3164843"/>
                    <a:gd name="connsiteX13" fmla="*/ 614544 w 6096368"/>
                    <a:gd name="connsiteY13" fmla="*/ 3043305 h 3164843"/>
                    <a:gd name="connsiteX14" fmla="*/ 197825 w 6096368"/>
                    <a:gd name="connsiteY14" fmla="*/ 3127792 h 3164843"/>
                    <a:gd name="connsiteX15" fmla="*/ 113910 w 6096368"/>
                    <a:gd name="connsiteY15" fmla="*/ 2555911 h 3164843"/>
                    <a:gd name="connsiteX16" fmla="*/ 1450553 w 6096368"/>
                    <a:gd name="connsiteY16" fmla="*/ 1218696 h 3164843"/>
                    <a:gd name="connsiteX17" fmla="*/ 2382956 w 6096368"/>
                    <a:gd name="connsiteY17" fmla="*/ 285437 h 3164843"/>
                    <a:gd name="connsiteX18" fmla="*/ 3521288 w 6096368"/>
                    <a:gd name="connsiteY18" fmla="*/ 134466 h 3164843"/>
                    <a:gd name="connsiteX19" fmla="*/ 3808372 w 6096368"/>
                    <a:gd name="connsiteY19" fmla="*/ 382211 h 3164843"/>
                    <a:gd name="connsiteX20" fmla="*/ 4337772 w 6096368"/>
                    <a:gd name="connsiteY20" fmla="*/ 910182 h 3164843"/>
                    <a:gd name="connsiteX21" fmla="*/ 4371204 w 6096368"/>
                    <a:gd name="connsiteY21" fmla="*/ 937709 h 3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96368" h="3164843">
                      <a:moveTo>
                        <a:pt x="4371204" y="937804"/>
                      </a:moveTo>
                      <a:cubicBezTo>
                        <a:pt x="4371204" y="811884"/>
                        <a:pt x="4369871" y="697774"/>
                        <a:pt x="4371490" y="583569"/>
                      </a:cubicBezTo>
                      <a:cubicBezTo>
                        <a:pt x="4373871" y="418311"/>
                        <a:pt x="4467312" y="291152"/>
                        <a:pt x="4619140" y="242765"/>
                      </a:cubicBezTo>
                      <a:cubicBezTo>
                        <a:pt x="4812974" y="181043"/>
                        <a:pt x="5023381" y="305916"/>
                        <a:pt x="5060910" y="506322"/>
                      </a:cubicBezTo>
                      <a:cubicBezTo>
                        <a:pt x="5067577" y="541945"/>
                        <a:pt x="5069863" y="578902"/>
                        <a:pt x="5069863" y="615192"/>
                      </a:cubicBezTo>
                      <a:cubicBezTo>
                        <a:pt x="5070530" y="937614"/>
                        <a:pt x="5071006" y="1259940"/>
                        <a:pt x="5069292" y="1582361"/>
                      </a:cubicBezTo>
                      <a:cubicBezTo>
                        <a:pt x="5069101" y="1625604"/>
                        <a:pt x="5081483" y="1655989"/>
                        <a:pt x="5112059" y="1686374"/>
                      </a:cubicBezTo>
                      <a:cubicBezTo>
                        <a:pt x="5401524" y="1973838"/>
                        <a:pt x="5689750" y="2262732"/>
                        <a:pt x="5978072" y="2551339"/>
                      </a:cubicBezTo>
                      <a:cubicBezTo>
                        <a:pt x="6104373" y="2677736"/>
                        <a:pt x="6130567" y="2832136"/>
                        <a:pt x="6051700" y="2981488"/>
                      </a:cubicBezTo>
                      <a:cubicBezTo>
                        <a:pt x="5952069" y="3170083"/>
                        <a:pt x="5695751" y="3226757"/>
                        <a:pt x="5533540" y="3087311"/>
                      </a:cubicBezTo>
                      <a:cubicBezTo>
                        <a:pt x="5417049" y="2987203"/>
                        <a:pt x="5311989" y="2873665"/>
                        <a:pt x="5203118" y="2764890"/>
                      </a:cubicBezTo>
                      <a:cubicBezTo>
                        <a:pt x="4537225" y="2099378"/>
                        <a:pt x="3871808" y="1433390"/>
                        <a:pt x="3206106" y="767783"/>
                      </a:cubicBezTo>
                      <a:cubicBezTo>
                        <a:pt x="3106665" y="668342"/>
                        <a:pt x="2988650" y="669294"/>
                        <a:pt x="2887781" y="770164"/>
                      </a:cubicBezTo>
                      <a:cubicBezTo>
                        <a:pt x="2129972" y="1527783"/>
                        <a:pt x="1372258" y="2285592"/>
                        <a:pt x="614544" y="3043305"/>
                      </a:cubicBezTo>
                      <a:cubicBezTo>
                        <a:pt x="490814" y="3167035"/>
                        <a:pt x="340700" y="3197325"/>
                        <a:pt x="197825" y="3127792"/>
                      </a:cubicBezTo>
                      <a:cubicBezTo>
                        <a:pt x="-25822" y="3019017"/>
                        <a:pt x="-68303" y="2738696"/>
                        <a:pt x="113910" y="2555911"/>
                      </a:cubicBezTo>
                      <a:cubicBezTo>
                        <a:pt x="558728" y="2109379"/>
                        <a:pt x="1004974" y="1664371"/>
                        <a:pt x="1450553" y="1218696"/>
                      </a:cubicBezTo>
                      <a:cubicBezTo>
                        <a:pt x="1761449" y="907705"/>
                        <a:pt x="2073107" y="597381"/>
                        <a:pt x="2382956" y="285437"/>
                      </a:cubicBezTo>
                      <a:cubicBezTo>
                        <a:pt x="2692232" y="-25935"/>
                        <a:pt x="3146194" y="-92229"/>
                        <a:pt x="3521288" y="134466"/>
                      </a:cubicBezTo>
                      <a:cubicBezTo>
                        <a:pt x="3627969" y="198950"/>
                        <a:pt x="3717599" y="294200"/>
                        <a:pt x="3808372" y="382211"/>
                      </a:cubicBezTo>
                      <a:cubicBezTo>
                        <a:pt x="3987251" y="555661"/>
                        <a:pt x="4161464" y="734064"/>
                        <a:pt x="4337772" y="910182"/>
                      </a:cubicBezTo>
                      <a:cubicBezTo>
                        <a:pt x="4345201" y="917611"/>
                        <a:pt x="4353964" y="923707"/>
                        <a:pt x="4371204" y="937709"/>
                      </a:cubicBezTo>
                      <a:close/>
                    </a:path>
                  </a:pathLst>
                </a:custGeom>
                <a:grpFill/>
                <a:ln w="9525" cap="flat">
                  <a:noFill/>
                  <a:prstDash val="solid"/>
                  <a:miter/>
                </a:ln>
              </p:spPr>
              <p:txBody>
                <a:bodyPr rtlCol="0" anchor="ctr"/>
                <a:lstStyle/>
                <a:p>
                  <a:endParaRPr lang="en-US"/>
                </a:p>
              </p:txBody>
            </p:sp>
          </p:grpSp>
        </p:grpSp>
        <p:sp>
          <p:nvSpPr>
            <p:cNvPr id="35" name="Oval 34">
              <a:hlinkClick r:id="rId16" action="ppaction://hlinksldjump"/>
              <a:extLst>
                <a:ext uri="{FF2B5EF4-FFF2-40B4-BE49-F238E27FC236}">
                  <a16:creationId xmlns:a16="http://schemas.microsoft.com/office/drawing/2014/main" id="{883EB971-CB53-0E21-B2AF-18ED77379F54}"/>
                </a:ext>
              </a:extLst>
            </p:cNvPr>
            <p:cNvSpPr>
              <a:spLocks/>
            </p:cNvSpPr>
            <p:nvPr/>
          </p:nvSpPr>
          <p:spPr bwMode="auto">
            <a:xfrm>
              <a:off x="11410951" y="349395"/>
              <a:ext cx="323850" cy="325146"/>
            </a:xfrm>
            <a:prstGeom prst="ellipse">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45" name="Rectangle 44">
            <a:hlinkClick r:id="rId15" action="ppaction://hlinksldjump"/>
            <a:extLst>
              <a:ext uri="{FF2B5EF4-FFF2-40B4-BE49-F238E27FC236}">
                <a16:creationId xmlns:a16="http://schemas.microsoft.com/office/drawing/2014/main" id="{120C2B78-B328-5743-2F7A-CFAF1D21EEC0}"/>
              </a:ext>
              <a:ext uri="{C183D7F6-B498-43B3-948B-1728B52AA6E4}">
                <adec:decorative xmlns:adec="http://schemas.microsoft.com/office/drawing/2017/decorative" val="1"/>
              </a:ext>
            </a:extLst>
          </p:cNvPr>
          <p:cNvSpPr/>
          <p:nvPr/>
        </p:nvSpPr>
        <p:spPr bwMode="auto">
          <a:xfrm>
            <a:off x="0" y="888087"/>
            <a:ext cx="12192000" cy="5969913"/>
          </a:xfrm>
          <a:prstGeom prst="rect">
            <a:avLst/>
          </a:prstGeom>
          <a:solidFill>
            <a:srgbClr val="FEF000">
              <a:alpha val="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194527644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childTnLst>
                                </p:cTn>
                              </p:par>
                              <p:par>
                                <p:cTn id="8" presetID="42" presetClass="path" presetSubtype="0" decel="100000" fill="hold" grpId="1" nodeType="withEffect">
                                  <p:stCondLst>
                                    <p:cond delay="100"/>
                                  </p:stCondLst>
                                  <p:childTnLst>
                                    <p:animMotion origin="layout" path="M 0 0.03889 L 0 7.40741E-7 " pathEditMode="relative" rAng="0" ptsTypes="AA">
                                      <p:cBhvr>
                                        <p:cTn id="9" dur="750" fill="hold"/>
                                        <p:tgtEl>
                                          <p:spTgt spid="30"/>
                                        </p:tgtEl>
                                        <p:attrNameLst>
                                          <p:attrName>ppt_x</p:attrName>
                                          <p:attrName>ppt_y</p:attrName>
                                        </p:attrNameLst>
                                      </p:cBhvr>
                                      <p:rCtr x="0" y="-1944"/>
                                    </p:animMotion>
                                  </p:childTnLst>
                                </p:cTn>
                              </p:par>
                              <p:par>
                                <p:cTn id="10" presetID="10" presetClass="entr" presetSubtype="0" fill="hold" grpId="0" nodeType="withEffect">
                                  <p:stCondLst>
                                    <p:cond delay="75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750"/>
                                        <p:tgtEl>
                                          <p:spTgt spid="33"/>
                                        </p:tgtEl>
                                      </p:cBhvr>
                                    </p:animEffect>
                                  </p:childTnLst>
                                </p:cTn>
                              </p:par>
                              <p:par>
                                <p:cTn id="13" presetID="42" presetClass="path" presetSubtype="0" decel="100000" fill="hold" grpId="1" nodeType="withEffect">
                                  <p:stCondLst>
                                    <p:cond delay="750"/>
                                  </p:stCondLst>
                                  <p:childTnLst>
                                    <p:animMotion origin="layout" path="M 0 0.03888 L 0 4.07407E-6 " pathEditMode="relative" rAng="0" ptsTypes="AA">
                                      <p:cBhvr>
                                        <p:cTn id="14" dur="750" fill="hold"/>
                                        <p:tgtEl>
                                          <p:spTgt spid="33"/>
                                        </p:tgtEl>
                                        <p:attrNameLst>
                                          <p:attrName>ppt_x</p:attrName>
                                          <p:attrName>ppt_y</p:attrName>
                                        </p:attrNameLst>
                                      </p:cBhvr>
                                      <p:rCtr x="0" y="-1944"/>
                                    </p:animMotion>
                                  </p:childTnLst>
                                </p:cTn>
                              </p:par>
                              <p:par>
                                <p:cTn id="15" presetID="10" presetClass="entr" presetSubtype="0" fill="hold" nodeType="withEffect">
                                  <p:stCondLst>
                                    <p:cond delay="8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750"/>
                                        <p:tgtEl>
                                          <p:spTgt spid="3"/>
                                        </p:tgtEl>
                                      </p:cBhvr>
                                    </p:animEffect>
                                  </p:childTnLst>
                                </p:cTn>
                              </p:par>
                              <p:par>
                                <p:cTn id="18" presetID="6" presetClass="emph" presetSubtype="0" fill="hold" nodeType="withEffect">
                                  <p:stCondLst>
                                    <p:cond delay="850"/>
                                  </p:stCondLst>
                                  <p:childTnLst>
                                    <p:animScale>
                                      <p:cBhvr>
                                        <p:cTn id="19" dur="10" fill="hold"/>
                                        <p:tgtEl>
                                          <p:spTgt spid="3"/>
                                        </p:tgtEl>
                                      </p:cBhvr>
                                      <p:by x="80000" y="80000"/>
                                    </p:animScale>
                                  </p:childTnLst>
                                </p:cTn>
                              </p:par>
                              <p:par>
                                <p:cTn id="20" presetID="6" presetClass="emph" presetSubtype="0" decel="100000" fill="hold" nodeType="withEffect">
                                  <p:stCondLst>
                                    <p:cond delay="850"/>
                                  </p:stCondLst>
                                  <p:childTnLst>
                                    <p:animScale>
                                      <p:cBhvr>
                                        <p:cTn id="21" dur="1250" fill="hold"/>
                                        <p:tgtEl>
                                          <p:spTgt spid="3"/>
                                        </p:tgtEl>
                                      </p:cBhvr>
                                      <p:by x="125000" y="125000"/>
                                    </p:animScale>
                                  </p:childTnLst>
                                </p:cTn>
                              </p:par>
                              <p:par>
                                <p:cTn id="22" presetID="10" presetClass="entr" presetSubtype="0" fill="hold" grpId="0" nodeType="withEffect">
                                  <p:stCondLst>
                                    <p:cond delay="100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750"/>
                                        <p:tgtEl>
                                          <p:spTgt spid="17"/>
                                        </p:tgtEl>
                                      </p:cBhvr>
                                    </p:animEffect>
                                  </p:childTnLst>
                                </p:cTn>
                              </p:par>
                              <p:par>
                                <p:cTn id="25" presetID="6" presetClass="emph" presetSubtype="0" decel="100000" fill="hold" grpId="2" nodeType="withEffect">
                                  <p:stCondLst>
                                    <p:cond delay="1000"/>
                                  </p:stCondLst>
                                  <p:childTnLst>
                                    <p:animScale>
                                      <p:cBhvr>
                                        <p:cTn id="26" dur="1250" fill="hold"/>
                                        <p:tgtEl>
                                          <p:spTgt spid="17"/>
                                        </p:tgtEl>
                                      </p:cBhvr>
                                      <p:by x="125000" y="125000"/>
                                    </p:animScale>
                                  </p:childTnLst>
                                </p:cTn>
                              </p:par>
                              <p:par>
                                <p:cTn id="27" presetID="6" presetClass="emph" presetSubtype="0" fill="hold" grpId="1" nodeType="withEffect">
                                  <p:stCondLst>
                                    <p:cond delay="1000"/>
                                  </p:stCondLst>
                                  <p:childTnLst>
                                    <p:animScale>
                                      <p:cBhvr>
                                        <p:cTn id="28" dur="10" fill="hold"/>
                                        <p:tgtEl>
                                          <p:spTgt spid="17"/>
                                        </p:tgtEl>
                                      </p:cBhvr>
                                      <p:by x="80000" y="80000"/>
                                    </p:animScale>
                                  </p:childTnLst>
                                </p:cTn>
                              </p:par>
                              <p:par>
                                <p:cTn id="29" presetID="10" presetClass="entr" presetSubtype="0" fill="hold" grpId="0" nodeType="withEffect">
                                  <p:stCondLst>
                                    <p:cond delay="85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750"/>
                                        <p:tgtEl>
                                          <p:spTgt spid="2"/>
                                        </p:tgtEl>
                                      </p:cBhvr>
                                    </p:animEffect>
                                  </p:childTnLst>
                                </p:cTn>
                              </p:par>
                              <p:par>
                                <p:cTn id="32" presetID="42" presetClass="path" presetSubtype="0" decel="100000" fill="hold" grpId="1" nodeType="withEffect">
                                  <p:stCondLst>
                                    <p:cond delay="850"/>
                                  </p:stCondLst>
                                  <p:childTnLst>
                                    <p:animMotion origin="layout" path="M 5.55112E-17 0.03889 L 5.55112E-17 1.48148E-6 " pathEditMode="relative" rAng="0" ptsTypes="AA">
                                      <p:cBhvr>
                                        <p:cTn id="33" dur="750" fill="hold"/>
                                        <p:tgtEl>
                                          <p:spTgt spid="2"/>
                                        </p:tgtEl>
                                        <p:attrNameLst>
                                          <p:attrName>ppt_x</p:attrName>
                                          <p:attrName>ppt_y</p:attrName>
                                        </p:attrNameLst>
                                      </p:cBhvr>
                                      <p:rCtr x="0" y="-1944"/>
                                    </p:animMotion>
                                  </p:childTnLst>
                                </p:cTn>
                              </p:par>
                              <p:par>
                                <p:cTn id="34" presetID="10" presetClass="entr" presetSubtype="0" fill="hold" nodeType="withEffect">
                                  <p:stCondLst>
                                    <p:cond delay="850"/>
                                  </p:stCondLst>
                                  <p:childTnLst>
                                    <p:set>
                                      <p:cBhvr>
                                        <p:cTn id="35" dur="1" fill="hold">
                                          <p:stCondLst>
                                            <p:cond delay="0"/>
                                          </p:stCondLst>
                                        </p:cTn>
                                        <p:tgtEl>
                                          <p:spTgt spid="52"/>
                                        </p:tgtEl>
                                        <p:attrNameLst>
                                          <p:attrName>style.visibility</p:attrName>
                                        </p:attrNameLst>
                                      </p:cBhvr>
                                      <p:to>
                                        <p:strVal val="visible"/>
                                      </p:to>
                                    </p:set>
                                    <p:animEffect transition="in" filter="fade">
                                      <p:cBhvr>
                                        <p:cTn id="36" dur="750"/>
                                        <p:tgtEl>
                                          <p:spTgt spid="52"/>
                                        </p:tgtEl>
                                      </p:cBhvr>
                                    </p:animEffect>
                                  </p:childTnLst>
                                </p:cTn>
                              </p:par>
                              <p:par>
                                <p:cTn id="37" presetID="6" presetClass="emph" presetSubtype="0" fill="hold" nodeType="withEffect">
                                  <p:stCondLst>
                                    <p:cond delay="850"/>
                                  </p:stCondLst>
                                  <p:childTnLst>
                                    <p:animScale>
                                      <p:cBhvr>
                                        <p:cTn id="38" dur="10" fill="hold"/>
                                        <p:tgtEl>
                                          <p:spTgt spid="52"/>
                                        </p:tgtEl>
                                      </p:cBhvr>
                                      <p:by x="80000" y="80000"/>
                                    </p:animScale>
                                  </p:childTnLst>
                                </p:cTn>
                              </p:par>
                              <p:par>
                                <p:cTn id="39" presetID="6" presetClass="emph" presetSubtype="0" decel="100000" fill="hold" nodeType="withEffect">
                                  <p:stCondLst>
                                    <p:cond delay="850"/>
                                  </p:stCondLst>
                                  <p:childTnLst>
                                    <p:animScale>
                                      <p:cBhvr>
                                        <p:cTn id="40" dur="1250" fill="hold"/>
                                        <p:tgtEl>
                                          <p:spTgt spid="52"/>
                                        </p:tgtEl>
                                      </p:cBhvr>
                                      <p:by x="125000" y="125000"/>
                                    </p:animScale>
                                  </p:childTnLst>
                                </p:cTn>
                              </p:par>
                              <p:par>
                                <p:cTn id="41" presetID="10" presetClass="entr" presetSubtype="0" fill="hold" grpId="0" nodeType="withEffect">
                                  <p:stCondLst>
                                    <p:cond delay="1000"/>
                                  </p:stCondLst>
                                  <p:childTnLst>
                                    <p:set>
                                      <p:cBhvr>
                                        <p:cTn id="42" dur="1" fill="hold">
                                          <p:stCondLst>
                                            <p:cond delay="0"/>
                                          </p:stCondLst>
                                        </p:cTn>
                                        <p:tgtEl>
                                          <p:spTgt spid="122"/>
                                        </p:tgtEl>
                                        <p:attrNameLst>
                                          <p:attrName>style.visibility</p:attrName>
                                        </p:attrNameLst>
                                      </p:cBhvr>
                                      <p:to>
                                        <p:strVal val="visible"/>
                                      </p:to>
                                    </p:set>
                                    <p:animEffect transition="in" filter="fade">
                                      <p:cBhvr>
                                        <p:cTn id="43" dur="750"/>
                                        <p:tgtEl>
                                          <p:spTgt spid="122"/>
                                        </p:tgtEl>
                                      </p:cBhvr>
                                    </p:animEffect>
                                  </p:childTnLst>
                                </p:cTn>
                              </p:par>
                              <p:par>
                                <p:cTn id="44" presetID="6" presetClass="emph" presetSubtype="0" decel="100000" fill="hold" grpId="2" nodeType="withEffect">
                                  <p:stCondLst>
                                    <p:cond delay="1000"/>
                                  </p:stCondLst>
                                  <p:childTnLst>
                                    <p:animScale>
                                      <p:cBhvr>
                                        <p:cTn id="45" dur="1250" fill="hold"/>
                                        <p:tgtEl>
                                          <p:spTgt spid="122"/>
                                        </p:tgtEl>
                                      </p:cBhvr>
                                      <p:by x="125000" y="125000"/>
                                    </p:animScale>
                                  </p:childTnLst>
                                </p:cTn>
                              </p:par>
                              <p:par>
                                <p:cTn id="46" presetID="6" presetClass="emph" presetSubtype="0" fill="hold" grpId="1" nodeType="withEffect">
                                  <p:stCondLst>
                                    <p:cond delay="1000"/>
                                  </p:stCondLst>
                                  <p:childTnLst>
                                    <p:animScale>
                                      <p:cBhvr>
                                        <p:cTn id="47" dur="10" fill="hold"/>
                                        <p:tgtEl>
                                          <p:spTgt spid="122"/>
                                        </p:tgtEl>
                                      </p:cBhvr>
                                      <p:by x="80000" y="80000"/>
                                    </p:animScale>
                                  </p:childTnLst>
                                </p:cTn>
                              </p:par>
                              <p:par>
                                <p:cTn id="48" presetID="10" presetClass="entr" presetSubtype="0" fill="hold" grpId="0" nodeType="withEffect">
                                  <p:stCondLst>
                                    <p:cond delay="850"/>
                                  </p:stCondLst>
                                  <p:childTnLst>
                                    <p:set>
                                      <p:cBhvr>
                                        <p:cTn id="49" dur="1" fill="hold">
                                          <p:stCondLst>
                                            <p:cond delay="0"/>
                                          </p:stCondLst>
                                        </p:cTn>
                                        <p:tgtEl>
                                          <p:spTgt spid="51"/>
                                        </p:tgtEl>
                                        <p:attrNameLst>
                                          <p:attrName>style.visibility</p:attrName>
                                        </p:attrNameLst>
                                      </p:cBhvr>
                                      <p:to>
                                        <p:strVal val="visible"/>
                                      </p:to>
                                    </p:set>
                                    <p:animEffect transition="in" filter="fade">
                                      <p:cBhvr>
                                        <p:cTn id="50" dur="750"/>
                                        <p:tgtEl>
                                          <p:spTgt spid="51"/>
                                        </p:tgtEl>
                                      </p:cBhvr>
                                    </p:animEffect>
                                  </p:childTnLst>
                                </p:cTn>
                              </p:par>
                              <p:par>
                                <p:cTn id="51" presetID="42" presetClass="path" presetSubtype="0" decel="100000" fill="hold" grpId="1" nodeType="withEffect">
                                  <p:stCondLst>
                                    <p:cond delay="850"/>
                                  </p:stCondLst>
                                  <p:childTnLst>
                                    <p:animMotion origin="layout" path="M -8.33333E-7 0.03889 L -8.33333E-7 1.48148E-6 " pathEditMode="relative" rAng="0" ptsTypes="AA">
                                      <p:cBhvr>
                                        <p:cTn id="52" dur="750" fill="hold"/>
                                        <p:tgtEl>
                                          <p:spTgt spid="51"/>
                                        </p:tgtEl>
                                        <p:attrNameLst>
                                          <p:attrName>ppt_x</p:attrName>
                                          <p:attrName>ppt_y</p:attrName>
                                        </p:attrNameLst>
                                      </p:cBhvr>
                                      <p:rCtr x="0" y="-1944"/>
                                    </p:animMotion>
                                  </p:childTnLst>
                                </p:cTn>
                              </p:par>
                              <p:par>
                                <p:cTn id="53" presetID="10" presetClass="entr" presetSubtype="0" fill="hold" grpId="0" nodeType="withEffect">
                                  <p:stCondLst>
                                    <p:cond delay="950"/>
                                  </p:stCondLst>
                                  <p:childTnLst>
                                    <p:set>
                                      <p:cBhvr>
                                        <p:cTn id="54" dur="1" fill="hold">
                                          <p:stCondLst>
                                            <p:cond delay="0"/>
                                          </p:stCondLst>
                                        </p:cTn>
                                        <p:tgtEl>
                                          <p:spTgt spid="124"/>
                                        </p:tgtEl>
                                        <p:attrNameLst>
                                          <p:attrName>style.visibility</p:attrName>
                                        </p:attrNameLst>
                                      </p:cBhvr>
                                      <p:to>
                                        <p:strVal val="visible"/>
                                      </p:to>
                                    </p:set>
                                    <p:animEffect transition="in" filter="fade">
                                      <p:cBhvr>
                                        <p:cTn id="55" dur="750"/>
                                        <p:tgtEl>
                                          <p:spTgt spid="124"/>
                                        </p:tgtEl>
                                      </p:cBhvr>
                                    </p:animEffect>
                                  </p:childTnLst>
                                </p:cTn>
                              </p:par>
                              <p:par>
                                <p:cTn id="56" presetID="42" presetClass="path" presetSubtype="0" decel="100000" fill="hold" grpId="1" nodeType="withEffect">
                                  <p:stCondLst>
                                    <p:cond delay="950"/>
                                  </p:stCondLst>
                                  <p:childTnLst>
                                    <p:animMotion origin="layout" path="M 5.55112E-17 0.03889 L 5.55112E-17 -4.44444E-6 " pathEditMode="relative" rAng="0" ptsTypes="AA">
                                      <p:cBhvr>
                                        <p:cTn id="57" dur="750" fill="hold"/>
                                        <p:tgtEl>
                                          <p:spTgt spid="124"/>
                                        </p:tgtEl>
                                        <p:attrNameLst>
                                          <p:attrName>ppt_x</p:attrName>
                                          <p:attrName>ppt_y</p:attrName>
                                        </p:attrNameLst>
                                      </p:cBhvr>
                                      <p:rCtr x="0" y="-1944"/>
                                    </p:animMotion>
                                  </p:childTnLst>
                                </p:cTn>
                              </p:par>
                              <p:par>
                                <p:cTn id="58" presetID="10" presetClass="entr" presetSubtype="0" fill="hold" grpId="0" nodeType="withEffect">
                                  <p:stCondLst>
                                    <p:cond delay="950"/>
                                  </p:stCondLst>
                                  <p:childTnLst>
                                    <p:set>
                                      <p:cBhvr>
                                        <p:cTn id="59" dur="1" fill="hold">
                                          <p:stCondLst>
                                            <p:cond delay="0"/>
                                          </p:stCondLst>
                                        </p:cTn>
                                        <p:tgtEl>
                                          <p:spTgt spid="137"/>
                                        </p:tgtEl>
                                        <p:attrNameLst>
                                          <p:attrName>style.visibility</p:attrName>
                                        </p:attrNameLst>
                                      </p:cBhvr>
                                      <p:to>
                                        <p:strVal val="visible"/>
                                      </p:to>
                                    </p:set>
                                    <p:animEffect transition="in" filter="fade">
                                      <p:cBhvr>
                                        <p:cTn id="60" dur="750"/>
                                        <p:tgtEl>
                                          <p:spTgt spid="137"/>
                                        </p:tgtEl>
                                      </p:cBhvr>
                                    </p:animEffect>
                                  </p:childTnLst>
                                </p:cTn>
                              </p:par>
                              <p:par>
                                <p:cTn id="61" presetID="42" presetClass="path" presetSubtype="0" decel="100000" fill="hold" grpId="1" nodeType="withEffect">
                                  <p:stCondLst>
                                    <p:cond delay="950"/>
                                  </p:stCondLst>
                                  <p:childTnLst>
                                    <p:animMotion origin="layout" path="M 1.25E-6 0.03889 L 1.25E-6 -4.44444E-6 " pathEditMode="relative" rAng="0" ptsTypes="AA">
                                      <p:cBhvr>
                                        <p:cTn id="62" dur="750" fill="hold"/>
                                        <p:tgtEl>
                                          <p:spTgt spid="137"/>
                                        </p:tgtEl>
                                        <p:attrNameLst>
                                          <p:attrName>ppt_x</p:attrName>
                                          <p:attrName>ppt_y</p:attrName>
                                        </p:attrNameLst>
                                      </p:cBhvr>
                                      <p:rCtr x="0" y="-1944"/>
                                    </p:animMotion>
                                  </p:childTnLst>
                                </p:cTn>
                              </p:par>
                              <p:par>
                                <p:cTn id="63" presetID="10" presetClass="entr" presetSubtype="0" fill="hold" nodeType="withEffect">
                                  <p:stCondLst>
                                    <p:cond delay="1000"/>
                                  </p:stCondLst>
                                  <p:childTnLst>
                                    <p:set>
                                      <p:cBhvr>
                                        <p:cTn id="64" dur="1" fill="hold">
                                          <p:stCondLst>
                                            <p:cond delay="0"/>
                                          </p:stCondLst>
                                        </p:cTn>
                                        <p:tgtEl>
                                          <p:spTgt spid="147"/>
                                        </p:tgtEl>
                                        <p:attrNameLst>
                                          <p:attrName>style.visibility</p:attrName>
                                        </p:attrNameLst>
                                      </p:cBhvr>
                                      <p:to>
                                        <p:strVal val="visible"/>
                                      </p:to>
                                    </p:set>
                                    <p:animEffect transition="in" filter="fade">
                                      <p:cBhvr>
                                        <p:cTn id="65" dur="750"/>
                                        <p:tgtEl>
                                          <p:spTgt spid="147"/>
                                        </p:tgtEl>
                                      </p:cBhvr>
                                    </p:animEffect>
                                  </p:childTnLst>
                                </p:cTn>
                              </p:par>
                              <p:par>
                                <p:cTn id="66" presetID="6" presetClass="emph" presetSubtype="0" decel="100000" fill="hold" nodeType="withEffect">
                                  <p:stCondLst>
                                    <p:cond delay="1000"/>
                                  </p:stCondLst>
                                  <p:childTnLst>
                                    <p:animScale>
                                      <p:cBhvr>
                                        <p:cTn id="67" dur="1250" fill="hold"/>
                                        <p:tgtEl>
                                          <p:spTgt spid="147"/>
                                        </p:tgtEl>
                                      </p:cBhvr>
                                      <p:by x="125000" y="125000"/>
                                    </p:animScale>
                                  </p:childTnLst>
                                </p:cTn>
                              </p:par>
                              <p:par>
                                <p:cTn id="68" presetID="6" presetClass="emph" presetSubtype="0" fill="hold" nodeType="withEffect">
                                  <p:stCondLst>
                                    <p:cond delay="1000"/>
                                  </p:stCondLst>
                                  <p:childTnLst>
                                    <p:animScale>
                                      <p:cBhvr>
                                        <p:cTn id="69" dur="10" fill="hold"/>
                                        <p:tgtEl>
                                          <p:spTgt spid="147"/>
                                        </p:tgtEl>
                                      </p:cBhvr>
                                      <p:by x="80000" y="80000"/>
                                    </p:animScale>
                                  </p:childTnLst>
                                </p:cTn>
                              </p:par>
                              <p:par>
                                <p:cTn id="70" presetID="10" presetClass="entr" presetSubtype="0" fill="hold" nodeType="withEffect">
                                  <p:stCondLst>
                                    <p:cond delay="1000"/>
                                  </p:stCondLst>
                                  <p:childTnLst>
                                    <p:set>
                                      <p:cBhvr>
                                        <p:cTn id="71" dur="1" fill="hold">
                                          <p:stCondLst>
                                            <p:cond delay="0"/>
                                          </p:stCondLst>
                                        </p:cTn>
                                        <p:tgtEl>
                                          <p:spTgt spid="178"/>
                                        </p:tgtEl>
                                        <p:attrNameLst>
                                          <p:attrName>style.visibility</p:attrName>
                                        </p:attrNameLst>
                                      </p:cBhvr>
                                      <p:to>
                                        <p:strVal val="visible"/>
                                      </p:to>
                                    </p:set>
                                    <p:animEffect transition="in" filter="fade">
                                      <p:cBhvr>
                                        <p:cTn id="72" dur="750"/>
                                        <p:tgtEl>
                                          <p:spTgt spid="178"/>
                                        </p:tgtEl>
                                      </p:cBhvr>
                                    </p:animEffect>
                                  </p:childTnLst>
                                </p:cTn>
                              </p:par>
                              <p:par>
                                <p:cTn id="73" presetID="6" presetClass="emph" presetSubtype="0" decel="100000" fill="hold" nodeType="withEffect">
                                  <p:stCondLst>
                                    <p:cond delay="1000"/>
                                  </p:stCondLst>
                                  <p:childTnLst>
                                    <p:animScale>
                                      <p:cBhvr>
                                        <p:cTn id="74" dur="1250" fill="hold"/>
                                        <p:tgtEl>
                                          <p:spTgt spid="178"/>
                                        </p:tgtEl>
                                      </p:cBhvr>
                                      <p:by x="125000" y="125000"/>
                                    </p:animScale>
                                  </p:childTnLst>
                                </p:cTn>
                              </p:par>
                              <p:par>
                                <p:cTn id="75" presetID="6" presetClass="emph" presetSubtype="0" fill="hold" nodeType="withEffect">
                                  <p:stCondLst>
                                    <p:cond delay="1000"/>
                                  </p:stCondLst>
                                  <p:childTnLst>
                                    <p:animScale>
                                      <p:cBhvr>
                                        <p:cTn id="76" dur="10" fill="hold"/>
                                        <p:tgtEl>
                                          <p:spTgt spid="178"/>
                                        </p:tgtEl>
                                      </p:cBhvr>
                                      <p:by x="80000" y="80000"/>
                                    </p:animScale>
                                  </p:childTnLst>
                                </p:cTn>
                              </p:par>
                              <p:par>
                                <p:cTn id="77" presetID="10" presetClass="entr" presetSubtype="0" fill="hold" grpId="0" nodeType="withEffect">
                                  <p:stCondLst>
                                    <p:cond delay="750"/>
                                  </p:stCondLst>
                                  <p:childTnLst>
                                    <p:set>
                                      <p:cBhvr>
                                        <p:cTn id="78" dur="1" fill="hold">
                                          <p:stCondLst>
                                            <p:cond delay="0"/>
                                          </p:stCondLst>
                                        </p:cTn>
                                        <p:tgtEl>
                                          <p:spTgt spid="185"/>
                                        </p:tgtEl>
                                        <p:attrNameLst>
                                          <p:attrName>style.visibility</p:attrName>
                                        </p:attrNameLst>
                                      </p:cBhvr>
                                      <p:to>
                                        <p:strVal val="visible"/>
                                      </p:to>
                                    </p:set>
                                    <p:animEffect transition="in" filter="fade">
                                      <p:cBhvr>
                                        <p:cTn id="79" dur="1250"/>
                                        <p:tgtEl>
                                          <p:spTgt spid="185"/>
                                        </p:tgtEl>
                                      </p:cBhvr>
                                    </p:animEffect>
                                  </p:childTnLst>
                                </p:cTn>
                              </p:par>
                              <p:par>
                                <p:cTn id="80" presetID="42" presetClass="path" presetSubtype="0" decel="100000" fill="hold" grpId="1" nodeType="withEffect">
                                  <p:stCondLst>
                                    <p:cond delay="750"/>
                                  </p:stCondLst>
                                  <p:childTnLst>
                                    <p:animMotion origin="layout" path="M -2.08333E-6 0.11319 L -2.08333E-6 -3.7037E-7 " pathEditMode="relative" rAng="0" ptsTypes="AA">
                                      <p:cBhvr>
                                        <p:cTn id="81" dur="1250" fill="hold"/>
                                        <p:tgtEl>
                                          <p:spTgt spid="185"/>
                                        </p:tgtEl>
                                        <p:attrNameLst>
                                          <p:attrName>ppt_x</p:attrName>
                                          <p:attrName>ppt_y</p:attrName>
                                        </p:attrNameLst>
                                      </p:cBhvr>
                                      <p:rCtr x="0" y="-56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3" grpId="0"/>
      <p:bldP spid="33" grpId="1"/>
      <p:bldP spid="2" grpId="0" animBg="1"/>
      <p:bldP spid="2" grpId="1" animBg="1"/>
      <p:bldP spid="17" grpId="0" animBg="1"/>
      <p:bldP spid="17" grpId="1" animBg="1"/>
      <p:bldP spid="17" grpId="2" animBg="1"/>
      <p:bldP spid="51" grpId="0" animBg="1"/>
      <p:bldP spid="51" grpId="1" animBg="1"/>
      <p:bldP spid="122" grpId="0" animBg="1"/>
      <p:bldP spid="122" grpId="1" animBg="1"/>
      <p:bldP spid="122" grpId="2" animBg="1"/>
      <p:bldP spid="124" grpId="0"/>
      <p:bldP spid="124" grpId="1"/>
      <p:bldP spid="137" grpId="0"/>
      <p:bldP spid="137" grpId="1"/>
      <p:bldP spid="185" grpId="0" animBg="1"/>
      <p:bldP spid="18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1F2F1"/>
        </a:solidFill>
        <a:effectLst/>
      </p:bgPr>
    </p:bg>
    <p:spTree>
      <p:nvGrpSpPr>
        <p:cNvPr id="1" name=""/>
        <p:cNvGrpSpPr/>
        <p:nvPr/>
      </p:nvGrpSpPr>
      <p:grpSpPr>
        <a:xfrm>
          <a:off x="0" y="0"/>
          <a:ext cx="0" cy="0"/>
          <a:chOff x="0" y="0"/>
          <a:chExt cx="0" cy="0"/>
        </a:xfrm>
      </p:grpSpPr>
      <p:sp>
        <p:nvSpPr>
          <p:cNvPr id="70" name="!!BOX6">
            <a:extLst>
              <a:ext uri="{FF2B5EF4-FFF2-40B4-BE49-F238E27FC236}">
                <a16:creationId xmlns:a16="http://schemas.microsoft.com/office/drawing/2014/main" id="{D4223D13-DE9C-3F8E-5765-34E73CC94C6F}"/>
              </a:ext>
              <a:ext uri="{C183D7F6-B498-43B3-948B-1728B52AA6E4}">
                <adec:decorative xmlns:adec="http://schemas.microsoft.com/office/drawing/2017/decorative" val="1"/>
              </a:ext>
            </a:extLst>
          </p:cNvPr>
          <p:cNvSpPr>
            <a:spLocks/>
          </p:cNvSpPr>
          <p:nvPr/>
        </p:nvSpPr>
        <p:spPr bwMode="auto">
          <a:xfrm>
            <a:off x="2369977" y="5032218"/>
            <a:ext cx="2728787" cy="1039699"/>
          </a:xfrm>
          <a:prstGeom prst="roundRect">
            <a:avLst>
              <a:gd name="adj" fmla="val 50000"/>
            </a:avLst>
          </a:prstGeom>
          <a:gradFill>
            <a:gsLst>
              <a:gs pos="50000">
                <a:srgbClr val="94E19A"/>
              </a:gs>
              <a:gs pos="0">
                <a:srgbClr val="AEF23D"/>
              </a:gs>
              <a:gs pos="100000">
                <a:srgbClr val="79CFFC"/>
              </a:gs>
            </a:gsLst>
            <a:lin ang="2700000" scaled="1"/>
          </a:gradFill>
          <a:ln w="3768" cap="flat">
            <a:noFill/>
            <a:prstDash val="solid"/>
            <a:miter/>
          </a:ln>
        </p:spPr>
        <p:txBody>
          <a:bodyPr rtlCol="0" anchor="ctr"/>
          <a:lstStyle/>
          <a:p>
            <a:endParaRPr lang="en-GB"/>
          </a:p>
        </p:txBody>
      </p:sp>
      <p:grpSp>
        <p:nvGrpSpPr>
          <p:cNvPr id="71" name="Group 70">
            <a:extLst>
              <a:ext uri="{FF2B5EF4-FFF2-40B4-BE49-F238E27FC236}">
                <a16:creationId xmlns:a16="http://schemas.microsoft.com/office/drawing/2014/main" id="{184D39ED-FBF9-3E64-B197-00165B6B44C0}"/>
              </a:ext>
              <a:ext uri="{C183D7F6-B498-43B3-948B-1728B52AA6E4}">
                <adec:decorative xmlns:adec="http://schemas.microsoft.com/office/drawing/2017/decorative" val="1"/>
              </a:ext>
            </a:extLst>
          </p:cNvPr>
          <p:cNvGrpSpPr/>
          <p:nvPr/>
        </p:nvGrpSpPr>
        <p:grpSpPr>
          <a:xfrm>
            <a:off x="3569185" y="5952575"/>
            <a:ext cx="230609" cy="231532"/>
            <a:chOff x="8421005" y="4306066"/>
            <a:chExt cx="230609" cy="231532"/>
          </a:xfrm>
        </p:grpSpPr>
        <p:grpSp>
          <p:nvGrpSpPr>
            <p:cNvPr id="72" name="Group 71">
              <a:extLst>
                <a:ext uri="{FF2B5EF4-FFF2-40B4-BE49-F238E27FC236}">
                  <a16:creationId xmlns:a16="http://schemas.microsoft.com/office/drawing/2014/main" id="{3D207D23-45BF-315A-635D-1622258E2D92}"/>
                </a:ext>
              </a:extLst>
            </p:cNvPr>
            <p:cNvGrpSpPr/>
            <p:nvPr/>
          </p:nvGrpSpPr>
          <p:grpSpPr>
            <a:xfrm>
              <a:off x="8421005" y="4306066"/>
              <a:ext cx="230609" cy="231532"/>
              <a:chOff x="1981803" y="5148625"/>
              <a:chExt cx="230609" cy="231532"/>
            </a:xfrm>
          </p:grpSpPr>
          <p:pic>
            <p:nvPicPr>
              <p:cNvPr id="74" name="Picture 73">
                <a:extLst>
                  <a:ext uri="{FF2B5EF4-FFF2-40B4-BE49-F238E27FC236}">
                    <a16:creationId xmlns:a16="http://schemas.microsoft.com/office/drawing/2014/main" id="{3307F72D-4675-381B-FE58-A436FE5242E6}"/>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981803" y="5148625"/>
                <a:ext cx="230609" cy="231532"/>
              </a:xfrm>
              <a:prstGeom prst="rect">
                <a:avLst/>
              </a:prstGeom>
              <a:effectLst>
                <a:outerShdw blurRad="266700" sx="102000" sy="102000" algn="ctr" rotWithShape="0">
                  <a:schemeClr val="accent1">
                    <a:alpha val="96000"/>
                  </a:schemeClr>
                </a:outerShdw>
              </a:effectLst>
            </p:spPr>
          </p:pic>
          <p:pic>
            <p:nvPicPr>
              <p:cNvPr id="75" name="Picture 74">
                <a:extLst>
                  <a:ext uri="{FF2B5EF4-FFF2-40B4-BE49-F238E27FC236}">
                    <a16:creationId xmlns:a16="http://schemas.microsoft.com/office/drawing/2014/main" id="{6DF7655E-F6C5-6898-A60D-F85237396C43}"/>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73" name="Oval 72">
              <a:hlinkClick r:id="rId7"/>
              <a:extLst>
                <a:ext uri="{FF2B5EF4-FFF2-40B4-BE49-F238E27FC236}">
                  <a16:creationId xmlns:a16="http://schemas.microsoft.com/office/drawing/2014/main" id="{460BC8E5-D433-B79B-1D96-04ED48429F4F}"/>
                </a:ext>
              </a:extLst>
            </p:cNvPr>
            <p:cNvSpPr>
              <a:spLocks/>
            </p:cNvSpPr>
            <p:nvPr/>
          </p:nvSpPr>
          <p:spPr bwMode="auto">
            <a:xfrm>
              <a:off x="8421005" y="4306066"/>
              <a:ext cx="230609" cy="231532"/>
            </a:xfrm>
            <a:prstGeom prst="ellipse">
              <a:avLst/>
            </a:prstGeom>
            <a:solidFill>
              <a:schemeClr val="accent5">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76" name="Rectangle 75">
            <a:extLst>
              <a:ext uri="{FF2B5EF4-FFF2-40B4-BE49-F238E27FC236}">
                <a16:creationId xmlns:a16="http://schemas.microsoft.com/office/drawing/2014/main" id="{23714E8D-2979-4F98-9D5D-F86CEA907399}"/>
              </a:ext>
              <a:ext uri="{C183D7F6-B498-43B3-948B-1728B52AA6E4}">
                <adec:decorative xmlns:adec="http://schemas.microsoft.com/office/drawing/2017/decorative" val="1"/>
              </a:ext>
            </a:extLst>
          </p:cNvPr>
          <p:cNvSpPr/>
          <p:nvPr/>
        </p:nvSpPr>
        <p:spPr bwMode="auto">
          <a:xfrm>
            <a:off x="2378563" y="5158114"/>
            <a:ext cx="2710961" cy="78790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600">
                <a:solidFill>
                  <a:srgbClr val="000000"/>
                </a:solidFill>
                <a:latin typeface="Segoe UI Semibold"/>
                <a:ea typeface="Segoe UI" pitchFamily="34" charset="0"/>
                <a:cs typeface="Segoe UI" pitchFamily="34" charset="0"/>
              </a:rPr>
              <a:t>Managed devices</a:t>
            </a:r>
            <a:br>
              <a:rPr lang="en-GB" sz="1600">
                <a:solidFill>
                  <a:srgbClr val="000000"/>
                </a:solidFill>
                <a:latin typeface="Segoe UI Semibold"/>
                <a:ea typeface="Segoe UI" pitchFamily="34" charset="0"/>
                <a:cs typeface="Segoe UI" pitchFamily="34" charset="0"/>
              </a:rPr>
            </a:br>
            <a:r>
              <a:rPr lang="en-GB" sz="1600">
                <a:solidFill>
                  <a:srgbClr val="000000"/>
                </a:solidFill>
                <a:latin typeface="Segoe UI Semibold"/>
                <a:ea typeface="Segoe UI" pitchFamily="34" charset="0"/>
                <a:cs typeface="Segoe UI" pitchFamily="34" charset="0"/>
              </a:rPr>
              <a:t>overview</a:t>
            </a:r>
          </a:p>
        </p:txBody>
      </p:sp>
      <p:sp>
        <p:nvSpPr>
          <p:cNvPr id="77" name="!!BOX6">
            <a:extLst>
              <a:ext uri="{FF2B5EF4-FFF2-40B4-BE49-F238E27FC236}">
                <a16:creationId xmlns:a16="http://schemas.microsoft.com/office/drawing/2014/main" id="{1E8CB1CA-9980-DB3D-C3B6-FBF369E43D29}"/>
              </a:ext>
              <a:ext uri="{C183D7F6-B498-43B3-948B-1728B52AA6E4}">
                <adec:decorative xmlns:adec="http://schemas.microsoft.com/office/drawing/2017/decorative" val="1"/>
              </a:ext>
            </a:extLst>
          </p:cNvPr>
          <p:cNvSpPr>
            <a:spLocks/>
          </p:cNvSpPr>
          <p:nvPr/>
        </p:nvSpPr>
        <p:spPr bwMode="auto">
          <a:xfrm>
            <a:off x="7107363" y="5032218"/>
            <a:ext cx="2728788" cy="1039699"/>
          </a:xfrm>
          <a:prstGeom prst="roundRect">
            <a:avLst>
              <a:gd name="adj" fmla="val 50000"/>
            </a:avLst>
          </a:prstGeom>
          <a:gradFill>
            <a:gsLst>
              <a:gs pos="0">
                <a:srgbClr val="716CDC"/>
              </a:gs>
              <a:gs pos="100000">
                <a:srgbClr val="342792"/>
              </a:gs>
            </a:gsLst>
            <a:lin ang="2700000" scaled="1"/>
          </a:gradFill>
          <a:ln w="3768" cap="flat">
            <a:noFill/>
            <a:prstDash val="solid"/>
            <a:miter/>
          </a:ln>
        </p:spPr>
        <p:txBody>
          <a:bodyPr rtlCol="0" anchor="ctr"/>
          <a:lstStyle/>
          <a:p>
            <a:endParaRPr lang="en-GB">
              <a:solidFill>
                <a:srgbClr val="000000"/>
              </a:solidFill>
              <a:latin typeface="Segoe UI"/>
            </a:endParaRPr>
          </a:p>
        </p:txBody>
      </p:sp>
      <p:sp>
        <p:nvSpPr>
          <p:cNvPr id="80" name="Title 1">
            <a:extLst>
              <a:ext uri="{FF2B5EF4-FFF2-40B4-BE49-F238E27FC236}">
                <a16:creationId xmlns:a16="http://schemas.microsoft.com/office/drawing/2014/main" id="{DED9E502-AC4C-10F1-8E7F-E13B300DF37C}"/>
              </a:ext>
              <a:ext uri="{C183D7F6-B498-43B3-948B-1728B52AA6E4}">
                <adec:decorative xmlns:adec="http://schemas.microsoft.com/office/drawing/2017/decorative" val="1"/>
              </a:ext>
            </a:extLst>
          </p:cNvPr>
          <p:cNvSpPr txBox="1">
            <a:spLocks/>
          </p:cNvSpPr>
          <p:nvPr/>
        </p:nvSpPr>
        <p:spPr>
          <a:xfrm>
            <a:off x="7121491" y="5305846"/>
            <a:ext cx="2700532" cy="492443"/>
          </a:xfrm>
          <a:prstGeom prst="rect">
            <a:avLst/>
          </a:prstGeom>
        </p:spPr>
        <p:txBody>
          <a:bodyPr vert="horz" wrap="square" lIns="0" tIns="0" rIns="0" bIns="0" rtlCol="0" anchor="ctr" anchorCtr="0">
            <a:spAutoFit/>
          </a:bodyPr>
          <a:lstStyle>
            <a:lvl1pPr algn="l" defTabSz="932742" rtl="0" eaLnBrk="1" latinLnBrk="0" hangingPunct="1">
              <a:lnSpc>
                <a:spcPct val="100000"/>
              </a:lnSpc>
              <a:spcBef>
                <a:spcPct val="0"/>
              </a:spcBef>
              <a:buNone/>
              <a:defRPr lang="en-US" sz="2800" b="0" kern="1200" cap="none" spc="-50" baseline="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GB" sz="1600" b="0" i="0" u="none" strike="noStrike" kern="1200" cap="none" spc="-50" normalizeH="0" baseline="0" noProof="0">
                <a:ln w="3175">
                  <a:noFill/>
                </a:ln>
                <a:solidFill>
                  <a:schemeClr val="bg1"/>
                </a:solidFill>
                <a:effectLst/>
                <a:uLnTx/>
                <a:uFillTx/>
                <a:latin typeface="Segoe UI Semibold"/>
              </a:rPr>
              <a:t>If </a:t>
            </a:r>
            <a:r>
              <a:rPr lang="en-GB" sz="1600" noProof="0">
                <a:solidFill>
                  <a:schemeClr val="bg1"/>
                </a:solidFill>
                <a:latin typeface="Segoe UI Semibold"/>
              </a:rPr>
              <a:t>your or</a:t>
            </a:r>
            <a:r>
              <a:rPr kumimoji="0" lang="en-GB" sz="1600" b="0" i="0" u="none" strike="noStrike" kern="1200" cap="none" spc="-50" normalizeH="0" baseline="0" noProof="0">
                <a:ln w="3175">
                  <a:noFill/>
                </a:ln>
                <a:solidFill>
                  <a:schemeClr val="bg1"/>
                </a:solidFill>
                <a:effectLst/>
                <a:uLnTx/>
                <a:uFillTx/>
                <a:latin typeface="Segoe UI Semibold"/>
              </a:rPr>
              <a:t>ganisation is</a:t>
            </a:r>
            <a:br>
              <a:rPr kumimoji="0" lang="en-GB" sz="1600" b="0" i="0" u="none" strike="noStrike" kern="1200" cap="none" spc="-50" normalizeH="0" baseline="0" noProof="0">
                <a:ln w="3175">
                  <a:noFill/>
                </a:ln>
                <a:solidFill>
                  <a:schemeClr val="bg1"/>
                </a:solidFill>
                <a:effectLst/>
                <a:uLnTx/>
                <a:uFillTx/>
                <a:latin typeface="Segoe UI Semibold"/>
              </a:rPr>
            </a:br>
            <a:r>
              <a:rPr kumimoji="0" lang="en-GB" sz="1600" b="0" i="0" u="none" strike="noStrike" kern="1200" cap="none" spc="-50" normalizeH="0" baseline="0" noProof="0">
                <a:ln w="3175">
                  <a:noFill/>
                </a:ln>
                <a:solidFill>
                  <a:schemeClr val="bg1"/>
                </a:solidFill>
                <a:effectLst/>
                <a:uLnTx/>
                <a:uFillTx/>
                <a:latin typeface="Segoe UI Semibold"/>
              </a:rPr>
              <a:t>deploying Shared Devices</a:t>
            </a:r>
          </a:p>
        </p:txBody>
      </p:sp>
      <p:grpSp>
        <p:nvGrpSpPr>
          <p:cNvPr id="81" name="Group 80">
            <a:extLst>
              <a:ext uri="{FF2B5EF4-FFF2-40B4-BE49-F238E27FC236}">
                <a16:creationId xmlns:a16="http://schemas.microsoft.com/office/drawing/2014/main" id="{2AD52FFF-E493-34DF-59EB-498505BEA231}"/>
              </a:ext>
              <a:ext uri="{C183D7F6-B498-43B3-948B-1728B52AA6E4}">
                <adec:decorative xmlns:adec="http://schemas.microsoft.com/office/drawing/2017/decorative" val="1"/>
              </a:ext>
            </a:extLst>
          </p:cNvPr>
          <p:cNvGrpSpPr/>
          <p:nvPr/>
        </p:nvGrpSpPr>
        <p:grpSpPr>
          <a:xfrm>
            <a:off x="8356452" y="5952575"/>
            <a:ext cx="230610" cy="231532"/>
            <a:chOff x="8356452" y="5952575"/>
            <a:chExt cx="230610" cy="231532"/>
          </a:xfrm>
        </p:grpSpPr>
        <p:pic>
          <p:nvPicPr>
            <p:cNvPr id="82" name="Picture 81">
              <a:extLst>
                <a:ext uri="{FF2B5EF4-FFF2-40B4-BE49-F238E27FC236}">
                  <a16:creationId xmlns:a16="http://schemas.microsoft.com/office/drawing/2014/main" id="{10E9A253-CFC3-13B3-007E-DE72752EEC6D}"/>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8356453" y="5952575"/>
              <a:ext cx="230609" cy="231532"/>
            </a:xfrm>
            <a:prstGeom prst="rect">
              <a:avLst/>
            </a:prstGeom>
            <a:effectLst>
              <a:outerShdw blurRad="266700" sx="102000" sy="102000" algn="ctr" rotWithShape="0">
                <a:schemeClr val="accent1">
                  <a:alpha val="96000"/>
                </a:schemeClr>
              </a:outerShdw>
            </a:effectLst>
          </p:spPr>
        </p:pic>
        <p:pic>
          <p:nvPicPr>
            <p:cNvPr id="83" name="Graphic 82" descr="Cursor with solid fill">
              <a:extLst>
                <a:ext uri="{FF2B5EF4-FFF2-40B4-BE49-F238E27FC236}">
                  <a16:creationId xmlns:a16="http://schemas.microsoft.com/office/drawing/2014/main" id="{0E0873AE-A654-BBFE-24DE-DC4A0ADE6BA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75338" y="5971922"/>
              <a:ext cx="192838" cy="192838"/>
            </a:xfrm>
            <a:prstGeom prst="rect">
              <a:avLst/>
            </a:prstGeom>
          </p:spPr>
        </p:pic>
        <p:sp>
          <p:nvSpPr>
            <p:cNvPr id="85" name="Oval 84">
              <a:hlinkClick r:id="rId7"/>
              <a:extLst>
                <a:ext uri="{FF2B5EF4-FFF2-40B4-BE49-F238E27FC236}">
                  <a16:creationId xmlns:a16="http://schemas.microsoft.com/office/drawing/2014/main" id="{95C963B1-7F02-ACDB-4DAB-4D21C465DB26}"/>
                </a:ext>
              </a:extLst>
            </p:cNvPr>
            <p:cNvSpPr>
              <a:spLocks/>
            </p:cNvSpPr>
            <p:nvPr/>
          </p:nvSpPr>
          <p:spPr bwMode="auto">
            <a:xfrm>
              <a:off x="8356452" y="5952575"/>
              <a:ext cx="230609" cy="231532"/>
            </a:xfrm>
            <a:prstGeom prst="ellipse">
              <a:avLst/>
            </a:prstGeom>
            <a:solidFill>
              <a:schemeClr val="accent5">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31" name="!!BOX1">
            <a:extLst>
              <a:ext uri="{FF2B5EF4-FFF2-40B4-BE49-F238E27FC236}">
                <a16:creationId xmlns:a16="http://schemas.microsoft.com/office/drawing/2014/main" id="{50E46D85-DB8B-38F3-9876-88D8B77DD7DF}"/>
              </a:ext>
              <a:ext uri="{C183D7F6-B498-43B3-948B-1728B52AA6E4}">
                <adec:decorative xmlns:adec="http://schemas.microsoft.com/office/drawing/2017/decorative" val="1"/>
              </a:ext>
            </a:extLst>
          </p:cNvPr>
          <p:cNvSpPr>
            <a:spLocks/>
          </p:cNvSpPr>
          <p:nvPr/>
        </p:nvSpPr>
        <p:spPr bwMode="auto">
          <a:xfrm>
            <a:off x="457200" y="2109185"/>
            <a:ext cx="3679825" cy="1000149"/>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3" name="Rectangle 12">
            <a:extLst>
              <a:ext uri="{FF2B5EF4-FFF2-40B4-BE49-F238E27FC236}">
                <a16:creationId xmlns:a16="http://schemas.microsoft.com/office/drawing/2014/main" id="{BEB7B887-1728-F895-CE3B-C62C2DD7A8E0}"/>
              </a:ext>
              <a:ext uri="{C183D7F6-B498-43B3-948B-1728B52AA6E4}">
                <adec:decorative xmlns:adec="http://schemas.microsoft.com/office/drawing/2017/decorative" val="1"/>
              </a:ext>
            </a:extLst>
          </p:cNvPr>
          <p:cNvSpPr/>
          <p:nvPr/>
        </p:nvSpPr>
        <p:spPr bwMode="auto">
          <a:xfrm>
            <a:off x="1502248" y="2369194"/>
            <a:ext cx="2574451" cy="48013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marL="0" marR="0" lvl="0" indent="0" defTabSz="932472"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What solution are you using?</a:t>
            </a:r>
          </a:p>
        </p:txBody>
      </p:sp>
      <p:grpSp>
        <p:nvGrpSpPr>
          <p:cNvPr id="66" name="!!A">
            <a:extLst>
              <a:ext uri="{FF2B5EF4-FFF2-40B4-BE49-F238E27FC236}">
                <a16:creationId xmlns:a16="http://schemas.microsoft.com/office/drawing/2014/main" id="{DB2C248E-8EC0-4566-4FED-BB5D3AE1B1E9}"/>
              </a:ext>
              <a:ext uri="{C183D7F6-B498-43B3-948B-1728B52AA6E4}">
                <adec:decorative xmlns:adec="http://schemas.microsoft.com/office/drawing/2017/decorative" val="1"/>
              </a:ext>
            </a:extLst>
          </p:cNvPr>
          <p:cNvGrpSpPr/>
          <p:nvPr/>
        </p:nvGrpSpPr>
        <p:grpSpPr>
          <a:xfrm>
            <a:off x="3796106" y="2803918"/>
            <a:ext cx="230609" cy="231532"/>
            <a:chOff x="-1827186" y="5547821"/>
            <a:chExt cx="624246" cy="626744"/>
          </a:xfrm>
        </p:grpSpPr>
        <p:pic>
          <p:nvPicPr>
            <p:cNvPr id="62" name="Picture 61">
              <a:extLst>
                <a:ext uri="{FF2B5EF4-FFF2-40B4-BE49-F238E27FC236}">
                  <a16:creationId xmlns:a16="http://schemas.microsoft.com/office/drawing/2014/main" id="{7D07A592-EAEA-B3DB-F59C-DDAD792F69FC}"/>
                </a:ext>
              </a:extLst>
            </p:cNvPr>
            <p:cNvPicPr>
              <a:picLocks noChangeAspect="1"/>
            </p:cNvPicPr>
            <p:nvPr/>
          </p:nvPicPr>
          <p:blipFill>
            <a:blip r:embed="rId10">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65" name="Graphic 64" descr="Cursor with solid fill">
              <a:extLst>
                <a:ext uri="{FF2B5EF4-FFF2-40B4-BE49-F238E27FC236}">
                  <a16:creationId xmlns:a16="http://schemas.microsoft.com/office/drawing/2014/main" id="{BC201B18-3A10-AB64-6B43-DD0EE4CF36B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76064" y="5600192"/>
              <a:ext cx="522002" cy="522002"/>
            </a:xfrm>
            <a:prstGeom prst="rect">
              <a:avLst/>
            </a:prstGeom>
          </p:spPr>
        </p:pic>
      </p:grpSp>
      <p:grpSp>
        <p:nvGrpSpPr>
          <p:cNvPr id="5" name="Group 4">
            <a:extLst>
              <a:ext uri="{FF2B5EF4-FFF2-40B4-BE49-F238E27FC236}">
                <a16:creationId xmlns:a16="http://schemas.microsoft.com/office/drawing/2014/main" id="{0E9745D6-8CFB-C91D-C0B6-78A04BA708F6}"/>
              </a:ext>
              <a:ext uri="{C183D7F6-B498-43B3-948B-1728B52AA6E4}">
                <adec:decorative xmlns:adec="http://schemas.microsoft.com/office/drawing/2017/decorative" val="1"/>
              </a:ext>
            </a:extLst>
          </p:cNvPr>
          <p:cNvGrpSpPr/>
          <p:nvPr/>
        </p:nvGrpSpPr>
        <p:grpSpPr>
          <a:xfrm>
            <a:off x="681308" y="2273640"/>
            <a:ext cx="671240" cy="671240"/>
            <a:chOff x="3966032" y="2902995"/>
            <a:chExt cx="2937462" cy="2937462"/>
          </a:xfrm>
        </p:grpSpPr>
        <p:grpSp>
          <p:nvGrpSpPr>
            <p:cNvPr id="6" name="Group 5">
              <a:extLst>
                <a:ext uri="{FF2B5EF4-FFF2-40B4-BE49-F238E27FC236}">
                  <a16:creationId xmlns:a16="http://schemas.microsoft.com/office/drawing/2014/main" id="{FE112346-0A05-1489-7C98-E17756F37577}"/>
                </a:ext>
              </a:extLst>
            </p:cNvPr>
            <p:cNvGrpSpPr/>
            <p:nvPr/>
          </p:nvGrpSpPr>
          <p:grpSpPr>
            <a:xfrm>
              <a:off x="3966032" y="2902995"/>
              <a:ext cx="2937462" cy="2937462"/>
              <a:chOff x="3107352" y="3505200"/>
              <a:chExt cx="2247900" cy="2247900"/>
            </a:xfrm>
          </p:grpSpPr>
          <p:sp useBgFill="1">
            <p:nvSpPr>
              <p:cNvPr id="8" name="Oval 7">
                <a:extLst>
                  <a:ext uri="{FF2B5EF4-FFF2-40B4-BE49-F238E27FC236}">
                    <a16:creationId xmlns:a16="http://schemas.microsoft.com/office/drawing/2014/main" id="{D7B51DD9-B04B-321C-F8A5-781FE8C090DB}"/>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9" name="Oval 8">
                <a:extLst>
                  <a:ext uri="{FF2B5EF4-FFF2-40B4-BE49-F238E27FC236}">
                    <a16:creationId xmlns:a16="http://schemas.microsoft.com/office/drawing/2014/main" id="{A31A6DAD-8D1B-4C67-4DB4-73A6DE78704E}"/>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7" name="Oval 6">
              <a:extLst>
                <a:ext uri="{FF2B5EF4-FFF2-40B4-BE49-F238E27FC236}">
                  <a16:creationId xmlns:a16="http://schemas.microsoft.com/office/drawing/2014/main" id="{EBFEE12A-0985-85D0-BE4F-618AC046E9FE}"/>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120" name="Oval 119">
            <a:extLst>
              <a:ext uri="{FF2B5EF4-FFF2-40B4-BE49-F238E27FC236}">
                <a16:creationId xmlns:a16="http://schemas.microsoft.com/office/drawing/2014/main" id="{38DB3CBE-8F26-4A91-668D-B5A91FD62A39}"/>
              </a:ext>
              <a:ext uri="{C183D7F6-B498-43B3-948B-1728B52AA6E4}">
                <adec:decorative xmlns:adec="http://schemas.microsoft.com/office/drawing/2017/decorative" val="1"/>
              </a:ext>
            </a:extLst>
          </p:cNvPr>
          <p:cNvSpPr/>
          <p:nvPr/>
        </p:nvSpPr>
        <p:spPr>
          <a:xfrm>
            <a:off x="727806" y="2320139"/>
            <a:ext cx="578242" cy="578242"/>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rPr>
              <a:t>1</a:t>
            </a:r>
          </a:p>
        </p:txBody>
      </p:sp>
      <p:sp>
        <p:nvSpPr>
          <p:cNvPr id="28" name="Title 1">
            <a:extLst>
              <a:ext uri="{FF2B5EF4-FFF2-40B4-BE49-F238E27FC236}">
                <a16:creationId xmlns:a16="http://schemas.microsoft.com/office/drawing/2014/main" id="{4A802B0E-6C64-7AD1-EDB5-9DC21FAE1C0D}"/>
              </a:ext>
              <a:ext uri="{C183D7F6-B498-43B3-948B-1728B52AA6E4}">
                <adec:decorative xmlns:adec="http://schemas.microsoft.com/office/drawing/2017/decorative" val="1"/>
              </a:ext>
            </a:extLst>
          </p:cNvPr>
          <p:cNvSpPr txBox="1">
            <a:spLocks/>
          </p:cNvSpPr>
          <p:nvPr/>
        </p:nvSpPr>
        <p:spPr>
          <a:xfrm>
            <a:off x="4412280" y="1598099"/>
            <a:ext cx="3367440" cy="276999"/>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50" baseline="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GB" sz="1800" b="0" i="0" u="none" strike="noStrike" kern="1200" cap="none" spc="-50" normalizeH="0" baseline="0" noProof="0">
                <a:ln w="3175">
                  <a:noFill/>
                </a:ln>
                <a:solidFill>
                  <a:srgbClr val="000000"/>
                </a:solidFill>
                <a:effectLst/>
                <a:uLnTx/>
                <a:uFillTx/>
                <a:latin typeface="Segoe UI Semibold"/>
                <a:ea typeface="+mn-ea"/>
                <a:cs typeface="Segoe UI" pitchFamily="34" charset="0"/>
              </a:rPr>
              <a:t>Considerations</a:t>
            </a:r>
            <a:endParaRPr kumimoji="0" lang="en-GB" sz="1800" b="0" i="0" u="none" strike="noStrike" kern="1200" cap="none" spc="-50" normalizeH="0" baseline="0" noProof="0">
              <a:ln w="3175">
                <a:noFill/>
              </a:ln>
              <a:solidFill>
                <a:srgbClr val="000000"/>
              </a:solidFill>
              <a:effectLst/>
              <a:uLnTx/>
              <a:uFillTx/>
              <a:latin typeface="Segoe UI Semilight" panose="020B0402040204020203" pitchFamily="34" charset="0"/>
              <a:ea typeface="+mn-ea"/>
              <a:cs typeface="Segoe UI Semilight" panose="020B0402040204020203" pitchFamily="34" charset="0"/>
            </a:endParaRPr>
          </a:p>
        </p:txBody>
      </p:sp>
      <p:sp>
        <p:nvSpPr>
          <p:cNvPr id="18" name="!!BOX1">
            <a:extLst>
              <a:ext uri="{FF2B5EF4-FFF2-40B4-BE49-F238E27FC236}">
                <a16:creationId xmlns:a16="http://schemas.microsoft.com/office/drawing/2014/main" id="{2EC24E4C-EB3E-FF28-6734-0FC8A3308BFD}"/>
              </a:ext>
              <a:ext uri="{C183D7F6-B498-43B3-948B-1728B52AA6E4}">
                <adec:decorative xmlns:adec="http://schemas.microsoft.com/office/drawing/2017/decorative" val="1"/>
              </a:ext>
            </a:extLst>
          </p:cNvPr>
          <p:cNvSpPr>
            <a:spLocks/>
          </p:cNvSpPr>
          <p:nvPr/>
        </p:nvSpPr>
        <p:spPr bwMode="auto">
          <a:xfrm>
            <a:off x="4254500" y="2109185"/>
            <a:ext cx="3679825" cy="1000149"/>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9" name="Rectangle 18">
            <a:extLst>
              <a:ext uri="{FF2B5EF4-FFF2-40B4-BE49-F238E27FC236}">
                <a16:creationId xmlns:a16="http://schemas.microsoft.com/office/drawing/2014/main" id="{8C7F209C-12D2-7B51-9A0E-12BDA8D3D862}"/>
              </a:ext>
              <a:ext uri="{C183D7F6-B498-43B3-948B-1728B52AA6E4}">
                <adec:decorative xmlns:adec="http://schemas.microsoft.com/office/drawing/2017/decorative" val="1"/>
              </a:ext>
            </a:extLst>
          </p:cNvPr>
          <p:cNvSpPr/>
          <p:nvPr/>
        </p:nvSpPr>
        <p:spPr bwMode="auto">
          <a:xfrm>
            <a:off x="5299549" y="2184528"/>
            <a:ext cx="2211470" cy="84946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defTabSz="932472" fontAlgn="base">
              <a:spcBef>
                <a:spcPct val="0"/>
              </a:spcBef>
              <a:spcAft>
                <a:spcPts val="600"/>
              </a:spcAft>
              <a:defRPr/>
            </a:pPr>
            <a:r>
              <a:rPr lang="en-GB" sz="1200">
                <a:solidFill>
                  <a:srgbClr val="000000"/>
                </a:solidFill>
                <a:latin typeface="Segoe UI Semibold"/>
                <a:ea typeface="Segoe UI" pitchFamily="34" charset="0"/>
                <a:cs typeface="Segoe UI" pitchFamily="34" charset="0"/>
              </a:rPr>
              <a:t>How would you like</a:t>
            </a:r>
            <a:br>
              <a:rPr lang="en-GB" sz="1200">
                <a:solidFill>
                  <a:srgbClr val="000000"/>
                </a:solidFill>
                <a:latin typeface="Segoe UI Semibold"/>
                <a:ea typeface="Segoe UI" pitchFamily="34" charset="0"/>
                <a:cs typeface="Segoe UI" pitchFamily="34" charset="0"/>
              </a:rPr>
            </a:br>
            <a:r>
              <a:rPr lang="en-GB" sz="1200">
                <a:solidFill>
                  <a:srgbClr val="000000"/>
                </a:solidFill>
                <a:latin typeface="Segoe UI Semibold"/>
                <a:ea typeface="Segoe UI" pitchFamily="34" charset="0"/>
                <a:cs typeface="Segoe UI" pitchFamily="34" charset="0"/>
              </a:rPr>
              <a:t>operating system updates to be rolled-out to devices?</a:t>
            </a:r>
          </a:p>
        </p:txBody>
      </p:sp>
      <p:grpSp>
        <p:nvGrpSpPr>
          <p:cNvPr id="20" name="!!A">
            <a:extLst>
              <a:ext uri="{FF2B5EF4-FFF2-40B4-BE49-F238E27FC236}">
                <a16:creationId xmlns:a16="http://schemas.microsoft.com/office/drawing/2014/main" id="{86C49F80-2E91-8073-F5DD-338A4A54CCBE}"/>
              </a:ext>
              <a:ext uri="{C183D7F6-B498-43B3-948B-1728B52AA6E4}">
                <adec:decorative xmlns:adec="http://schemas.microsoft.com/office/drawing/2017/decorative" val="1"/>
              </a:ext>
            </a:extLst>
          </p:cNvPr>
          <p:cNvGrpSpPr/>
          <p:nvPr/>
        </p:nvGrpSpPr>
        <p:grpSpPr>
          <a:xfrm>
            <a:off x="7593406" y="2803918"/>
            <a:ext cx="230609" cy="231532"/>
            <a:chOff x="-1827186" y="5547821"/>
            <a:chExt cx="624246" cy="626744"/>
          </a:xfrm>
        </p:grpSpPr>
        <p:pic>
          <p:nvPicPr>
            <p:cNvPr id="21" name="Picture 20">
              <a:extLst>
                <a:ext uri="{FF2B5EF4-FFF2-40B4-BE49-F238E27FC236}">
                  <a16:creationId xmlns:a16="http://schemas.microsoft.com/office/drawing/2014/main" id="{99897C8D-1B33-6A03-0ADE-8B4CE0447FBD}"/>
                </a:ext>
              </a:extLst>
            </p:cNvPr>
            <p:cNvPicPr>
              <a:picLocks noChangeAspect="1"/>
            </p:cNvPicPr>
            <p:nvPr/>
          </p:nvPicPr>
          <p:blipFill>
            <a:blip r:embed="rId10">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22" name="Graphic 21" descr="Cursor with solid fill">
              <a:extLst>
                <a:ext uri="{FF2B5EF4-FFF2-40B4-BE49-F238E27FC236}">
                  <a16:creationId xmlns:a16="http://schemas.microsoft.com/office/drawing/2014/main" id="{0431D729-5E34-C4B4-BF3C-85D4C19D051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76064" y="5600192"/>
              <a:ext cx="522002" cy="522002"/>
            </a:xfrm>
            <a:prstGeom prst="rect">
              <a:avLst/>
            </a:prstGeom>
          </p:spPr>
        </p:pic>
      </p:grpSp>
      <p:grpSp>
        <p:nvGrpSpPr>
          <p:cNvPr id="23" name="Group 22">
            <a:extLst>
              <a:ext uri="{FF2B5EF4-FFF2-40B4-BE49-F238E27FC236}">
                <a16:creationId xmlns:a16="http://schemas.microsoft.com/office/drawing/2014/main" id="{C43C2633-2B9E-34B6-F885-4E91E745469C}"/>
              </a:ext>
              <a:ext uri="{C183D7F6-B498-43B3-948B-1728B52AA6E4}">
                <adec:decorative xmlns:adec="http://schemas.microsoft.com/office/drawing/2017/decorative" val="1"/>
              </a:ext>
            </a:extLst>
          </p:cNvPr>
          <p:cNvGrpSpPr/>
          <p:nvPr/>
        </p:nvGrpSpPr>
        <p:grpSpPr>
          <a:xfrm>
            <a:off x="4478608" y="2273640"/>
            <a:ext cx="671240" cy="671240"/>
            <a:chOff x="3966032" y="2902995"/>
            <a:chExt cx="2937462" cy="2937462"/>
          </a:xfrm>
        </p:grpSpPr>
        <p:grpSp>
          <p:nvGrpSpPr>
            <p:cNvPr id="24" name="Group 23">
              <a:extLst>
                <a:ext uri="{FF2B5EF4-FFF2-40B4-BE49-F238E27FC236}">
                  <a16:creationId xmlns:a16="http://schemas.microsoft.com/office/drawing/2014/main" id="{0E56BB35-255C-2DD4-E1F0-81BB1E53F664}"/>
                </a:ext>
              </a:extLst>
            </p:cNvPr>
            <p:cNvGrpSpPr/>
            <p:nvPr/>
          </p:nvGrpSpPr>
          <p:grpSpPr>
            <a:xfrm>
              <a:off x="3966032" y="2902995"/>
              <a:ext cx="2937462" cy="2937462"/>
              <a:chOff x="3107352" y="3505200"/>
              <a:chExt cx="2247900" cy="2247900"/>
            </a:xfrm>
          </p:grpSpPr>
          <p:sp useBgFill="1">
            <p:nvSpPr>
              <p:cNvPr id="26" name="Oval 25">
                <a:extLst>
                  <a:ext uri="{FF2B5EF4-FFF2-40B4-BE49-F238E27FC236}">
                    <a16:creationId xmlns:a16="http://schemas.microsoft.com/office/drawing/2014/main" id="{2D18675F-0960-9B5F-7E74-55186063D04E}"/>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27" name="Oval 26">
                <a:extLst>
                  <a:ext uri="{FF2B5EF4-FFF2-40B4-BE49-F238E27FC236}">
                    <a16:creationId xmlns:a16="http://schemas.microsoft.com/office/drawing/2014/main" id="{A832CA76-A713-37E4-EA18-3933FA41FC58}"/>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25" name="Oval 24">
              <a:extLst>
                <a:ext uri="{FF2B5EF4-FFF2-40B4-BE49-F238E27FC236}">
                  <a16:creationId xmlns:a16="http://schemas.microsoft.com/office/drawing/2014/main" id="{2124CB01-3011-D0BE-309A-3E682925D465}"/>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36" name="Oval 35">
            <a:extLst>
              <a:ext uri="{FF2B5EF4-FFF2-40B4-BE49-F238E27FC236}">
                <a16:creationId xmlns:a16="http://schemas.microsoft.com/office/drawing/2014/main" id="{B9574BD4-7EB0-1372-486D-945CE5F5FBA3}"/>
              </a:ext>
              <a:ext uri="{C183D7F6-B498-43B3-948B-1728B52AA6E4}">
                <adec:decorative xmlns:adec="http://schemas.microsoft.com/office/drawing/2017/decorative" val="1"/>
              </a:ext>
            </a:extLst>
          </p:cNvPr>
          <p:cNvSpPr/>
          <p:nvPr/>
        </p:nvSpPr>
        <p:spPr>
          <a:xfrm>
            <a:off x="4525106" y="2320139"/>
            <a:ext cx="578242" cy="578242"/>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rPr>
              <a:t>2</a:t>
            </a:r>
          </a:p>
        </p:txBody>
      </p:sp>
      <p:sp>
        <p:nvSpPr>
          <p:cNvPr id="43" name="!!BOX1">
            <a:extLst>
              <a:ext uri="{FF2B5EF4-FFF2-40B4-BE49-F238E27FC236}">
                <a16:creationId xmlns:a16="http://schemas.microsoft.com/office/drawing/2014/main" id="{15C374D5-BE8A-BDCE-4142-6F50568642FB}"/>
              </a:ext>
              <a:ext uri="{C183D7F6-B498-43B3-948B-1728B52AA6E4}">
                <adec:decorative xmlns:adec="http://schemas.microsoft.com/office/drawing/2017/decorative" val="1"/>
              </a:ext>
            </a:extLst>
          </p:cNvPr>
          <p:cNvSpPr>
            <a:spLocks/>
          </p:cNvSpPr>
          <p:nvPr/>
        </p:nvSpPr>
        <p:spPr bwMode="auto">
          <a:xfrm>
            <a:off x="8054975" y="2109185"/>
            <a:ext cx="3679825" cy="1000149"/>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4" name="Rectangle 43">
            <a:extLst>
              <a:ext uri="{FF2B5EF4-FFF2-40B4-BE49-F238E27FC236}">
                <a16:creationId xmlns:a16="http://schemas.microsoft.com/office/drawing/2014/main" id="{4471910D-7AC8-CDFA-0F01-1966FCA7F2D3}"/>
              </a:ext>
              <a:ext uri="{C183D7F6-B498-43B3-948B-1728B52AA6E4}">
                <adec:decorative xmlns:adec="http://schemas.microsoft.com/office/drawing/2017/decorative" val="1"/>
              </a:ext>
            </a:extLst>
          </p:cNvPr>
          <p:cNvSpPr/>
          <p:nvPr/>
        </p:nvSpPr>
        <p:spPr bwMode="auto">
          <a:xfrm>
            <a:off x="9100024" y="2276861"/>
            <a:ext cx="2173208" cy="66479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defTabSz="932472" fontAlgn="base">
              <a:spcBef>
                <a:spcPct val="0"/>
              </a:spcBef>
              <a:spcAft>
                <a:spcPts val="600"/>
              </a:spcAft>
              <a:defRPr/>
            </a:pPr>
            <a:r>
              <a:rPr lang="en-GB" sz="1200">
                <a:solidFill>
                  <a:srgbClr val="000000"/>
                </a:solidFill>
                <a:latin typeface="Segoe UI Semibold"/>
                <a:ea typeface="Segoe UI" pitchFamily="34" charset="0"/>
                <a:cs typeface="Segoe UI" pitchFamily="34" charset="0"/>
              </a:rPr>
              <a:t>How would you like device builds to be deployed?</a:t>
            </a:r>
          </a:p>
        </p:txBody>
      </p:sp>
      <p:grpSp>
        <p:nvGrpSpPr>
          <p:cNvPr id="54" name="!!A">
            <a:extLst>
              <a:ext uri="{FF2B5EF4-FFF2-40B4-BE49-F238E27FC236}">
                <a16:creationId xmlns:a16="http://schemas.microsoft.com/office/drawing/2014/main" id="{5AD8001A-6599-54C7-9EAE-54B8F46E28FB}"/>
              </a:ext>
              <a:ext uri="{C183D7F6-B498-43B3-948B-1728B52AA6E4}">
                <adec:decorative xmlns:adec="http://schemas.microsoft.com/office/drawing/2017/decorative" val="1"/>
              </a:ext>
            </a:extLst>
          </p:cNvPr>
          <p:cNvGrpSpPr/>
          <p:nvPr/>
        </p:nvGrpSpPr>
        <p:grpSpPr>
          <a:xfrm>
            <a:off x="11393881" y="2803918"/>
            <a:ext cx="230609" cy="231532"/>
            <a:chOff x="-1827186" y="5547821"/>
            <a:chExt cx="624246" cy="626744"/>
          </a:xfrm>
        </p:grpSpPr>
        <p:pic>
          <p:nvPicPr>
            <p:cNvPr id="55" name="Picture 54">
              <a:extLst>
                <a:ext uri="{FF2B5EF4-FFF2-40B4-BE49-F238E27FC236}">
                  <a16:creationId xmlns:a16="http://schemas.microsoft.com/office/drawing/2014/main" id="{FAD3C46C-4410-D1C0-C9D7-B8D9FF5C8B0E}"/>
                </a:ext>
              </a:extLst>
            </p:cNvPr>
            <p:cNvPicPr>
              <a:picLocks noChangeAspect="1"/>
            </p:cNvPicPr>
            <p:nvPr/>
          </p:nvPicPr>
          <p:blipFill>
            <a:blip r:embed="rId10">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56" name="Graphic 55" descr="Cursor with solid fill">
              <a:extLst>
                <a:ext uri="{FF2B5EF4-FFF2-40B4-BE49-F238E27FC236}">
                  <a16:creationId xmlns:a16="http://schemas.microsoft.com/office/drawing/2014/main" id="{8BDA9B29-B83A-44DC-1ABE-99FFD88A1D8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76064" y="5600192"/>
              <a:ext cx="522002" cy="522002"/>
            </a:xfrm>
            <a:prstGeom prst="rect">
              <a:avLst/>
            </a:prstGeom>
          </p:spPr>
        </p:pic>
      </p:grpSp>
      <p:grpSp>
        <p:nvGrpSpPr>
          <p:cNvPr id="57" name="Group 56">
            <a:extLst>
              <a:ext uri="{FF2B5EF4-FFF2-40B4-BE49-F238E27FC236}">
                <a16:creationId xmlns:a16="http://schemas.microsoft.com/office/drawing/2014/main" id="{5F084CBB-1F28-EFC2-12EC-E3D2CA722A6E}"/>
              </a:ext>
              <a:ext uri="{C183D7F6-B498-43B3-948B-1728B52AA6E4}">
                <adec:decorative xmlns:adec="http://schemas.microsoft.com/office/drawing/2017/decorative" val="1"/>
              </a:ext>
            </a:extLst>
          </p:cNvPr>
          <p:cNvGrpSpPr/>
          <p:nvPr/>
        </p:nvGrpSpPr>
        <p:grpSpPr>
          <a:xfrm>
            <a:off x="8279083" y="2273640"/>
            <a:ext cx="671240" cy="671240"/>
            <a:chOff x="3966032" y="2902995"/>
            <a:chExt cx="2937462" cy="2937462"/>
          </a:xfrm>
        </p:grpSpPr>
        <p:grpSp>
          <p:nvGrpSpPr>
            <p:cNvPr id="58" name="Group 57">
              <a:extLst>
                <a:ext uri="{FF2B5EF4-FFF2-40B4-BE49-F238E27FC236}">
                  <a16:creationId xmlns:a16="http://schemas.microsoft.com/office/drawing/2014/main" id="{1C488DB4-6628-7E0F-A387-721783363BC6}"/>
                </a:ext>
              </a:extLst>
            </p:cNvPr>
            <p:cNvGrpSpPr/>
            <p:nvPr/>
          </p:nvGrpSpPr>
          <p:grpSpPr>
            <a:xfrm>
              <a:off x="3966032" y="2902995"/>
              <a:ext cx="2937462" cy="2937462"/>
              <a:chOff x="3107352" y="3505200"/>
              <a:chExt cx="2247900" cy="2247900"/>
            </a:xfrm>
          </p:grpSpPr>
          <p:sp useBgFill="1">
            <p:nvSpPr>
              <p:cNvPr id="60" name="Oval 59">
                <a:extLst>
                  <a:ext uri="{FF2B5EF4-FFF2-40B4-BE49-F238E27FC236}">
                    <a16:creationId xmlns:a16="http://schemas.microsoft.com/office/drawing/2014/main" id="{561A93D8-601C-1FFA-B266-2BC7DD56980E}"/>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61" name="Oval 60">
                <a:extLst>
                  <a:ext uri="{FF2B5EF4-FFF2-40B4-BE49-F238E27FC236}">
                    <a16:creationId xmlns:a16="http://schemas.microsoft.com/office/drawing/2014/main" id="{7AC52F35-4D59-8C73-7BD9-B2025ABAD3E6}"/>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59" name="Oval 58">
              <a:extLst>
                <a:ext uri="{FF2B5EF4-FFF2-40B4-BE49-F238E27FC236}">
                  <a16:creationId xmlns:a16="http://schemas.microsoft.com/office/drawing/2014/main" id="{7EABD4C1-4769-3D3C-3AE9-198BDAF26FF2}"/>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63" name="Oval 62">
            <a:extLst>
              <a:ext uri="{FF2B5EF4-FFF2-40B4-BE49-F238E27FC236}">
                <a16:creationId xmlns:a16="http://schemas.microsoft.com/office/drawing/2014/main" id="{C5D3ED26-E3D5-3BE8-9023-145A67B5A60C}"/>
              </a:ext>
              <a:ext uri="{C183D7F6-B498-43B3-948B-1728B52AA6E4}">
                <adec:decorative xmlns:adec="http://schemas.microsoft.com/office/drawing/2017/decorative" val="1"/>
              </a:ext>
            </a:extLst>
          </p:cNvPr>
          <p:cNvSpPr/>
          <p:nvPr/>
        </p:nvSpPr>
        <p:spPr>
          <a:xfrm>
            <a:off x="8325581" y="2320139"/>
            <a:ext cx="578242" cy="578242"/>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rPr>
              <a:t>3</a:t>
            </a:r>
          </a:p>
        </p:txBody>
      </p:sp>
      <p:sp>
        <p:nvSpPr>
          <p:cNvPr id="64" name="!!BOX1">
            <a:extLst>
              <a:ext uri="{FF2B5EF4-FFF2-40B4-BE49-F238E27FC236}">
                <a16:creationId xmlns:a16="http://schemas.microsoft.com/office/drawing/2014/main" id="{50B5351E-F01A-0448-76A5-42DD7F2CF849}"/>
              </a:ext>
              <a:ext uri="{C183D7F6-B498-43B3-948B-1728B52AA6E4}">
                <adec:decorative xmlns:adec="http://schemas.microsoft.com/office/drawing/2017/decorative" val="1"/>
              </a:ext>
            </a:extLst>
          </p:cNvPr>
          <p:cNvSpPr>
            <a:spLocks/>
          </p:cNvSpPr>
          <p:nvPr/>
        </p:nvSpPr>
        <p:spPr bwMode="auto">
          <a:xfrm>
            <a:off x="457200" y="3254386"/>
            <a:ext cx="3679825" cy="1000149"/>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84" name="Rectangle 83">
            <a:extLst>
              <a:ext uri="{FF2B5EF4-FFF2-40B4-BE49-F238E27FC236}">
                <a16:creationId xmlns:a16="http://schemas.microsoft.com/office/drawing/2014/main" id="{FB7146DC-1BD2-A38D-E50D-508EB23242A9}"/>
              </a:ext>
              <a:ext uri="{C183D7F6-B498-43B3-948B-1728B52AA6E4}">
                <adec:decorative xmlns:adec="http://schemas.microsoft.com/office/drawing/2017/decorative" val="1"/>
              </a:ext>
            </a:extLst>
          </p:cNvPr>
          <p:cNvSpPr/>
          <p:nvPr/>
        </p:nvSpPr>
        <p:spPr bwMode="auto">
          <a:xfrm>
            <a:off x="1502249" y="3422062"/>
            <a:ext cx="2293856" cy="66479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defTabSz="932472" fontAlgn="base">
              <a:spcBef>
                <a:spcPct val="0"/>
              </a:spcBef>
              <a:spcAft>
                <a:spcPts val="600"/>
              </a:spcAft>
              <a:defRPr/>
            </a:pPr>
            <a:r>
              <a:rPr lang="en-GB" sz="1200">
                <a:solidFill>
                  <a:srgbClr val="000000"/>
                </a:solidFill>
                <a:latin typeface="Segoe UI Semibold"/>
                <a:ea typeface="Segoe UI" pitchFamily="34" charset="0"/>
                <a:cs typeface="Segoe UI" pitchFamily="34" charset="0"/>
              </a:rPr>
              <a:t>What do you want the standard device set-up to be?</a:t>
            </a:r>
          </a:p>
        </p:txBody>
      </p:sp>
      <p:grpSp>
        <p:nvGrpSpPr>
          <p:cNvPr id="91" name="Group 90">
            <a:extLst>
              <a:ext uri="{FF2B5EF4-FFF2-40B4-BE49-F238E27FC236}">
                <a16:creationId xmlns:a16="http://schemas.microsoft.com/office/drawing/2014/main" id="{A154BC4A-E5B2-2C87-2FFD-11E6E50FC4F0}"/>
              </a:ext>
              <a:ext uri="{C183D7F6-B498-43B3-948B-1728B52AA6E4}">
                <adec:decorative xmlns:adec="http://schemas.microsoft.com/office/drawing/2017/decorative" val="1"/>
              </a:ext>
            </a:extLst>
          </p:cNvPr>
          <p:cNvGrpSpPr/>
          <p:nvPr/>
        </p:nvGrpSpPr>
        <p:grpSpPr>
          <a:xfrm>
            <a:off x="681308" y="3418841"/>
            <a:ext cx="671240" cy="671240"/>
            <a:chOff x="3966032" y="2902995"/>
            <a:chExt cx="2937462" cy="2937462"/>
          </a:xfrm>
        </p:grpSpPr>
        <p:grpSp>
          <p:nvGrpSpPr>
            <p:cNvPr id="92" name="Group 91">
              <a:extLst>
                <a:ext uri="{FF2B5EF4-FFF2-40B4-BE49-F238E27FC236}">
                  <a16:creationId xmlns:a16="http://schemas.microsoft.com/office/drawing/2014/main" id="{7DFFFD0F-D983-FA15-508B-4AE4F5839449}"/>
                </a:ext>
              </a:extLst>
            </p:cNvPr>
            <p:cNvGrpSpPr/>
            <p:nvPr/>
          </p:nvGrpSpPr>
          <p:grpSpPr>
            <a:xfrm>
              <a:off x="3966032" y="2902995"/>
              <a:ext cx="2937462" cy="2937462"/>
              <a:chOff x="3107352" y="3505200"/>
              <a:chExt cx="2247900" cy="2247900"/>
            </a:xfrm>
          </p:grpSpPr>
          <p:sp useBgFill="1">
            <p:nvSpPr>
              <p:cNvPr id="94" name="Oval 93">
                <a:extLst>
                  <a:ext uri="{FF2B5EF4-FFF2-40B4-BE49-F238E27FC236}">
                    <a16:creationId xmlns:a16="http://schemas.microsoft.com/office/drawing/2014/main" id="{1F42957B-077C-7D2E-CD9C-B1C659A3CB78}"/>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95" name="Oval 94">
                <a:extLst>
                  <a:ext uri="{FF2B5EF4-FFF2-40B4-BE49-F238E27FC236}">
                    <a16:creationId xmlns:a16="http://schemas.microsoft.com/office/drawing/2014/main" id="{B6C3515E-808D-966A-9BB6-69C0963D1AE9}"/>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93" name="Oval 92">
              <a:extLst>
                <a:ext uri="{FF2B5EF4-FFF2-40B4-BE49-F238E27FC236}">
                  <a16:creationId xmlns:a16="http://schemas.microsoft.com/office/drawing/2014/main" id="{FF0E2F84-0718-CF5B-8186-E63E6F269DFA}"/>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96" name="Oval 95">
            <a:extLst>
              <a:ext uri="{FF2B5EF4-FFF2-40B4-BE49-F238E27FC236}">
                <a16:creationId xmlns:a16="http://schemas.microsoft.com/office/drawing/2014/main" id="{5577D7C4-61D8-0026-88BD-BD99EB71E0AB}"/>
              </a:ext>
              <a:ext uri="{C183D7F6-B498-43B3-948B-1728B52AA6E4}">
                <adec:decorative xmlns:adec="http://schemas.microsoft.com/office/drawing/2017/decorative" val="1"/>
              </a:ext>
            </a:extLst>
          </p:cNvPr>
          <p:cNvSpPr/>
          <p:nvPr/>
        </p:nvSpPr>
        <p:spPr>
          <a:xfrm>
            <a:off x="727806" y="3465340"/>
            <a:ext cx="578242" cy="578242"/>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rPr>
              <a:t>4</a:t>
            </a:r>
          </a:p>
        </p:txBody>
      </p:sp>
      <p:sp>
        <p:nvSpPr>
          <p:cNvPr id="97" name="!!BOX1">
            <a:extLst>
              <a:ext uri="{FF2B5EF4-FFF2-40B4-BE49-F238E27FC236}">
                <a16:creationId xmlns:a16="http://schemas.microsoft.com/office/drawing/2014/main" id="{7B2CF523-CBC4-5FB3-43B0-AF66F7F333FB}"/>
              </a:ext>
              <a:ext uri="{C183D7F6-B498-43B3-948B-1728B52AA6E4}">
                <adec:decorative xmlns:adec="http://schemas.microsoft.com/office/drawing/2017/decorative" val="1"/>
              </a:ext>
            </a:extLst>
          </p:cNvPr>
          <p:cNvSpPr>
            <a:spLocks/>
          </p:cNvSpPr>
          <p:nvPr/>
        </p:nvSpPr>
        <p:spPr bwMode="auto">
          <a:xfrm>
            <a:off x="4254500" y="3254386"/>
            <a:ext cx="3679825" cy="1000149"/>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98" name="Rectangle 97">
            <a:extLst>
              <a:ext uri="{FF2B5EF4-FFF2-40B4-BE49-F238E27FC236}">
                <a16:creationId xmlns:a16="http://schemas.microsoft.com/office/drawing/2014/main" id="{322F9B27-D40E-A6A6-94FC-28A0793DB403}"/>
              </a:ext>
              <a:ext uri="{C183D7F6-B498-43B3-948B-1728B52AA6E4}">
                <adec:decorative xmlns:adec="http://schemas.microsoft.com/office/drawing/2017/decorative" val="1"/>
              </a:ext>
            </a:extLst>
          </p:cNvPr>
          <p:cNvSpPr/>
          <p:nvPr/>
        </p:nvSpPr>
        <p:spPr bwMode="auto">
          <a:xfrm>
            <a:off x="5299548" y="3422062"/>
            <a:ext cx="2574451" cy="66479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defTabSz="932472" fontAlgn="base">
              <a:spcBef>
                <a:spcPct val="0"/>
              </a:spcBef>
              <a:spcAft>
                <a:spcPts val="600"/>
              </a:spcAft>
              <a:defRPr/>
            </a:pPr>
            <a:r>
              <a:rPr lang="en-GB" sz="1200">
                <a:solidFill>
                  <a:srgbClr val="000000"/>
                </a:solidFill>
                <a:latin typeface="Segoe UI Semibold"/>
                <a:ea typeface="Segoe UI" pitchFamily="34" charset="0"/>
                <a:cs typeface="Segoe UI" pitchFamily="34" charset="0"/>
              </a:rPr>
              <a:t>How would you like the device access to be managed?</a:t>
            </a:r>
          </a:p>
        </p:txBody>
      </p:sp>
      <p:grpSp>
        <p:nvGrpSpPr>
          <p:cNvPr id="104" name="Group 103">
            <a:extLst>
              <a:ext uri="{FF2B5EF4-FFF2-40B4-BE49-F238E27FC236}">
                <a16:creationId xmlns:a16="http://schemas.microsoft.com/office/drawing/2014/main" id="{AFAE0BB4-2117-4000-27C9-DB98496EE1D7}"/>
              </a:ext>
              <a:ext uri="{C183D7F6-B498-43B3-948B-1728B52AA6E4}">
                <adec:decorative xmlns:adec="http://schemas.microsoft.com/office/drawing/2017/decorative" val="1"/>
              </a:ext>
            </a:extLst>
          </p:cNvPr>
          <p:cNvGrpSpPr/>
          <p:nvPr/>
        </p:nvGrpSpPr>
        <p:grpSpPr>
          <a:xfrm>
            <a:off x="4478608" y="3418841"/>
            <a:ext cx="671240" cy="671240"/>
            <a:chOff x="3966032" y="2902995"/>
            <a:chExt cx="2937462" cy="2937462"/>
          </a:xfrm>
        </p:grpSpPr>
        <p:grpSp>
          <p:nvGrpSpPr>
            <p:cNvPr id="105" name="Group 104">
              <a:extLst>
                <a:ext uri="{FF2B5EF4-FFF2-40B4-BE49-F238E27FC236}">
                  <a16:creationId xmlns:a16="http://schemas.microsoft.com/office/drawing/2014/main" id="{6BF586D0-7CC0-6A0D-A167-10764193D5A3}"/>
                </a:ext>
              </a:extLst>
            </p:cNvPr>
            <p:cNvGrpSpPr/>
            <p:nvPr/>
          </p:nvGrpSpPr>
          <p:grpSpPr>
            <a:xfrm>
              <a:off x="3966032" y="2902995"/>
              <a:ext cx="2937462" cy="2937462"/>
              <a:chOff x="3107352" y="3505200"/>
              <a:chExt cx="2247900" cy="2247900"/>
            </a:xfrm>
          </p:grpSpPr>
          <p:sp useBgFill="1">
            <p:nvSpPr>
              <p:cNvPr id="112" name="Oval 111">
                <a:extLst>
                  <a:ext uri="{FF2B5EF4-FFF2-40B4-BE49-F238E27FC236}">
                    <a16:creationId xmlns:a16="http://schemas.microsoft.com/office/drawing/2014/main" id="{B7CDDF3B-15CE-E122-05DC-E5DDAD7AA0E5}"/>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118" name="Oval 117">
                <a:extLst>
                  <a:ext uri="{FF2B5EF4-FFF2-40B4-BE49-F238E27FC236}">
                    <a16:creationId xmlns:a16="http://schemas.microsoft.com/office/drawing/2014/main" id="{E81464DD-1DAB-CCB8-DAFF-24E3EC15F190}"/>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111" name="Oval 110">
              <a:extLst>
                <a:ext uri="{FF2B5EF4-FFF2-40B4-BE49-F238E27FC236}">
                  <a16:creationId xmlns:a16="http://schemas.microsoft.com/office/drawing/2014/main" id="{16BA65BB-0C4A-8485-EE6D-4D16E3FE49AF}"/>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119" name="Oval 118">
            <a:extLst>
              <a:ext uri="{FF2B5EF4-FFF2-40B4-BE49-F238E27FC236}">
                <a16:creationId xmlns:a16="http://schemas.microsoft.com/office/drawing/2014/main" id="{FA6BDCA1-3FCC-DED8-3909-6FFA8781304C}"/>
              </a:ext>
              <a:ext uri="{C183D7F6-B498-43B3-948B-1728B52AA6E4}">
                <adec:decorative xmlns:adec="http://schemas.microsoft.com/office/drawing/2017/decorative" val="1"/>
              </a:ext>
            </a:extLst>
          </p:cNvPr>
          <p:cNvSpPr/>
          <p:nvPr/>
        </p:nvSpPr>
        <p:spPr>
          <a:xfrm>
            <a:off x="4525106" y="3465340"/>
            <a:ext cx="578242" cy="578242"/>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rPr>
              <a:t>5</a:t>
            </a:r>
          </a:p>
        </p:txBody>
      </p:sp>
      <p:sp>
        <p:nvSpPr>
          <p:cNvPr id="125" name="!!BOX1">
            <a:extLst>
              <a:ext uri="{FF2B5EF4-FFF2-40B4-BE49-F238E27FC236}">
                <a16:creationId xmlns:a16="http://schemas.microsoft.com/office/drawing/2014/main" id="{8CB9D944-821E-122F-665B-0D333E2D4F19}"/>
              </a:ext>
              <a:ext uri="{C183D7F6-B498-43B3-948B-1728B52AA6E4}">
                <adec:decorative xmlns:adec="http://schemas.microsoft.com/office/drawing/2017/decorative" val="1"/>
              </a:ext>
            </a:extLst>
          </p:cNvPr>
          <p:cNvSpPr>
            <a:spLocks/>
          </p:cNvSpPr>
          <p:nvPr/>
        </p:nvSpPr>
        <p:spPr bwMode="auto">
          <a:xfrm>
            <a:off x="8054975" y="3254386"/>
            <a:ext cx="3679825" cy="1000149"/>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26" name="Rectangle 125">
            <a:extLst>
              <a:ext uri="{FF2B5EF4-FFF2-40B4-BE49-F238E27FC236}">
                <a16:creationId xmlns:a16="http://schemas.microsoft.com/office/drawing/2014/main" id="{23240BA3-8E75-08F8-8BD7-36B7C627E684}"/>
              </a:ext>
              <a:ext uri="{C183D7F6-B498-43B3-948B-1728B52AA6E4}">
                <adec:decorative xmlns:adec="http://schemas.microsoft.com/office/drawing/2017/decorative" val="1"/>
              </a:ext>
            </a:extLst>
          </p:cNvPr>
          <p:cNvSpPr/>
          <p:nvPr/>
        </p:nvSpPr>
        <p:spPr bwMode="auto">
          <a:xfrm>
            <a:off x="9100024" y="3237396"/>
            <a:ext cx="2274972" cy="10341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defTabSz="932472" fontAlgn="base">
              <a:spcBef>
                <a:spcPct val="0"/>
              </a:spcBef>
              <a:spcAft>
                <a:spcPts val="600"/>
              </a:spcAft>
              <a:defRPr/>
            </a:pPr>
            <a:r>
              <a:rPr lang="en-GB" sz="1200">
                <a:solidFill>
                  <a:srgbClr val="000000"/>
                </a:solidFill>
                <a:latin typeface="Segoe UI Semibold"/>
                <a:ea typeface="Segoe UI" pitchFamily="34" charset="0"/>
                <a:cs typeface="Segoe UI" pitchFamily="34" charset="0"/>
              </a:rPr>
              <a:t>Does the device need to</a:t>
            </a:r>
            <a:br>
              <a:rPr lang="en-GB" sz="1200">
                <a:solidFill>
                  <a:srgbClr val="000000"/>
                </a:solidFill>
                <a:latin typeface="Segoe UI Semibold"/>
                <a:ea typeface="Segoe UI" pitchFamily="34" charset="0"/>
                <a:cs typeface="Segoe UI" pitchFamily="34" charset="0"/>
              </a:rPr>
            </a:br>
            <a:r>
              <a:rPr lang="en-GB" sz="1200">
                <a:solidFill>
                  <a:srgbClr val="000000"/>
                </a:solidFill>
                <a:latin typeface="Segoe UI Semibold"/>
                <a:ea typeface="Segoe UI" pitchFamily="34" charset="0"/>
                <a:cs typeface="Segoe UI" pitchFamily="34" charset="0"/>
              </a:rPr>
              <a:t>be logged into a generic account after an</a:t>
            </a:r>
            <a:br>
              <a:rPr lang="en-GB" sz="1200">
                <a:solidFill>
                  <a:srgbClr val="000000"/>
                </a:solidFill>
                <a:latin typeface="Segoe UI Semibold"/>
                <a:ea typeface="Segoe UI" pitchFamily="34" charset="0"/>
                <a:cs typeface="Segoe UI" pitchFamily="34" charset="0"/>
              </a:rPr>
            </a:br>
            <a:r>
              <a:rPr lang="en-GB" sz="1200">
                <a:solidFill>
                  <a:srgbClr val="000000"/>
                </a:solidFill>
                <a:latin typeface="Segoe UI Semibold"/>
                <a:ea typeface="Segoe UI" pitchFamily="34" charset="0"/>
                <a:cs typeface="Segoe UI" pitchFamily="34" charset="0"/>
              </a:rPr>
              <a:t>authenticated user logs off?</a:t>
            </a:r>
          </a:p>
        </p:txBody>
      </p:sp>
      <p:grpSp>
        <p:nvGrpSpPr>
          <p:cNvPr id="127" name="!!A">
            <a:extLst>
              <a:ext uri="{FF2B5EF4-FFF2-40B4-BE49-F238E27FC236}">
                <a16:creationId xmlns:a16="http://schemas.microsoft.com/office/drawing/2014/main" id="{4254AD26-1AFE-9BC6-0B8F-9EA5446B9F6B}"/>
              </a:ext>
              <a:ext uri="{C183D7F6-B498-43B3-948B-1728B52AA6E4}">
                <adec:decorative xmlns:adec="http://schemas.microsoft.com/office/drawing/2017/decorative" val="1"/>
              </a:ext>
            </a:extLst>
          </p:cNvPr>
          <p:cNvGrpSpPr/>
          <p:nvPr/>
        </p:nvGrpSpPr>
        <p:grpSpPr>
          <a:xfrm>
            <a:off x="11393881" y="3949119"/>
            <a:ext cx="230609" cy="231532"/>
            <a:chOff x="-1827186" y="5547821"/>
            <a:chExt cx="624246" cy="626744"/>
          </a:xfrm>
        </p:grpSpPr>
        <p:pic>
          <p:nvPicPr>
            <p:cNvPr id="128" name="Picture 127">
              <a:extLst>
                <a:ext uri="{FF2B5EF4-FFF2-40B4-BE49-F238E27FC236}">
                  <a16:creationId xmlns:a16="http://schemas.microsoft.com/office/drawing/2014/main" id="{1A629E46-D2B9-DDF4-F5C1-5A81C8E76A14}"/>
                </a:ext>
              </a:extLst>
            </p:cNvPr>
            <p:cNvPicPr>
              <a:picLocks noChangeAspect="1"/>
            </p:cNvPicPr>
            <p:nvPr/>
          </p:nvPicPr>
          <p:blipFill>
            <a:blip r:embed="rId10">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129" name="Graphic 128" descr="Cursor with solid fill">
              <a:extLst>
                <a:ext uri="{FF2B5EF4-FFF2-40B4-BE49-F238E27FC236}">
                  <a16:creationId xmlns:a16="http://schemas.microsoft.com/office/drawing/2014/main" id="{AC37E4B7-ED79-EFDF-CE67-12D75ADA8CA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76064" y="5600192"/>
              <a:ext cx="522002" cy="522002"/>
            </a:xfrm>
            <a:prstGeom prst="rect">
              <a:avLst/>
            </a:prstGeom>
          </p:spPr>
        </p:pic>
      </p:grpSp>
      <p:grpSp>
        <p:nvGrpSpPr>
          <p:cNvPr id="130" name="Group 129">
            <a:extLst>
              <a:ext uri="{FF2B5EF4-FFF2-40B4-BE49-F238E27FC236}">
                <a16:creationId xmlns:a16="http://schemas.microsoft.com/office/drawing/2014/main" id="{9DD540B7-A6DE-8B97-F30D-08D81D8ADF28}"/>
              </a:ext>
              <a:ext uri="{C183D7F6-B498-43B3-948B-1728B52AA6E4}">
                <adec:decorative xmlns:adec="http://schemas.microsoft.com/office/drawing/2017/decorative" val="1"/>
              </a:ext>
            </a:extLst>
          </p:cNvPr>
          <p:cNvGrpSpPr/>
          <p:nvPr/>
        </p:nvGrpSpPr>
        <p:grpSpPr>
          <a:xfrm>
            <a:off x="8279083" y="3418841"/>
            <a:ext cx="671240" cy="671240"/>
            <a:chOff x="3966032" y="2902995"/>
            <a:chExt cx="2937462" cy="2937462"/>
          </a:xfrm>
        </p:grpSpPr>
        <p:grpSp>
          <p:nvGrpSpPr>
            <p:cNvPr id="131" name="Group 130">
              <a:extLst>
                <a:ext uri="{FF2B5EF4-FFF2-40B4-BE49-F238E27FC236}">
                  <a16:creationId xmlns:a16="http://schemas.microsoft.com/office/drawing/2014/main" id="{B6D32A0E-6C79-A446-1F9A-2890589EA4D3}"/>
                </a:ext>
              </a:extLst>
            </p:cNvPr>
            <p:cNvGrpSpPr/>
            <p:nvPr/>
          </p:nvGrpSpPr>
          <p:grpSpPr>
            <a:xfrm>
              <a:off x="3966032" y="2902995"/>
              <a:ext cx="2937462" cy="2937462"/>
              <a:chOff x="3107352" y="3505200"/>
              <a:chExt cx="2247900" cy="2247900"/>
            </a:xfrm>
          </p:grpSpPr>
          <p:sp useBgFill="1">
            <p:nvSpPr>
              <p:cNvPr id="133" name="Oval 132">
                <a:extLst>
                  <a:ext uri="{FF2B5EF4-FFF2-40B4-BE49-F238E27FC236}">
                    <a16:creationId xmlns:a16="http://schemas.microsoft.com/office/drawing/2014/main" id="{6850747D-8261-3F39-16BE-6B284F408D07}"/>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134" name="Oval 133">
                <a:extLst>
                  <a:ext uri="{FF2B5EF4-FFF2-40B4-BE49-F238E27FC236}">
                    <a16:creationId xmlns:a16="http://schemas.microsoft.com/office/drawing/2014/main" id="{AFC69CE3-5998-E857-A831-938AF8E4EE46}"/>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132" name="Oval 131">
              <a:extLst>
                <a:ext uri="{FF2B5EF4-FFF2-40B4-BE49-F238E27FC236}">
                  <a16:creationId xmlns:a16="http://schemas.microsoft.com/office/drawing/2014/main" id="{B900D7BA-882A-197C-8EB6-F3E188454742}"/>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135" name="Oval 134">
            <a:extLst>
              <a:ext uri="{FF2B5EF4-FFF2-40B4-BE49-F238E27FC236}">
                <a16:creationId xmlns:a16="http://schemas.microsoft.com/office/drawing/2014/main" id="{C31EF801-FE66-C184-A146-46641FC77F35}"/>
              </a:ext>
              <a:ext uri="{C183D7F6-B498-43B3-948B-1728B52AA6E4}">
                <adec:decorative xmlns:adec="http://schemas.microsoft.com/office/drawing/2017/decorative" val="1"/>
              </a:ext>
            </a:extLst>
          </p:cNvPr>
          <p:cNvSpPr/>
          <p:nvPr/>
        </p:nvSpPr>
        <p:spPr>
          <a:xfrm>
            <a:off x="8325581" y="3465340"/>
            <a:ext cx="578242" cy="578242"/>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rPr>
              <a:t>6</a:t>
            </a:r>
          </a:p>
        </p:txBody>
      </p:sp>
      <p:sp>
        <p:nvSpPr>
          <p:cNvPr id="10" name="Rectangle 9">
            <a:extLst>
              <a:ext uri="{FF2B5EF4-FFF2-40B4-BE49-F238E27FC236}">
                <a16:creationId xmlns:a16="http://schemas.microsoft.com/office/drawing/2014/main" id="{051DFFAA-233F-9D12-B491-1C0A77C787E0}"/>
              </a:ext>
              <a:ext uri="{C183D7F6-B498-43B3-948B-1728B52AA6E4}">
                <adec:decorative xmlns:adec="http://schemas.microsoft.com/office/drawing/2017/decorative" val="1"/>
              </a:ext>
            </a:extLst>
          </p:cNvPr>
          <p:cNvSpPr/>
          <p:nvPr/>
        </p:nvSpPr>
        <p:spPr bwMode="auto">
          <a:xfrm>
            <a:off x="0" y="342900"/>
            <a:ext cx="12192000" cy="6515100"/>
          </a:xfrm>
          <a:prstGeom prst="rect">
            <a:avLst/>
          </a:prstGeom>
          <a:solidFill>
            <a:schemeClr val="bg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5" name="Freeform: Shape 34">
            <a:extLst>
              <a:ext uri="{FF2B5EF4-FFF2-40B4-BE49-F238E27FC236}">
                <a16:creationId xmlns:a16="http://schemas.microsoft.com/office/drawing/2014/main" id="{59D2404C-7512-441C-278C-CC0FF6E32109}"/>
              </a:ext>
              <a:ext uri="{C183D7F6-B498-43B3-948B-1728B52AA6E4}">
                <adec:decorative xmlns:adec="http://schemas.microsoft.com/office/drawing/2017/decorative" val="1"/>
              </a:ext>
            </a:extLst>
          </p:cNvPr>
          <p:cNvSpPr/>
          <p:nvPr/>
        </p:nvSpPr>
        <p:spPr>
          <a:xfrm rot="5400000">
            <a:off x="8820187" y="3778886"/>
            <a:ext cx="875702" cy="1579762"/>
          </a:xfrm>
          <a:custGeom>
            <a:avLst/>
            <a:gdLst>
              <a:gd name="connsiteX0" fmla="*/ 1195959 w 2590609"/>
              <a:gd name="connsiteY0" fmla="*/ 0 h 4673440"/>
              <a:gd name="connsiteX1" fmla="*/ 2590610 w 2590609"/>
              <a:gd name="connsiteY1" fmla="*/ 0 h 4673440"/>
              <a:gd name="connsiteX2" fmla="*/ 2590610 w 2590609"/>
              <a:gd name="connsiteY2" fmla="*/ 3378137 h 4673440"/>
              <a:gd name="connsiteX3" fmla="*/ 1295305 w 2590609"/>
              <a:gd name="connsiteY3" fmla="*/ 4673441 h 4673440"/>
              <a:gd name="connsiteX4" fmla="*/ 1295305 w 2590609"/>
              <a:gd name="connsiteY4" fmla="*/ 4673441 h 4673440"/>
              <a:gd name="connsiteX5" fmla="*/ 0 w 2590609"/>
              <a:gd name="connsiteY5" fmla="*/ 3378137 h 4673440"/>
              <a:gd name="connsiteX6" fmla="*/ 0 w 2590609"/>
              <a:gd name="connsiteY6" fmla="*/ 1196054 h 4673440"/>
              <a:gd name="connsiteX7" fmla="*/ 1195959 w 2590609"/>
              <a:gd name="connsiteY7" fmla="*/ 95 h 4673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0609" h="4673440">
                <a:moveTo>
                  <a:pt x="1195959" y="0"/>
                </a:moveTo>
                <a:lnTo>
                  <a:pt x="2590610" y="0"/>
                </a:lnTo>
                <a:lnTo>
                  <a:pt x="2590610" y="3378137"/>
                </a:lnTo>
                <a:cubicBezTo>
                  <a:pt x="2590610" y="4093083"/>
                  <a:pt x="2010156" y="4673441"/>
                  <a:pt x="1295305" y="4673441"/>
                </a:cubicBezTo>
                <a:lnTo>
                  <a:pt x="1295305" y="4673441"/>
                </a:lnTo>
                <a:cubicBezTo>
                  <a:pt x="580358" y="4673441"/>
                  <a:pt x="0" y="4092988"/>
                  <a:pt x="0" y="3378137"/>
                </a:cubicBezTo>
                <a:lnTo>
                  <a:pt x="0" y="1196054"/>
                </a:lnTo>
                <a:cubicBezTo>
                  <a:pt x="0" y="535972"/>
                  <a:pt x="535876" y="95"/>
                  <a:pt x="1195959" y="95"/>
                </a:cubicBezTo>
                <a:close/>
              </a:path>
            </a:pathLst>
          </a:custGeom>
          <a:gradFill>
            <a:gsLst>
              <a:gs pos="0">
                <a:srgbClr val="3F32A0"/>
              </a:gs>
              <a:gs pos="0">
                <a:srgbClr val="4034A2"/>
              </a:gs>
              <a:gs pos="10000">
                <a:srgbClr val="5049BD"/>
              </a:gs>
              <a:gs pos="19000">
                <a:srgbClr val="5956CE"/>
              </a:gs>
              <a:gs pos="25000">
                <a:srgbClr val="5D5BD4"/>
              </a:gs>
              <a:gs pos="48000">
                <a:srgbClr val="8C74E4"/>
              </a:gs>
              <a:gs pos="71000">
                <a:srgbClr val="B38AF3"/>
              </a:gs>
              <a:gs pos="89000">
                <a:srgbClr val="CC98FB"/>
              </a:gs>
              <a:gs pos="100000">
                <a:srgbClr val="D59DFF"/>
              </a:gs>
            </a:gsLst>
            <a:lin ang="7200010" scaled="1"/>
          </a:gradFill>
          <a:ln w="9525" cap="flat">
            <a:noFill/>
            <a:prstDash val="solid"/>
            <a:miter/>
          </a:ln>
        </p:spPr>
        <p:txBody>
          <a:bodyPr rtlCol="0" anchor="ctr"/>
          <a:lstStyle/>
          <a:p>
            <a:endParaRPr lang="en-US"/>
          </a:p>
        </p:txBody>
      </p:sp>
      <p:sp>
        <p:nvSpPr>
          <p:cNvPr id="30" name="Rectangle: Rounded Corners 29">
            <a:extLst>
              <a:ext uri="{FF2B5EF4-FFF2-40B4-BE49-F238E27FC236}">
                <a16:creationId xmlns:a16="http://schemas.microsoft.com/office/drawing/2014/main" id="{0E000EBA-7183-7BCE-E4E7-3965A85D4297}"/>
              </a:ext>
              <a:ext uri="{C183D7F6-B498-43B3-948B-1728B52AA6E4}">
                <adec:decorative xmlns:adec="http://schemas.microsoft.com/office/drawing/2017/decorative" val="1"/>
              </a:ext>
            </a:extLst>
          </p:cNvPr>
          <p:cNvSpPr>
            <a:spLocks/>
          </p:cNvSpPr>
          <p:nvPr/>
        </p:nvSpPr>
        <p:spPr bwMode="auto">
          <a:xfrm>
            <a:off x="2365940" y="2302295"/>
            <a:ext cx="7460120" cy="3582770"/>
          </a:xfrm>
          <a:prstGeom prst="roundRect">
            <a:avLst>
              <a:gd name="adj" fmla="val 3386"/>
            </a:avLst>
          </a:prstGeom>
          <a:solidFill>
            <a:schemeClr val="bg1"/>
          </a:solidFill>
          <a:ln w="12700">
            <a:noFill/>
            <a:headEnd type="none" w="med" len="med"/>
            <a:tailEnd type="none" w="med" len="med"/>
          </a:ln>
          <a:effectLst>
            <a:glow rad="114300">
              <a:schemeClr val="tx1">
                <a:alpha val="15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9" name="Freeform: Shape 28">
            <a:extLst>
              <a:ext uri="{FF2B5EF4-FFF2-40B4-BE49-F238E27FC236}">
                <a16:creationId xmlns:a16="http://schemas.microsoft.com/office/drawing/2014/main" id="{EBF2BC94-1956-357E-F009-F6CDFB6025DF}"/>
              </a:ext>
              <a:ext uri="{C183D7F6-B498-43B3-948B-1728B52AA6E4}">
                <adec:decorative xmlns:adec="http://schemas.microsoft.com/office/drawing/2017/decorative" val="1"/>
              </a:ext>
            </a:extLst>
          </p:cNvPr>
          <p:cNvSpPr/>
          <p:nvPr/>
        </p:nvSpPr>
        <p:spPr bwMode="auto">
          <a:xfrm rot="16200000">
            <a:off x="10773935" y="1613877"/>
            <a:ext cx="1646815" cy="1189317"/>
          </a:xfrm>
          <a:custGeom>
            <a:avLst/>
            <a:gdLst>
              <a:gd name="connsiteX0" fmla="*/ 1628958 w 1784350"/>
              <a:gd name="connsiteY0" fmla="*/ 1288644 h 1288644"/>
              <a:gd name="connsiteX1" fmla="*/ 0 w 1784350"/>
              <a:gd name="connsiteY1" fmla="*/ 1288644 h 1288644"/>
              <a:gd name="connsiteX2" fmla="*/ 3047 w 1784350"/>
              <a:gd name="connsiteY2" fmla="*/ 1228822 h 1288644"/>
              <a:gd name="connsiteX3" fmla="*/ 880697 w 1784350"/>
              <a:gd name="connsiteY3" fmla="*/ 436463 h 1288644"/>
              <a:gd name="connsiteX4" fmla="*/ 1347887 w 1784350"/>
              <a:gd name="connsiteY4" fmla="*/ 436463 h 1288644"/>
              <a:gd name="connsiteX5" fmla="*/ 1784350 w 1784350"/>
              <a:gd name="connsiteY5" fmla="*/ 0 h 1288644"/>
              <a:gd name="connsiteX6" fmla="*/ 1784350 w 1784350"/>
              <a:gd name="connsiteY6" fmla="*/ 872927 h 1288644"/>
              <a:gd name="connsiteX7" fmla="*/ 1784350 w 1784350"/>
              <a:gd name="connsiteY7" fmla="*/ 1133252 h 1288644"/>
              <a:gd name="connsiteX8" fmla="*/ 1628958 w 1784350"/>
              <a:gd name="connsiteY8" fmla="*/ 1288644 h 128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4350" h="1288644">
                <a:moveTo>
                  <a:pt x="1628958" y="1288644"/>
                </a:moveTo>
                <a:lnTo>
                  <a:pt x="0" y="1288644"/>
                </a:lnTo>
                <a:lnTo>
                  <a:pt x="3047" y="1228822"/>
                </a:lnTo>
                <a:cubicBezTo>
                  <a:pt x="48441" y="785399"/>
                  <a:pt x="425808" y="436463"/>
                  <a:pt x="880697" y="436463"/>
                </a:cubicBezTo>
                <a:lnTo>
                  <a:pt x="1347887" y="436463"/>
                </a:lnTo>
                <a:cubicBezTo>
                  <a:pt x="1587928" y="436463"/>
                  <a:pt x="1784350" y="240042"/>
                  <a:pt x="1784350" y="0"/>
                </a:cubicBezTo>
                <a:lnTo>
                  <a:pt x="1784350" y="872927"/>
                </a:lnTo>
                <a:lnTo>
                  <a:pt x="1784350" y="1133252"/>
                </a:lnTo>
                <a:cubicBezTo>
                  <a:pt x="1784350" y="1219073"/>
                  <a:pt x="1714779" y="1288644"/>
                  <a:pt x="1628958" y="1288644"/>
                </a:cubicBezTo>
                <a:close/>
              </a:path>
            </a:pathLst>
          </a:custGeom>
          <a:gradFill>
            <a:gsLst>
              <a:gs pos="50000">
                <a:srgbClr val="94E19A"/>
              </a:gs>
              <a:gs pos="0">
                <a:srgbClr val="AEF23D"/>
              </a:gs>
              <a:gs pos="100000">
                <a:srgbClr val="79CFFC"/>
              </a:gs>
            </a:gsLst>
            <a:lin ang="2700000" scaled="1"/>
          </a:gradFill>
          <a:ln w="376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err="1">
              <a:ln>
                <a:noFill/>
              </a:ln>
              <a:solidFill>
                <a:srgbClr val="000000"/>
              </a:solidFill>
              <a:effectLst/>
              <a:uLnTx/>
              <a:uFillTx/>
              <a:latin typeface="Segoe UI"/>
              <a:ea typeface="+mn-ea"/>
              <a:cs typeface="+mn-cs"/>
            </a:endParaRPr>
          </a:p>
        </p:txBody>
      </p:sp>
      <p:sp>
        <p:nvSpPr>
          <p:cNvPr id="4" name="Freeform: Shape 3">
            <a:extLst>
              <a:ext uri="{FF2B5EF4-FFF2-40B4-BE49-F238E27FC236}">
                <a16:creationId xmlns:a16="http://schemas.microsoft.com/office/drawing/2014/main" id="{38695748-F541-40FE-3A90-2C20F0D29DCC}"/>
              </a:ext>
              <a:ext uri="{C183D7F6-B498-43B3-948B-1728B52AA6E4}">
                <adec:decorative xmlns:adec="http://schemas.microsoft.com/office/drawing/2017/decorative" val="1"/>
              </a:ext>
            </a:extLst>
          </p:cNvPr>
          <p:cNvSpPr/>
          <p:nvPr/>
        </p:nvSpPr>
        <p:spPr bwMode="auto">
          <a:xfrm flipH="1" flipV="1">
            <a:off x="0" y="-1"/>
            <a:ext cx="12192000" cy="1665387"/>
          </a:xfrm>
          <a:custGeom>
            <a:avLst/>
            <a:gdLst>
              <a:gd name="connsiteX0" fmla="*/ 11268532 w 12192000"/>
              <a:gd name="connsiteY0" fmla="*/ 106 h 4074802"/>
              <a:gd name="connsiteX1" fmla="*/ 12185209 w 12192000"/>
              <a:gd name="connsiteY1" fmla="*/ 20416 h 4074802"/>
              <a:gd name="connsiteX2" fmla="*/ 12192000 w 12192000"/>
              <a:gd name="connsiteY2" fmla="*/ 20811 h 4074802"/>
              <a:gd name="connsiteX3" fmla="*/ 12192000 w 12192000"/>
              <a:gd name="connsiteY3" fmla="*/ 1064902 h 4074802"/>
              <a:gd name="connsiteX4" fmla="*/ 12192000 w 12192000"/>
              <a:gd name="connsiteY4" fmla="*/ 1585602 h 4074802"/>
              <a:gd name="connsiteX5" fmla="*/ 12192000 w 12192000"/>
              <a:gd name="connsiteY5" fmla="*/ 4074802 h 4074802"/>
              <a:gd name="connsiteX6" fmla="*/ 0 w 12192000"/>
              <a:gd name="connsiteY6" fmla="*/ 4074802 h 4074802"/>
              <a:gd name="connsiteX7" fmla="*/ 0 w 12192000"/>
              <a:gd name="connsiteY7" fmla="*/ 1585602 h 4074802"/>
              <a:gd name="connsiteX8" fmla="*/ 0 w 12192000"/>
              <a:gd name="connsiteY8" fmla="*/ 1064902 h 4074802"/>
              <a:gd name="connsiteX9" fmla="*/ 0 w 12192000"/>
              <a:gd name="connsiteY9" fmla="*/ 16345 h 4074802"/>
              <a:gd name="connsiteX10" fmla="*/ 244047 w 12192000"/>
              <a:gd name="connsiteY10" fmla="*/ 27486 h 4074802"/>
              <a:gd name="connsiteX11" fmla="*/ 1686840 w 12192000"/>
              <a:gd name="connsiteY11" fmla="*/ 173856 h 4074802"/>
              <a:gd name="connsiteX12" fmla="*/ 9172284 w 12192000"/>
              <a:gd name="connsiteY12" fmla="*/ 173856 h 4074802"/>
              <a:gd name="connsiteX13" fmla="*/ 11268532 w 12192000"/>
              <a:gd name="connsiteY13" fmla="*/ 106 h 407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4074802">
                <a:moveTo>
                  <a:pt x="11268532" y="106"/>
                </a:moveTo>
                <a:cubicBezTo>
                  <a:pt x="11570638" y="-964"/>
                  <a:pt x="11877794" y="6092"/>
                  <a:pt x="12185209" y="20416"/>
                </a:cubicBezTo>
                <a:lnTo>
                  <a:pt x="12192000" y="20811"/>
                </a:lnTo>
                <a:lnTo>
                  <a:pt x="12192000" y="1064902"/>
                </a:lnTo>
                <a:lnTo>
                  <a:pt x="12192000" y="1585602"/>
                </a:lnTo>
                <a:lnTo>
                  <a:pt x="12192000" y="4074802"/>
                </a:lnTo>
                <a:lnTo>
                  <a:pt x="0" y="4074802"/>
                </a:lnTo>
                <a:lnTo>
                  <a:pt x="0" y="1585602"/>
                </a:lnTo>
                <a:lnTo>
                  <a:pt x="0" y="1064902"/>
                </a:lnTo>
                <a:lnTo>
                  <a:pt x="0" y="16345"/>
                </a:lnTo>
                <a:lnTo>
                  <a:pt x="244047" y="27486"/>
                </a:lnTo>
                <a:cubicBezTo>
                  <a:pt x="678291" y="52375"/>
                  <a:pt x="1158360" y="99922"/>
                  <a:pt x="1686840" y="173856"/>
                </a:cubicBezTo>
                <a:cubicBezTo>
                  <a:pt x="5914682" y="765330"/>
                  <a:pt x="9172284" y="173856"/>
                  <a:pt x="9172284" y="173856"/>
                </a:cubicBezTo>
                <a:cubicBezTo>
                  <a:pt x="9789564" y="56236"/>
                  <a:pt x="10513267" y="2780"/>
                  <a:pt x="11268532" y="106"/>
                </a:cubicBezTo>
                <a:close/>
              </a:path>
            </a:pathLst>
          </a:custGeom>
          <a:gradFill>
            <a:gsLst>
              <a:gs pos="0">
                <a:srgbClr val="716CDC"/>
              </a:gs>
              <a:gs pos="100000">
                <a:srgbClr val="342792"/>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err="1">
              <a:ln>
                <a:noFill/>
              </a:ln>
              <a:solidFill>
                <a:srgbClr val="000000"/>
              </a:solidFill>
              <a:effectLst/>
              <a:uLnTx/>
              <a:uFillTx/>
              <a:latin typeface="Segoe UI"/>
              <a:ea typeface="+mn-ea"/>
              <a:cs typeface="+mn-cs"/>
            </a:endParaRPr>
          </a:p>
        </p:txBody>
      </p:sp>
      <p:sp>
        <p:nvSpPr>
          <p:cNvPr id="12" name="Title 1">
            <a:extLst>
              <a:ext uri="{FF2B5EF4-FFF2-40B4-BE49-F238E27FC236}">
                <a16:creationId xmlns:a16="http://schemas.microsoft.com/office/drawing/2014/main" id="{2C0136A2-8768-F9D2-A0E2-035565B02893}"/>
              </a:ext>
              <a:ext uri="{C183D7F6-B498-43B3-948B-1728B52AA6E4}">
                <adec:decorative xmlns:adec="http://schemas.microsoft.com/office/drawing/2017/decorative" val="0"/>
              </a:ext>
            </a:extLst>
          </p:cNvPr>
          <p:cNvSpPr>
            <a:spLocks noGrp="1"/>
          </p:cNvSpPr>
          <p:nvPr>
            <p:ph type="title"/>
          </p:nvPr>
        </p:nvSpPr>
        <p:spPr>
          <a:xfrm>
            <a:off x="460247" y="457200"/>
            <a:ext cx="11274552" cy="677108"/>
          </a:xfrm>
        </p:spPr>
        <p:txBody>
          <a:bodyPr/>
          <a:lstStyle/>
          <a:p>
            <a:r>
              <a:rPr lang="en-GB" sz="2800" dirty="0">
                <a:solidFill>
                  <a:schemeClr val="bg1"/>
                </a:solidFill>
              </a:rPr>
              <a:t>Mobile device management considerations</a:t>
            </a:r>
            <a:br>
              <a:rPr lang="en-GB" dirty="0">
                <a:solidFill>
                  <a:schemeClr val="bg1"/>
                </a:solidFill>
              </a:rPr>
            </a:br>
            <a:r>
              <a:rPr lang="en-GB" sz="1600" dirty="0">
                <a:solidFill>
                  <a:schemeClr val="bg1"/>
                </a:solidFill>
                <a:latin typeface="Segoe UI Semilight" panose="020B0402040204020203" pitchFamily="34" charset="0"/>
                <a:cs typeface="Segoe UI Semilight" panose="020B0402040204020203" pitchFamily="34" charset="0"/>
              </a:rPr>
              <a:t>Mobile device management (MDM) solutions provide functionality to simplify deployment, management and monitoring of devices. </a:t>
            </a:r>
            <a:endParaRPr lang="en-GB" dirty="0">
              <a:solidFill>
                <a:schemeClr val="bg1"/>
              </a:solidFill>
              <a:latin typeface="Segoe UI Semilight" panose="020B0402040204020203" pitchFamily="34" charset="0"/>
              <a:cs typeface="Segoe UI Semilight" panose="020B0402040204020203" pitchFamily="34" charset="0"/>
            </a:endParaRPr>
          </a:p>
        </p:txBody>
      </p:sp>
      <p:sp>
        <p:nvSpPr>
          <p:cNvPr id="33" name="Title 1">
            <a:extLst>
              <a:ext uri="{FF2B5EF4-FFF2-40B4-BE49-F238E27FC236}">
                <a16:creationId xmlns:a16="http://schemas.microsoft.com/office/drawing/2014/main" id="{BB3A6259-7C5E-2E28-C693-2E98A22B7855}"/>
              </a:ext>
              <a:ext uri="{C183D7F6-B498-43B3-948B-1728B52AA6E4}">
                <adec:decorative xmlns:adec="http://schemas.microsoft.com/office/drawing/2017/decorative" val="1"/>
              </a:ext>
            </a:extLst>
          </p:cNvPr>
          <p:cNvSpPr txBox="1">
            <a:spLocks/>
          </p:cNvSpPr>
          <p:nvPr/>
        </p:nvSpPr>
        <p:spPr>
          <a:xfrm>
            <a:off x="2744357" y="2765788"/>
            <a:ext cx="6703286" cy="369332"/>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50" baseline="0">
                <a:ln w="3175">
                  <a:noFill/>
                </a:ln>
                <a:solidFill>
                  <a:schemeClr val="tx1"/>
                </a:solidFill>
                <a:effectLst/>
                <a:latin typeface="+mj-lt"/>
                <a:ea typeface="+mn-ea"/>
                <a:cs typeface="Segoe UI" pitchFamily="34" charset="0"/>
              </a:defRPr>
            </a:lvl1pPr>
          </a:lstStyle>
          <a:p>
            <a:pPr algn="ctr"/>
            <a:r>
              <a:rPr lang="en-GB" sz="2400">
                <a:solidFill>
                  <a:srgbClr val="292828"/>
                </a:solidFill>
              </a:rPr>
              <a:t>How would you like device builds to be deployed?</a:t>
            </a:r>
          </a:p>
        </p:txBody>
      </p:sp>
      <p:grpSp>
        <p:nvGrpSpPr>
          <p:cNvPr id="3" name="Group 2">
            <a:extLst>
              <a:ext uri="{FF2B5EF4-FFF2-40B4-BE49-F238E27FC236}">
                <a16:creationId xmlns:a16="http://schemas.microsoft.com/office/drawing/2014/main" id="{6AA3EB22-351A-CA80-3C7A-303AD445974C}"/>
              </a:ext>
              <a:ext uri="{C183D7F6-B498-43B3-948B-1728B52AA6E4}">
                <adec:decorative xmlns:adec="http://schemas.microsoft.com/office/drawing/2017/decorative" val="1"/>
              </a:ext>
            </a:extLst>
          </p:cNvPr>
          <p:cNvGrpSpPr/>
          <p:nvPr/>
        </p:nvGrpSpPr>
        <p:grpSpPr>
          <a:xfrm>
            <a:off x="5692263" y="3541795"/>
            <a:ext cx="807474" cy="807474"/>
            <a:chOff x="3966032" y="2902995"/>
            <a:chExt cx="2937462" cy="2937462"/>
          </a:xfrm>
        </p:grpSpPr>
        <p:grpSp>
          <p:nvGrpSpPr>
            <p:cNvPr id="11" name="Group 10">
              <a:extLst>
                <a:ext uri="{FF2B5EF4-FFF2-40B4-BE49-F238E27FC236}">
                  <a16:creationId xmlns:a16="http://schemas.microsoft.com/office/drawing/2014/main" id="{92EC051E-54DC-406D-EB5D-4EC51740C337}"/>
                </a:ext>
              </a:extLst>
            </p:cNvPr>
            <p:cNvGrpSpPr/>
            <p:nvPr/>
          </p:nvGrpSpPr>
          <p:grpSpPr>
            <a:xfrm>
              <a:off x="3966032" y="2902995"/>
              <a:ext cx="2937462" cy="2937462"/>
              <a:chOff x="3107352" y="3505200"/>
              <a:chExt cx="2247900" cy="2247900"/>
            </a:xfrm>
          </p:grpSpPr>
          <p:sp useBgFill="1">
            <p:nvSpPr>
              <p:cNvPr id="15" name="Oval 14">
                <a:extLst>
                  <a:ext uri="{FF2B5EF4-FFF2-40B4-BE49-F238E27FC236}">
                    <a16:creationId xmlns:a16="http://schemas.microsoft.com/office/drawing/2014/main" id="{F69B23AB-57D1-619B-0EBD-E27629C7F262}"/>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sp useBgFill="1">
            <p:nvSpPr>
              <p:cNvPr id="16" name="Oval 15">
                <a:extLst>
                  <a:ext uri="{FF2B5EF4-FFF2-40B4-BE49-F238E27FC236}">
                    <a16:creationId xmlns:a16="http://schemas.microsoft.com/office/drawing/2014/main" id="{746D2F3E-51DA-8B5B-2B41-E5237F45A9AE}"/>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p:nvSpPr>
            <p:cNvPr id="14" name="Oval 13">
              <a:extLst>
                <a:ext uri="{FF2B5EF4-FFF2-40B4-BE49-F238E27FC236}">
                  <a16:creationId xmlns:a16="http://schemas.microsoft.com/office/drawing/2014/main" id="{887392B5-F2F0-4F0F-2C1F-CD994F6E43C3}"/>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useBgFill="1">
        <p:nvSpPr>
          <p:cNvPr id="17" name="Oval 16">
            <a:extLst>
              <a:ext uri="{FF2B5EF4-FFF2-40B4-BE49-F238E27FC236}">
                <a16:creationId xmlns:a16="http://schemas.microsoft.com/office/drawing/2014/main" id="{F9629614-A944-197C-FE48-997DDCD6E657}"/>
              </a:ext>
              <a:ext uri="{C183D7F6-B498-43B3-948B-1728B52AA6E4}">
                <adec:decorative xmlns:adec="http://schemas.microsoft.com/office/drawing/2017/decorative" val="1"/>
              </a:ext>
            </a:extLst>
          </p:cNvPr>
          <p:cNvSpPr/>
          <p:nvPr/>
        </p:nvSpPr>
        <p:spPr>
          <a:xfrm>
            <a:off x="5748199" y="3597731"/>
            <a:ext cx="695602" cy="695602"/>
          </a:xfrm>
          <a:prstGeom prst="ellipse">
            <a:avLst/>
          </a:prstGeom>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21" normalizeH="0" baseline="0" noProof="0">
              <a:ln w="3175">
                <a:noFill/>
              </a:ln>
              <a:gradFill>
                <a:gsLst>
                  <a:gs pos="0">
                    <a:srgbClr val="F0F0F0"/>
                  </a:gs>
                  <a:gs pos="99000">
                    <a:srgbClr val="ACDED9"/>
                  </a:gs>
                </a:gsLst>
                <a:lin ang="2700000" scaled="0"/>
              </a:gradFill>
              <a:effectLst/>
              <a:uLnTx/>
              <a:uFillTx/>
              <a:latin typeface="Segoe UI"/>
              <a:ea typeface="+mn-ea"/>
              <a:cs typeface="Segoe UI" pitchFamily="34" charset="0"/>
            </a:endParaRPr>
          </a:p>
        </p:txBody>
      </p:sp>
      <p:sp>
        <p:nvSpPr>
          <p:cNvPr id="34" name="Title 1">
            <a:extLst>
              <a:ext uri="{FF2B5EF4-FFF2-40B4-BE49-F238E27FC236}">
                <a16:creationId xmlns:a16="http://schemas.microsoft.com/office/drawing/2014/main" id="{7AF4635C-77E2-B989-3A20-A733EB514D4B}"/>
              </a:ext>
              <a:ext uri="{C183D7F6-B498-43B3-948B-1728B52AA6E4}">
                <adec:decorative xmlns:adec="http://schemas.microsoft.com/office/drawing/2017/decorative" val="1"/>
              </a:ext>
            </a:extLst>
          </p:cNvPr>
          <p:cNvSpPr txBox="1">
            <a:spLocks/>
          </p:cNvSpPr>
          <p:nvPr/>
        </p:nvSpPr>
        <p:spPr>
          <a:xfrm>
            <a:off x="2987040" y="4620849"/>
            <a:ext cx="6217920" cy="492443"/>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50" baseline="0">
                <a:ln w="3175">
                  <a:noFill/>
                </a:ln>
                <a:solidFill>
                  <a:schemeClr val="tx1"/>
                </a:solidFill>
                <a:effectLst/>
                <a:latin typeface="+mj-lt"/>
                <a:ea typeface="+mn-ea"/>
                <a:cs typeface="Segoe UI" pitchFamily="34" charset="0"/>
              </a:defRPr>
            </a:lvl1pPr>
          </a:lstStyle>
          <a:p>
            <a:pPr algn="ctr">
              <a:spcAft>
                <a:spcPts val="1000"/>
              </a:spcAft>
            </a:pPr>
            <a:r>
              <a:rPr lang="en-GB" sz="1600">
                <a:solidFill>
                  <a:srgbClr val="292828"/>
                </a:solidFill>
                <a:latin typeface="+mn-lt"/>
              </a:rPr>
              <a:t>Zero-touch build deployment has a dependency on strong </a:t>
            </a:r>
            <a:r>
              <a:rPr lang="en-GB" sz="1600" err="1">
                <a:solidFill>
                  <a:srgbClr val="292828"/>
                </a:solidFill>
                <a:latin typeface="+mn-lt"/>
              </a:rPr>
              <a:t>WiFi</a:t>
            </a:r>
            <a:r>
              <a:rPr lang="en-GB" sz="1600">
                <a:solidFill>
                  <a:srgbClr val="292828"/>
                </a:solidFill>
                <a:latin typeface="+mn-lt"/>
              </a:rPr>
              <a:t>, vs. Manpower required for manual setup</a:t>
            </a:r>
          </a:p>
        </p:txBody>
      </p:sp>
      <p:sp>
        <p:nvSpPr>
          <p:cNvPr id="38" name="Freeform: Shape 37">
            <a:extLst>
              <a:ext uri="{FF2B5EF4-FFF2-40B4-BE49-F238E27FC236}">
                <a16:creationId xmlns:a16="http://schemas.microsoft.com/office/drawing/2014/main" id="{1226769F-2B2E-6A0C-CBBD-5F08EA7168CB}"/>
              </a:ext>
              <a:ext uri="{C183D7F6-B498-43B3-948B-1728B52AA6E4}">
                <adec:decorative xmlns:adec="http://schemas.microsoft.com/office/drawing/2017/decorative" val="1"/>
              </a:ext>
            </a:extLst>
          </p:cNvPr>
          <p:cNvSpPr/>
          <p:nvPr/>
        </p:nvSpPr>
        <p:spPr>
          <a:xfrm rot="10800000">
            <a:off x="9151546" y="4616709"/>
            <a:ext cx="896373" cy="1104689"/>
          </a:xfrm>
          <a:custGeom>
            <a:avLst/>
            <a:gdLst>
              <a:gd name="connsiteX0" fmla="*/ 0 w 2651759"/>
              <a:gd name="connsiteY0" fmla="*/ 1971865 h 3268027"/>
              <a:gd name="connsiteX1" fmla="*/ 0 w 2651759"/>
              <a:gd name="connsiteY1" fmla="*/ 1309973 h 3268027"/>
              <a:gd name="connsiteX2" fmla="*/ 1309973 w 2651759"/>
              <a:gd name="connsiteY2" fmla="*/ 0 h 3268027"/>
              <a:gd name="connsiteX3" fmla="*/ 1341787 w 2651759"/>
              <a:gd name="connsiteY3" fmla="*/ 0 h 3268027"/>
              <a:gd name="connsiteX4" fmla="*/ 2651760 w 2651759"/>
              <a:gd name="connsiteY4" fmla="*/ 1309973 h 3268027"/>
              <a:gd name="connsiteX5" fmla="*/ 2651760 w 2651759"/>
              <a:gd name="connsiteY5" fmla="*/ 1309973 h 3268027"/>
              <a:gd name="connsiteX6" fmla="*/ 1341787 w 2651759"/>
              <a:gd name="connsiteY6" fmla="*/ 2619947 h 3268027"/>
              <a:gd name="connsiteX7" fmla="*/ 648081 w 2651759"/>
              <a:gd name="connsiteY7" fmla="*/ 2619947 h 3268027"/>
              <a:gd name="connsiteX8" fmla="*/ 0 w 2651759"/>
              <a:gd name="connsiteY8" fmla="*/ 3268028 h 3268027"/>
              <a:gd name="connsiteX9" fmla="*/ 0 w 2651759"/>
              <a:gd name="connsiteY9" fmla="*/ 1971865 h 3268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1759" h="3268027">
                <a:moveTo>
                  <a:pt x="0" y="1971865"/>
                </a:moveTo>
                <a:lnTo>
                  <a:pt x="0" y="1309973"/>
                </a:lnTo>
                <a:cubicBezTo>
                  <a:pt x="0" y="589502"/>
                  <a:pt x="589502" y="0"/>
                  <a:pt x="1309973" y="0"/>
                </a:cubicBezTo>
                <a:lnTo>
                  <a:pt x="1341787" y="0"/>
                </a:lnTo>
                <a:cubicBezTo>
                  <a:pt x="2062258" y="0"/>
                  <a:pt x="2651760" y="589502"/>
                  <a:pt x="2651760" y="1309973"/>
                </a:cubicBezTo>
                <a:lnTo>
                  <a:pt x="2651760" y="1309973"/>
                </a:lnTo>
                <a:cubicBezTo>
                  <a:pt x="2651760" y="2030444"/>
                  <a:pt x="2062258" y="2619947"/>
                  <a:pt x="1341787" y="2619947"/>
                </a:cubicBezTo>
                <a:lnTo>
                  <a:pt x="648081" y="2619947"/>
                </a:lnTo>
                <a:cubicBezTo>
                  <a:pt x="291656" y="2619947"/>
                  <a:pt x="0" y="2911602"/>
                  <a:pt x="0" y="3268028"/>
                </a:cubicBezTo>
                <a:lnTo>
                  <a:pt x="0" y="1971865"/>
                </a:lnTo>
                <a:close/>
              </a:path>
            </a:pathLst>
          </a:custGeom>
          <a:gradFill>
            <a:gsLst>
              <a:gs pos="0">
                <a:srgbClr val="9FA2FC"/>
              </a:gs>
              <a:gs pos="30000">
                <a:srgbClr val="B3A0FD"/>
              </a:gs>
              <a:gs pos="73000">
                <a:srgbClr val="CC9DFE"/>
              </a:gs>
              <a:gs pos="100000">
                <a:srgbClr val="D59DFF"/>
              </a:gs>
            </a:gsLst>
            <a:lin ang="0" scaled="1"/>
          </a:gradFill>
          <a:ln w="9525" cap="flat">
            <a:noFill/>
            <a:prstDash val="solid"/>
            <a:miter/>
          </a:ln>
        </p:spPr>
        <p:txBody>
          <a:bodyPr rtlCol="0" anchor="ctr"/>
          <a:lstStyle/>
          <a:p>
            <a:endParaRPr lang="en-US"/>
          </a:p>
        </p:txBody>
      </p:sp>
      <p:grpSp>
        <p:nvGrpSpPr>
          <p:cNvPr id="39" name="Group 38">
            <a:extLst>
              <a:ext uri="{FF2B5EF4-FFF2-40B4-BE49-F238E27FC236}">
                <a16:creationId xmlns:a16="http://schemas.microsoft.com/office/drawing/2014/main" id="{D0EC74AF-7160-AB1E-D32C-02840BD2A8BC}"/>
              </a:ext>
              <a:ext uri="{C183D7F6-B498-43B3-948B-1728B52AA6E4}">
                <adec:decorative xmlns:adec="http://schemas.microsoft.com/office/drawing/2017/decorative" val="1"/>
              </a:ext>
            </a:extLst>
          </p:cNvPr>
          <p:cNvGrpSpPr/>
          <p:nvPr/>
        </p:nvGrpSpPr>
        <p:grpSpPr>
          <a:xfrm>
            <a:off x="5916569" y="3769300"/>
            <a:ext cx="358862" cy="352464"/>
            <a:chOff x="4507853" y="2839605"/>
            <a:chExt cx="213354" cy="209550"/>
          </a:xfrm>
        </p:grpSpPr>
        <p:sp>
          <p:nvSpPr>
            <p:cNvPr id="40" name="Freeform: Shape 39">
              <a:extLst>
                <a:ext uri="{FF2B5EF4-FFF2-40B4-BE49-F238E27FC236}">
                  <a16:creationId xmlns:a16="http://schemas.microsoft.com/office/drawing/2014/main" id="{2CD787A6-13DF-2C43-CDCB-BCE8F2EA2E4C}"/>
                </a:ext>
              </a:extLst>
            </p:cNvPr>
            <p:cNvSpPr/>
            <p:nvPr/>
          </p:nvSpPr>
          <p:spPr>
            <a:xfrm>
              <a:off x="4532047" y="2882276"/>
              <a:ext cx="114300" cy="19050"/>
            </a:xfrm>
            <a:custGeom>
              <a:avLst/>
              <a:gdLst>
                <a:gd name="connsiteX0" fmla="*/ 0 w 114300"/>
                <a:gd name="connsiteY0" fmla="*/ 24955 h 19050"/>
                <a:gd name="connsiteX1" fmla="*/ 60293 w 114300"/>
                <a:gd name="connsiteY1" fmla="*/ 0 h 19050"/>
                <a:gd name="connsiteX2" fmla="*/ 120587 w 114300"/>
                <a:gd name="connsiteY2" fmla="*/ 24955 h 19050"/>
              </a:gdLst>
              <a:ahLst/>
              <a:cxnLst>
                <a:cxn ang="0">
                  <a:pos x="connsiteX0" y="connsiteY0"/>
                </a:cxn>
                <a:cxn ang="0">
                  <a:pos x="connsiteX1" y="connsiteY1"/>
                </a:cxn>
                <a:cxn ang="0">
                  <a:pos x="connsiteX2" y="connsiteY2"/>
                </a:cxn>
              </a:cxnLst>
              <a:rect l="l" t="t" r="r" b="b"/>
              <a:pathLst>
                <a:path w="114300" h="19050">
                  <a:moveTo>
                    <a:pt x="0" y="24955"/>
                  </a:moveTo>
                  <a:cubicBezTo>
                    <a:pt x="16002" y="8953"/>
                    <a:pt x="37624" y="0"/>
                    <a:pt x="60293" y="0"/>
                  </a:cubicBezTo>
                  <a:cubicBezTo>
                    <a:pt x="82868" y="0"/>
                    <a:pt x="104585" y="8953"/>
                    <a:pt x="120587" y="24955"/>
                  </a:cubicBezTo>
                </a:path>
              </a:pathLst>
            </a:custGeom>
            <a:noFill/>
            <a:ln w="15875" cap="rnd">
              <a:solidFill>
                <a:schemeClr val="tx2"/>
              </a:solidFill>
              <a:prstDash val="solid"/>
              <a:round/>
            </a:ln>
          </p:spPr>
          <p:txBody>
            <a:bodyPr rtlCol="0" anchor="ctr"/>
            <a:lstStyle/>
            <a:p>
              <a:endParaRPr lang="en-GB"/>
            </a:p>
          </p:txBody>
        </p:sp>
        <p:sp>
          <p:nvSpPr>
            <p:cNvPr id="41" name="Freeform: Shape 40">
              <a:extLst>
                <a:ext uri="{FF2B5EF4-FFF2-40B4-BE49-F238E27FC236}">
                  <a16:creationId xmlns:a16="http://schemas.microsoft.com/office/drawing/2014/main" id="{7FE18F26-A4DC-EECB-9937-846E4BB94750}"/>
                </a:ext>
              </a:extLst>
            </p:cNvPr>
            <p:cNvSpPr/>
            <p:nvPr/>
          </p:nvSpPr>
          <p:spPr>
            <a:xfrm>
              <a:off x="4507853" y="2839605"/>
              <a:ext cx="161925" cy="28575"/>
            </a:xfrm>
            <a:custGeom>
              <a:avLst/>
              <a:gdLst>
                <a:gd name="connsiteX0" fmla="*/ 168783 w 161925"/>
                <a:gd name="connsiteY0" fmla="*/ 34957 h 28575"/>
                <a:gd name="connsiteX1" fmla="*/ 84392 w 161925"/>
                <a:gd name="connsiteY1" fmla="*/ 0 h 28575"/>
                <a:gd name="connsiteX2" fmla="*/ 0 w 161925"/>
                <a:gd name="connsiteY2" fmla="*/ 34957 h 28575"/>
              </a:gdLst>
              <a:ahLst/>
              <a:cxnLst>
                <a:cxn ang="0">
                  <a:pos x="connsiteX0" y="connsiteY0"/>
                </a:cxn>
                <a:cxn ang="0">
                  <a:pos x="connsiteX1" y="connsiteY1"/>
                </a:cxn>
                <a:cxn ang="0">
                  <a:pos x="connsiteX2" y="connsiteY2"/>
                </a:cxn>
              </a:cxnLst>
              <a:rect l="l" t="t" r="r" b="b"/>
              <a:pathLst>
                <a:path w="161925" h="28575">
                  <a:moveTo>
                    <a:pt x="168783" y="34957"/>
                  </a:moveTo>
                  <a:cubicBezTo>
                    <a:pt x="146399" y="12573"/>
                    <a:pt x="116015" y="0"/>
                    <a:pt x="84392" y="0"/>
                  </a:cubicBezTo>
                  <a:cubicBezTo>
                    <a:pt x="52769" y="0"/>
                    <a:pt x="22384" y="12573"/>
                    <a:pt x="0" y="34957"/>
                  </a:cubicBezTo>
                </a:path>
              </a:pathLst>
            </a:custGeom>
            <a:noFill/>
            <a:ln w="15875" cap="rnd">
              <a:solidFill>
                <a:schemeClr val="tx2"/>
              </a:solidFill>
              <a:prstDash val="solid"/>
              <a:round/>
            </a:ln>
          </p:spPr>
          <p:txBody>
            <a:bodyPr rtlCol="0" anchor="ctr"/>
            <a:lstStyle/>
            <a:p>
              <a:endParaRPr lang="en-GB"/>
            </a:p>
          </p:txBody>
        </p:sp>
        <p:sp>
          <p:nvSpPr>
            <p:cNvPr id="45" name="Freeform: Shape 44">
              <a:extLst>
                <a:ext uri="{FF2B5EF4-FFF2-40B4-BE49-F238E27FC236}">
                  <a16:creationId xmlns:a16="http://schemas.microsoft.com/office/drawing/2014/main" id="{FE4E1F35-0D83-45AF-0F0B-C3DE175AD88F}"/>
                </a:ext>
              </a:extLst>
            </p:cNvPr>
            <p:cNvSpPr/>
            <p:nvPr/>
          </p:nvSpPr>
          <p:spPr>
            <a:xfrm>
              <a:off x="4556145" y="2924806"/>
              <a:ext cx="66675" cy="9525"/>
            </a:xfrm>
            <a:custGeom>
              <a:avLst/>
              <a:gdLst>
                <a:gd name="connsiteX0" fmla="*/ 0 w 66675"/>
                <a:gd name="connsiteY0" fmla="*/ 15002 h 9525"/>
                <a:gd name="connsiteX1" fmla="*/ 72295 w 66675"/>
                <a:gd name="connsiteY1" fmla="*/ 15002 h 9525"/>
              </a:gdLst>
              <a:ahLst/>
              <a:cxnLst>
                <a:cxn ang="0">
                  <a:pos x="connsiteX0" y="connsiteY0"/>
                </a:cxn>
                <a:cxn ang="0">
                  <a:pos x="connsiteX1" y="connsiteY1"/>
                </a:cxn>
              </a:cxnLst>
              <a:rect l="l" t="t" r="r" b="b"/>
              <a:pathLst>
                <a:path w="66675" h="9525">
                  <a:moveTo>
                    <a:pt x="0" y="15002"/>
                  </a:moveTo>
                  <a:cubicBezTo>
                    <a:pt x="20003" y="-5001"/>
                    <a:pt x="52388" y="-5001"/>
                    <a:pt x="72295" y="15002"/>
                  </a:cubicBezTo>
                </a:path>
              </a:pathLst>
            </a:custGeom>
            <a:noFill/>
            <a:ln w="15875" cap="rnd">
              <a:solidFill>
                <a:schemeClr val="tx2"/>
              </a:solidFill>
              <a:prstDash val="solid"/>
              <a:round/>
            </a:ln>
          </p:spPr>
          <p:txBody>
            <a:bodyPr rtlCol="0" anchor="ctr"/>
            <a:lstStyle/>
            <a:p>
              <a:endParaRPr lang="en-GB"/>
            </a:p>
          </p:txBody>
        </p:sp>
        <p:sp>
          <p:nvSpPr>
            <p:cNvPr id="48" name="Freeform: Shape 47">
              <a:extLst>
                <a:ext uri="{FF2B5EF4-FFF2-40B4-BE49-F238E27FC236}">
                  <a16:creationId xmlns:a16="http://schemas.microsoft.com/office/drawing/2014/main" id="{E1899FEE-6F6F-86B5-AA38-414105D6D3B6}"/>
                </a:ext>
              </a:extLst>
            </p:cNvPr>
            <p:cNvSpPr/>
            <p:nvPr/>
          </p:nvSpPr>
          <p:spPr>
            <a:xfrm>
              <a:off x="4531951" y="2882276"/>
              <a:ext cx="114300" cy="19050"/>
            </a:xfrm>
            <a:custGeom>
              <a:avLst/>
              <a:gdLst>
                <a:gd name="connsiteX0" fmla="*/ 120587 w 114300"/>
                <a:gd name="connsiteY0" fmla="*/ 24955 h 19050"/>
                <a:gd name="connsiteX1" fmla="*/ 60293 w 114300"/>
                <a:gd name="connsiteY1" fmla="*/ 0 h 19050"/>
                <a:gd name="connsiteX2" fmla="*/ 0 w 114300"/>
                <a:gd name="connsiteY2" fmla="*/ 24955 h 19050"/>
              </a:gdLst>
              <a:ahLst/>
              <a:cxnLst>
                <a:cxn ang="0">
                  <a:pos x="connsiteX0" y="connsiteY0"/>
                </a:cxn>
                <a:cxn ang="0">
                  <a:pos x="connsiteX1" y="connsiteY1"/>
                </a:cxn>
                <a:cxn ang="0">
                  <a:pos x="connsiteX2" y="connsiteY2"/>
                </a:cxn>
              </a:cxnLst>
              <a:rect l="l" t="t" r="r" b="b"/>
              <a:pathLst>
                <a:path w="114300" h="19050">
                  <a:moveTo>
                    <a:pt x="120587" y="24955"/>
                  </a:moveTo>
                  <a:cubicBezTo>
                    <a:pt x="104585" y="8953"/>
                    <a:pt x="82963" y="0"/>
                    <a:pt x="60293" y="0"/>
                  </a:cubicBezTo>
                  <a:cubicBezTo>
                    <a:pt x="37719" y="0"/>
                    <a:pt x="16002" y="8953"/>
                    <a:pt x="0" y="24955"/>
                  </a:cubicBezTo>
                </a:path>
              </a:pathLst>
            </a:custGeom>
            <a:noFill/>
            <a:ln w="15875" cap="rnd">
              <a:solidFill>
                <a:schemeClr val="tx2"/>
              </a:solidFill>
              <a:prstDash val="solid"/>
              <a:round/>
            </a:ln>
          </p:spPr>
          <p:txBody>
            <a:bodyPr rtlCol="0" anchor="ctr"/>
            <a:lstStyle/>
            <a:p>
              <a:endParaRPr lang="en-GB"/>
            </a:p>
          </p:txBody>
        </p:sp>
        <p:sp>
          <p:nvSpPr>
            <p:cNvPr id="49" name="Freeform: Shape 48">
              <a:extLst>
                <a:ext uri="{FF2B5EF4-FFF2-40B4-BE49-F238E27FC236}">
                  <a16:creationId xmlns:a16="http://schemas.microsoft.com/office/drawing/2014/main" id="{01C91A2C-3D86-306C-FB38-EFFF17E45813}"/>
                </a:ext>
              </a:extLst>
            </p:cNvPr>
            <p:cNvSpPr/>
            <p:nvPr/>
          </p:nvSpPr>
          <p:spPr>
            <a:xfrm>
              <a:off x="4556145" y="2924806"/>
              <a:ext cx="66675" cy="9525"/>
            </a:xfrm>
            <a:custGeom>
              <a:avLst/>
              <a:gdLst>
                <a:gd name="connsiteX0" fmla="*/ 72295 w 66675"/>
                <a:gd name="connsiteY0" fmla="*/ 15002 h 9525"/>
                <a:gd name="connsiteX1" fmla="*/ 0 w 66675"/>
                <a:gd name="connsiteY1" fmla="*/ 15002 h 9525"/>
              </a:gdLst>
              <a:ahLst/>
              <a:cxnLst>
                <a:cxn ang="0">
                  <a:pos x="connsiteX0" y="connsiteY0"/>
                </a:cxn>
                <a:cxn ang="0">
                  <a:pos x="connsiteX1" y="connsiteY1"/>
                </a:cxn>
              </a:cxnLst>
              <a:rect l="l" t="t" r="r" b="b"/>
              <a:pathLst>
                <a:path w="66675" h="9525">
                  <a:moveTo>
                    <a:pt x="72295" y="15002"/>
                  </a:moveTo>
                  <a:cubicBezTo>
                    <a:pt x="52292" y="-5001"/>
                    <a:pt x="19907" y="-5001"/>
                    <a:pt x="0" y="15002"/>
                  </a:cubicBezTo>
                </a:path>
              </a:pathLst>
            </a:custGeom>
            <a:noFill/>
            <a:ln w="15875" cap="rnd">
              <a:solidFill>
                <a:schemeClr val="tx2"/>
              </a:solidFill>
              <a:prstDash val="solid"/>
              <a:round/>
            </a:ln>
          </p:spPr>
          <p:txBody>
            <a:bodyPr rtlCol="0" anchor="ctr"/>
            <a:lstStyle/>
            <a:p>
              <a:endParaRPr lang="en-GB"/>
            </a:p>
          </p:txBody>
        </p:sp>
        <p:sp>
          <p:nvSpPr>
            <p:cNvPr id="50" name="Freeform: Shape 49">
              <a:extLst>
                <a:ext uri="{FF2B5EF4-FFF2-40B4-BE49-F238E27FC236}">
                  <a16:creationId xmlns:a16="http://schemas.microsoft.com/office/drawing/2014/main" id="{87311D71-2E0A-6C8C-8640-62F40D592EA6}"/>
                </a:ext>
              </a:extLst>
            </p:cNvPr>
            <p:cNvSpPr/>
            <p:nvPr/>
          </p:nvSpPr>
          <p:spPr>
            <a:xfrm>
              <a:off x="4575290" y="2967430"/>
              <a:ext cx="9525" cy="28575"/>
            </a:xfrm>
            <a:custGeom>
              <a:avLst/>
              <a:gdLst>
                <a:gd name="connsiteX0" fmla="*/ 17050 w 9525"/>
                <a:gd name="connsiteY0" fmla="*/ 34100 h 28575"/>
                <a:gd name="connsiteX1" fmla="*/ 0 w 9525"/>
                <a:gd name="connsiteY1" fmla="*/ 17050 h 28575"/>
                <a:gd name="connsiteX2" fmla="*/ 17050 w 9525"/>
                <a:gd name="connsiteY2" fmla="*/ 0 h 28575"/>
              </a:gdLst>
              <a:ahLst/>
              <a:cxnLst>
                <a:cxn ang="0">
                  <a:pos x="connsiteX0" y="connsiteY0"/>
                </a:cxn>
                <a:cxn ang="0">
                  <a:pos x="connsiteX1" y="connsiteY1"/>
                </a:cxn>
                <a:cxn ang="0">
                  <a:pos x="connsiteX2" y="connsiteY2"/>
                </a:cxn>
              </a:cxnLst>
              <a:rect l="l" t="t" r="r" b="b"/>
              <a:pathLst>
                <a:path w="9525" h="28575">
                  <a:moveTo>
                    <a:pt x="17050" y="34100"/>
                  </a:moveTo>
                  <a:cubicBezTo>
                    <a:pt x="7620" y="34100"/>
                    <a:pt x="0" y="26479"/>
                    <a:pt x="0" y="17050"/>
                  </a:cubicBezTo>
                  <a:cubicBezTo>
                    <a:pt x="0" y="7620"/>
                    <a:pt x="7620" y="0"/>
                    <a:pt x="17050" y="0"/>
                  </a:cubicBezTo>
                </a:path>
              </a:pathLst>
            </a:custGeom>
            <a:noFill/>
            <a:ln w="15875" cap="rnd">
              <a:solidFill>
                <a:schemeClr val="tx2"/>
              </a:solidFill>
              <a:prstDash val="solid"/>
              <a:round/>
            </a:ln>
          </p:spPr>
          <p:txBody>
            <a:bodyPr rtlCol="0" anchor="ctr"/>
            <a:lstStyle/>
            <a:p>
              <a:endParaRPr lang="en-GB"/>
            </a:p>
          </p:txBody>
        </p:sp>
        <p:sp>
          <p:nvSpPr>
            <p:cNvPr id="78" name="Freeform: Shape 77">
              <a:extLst>
                <a:ext uri="{FF2B5EF4-FFF2-40B4-BE49-F238E27FC236}">
                  <a16:creationId xmlns:a16="http://schemas.microsoft.com/office/drawing/2014/main" id="{E68215AC-61A7-CFF9-AC29-CBAD1C910F65}"/>
                </a:ext>
              </a:extLst>
            </p:cNvPr>
            <p:cNvSpPr/>
            <p:nvPr/>
          </p:nvSpPr>
          <p:spPr>
            <a:xfrm>
              <a:off x="4657396" y="2982765"/>
              <a:ext cx="19050" cy="19050"/>
            </a:xfrm>
            <a:custGeom>
              <a:avLst/>
              <a:gdLst>
                <a:gd name="connsiteX0" fmla="*/ 13716 w 19050"/>
                <a:gd name="connsiteY0" fmla="*/ 27432 h 19050"/>
                <a:gd name="connsiteX1" fmla="*/ 27432 w 19050"/>
                <a:gd name="connsiteY1" fmla="*/ 13716 h 19050"/>
                <a:gd name="connsiteX2" fmla="*/ 13716 w 19050"/>
                <a:gd name="connsiteY2" fmla="*/ 0 h 19050"/>
                <a:gd name="connsiteX3" fmla="*/ 0 w 19050"/>
                <a:gd name="connsiteY3" fmla="*/ 13716 h 19050"/>
                <a:gd name="connsiteX4" fmla="*/ 13716 w 19050"/>
                <a:gd name="connsiteY4" fmla="*/ 27432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3716" y="27432"/>
                  </a:moveTo>
                  <a:cubicBezTo>
                    <a:pt x="21241" y="27432"/>
                    <a:pt x="27432" y="21336"/>
                    <a:pt x="27432" y="13716"/>
                  </a:cubicBezTo>
                  <a:cubicBezTo>
                    <a:pt x="27432" y="6096"/>
                    <a:pt x="21336" y="0"/>
                    <a:pt x="13716" y="0"/>
                  </a:cubicBezTo>
                  <a:cubicBezTo>
                    <a:pt x="6191" y="0"/>
                    <a:pt x="0" y="6096"/>
                    <a:pt x="0" y="13716"/>
                  </a:cubicBezTo>
                  <a:cubicBezTo>
                    <a:pt x="0" y="21336"/>
                    <a:pt x="6191" y="27432"/>
                    <a:pt x="13716" y="27432"/>
                  </a:cubicBezTo>
                  <a:close/>
                </a:path>
              </a:pathLst>
            </a:custGeom>
            <a:noFill/>
            <a:ln w="15875" cap="rnd">
              <a:solidFill>
                <a:schemeClr val="tx2"/>
              </a:solidFill>
              <a:prstDash val="solid"/>
              <a:round/>
            </a:ln>
          </p:spPr>
          <p:txBody>
            <a:bodyPr rtlCol="0" anchor="ctr"/>
            <a:lstStyle/>
            <a:p>
              <a:endParaRPr lang="en-GB"/>
            </a:p>
          </p:txBody>
        </p:sp>
        <p:sp>
          <p:nvSpPr>
            <p:cNvPr id="79" name="Freeform: Shape 78">
              <a:extLst>
                <a:ext uri="{FF2B5EF4-FFF2-40B4-BE49-F238E27FC236}">
                  <a16:creationId xmlns:a16="http://schemas.microsoft.com/office/drawing/2014/main" id="{6049CE4F-84AA-8BC3-427E-84D251C8A416}"/>
                </a:ext>
              </a:extLst>
            </p:cNvPr>
            <p:cNvSpPr/>
            <p:nvPr/>
          </p:nvSpPr>
          <p:spPr>
            <a:xfrm>
              <a:off x="4616432" y="2934855"/>
              <a:ext cx="104775" cy="114300"/>
            </a:xfrm>
            <a:custGeom>
              <a:avLst/>
              <a:gdLst>
                <a:gd name="connsiteX0" fmla="*/ 66300 w 104775"/>
                <a:gd name="connsiteY0" fmla="*/ 8668 h 114300"/>
                <a:gd name="connsiteX1" fmla="*/ 70301 w 104775"/>
                <a:gd name="connsiteY1" fmla="*/ 21907 h 114300"/>
                <a:gd name="connsiteX2" fmla="*/ 80969 w 104775"/>
                <a:gd name="connsiteY2" fmla="*/ 28099 h 114300"/>
                <a:gd name="connsiteX3" fmla="*/ 94399 w 104775"/>
                <a:gd name="connsiteY3" fmla="*/ 24955 h 114300"/>
                <a:gd name="connsiteX4" fmla="*/ 107734 w 104775"/>
                <a:gd name="connsiteY4" fmla="*/ 30766 h 114300"/>
                <a:gd name="connsiteX5" fmla="*/ 106115 w 104775"/>
                <a:gd name="connsiteY5" fmla="*/ 45149 h 114300"/>
                <a:gd name="connsiteX6" fmla="*/ 96685 w 104775"/>
                <a:gd name="connsiteY6" fmla="*/ 55245 h 114300"/>
                <a:gd name="connsiteX7" fmla="*/ 96685 w 104775"/>
                <a:gd name="connsiteY7" fmla="*/ 67627 h 114300"/>
                <a:gd name="connsiteX8" fmla="*/ 106115 w 104775"/>
                <a:gd name="connsiteY8" fmla="*/ 77819 h 114300"/>
                <a:gd name="connsiteX9" fmla="*/ 107734 w 104775"/>
                <a:gd name="connsiteY9" fmla="*/ 92202 h 114300"/>
                <a:gd name="connsiteX10" fmla="*/ 94399 w 104775"/>
                <a:gd name="connsiteY10" fmla="*/ 98012 h 114300"/>
                <a:gd name="connsiteX11" fmla="*/ 80969 w 104775"/>
                <a:gd name="connsiteY11" fmla="*/ 94964 h 114300"/>
                <a:gd name="connsiteX12" fmla="*/ 70301 w 104775"/>
                <a:gd name="connsiteY12" fmla="*/ 101156 h 114300"/>
                <a:gd name="connsiteX13" fmla="*/ 66300 w 104775"/>
                <a:gd name="connsiteY13" fmla="*/ 114395 h 114300"/>
                <a:gd name="connsiteX14" fmla="*/ 54680 w 104775"/>
                <a:gd name="connsiteY14" fmla="*/ 123063 h 114300"/>
                <a:gd name="connsiteX15" fmla="*/ 43059 w 104775"/>
                <a:gd name="connsiteY15" fmla="*/ 114395 h 114300"/>
                <a:gd name="connsiteX16" fmla="*/ 39059 w 104775"/>
                <a:gd name="connsiteY16" fmla="*/ 101156 h 114300"/>
                <a:gd name="connsiteX17" fmla="*/ 28295 w 104775"/>
                <a:gd name="connsiteY17" fmla="*/ 94964 h 114300"/>
                <a:gd name="connsiteX18" fmla="*/ 14865 w 104775"/>
                <a:gd name="connsiteY18" fmla="*/ 98108 h 114300"/>
                <a:gd name="connsiteX19" fmla="*/ 1625 w 104775"/>
                <a:gd name="connsiteY19" fmla="*/ 92297 h 114300"/>
                <a:gd name="connsiteX20" fmla="*/ 3245 w 104775"/>
                <a:gd name="connsiteY20" fmla="*/ 77915 h 114300"/>
                <a:gd name="connsiteX21" fmla="*/ 12674 w 104775"/>
                <a:gd name="connsiteY21" fmla="*/ 67723 h 114300"/>
                <a:gd name="connsiteX22" fmla="*/ 12674 w 104775"/>
                <a:gd name="connsiteY22" fmla="*/ 55340 h 114300"/>
                <a:gd name="connsiteX23" fmla="*/ 3245 w 104775"/>
                <a:gd name="connsiteY23" fmla="*/ 45149 h 114300"/>
                <a:gd name="connsiteX24" fmla="*/ 1625 w 104775"/>
                <a:gd name="connsiteY24" fmla="*/ 30766 h 114300"/>
                <a:gd name="connsiteX25" fmla="*/ 14865 w 104775"/>
                <a:gd name="connsiteY25" fmla="*/ 24955 h 114300"/>
                <a:gd name="connsiteX26" fmla="*/ 28295 w 104775"/>
                <a:gd name="connsiteY26" fmla="*/ 28099 h 114300"/>
                <a:gd name="connsiteX27" fmla="*/ 39059 w 104775"/>
                <a:gd name="connsiteY27" fmla="*/ 21907 h 114300"/>
                <a:gd name="connsiteX28" fmla="*/ 43059 w 104775"/>
                <a:gd name="connsiteY28" fmla="*/ 8668 h 114300"/>
                <a:gd name="connsiteX29" fmla="*/ 54680 w 104775"/>
                <a:gd name="connsiteY29" fmla="*/ 0 h 114300"/>
                <a:gd name="connsiteX30" fmla="*/ 66300 w 104775"/>
                <a:gd name="connsiteY30" fmla="*/ 8668 h 114300"/>
                <a:gd name="connsiteX31" fmla="*/ 66300 w 104775"/>
                <a:gd name="connsiteY31" fmla="*/ 8668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775" h="114300">
                  <a:moveTo>
                    <a:pt x="66300" y="8668"/>
                  </a:moveTo>
                  <a:lnTo>
                    <a:pt x="70301" y="21907"/>
                  </a:lnTo>
                  <a:cubicBezTo>
                    <a:pt x="71634" y="26479"/>
                    <a:pt x="76397" y="29147"/>
                    <a:pt x="80969" y="28099"/>
                  </a:cubicBezTo>
                  <a:lnTo>
                    <a:pt x="94399" y="24955"/>
                  </a:lnTo>
                  <a:cubicBezTo>
                    <a:pt x="99638" y="23813"/>
                    <a:pt x="105067" y="26099"/>
                    <a:pt x="107734" y="30766"/>
                  </a:cubicBezTo>
                  <a:cubicBezTo>
                    <a:pt x="110401" y="35433"/>
                    <a:pt x="109734" y="41243"/>
                    <a:pt x="106115" y="45149"/>
                  </a:cubicBezTo>
                  <a:lnTo>
                    <a:pt x="96685" y="55245"/>
                  </a:lnTo>
                  <a:cubicBezTo>
                    <a:pt x="93447" y="58769"/>
                    <a:pt x="93447" y="64103"/>
                    <a:pt x="96685" y="67627"/>
                  </a:cubicBezTo>
                  <a:lnTo>
                    <a:pt x="106115" y="77819"/>
                  </a:lnTo>
                  <a:cubicBezTo>
                    <a:pt x="109734" y="81725"/>
                    <a:pt x="110401" y="87630"/>
                    <a:pt x="107734" y="92202"/>
                  </a:cubicBezTo>
                  <a:cubicBezTo>
                    <a:pt x="105067" y="96869"/>
                    <a:pt x="99638" y="99250"/>
                    <a:pt x="94399" y="98012"/>
                  </a:cubicBezTo>
                  <a:lnTo>
                    <a:pt x="80969" y="94964"/>
                  </a:lnTo>
                  <a:cubicBezTo>
                    <a:pt x="76301" y="93917"/>
                    <a:pt x="71634" y="96583"/>
                    <a:pt x="70301" y="101156"/>
                  </a:cubicBezTo>
                  <a:lnTo>
                    <a:pt x="66300" y="114395"/>
                  </a:lnTo>
                  <a:cubicBezTo>
                    <a:pt x="64776" y="119539"/>
                    <a:pt x="60014" y="123063"/>
                    <a:pt x="54680" y="123063"/>
                  </a:cubicBezTo>
                  <a:cubicBezTo>
                    <a:pt x="49346" y="123063"/>
                    <a:pt x="44583" y="119539"/>
                    <a:pt x="43059" y="114395"/>
                  </a:cubicBezTo>
                  <a:lnTo>
                    <a:pt x="39059" y="101156"/>
                  </a:lnTo>
                  <a:cubicBezTo>
                    <a:pt x="37725" y="96583"/>
                    <a:pt x="32963" y="93821"/>
                    <a:pt x="28295" y="94964"/>
                  </a:cubicBezTo>
                  <a:lnTo>
                    <a:pt x="14865" y="98108"/>
                  </a:lnTo>
                  <a:cubicBezTo>
                    <a:pt x="9626" y="99250"/>
                    <a:pt x="4292" y="96965"/>
                    <a:pt x="1625" y="92297"/>
                  </a:cubicBezTo>
                  <a:cubicBezTo>
                    <a:pt x="-1042" y="87630"/>
                    <a:pt x="-375" y="81820"/>
                    <a:pt x="3245" y="77915"/>
                  </a:cubicBezTo>
                  <a:lnTo>
                    <a:pt x="12674" y="67723"/>
                  </a:lnTo>
                  <a:cubicBezTo>
                    <a:pt x="15913" y="64198"/>
                    <a:pt x="15913" y="58865"/>
                    <a:pt x="12674" y="55340"/>
                  </a:cubicBezTo>
                  <a:lnTo>
                    <a:pt x="3245" y="45149"/>
                  </a:lnTo>
                  <a:cubicBezTo>
                    <a:pt x="-375" y="41243"/>
                    <a:pt x="-1042" y="35338"/>
                    <a:pt x="1625" y="30766"/>
                  </a:cubicBezTo>
                  <a:cubicBezTo>
                    <a:pt x="4292" y="26099"/>
                    <a:pt x="9722" y="23717"/>
                    <a:pt x="14865" y="24955"/>
                  </a:cubicBezTo>
                  <a:lnTo>
                    <a:pt x="28295" y="28099"/>
                  </a:lnTo>
                  <a:cubicBezTo>
                    <a:pt x="32963" y="29147"/>
                    <a:pt x="37630" y="26479"/>
                    <a:pt x="39059" y="21907"/>
                  </a:cubicBezTo>
                  <a:lnTo>
                    <a:pt x="43059" y="8668"/>
                  </a:lnTo>
                  <a:cubicBezTo>
                    <a:pt x="44583" y="3524"/>
                    <a:pt x="49346" y="0"/>
                    <a:pt x="54680" y="0"/>
                  </a:cubicBezTo>
                  <a:cubicBezTo>
                    <a:pt x="60014" y="0"/>
                    <a:pt x="64776" y="3524"/>
                    <a:pt x="66300" y="8668"/>
                  </a:cubicBezTo>
                  <a:lnTo>
                    <a:pt x="66300" y="8668"/>
                  </a:lnTo>
                  <a:close/>
                </a:path>
              </a:pathLst>
            </a:custGeom>
            <a:noFill/>
            <a:ln w="15875" cap="rnd">
              <a:solidFill>
                <a:schemeClr val="tx2"/>
              </a:solidFill>
              <a:prstDash val="solid"/>
              <a:round/>
            </a:ln>
          </p:spPr>
          <p:txBody>
            <a:bodyPr rtlCol="0" anchor="ctr"/>
            <a:lstStyle/>
            <a:p>
              <a:endParaRPr lang="en-GB"/>
            </a:p>
          </p:txBody>
        </p:sp>
      </p:grpSp>
      <p:grpSp>
        <p:nvGrpSpPr>
          <p:cNvPr id="107" name="Group 106" descr="Button to return to Mobile device management considerations">
            <a:extLst>
              <a:ext uri="{FF2B5EF4-FFF2-40B4-BE49-F238E27FC236}">
                <a16:creationId xmlns:a16="http://schemas.microsoft.com/office/drawing/2014/main" id="{FE082A7A-49DF-14DB-FA5C-4FE34ECFBE72}"/>
              </a:ext>
              <a:ext uri="{C183D7F6-B498-43B3-948B-1728B52AA6E4}">
                <adec:decorative xmlns:adec="http://schemas.microsoft.com/office/drawing/2017/decorative" val="0"/>
              </a:ext>
            </a:extLst>
          </p:cNvPr>
          <p:cNvGrpSpPr/>
          <p:nvPr/>
        </p:nvGrpSpPr>
        <p:grpSpPr>
          <a:xfrm>
            <a:off x="10953750" y="349395"/>
            <a:ext cx="323850" cy="325146"/>
            <a:chOff x="10953750" y="349395"/>
            <a:chExt cx="323850" cy="325146"/>
          </a:xfrm>
        </p:grpSpPr>
        <p:grpSp>
          <p:nvGrpSpPr>
            <p:cNvPr id="108" name="Group 107">
              <a:extLst>
                <a:ext uri="{FF2B5EF4-FFF2-40B4-BE49-F238E27FC236}">
                  <a16:creationId xmlns:a16="http://schemas.microsoft.com/office/drawing/2014/main" id="{EDBCC6D2-59CD-0610-CF14-F1D12E5A178A}"/>
                </a:ext>
              </a:extLst>
            </p:cNvPr>
            <p:cNvGrpSpPr/>
            <p:nvPr/>
          </p:nvGrpSpPr>
          <p:grpSpPr>
            <a:xfrm>
              <a:off x="10953750" y="349395"/>
              <a:ext cx="323850" cy="325146"/>
              <a:chOff x="10953750" y="349395"/>
              <a:chExt cx="323850" cy="325146"/>
            </a:xfrm>
          </p:grpSpPr>
          <p:pic>
            <p:nvPicPr>
              <p:cNvPr id="110" name="Picture 109">
                <a:extLst>
                  <a:ext uri="{FF2B5EF4-FFF2-40B4-BE49-F238E27FC236}">
                    <a16:creationId xmlns:a16="http://schemas.microsoft.com/office/drawing/2014/main" id="{D6FC46D0-D9A5-8AB9-F1E2-362DDCAC5896}"/>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0953750" y="349395"/>
                <a:ext cx="323850" cy="325146"/>
              </a:xfrm>
              <a:prstGeom prst="rect">
                <a:avLst/>
              </a:prstGeom>
              <a:effectLst>
                <a:outerShdw blurRad="266700" sx="102000" sy="102000" algn="ctr" rotWithShape="0">
                  <a:schemeClr val="accent1">
                    <a:alpha val="96000"/>
                  </a:schemeClr>
                </a:outerShdw>
              </a:effectLst>
            </p:spPr>
          </p:pic>
          <p:pic>
            <p:nvPicPr>
              <p:cNvPr id="113" name="Graphic 112">
                <a:extLst>
                  <a:ext uri="{FF2B5EF4-FFF2-40B4-BE49-F238E27FC236}">
                    <a16:creationId xmlns:a16="http://schemas.microsoft.com/office/drawing/2014/main" id="{814838FF-551F-1492-68A3-18E863BF5DC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004196" y="432340"/>
                <a:ext cx="222958" cy="159256"/>
              </a:xfrm>
              <a:prstGeom prst="rect">
                <a:avLst/>
              </a:prstGeom>
            </p:spPr>
          </p:pic>
        </p:grpSp>
        <p:sp>
          <p:nvSpPr>
            <p:cNvPr id="109" name="Oval 108">
              <a:hlinkClick r:id="rId15" action="ppaction://hlinksldjump"/>
              <a:extLst>
                <a:ext uri="{FF2B5EF4-FFF2-40B4-BE49-F238E27FC236}">
                  <a16:creationId xmlns:a16="http://schemas.microsoft.com/office/drawing/2014/main" id="{99E1FE92-B9DD-CFDF-ED5D-CC2B57BFCC27}"/>
                </a:ext>
              </a:extLst>
            </p:cNvPr>
            <p:cNvSpPr>
              <a:spLocks/>
            </p:cNvSpPr>
            <p:nvPr/>
          </p:nvSpPr>
          <p:spPr bwMode="auto">
            <a:xfrm>
              <a:off x="10953750" y="349395"/>
              <a:ext cx="323850" cy="325146"/>
            </a:xfrm>
            <a:prstGeom prst="ellipse">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2" name="Group 1" descr="Button to return to Main menu">
            <a:extLst>
              <a:ext uri="{FF2B5EF4-FFF2-40B4-BE49-F238E27FC236}">
                <a16:creationId xmlns:a16="http://schemas.microsoft.com/office/drawing/2014/main" id="{C5A93872-6966-8295-4C77-D65C784626F5}"/>
              </a:ext>
              <a:ext uri="{C183D7F6-B498-43B3-948B-1728B52AA6E4}">
                <adec:decorative xmlns:adec="http://schemas.microsoft.com/office/drawing/2017/decorative" val="0"/>
              </a:ext>
            </a:extLst>
          </p:cNvPr>
          <p:cNvGrpSpPr/>
          <p:nvPr/>
        </p:nvGrpSpPr>
        <p:grpSpPr>
          <a:xfrm>
            <a:off x="11410951" y="349395"/>
            <a:ext cx="323850" cy="325146"/>
            <a:chOff x="11410951" y="349395"/>
            <a:chExt cx="323850" cy="325146"/>
          </a:xfrm>
        </p:grpSpPr>
        <p:grpSp>
          <p:nvGrpSpPr>
            <p:cNvPr id="32" name="Group 31">
              <a:extLst>
                <a:ext uri="{FF2B5EF4-FFF2-40B4-BE49-F238E27FC236}">
                  <a16:creationId xmlns:a16="http://schemas.microsoft.com/office/drawing/2014/main" id="{38F14D1D-C43E-69E2-FF73-FCC747020E5B}"/>
                </a:ext>
              </a:extLst>
            </p:cNvPr>
            <p:cNvGrpSpPr/>
            <p:nvPr/>
          </p:nvGrpSpPr>
          <p:grpSpPr>
            <a:xfrm>
              <a:off x="11410951" y="349395"/>
              <a:ext cx="323850" cy="325146"/>
              <a:chOff x="11410951" y="349395"/>
              <a:chExt cx="323850" cy="325146"/>
            </a:xfrm>
          </p:grpSpPr>
          <p:pic>
            <p:nvPicPr>
              <p:cNvPr id="52" name="Picture 51">
                <a:extLst>
                  <a:ext uri="{FF2B5EF4-FFF2-40B4-BE49-F238E27FC236}">
                    <a16:creationId xmlns:a16="http://schemas.microsoft.com/office/drawing/2014/main" id="{00EB6173-6818-3307-B440-9415AE16E9B0}"/>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1410951" y="349395"/>
                <a:ext cx="323850" cy="325146"/>
              </a:xfrm>
              <a:prstGeom prst="rect">
                <a:avLst/>
              </a:prstGeom>
              <a:effectLst>
                <a:outerShdw blurRad="266700" sx="102000" sy="102000" algn="ctr" rotWithShape="0">
                  <a:schemeClr val="accent1">
                    <a:alpha val="96000"/>
                  </a:schemeClr>
                </a:outerShdw>
              </a:effectLst>
            </p:spPr>
          </p:pic>
          <p:grpSp>
            <p:nvGrpSpPr>
              <p:cNvPr id="53" name="Group 52">
                <a:extLst>
                  <a:ext uri="{FF2B5EF4-FFF2-40B4-BE49-F238E27FC236}">
                    <a16:creationId xmlns:a16="http://schemas.microsoft.com/office/drawing/2014/main" id="{9164CF7C-C662-560C-FF68-0A2B3B0166BC}"/>
                  </a:ext>
                </a:extLst>
              </p:cNvPr>
              <p:cNvGrpSpPr/>
              <p:nvPr/>
            </p:nvGrpSpPr>
            <p:grpSpPr>
              <a:xfrm>
                <a:off x="11473093" y="418984"/>
                <a:ext cx="199566" cy="185968"/>
                <a:chOff x="3048008" y="590482"/>
                <a:chExt cx="6096368" cy="5680984"/>
              </a:xfrm>
              <a:solidFill>
                <a:schemeClr val="tx2"/>
              </a:solidFill>
            </p:grpSpPr>
            <p:sp>
              <p:nvSpPr>
                <p:cNvPr id="67" name="Freeform: Shape 66">
                  <a:extLst>
                    <a:ext uri="{FF2B5EF4-FFF2-40B4-BE49-F238E27FC236}">
                      <a16:creationId xmlns:a16="http://schemas.microsoft.com/office/drawing/2014/main" id="{343FFCC9-E9E2-B32A-05E7-C84575B1A556}"/>
                    </a:ext>
                  </a:extLst>
                </p:cNvPr>
                <p:cNvSpPr/>
                <p:nvPr/>
              </p:nvSpPr>
              <p:spPr>
                <a:xfrm>
                  <a:off x="3893247" y="1953303"/>
                  <a:ext cx="4407014" cy="4318163"/>
                </a:xfrm>
                <a:custGeom>
                  <a:avLst/>
                  <a:gdLst>
                    <a:gd name="connsiteX0" fmla="*/ 4405505 w 4407014"/>
                    <a:gd name="connsiteY0" fmla="*/ 2970836 h 4318163"/>
                    <a:gd name="connsiteX1" fmla="*/ 4406743 w 4407014"/>
                    <a:gd name="connsiteY1" fmla="*/ 3661494 h 4318163"/>
                    <a:gd name="connsiteX2" fmla="*/ 3752756 w 4407014"/>
                    <a:gd name="connsiteY2" fmla="*/ 4318052 h 4318163"/>
                    <a:gd name="connsiteX3" fmla="*/ 2824164 w 4407014"/>
                    <a:gd name="connsiteY3" fmla="*/ 4317862 h 4318163"/>
                    <a:gd name="connsiteX4" fmla="*/ 2771110 w 4407014"/>
                    <a:gd name="connsiteY4" fmla="*/ 4264236 h 4318163"/>
                    <a:gd name="connsiteX5" fmla="*/ 2773015 w 4407014"/>
                    <a:gd name="connsiteY5" fmla="*/ 2816055 h 4318163"/>
                    <a:gd name="connsiteX6" fmla="*/ 2714245 w 4407014"/>
                    <a:gd name="connsiteY6" fmla="*/ 2757762 h 4318163"/>
                    <a:gd name="connsiteX7" fmla="*/ 1690403 w 4407014"/>
                    <a:gd name="connsiteY7" fmla="*/ 2757762 h 4318163"/>
                    <a:gd name="connsiteX8" fmla="*/ 1632682 w 4407014"/>
                    <a:gd name="connsiteY8" fmla="*/ 2817007 h 4318163"/>
                    <a:gd name="connsiteX9" fmla="*/ 1634682 w 4407014"/>
                    <a:gd name="connsiteY9" fmla="*/ 4260426 h 4318163"/>
                    <a:gd name="connsiteX10" fmla="*/ 1576008 w 4407014"/>
                    <a:gd name="connsiteY10" fmla="*/ 4318052 h 4318163"/>
                    <a:gd name="connsiteX11" fmla="*/ 642653 w 4407014"/>
                    <a:gd name="connsiteY11" fmla="*/ 4316624 h 4318163"/>
                    <a:gd name="connsiteX12" fmla="*/ 18480 w 4407014"/>
                    <a:gd name="connsiteY12" fmla="*/ 3835135 h 4318163"/>
                    <a:gd name="connsiteX13" fmla="*/ 1335 w 4407014"/>
                    <a:gd name="connsiteY13" fmla="*/ 3670257 h 4318163"/>
                    <a:gd name="connsiteX14" fmla="*/ 1 w 4407014"/>
                    <a:gd name="connsiteY14" fmla="*/ 2226838 h 4318163"/>
                    <a:gd name="connsiteX15" fmla="*/ 67057 w 4407014"/>
                    <a:gd name="connsiteY15" fmla="*/ 2065771 h 4318163"/>
                    <a:gd name="connsiteX16" fmla="*/ 2067879 w 4407014"/>
                    <a:gd name="connsiteY16" fmla="*/ 65616 h 4318163"/>
                    <a:gd name="connsiteX17" fmla="*/ 2339056 w 4407014"/>
                    <a:gd name="connsiteY17" fmla="*/ 66187 h 4318163"/>
                    <a:gd name="connsiteX18" fmla="*/ 4339877 w 4407014"/>
                    <a:gd name="connsiteY18" fmla="*/ 2066437 h 4318163"/>
                    <a:gd name="connsiteX19" fmla="*/ 4406362 w 4407014"/>
                    <a:gd name="connsiteY19" fmla="*/ 2227886 h 4318163"/>
                    <a:gd name="connsiteX20" fmla="*/ 4405695 w 4407014"/>
                    <a:gd name="connsiteY20" fmla="*/ 2971027 h 431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07014" h="4318163">
                      <a:moveTo>
                        <a:pt x="4405505" y="2970836"/>
                      </a:moveTo>
                      <a:cubicBezTo>
                        <a:pt x="4405505" y="3201055"/>
                        <a:pt x="4400075" y="3431465"/>
                        <a:pt x="4406743" y="3661494"/>
                      </a:cubicBezTo>
                      <a:cubicBezTo>
                        <a:pt x="4417316" y="4024873"/>
                        <a:pt x="4118230" y="4324815"/>
                        <a:pt x="3752756" y="4318052"/>
                      </a:cubicBezTo>
                      <a:cubicBezTo>
                        <a:pt x="3443289" y="4312337"/>
                        <a:pt x="3133726" y="4316052"/>
                        <a:pt x="2824164" y="4317862"/>
                      </a:cubicBezTo>
                      <a:cubicBezTo>
                        <a:pt x="2781778" y="4318147"/>
                        <a:pt x="2771014" y="4305765"/>
                        <a:pt x="2771110" y="4264236"/>
                      </a:cubicBezTo>
                      <a:cubicBezTo>
                        <a:pt x="2772538" y="3781509"/>
                        <a:pt x="2771395" y="3298782"/>
                        <a:pt x="2773015" y="2816055"/>
                      </a:cubicBezTo>
                      <a:cubicBezTo>
                        <a:pt x="2773205" y="2769573"/>
                        <a:pt x="2759775" y="2757476"/>
                        <a:pt x="2714245" y="2757762"/>
                      </a:cubicBezTo>
                      <a:cubicBezTo>
                        <a:pt x="2372965" y="2759572"/>
                        <a:pt x="2031684" y="2759572"/>
                        <a:pt x="1690403" y="2757762"/>
                      </a:cubicBezTo>
                      <a:cubicBezTo>
                        <a:pt x="1643731" y="2757476"/>
                        <a:pt x="1632491" y="2771764"/>
                        <a:pt x="1632682" y="2817007"/>
                      </a:cubicBezTo>
                      <a:cubicBezTo>
                        <a:pt x="1634301" y="3298115"/>
                        <a:pt x="1633063" y="3779318"/>
                        <a:pt x="1634682" y="4260426"/>
                      </a:cubicBezTo>
                      <a:cubicBezTo>
                        <a:pt x="1634872" y="4306908"/>
                        <a:pt x="1621156" y="4318338"/>
                        <a:pt x="1576008" y="4318052"/>
                      </a:cubicBezTo>
                      <a:cubicBezTo>
                        <a:pt x="1264921" y="4316147"/>
                        <a:pt x="953739" y="4318338"/>
                        <a:pt x="642653" y="4316624"/>
                      </a:cubicBezTo>
                      <a:cubicBezTo>
                        <a:pt x="337377" y="4314909"/>
                        <a:pt x="90013" y="4124314"/>
                        <a:pt x="18480" y="3835135"/>
                      </a:cubicBezTo>
                      <a:cubicBezTo>
                        <a:pt x="5335" y="3781985"/>
                        <a:pt x="1430" y="3725311"/>
                        <a:pt x="1335" y="3670257"/>
                      </a:cubicBezTo>
                      <a:cubicBezTo>
                        <a:pt x="97" y="3189149"/>
                        <a:pt x="1144" y="2707946"/>
                        <a:pt x="1" y="2226838"/>
                      </a:cubicBezTo>
                      <a:cubicBezTo>
                        <a:pt x="-189" y="2161973"/>
                        <a:pt x="21623" y="2111110"/>
                        <a:pt x="67057" y="2065771"/>
                      </a:cubicBezTo>
                      <a:cubicBezTo>
                        <a:pt x="734284" y="1399401"/>
                        <a:pt x="1400843" y="732270"/>
                        <a:pt x="2067879" y="65616"/>
                      </a:cubicBezTo>
                      <a:cubicBezTo>
                        <a:pt x="2155699" y="-22110"/>
                        <a:pt x="2250949" y="-21824"/>
                        <a:pt x="2339056" y="66187"/>
                      </a:cubicBezTo>
                      <a:cubicBezTo>
                        <a:pt x="3006091" y="732842"/>
                        <a:pt x="3672651" y="1399878"/>
                        <a:pt x="4339877" y="2066437"/>
                      </a:cubicBezTo>
                      <a:cubicBezTo>
                        <a:pt x="4385312" y="2111776"/>
                        <a:pt x="4406838" y="2163021"/>
                        <a:pt x="4406362" y="2227886"/>
                      </a:cubicBezTo>
                      <a:cubicBezTo>
                        <a:pt x="4404647" y="2475631"/>
                        <a:pt x="4405695" y="2723281"/>
                        <a:pt x="4405695" y="2971027"/>
                      </a:cubicBezTo>
                      <a:close/>
                    </a:path>
                  </a:pathLst>
                </a:custGeom>
                <a:grpFill/>
                <a:ln w="952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7082FB97-528B-9030-A831-9197D561BB3A}"/>
                    </a:ext>
                  </a:extLst>
                </p:cNvPr>
                <p:cNvSpPr/>
                <p:nvPr/>
              </p:nvSpPr>
              <p:spPr>
                <a:xfrm>
                  <a:off x="3048008" y="590482"/>
                  <a:ext cx="6096368" cy="3164843"/>
                </a:xfrm>
                <a:custGeom>
                  <a:avLst/>
                  <a:gdLst>
                    <a:gd name="connsiteX0" fmla="*/ 4371204 w 6096368"/>
                    <a:gd name="connsiteY0" fmla="*/ 937804 h 3164843"/>
                    <a:gd name="connsiteX1" fmla="*/ 4371490 w 6096368"/>
                    <a:gd name="connsiteY1" fmla="*/ 583569 h 3164843"/>
                    <a:gd name="connsiteX2" fmla="*/ 4619140 w 6096368"/>
                    <a:gd name="connsiteY2" fmla="*/ 242765 h 3164843"/>
                    <a:gd name="connsiteX3" fmla="*/ 5060910 w 6096368"/>
                    <a:gd name="connsiteY3" fmla="*/ 506322 h 3164843"/>
                    <a:gd name="connsiteX4" fmla="*/ 5069863 w 6096368"/>
                    <a:gd name="connsiteY4" fmla="*/ 615192 h 3164843"/>
                    <a:gd name="connsiteX5" fmla="*/ 5069292 w 6096368"/>
                    <a:gd name="connsiteY5" fmla="*/ 1582361 h 3164843"/>
                    <a:gd name="connsiteX6" fmla="*/ 5112059 w 6096368"/>
                    <a:gd name="connsiteY6" fmla="*/ 1686374 h 3164843"/>
                    <a:gd name="connsiteX7" fmla="*/ 5978072 w 6096368"/>
                    <a:gd name="connsiteY7" fmla="*/ 2551339 h 3164843"/>
                    <a:gd name="connsiteX8" fmla="*/ 6051700 w 6096368"/>
                    <a:gd name="connsiteY8" fmla="*/ 2981488 h 3164843"/>
                    <a:gd name="connsiteX9" fmla="*/ 5533540 w 6096368"/>
                    <a:gd name="connsiteY9" fmla="*/ 3087311 h 3164843"/>
                    <a:gd name="connsiteX10" fmla="*/ 5203118 w 6096368"/>
                    <a:gd name="connsiteY10" fmla="*/ 2764890 h 3164843"/>
                    <a:gd name="connsiteX11" fmla="*/ 3206106 w 6096368"/>
                    <a:gd name="connsiteY11" fmla="*/ 767783 h 3164843"/>
                    <a:gd name="connsiteX12" fmla="*/ 2887781 w 6096368"/>
                    <a:gd name="connsiteY12" fmla="*/ 770164 h 3164843"/>
                    <a:gd name="connsiteX13" fmla="*/ 614544 w 6096368"/>
                    <a:gd name="connsiteY13" fmla="*/ 3043305 h 3164843"/>
                    <a:gd name="connsiteX14" fmla="*/ 197825 w 6096368"/>
                    <a:gd name="connsiteY14" fmla="*/ 3127792 h 3164843"/>
                    <a:gd name="connsiteX15" fmla="*/ 113910 w 6096368"/>
                    <a:gd name="connsiteY15" fmla="*/ 2555911 h 3164843"/>
                    <a:gd name="connsiteX16" fmla="*/ 1450553 w 6096368"/>
                    <a:gd name="connsiteY16" fmla="*/ 1218696 h 3164843"/>
                    <a:gd name="connsiteX17" fmla="*/ 2382956 w 6096368"/>
                    <a:gd name="connsiteY17" fmla="*/ 285437 h 3164843"/>
                    <a:gd name="connsiteX18" fmla="*/ 3521288 w 6096368"/>
                    <a:gd name="connsiteY18" fmla="*/ 134466 h 3164843"/>
                    <a:gd name="connsiteX19" fmla="*/ 3808372 w 6096368"/>
                    <a:gd name="connsiteY19" fmla="*/ 382211 h 3164843"/>
                    <a:gd name="connsiteX20" fmla="*/ 4337772 w 6096368"/>
                    <a:gd name="connsiteY20" fmla="*/ 910182 h 3164843"/>
                    <a:gd name="connsiteX21" fmla="*/ 4371204 w 6096368"/>
                    <a:gd name="connsiteY21" fmla="*/ 937709 h 3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96368" h="3164843">
                      <a:moveTo>
                        <a:pt x="4371204" y="937804"/>
                      </a:moveTo>
                      <a:cubicBezTo>
                        <a:pt x="4371204" y="811884"/>
                        <a:pt x="4369871" y="697774"/>
                        <a:pt x="4371490" y="583569"/>
                      </a:cubicBezTo>
                      <a:cubicBezTo>
                        <a:pt x="4373871" y="418311"/>
                        <a:pt x="4467312" y="291152"/>
                        <a:pt x="4619140" y="242765"/>
                      </a:cubicBezTo>
                      <a:cubicBezTo>
                        <a:pt x="4812974" y="181043"/>
                        <a:pt x="5023381" y="305916"/>
                        <a:pt x="5060910" y="506322"/>
                      </a:cubicBezTo>
                      <a:cubicBezTo>
                        <a:pt x="5067577" y="541945"/>
                        <a:pt x="5069863" y="578902"/>
                        <a:pt x="5069863" y="615192"/>
                      </a:cubicBezTo>
                      <a:cubicBezTo>
                        <a:pt x="5070530" y="937614"/>
                        <a:pt x="5071006" y="1259940"/>
                        <a:pt x="5069292" y="1582361"/>
                      </a:cubicBezTo>
                      <a:cubicBezTo>
                        <a:pt x="5069101" y="1625604"/>
                        <a:pt x="5081483" y="1655989"/>
                        <a:pt x="5112059" y="1686374"/>
                      </a:cubicBezTo>
                      <a:cubicBezTo>
                        <a:pt x="5401524" y="1973838"/>
                        <a:pt x="5689750" y="2262732"/>
                        <a:pt x="5978072" y="2551339"/>
                      </a:cubicBezTo>
                      <a:cubicBezTo>
                        <a:pt x="6104373" y="2677736"/>
                        <a:pt x="6130567" y="2832136"/>
                        <a:pt x="6051700" y="2981488"/>
                      </a:cubicBezTo>
                      <a:cubicBezTo>
                        <a:pt x="5952069" y="3170083"/>
                        <a:pt x="5695751" y="3226757"/>
                        <a:pt x="5533540" y="3087311"/>
                      </a:cubicBezTo>
                      <a:cubicBezTo>
                        <a:pt x="5417049" y="2987203"/>
                        <a:pt x="5311989" y="2873665"/>
                        <a:pt x="5203118" y="2764890"/>
                      </a:cubicBezTo>
                      <a:cubicBezTo>
                        <a:pt x="4537225" y="2099378"/>
                        <a:pt x="3871808" y="1433390"/>
                        <a:pt x="3206106" y="767783"/>
                      </a:cubicBezTo>
                      <a:cubicBezTo>
                        <a:pt x="3106665" y="668342"/>
                        <a:pt x="2988650" y="669294"/>
                        <a:pt x="2887781" y="770164"/>
                      </a:cubicBezTo>
                      <a:cubicBezTo>
                        <a:pt x="2129972" y="1527783"/>
                        <a:pt x="1372258" y="2285592"/>
                        <a:pt x="614544" y="3043305"/>
                      </a:cubicBezTo>
                      <a:cubicBezTo>
                        <a:pt x="490814" y="3167035"/>
                        <a:pt x="340700" y="3197325"/>
                        <a:pt x="197825" y="3127792"/>
                      </a:cubicBezTo>
                      <a:cubicBezTo>
                        <a:pt x="-25822" y="3019017"/>
                        <a:pt x="-68303" y="2738696"/>
                        <a:pt x="113910" y="2555911"/>
                      </a:cubicBezTo>
                      <a:cubicBezTo>
                        <a:pt x="558728" y="2109379"/>
                        <a:pt x="1004974" y="1664371"/>
                        <a:pt x="1450553" y="1218696"/>
                      </a:cubicBezTo>
                      <a:cubicBezTo>
                        <a:pt x="1761449" y="907705"/>
                        <a:pt x="2073107" y="597381"/>
                        <a:pt x="2382956" y="285437"/>
                      </a:cubicBezTo>
                      <a:cubicBezTo>
                        <a:pt x="2692232" y="-25935"/>
                        <a:pt x="3146194" y="-92229"/>
                        <a:pt x="3521288" y="134466"/>
                      </a:cubicBezTo>
                      <a:cubicBezTo>
                        <a:pt x="3627969" y="198950"/>
                        <a:pt x="3717599" y="294200"/>
                        <a:pt x="3808372" y="382211"/>
                      </a:cubicBezTo>
                      <a:cubicBezTo>
                        <a:pt x="3987251" y="555661"/>
                        <a:pt x="4161464" y="734064"/>
                        <a:pt x="4337772" y="910182"/>
                      </a:cubicBezTo>
                      <a:cubicBezTo>
                        <a:pt x="4345201" y="917611"/>
                        <a:pt x="4353964" y="923707"/>
                        <a:pt x="4371204" y="937709"/>
                      </a:cubicBezTo>
                      <a:close/>
                    </a:path>
                  </a:pathLst>
                </a:custGeom>
                <a:grpFill/>
                <a:ln w="9525" cap="flat">
                  <a:noFill/>
                  <a:prstDash val="solid"/>
                  <a:miter/>
                </a:ln>
              </p:spPr>
              <p:txBody>
                <a:bodyPr rtlCol="0" anchor="ctr"/>
                <a:lstStyle/>
                <a:p>
                  <a:endParaRPr lang="en-US"/>
                </a:p>
              </p:txBody>
            </p:sp>
          </p:grpSp>
        </p:grpSp>
        <p:sp>
          <p:nvSpPr>
            <p:cNvPr id="51" name="Oval 50">
              <a:hlinkClick r:id="rId16" action="ppaction://hlinksldjump"/>
              <a:extLst>
                <a:ext uri="{FF2B5EF4-FFF2-40B4-BE49-F238E27FC236}">
                  <a16:creationId xmlns:a16="http://schemas.microsoft.com/office/drawing/2014/main" id="{84166D8F-A607-06C7-1745-4F69D14CB67D}"/>
                </a:ext>
              </a:extLst>
            </p:cNvPr>
            <p:cNvSpPr>
              <a:spLocks/>
            </p:cNvSpPr>
            <p:nvPr/>
          </p:nvSpPr>
          <p:spPr bwMode="auto">
            <a:xfrm>
              <a:off x="11410951" y="349395"/>
              <a:ext cx="323850" cy="325146"/>
            </a:xfrm>
            <a:prstGeom prst="ellipse">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69" name="Rectangle 68">
            <a:hlinkClick r:id="rId15" action="ppaction://hlinksldjump"/>
            <a:extLst>
              <a:ext uri="{FF2B5EF4-FFF2-40B4-BE49-F238E27FC236}">
                <a16:creationId xmlns:a16="http://schemas.microsoft.com/office/drawing/2014/main" id="{C66C7578-A8D7-572D-4C31-01F687FDDC75}"/>
              </a:ext>
              <a:ext uri="{C183D7F6-B498-43B3-948B-1728B52AA6E4}">
                <adec:decorative xmlns:adec="http://schemas.microsoft.com/office/drawing/2017/decorative" val="1"/>
              </a:ext>
            </a:extLst>
          </p:cNvPr>
          <p:cNvSpPr/>
          <p:nvPr/>
        </p:nvSpPr>
        <p:spPr bwMode="auto">
          <a:xfrm>
            <a:off x="0" y="888087"/>
            <a:ext cx="12192000" cy="5969913"/>
          </a:xfrm>
          <a:prstGeom prst="rect">
            <a:avLst/>
          </a:prstGeom>
          <a:solidFill>
            <a:srgbClr val="FEF000">
              <a:alpha val="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173215974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childTnLst>
                                </p:cTn>
                              </p:par>
                              <p:par>
                                <p:cTn id="8" presetID="42" presetClass="path" presetSubtype="0" decel="100000" fill="hold" grpId="1" nodeType="withEffect">
                                  <p:stCondLst>
                                    <p:cond delay="100"/>
                                  </p:stCondLst>
                                  <p:childTnLst>
                                    <p:animMotion origin="layout" path="M 0 0.03889 L 0 7.40741E-7 " pathEditMode="relative" rAng="0" ptsTypes="AA">
                                      <p:cBhvr>
                                        <p:cTn id="9" dur="750" fill="hold"/>
                                        <p:tgtEl>
                                          <p:spTgt spid="30"/>
                                        </p:tgtEl>
                                        <p:attrNameLst>
                                          <p:attrName>ppt_x</p:attrName>
                                          <p:attrName>ppt_y</p:attrName>
                                        </p:attrNameLst>
                                      </p:cBhvr>
                                      <p:rCtr x="0" y="-1944"/>
                                    </p:animMotion>
                                  </p:childTnLst>
                                </p:cTn>
                              </p:par>
                              <p:par>
                                <p:cTn id="10" presetID="10" presetClass="entr" presetSubtype="0" fill="hold" grpId="0" nodeType="withEffect">
                                  <p:stCondLst>
                                    <p:cond delay="75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750"/>
                                        <p:tgtEl>
                                          <p:spTgt spid="33"/>
                                        </p:tgtEl>
                                      </p:cBhvr>
                                    </p:animEffect>
                                  </p:childTnLst>
                                </p:cTn>
                              </p:par>
                              <p:par>
                                <p:cTn id="13" presetID="42" presetClass="path" presetSubtype="0" decel="100000" fill="hold" grpId="1" nodeType="withEffect">
                                  <p:stCondLst>
                                    <p:cond delay="750"/>
                                  </p:stCondLst>
                                  <p:childTnLst>
                                    <p:animMotion origin="layout" path="M 0 0.03889 L 0 -2.59259E-6 " pathEditMode="relative" rAng="0" ptsTypes="AA">
                                      <p:cBhvr>
                                        <p:cTn id="14" dur="750" fill="hold"/>
                                        <p:tgtEl>
                                          <p:spTgt spid="33"/>
                                        </p:tgtEl>
                                        <p:attrNameLst>
                                          <p:attrName>ppt_x</p:attrName>
                                          <p:attrName>ppt_y</p:attrName>
                                        </p:attrNameLst>
                                      </p:cBhvr>
                                      <p:rCtr x="0" y="-1944"/>
                                    </p:animMotion>
                                  </p:childTnLst>
                                </p:cTn>
                              </p:par>
                              <p:par>
                                <p:cTn id="15" presetID="10" presetClass="entr" presetSubtype="0" fill="hold" nodeType="withEffect">
                                  <p:stCondLst>
                                    <p:cond delay="8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750"/>
                                        <p:tgtEl>
                                          <p:spTgt spid="3"/>
                                        </p:tgtEl>
                                      </p:cBhvr>
                                    </p:animEffect>
                                  </p:childTnLst>
                                </p:cTn>
                              </p:par>
                              <p:par>
                                <p:cTn id="18" presetID="6" presetClass="emph" presetSubtype="0" fill="hold" nodeType="withEffect">
                                  <p:stCondLst>
                                    <p:cond delay="850"/>
                                  </p:stCondLst>
                                  <p:childTnLst>
                                    <p:animScale>
                                      <p:cBhvr>
                                        <p:cTn id="19" dur="10" fill="hold"/>
                                        <p:tgtEl>
                                          <p:spTgt spid="3"/>
                                        </p:tgtEl>
                                      </p:cBhvr>
                                      <p:by x="80000" y="80000"/>
                                    </p:animScale>
                                  </p:childTnLst>
                                </p:cTn>
                              </p:par>
                              <p:par>
                                <p:cTn id="20" presetID="6" presetClass="emph" presetSubtype="0" decel="100000" fill="hold" nodeType="withEffect">
                                  <p:stCondLst>
                                    <p:cond delay="850"/>
                                  </p:stCondLst>
                                  <p:childTnLst>
                                    <p:animScale>
                                      <p:cBhvr>
                                        <p:cTn id="21" dur="1250" fill="hold"/>
                                        <p:tgtEl>
                                          <p:spTgt spid="3"/>
                                        </p:tgtEl>
                                      </p:cBhvr>
                                      <p:by x="125000" y="125000"/>
                                    </p:animScale>
                                  </p:childTnLst>
                                </p:cTn>
                              </p:par>
                              <p:par>
                                <p:cTn id="22" presetID="10" presetClass="entr" presetSubtype="0" fill="hold" grpId="0" nodeType="withEffect">
                                  <p:stCondLst>
                                    <p:cond delay="100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750"/>
                                        <p:tgtEl>
                                          <p:spTgt spid="17"/>
                                        </p:tgtEl>
                                      </p:cBhvr>
                                    </p:animEffect>
                                  </p:childTnLst>
                                </p:cTn>
                              </p:par>
                              <p:par>
                                <p:cTn id="25" presetID="6" presetClass="emph" presetSubtype="0" decel="100000" fill="hold" grpId="2" nodeType="withEffect">
                                  <p:stCondLst>
                                    <p:cond delay="1000"/>
                                  </p:stCondLst>
                                  <p:childTnLst>
                                    <p:animScale>
                                      <p:cBhvr>
                                        <p:cTn id="26" dur="1250" fill="hold"/>
                                        <p:tgtEl>
                                          <p:spTgt spid="17"/>
                                        </p:tgtEl>
                                      </p:cBhvr>
                                      <p:by x="125000" y="125000"/>
                                    </p:animScale>
                                  </p:childTnLst>
                                </p:cTn>
                              </p:par>
                              <p:par>
                                <p:cTn id="27" presetID="6" presetClass="emph" presetSubtype="0" fill="hold" grpId="1" nodeType="withEffect">
                                  <p:stCondLst>
                                    <p:cond delay="1000"/>
                                  </p:stCondLst>
                                  <p:childTnLst>
                                    <p:animScale>
                                      <p:cBhvr>
                                        <p:cTn id="28" dur="10" fill="hold"/>
                                        <p:tgtEl>
                                          <p:spTgt spid="17"/>
                                        </p:tgtEl>
                                      </p:cBhvr>
                                      <p:by x="80000" y="80000"/>
                                    </p:animScale>
                                  </p:childTnLst>
                                </p:cTn>
                              </p:par>
                              <p:par>
                                <p:cTn id="29" presetID="10" presetClass="entr" presetSubtype="0" fill="hold" grpId="0" nodeType="withEffect">
                                  <p:stCondLst>
                                    <p:cond delay="110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750"/>
                                        <p:tgtEl>
                                          <p:spTgt spid="34"/>
                                        </p:tgtEl>
                                      </p:cBhvr>
                                    </p:animEffect>
                                  </p:childTnLst>
                                </p:cTn>
                              </p:par>
                              <p:par>
                                <p:cTn id="32" presetID="42" presetClass="path" presetSubtype="0" decel="100000" fill="hold" grpId="1" nodeType="withEffect">
                                  <p:stCondLst>
                                    <p:cond delay="1100"/>
                                  </p:stCondLst>
                                  <p:childTnLst>
                                    <p:animMotion origin="layout" path="M 0 0.03889 L 0 -2.22222E-6 " pathEditMode="relative" rAng="0" ptsTypes="AA">
                                      <p:cBhvr>
                                        <p:cTn id="33" dur="750" fill="hold"/>
                                        <p:tgtEl>
                                          <p:spTgt spid="34"/>
                                        </p:tgtEl>
                                        <p:attrNameLst>
                                          <p:attrName>ppt_x</p:attrName>
                                          <p:attrName>ppt_y</p:attrName>
                                        </p:attrNameLst>
                                      </p:cBhvr>
                                      <p:rCtr x="0" y="-1944"/>
                                    </p:animMotion>
                                  </p:childTnLst>
                                </p:cTn>
                              </p:par>
                              <p:par>
                                <p:cTn id="34" presetID="22" presetClass="entr" presetSubtype="8" fill="hold" grpId="0" nodeType="withEffect">
                                  <p:stCondLst>
                                    <p:cond delay="750"/>
                                  </p:stCondLst>
                                  <p:childTnLst>
                                    <p:set>
                                      <p:cBhvr>
                                        <p:cTn id="35" dur="1" fill="hold">
                                          <p:stCondLst>
                                            <p:cond delay="0"/>
                                          </p:stCondLst>
                                        </p:cTn>
                                        <p:tgtEl>
                                          <p:spTgt spid="35"/>
                                        </p:tgtEl>
                                        <p:attrNameLst>
                                          <p:attrName>style.visibility</p:attrName>
                                        </p:attrNameLst>
                                      </p:cBhvr>
                                      <p:to>
                                        <p:strVal val="visible"/>
                                      </p:to>
                                    </p:set>
                                    <p:animEffect transition="in" filter="wipe(left)">
                                      <p:cBhvr>
                                        <p:cTn id="36" dur="500"/>
                                        <p:tgtEl>
                                          <p:spTgt spid="35"/>
                                        </p:tgtEl>
                                      </p:cBhvr>
                                    </p:animEffect>
                                  </p:childTnLst>
                                </p:cTn>
                              </p:par>
                              <p:par>
                                <p:cTn id="37" presetID="22" presetClass="entr" presetSubtype="2" fill="hold" grpId="0" nodeType="withEffect">
                                  <p:stCondLst>
                                    <p:cond delay="1200"/>
                                  </p:stCondLst>
                                  <p:childTnLst>
                                    <p:set>
                                      <p:cBhvr>
                                        <p:cTn id="38" dur="1" fill="hold">
                                          <p:stCondLst>
                                            <p:cond delay="0"/>
                                          </p:stCondLst>
                                        </p:cTn>
                                        <p:tgtEl>
                                          <p:spTgt spid="38"/>
                                        </p:tgtEl>
                                        <p:attrNameLst>
                                          <p:attrName>style.visibility</p:attrName>
                                        </p:attrNameLst>
                                      </p:cBhvr>
                                      <p:to>
                                        <p:strVal val="visible"/>
                                      </p:to>
                                    </p:set>
                                    <p:animEffect transition="in" filter="wipe(right)">
                                      <p:cBhvr>
                                        <p:cTn id="39" dur="500"/>
                                        <p:tgtEl>
                                          <p:spTgt spid="38"/>
                                        </p:tgtEl>
                                      </p:cBhvr>
                                    </p:animEffect>
                                  </p:childTnLst>
                                </p:cTn>
                              </p:par>
                              <p:par>
                                <p:cTn id="40" presetID="10" presetClass="entr" presetSubtype="0" fill="hold" nodeType="withEffect">
                                  <p:stCondLst>
                                    <p:cond delay="100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750"/>
                                        <p:tgtEl>
                                          <p:spTgt spid="39"/>
                                        </p:tgtEl>
                                      </p:cBhvr>
                                    </p:animEffect>
                                  </p:childTnLst>
                                </p:cTn>
                              </p:par>
                              <p:par>
                                <p:cTn id="43" presetID="6" presetClass="emph" presetSubtype="0" decel="100000" fill="hold" nodeType="withEffect">
                                  <p:stCondLst>
                                    <p:cond delay="1000"/>
                                  </p:stCondLst>
                                  <p:childTnLst>
                                    <p:animScale>
                                      <p:cBhvr>
                                        <p:cTn id="44" dur="1250" fill="hold"/>
                                        <p:tgtEl>
                                          <p:spTgt spid="39"/>
                                        </p:tgtEl>
                                      </p:cBhvr>
                                      <p:by x="125000" y="125000"/>
                                    </p:animScale>
                                  </p:childTnLst>
                                </p:cTn>
                              </p:par>
                              <p:par>
                                <p:cTn id="45" presetID="6" presetClass="emph" presetSubtype="0" fill="hold" nodeType="withEffect">
                                  <p:stCondLst>
                                    <p:cond delay="1000"/>
                                  </p:stCondLst>
                                  <p:childTnLst>
                                    <p:animScale>
                                      <p:cBhvr>
                                        <p:cTn id="46" dur="10" fill="hold"/>
                                        <p:tgtEl>
                                          <p:spTgt spid="39"/>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0" grpId="0" animBg="1"/>
      <p:bldP spid="30" grpId="1" animBg="1"/>
      <p:bldP spid="33" grpId="0"/>
      <p:bldP spid="33" grpId="1"/>
      <p:bldP spid="17" grpId="0" animBg="1"/>
      <p:bldP spid="17" grpId="1" animBg="1"/>
      <p:bldP spid="17" grpId="2" animBg="1"/>
      <p:bldP spid="34" grpId="0"/>
      <p:bldP spid="34" grpId="1"/>
      <p:bldP spid="3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1F2F1"/>
        </a:solidFill>
        <a:effectLst/>
      </p:bgPr>
    </p:bg>
    <p:spTree>
      <p:nvGrpSpPr>
        <p:cNvPr id="1" name=""/>
        <p:cNvGrpSpPr/>
        <p:nvPr/>
      </p:nvGrpSpPr>
      <p:grpSpPr>
        <a:xfrm>
          <a:off x="0" y="0"/>
          <a:ext cx="0" cy="0"/>
          <a:chOff x="0" y="0"/>
          <a:chExt cx="0" cy="0"/>
        </a:xfrm>
      </p:grpSpPr>
      <p:sp>
        <p:nvSpPr>
          <p:cNvPr id="50" name="!!BOX6">
            <a:extLst>
              <a:ext uri="{FF2B5EF4-FFF2-40B4-BE49-F238E27FC236}">
                <a16:creationId xmlns:a16="http://schemas.microsoft.com/office/drawing/2014/main" id="{B077D9A4-9D07-7BAC-D19E-7B8F25BB3944}"/>
              </a:ext>
              <a:ext uri="{C183D7F6-B498-43B3-948B-1728B52AA6E4}">
                <adec:decorative xmlns:adec="http://schemas.microsoft.com/office/drawing/2017/decorative" val="1"/>
              </a:ext>
            </a:extLst>
          </p:cNvPr>
          <p:cNvSpPr>
            <a:spLocks/>
          </p:cNvSpPr>
          <p:nvPr/>
        </p:nvSpPr>
        <p:spPr bwMode="auto">
          <a:xfrm>
            <a:off x="2369977" y="5032218"/>
            <a:ext cx="2728787" cy="1039699"/>
          </a:xfrm>
          <a:prstGeom prst="roundRect">
            <a:avLst>
              <a:gd name="adj" fmla="val 50000"/>
            </a:avLst>
          </a:prstGeom>
          <a:gradFill>
            <a:gsLst>
              <a:gs pos="50000">
                <a:srgbClr val="94E19A"/>
              </a:gs>
              <a:gs pos="0">
                <a:srgbClr val="AEF23D"/>
              </a:gs>
              <a:gs pos="100000">
                <a:srgbClr val="79CFFC"/>
              </a:gs>
            </a:gsLst>
            <a:lin ang="2700000" scaled="1"/>
          </a:gradFill>
          <a:ln w="3768" cap="flat">
            <a:noFill/>
            <a:prstDash val="solid"/>
            <a:miter/>
          </a:ln>
        </p:spPr>
        <p:txBody>
          <a:bodyPr rtlCol="0" anchor="ctr"/>
          <a:lstStyle/>
          <a:p>
            <a:endParaRPr lang="en-GB"/>
          </a:p>
        </p:txBody>
      </p:sp>
      <p:grpSp>
        <p:nvGrpSpPr>
          <p:cNvPr id="67" name="Group 66">
            <a:extLst>
              <a:ext uri="{FF2B5EF4-FFF2-40B4-BE49-F238E27FC236}">
                <a16:creationId xmlns:a16="http://schemas.microsoft.com/office/drawing/2014/main" id="{8A263730-78EB-2D47-1FF0-A771BCB22111}"/>
              </a:ext>
              <a:ext uri="{C183D7F6-B498-43B3-948B-1728B52AA6E4}">
                <adec:decorative xmlns:adec="http://schemas.microsoft.com/office/drawing/2017/decorative" val="1"/>
              </a:ext>
            </a:extLst>
          </p:cNvPr>
          <p:cNvGrpSpPr/>
          <p:nvPr/>
        </p:nvGrpSpPr>
        <p:grpSpPr>
          <a:xfrm>
            <a:off x="3569185" y="5952575"/>
            <a:ext cx="230609" cy="231532"/>
            <a:chOff x="8421005" y="4306066"/>
            <a:chExt cx="230609" cy="231532"/>
          </a:xfrm>
        </p:grpSpPr>
        <p:grpSp>
          <p:nvGrpSpPr>
            <p:cNvPr id="68" name="Group 67">
              <a:extLst>
                <a:ext uri="{FF2B5EF4-FFF2-40B4-BE49-F238E27FC236}">
                  <a16:creationId xmlns:a16="http://schemas.microsoft.com/office/drawing/2014/main" id="{CF95C598-0822-7A95-2E9B-03140E2660AD}"/>
                </a:ext>
              </a:extLst>
            </p:cNvPr>
            <p:cNvGrpSpPr/>
            <p:nvPr/>
          </p:nvGrpSpPr>
          <p:grpSpPr>
            <a:xfrm>
              <a:off x="8421005" y="4306066"/>
              <a:ext cx="230609" cy="231532"/>
              <a:chOff x="1981803" y="5148625"/>
              <a:chExt cx="230609" cy="231532"/>
            </a:xfrm>
          </p:grpSpPr>
          <p:pic>
            <p:nvPicPr>
              <p:cNvPr id="70" name="Picture 69">
                <a:extLst>
                  <a:ext uri="{FF2B5EF4-FFF2-40B4-BE49-F238E27FC236}">
                    <a16:creationId xmlns:a16="http://schemas.microsoft.com/office/drawing/2014/main" id="{66F993E3-F9DD-3FE9-46A8-5E0C2853D162}"/>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981803" y="5148625"/>
                <a:ext cx="230609" cy="231532"/>
              </a:xfrm>
              <a:prstGeom prst="rect">
                <a:avLst/>
              </a:prstGeom>
              <a:effectLst>
                <a:outerShdw blurRad="266700" sx="102000" sy="102000" algn="ctr" rotWithShape="0">
                  <a:schemeClr val="accent1">
                    <a:alpha val="96000"/>
                  </a:schemeClr>
                </a:outerShdw>
              </a:effectLst>
            </p:spPr>
          </p:pic>
          <p:pic>
            <p:nvPicPr>
              <p:cNvPr id="71" name="Picture 70">
                <a:extLst>
                  <a:ext uri="{FF2B5EF4-FFF2-40B4-BE49-F238E27FC236}">
                    <a16:creationId xmlns:a16="http://schemas.microsoft.com/office/drawing/2014/main" id="{0A9AC626-8AC4-EDF4-7200-10E7DEA039AF}"/>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69" name="Oval 68">
              <a:hlinkClick r:id="rId7"/>
              <a:extLst>
                <a:ext uri="{FF2B5EF4-FFF2-40B4-BE49-F238E27FC236}">
                  <a16:creationId xmlns:a16="http://schemas.microsoft.com/office/drawing/2014/main" id="{D6B744D1-4585-4281-704A-009056D89BA8}"/>
                </a:ext>
              </a:extLst>
            </p:cNvPr>
            <p:cNvSpPr>
              <a:spLocks/>
            </p:cNvSpPr>
            <p:nvPr/>
          </p:nvSpPr>
          <p:spPr bwMode="auto">
            <a:xfrm>
              <a:off x="8421005" y="4306066"/>
              <a:ext cx="230609" cy="231532"/>
            </a:xfrm>
            <a:prstGeom prst="ellipse">
              <a:avLst/>
            </a:prstGeom>
            <a:solidFill>
              <a:schemeClr val="accent5">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72" name="Rectangle 71">
            <a:extLst>
              <a:ext uri="{FF2B5EF4-FFF2-40B4-BE49-F238E27FC236}">
                <a16:creationId xmlns:a16="http://schemas.microsoft.com/office/drawing/2014/main" id="{EFEE2B63-D49C-8EBA-DDC1-DAA42DA1887D}"/>
              </a:ext>
              <a:ext uri="{C183D7F6-B498-43B3-948B-1728B52AA6E4}">
                <adec:decorative xmlns:adec="http://schemas.microsoft.com/office/drawing/2017/decorative" val="1"/>
              </a:ext>
            </a:extLst>
          </p:cNvPr>
          <p:cNvSpPr/>
          <p:nvPr/>
        </p:nvSpPr>
        <p:spPr bwMode="auto">
          <a:xfrm>
            <a:off x="2378563" y="5158114"/>
            <a:ext cx="2710961" cy="78790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600">
                <a:solidFill>
                  <a:srgbClr val="000000"/>
                </a:solidFill>
                <a:latin typeface="Segoe UI Semibold"/>
                <a:ea typeface="Segoe UI" pitchFamily="34" charset="0"/>
                <a:cs typeface="Segoe UI" pitchFamily="34" charset="0"/>
              </a:rPr>
              <a:t>Managed devices</a:t>
            </a:r>
            <a:br>
              <a:rPr lang="en-GB" sz="1600">
                <a:solidFill>
                  <a:srgbClr val="000000"/>
                </a:solidFill>
                <a:latin typeface="Segoe UI Semibold"/>
                <a:ea typeface="Segoe UI" pitchFamily="34" charset="0"/>
                <a:cs typeface="Segoe UI" pitchFamily="34" charset="0"/>
              </a:rPr>
            </a:br>
            <a:r>
              <a:rPr lang="en-GB" sz="1600">
                <a:solidFill>
                  <a:srgbClr val="000000"/>
                </a:solidFill>
                <a:latin typeface="Segoe UI Semibold"/>
                <a:ea typeface="Segoe UI" pitchFamily="34" charset="0"/>
                <a:cs typeface="Segoe UI" pitchFamily="34" charset="0"/>
              </a:rPr>
              <a:t>overview</a:t>
            </a:r>
          </a:p>
        </p:txBody>
      </p:sp>
      <p:sp>
        <p:nvSpPr>
          <p:cNvPr id="73" name="!!BOX6">
            <a:extLst>
              <a:ext uri="{FF2B5EF4-FFF2-40B4-BE49-F238E27FC236}">
                <a16:creationId xmlns:a16="http://schemas.microsoft.com/office/drawing/2014/main" id="{FDA9EAA2-7AF1-4FB9-C622-E05CD340300D}"/>
              </a:ext>
              <a:ext uri="{C183D7F6-B498-43B3-948B-1728B52AA6E4}">
                <adec:decorative xmlns:adec="http://schemas.microsoft.com/office/drawing/2017/decorative" val="1"/>
              </a:ext>
            </a:extLst>
          </p:cNvPr>
          <p:cNvSpPr>
            <a:spLocks/>
          </p:cNvSpPr>
          <p:nvPr/>
        </p:nvSpPr>
        <p:spPr bwMode="auto">
          <a:xfrm>
            <a:off x="7107363" y="5032218"/>
            <a:ext cx="2728788" cy="1039699"/>
          </a:xfrm>
          <a:prstGeom prst="roundRect">
            <a:avLst>
              <a:gd name="adj" fmla="val 50000"/>
            </a:avLst>
          </a:prstGeom>
          <a:gradFill>
            <a:gsLst>
              <a:gs pos="0">
                <a:srgbClr val="716CDC"/>
              </a:gs>
              <a:gs pos="100000">
                <a:srgbClr val="342792"/>
              </a:gs>
            </a:gsLst>
            <a:lin ang="2700000" scaled="1"/>
          </a:gradFill>
          <a:ln w="3768" cap="flat">
            <a:noFill/>
            <a:prstDash val="solid"/>
            <a:miter/>
          </a:ln>
        </p:spPr>
        <p:txBody>
          <a:bodyPr rtlCol="0" anchor="ctr"/>
          <a:lstStyle/>
          <a:p>
            <a:endParaRPr lang="en-GB">
              <a:solidFill>
                <a:srgbClr val="000000"/>
              </a:solidFill>
              <a:latin typeface="Segoe UI"/>
            </a:endParaRPr>
          </a:p>
        </p:txBody>
      </p:sp>
      <p:sp>
        <p:nvSpPr>
          <p:cNvPr id="74" name="Title 1">
            <a:extLst>
              <a:ext uri="{FF2B5EF4-FFF2-40B4-BE49-F238E27FC236}">
                <a16:creationId xmlns:a16="http://schemas.microsoft.com/office/drawing/2014/main" id="{0A5992CA-6CFA-0492-FB40-FCA2D3B5DAD2}"/>
              </a:ext>
              <a:ext uri="{C183D7F6-B498-43B3-948B-1728B52AA6E4}">
                <adec:decorative xmlns:adec="http://schemas.microsoft.com/office/drawing/2017/decorative" val="1"/>
              </a:ext>
            </a:extLst>
          </p:cNvPr>
          <p:cNvSpPr txBox="1">
            <a:spLocks/>
          </p:cNvSpPr>
          <p:nvPr/>
        </p:nvSpPr>
        <p:spPr>
          <a:xfrm>
            <a:off x="7121491" y="5305846"/>
            <a:ext cx="2700532" cy="492443"/>
          </a:xfrm>
          <a:prstGeom prst="rect">
            <a:avLst/>
          </a:prstGeom>
        </p:spPr>
        <p:txBody>
          <a:bodyPr vert="horz" wrap="square" lIns="0" tIns="0" rIns="0" bIns="0" rtlCol="0" anchor="ctr" anchorCtr="0">
            <a:spAutoFit/>
          </a:bodyPr>
          <a:lstStyle>
            <a:lvl1pPr algn="l" defTabSz="932742" rtl="0" eaLnBrk="1" latinLnBrk="0" hangingPunct="1">
              <a:lnSpc>
                <a:spcPct val="100000"/>
              </a:lnSpc>
              <a:spcBef>
                <a:spcPct val="0"/>
              </a:spcBef>
              <a:buNone/>
              <a:defRPr lang="en-US" sz="2800" b="0" kern="1200" cap="none" spc="-50" baseline="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GB" sz="1600" b="0" i="0" u="none" strike="noStrike" kern="1200" cap="none" spc="-50" normalizeH="0" baseline="0" noProof="0">
                <a:ln w="3175">
                  <a:noFill/>
                </a:ln>
                <a:solidFill>
                  <a:schemeClr val="bg1"/>
                </a:solidFill>
                <a:effectLst/>
                <a:uLnTx/>
                <a:uFillTx/>
                <a:latin typeface="Segoe UI Semibold"/>
              </a:rPr>
              <a:t>If </a:t>
            </a:r>
            <a:r>
              <a:rPr lang="en-GB" sz="1600" noProof="0">
                <a:solidFill>
                  <a:schemeClr val="bg1"/>
                </a:solidFill>
                <a:latin typeface="Segoe UI Semibold"/>
              </a:rPr>
              <a:t>your or</a:t>
            </a:r>
            <a:r>
              <a:rPr kumimoji="0" lang="en-GB" sz="1600" b="0" i="0" u="none" strike="noStrike" kern="1200" cap="none" spc="-50" normalizeH="0" baseline="0" noProof="0">
                <a:ln w="3175">
                  <a:noFill/>
                </a:ln>
                <a:solidFill>
                  <a:schemeClr val="bg1"/>
                </a:solidFill>
                <a:effectLst/>
                <a:uLnTx/>
                <a:uFillTx/>
                <a:latin typeface="Segoe UI Semibold"/>
              </a:rPr>
              <a:t>ganisation is</a:t>
            </a:r>
            <a:br>
              <a:rPr kumimoji="0" lang="en-GB" sz="1600" b="0" i="0" u="none" strike="noStrike" kern="1200" cap="none" spc="-50" normalizeH="0" baseline="0" noProof="0">
                <a:ln w="3175">
                  <a:noFill/>
                </a:ln>
                <a:solidFill>
                  <a:schemeClr val="bg1"/>
                </a:solidFill>
                <a:effectLst/>
                <a:uLnTx/>
                <a:uFillTx/>
                <a:latin typeface="Segoe UI Semibold"/>
              </a:rPr>
            </a:br>
            <a:r>
              <a:rPr kumimoji="0" lang="en-GB" sz="1600" b="0" i="0" u="none" strike="noStrike" kern="1200" cap="none" spc="-50" normalizeH="0" baseline="0" noProof="0">
                <a:ln w="3175">
                  <a:noFill/>
                </a:ln>
                <a:solidFill>
                  <a:schemeClr val="bg1"/>
                </a:solidFill>
                <a:effectLst/>
                <a:uLnTx/>
                <a:uFillTx/>
                <a:latin typeface="Segoe UI Semibold"/>
              </a:rPr>
              <a:t>deploying Shared Devices</a:t>
            </a:r>
          </a:p>
        </p:txBody>
      </p:sp>
      <p:grpSp>
        <p:nvGrpSpPr>
          <p:cNvPr id="75" name="Group 74">
            <a:extLst>
              <a:ext uri="{FF2B5EF4-FFF2-40B4-BE49-F238E27FC236}">
                <a16:creationId xmlns:a16="http://schemas.microsoft.com/office/drawing/2014/main" id="{13A214BE-C10E-63D5-7DC0-D9D70C727530}"/>
              </a:ext>
              <a:ext uri="{C183D7F6-B498-43B3-948B-1728B52AA6E4}">
                <adec:decorative xmlns:adec="http://schemas.microsoft.com/office/drawing/2017/decorative" val="1"/>
              </a:ext>
            </a:extLst>
          </p:cNvPr>
          <p:cNvGrpSpPr/>
          <p:nvPr/>
        </p:nvGrpSpPr>
        <p:grpSpPr>
          <a:xfrm>
            <a:off x="8356452" y="5952575"/>
            <a:ext cx="230610" cy="231532"/>
            <a:chOff x="8356452" y="5952575"/>
            <a:chExt cx="230610" cy="231532"/>
          </a:xfrm>
        </p:grpSpPr>
        <p:pic>
          <p:nvPicPr>
            <p:cNvPr id="76" name="Picture 75">
              <a:extLst>
                <a:ext uri="{FF2B5EF4-FFF2-40B4-BE49-F238E27FC236}">
                  <a16:creationId xmlns:a16="http://schemas.microsoft.com/office/drawing/2014/main" id="{546C053D-0907-C1ED-0C53-4E6FD38B39AD}"/>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8356453" y="5952575"/>
              <a:ext cx="230609" cy="231532"/>
            </a:xfrm>
            <a:prstGeom prst="rect">
              <a:avLst/>
            </a:prstGeom>
            <a:effectLst>
              <a:outerShdw blurRad="266700" sx="102000" sy="102000" algn="ctr" rotWithShape="0">
                <a:schemeClr val="accent1">
                  <a:alpha val="96000"/>
                </a:schemeClr>
              </a:outerShdw>
            </a:effectLst>
          </p:spPr>
        </p:pic>
        <p:pic>
          <p:nvPicPr>
            <p:cNvPr id="78" name="Graphic 77" descr="Cursor with solid fill">
              <a:extLst>
                <a:ext uri="{FF2B5EF4-FFF2-40B4-BE49-F238E27FC236}">
                  <a16:creationId xmlns:a16="http://schemas.microsoft.com/office/drawing/2014/main" id="{12463F44-2426-4E0B-267B-E6D64A7E139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75338" y="5971922"/>
              <a:ext cx="192838" cy="192838"/>
            </a:xfrm>
            <a:prstGeom prst="rect">
              <a:avLst/>
            </a:prstGeom>
          </p:spPr>
        </p:pic>
        <p:sp>
          <p:nvSpPr>
            <p:cNvPr id="79" name="Oval 78">
              <a:hlinkClick r:id="rId7"/>
              <a:extLst>
                <a:ext uri="{FF2B5EF4-FFF2-40B4-BE49-F238E27FC236}">
                  <a16:creationId xmlns:a16="http://schemas.microsoft.com/office/drawing/2014/main" id="{DA5A58E6-49F5-6D97-CCD6-1FF13610FC8A}"/>
                </a:ext>
              </a:extLst>
            </p:cNvPr>
            <p:cNvSpPr>
              <a:spLocks/>
            </p:cNvSpPr>
            <p:nvPr/>
          </p:nvSpPr>
          <p:spPr bwMode="auto">
            <a:xfrm>
              <a:off x="8356452" y="5952575"/>
              <a:ext cx="230609" cy="231532"/>
            </a:xfrm>
            <a:prstGeom prst="ellipse">
              <a:avLst/>
            </a:prstGeom>
            <a:solidFill>
              <a:schemeClr val="accent5">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31" name="!!BOX1">
            <a:extLst>
              <a:ext uri="{FF2B5EF4-FFF2-40B4-BE49-F238E27FC236}">
                <a16:creationId xmlns:a16="http://schemas.microsoft.com/office/drawing/2014/main" id="{50E46D85-DB8B-38F3-9876-88D8B77DD7DF}"/>
              </a:ext>
              <a:ext uri="{C183D7F6-B498-43B3-948B-1728B52AA6E4}">
                <adec:decorative xmlns:adec="http://schemas.microsoft.com/office/drawing/2017/decorative" val="1"/>
              </a:ext>
            </a:extLst>
          </p:cNvPr>
          <p:cNvSpPr>
            <a:spLocks/>
          </p:cNvSpPr>
          <p:nvPr/>
        </p:nvSpPr>
        <p:spPr bwMode="auto">
          <a:xfrm>
            <a:off x="457200" y="2109185"/>
            <a:ext cx="3679825" cy="1000149"/>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3" name="Rectangle 12">
            <a:extLst>
              <a:ext uri="{FF2B5EF4-FFF2-40B4-BE49-F238E27FC236}">
                <a16:creationId xmlns:a16="http://schemas.microsoft.com/office/drawing/2014/main" id="{BEB7B887-1728-F895-CE3B-C62C2DD7A8E0}"/>
              </a:ext>
              <a:ext uri="{C183D7F6-B498-43B3-948B-1728B52AA6E4}">
                <adec:decorative xmlns:adec="http://schemas.microsoft.com/office/drawing/2017/decorative" val="1"/>
              </a:ext>
            </a:extLst>
          </p:cNvPr>
          <p:cNvSpPr/>
          <p:nvPr/>
        </p:nvSpPr>
        <p:spPr bwMode="auto">
          <a:xfrm>
            <a:off x="1502248" y="2369194"/>
            <a:ext cx="2574451" cy="48013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marL="0" marR="0" lvl="0" indent="0" defTabSz="932472"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What solution are you using?</a:t>
            </a:r>
          </a:p>
        </p:txBody>
      </p:sp>
      <p:grpSp>
        <p:nvGrpSpPr>
          <p:cNvPr id="66" name="!!A">
            <a:extLst>
              <a:ext uri="{FF2B5EF4-FFF2-40B4-BE49-F238E27FC236}">
                <a16:creationId xmlns:a16="http://schemas.microsoft.com/office/drawing/2014/main" id="{DB2C248E-8EC0-4566-4FED-BB5D3AE1B1E9}"/>
              </a:ext>
              <a:ext uri="{C183D7F6-B498-43B3-948B-1728B52AA6E4}">
                <adec:decorative xmlns:adec="http://schemas.microsoft.com/office/drawing/2017/decorative" val="1"/>
              </a:ext>
            </a:extLst>
          </p:cNvPr>
          <p:cNvGrpSpPr/>
          <p:nvPr/>
        </p:nvGrpSpPr>
        <p:grpSpPr>
          <a:xfrm>
            <a:off x="3796106" y="2803918"/>
            <a:ext cx="230609" cy="231532"/>
            <a:chOff x="-1827186" y="5547821"/>
            <a:chExt cx="624246" cy="626744"/>
          </a:xfrm>
        </p:grpSpPr>
        <p:pic>
          <p:nvPicPr>
            <p:cNvPr id="62" name="Picture 61">
              <a:extLst>
                <a:ext uri="{FF2B5EF4-FFF2-40B4-BE49-F238E27FC236}">
                  <a16:creationId xmlns:a16="http://schemas.microsoft.com/office/drawing/2014/main" id="{7D07A592-EAEA-B3DB-F59C-DDAD792F69FC}"/>
                </a:ext>
              </a:extLst>
            </p:cNvPr>
            <p:cNvPicPr>
              <a:picLocks noChangeAspect="1"/>
            </p:cNvPicPr>
            <p:nvPr/>
          </p:nvPicPr>
          <p:blipFill>
            <a:blip r:embed="rId10">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65" name="Graphic 64" descr="Cursor with solid fill">
              <a:extLst>
                <a:ext uri="{FF2B5EF4-FFF2-40B4-BE49-F238E27FC236}">
                  <a16:creationId xmlns:a16="http://schemas.microsoft.com/office/drawing/2014/main" id="{BC201B18-3A10-AB64-6B43-DD0EE4CF36B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76064" y="5600192"/>
              <a:ext cx="522002" cy="522002"/>
            </a:xfrm>
            <a:prstGeom prst="rect">
              <a:avLst/>
            </a:prstGeom>
          </p:spPr>
        </p:pic>
      </p:grpSp>
      <p:grpSp>
        <p:nvGrpSpPr>
          <p:cNvPr id="5" name="Group 4">
            <a:extLst>
              <a:ext uri="{FF2B5EF4-FFF2-40B4-BE49-F238E27FC236}">
                <a16:creationId xmlns:a16="http://schemas.microsoft.com/office/drawing/2014/main" id="{0E9745D6-8CFB-C91D-C0B6-78A04BA708F6}"/>
              </a:ext>
              <a:ext uri="{C183D7F6-B498-43B3-948B-1728B52AA6E4}">
                <adec:decorative xmlns:adec="http://schemas.microsoft.com/office/drawing/2017/decorative" val="1"/>
              </a:ext>
            </a:extLst>
          </p:cNvPr>
          <p:cNvGrpSpPr/>
          <p:nvPr/>
        </p:nvGrpSpPr>
        <p:grpSpPr>
          <a:xfrm>
            <a:off x="681308" y="2273640"/>
            <a:ext cx="671240" cy="671240"/>
            <a:chOff x="3966032" y="2902995"/>
            <a:chExt cx="2937462" cy="2937462"/>
          </a:xfrm>
        </p:grpSpPr>
        <p:grpSp>
          <p:nvGrpSpPr>
            <p:cNvPr id="6" name="Group 5">
              <a:extLst>
                <a:ext uri="{FF2B5EF4-FFF2-40B4-BE49-F238E27FC236}">
                  <a16:creationId xmlns:a16="http://schemas.microsoft.com/office/drawing/2014/main" id="{FE112346-0A05-1489-7C98-E17756F37577}"/>
                </a:ext>
              </a:extLst>
            </p:cNvPr>
            <p:cNvGrpSpPr/>
            <p:nvPr/>
          </p:nvGrpSpPr>
          <p:grpSpPr>
            <a:xfrm>
              <a:off x="3966032" y="2902995"/>
              <a:ext cx="2937462" cy="2937462"/>
              <a:chOff x="3107352" y="3505200"/>
              <a:chExt cx="2247900" cy="2247900"/>
            </a:xfrm>
          </p:grpSpPr>
          <p:sp useBgFill="1">
            <p:nvSpPr>
              <p:cNvPr id="8" name="Oval 7">
                <a:extLst>
                  <a:ext uri="{FF2B5EF4-FFF2-40B4-BE49-F238E27FC236}">
                    <a16:creationId xmlns:a16="http://schemas.microsoft.com/office/drawing/2014/main" id="{D7B51DD9-B04B-321C-F8A5-781FE8C090DB}"/>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9" name="Oval 8">
                <a:extLst>
                  <a:ext uri="{FF2B5EF4-FFF2-40B4-BE49-F238E27FC236}">
                    <a16:creationId xmlns:a16="http://schemas.microsoft.com/office/drawing/2014/main" id="{A31A6DAD-8D1B-4C67-4DB4-73A6DE78704E}"/>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7" name="Oval 6">
              <a:extLst>
                <a:ext uri="{FF2B5EF4-FFF2-40B4-BE49-F238E27FC236}">
                  <a16:creationId xmlns:a16="http://schemas.microsoft.com/office/drawing/2014/main" id="{EBFEE12A-0985-85D0-BE4F-618AC046E9FE}"/>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120" name="Oval 119">
            <a:extLst>
              <a:ext uri="{FF2B5EF4-FFF2-40B4-BE49-F238E27FC236}">
                <a16:creationId xmlns:a16="http://schemas.microsoft.com/office/drawing/2014/main" id="{38DB3CBE-8F26-4A91-668D-B5A91FD62A39}"/>
              </a:ext>
              <a:ext uri="{C183D7F6-B498-43B3-948B-1728B52AA6E4}">
                <adec:decorative xmlns:adec="http://schemas.microsoft.com/office/drawing/2017/decorative" val="1"/>
              </a:ext>
            </a:extLst>
          </p:cNvPr>
          <p:cNvSpPr/>
          <p:nvPr/>
        </p:nvSpPr>
        <p:spPr>
          <a:xfrm>
            <a:off x="727806" y="2320139"/>
            <a:ext cx="578242" cy="578242"/>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rPr>
              <a:t>1</a:t>
            </a:r>
          </a:p>
        </p:txBody>
      </p:sp>
      <p:sp>
        <p:nvSpPr>
          <p:cNvPr id="28" name="Title 1">
            <a:extLst>
              <a:ext uri="{FF2B5EF4-FFF2-40B4-BE49-F238E27FC236}">
                <a16:creationId xmlns:a16="http://schemas.microsoft.com/office/drawing/2014/main" id="{4A802B0E-6C64-7AD1-EDB5-9DC21FAE1C0D}"/>
              </a:ext>
              <a:ext uri="{C183D7F6-B498-43B3-948B-1728B52AA6E4}">
                <adec:decorative xmlns:adec="http://schemas.microsoft.com/office/drawing/2017/decorative" val="1"/>
              </a:ext>
            </a:extLst>
          </p:cNvPr>
          <p:cNvSpPr txBox="1">
            <a:spLocks/>
          </p:cNvSpPr>
          <p:nvPr/>
        </p:nvSpPr>
        <p:spPr>
          <a:xfrm>
            <a:off x="4412280" y="1598099"/>
            <a:ext cx="3367440" cy="276999"/>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50" baseline="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GB" sz="1800" b="0" i="0" u="none" strike="noStrike" kern="1200" cap="none" spc="-50" normalizeH="0" baseline="0" noProof="0">
                <a:ln w="3175">
                  <a:noFill/>
                </a:ln>
                <a:solidFill>
                  <a:srgbClr val="000000"/>
                </a:solidFill>
                <a:effectLst/>
                <a:uLnTx/>
                <a:uFillTx/>
                <a:latin typeface="Segoe UI Semibold"/>
                <a:ea typeface="+mn-ea"/>
                <a:cs typeface="Segoe UI" pitchFamily="34" charset="0"/>
              </a:rPr>
              <a:t>Considerations</a:t>
            </a:r>
            <a:endParaRPr kumimoji="0" lang="en-GB" sz="1800" b="0" i="0" u="none" strike="noStrike" kern="1200" cap="none" spc="-50" normalizeH="0" baseline="0" noProof="0">
              <a:ln w="3175">
                <a:noFill/>
              </a:ln>
              <a:solidFill>
                <a:srgbClr val="000000"/>
              </a:solidFill>
              <a:effectLst/>
              <a:uLnTx/>
              <a:uFillTx/>
              <a:latin typeface="Segoe UI Semilight" panose="020B0402040204020203" pitchFamily="34" charset="0"/>
              <a:ea typeface="+mn-ea"/>
              <a:cs typeface="Segoe UI Semilight" panose="020B0402040204020203" pitchFamily="34" charset="0"/>
            </a:endParaRPr>
          </a:p>
        </p:txBody>
      </p:sp>
      <p:sp>
        <p:nvSpPr>
          <p:cNvPr id="18" name="!!BOX1">
            <a:extLst>
              <a:ext uri="{FF2B5EF4-FFF2-40B4-BE49-F238E27FC236}">
                <a16:creationId xmlns:a16="http://schemas.microsoft.com/office/drawing/2014/main" id="{2EC24E4C-EB3E-FF28-6734-0FC8A3308BFD}"/>
              </a:ext>
              <a:ext uri="{C183D7F6-B498-43B3-948B-1728B52AA6E4}">
                <adec:decorative xmlns:adec="http://schemas.microsoft.com/office/drawing/2017/decorative" val="1"/>
              </a:ext>
            </a:extLst>
          </p:cNvPr>
          <p:cNvSpPr>
            <a:spLocks/>
          </p:cNvSpPr>
          <p:nvPr/>
        </p:nvSpPr>
        <p:spPr bwMode="auto">
          <a:xfrm>
            <a:off x="4254500" y="2109185"/>
            <a:ext cx="3679825" cy="1000149"/>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9" name="Rectangle 18">
            <a:extLst>
              <a:ext uri="{FF2B5EF4-FFF2-40B4-BE49-F238E27FC236}">
                <a16:creationId xmlns:a16="http://schemas.microsoft.com/office/drawing/2014/main" id="{8C7F209C-12D2-7B51-9A0E-12BDA8D3D862}"/>
              </a:ext>
              <a:ext uri="{C183D7F6-B498-43B3-948B-1728B52AA6E4}">
                <adec:decorative xmlns:adec="http://schemas.microsoft.com/office/drawing/2017/decorative" val="1"/>
              </a:ext>
            </a:extLst>
          </p:cNvPr>
          <p:cNvSpPr/>
          <p:nvPr/>
        </p:nvSpPr>
        <p:spPr bwMode="auto">
          <a:xfrm>
            <a:off x="5299549" y="2184528"/>
            <a:ext cx="2211470" cy="84946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defTabSz="932472" fontAlgn="base">
              <a:spcBef>
                <a:spcPct val="0"/>
              </a:spcBef>
              <a:spcAft>
                <a:spcPts val="600"/>
              </a:spcAft>
              <a:defRPr/>
            </a:pPr>
            <a:r>
              <a:rPr lang="en-GB" sz="1200">
                <a:solidFill>
                  <a:srgbClr val="000000"/>
                </a:solidFill>
                <a:latin typeface="Segoe UI Semibold"/>
                <a:ea typeface="Segoe UI" pitchFamily="34" charset="0"/>
                <a:cs typeface="Segoe UI" pitchFamily="34" charset="0"/>
              </a:rPr>
              <a:t>How would you like</a:t>
            </a:r>
            <a:br>
              <a:rPr lang="en-GB" sz="1200">
                <a:solidFill>
                  <a:srgbClr val="000000"/>
                </a:solidFill>
                <a:latin typeface="Segoe UI Semibold"/>
                <a:ea typeface="Segoe UI" pitchFamily="34" charset="0"/>
                <a:cs typeface="Segoe UI" pitchFamily="34" charset="0"/>
              </a:rPr>
            </a:br>
            <a:r>
              <a:rPr lang="en-GB" sz="1200">
                <a:solidFill>
                  <a:srgbClr val="000000"/>
                </a:solidFill>
                <a:latin typeface="Segoe UI Semibold"/>
                <a:ea typeface="Segoe UI" pitchFamily="34" charset="0"/>
                <a:cs typeface="Segoe UI" pitchFamily="34" charset="0"/>
              </a:rPr>
              <a:t>operating system updates to be rolled-out to devices?</a:t>
            </a:r>
          </a:p>
        </p:txBody>
      </p:sp>
      <p:grpSp>
        <p:nvGrpSpPr>
          <p:cNvPr id="20" name="!!A">
            <a:extLst>
              <a:ext uri="{FF2B5EF4-FFF2-40B4-BE49-F238E27FC236}">
                <a16:creationId xmlns:a16="http://schemas.microsoft.com/office/drawing/2014/main" id="{86C49F80-2E91-8073-F5DD-338A4A54CCBE}"/>
              </a:ext>
              <a:ext uri="{C183D7F6-B498-43B3-948B-1728B52AA6E4}">
                <adec:decorative xmlns:adec="http://schemas.microsoft.com/office/drawing/2017/decorative" val="1"/>
              </a:ext>
            </a:extLst>
          </p:cNvPr>
          <p:cNvGrpSpPr/>
          <p:nvPr/>
        </p:nvGrpSpPr>
        <p:grpSpPr>
          <a:xfrm>
            <a:off x="7593406" y="2803918"/>
            <a:ext cx="230609" cy="231532"/>
            <a:chOff x="-1827186" y="5547821"/>
            <a:chExt cx="624246" cy="626744"/>
          </a:xfrm>
        </p:grpSpPr>
        <p:pic>
          <p:nvPicPr>
            <p:cNvPr id="21" name="Picture 20">
              <a:extLst>
                <a:ext uri="{FF2B5EF4-FFF2-40B4-BE49-F238E27FC236}">
                  <a16:creationId xmlns:a16="http://schemas.microsoft.com/office/drawing/2014/main" id="{99897C8D-1B33-6A03-0ADE-8B4CE0447FBD}"/>
                </a:ext>
              </a:extLst>
            </p:cNvPr>
            <p:cNvPicPr>
              <a:picLocks noChangeAspect="1"/>
            </p:cNvPicPr>
            <p:nvPr/>
          </p:nvPicPr>
          <p:blipFill>
            <a:blip r:embed="rId10">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22" name="Graphic 21" descr="Cursor with solid fill">
              <a:extLst>
                <a:ext uri="{FF2B5EF4-FFF2-40B4-BE49-F238E27FC236}">
                  <a16:creationId xmlns:a16="http://schemas.microsoft.com/office/drawing/2014/main" id="{0431D729-5E34-C4B4-BF3C-85D4C19D051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76064" y="5600192"/>
              <a:ext cx="522002" cy="522002"/>
            </a:xfrm>
            <a:prstGeom prst="rect">
              <a:avLst/>
            </a:prstGeom>
          </p:spPr>
        </p:pic>
      </p:grpSp>
      <p:grpSp>
        <p:nvGrpSpPr>
          <p:cNvPr id="23" name="Group 22">
            <a:extLst>
              <a:ext uri="{FF2B5EF4-FFF2-40B4-BE49-F238E27FC236}">
                <a16:creationId xmlns:a16="http://schemas.microsoft.com/office/drawing/2014/main" id="{C43C2633-2B9E-34B6-F885-4E91E745469C}"/>
              </a:ext>
              <a:ext uri="{C183D7F6-B498-43B3-948B-1728B52AA6E4}">
                <adec:decorative xmlns:adec="http://schemas.microsoft.com/office/drawing/2017/decorative" val="1"/>
              </a:ext>
            </a:extLst>
          </p:cNvPr>
          <p:cNvGrpSpPr/>
          <p:nvPr/>
        </p:nvGrpSpPr>
        <p:grpSpPr>
          <a:xfrm>
            <a:off x="4478608" y="2273640"/>
            <a:ext cx="671240" cy="671240"/>
            <a:chOff x="3966032" y="2902995"/>
            <a:chExt cx="2937462" cy="2937462"/>
          </a:xfrm>
        </p:grpSpPr>
        <p:grpSp>
          <p:nvGrpSpPr>
            <p:cNvPr id="24" name="Group 23">
              <a:extLst>
                <a:ext uri="{FF2B5EF4-FFF2-40B4-BE49-F238E27FC236}">
                  <a16:creationId xmlns:a16="http://schemas.microsoft.com/office/drawing/2014/main" id="{0E56BB35-255C-2DD4-E1F0-81BB1E53F664}"/>
                </a:ext>
              </a:extLst>
            </p:cNvPr>
            <p:cNvGrpSpPr/>
            <p:nvPr/>
          </p:nvGrpSpPr>
          <p:grpSpPr>
            <a:xfrm>
              <a:off x="3966032" y="2902995"/>
              <a:ext cx="2937462" cy="2937462"/>
              <a:chOff x="3107352" y="3505200"/>
              <a:chExt cx="2247900" cy="2247900"/>
            </a:xfrm>
          </p:grpSpPr>
          <p:sp useBgFill="1">
            <p:nvSpPr>
              <p:cNvPr id="26" name="Oval 25">
                <a:extLst>
                  <a:ext uri="{FF2B5EF4-FFF2-40B4-BE49-F238E27FC236}">
                    <a16:creationId xmlns:a16="http://schemas.microsoft.com/office/drawing/2014/main" id="{2D18675F-0960-9B5F-7E74-55186063D04E}"/>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27" name="Oval 26">
                <a:extLst>
                  <a:ext uri="{FF2B5EF4-FFF2-40B4-BE49-F238E27FC236}">
                    <a16:creationId xmlns:a16="http://schemas.microsoft.com/office/drawing/2014/main" id="{A832CA76-A713-37E4-EA18-3933FA41FC58}"/>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25" name="Oval 24">
              <a:extLst>
                <a:ext uri="{FF2B5EF4-FFF2-40B4-BE49-F238E27FC236}">
                  <a16:creationId xmlns:a16="http://schemas.microsoft.com/office/drawing/2014/main" id="{2124CB01-3011-D0BE-309A-3E682925D465}"/>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36" name="Oval 35">
            <a:extLst>
              <a:ext uri="{FF2B5EF4-FFF2-40B4-BE49-F238E27FC236}">
                <a16:creationId xmlns:a16="http://schemas.microsoft.com/office/drawing/2014/main" id="{B9574BD4-7EB0-1372-486D-945CE5F5FBA3}"/>
              </a:ext>
              <a:ext uri="{C183D7F6-B498-43B3-948B-1728B52AA6E4}">
                <adec:decorative xmlns:adec="http://schemas.microsoft.com/office/drawing/2017/decorative" val="1"/>
              </a:ext>
            </a:extLst>
          </p:cNvPr>
          <p:cNvSpPr/>
          <p:nvPr/>
        </p:nvSpPr>
        <p:spPr>
          <a:xfrm>
            <a:off x="4525106" y="2320139"/>
            <a:ext cx="578242" cy="578242"/>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rPr>
              <a:t>2</a:t>
            </a:r>
          </a:p>
        </p:txBody>
      </p:sp>
      <p:sp>
        <p:nvSpPr>
          <p:cNvPr id="43" name="!!BOX1">
            <a:extLst>
              <a:ext uri="{FF2B5EF4-FFF2-40B4-BE49-F238E27FC236}">
                <a16:creationId xmlns:a16="http://schemas.microsoft.com/office/drawing/2014/main" id="{15C374D5-BE8A-BDCE-4142-6F50568642FB}"/>
              </a:ext>
              <a:ext uri="{C183D7F6-B498-43B3-948B-1728B52AA6E4}">
                <adec:decorative xmlns:adec="http://schemas.microsoft.com/office/drawing/2017/decorative" val="1"/>
              </a:ext>
            </a:extLst>
          </p:cNvPr>
          <p:cNvSpPr>
            <a:spLocks/>
          </p:cNvSpPr>
          <p:nvPr/>
        </p:nvSpPr>
        <p:spPr bwMode="auto">
          <a:xfrm>
            <a:off x="8054975" y="2109185"/>
            <a:ext cx="3679825" cy="1000149"/>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4" name="Rectangle 43">
            <a:extLst>
              <a:ext uri="{FF2B5EF4-FFF2-40B4-BE49-F238E27FC236}">
                <a16:creationId xmlns:a16="http://schemas.microsoft.com/office/drawing/2014/main" id="{4471910D-7AC8-CDFA-0F01-1966FCA7F2D3}"/>
              </a:ext>
              <a:ext uri="{C183D7F6-B498-43B3-948B-1728B52AA6E4}">
                <adec:decorative xmlns:adec="http://schemas.microsoft.com/office/drawing/2017/decorative" val="1"/>
              </a:ext>
            </a:extLst>
          </p:cNvPr>
          <p:cNvSpPr/>
          <p:nvPr/>
        </p:nvSpPr>
        <p:spPr bwMode="auto">
          <a:xfrm>
            <a:off x="9100024" y="2276861"/>
            <a:ext cx="2173208" cy="66479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defTabSz="932472" fontAlgn="base">
              <a:spcBef>
                <a:spcPct val="0"/>
              </a:spcBef>
              <a:spcAft>
                <a:spcPts val="600"/>
              </a:spcAft>
              <a:defRPr/>
            </a:pPr>
            <a:r>
              <a:rPr lang="en-GB" sz="1200">
                <a:solidFill>
                  <a:srgbClr val="000000"/>
                </a:solidFill>
                <a:latin typeface="Segoe UI Semibold"/>
                <a:ea typeface="Segoe UI" pitchFamily="34" charset="0"/>
                <a:cs typeface="Segoe UI" pitchFamily="34" charset="0"/>
              </a:rPr>
              <a:t>How would you like device builds to be deployed?</a:t>
            </a:r>
          </a:p>
        </p:txBody>
      </p:sp>
      <p:grpSp>
        <p:nvGrpSpPr>
          <p:cNvPr id="54" name="!!A">
            <a:extLst>
              <a:ext uri="{FF2B5EF4-FFF2-40B4-BE49-F238E27FC236}">
                <a16:creationId xmlns:a16="http://schemas.microsoft.com/office/drawing/2014/main" id="{5AD8001A-6599-54C7-9EAE-54B8F46E28FB}"/>
              </a:ext>
              <a:ext uri="{C183D7F6-B498-43B3-948B-1728B52AA6E4}">
                <adec:decorative xmlns:adec="http://schemas.microsoft.com/office/drawing/2017/decorative" val="1"/>
              </a:ext>
            </a:extLst>
          </p:cNvPr>
          <p:cNvGrpSpPr/>
          <p:nvPr/>
        </p:nvGrpSpPr>
        <p:grpSpPr>
          <a:xfrm>
            <a:off x="11393881" y="2803918"/>
            <a:ext cx="230609" cy="231532"/>
            <a:chOff x="-1827186" y="5547821"/>
            <a:chExt cx="624246" cy="626744"/>
          </a:xfrm>
        </p:grpSpPr>
        <p:pic>
          <p:nvPicPr>
            <p:cNvPr id="55" name="Picture 54">
              <a:extLst>
                <a:ext uri="{FF2B5EF4-FFF2-40B4-BE49-F238E27FC236}">
                  <a16:creationId xmlns:a16="http://schemas.microsoft.com/office/drawing/2014/main" id="{FAD3C46C-4410-D1C0-C9D7-B8D9FF5C8B0E}"/>
                </a:ext>
              </a:extLst>
            </p:cNvPr>
            <p:cNvPicPr>
              <a:picLocks noChangeAspect="1"/>
            </p:cNvPicPr>
            <p:nvPr/>
          </p:nvPicPr>
          <p:blipFill>
            <a:blip r:embed="rId10">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56" name="Graphic 55" descr="Cursor with solid fill">
              <a:extLst>
                <a:ext uri="{FF2B5EF4-FFF2-40B4-BE49-F238E27FC236}">
                  <a16:creationId xmlns:a16="http://schemas.microsoft.com/office/drawing/2014/main" id="{8BDA9B29-B83A-44DC-1ABE-99FFD88A1D8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76064" y="5600192"/>
              <a:ext cx="522002" cy="522002"/>
            </a:xfrm>
            <a:prstGeom prst="rect">
              <a:avLst/>
            </a:prstGeom>
          </p:spPr>
        </p:pic>
      </p:grpSp>
      <p:grpSp>
        <p:nvGrpSpPr>
          <p:cNvPr id="57" name="Group 56">
            <a:extLst>
              <a:ext uri="{FF2B5EF4-FFF2-40B4-BE49-F238E27FC236}">
                <a16:creationId xmlns:a16="http://schemas.microsoft.com/office/drawing/2014/main" id="{5F084CBB-1F28-EFC2-12EC-E3D2CA722A6E}"/>
              </a:ext>
              <a:ext uri="{C183D7F6-B498-43B3-948B-1728B52AA6E4}">
                <adec:decorative xmlns:adec="http://schemas.microsoft.com/office/drawing/2017/decorative" val="1"/>
              </a:ext>
            </a:extLst>
          </p:cNvPr>
          <p:cNvGrpSpPr/>
          <p:nvPr/>
        </p:nvGrpSpPr>
        <p:grpSpPr>
          <a:xfrm>
            <a:off x="8279083" y="2273640"/>
            <a:ext cx="671240" cy="671240"/>
            <a:chOff x="3966032" y="2902995"/>
            <a:chExt cx="2937462" cy="2937462"/>
          </a:xfrm>
        </p:grpSpPr>
        <p:grpSp>
          <p:nvGrpSpPr>
            <p:cNvPr id="58" name="Group 57">
              <a:extLst>
                <a:ext uri="{FF2B5EF4-FFF2-40B4-BE49-F238E27FC236}">
                  <a16:creationId xmlns:a16="http://schemas.microsoft.com/office/drawing/2014/main" id="{1C488DB4-6628-7E0F-A387-721783363BC6}"/>
                </a:ext>
              </a:extLst>
            </p:cNvPr>
            <p:cNvGrpSpPr/>
            <p:nvPr/>
          </p:nvGrpSpPr>
          <p:grpSpPr>
            <a:xfrm>
              <a:off x="3966032" y="2902995"/>
              <a:ext cx="2937462" cy="2937462"/>
              <a:chOff x="3107352" y="3505200"/>
              <a:chExt cx="2247900" cy="2247900"/>
            </a:xfrm>
          </p:grpSpPr>
          <p:sp useBgFill="1">
            <p:nvSpPr>
              <p:cNvPr id="60" name="Oval 59">
                <a:extLst>
                  <a:ext uri="{FF2B5EF4-FFF2-40B4-BE49-F238E27FC236}">
                    <a16:creationId xmlns:a16="http://schemas.microsoft.com/office/drawing/2014/main" id="{561A93D8-601C-1FFA-B266-2BC7DD56980E}"/>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61" name="Oval 60">
                <a:extLst>
                  <a:ext uri="{FF2B5EF4-FFF2-40B4-BE49-F238E27FC236}">
                    <a16:creationId xmlns:a16="http://schemas.microsoft.com/office/drawing/2014/main" id="{7AC52F35-4D59-8C73-7BD9-B2025ABAD3E6}"/>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59" name="Oval 58">
              <a:extLst>
                <a:ext uri="{FF2B5EF4-FFF2-40B4-BE49-F238E27FC236}">
                  <a16:creationId xmlns:a16="http://schemas.microsoft.com/office/drawing/2014/main" id="{7EABD4C1-4769-3D3C-3AE9-198BDAF26FF2}"/>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63" name="Oval 62">
            <a:extLst>
              <a:ext uri="{FF2B5EF4-FFF2-40B4-BE49-F238E27FC236}">
                <a16:creationId xmlns:a16="http://schemas.microsoft.com/office/drawing/2014/main" id="{C5D3ED26-E3D5-3BE8-9023-145A67B5A60C}"/>
              </a:ext>
              <a:ext uri="{C183D7F6-B498-43B3-948B-1728B52AA6E4}">
                <adec:decorative xmlns:adec="http://schemas.microsoft.com/office/drawing/2017/decorative" val="1"/>
              </a:ext>
            </a:extLst>
          </p:cNvPr>
          <p:cNvSpPr/>
          <p:nvPr/>
        </p:nvSpPr>
        <p:spPr>
          <a:xfrm>
            <a:off x="8325581" y="2320139"/>
            <a:ext cx="578242" cy="578242"/>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rPr>
              <a:t>3</a:t>
            </a:r>
          </a:p>
        </p:txBody>
      </p:sp>
      <p:sp>
        <p:nvSpPr>
          <p:cNvPr id="64" name="!!BOX1">
            <a:extLst>
              <a:ext uri="{FF2B5EF4-FFF2-40B4-BE49-F238E27FC236}">
                <a16:creationId xmlns:a16="http://schemas.microsoft.com/office/drawing/2014/main" id="{50B5351E-F01A-0448-76A5-42DD7F2CF849}"/>
              </a:ext>
              <a:ext uri="{C183D7F6-B498-43B3-948B-1728B52AA6E4}">
                <adec:decorative xmlns:adec="http://schemas.microsoft.com/office/drawing/2017/decorative" val="1"/>
              </a:ext>
            </a:extLst>
          </p:cNvPr>
          <p:cNvSpPr>
            <a:spLocks/>
          </p:cNvSpPr>
          <p:nvPr/>
        </p:nvSpPr>
        <p:spPr bwMode="auto">
          <a:xfrm>
            <a:off x="457200" y="3254386"/>
            <a:ext cx="3679825" cy="1000149"/>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84" name="Rectangle 83">
            <a:extLst>
              <a:ext uri="{FF2B5EF4-FFF2-40B4-BE49-F238E27FC236}">
                <a16:creationId xmlns:a16="http://schemas.microsoft.com/office/drawing/2014/main" id="{FB7146DC-1BD2-A38D-E50D-508EB23242A9}"/>
              </a:ext>
              <a:ext uri="{C183D7F6-B498-43B3-948B-1728B52AA6E4}">
                <adec:decorative xmlns:adec="http://schemas.microsoft.com/office/drawing/2017/decorative" val="1"/>
              </a:ext>
            </a:extLst>
          </p:cNvPr>
          <p:cNvSpPr/>
          <p:nvPr/>
        </p:nvSpPr>
        <p:spPr bwMode="auto">
          <a:xfrm>
            <a:off x="1502249" y="3422062"/>
            <a:ext cx="2293856" cy="66479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defTabSz="932472" fontAlgn="base">
              <a:spcBef>
                <a:spcPct val="0"/>
              </a:spcBef>
              <a:spcAft>
                <a:spcPts val="600"/>
              </a:spcAft>
              <a:defRPr/>
            </a:pPr>
            <a:r>
              <a:rPr lang="en-GB" sz="1200">
                <a:solidFill>
                  <a:srgbClr val="000000"/>
                </a:solidFill>
                <a:latin typeface="Segoe UI Semibold"/>
                <a:ea typeface="Segoe UI" pitchFamily="34" charset="0"/>
                <a:cs typeface="Segoe UI" pitchFamily="34" charset="0"/>
              </a:rPr>
              <a:t>What do you want the standard device set-up to be?</a:t>
            </a:r>
          </a:p>
        </p:txBody>
      </p:sp>
      <p:grpSp>
        <p:nvGrpSpPr>
          <p:cNvPr id="91" name="Group 90">
            <a:extLst>
              <a:ext uri="{FF2B5EF4-FFF2-40B4-BE49-F238E27FC236}">
                <a16:creationId xmlns:a16="http://schemas.microsoft.com/office/drawing/2014/main" id="{A154BC4A-E5B2-2C87-2FFD-11E6E50FC4F0}"/>
              </a:ext>
              <a:ext uri="{C183D7F6-B498-43B3-948B-1728B52AA6E4}">
                <adec:decorative xmlns:adec="http://schemas.microsoft.com/office/drawing/2017/decorative" val="1"/>
              </a:ext>
            </a:extLst>
          </p:cNvPr>
          <p:cNvGrpSpPr/>
          <p:nvPr/>
        </p:nvGrpSpPr>
        <p:grpSpPr>
          <a:xfrm>
            <a:off x="681308" y="3418841"/>
            <a:ext cx="671240" cy="671240"/>
            <a:chOff x="3966032" y="2902995"/>
            <a:chExt cx="2937462" cy="2937462"/>
          </a:xfrm>
        </p:grpSpPr>
        <p:grpSp>
          <p:nvGrpSpPr>
            <p:cNvPr id="92" name="Group 91">
              <a:extLst>
                <a:ext uri="{FF2B5EF4-FFF2-40B4-BE49-F238E27FC236}">
                  <a16:creationId xmlns:a16="http://schemas.microsoft.com/office/drawing/2014/main" id="{7DFFFD0F-D983-FA15-508B-4AE4F5839449}"/>
                </a:ext>
              </a:extLst>
            </p:cNvPr>
            <p:cNvGrpSpPr/>
            <p:nvPr/>
          </p:nvGrpSpPr>
          <p:grpSpPr>
            <a:xfrm>
              <a:off x="3966032" y="2902995"/>
              <a:ext cx="2937462" cy="2937462"/>
              <a:chOff x="3107352" y="3505200"/>
              <a:chExt cx="2247900" cy="2247900"/>
            </a:xfrm>
          </p:grpSpPr>
          <p:sp useBgFill="1">
            <p:nvSpPr>
              <p:cNvPr id="94" name="Oval 93">
                <a:extLst>
                  <a:ext uri="{FF2B5EF4-FFF2-40B4-BE49-F238E27FC236}">
                    <a16:creationId xmlns:a16="http://schemas.microsoft.com/office/drawing/2014/main" id="{1F42957B-077C-7D2E-CD9C-B1C659A3CB78}"/>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95" name="Oval 94">
                <a:extLst>
                  <a:ext uri="{FF2B5EF4-FFF2-40B4-BE49-F238E27FC236}">
                    <a16:creationId xmlns:a16="http://schemas.microsoft.com/office/drawing/2014/main" id="{B6C3515E-808D-966A-9BB6-69C0963D1AE9}"/>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93" name="Oval 92">
              <a:extLst>
                <a:ext uri="{FF2B5EF4-FFF2-40B4-BE49-F238E27FC236}">
                  <a16:creationId xmlns:a16="http://schemas.microsoft.com/office/drawing/2014/main" id="{FF0E2F84-0718-CF5B-8186-E63E6F269DFA}"/>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96" name="Oval 95">
            <a:extLst>
              <a:ext uri="{FF2B5EF4-FFF2-40B4-BE49-F238E27FC236}">
                <a16:creationId xmlns:a16="http://schemas.microsoft.com/office/drawing/2014/main" id="{5577D7C4-61D8-0026-88BD-BD99EB71E0AB}"/>
              </a:ext>
              <a:ext uri="{C183D7F6-B498-43B3-948B-1728B52AA6E4}">
                <adec:decorative xmlns:adec="http://schemas.microsoft.com/office/drawing/2017/decorative" val="1"/>
              </a:ext>
            </a:extLst>
          </p:cNvPr>
          <p:cNvSpPr/>
          <p:nvPr/>
        </p:nvSpPr>
        <p:spPr>
          <a:xfrm>
            <a:off x="727806" y="3465340"/>
            <a:ext cx="578242" cy="578242"/>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rPr>
              <a:t>4</a:t>
            </a:r>
          </a:p>
        </p:txBody>
      </p:sp>
      <p:sp>
        <p:nvSpPr>
          <p:cNvPr id="97" name="!!BOX1">
            <a:extLst>
              <a:ext uri="{FF2B5EF4-FFF2-40B4-BE49-F238E27FC236}">
                <a16:creationId xmlns:a16="http://schemas.microsoft.com/office/drawing/2014/main" id="{7B2CF523-CBC4-5FB3-43B0-AF66F7F333FB}"/>
              </a:ext>
              <a:ext uri="{C183D7F6-B498-43B3-948B-1728B52AA6E4}">
                <adec:decorative xmlns:adec="http://schemas.microsoft.com/office/drawing/2017/decorative" val="1"/>
              </a:ext>
            </a:extLst>
          </p:cNvPr>
          <p:cNvSpPr>
            <a:spLocks/>
          </p:cNvSpPr>
          <p:nvPr/>
        </p:nvSpPr>
        <p:spPr bwMode="auto">
          <a:xfrm>
            <a:off x="4254500" y="3254386"/>
            <a:ext cx="3679825" cy="1000149"/>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98" name="Rectangle 97">
            <a:extLst>
              <a:ext uri="{FF2B5EF4-FFF2-40B4-BE49-F238E27FC236}">
                <a16:creationId xmlns:a16="http://schemas.microsoft.com/office/drawing/2014/main" id="{322F9B27-D40E-A6A6-94FC-28A0793DB403}"/>
              </a:ext>
              <a:ext uri="{C183D7F6-B498-43B3-948B-1728B52AA6E4}">
                <adec:decorative xmlns:adec="http://schemas.microsoft.com/office/drawing/2017/decorative" val="1"/>
              </a:ext>
            </a:extLst>
          </p:cNvPr>
          <p:cNvSpPr/>
          <p:nvPr/>
        </p:nvSpPr>
        <p:spPr bwMode="auto">
          <a:xfrm>
            <a:off x="5299548" y="3422062"/>
            <a:ext cx="2574451" cy="66479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defTabSz="932472" fontAlgn="base">
              <a:spcBef>
                <a:spcPct val="0"/>
              </a:spcBef>
              <a:spcAft>
                <a:spcPts val="600"/>
              </a:spcAft>
              <a:defRPr/>
            </a:pPr>
            <a:r>
              <a:rPr lang="en-GB" sz="1200">
                <a:solidFill>
                  <a:srgbClr val="000000"/>
                </a:solidFill>
                <a:latin typeface="Segoe UI Semibold"/>
                <a:ea typeface="Segoe UI" pitchFamily="34" charset="0"/>
                <a:cs typeface="Segoe UI" pitchFamily="34" charset="0"/>
              </a:rPr>
              <a:t>How would you like the device access to be managed?</a:t>
            </a:r>
          </a:p>
        </p:txBody>
      </p:sp>
      <p:grpSp>
        <p:nvGrpSpPr>
          <p:cNvPr id="104" name="Group 103">
            <a:extLst>
              <a:ext uri="{FF2B5EF4-FFF2-40B4-BE49-F238E27FC236}">
                <a16:creationId xmlns:a16="http://schemas.microsoft.com/office/drawing/2014/main" id="{AFAE0BB4-2117-4000-27C9-DB98496EE1D7}"/>
              </a:ext>
              <a:ext uri="{C183D7F6-B498-43B3-948B-1728B52AA6E4}">
                <adec:decorative xmlns:adec="http://schemas.microsoft.com/office/drawing/2017/decorative" val="1"/>
              </a:ext>
            </a:extLst>
          </p:cNvPr>
          <p:cNvGrpSpPr/>
          <p:nvPr/>
        </p:nvGrpSpPr>
        <p:grpSpPr>
          <a:xfrm>
            <a:off x="4478608" y="3418841"/>
            <a:ext cx="671240" cy="671240"/>
            <a:chOff x="3966032" y="2902995"/>
            <a:chExt cx="2937462" cy="2937462"/>
          </a:xfrm>
        </p:grpSpPr>
        <p:grpSp>
          <p:nvGrpSpPr>
            <p:cNvPr id="105" name="Group 104">
              <a:extLst>
                <a:ext uri="{FF2B5EF4-FFF2-40B4-BE49-F238E27FC236}">
                  <a16:creationId xmlns:a16="http://schemas.microsoft.com/office/drawing/2014/main" id="{6BF586D0-7CC0-6A0D-A167-10764193D5A3}"/>
                </a:ext>
              </a:extLst>
            </p:cNvPr>
            <p:cNvGrpSpPr/>
            <p:nvPr/>
          </p:nvGrpSpPr>
          <p:grpSpPr>
            <a:xfrm>
              <a:off x="3966032" y="2902995"/>
              <a:ext cx="2937462" cy="2937462"/>
              <a:chOff x="3107352" y="3505200"/>
              <a:chExt cx="2247900" cy="2247900"/>
            </a:xfrm>
          </p:grpSpPr>
          <p:sp useBgFill="1">
            <p:nvSpPr>
              <p:cNvPr id="112" name="Oval 111">
                <a:extLst>
                  <a:ext uri="{FF2B5EF4-FFF2-40B4-BE49-F238E27FC236}">
                    <a16:creationId xmlns:a16="http://schemas.microsoft.com/office/drawing/2014/main" id="{B7CDDF3B-15CE-E122-05DC-E5DDAD7AA0E5}"/>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118" name="Oval 117">
                <a:extLst>
                  <a:ext uri="{FF2B5EF4-FFF2-40B4-BE49-F238E27FC236}">
                    <a16:creationId xmlns:a16="http://schemas.microsoft.com/office/drawing/2014/main" id="{E81464DD-1DAB-CCB8-DAFF-24E3EC15F190}"/>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111" name="Oval 110">
              <a:extLst>
                <a:ext uri="{FF2B5EF4-FFF2-40B4-BE49-F238E27FC236}">
                  <a16:creationId xmlns:a16="http://schemas.microsoft.com/office/drawing/2014/main" id="{16BA65BB-0C4A-8485-EE6D-4D16E3FE49AF}"/>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119" name="Oval 118">
            <a:extLst>
              <a:ext uri="{FF2B5EF4-FFF2-40B4-BE49-F238E27FC236}">
                <a16:creationId xmlns:a16="http://schemas.microsoft.com/office/drawing/2014/main" id="{FA6BDCA1-3FCC-DED8-3909-6FFA8781304C}"/>
              </a:ext>
              <a:ext uri="{C183D7F6-B498-43B3-948B-1728B52AA6E4}">
                <adec:decorative xmlns:adec="http://schemas.microsoft.com/office/drawing/2017/decorative" val="1"/>
              </a:ext>
            </a:extLst>
          </p:cNvPr>
          <p:cNvSpPr/>
          <p:nvPr/>
        </p:nvSpPr>
        <p:spPr>
          <a:xfrm>
            <a:off x="4525106" y="3465340"/>
            <a:ext cx="578242" cy="578242"/>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rPr>
              <a:t>5</a:t>
            </a:r>
          </a:p>
        </p:txBody>
      </p:sp>
      <p:sp>
        <p:nvSpPr>
          <p:cNvPr id="125" name="!!BOX1">
            <a:extLst>
              <a:ext uri="{FF2B5EF4-FFF2-40B4-BE49-F238E27FC236}">
                <a16:creationId xmlns:a16="http://schemas.microsoft.com/office/drawing/2014/main" id="{8CB9D944-821E-122F-665B-0D333E2D4F19}"/>
              </a:ext>
              <a:ext uri="{C183D7F6-B498-43B3-948B-1728B52AA6E4}">
                <adec:decorative xmlns:adec="http://schemas.microsoft.com/office/drawing/2017/decorative" val="1"/>
              </a:ext>
            </a:extLst>
          </p:cNvPr>
          <p:cNvSpPr>
            <a:spLocks/>
          </p:cNvSpPr>
          <p:nvPr/>
        </p:nvSpPr>
        <p:spPr bwMode="auto">
          <a:xfrm>
            <a:off x="8054975" y="3254386"/>
            <a:ext cx="3679825" cy="1000149"/>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26" name="Rectangle 125">
            <a:extLst>
              <a:ext uri="{FF2B5EF4-FFF2-40B4-BE49-F238E27FC236}">
                <a16:creationId xmlns:a16="http://schemas.microsoft.com/office/drawing/2014/main" id="{23240BA3-8E75-08F8-8BD7-36B7C627E684}"/>
              </a:ext>
              <a:ext uri="{C183D7F6-B498-43B3-948B-1728B52AA6E4}">
                <adec:decorative xmlns:adec="http://schemas.microsoft.com/office/drawing/2017/decorative" val="1"/>
              </a:ext>
            </a:extLst>
          </p:cNvPr>
          <p:cNvSpPr/>
          <p:nvPr/>
        </p:nvSpPr>
        <p:spPr bwMode="auto">
          <a:xfrm>
            <a:off x="9100024" y="3237396"/>
            <a:ext cx="2274972" cy="10341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defTabSz="932472" fontAlgn="base">
              <a:spcBef>
                <a:spcPct val="0"/>
              </a:spcBef>
              <a:spcAft>
                <a:spcPts val="600"/>
              </a:spcAft>
              <a:defRPr/>
            </a:pPr>
            <a:r>
              <a:rPr lang="en-GB" sz="1200">
                <a:solidFill>
                  <a:srgbClr val="000000"/>
                </a:solidFill>
                <a:latin typeface="Segoe UI Semibold"/>
                <a:ea typeface="Segoe UI" pitchFamily="34" charset="0"/>
                <a:cs typeface="Segoe UI" pitchFamily="34" charset="0"/>
              </a:rPr>
              <a:t>Does the device need to</a:t>
            </a:r>
            <a:br>
              <a:rPr lang="en-GB" sz="1200">
                <a:solidFill>
                  <a:srgbClr val="000000"/>
                </a:solidFill>
                <a:latin typeface="Segoe UI Semibold"/>
                <a:ea typeface="Segoe UI" pitchFamily="34" charset="0"/>
                <a:cs typeface="Segoe UI" pitchFamily="34" charset="0"/>
              </a:rPr>
            </a:br>
            <a:r>
              <a:rPr lang="en-GB" sz="1200">
                <a:solidFill>
                  <a:srgbClr val="000000"/>
                </a:solidFill>
                <a:latin typeface="Segoe UI Semibold"/>
                <a:ea typeface="Segoe UI" pitchFamily="34" charset="0"/>
                <a:cs typeface="Segoe UI" pitchFamily="34" charset="0"/>
              </a:rPr>
              <a:t>be logged into a generic account after an</a:t>
            </a:r>
            <a:br>
              <a:rPr lang="en-GB" sz="1200">
                <a:solidFill>
                  <a:srgbClr val="000000"/>
                </a:solidFill>
                <a:latin typeface="Segoe UI Semibold"/>
                <a:ea typeface="Segoe UI" pitchFamily="34" charset="0"/>
                <a:cs typeface="Segoe UI" pitchFamily="34" charset="0"/>
              </a:rPr>
            </a:br>
            <a:r>
              <a:rPr lang="en-GB" sz="1200">
                <a:solidFill>
                  <a:srgbClr val="000000"/>
                </a:solidFill>
                <a:latin typeface="Segoe UI Semibold"/>
                <a:ea typeface="Segoe UI" pitchFamily="34" charset="0"/>
                <a:cs typeface="Segoe UI" pitchFamily="34" charset="0"/>
              </a:rPr>
              <a:t>authenticated user logs off?</a:t>
            </a:r>
          </a:p>
        </p:txBody>
      </p:sp>
      <p:grpSp>
        <p:nvGrpSpPr>
          <p:cNvPr id="127" name="!!A">
            <a:extLst>
              <a:ext uri="{FF2B5EF4-FFF2-40B4-BE49-F238E27FC236}">
                <a16:creationId xmlns:a16="http://schemas.microsoft.com/office/drawing/2014/main" id="{4254AD26-1AFE-9BC6-0B8F-9EA5446B9F6B}"/>
              </a:ext>
              <a:ext uri="{C183D7F6-B498-43B3-948B-1728B52AA6E4}">
                <adec:decorative xmlns:adec="http://schemas.microsoft.com/office/drawing/2017/decorative" val="1"/>
              </a:ext>
            </a:extLst>
          </p:cNvPr>
          <p:cNvGrpSpPr/>
          <p:nvPr/>
        </p:nvGrpSpPr>
        <p:grpSpPr>
          <a:xfrm>
            <a:off x="11393881" y="3949119"/>
            <a:ext cx="230609" cy="231532"/>
            <a:chOff x="-1827186" y="5547821"/>
            <a:chExt cx="624246" cy="626744"/>
          </a:xfrm>
        </p:grpSpPr>
        <p:pic>
          <p:nvPicPr>
            <p:cNvPr id="128" name="Picture 127">
              <a:extLst>
                <a:ext uri="{FF2B5EF4-FFF2-40B4-BE49-F238E27FC236}">
                  <a16:creationId xmlns:a16="http://schemas.microsoft.com/office/drawing/2014/main" id="{1A629E46-D2B9-DDF4-F5C1-5A81C8E76A14}"/>
                </a:ext>
              </a:extLst>
            </p:cNvPr>
            <p:cNvPicPr>
              <a:picLocks noChangeAspect="1"/>
            </p:cNvPicPr>
            <p:nvPr/>
          </p:nvPicPr>
          <p:blipFill>
            <a:blip r:embed="rId10">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129" name="Graphic 128" descr="Cursor with solid fill">
              <a:extLst>
                <a:ext uri="{FF2B5EF4-FFF2-40B4-BE49-F238E27FC236}">
                  <a16:creationId xmlns:a16="http://schemas.microsoft.com/office/drawing/2014/main" id="{AC37E4B7-ED79-EFDF-CE67-12D75ADA8CA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76064" y="5600192"/>
              <a:ext cx="522002" cy="522002"/>
            </a:xfrm>
            <a:prstGeom prst="rect">
              <a:avLst/>
            </a:prstGeom>
          </p:spPr>
        </p:pic>
      </p:grpSp>
      <p:grpSp>
        <p:nvGrpSpPr>
          <p:cNvPr id="130" name="Group 129">
            <a:extLst>
              <a:ext uri="{FF2B5EF4-FFF2-40B4-BE49-F238E27FC236}">
                <a16:creationId xmlns:a16="http://schemas.microsoft.com/office/drawing/2014/main" id="{9DD540B7-A6DE-8B97-F30D-08D81D8ADF28}"/>
              </a:ext>
              <a:ext uri="{C183D7F6-B498-43B3-948B-1728B52AA6E4}">
                <adec:decorative xmlns:adec="http://schemas.microsoft.com/office/drawing/2017/decorative" val="1"/>
              </a:ext>
            </a:extLst>
          </p:cNvPr>
          <p:cNvGrpSpPr/>
          <p:nvPr/>
        </p:nvGrpSpPr>
        <p:grpSpPr>
          <a:xfrm>
            <a:off x="8279083" y="3418841"/>
            <a:ext cx="671240" cy="671240"/>
            <a:chOff x="3966032" y="2902995"/>
            <a:chExt cx="2937462" cy="2937462"/>
          </a:xfrm>
        </p:grpSpPr>
        <p:grpSp>
          <p:nvGrpSpPr>
            <p:cNvPr id="131" name="Group 130">
              <a:extLst>
                <a:ext uri="{FF2B5EF4-FFF2-40B4-BE49-F238E27FC236}">
                  <a16:creationId xmlns:a16="http://schemas.microsoft.com/office/drawing/2014/main" id="{B6D32A0E-6C79-A446-1F9A-2890589EA4D3}"/>
                </a:ext>
              </a:extLst>
            </p:cNvPr>
            <p:cNvGrpSpPr/>
            <p:nvPr/>
          </p:nvGrpSpPr>
          <p:grpSpPr>
            <a:xfrm>
              <a:off x="3966032" y="2902995"/>
              <a:ext cx="2937462" cy="2937462"/>
              <a:chOff x="3107352" y="3505200"/>
              <a:chExt cx="2247900" cy="2247900"/>
            </a:xfrm>
          </p:grpSpPr>
          <p:sp useBgFill="1">
            <p:nvSpPr>
              <p:cNvPr id="133" name="Oval 132">
                <a:extLst>
                  <a:ext uri="{FF2B5EF4-FFF2-40B4-BE49-F238E27FC236}">
                    <a16:creationId xmlns:a16="http://schemas.microsoft.com/office/drawing/2014/main" id="{6850747D-8261-3F39-16BE-6B284F408D07}"/>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134" name="Oval 133">
                <a:extLst>
                  <a:ext uri="{FF2B5EF4-FFF2-40B4-BE49-F238E27FC236}">
                    <a16:creationId xmlns:a16="http://schemas.microsoft.com/office/drawing/2014/main" id="{AFC69CE3-5998-E857-A831-938AF8E4EE46}"/>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132" name="Oval 131">
              <a:extLst>
                <a:ext uri="{FF2B5EF4-FFF2-40B4-BE49-F238E27FC236}">
                  <a16:creationId xmlns:a16="http://schemas.microsoft.com/office/drawing/2014/main" id="{B900D7BA-882A-197C-8EB6-F3E188454742}"/>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135" name="Oval 134">
            <a:extLst>
              <a:ext uri="{FF2B5EF4-FFF2-40B4-BE49-F238E27FC236}">
                <a16:creationId xmlns:a16="http://schemas.microsoft.com/office/drawing/2014/main" id="{C31EF801-FE66-C184-A146-46641FC77F35}"/>
              </a:ext>
              <a:ext uri="{C183D7F6-B498-43B3-948B-1728B52AA6E4}">
                <adec:decorative xmlns:adec="http://schemas.microsoft.com/office/drawing/2017/decorative" val="1"/>
              </a:ext>
            </a:extLst>
          </p:cNvPr>
          <p:cNvSpPr/>
          <p:nvPr/>
        </p:nvSpPr>
        <p:spPr>
          <a:xfrm>
            <a:off x="8325581" y="3465340"/>
            <a:ext cx="578242" cy="578242"/>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rPr>
              <a:t>6</a:t>
            </a:r>
          </a:p>
        </p:txBody>
      </p:sp>
      <p:sp>
        <p:nvSpPr>
          <p:cNvPr id="10" name="Rectangle 9">
            <a:extLst>
              <a:ext uri="{FF2B5EF4-FFF2-40B4-BE49-F238E27FC236}">
                <a16:creationId xmlns:a16="http://schemas.microsoft.com/office/drawing/2014/main" id="{051DFFAA-233F-9D12-B491-1C0A77C787E0}"/>
              </a:ext>
              <a:ext uri="{C183D7F6-B498-43B3-948B-1728B52AA6E4}">
                <adec:decorative xmlns:adec="http://schemas.microsoft.com/office/drawing/2017/decorative" val="1"/>
              </a:ext>
            </a:extLst>
          </p:cNvPr>
          <p:cNvSpPr/>
          <p:nvPr/>
        </p:nvSpPr>
        <p:spPr bwMode="auto">
          <a:xfrm>
            <a:off x="0" y="342900"/>
            <a:ext cx="12192000" cy="6515100"/>
          </a:xfrm>
          <a:prstGeom prst="rect">
            <a:avLst/>
          </a:prstGeom>
          <a:solidFill>
            <a:schemeClr val="bg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0" name="Rectangle: Rounded Corners 29">
            <a:extLst>
              <a:ext uri="{FF2B5EF4-FFF2-40B4-BE49-F238E27FC236}">
                <a16:creationId xmlns:a16="http://schemas.microsoft.com/office/drawing/2014/main" id="{0E000EBA-7183-7BCE-E4E7-3965A85D4297}"/>
              </a:ext>
              <a:ext uri="{C183D7F6-B498-43B3-948B-1728B52AA6E4}">
                <adec:decorative xmlns:adec="http://schemas.microsoft.com/office/drawing/2017/decorative" val="1"/>
              </a:ext>
            </a:extLst>
          </p:cNvPr>
          <p:cNvSpPr>
            <a:spLocks/>
          </p:cNvSpPr>
          <p:nvPr/>
        </p:nvSpPr>
        <p:spPr bwMode="auto">
          <a:xfrm>
            <a:off x="2365940" y="2302295"/>
            <a:ext cx="7460120" cy="3582770"/>
          </a:xfrm>
          <a:prstGeom prst="roundRect">
            <a:avLst>
              <a:gd name="adj" fmla="val 3386"/>
            </a:avLst>
          </a:prstGeom>
          <a:solidFill>
            <a:schemeClr val="bg1"/>
          </a:solidFill>
          <a:ln w="12700">
            <a:noFill/>
            <a:headEnd type="none" w="med" len="med"/>
            <a:tailEnd type="none" w="med" len="med"/>
          </a:ln>
          <a:effectLst>
            <a:glow rad="114300">
              <a:schemeClr val="tx1">
                <a:alpha val="15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9" name="Freeform: Shape 28">
            <a:extLst>
              <a:ext uri="{FF2B5EF4-FFF2-40B4-BE49-F238E27FC236}">
                <a16:creationId xmlns:a16="http://schemas.microsoft.com/office/drawing/2014/main" id="{EBF2BC94-1956-357E-F009-F6CDFB6025DF}"/>
              </a:ext>
              <a:ext uri="{C183D7F6-B498-43B3-948B-1728B52AA6E4}">
                <adec:decorative xmlns:adec="http://schemas.microsoft.com/office/drawing/2017/decorative" val="1"/>
              </a:ext>
            </a:extLst>
          </p:cNvPr>
          <p:cNvSpPr/>
          <p:nvPr/>
        </p:nvSpPr>
        <p:spPr bwMode="auto">
          <a:xfrm rot="16200000">
            <a:off x="10773935" y="1613877"/>
            <a:ext cx="1646815" cy="1189317"/>
          </a:xfrm>
          <a:custGeom>
            <a:avLst/>
            <a:gdLst>
              <a:gd name="connsiteX0" fmla="*/ 1628958 w 1784350"/>
              <a:gd name="connsiteY0" fmla="*/ 1288644 h 1288644"/>
              <a:gd name="connsiteX1" fmla="*/ 0 w 1784350"/>
              <a:gd name="connsiteY1" fmla="*/ 1288644 h 1288644"/>
              <a:gd name="connsiteX2" fmla="*/ 3047 w 1784350"/>
              <a:gd name="connsiteY2" fmla="*/ 1228822 h 1288644"/>
              <a:gd name="connsiteX3" fmla="*/ 880697 w 1784350"/>
              <a:gd name="connsiteY3" fmla="*/ 436463 h 1288644"/>
              <a:gd name="connsiteX4" fmla="*/ 1347887 w 1784350"/>
              <a:gd name="connsiteY4" fmla="*/ 436463 h 1288644"/>
              <a:gd name="connsiteX5" fmla="*/ 1784350 w 1784350"/>
              <a:gd name="connsiteY5" fmla="*/ 0 h 1288644"/>
              <a:gd name="connsiteX6" fmla="*/ 1784350 w 1784350"/>
              <a:gd name="connsiteY6" fmla="*/ 872927 h 1288644"/>
              <a:gd name="connsiteX7" fmla="*/ 1784350 w 1784350"/>
              <a:gd name="connsiteY7" fmla="*/ 1133252 h 1288644"/>
              <a:gd name="connsiteX8" fmla="*/ 1628958 w 1784350"/>
              <a:gd name="connsiteY8" fmla="*/ 1288644 h 128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4350" h="1288644">
                <a:moveTo>
                  <a:pt x="1628958" y="1288644"/>
                </a:moveTo>
                <a:lnTo>
                  <a:pt x="0" y="1288644"/>
                </a:lnTo>
                <a:lnTo>
                  <a:pt x="3047" y="1228822"/>
                </a:lnTo>
                <a:cubicBezTo>
                  <a:pt x="48441" y="785399"/>
                  <a:pt x="425808" y="436463"/>
                  <a:pt x="880697" y="436463"/>
                </a:cubicBezTo>
                <a:lnTo>
                  <a:pt x="1347887" y="436463"/>
                </a:lnTo>
                <a:cubicBezTo>
                  <a:pt x="1587928" y="436463"/>
                  <a:pt x="1784350" y="240042"/>
                  <a:pt x="1784350" y="0"/>
                </a:cubicBezTo>
                <a:lnTo>
                  <a:pt x="1784350" y="872927"/>
                </a:lnTo>
                <a:lnTo>
                  <a:pt x="1784350" y="1133252"/>
                </a:lnTo>
                <a:cubicBezTo>
                  <a:pt x="1784350" y="1219073"/>
                  <a:pt x="1714779" y="1288644"/>
                  <a:pt x="1628958" y="1288644"/>
                </a:cubicBezTo>
                <a:close/>
              </a:path>
            </a:pathLst>
          </a:custGeom>
          <a:gradFill>
            <a:gsLst>
              <a:gs pos="50000">
                <a:srgbClr val="94E19A"/>
              </a:gs>
              <a:gs pos="0">
                <a:srgbClr val="AEF23D"/>
              </a:gs>
              <a:gs pos="100000">
                <a:srgbClr val="79CFFC"/>
              </a:gs>
            </a:gsLst>
            <a:lin ang="2700000" scaled="1"/>
          </a:gradFill>
          <a:ln w="376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err="1">
              <a:ln>
                <a:noFill/>
              </a:ln>
              <a:solidFill>
                <a:srgbClr val="000000"/>
              </a:solidFill>
              <a:effectLst/>
              <a:uLnTx/>
              <a:uFillTx/>
              <a:latin typeface="Segoe UI"/>
              <a:ea typeface="+mn-ea"/>
              <a:cs typeface="+mn-cs"/>
            </a:endParaRPr>
          </a:p>
        </p:txBody>
      </p:sp>
      <p:sp>
        <p:nvSpPr>
          <p:cNvPr id="4" name="Freeform: Shape 3">
            <a:extLst>
              <a:ext uri="{FF2B5EF4-FFF2-40B4-BE49-F238E27FC236}">
                <a16:creationId xmlns:a16="http://schemas.microsoft.com/office/drawing/2014/main" id="{38695748-F541-40FE-3A90-2C20F0D29DCC}"/>
              </a:ext>
              <a:ext uri="{C183D7F6-B498-43B3-948B-1728B52AA6E4}">
                <adec:decorative xmlns:adec="http://schemas.microsoft.com/office/drawing/2017/decorative" val="1"/>
              </a:ext>
            </a:extLst>
          </p:cNvPr>
          <p:cNvSpPr/>
          <p:nvPr/>
        </p:nvSpPr>
        <p:spPr bwMode="auto">
          <a:xfrm flipH="1" flipV="1">
            <a:off x="0" y="-1"/>
            <a:ext cx="12192000" cy="1665387"/>
          </a:xfrm>
          <a:custGeom>
            <a:avLst/>
            <a:gdLst>
              <a:gd name="connsiteX0" fmla="*/ 11268532 w 12192000"/>
              <a:gd name="connsiteY0" fmla="*/ 106 h 4074802"/>
              <a:gd name="connsiteX1" fmla="*/ 12185209 w 12192000"/>
              <a:gd name="connsiteY1" fmla="*/ 20416 h 4074802"/>
              <a:gd name="connsiteX2" fmla="*/ 12192000 w 12192000"/>
              <a:gd name="connsiteY2" fmla="*/ 20811 h 4074802"/>
              <a:gd name="connsiteX3" fmla="*/ 12192000 w 12192000"/>
              <a:gd name="connsiteY3" fmla="*/ 1064902 h 4074802"/>
              <a:gd name="connsiteX4" fmla="*/ 12192000 w 12192000"/>
              <a:gd name="connsiteY4" fmla="*/ 1585602 h 4074802"/>
              <a:gd name="connsiteX5" fmla="*/ 12192000 w 12192000"/>
              <a:gd name="connsiteY5" fmla="*/ 4074802 h 4074802"/>
              <a:gd name="connsiteX6" fmla="*/ 0 w 12192000"/>
              <a:gd name="connsiteY6" fmla="*/ 4074802 h 4074802"/>
              <a:gd name="connsiteX7" fmla="*/ 0 w 12192000"/>
              <a:gd name="connsiteY7" fmla="*/ 1585602 h 4074802"/>
              <a:gd name="connsiteX8" fmla="*/ 0 w 12192000"/>
              <a:gd name="connsiteY8" fmla="*/ 1064902 h 4074802"/>
              <a:gd name="connsiteX9" fmla="*/ 0 w 12192000"/>
              <a:gd name="connsiteY9" fmla="*/ 16345 h 4074802"/>
              <a:gd name="connsiteX10" fmla="*/ 244047 w 12192000"/>
              <a:gd name="connsiteY10" fmla="*/ 27486 h 4074802"/>
              <a:gd name="connsiteX11" fmla="*/ 1686840 w 12192000"/>
              <a:gd name="connsiteY11" fmla="*/ 173856 h 4074802"/>
              <a:gd name="connsiteX12" fmla="*/ 9172284 w 12192000"/>
              <a:gd name="connsiteY12" fmla="*/ 173856 h 4074802"/>
              <a:gd name="connsiteX13" fmla="*/ 11268532 w 12192000"/>
              <a:gd name="connsiteY13" fmla="*/ 106 h 407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4074802">
                <a:moveTo>
                  <a:pt x="11268532" y="106"/>
                </a:moveTo>
                <a:cubicBezTo>
                  <a:pt x="11570638" y="-964"/>
                  <a:pt x="11877794" y="6092"/>
                  <a:pt x="12185209" y="20416"/>
                </a:cubicBezTo>
                <a:lnTo>
                  <a:pt x="12192000" y="20811"/>
                </a:lnTo>
                <a:lnTo>
                  <a:pt x="12192000" y="1064902"/>
                </a:lnTo>
                <a:lnTo>
                  <a:pt x="12192000" y="1585602"/>
                </a:lnTo>
                <a:lnTo>
                  <a:pt x="12192000" y="4074802"/>
                </a:lnTo>
                <a:lnTo>
                  <a:pt x="0" y="4074802"/>
                </a:lnTo>
                <a:lnTo>
                  <a:pt x="0" y="1585602"/>
                </a:lnTo>
                <a:lnTo>
                  <a:pt x="0" y="1064902"/>
                </a:lnTo>
                <a:lnTo>
                  <a:pt x="0" y="16345"/>
                </a:lnTo>
                <a:lnTo>
                  <a:pt x="244047" y="27486"/>
                </a:lnTo>
                <a:cubicBezTo>
                  <a:pt x="678291" y="52375"/>
                  <a:pt x="1158360" y="99922"/>
                  <a:pt x="1686840" y="173856"/>
                </a:cubicBezTo>
                <a:cubicBezTo>
                  <a:pt x="5914682" y="765330"/>
                  <a:pt x="9172284" y="173856"/>
                  <a:pt x="9172284" y="173856"/>
                </a:cubicBezTo>
                <a:cubicBezTo>
                  <a:pt x="9789564" y="56236"/>
                  <a:pt x="10513267" y="2780"/>
                  <a:pt x="11268532" y="106"/>
                </a:cubicBezTo>
                <a:close/>
              </a:path>
            </a:pathLst>
          </a:custGeom>
          <a:gradFill>
            <a:gsLst>
              <a:gs pos="0">
                <a:srgbClr val="716CDC"/>
              </a:gs>
              <a:gs pos="100000">
                <a:srgbClr val="342792"/>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err="1">
              <a:ln>
                <a:noFill/>
              </a:ln>
              <a:solidFill>
                <a:srgbClr val="000000"/>
              </a:solidFill>
              <a:effectLst/>
              <a:uLnTx/>
              <a:uFillTx/>
              <a:latin typeface="Segoe UI"/>
              <a:ea typeface="+mn-ea"/>
              <a:cs typeface="+mn-cs"/>
            </a:endParaRPr>
          </a:p>
        </p:txBody>
      </p:sp>
      <p:sp>
        <p:nvSpPr>
          <p:cNvPr id="12" name="Title 1">
            <a:extLst>
              <a:ext uri="{FF2B5EF4-FFF2-40B4-BE49-F238E27FC236}">
                <a16:creationId xmlns:a16="http://schemas.microsoft.com/office/drawing/2014/main" id="{2C0136A2-8768-F9D2-A0E2-035565B02893}"/>
              </a:ext>
              <a:ext uri="{C183D7F6-B498-43B3-948B-1728B52AA6E4}">
                <adec:decorative xmlns:adec="http://schemas.microsoft.com/office/drawing/2017/decorative" val="0"/>
              </a:ext>
            </a:extLst>
          </p:cNvPr>
          <p:cNvSpPr>
            <a:spLocks noGrp="1"/>
          </p:cNvSpPr>
          <p:nvPr>
            <p:ph type="title"/>
          </p:nvPr>
        </p:nvSpPr>
        <p:spPr>
          <a:xfrm>
            <a:off x="460247" y="457200"/>
            <a:ext cx="11274552" cy="677108"/>
          </a:xfrm>
        </p:spPr>
        <p:txBody>
          <a:bodyPr/>
          <a:lstStyle/>
          <a:p>
            <a:r>
              <a:rPr lang="en-GB" sz="2800" dirty="0">
                <a:solidFill>
                  <a:schemeClr val="bg1"/>
                </a:solidFill>
              </a:rPr>
              <a:t>Mobile device management considerations</a:t>
            </a:r>
            <a:br>
              <a:rPr lang="en-GB" dirty="0">
                <a:solidFill>
                  <a:schemeClr val="bg1"/>
                </a:solidFill>
              </a:rPr>
            </a:br>
            <a:r>
              <a:rPr lang="en-GB" sz="1600" dirty="0">
                <a:solidFill>
                  <a:schemeClr val="bg1"/>
                </a:solidFill>
                <a:latin typeface="Segoe UI Semilight" panose="020B0402040204020203" pitchFamily="34" charset="0"/>
                <a:cs typeface="Segoe UI Semilight" panose="020B0402040204020203" pitchFamily="34" charset="0"/>
              </a:rPr>
              <a:t>Mobile device management (MDM) solutions provide functionality to simplify deployment, management and monitoring of devices. </a:t>
            </a:r>
            <a:endParaRPr lang="en-GB" dirty="0">
              <a:solidFill>
                <a:schemeClr val="bg1"/>
              </a:solidFill>
              <a:latin typeface="Segoe UI Semilight" panose="020B0402040204020203" pitchFamily="34" charset="0"/>
              <a:cs typeface="Segoe UI Semilight" panose="020B0402040204020203" pitchFamily="34" charset="0"/>
            </a:endParaRPr>
          </a:p>
        </p:txBody>
      </p:sp>
      <p:sp>
        <p:nvSpPr>
          <p:cNvPr id="33" name="Title 1">
            <a:extLst>
              <a:ext uri="{FF2B5EF4-FFF2-40B4-BE49-F238E27FC236}">
                <a16:creationId xmlns:a16="http://schemas.microsoft.com/office/drawing/2014/main" id="{BB3A6259-7C5E-2E28-C693-2E98A22B7855}"/>
              </a:ext>
              <a:ext uri="{C183D7F6-B498-43B3-948B-1728B52AA6E4}">
                <adec:decorative xmlns:adec="http://schemas.microsoft.com/office/drawing/2017/decorative" val="1"/>
              </a:ext>
            </a:extLst>
          </p:cNvPr>
          <p:cNvSpPr txBox="1">
            <a:spLocks/>
          </p:cNvSpPr>
          <p:nvPr/>
        </p:nvSpPr>
        <p:spPr>
          <a:xfrm>
            <a:off x="2562225" y="2765788"/>
            <a:ext cx="7067550" cy="369332"/>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50" baseline="0">
                <a:ln w="3175">
                  <a:noFill/>
                </a:ln>
                <a:solidFill>
                  <a:schemeClr val="tx1"/>
                </a:solidFill>
                <a:effectLst/>
                <a:latin typeface="+mj-lt"/>
                <a:ea typeface="+mn-ea"/>
                <a:cs typeface="Segoe UI" pitchFamily="34" charset="0"/>
              </a:defRPr>
            </a:lvl1pPr>
          </a:lstStyle>
          <a:p>
            <a:pPr algn="ctr"/>
            <a:r>
              <a:rPr lang="en-GB" sz="2400">
                <a:solidFill>
                  <a:srgbClr val="292828"/>
                </a:solidFill>
              </a:rPr>
              <a:t>What do you want the standard device set-up to be?</a:t>
            </a:r>
          </a:p>
        </p:txBody>
      </p:sp>
      <p:grpSp>
        <p:nvGrpSpPr>
          <p:cNvPr id="3" name="Group 2">
            <a:extLst>
              <a:ext uri="{FF2B5EF4-FFF2-40B4-BE49-F238E27FC236}">
                <a16:creationId xmlns:a16="http://schemas.microsoft.com/office/drawing/2014/main" id="{6AA3EB22-351A-CA80-3C7A-303AD445974C}"/>
              </a:ext>
              <a:ext uri="{C183D7F6-B498-43B3-948B-1728B52AA6E4}">
                <adec:decorative xmlns:adec="http://schemas.microsoft.com/office/drawing/2017/decorative" val="1"/>
              </a:ext>
            </a:extLst>
          </p:cNvPr>
          <p:cNvGrpSpPr/>
          <p:nvPr/>
        </p:nvGrpSpPr>
        <p:grpSpPr>
          <a:xfrm>
            <a:off x="5692263" y="3541795"/>
            <a:ext cx="807474" cy="807474"/>
            <a:chOff x="3966032" y="2902995"/>
            <a:chExt cx="2937462" cy="2937462"/>
          </a:xfrm>
        </p:grpSpPr>
        <p:grpSp>
          <p:nvGrpSpPr>
            <p:cNvPr id="11" name="Group 10">
              <a:extLst>
                <a:ext uri="{FF2B5EF4-FFF2-40B4-BE49-F238E27FC236}">
                  <a16:creationId xmlns:a16="http://schemas.microsoft.com/office/drawing/2014/main" id="{92EC051E-54DC-406D-EB5D-4EC51740C337}"/>
                </a:ext>
              </a:extLst>
            </p:cNvPr>
            <p:cNvGrpSpPr/>
            <p:nvPr/>
          </p:nvGrpSpPr>
          <p:grpSpPr>
            <a:xfrm>
              <a:off x="3966032" y="2902995"/>
              <a:ext cx="2937462" cy="2937462"/>
              <a:chOff x="3107352" y="3505200"/>
              <a:chExt cx="2247900" cy="2247900"/>
            </a:xfrm>
          </p:grpSpPr>
          <p:sp useBgFill="1">
            <p:nvSpPr>
              <p:cNvPr id="15" name="Oval 14">
                <a:extLst>
                  <a:ext uri="{FF2B5EF4-FFF2-40B4-BE49-F238E27FC236}">
                    <a16:creationId xmlns:a16="http://schemas.microsoft.com/office/drawing/2014/main" id="{F69B23AB-57D1-619B-0EBD-E27629C7F262}"/>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sp useBgFill="1">
            <p:nvSpPr>
              <p:cNvPr id="16" name="Oval 15">
                <a:extLst>
                  <a:ext uri="{FF2B5EF4-FFF2-40B4-BE49-F238E27FC236}">
                    <a16:creationId xmlns:a16="http://schemas.microsoft.com/office/drawing/2014/main" id="{746D2F3E-51DA-8B5B-2B41-E5237F45A9AE}"/>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p:nvSpPr>
            <p:cNvPr id="14" name="Oval 13">
              <a:extLst>
                <a:ext uri="{FF2B5EF4-FFF2-40B4-BE49-F238E27FC236}">
                  <a16:creationId xmlns:a16="http://schemas.microsoft.com/office/drawing/2014/main" id="{887392B5-F2F0-4F0F-2C1F-CD994F6E43C3}"/>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useBgFill="1">
        <p:nvSpPr>
          <p:cNvPr id="17" name="Oval 16">
            <a:extLst>
              <a:ext uri="{FF2B5EF4-FFF2-40B4-BE49-F238E27FC236}">
                <a16:creationId xmlns:a16="http://schemas.microsoft.com/office/drawing/2014/main" id="{F9629614-A944-197C-FE48-997DDCD6E657}"/>
              </a:ext>
              <a:ext uri="{C183D7F6-B498-43B3-948B-1728B52AA6E4}">
                <adec:decorative xmlns:adec="http://schemas.microsoft.com/office/drawing/2017/decorative" val="1"/>
              </a:ext>
            </a:extLst>
          </p:cNvPr>
          <p:cNvSpPr/>
          <p:nvPr/>
        </p:nvSpPr>
        <p:spPr>
          <a:xfrm>
            <a:off x="5748199" y="3597731"/>
            <a:ext cx="695602" cy="695602"/>
          </a:xfrm>
          <a:prstGeom prst="ellipse">
            <a:avLst/>
          </a:prstGeom>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21" normalizeH="0" baseline="0" noProof="0">
              <a:ln w="3175">
                <a:noFill/>
              </a:ln>
              <a:gradFill>
                <a:gsLst>
                  <a:gs pos="0">
                    <a:srgbClr val="F0F0F0"/>
                  </a:gs>
                  <a:gs pos="99000">
                    <a:srgbClr val="ACDED9"/>
                  </a:gs>
                </a:gsLst>
                <a:lin ang="2700000" scaled="0"/>
              </a:gradFill>
              <a:effectLst/>
              <a:uLnTx/>
              <a:uFillTx/>
              <a:latin typeface="Segoe UI"/>
              <a:ea typeface="+mn-ea"/>
              <a:cs typeface="Segoe UI" pitchFamily="34" charset="0"/>
            </a:endParaRPr>
          </a:p>
        </p:txBody>
      </p:sp>
      <p:sp>
        <p:nvSpPr>
          <p:cNvPr id="34" name="Title 1">
            <a:extLst>
              <a:ext uri="{FF2B5EF4-FFF2-40B4-BE49-F238E27FC236}">
                <a16:creationId xmlns:a16="http://schemas.microsoft.com/office/drawing/2014/main" id="{7AF4635C-77E2-B989-3A20-A733EB514D4B}"/>
              </a:ext>
              <a:ext uri="{C183D7F6-B498-43B3-948B-1728B52AA6E4}">
                <adec:decorative xmlns:adec="http://schemas.microsoft.com/office/drawing/2017/decorative" val="1"/>
              </a:ext>
            </a:extLst>
          </p:cNvPr>
          <p:cNvSpPr txBox="1">
            <a:spLocks/>
          </p:cNvSpPr>
          <p:nvPr/>
        </p:nvSpPr>
        <p:spPr>
          <a:xfrm>
            <a:off x="3945702" y="4620849"/>
            <a:ext cx="4300596" cy="492443"/>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50" baseline="0">
                <a:ln w="3175">
                  <a:noFill/>
                </a:ln>
                <a:solidFill>
                  <a:schemeClr val="tx1"/>
                </a:solidFill>
                <a:effectLst/>
                <a:latin typeface="+mj-lt"/>
                <a:ea typeface="+mn-ea"/>
                <a:cs typeface="Segoe UI" pitchFamily="34" charset="0"/>
              </a:defRPr>
            </a:lvl1pPr>
          </a:lstStyle>
          <a:p>
            <a:pPr algn="ctr">
              <a:spcAft>
                <a:spcPts val="1000"/>
              </a:spcAft>
            </a:pPr>
            <a:r>
              <a:rPr lang="en-GB" sz="1600">
                <a:solidFill>
                  <a:srgbClr val="292828"/>
                </a:solidFill>
                <a:latin typeface="+mn-lt"/>
              </a:rPr>
              <a:t>e.g. Should workers be able to access cameras?</a:t>
            </a:r>
            <a:br>
              <a:rPr lang="en-GB" sz="1600">
                <a:solidFill>
                  <a:srgbClr val="292828"/>
                </a:solidFill>
                <a:latin typeface="+mn-lt"/>
              </a:rPr>
            </a:br>
            <a:r>
              <a:rPr lang="en-GB" sz="1600">
                <a:solidFill>
                  <a:srgbClr val="292828"/>
                </a:solidFill>
                <a:latin typeface="+mn-lt"/>
              </a:rPr>
              <a:t>Can they copy/paste content?</a:t>
            </a:r>
          </a:p>
        </p:txBody>
      </p:sp>
      <p:grpSp>
        <p:nvGrpSpPr>
          <p:cNvPr id="2" name="Group 1">
            <a:extLst>
              <a:ext uri="{FF2B5EF4-FFF2-40B4-BE49-F238E27FC236}">
                <a16:creationId xmlns:a16="http://schemas.microsoft.com/office/drawing/2014/main" id="{4F42C180-0BF0-88CA-8704-186AF8C6B6A5}"/>
              </a:ext>
              <a:ext uri="{C183D7F6-B498-43B3-948B-1728B52AA6E4}">
                <adec:decorative xmlns:adec="http://schemas.microsoft.com/office/drawing/2017/decorative" val="1"/>
              </a:ext>
            </a:extLst>
          </p:cNvPr>
          <p:cNvGrpSpPr/>
          <p:nvPr/>
        </p:nvGrpSpPr>
        <p:grpSpPr>
          <a:xfrm>
            <a:off x="5895976" y="3744639"/>
            <a:ext cx="400050" cy="401788"/>
            <a:chOff x="4919110" y="2273705"/>
            <a:chExt cx="219075" cy="220027"/>
          </a:xfrm>
        </p:grpSpPr>
        <p:sp>
          <p:nvSpPr>
            <p:cNvPr id="32" name="Freeform: Shape 31">
              <a:extLst>
                <a:ext uri="{FF2B5EF4-FFF2-40B4-BE49-F238E27FC236}">
                  <a16:creationId xmlns:a16="http://schemas.microsoft.com/office/drawing/2014/main" id="{04023848-7679-0DB4-7DFE-56BA4A490BF4}"/>
                </a:ext>
              </a:extLst>
            </p:cNvPr>
            <p:cNvSpPr/>
            <p:nvPr/>
          </p:nvSpPr>
          <p:spPr>
            <a:xfrm>
              <a:off x="4980069" y="2324187"/>
              <a:ext cx="95250" cy="76200"/>
            </a:xfrm>
            <a:custGeom>
              <a:avLst/>
              <a:gdLst>
                <a:gd name="connsiteX0" fmla="*/ 96203 w 95250"/>
                <a:gd name="connsiteY0" fmla="*/ 77153 h 76200"/>
                <a:gd name="connsiteX1" fmla="*/ 62865 w 95250"/>
                <a:gd name="connsiteY1" fmla="*/ 61913 h 76200"/>
                <a:gd name="connsiteX2" fmla="*/ 60960 w 95250"/>
                <a:gd name="connsiteY2" fmla="*/ 46673 h 76200"/>
                <a:gd name="connsiteX3" fmla="*/ 69533 w 95250"/>
                <a:gd name="connsiteY3" fmla="*/ 21908 h 76200"/>
                <a:gd name="connsiteX4" fmla="*/ 59055 w 95250"/>
                <a:gd name="connsiteY4" fmla="*/ 2858 h 76200"/>
                <a:gd name="connsiteX5" fmla="*/ 37147 w 95250"/>
                <a:gd name="connsiteY5" fmla="*/ 2858 h 76200"/>
                <a:gd name="connsiteX6" fmla="*/ 26670 w 95250"/>
                <a:gd name="connsiteY6" fmla="*/ 21908 h 76200"/>
                <a:gd name="connsiteX7" fmla="*/ 35243 w 95250"/>
                <a:gd name="connsiteY7" fmla="*/ 46673 h 76200"/>
                <a:gd name="connsiteX8" fmla="*/ 33338 w 95250"/>
                <a:gd name="connsiteY8" fmla="*/ 61913 h 76200"/>
                <a:gd name="connsiteX9" fmla="*/ 0 w 95250"/>
                <a:gd name="connsiteY9" fmla="*/ 77153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250" h="76200">
                  <a:moveTo>
                    <a:pt x="96203" y="77153"/>
                  </a:moveTo>
                  <a:cubicBezTo>
                    <a:pt x="92393" y="71438"/>
                    <a:pt x="79058" y="67628"/>
                    <a:pt x="62865" y="61913"/>
                  </a:cubicBezTo>
                  <a:cubicBezTo>
                    <a:pt x="58103" y="60008"/>
                    <a:pt x="59055" y="48577"/>
                    <a:pt x="60960" y="46673"/>
                  </a:cubicBezTo>
                  <a:cubicBezTo>
                    <a:pt x="67628" y="40005"/>
                    <a:pt x="70485" y="30480"/>
                    <a:pt x="69533" y="21908"/>
                  </a:cubicBezTo>
                  <a:cubicBezTo>
                    <a:pt x="70485" y="14288"/>
                    <a:pt x="65722" y="6668"/>
                    <a:pt x="59055" y="2858"/>
                  </a:cubicBezTo>
                  <a:cubicBezTo>
                    <a:pt x="52388" y="-953"/>
                    <a:pt x="43815" y="-953"/>
                    <a:pt x="37147" y="2858"/>
                  </a:cubicBezTo>
                  <a:cubicBezTo>
                    <a:pt x="30480" y="6668"/>
                    <a:pt x="26670" y="14288"/>
                    <a:pt x="26670" y="21908"/>
                  </a:cubicBezTo>
                  <a:cubicBezTo>
                    <a:pt x="25718" y="31433"/>
                    <a:pt x="28575" y="40005"/>
                    <a:pt x="35243" y="46673"/>
                  </a:cubicBezTo>
                  <a:cubicBezTo>
                    <a:pt x="37147" y="48577"/>
                    <a:pt x="38100" y="60008"/>
                    <a:pt x="33338" y="61913"/>
                  </a:cubicBezTo>
                  <a:cubicBezTo>
                    <a:pt x="17145" y="67628"/>
                    <a:pt x="4763" y="71438"/>
                    <a:pt x="0" y="77153"/>
                  </a:cubicBezTo>
                </a:path>
              </a:pathLst>
            </a:custGeom>
            <a:noFill/>
            <a:ln w="15875" cap="rnd">
              <a:solidFill>
                <a:schemeClr val="tx2"/>
              </a:solidFill>
              <a:prstDash val="solid"/>
              <a:round/>
            </a:ln>
          </p:spPr>
          <p:txBody>
            <a:bodyPr rtlCol="0" anchor="ctr"/>
            <a:lstStyle/>
            <a:p>
              <a:endParaRPr lang="en-GB"/>
            </a:p>
          </p:txBody>
        </p:sp>
        <p:sp>
          <p:nvSpPr>
            <p:cNvPr id="51" name="Freeform: Shape 50">
              <a:extLst>
                <a:ext uri="{FF2B5EF4-FFF2-40B4-BE49-F238E27FC236}">
                  <a16:creationId xmlns:a16="http://schemas.microsoft.com/office/drawing/2014/main" id="{C6B20B99-B434-DD26-DA93-C73614554DF2}"/>
                </a:ext>
              </a:extLst>
            </p:cNvPr>
            <p:cNvSpPr/>
            <p:nvPr/>
          </p:nvSpPr>
          <p:spPr>
            <a:xfrm>
              <a:off x="5000072" y="2273705"/>
              <a:ext cx="57150" cy="28575"/>
            </a:xfrm>
            <a:custGeom>
              <a:avLst/>
              <a:gdLst>
                <a:gd name="connsiteX0" fmla="*/ 28575 w 57150"/>
                <a:gd name="connsiteY0" fmla="*/ 36195 h 28575"/>
                <a:gd name="connsiteX1" fmla="*/ 57150 w 57150"/>
                <a:gd name="connsiteY1" fmla="*/ 18098 h 28575"/>
                <a:gd name="connsiteX2" fmla="*/ 28575 w 57150"/>
                <a:gd name="connsiteY2" fmla="*/ 0 h 28575"/>
                <a:gd name="connsiteX3" fmla="*/ 0 w 57150"/>
                <a:gd name="connsiteY3" fmla="*/ 18098 h 28575"/>
                <a:gd name="connsiteX4" fmla="*/ 28575 w 57150"/>
                <a:gd name="connsiteY4" fmla="*/ 36195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28575">
                  <a:moveTo>
                    <a:pt x="28575" y="36195"/>
                  </a:moveTo>
                  <a:cubicBezTo>
                    <a:pt x="44768" y="36195"/>
                    <a:pt x="57150" y="27623"/>
                    <a:pt x="57150" y="18098"/>
                  </a:cubicBezTo>
                  <a:cubicBezTo>
                    <a:pt x="57150" y="8573"/>
                    <a:pt x="44768" y="0"/>
                    <a:pt x="28575" y="0"/>
                  </a:cubicBezTo>
                  <a:cubicBezTo>
                    <a:pt x="12382" y="0"/>
                    <a:pt x="0" y="8573"/>
                    <a:pt x="0" y="18098"/>
                  </a:cubicBezTo>
                  <a:cubicBezTo>
                    <a:pt x="0" y="27623"/>
                    <a:pt x="12382" y="36195"/>
                    <a:pt x="28575" y="36195"/>
                  </a:cubicBezTo>
                  <a:close/>
                </a:path>
              </a:pathLst>
            </a:custGeom>
            <a:noFill/>
            <a:ln w="15875" cap="rnd">
              <a:solidFill>
                <a:schemeClr val="tx2"/>
              </a:solidFill>
              <a:prstDash val="solid"/>
              <a:round/>
            </a:ln>
          </p:spPr>
          <p:txBody>
            <a:bodyPr rtlCol="0" anchor="ctr"/>
            <a:lstStyle/>
            <a:p>
              <a:endParaRPr lang="en-GB"/>
            </a:p>
          </p:txBody>
        </p:sp>
        <p:sp>
          <p:nvSpPr>
            <p:cNvPr id="52" name="Freeform: Shape 51">
              <a:extLst>
                <a:ext uri="{FF2B5EF4-FFF2-40B4-BE49-F238E27FC236}">
                  <a16:creationId xmlns:a16="http://schemas.microsoft.com/office/drawing/2014/main" id="{9A0B86A8-2C9A-BDF1-9069-4B291922E590}"/>
                </a:ext>
              </a:extLst>
            </p:cNvPr>
            <p:cNvSpPr/>
            <p:nvPr/>
          </p:nvSpPr>
          <p:spPr>
            <a:xfrm>
              <a:off x="5025790" y="2289897"/>
              <a:ext cx="9525" cy="9525"/>
            </a:xfrm>
            <a:custGeom>
              <a:avLst/>
              <a:gdLst>
                <a:gd name="connsiteX0" fmla="*/ 2857 w 0"/>
                <a:gd name="connsiteY0" fmla="*/ 0 h 0"/>
                <a:gd name="connsiteX1" fmla="*/ 5715 w 0"/>
                <a:gd name="connsiteY1" fmla="*/ 1905 h 0"/>
                <a:gd name="connsiteX2" fmla="*/ 2857 w 0"/>
                <a:gd name="connsiteY2" fmla="*/ 3810 h 0"/>
                <a:gd name="connsiteX3" fmla="*/ 0 w 0"/>
                <a:gd name="connsiteY3" fmla="*/ 1905 h 0"/>
                <a:gd name="connsiteX4" fmla="*/ 2857 w 0"/>
                <a:gd name="connsiteY4" fmla="*/ 0 h 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a:moveTo>
                    <a:pt x="2857" y="0"/>
                  </a:moveTo>
                  <a:cubicBezTo>
                    <a:pt x="3810" y="0"/>
                    <a:pt x="5715" y="952"/>
                    <a:pt x="5715" y="1905"/>
                  </a:cubicBezTo>
                  <a:cubicBezTo>
                    <a:pt x="5715" y="2857"/>
                    <a:pt x="4763" y="3810"/>
                    <a:pt x="2857" y="3810"/>
                  </a:cubicBezTo>
                  <a:cubicBezTo>
                    <a:pt x="1905" y="3810"/>
                    <a:pt x="0" y="2857"/>
                    <a:pt x="0" y="1905"/>
                  </a:cubicBezTo>
                  <a:cubicBezTo>
                    <a:pt x="952" y="952"/>
                    <a:pt x="1905" y="0"/>
                    <a:pt x="2857" y="0"/>
                  </a:cubicBezTo>
                </a:path>
              </a:pathLst>
            </a:custGeom>
            <a:noFill/>
            <a:ln w="15875" cap="rnd">
              <a:solidFill>
                <a:schemeClr val="tx2"/>
              </a:solidFill>
              <a:prstDash val="solid"/>
              <a:round/>
            </a:ln>
          </p:spPr>
          <p:txBody>
            <a:bodyPr rtlCol="0" anchor="ctr"/>
            <a:lstStyle/>
            <a:p>
              <a:endParaRPr lang="en-GB"/>
            </a:p>
          </p:txBody>
        </p:sp>
        <p:sp>
          <p:nvSpPr>
            <p:cNvPr id="53" name="Freeform: Shape 52">
              <a:extLst>
                <a:ext uri="{FF2B5EF4-FFF2-40B4-BE49-F238E27FC236}">
                  <a16:creationId xmlns:a16="http://schemas.microsoft.com/office/drawing/2014/main" id="{447E89E9-76DB-5A10-6AFA-523C3E68BC10}"/>
                </a:ext>
              </a:extLst>
            </p:cNvPr>
            <p:cNvSpPr/>
            <p:nvPr/>
          </p:nvSpPr>
          <p:spPr>
            <a:xfrm>
              <a:off x="5000072" y="2448012"/>
              <a:ext cx="9525" cy="28575"/>
            </a:xfrm>
            <a:custGeom>
              <a:avLst/>
              <a:gdLst>
                <a:gd name="connsiteX0" fmla="*/ 0 w 9525"/>
                <a:gd name="connsiteY0" fmla="*/ 36195 h 28575"/>
                <a:gd name="connsiteX1" fmla="*/ 14288 w 9525"/>
                <a:gd name="connsiteY1" fmla="*/ 0 h 28575"/>
              </a:gdLst>
              <a:ahLst/>
              <a:cxnLst>
                <a:cxn ang="0">
                  <a:pos x="connsiteX0" y="connsiteY0"/>
                </a:cxn>
                <a:cxn ang="0">
                  <a:pos x="connsiteX1" y="connsiteY1"/>
                </a:cxn>
              </a:cxnLst>
              <a:rect l="l" t="t" r="r" b="b"/>
              <a:pathLst>
                <a:path w="9525" h="28575">
                  <a:moveTo>
                    <a:pt x="0" y="36195"/>
                  </a:moveTo>
                  <a:cubicBezTo>
                    <a:pt x="8572" y="25718"/>
                    <a:pt x="13335" y="13335"/>
                    <a:pt x="14288" y="0"/>
                  </a:cubicBezTo>
                </a:path>
              </a:pathLst>
            </a:custGeom>
            <a:noFill/>
            <a:ln w="15875" cap="rnd">
              <a:solidFill>
                <a:schemeClr val="tx2"/>
              </a:solidFill>
              <a:prstDash val="solid"/>
              <a:round/>
            </a:ln>
          </p:spPr>
          <p:txBody>
            <a:bodyPr rtlCol="0" anchor="ctr"/>
            <a:lstStyle/>
            <a:p>
              <a:endParaRPr lang="en-GB"/>
            </a:p>
          </p:txBody>
        </p:sp>
        <p:sp>
          <p:nvSpPr>
            <p:cNvPr id="77" name="Freeform: Shape 76">
              <a:extLst>
                <a:ext uri="{FF2B5EF4-FFF2-40B4-BE49-F238E27FC236}">
                  <a16:creationId xmlns:a16="http://schemas.microsoft.com/office/drawing/2014/main" id="{82D0D681-A07D-F511-7D6A-8014F0D36178}"/>
                </a:ext>
              </a:extLst>
            </p:cNvPr>
            <p:cNvSpPr/>
            <p:nvPr/>
          </p:nvSpPr>
          <p:spPr>
            <a:xfrm>
              <a:off x="5042935" y="2448012"/>
              <a:ext cx="9525" cy="28575"/>
            </a:xfrm>
            <a:custGeom>
              <a:avLst/>
              <a:gdLst>
                <a:gd name="connsiteX0" fmla="*/ 14288 w 9525"/>
                <a:gd name="connsiteY0" fmla="*/ 36195 h 28575"/>
                <a:gd name="connsiteX1" fmla="*/ 0 w 9525"/>
                <a:gd name="connsiteY1" fmla="*/ 0 h 28575"/>
              </a:gdLst>
              <a:ahLst/>
              <a:cxnLst>
                <a:cxn ang="0">
                  <a:pos x="connsiteX0" y="connsiteY0"/>
                </a:cxn>
                <a:cxn ang="0">
                  <a:pos x="connsiteX1" y="connsiteY1"/>
                </a:cxn>
              </a:cxnLst>
              <a:rect l="l" t="t" r="r" b="b"/>
              <a:pathLst>
                <a:path w="9525" h="28575">
                  <a:moveTo>
                    <a:pt x="14288" y="36195"/>
                  </a:moveTo>
                  <a:cubicBezTo>
                    <a:pt x="5715" y="25718"/>
                    <a:pt x="953" y="13335"/>
                    <a:pt x="0" y="0"/>
                  </a:cubicBezTo>
                </a:path>
              </a:pathLst>
            </a:custGeom>
            <a:noFill/>
            <a:ln w="15875" cap="rnd">
              <a:solidFill>
                <a:schemeClr val="tx2"/>
              </a:solidFill>
              <a:prstDash val="solid"/>
              <a:round/>
            </a:ln>
          </p:spPr>
          <p:txBody>
            <a:bodyPr rtlCol="0" anchor="ctr"/>
            <a:lstStyle/>
            <a:p>
              <a:endParaRPr lang="en-GB"/>
            </a:p>
          </p:txBody>
        </p:sp>
        <p:sp>
          <p:nvSpPr>
            <p:cNvPr id="80" name="Freeform: Shape 79">
              <a:extLst>
                <a:ext uri="{FF2B5EF4-FFF2-40B4-BE49-F238E27FC236}">
                  <a16:creationId xmlns:a16="http://schemas.microsoft.com/office/drawing/2014/main" id="{B0322645-D185-421E-1A2E-018783AD37FF}"/>
                </a:ext>
              </a:extLst>
            </p:cNvPr>
            <p:cNvSpPr/>
            <p:nvPr/>
          </p:nvSpPr>
          <p:spPr>
            <a:xfrm>
              <a:off x="4985785" y="2484207"/>
              <a:ext cx="85725" cy="9525"/>
            </a:xfrm>
            <a:custGeom>
              <a:avLst/>
              <a:gdLst>
                <a:gd name="connsiteX0" fmla="*/ 0 w 85725"/>
                <a:gd name="connsiteY0" fmla="*/ 0 h 0"/>
                <a:gd name="connsiteX1" fmla="*/ 85725 w 85725"/>
                <a:gd name="connsiteY1" fmla="*/ 0 h 0"/>
              </a:gdLst>
              <a:ahLst/>
              <a:cxnLst>
                <a:cxn ang="0">
                  <a:pos x="connsiteX0" y="connsiteY0"/>
                </a:cxn>
                <a:cxn ang="0">
                  <a:pos x="connsiteX1" y="connsiteY1"/>
                </a:cxn>
              </a:cxnLst>
              <a:rect l="l" t="t" r="r" b="b"/>
              <a:pathLst>
                <a:path w="85725">
                  <a:moveTo>
                    <a:pt x="0" y="0"/>
                  </a:moveTo>
                  <a:lnTo>
                    <a:pt x="85725" y="0"/>
                  </a:lnTo>
                </a:path>
              </a:pathLst>
            </a:custGeom>
            <a:noFill/>
            <a:ln w="15875" cap="rnd">
              <a:solidFill>
                <a:schemeClr val="tx2"/>
              </a:solidFill>
              <a:prstDash val="solid"/>
              <a:round/>
            </a:ln>
          </p:spPr>
          <p:txBody>
            <a:bodyPr rtlCol="0" anchor="ctr"/>
            <a:lstStyle/>
            <a:p>
              <a:endParaRPr lang="en-GB"/>
            </a:p>
          </p:txBody>
        </p:sp>
        <p:sp>
          <p:nvSpPr>
            <p:cNvPr id="81" name="Freeform: Shape 80">
              <a:extLst>
                <a:ext uri="{FF2B5EF4-FFF2-40B4-BE49-F238E27FC236}">
                  <a16:creationId xmlns:a16="http://schemas.microsoft.com/office/drawing/2014/main" id="{C9D66CB3-A1F9-4C5A-0954-2D47A0929DBD}"/>
                </a:ext>
              </a:extLst>
            </p:cNvPr>
            <p:cNvSpPr/>
            <p:nvPr/>
          </p:nvSpPr>
          <p:spPr>
            <a:xfrm>
              <a:off x="4919110" y="2420389"/>
              <a:ext cx="219075" cy="9525"/>
            </a:xfrm>
            <a:custGeom>
              <a:avLst/>
              <a:gdLst>
                <a:gd name="connsiteX0" fmla="*/ 0 w 219075"/>
                <a:gd name="connsiteY0" fmla="*/ 0 h 0"/>
                <a:gd name="connsiteX1" fmla="*/ 219075 w 219075"/>
                <a:gd name="connsiteY1" fmla="*/ 0 h 0"/>
              </a:gdLst>
              <a:ahLst/>
              <a:cxnLst>
                <a:cxn ang="0">
                  <a:pos x="connsiteX0" y="connsiteY0"/>
                </a:cxn>
                <a:cxn ang="0">
                  <a:pos x="connsiteX1" y="connsiteY1"/>
                </a:cxn>
              </a:cxnLst>
              <a:rect l="l" t="t" r="r" b="b"/>
              <a:pathLst>
                <a:path w="219075">
                  <a:moveTo>
                    <a:pt x="0" y="0"/>
                  </a:moveTo>
                  <a:lnTo>
                    <a:pt x="219075" y="0"/>
                  </a:lnTo>
                </a:path>
              </a:pathLst>
            </a:custGeom>
            <a:noFill/>
            <a:ln w="15875" cap="rnd">
              <a:solidFill>
                <a:schemeClr val="tx2"/>
              </a:solidFill>
              <a:prstDash val="solid"/>
              <a:round/>
            </a:ln>
          </p:spPr>
          <p:txBody>
            <a:bodyPr rtlCol="0" anchor="ctr"/>
            <a:lstStyle/>
            <a:p>
              <a:endParaRPr lang="en-GB"/>
            </a:p>
          </p:txBody>
        </p:sp>
        <p:sp>
          <p:nvSpPr>
            <p:cNvPr id="82" name="Freeform: Shape 81">
              <a:extLst>
                <a:ext uri="{FF2B5EF4-FFF2-40B4-BE49-F238E27FC236}">
                  <a16:creationId xmlns:a16="http://schemas.microsoft.com/office/drawing/2014/main" id="{BCDEC52A-4182-DCAF-6961-8926A41151B1}"/>
                </a:ext>
              </a:extLst>
            </p:cNvPr>
            <p:cNvSpPr/>
            <p:nvPr/>
          </p:nvSpPr>
          <p:spPr>
            <a:xfrm>
              <a:off x="4919110" y="2291802"/>
              <a:ext cx="219075" cy="152400"/>
            </a:xfrm>
            <a:custGeom>
              <a:avLst/>
              <a:gdLst>
                <a:gd name="connsiteX0" fmla="*/ 61913 w 219075"/>
                <a:gd name="connsiteY0" fmla="*/ 0 h 152400"/>
                <a:gd name="connsiteX1" fmla="*/ 9525 w 219075"/>
                <a:gd name="connsiteY1" fmla="*/ 0 h 152400"/>
                <a:gd name="connsiteX2" fmla="*/ 0 w 219075"/>
                <a:gd name="connsiteY2" fmla="*/ 9525 h 152400"/>
                <a:gd name="connsiteX3" fmla="*/ 0 w 219075"/>
                <a:gd name="connsiteY3" fmla="*/ 146685 h 152400"/>
                <a:gd name="connsiteX4" fmla="*/ 9525 w 219075"/>
                <a:gd name="connsiteY4" fmla="*/ 156210 h 152400"/>
                <a:gd name="connsiteX5" fmla="*/ 209550 w 219075"/>
                <a:gd name="connsiteY5" fmla="*/ 156210 h 152400"/>
                <a:gd name="connsiteX6" fmla="*/ 219075 w 219075"/>
                <a:gd name="connsiteY6" fmla="*/ 146685 h 152400"/>
                <a:gd name="connsiteX7" fmla="*/ 219075 w 219075"/>
                <a:gd name="connsiteY7" fmla="*/ 9525 h 152400"/>
                <a:gd name="connsiteX8" fmla="*/ 209550 w 219075"/>
                <a:gd name="connsiteY8" fmla="*/ 0 h 152400"/>
                <a:gd name="connsiteX9" fmla="*/ 157163 w 219075"/>
                <a:gd name="connsiteY9" fmla="*/ 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075" h="152400">
                  <a:moveTo>
                    <a:pt x="61913" y="0"/>
                  </a:moveTo>
                  <a:lnTo>
                    <a:pt x="9525" y="0"/>
                  </a:lnTo>
                  <a:cubicBezTo>
                    <a:pt x="3810" y="0"/>
                    <a:pt x="0" y="3810"/>
                    <a:pt x="0" y="9525"/>
                  </a:cubicBezTo>
                  <a:lnTo>
                    <a:pt x="0" y="146685"/>
                  </a:lnTo>
                  <a:cubicBezTo>
                    <a:pt x="0" y="151447"/>
                    <a:pt x="3810" y="156210"/>
                    <a:pt x="9525" y="156210"/>
                  </a:cubicBezTo>
                  <a:lnTo>
                    <a:pt x="209550" y="156210"/>
                  </a:lnTo>
                  <a:cubicBezTo>
                    <a:pt x="215265" y="156210"/>
                    <a:pt x="219075" y="152400"/>
                    <a:pt x="219075" y="146685"/>
                  </a:cubicBezTo>
                  <a:lnTo>
                    <a:pt x="219075" y="9525"/>
                  </a:lnTo>
                  <a:cubicBezTo>
                    <a:pt x="219075" y="4763"/>
                    <a:pt x="215265" y="0"/>
                    <a:pt x="209550" y="0"/>
                  </a:cubicBezTo>
                  <a:lnTo>
                    <a:pt x="157163" y="0"/>
                  </a:lnTo>
                </a:path>
              </a:pathLst>
            </a:custGeom>
            <a:noFill/>
            <a:ln w="15875" cap="rnd">
              <a:solidFill>
                <a:schemeClr val="tx2"/>
              </a:solidFill>
              <a:prstDash val="solid"/>
              <a:round/>
            </a:ln>
          </p:spPr>
          <p:txBody>
            <a:bodyPr rtlCol="0" anchor="ctr"/>
            <a:lstStyle/>
            <a:p>
              <a:endParaRPr lang="en-GB"/>
            </a:p>
          </p:txBody>
        </p:sp>
      </p:grpSp>
      <p:sp>
        <p:nvSpPr>
          <p:cNvPr id="83" name="Graphic 14">
            <a:extLst>
              <a:ext uri="{FF2B5EF4-FFF2-40B4-BE49-F238E27FC236}">
                <a16:creationId xmlns:a16="http://schemas.microsoft.com/office/drawing/2014/main" id="{911E2A6A-B0BD-9D67-5616-D05DA009D539}"/>
              </a:ext>
              <a:ext uri="{C183D7F6-B498-43B3-948B-1728B52AA6E4}">
                <adec:decorative xmlns:adec="http://schemas.microsoft.com/office/drawing/2017/decorative" val="1"/>
              </a:ext>
            </a:extLst>
          </p:cNvPr>
          <p:cNvSpPr/>
          <p:nvPr/>
        </p:nvSpPr>
        <p:spPr>
          <a:xfrm rot="18900000">
            <a:off x="9080067" y="4137601"/>
            <a:ext cx="1007345" cy="664457"/>
          </a:xfrm>
          <a:custGeom>
            <a:avLst/>
            <a:gdLst>
              <a:gd name="connsiteX0" fmla="*/ 1222276 w 1313708"/>
              <a:gd name="connsiteY0" fmla="*/ 161695 h 866538"/>
              <a:gd name="connsiteX1" fmla="*/ 455583 w 1313708"/>
              <a:gd name="connsiteY1" fmla="*/ 157087 h 866538"/>
              <a:gd name="connsiteX2" fmla="*/ 0 w 1313708"/>
              <a:gd name="connsiteY2" fmla="*/ 612671 h 866538"/>
              <a:gd name="connsiteX3" fmla="*/ 96040 w 1313708"/>
              <a:gd name="connsiteY3" fmla="*/ 708711 h 866538"/>
              <a:gd name="connsiteX4" fmla="*/ 858125 w 1313708"/>
              <a:gd name="connsiteY4" fmla="*/ 708711 h 866538"/>
              <a:gd name="connsiteX5" fmla="*/ 1313708 w 1313708"/>
              <a:gd name="connsiteY5" fmla="*/ 253127 h 866538"/>
              <a:gd name="connsiteX6" fmla="*/ 1222276 w 1313708"/>
              <a:gd name="connsiteY6" fmla="*/ 161695 h 86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3708" h="866538">
                <a:moveTo>
                  <a:pt x="1222276" y="161695"/>
                </a:moveTo>
                <a:cubicBezTo>
                  <a:pt x="1009811" y="-51446"/>
                  <a:pt x="667247" y="-54777"/>
                  <a:pt x="455583" y="157087"/>
                </a:cubicBezTo>
                <a:lnTo>
                  <a:pt x="0" y="612671"/>
                </a:lnTo>
                <a:lnTo>
                  <a:pt x="96040" y="708711"/>
                </a:lnTo>
                <a:cubicBezTo>
                  <a:pt x="306477" y="919148"/>
                  <a:pt x="647688" y="919148"/>
                  <a:pt x="858125" y="708711"/>
                </a:cubicBezTo>
                <a:lnTo>
                  <a:pt x="1313708" y="253127"/>
                </a:lnTo>
                <a:lnTo>
                  <a:pt x="1222276" y="161695"/>
                </a:lnTo>
                <a:close/>
              </a:path>
            </a:pathLst>
          </a:custGeom>
          <a:gradFill>
            <a:gsLst>
              <a:gs pos="50000">
                <a:srgbClr val="FCC053"/>
              </a:gs>
              <a:gs pos="0">
                <a:srgbClr val="FDD301"/>
              </a:gs>
              <a:gs pos="100000">
                <a:srgbClr val="FBAEA1"/>
              </a:gs>
            </a:gsLst>
            <a:lin ang="2700000" scaled="1"/>
          </a:gradFill>
          <a:ln w="3768" cap="flat">
            <a:noFill/>
            <a:prstDash val="solid"/>
            <a:miter/>
          </a:ln>
        </p:spPr>
        <p:txBody>
          <a:bodyPr rtlCol="0" anchor="ctr"/>
          <a:lstStyle/>
          <a:p>
            <a:endParaRPr lang="en-US">
              <a:solidFill>
                <a:srgbClr val="000000"/>
              </a:solidFill>
              <a:latin typeface="Segoe UI"/>
            </a:endParaRPr>
          </a:p>
        </p:txBody>
      </p:sp>
      <p:grpSp>
        <p:nvGrpSpPr>
          <p:cNvPr id="90" name="Group 89" descr="Button to return to Mobile device management considerations">
            <a:extLst>
              <a:ext uri="{FF2B5EF4-FFF2-40B4-BE49-F238E27FC236}">
                <a16:creationId xmlns:a16="http://schemas.microsoft.com/office/drawing/2014/main" id="{A423D534-0766-A3BF-B5A4-4C2F988DD361}"/>
              </a:ext>
              <a:ext uri="{C183D7F6-B498-43B3-948B-1728B52AA6E4}">
                <adec:decorative xmlns:adec="http://schemas.microsoft.com/office/drawing/2017/decorative" val="0"/>
              </a:ext>
            </a:extLst>
          </p:cNvPr>
          <p:cNvGrpSpPr/>
          <p:nvPr/>
        </p:nvGrpSpPr>
        <p:grpSpPr>
          <a:xfrm>
            <a:off x="10953750" y="349395"/>
            <a:ext cx="323850" cy="325146"/>
            <a:chOff x="10953750" y="349395"/>
            <a:chExt cx="323850" cy="325146"/>
          </a:xfrm>
        </p:grpSpPr>
        <p:grpSp>
          <p:nvGrpSpPr>
            <p:cNvPr id="99" name="Group 98">
              <a:extLst>
                <a:ext uri="{FF2B5EF4-FFF2-40B4-BE49-F238E27FC236}">
                  <a16:creationId xmlns:a16="http://schemas.microsoft.com/office/drawing/2014/main" id="{52438618-8EA0-7E3C-A1B2-42A76D11AF29}"/>
                </a:ext>
              </a:extLst>
            </p:cNvPr>
            <p:cNvGrpSpPr/>
            <p:nvPr/>
          </p:nvGrpSpPr>
          <p:grpSpPr>
            <a:xfrm>
              <a:off x="10953750" y="349395"/>
              <a:ext cx="323850" cy="325146"/>
              <a:chOff x="10953750" y="349395"/>
              <a:chExt cx="323850" cy="325146"/>
            </a:xfrm>
          </p:grpSpPr>
          <p:pic>
            <p:nvPicPr>
              <p:cNvPr id="101" name="Picture 100">
                <a:extLst>
                  <a:ext uri="{FF2B5EF4-FFF2-40B4-BE49-F238E27FC236}">
                    <a16:creationId xmlns:a16="http://schemas.microsoft.com/office/drawing/2014/main" id="{2EE937EA-B024-5BC2-EBFF-648821461A2C}"/>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0953750" y="349395"/>
                <a:ext cx="323850" cy="325146"/>
              </a:xfrm>
              <a:prstGeom prst="rect">
                <a:avLst/>
              </a:prstGeom>
              <a:effectLst>
                <a:outerShdw blurRad="266700" sx="102000" sy="102000" algn="ctr" rotWithShape="0">
                  <a:schemeClr val="accent1">
                    <a:alpha val="96000"/>
                  </a:schemeClr>
                </a:outerShdw>
              </a:effectLst>
            </p:spPr>
          </p:pic>
          <p:pic>
            <p:nvPicPr>
              <p:cNvPr id="102" name="Graphic 101">
                <a:extLst>
                  <a:ext uri="{FF2B5EF4-FFF2-40B4-BE49-F238E27FC236}">
                    <a16:creationId xmlns:a16="http://schemas.microsoft.com/office/drawing/2014/main" id="{85524B3B-B032-FB81-FA8D-191A94F9A8D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004196" y="432340"/>
                <a:ext cx="222958" cy="159256"/>
              </a:xfrm>
              <a:prstGeom prst="rect">
                <a:avLst/>
              </a:prstGeom>
            </p:spPr>
          </p:pic>
        </p:grpSp>
        <p:sp>
          <p:nvSpPr>
            <p:cNvPr id="100" name="Oval 99">
              <a:hlinkClick r:id="rId15" action="ppaction://hlinksldjump"/>
              <a:extLst>
                <a:ext uri="{FF2B5EF4-FFF2-40B4-BE49-F238E27FC236}">
                  <a16:creationId xmlns:a16="http://schemas.microsoft.com/office/drawing/2014/main" id="{2BC4BF66-C7A9-920F-B2F6-46D74C7B7B19}"/>
                </a:ext>
              </a:extLst>
            </p:cNvPr>
            <p:cNvSpPr>
              <a:spLocks/>
            </p:cNvSpPr>
            <p:nvPr/>
          </p:nvSpPr>
          <p:spPr bwMode="auto">
            <a:xfrm>
              <a:off x="10953750" y="349395"/>
              <a:ext cx="323850" cy="325146"/>
            </a:xfrm>
            <a:prstGeom prst="ellipse">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35" name="Group 34" descr="Button to return to Main menu">
            <a:extLst>
              <a:ext uri="{FF2B5EF4-FFF2-40B4-BE49-F238E27FC236}">
                <a16:creationId xmlns:a16="http://schemas.microsoft.com/office/drawing/2014/main" id="{A9A60025-1E40-F5D3-9A6E-78CE07AB397A}"/>
              </a:ext>
              <a:ext uri="{C183D7F6-B498-43B3-948B-1728B52AA6E4}">
                <adec:decorative xmlns:adec="http://schemas.microsoft.com/office/drawing/2017/decorative" val="0"/>
              </a:ext>
            </a:extLst>
          </p:cNvPr>
          <p:cNvGrpSpPr/>
          <p:nvPr/>
        </p:nvGrpSpPr>
        <p:grpSpPr>
          <a:xfrm>
            <a:off x="11410951" y="349395"/>
            <a:ext cx="323850" cy="325146"/>
            <a:chOff x="11410951" y="349395"/>
            <a:chExt cx="323850" cy="325146"/>
          </a:xfrm>
        </p:grpSpPr>
        <p:grpSp>
          <p:nvGrpSpPr>
            <p:cNvPr id="38" name="Group 37">
              <a:extLst>
                <a:ext uri="{FF2B5EF4-FFF2-40B4-BE49-F238E27FC236}">
                  <a16:creationId xmlns:a16="http://schemas.microsoft.com/office/drawing/2014/main" id="{3AFF07DF-489A-B81C-C0E9-CBB9D8BF6A08}"/>
                </a:ext>
              </a:extLst>
            </p:cNvPr>
            <p:cNvGrpSpPr/>
            <p:nvPr/>
          </p:nvGrpSpPr>
          <p:grpSpPr>
            <a:xfrm>
              <a:off x="11410951" y="349395"/>
              <a:ext cx="323850" cy="325146"/>
              <a:chOff x="11410951" y="349395"/>
              <a:chExt cx="323850" cy="325146"/>
            </a:xfrm>
          </p:grpSpPr>
          <p:pic>
            <p:nvPicPr>
              <p:cNvPr id="40" name="Picture 39">
                <a:extLst>
                  <a:ext uri="{FF2B5EF4-FFF2-40B4-BE49-F238E27FC236}">
                    <a16:creationId xmlns:a16="http://schemas.microsoft.com/office/drawing/2014/main" id="{5CDE0728-86D3-8E23-3C33-081FC119DC84}"/>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1410951" y="349395"/>
                <a:ext cx="323850" cy="325146"/>
              </a:xfrm>
              <a:prstGeom prst="rect">
                <a:avLst/>
              </a:prstGeom>
              <a:effectLst>
                <a:outerShdw blurRad="266700" sx="102000" sy="102000" algn="ctr" rotWithShape="0">
                  <a:schemeClr val="accent1">
                    <a:alpha val="96000"/>
                  </a:schemeClr>
                </a:outerShdw>
              </a:effectLst>
            </p:spPr>
          </p:pic>
          <p:grpSp>
            <p:nvGrpSpPr>
              <p:cNvPr id="41" name="Group 40">
                <a:extLst>
                  <a:ext uri="{FF2B5EF4-FFF2-40B4-BE49-F238E27FC236}">
                    <a16:creationId xmlns:a16="http://schemas.microsoft.com/office/drawing/2014/main" id="{239FE230-F7A6-5162-451D-487A4BAE2D9A}"/>
                  </a:ext>
                </a:extLst>
              </p:cNvPr>
              <p:cNvGrpSpPr/>
              <p:nvPr/>
            </p:nvGrpSpPr>
            <p:grpSpPr>
              <a:xfrm>
                <a:off x="11473093" y="418984"/>
                <a:ext cx="199566" cy="185968"/>
                <a:chOff x="3048008" y="590482"/>
                <a:chExt cx="6096368" cy="5680984"/>
              </a:xfrm>
              <a:solidFill>
                <a:schemeClr val="tx2"/>
              </a:solidFill>
            </p:grpSpPr>
            <p:sp>
              <p:nvSpPr>
                <p:cNvPr id="45" name="Freeform: Shape 44">
                  <a:extLst>
                    <a:ext uri="{FF2B5EF4-FFF2-40B4-BE49-F238E27FC236}">
                      <a16:creationId xmlns:a16="http://schemas.microsoft.com/office/drawing/2014/main" id="{77A2634F-24E5-6054-D2CB-ABC7BD8FD396}"/>
                    </a:ext>
                  </a:extLst>
                </p:cNvPr>
                <p:cNvSpPr/>
                <p:nvPr/>
              </p:nvSpPr>
              <p:spPr>
                <a:xfrm>
                  <a:off x="3893247" y="1953303"/>
                  <a:ext cx="4407014" cy="4318163"/>
                </a:xfrm>
                <a:custGeom>
                  <a:avLst/>
                  <a:gdLst>
                    <a:gd name="connsiteX0" fmla="*/ 4405505 w 4407014"/>
                    <a:gd name="connsiteY0" fmla="*/ 2970836 h 4318163"/>
                    <a:gd name="connsiteX1" fmla="*/ 4406743 w 4407014"/>
                    <a:gd name="connsiteY1" fmla="*/ 3661494 h 4318163"/>
                    <a:gd name="connsiteX2" fmla="*/ 3752756 w 4407014"/>
                    <a:gd name="connsiteY2" fmla="*/ 4318052 h 4318163"/>
                    <a:gd name="connsiteX3" fmla="*/ 2824164 w 4407014"/>
                    <a:gd name="connsiteY3" fmla="*/ 4317862 h 4318163"/>
                    <a:gd name="connsiteX4" fmla="*/ 2771110 w 4407014"/>
                    <a:gd name="connsiteY4" fmla="*/ 4264236 h 4318163"/>
                    <a:gd name="connsiteX5" fmla="*/ 2773015 w 4407014"/>
                    <a:gd name="connsiteY5" fmla="*/ 2816055 h 4318163"/>
                    <a:gd name="connsiteX6" fmla="*/ 2714245 w 4407014"/>
                    <a:gd name="connsiteY6" fmla="*/ 2757762 h 4318163"/>
                    <a:gd name="connsiteX7" fmla="*/ 1690403 w 4407014"/>
                    <a:gd name="connsiteY7" fmla="*/ 2757762 h 4318163"/>
                    <a:gd name="connsiteX8" fmla="*/ 1632682 w 4407014"/>
                    <a:gd name="connsiteY8" fmla="*/ 2817007 h 4318163"/>
                    <a:gd name="connsiteX9" fmla="*/ 1634682 w 4407014"/>
                    <a:gd name="connsiteY9" fmla="*/ 4260426 h 4318163"/>
                    <a:gd name="connsiteX10" fmla="*/ 1576008 w 4407014"/>
                    <a:gd name="connsiteY10" fmla="*/ 4318052 h 4318163"/>
                    <a:gd name="connsiteX11" fmla="*/ 642653 w 4407014"/>
                    <a:gd name="connsiteY11" fmla="*/ 4316624 h 4318163"/>
                    <a:gd name="connsiteX12" fmla="*/ 18480 w 4407014"/>
                    <a:gd name="connsiteY12" fmla="*/ 3835135 h 4318163"/>
                    <a:gd name="connsiteX13" fmla="*/ 1335 w 4407014"/>
                    <a:gd name="connsiteY13" fmla="*/ 3670257 h 4318163"/>
                    <a:gd name="connsiteX14" fmla="*/ 1 w 4407014"/>
                    <a:gd name="connsiteY14" fmla="*/ 2226838 h 4318163"/>
                    <a:gd name="connsiteX15" fmla="*/ 67057 w 4407014"/>
                    <a:gd name="connsiteY15" fmla="*/ 2065771 h 4318163"/>
                    <a:gd name="connsiteX16" fmla="*/ 2067879 w 4407014"/>
                    <a:gd name="connsiteY16" fmla="*/ 65616 h 4318163"/>
                    <a:gd name="connsiteX17" fmla="*/ 2339056 w 4407014"/>
                    <a:gd name="connsiteY17" fmla="*/ 66187 h 4318163"/>
                    <a:gd name="connsiteX18" fmla="*/ 4339877 w 4407014"/>
                    <a:gd name="connsiteY18" fmla="*/ 2066437 h 4318163"/>
                    <a:gd name="connsiteX19" fmla="*/ 4406362 w 4407014"/>
                    <a:gd name="connsiteY19" fmla="*/ 2227886 h 4318163"/>
                    <a:gd name="connsiteX20" fmla="*/ 4405695 w 4407014"/>
                    <a:gd name="connsiteY20" fmla="*/ 2971027 h 431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07014" h="4318163">
                      <a:moveTo>
                        <a:pt x="4405505" y="2970836"/>
                      </a:moveTo>
                      <a:cubicBezTo>
                        <a:pt x="4405505" y="3201055"/>
                        <a:pt x="4400075" y="3431465"/>
                        <a:pt x="4406743" y="3661494"/>
                      </a:cubicBezTo>
                      <a:cubicBezTo>
                        <a:pt x="4417316" y="4024873"/>
                        <a:pt x="4118230" y="4324815"/>
                        <a:pt x="3752756" y="4318052"/>
                      </a:cubicBezTo>
                      <a:cubicBezTo>
                        <a:pt x="3443289" y="4312337"/>
                        <a:pt x="3133726" y="4316052"/>
                        <a:pt x="2824164" y="4317862"/>
                      </a:cubicBezTo>
                      <a:cubicBezTo>
                        <a:pt x="2781778" y="4318147"/>
                        <a:pt x="2771014" y="4305765"/>
                        <a:pt x="2771110" y="4264236"/>
                      </a:cubicBezTo>
                      <a:cubicBezTo>
                        <a:pt x="2772538" y="3781509"/>
                        <a:pt x="2771395" y="3298782"/>
                        <a:pt x="2773015" y="2816055"/>
                      </a:cubicBezTo>
                      <a:cubicBezTo>
                        <a:pt x="2773205" y="2769573"/>
                        <a:pt x="2759775" y="2757476"/>
                        <a:pt x="2714245" y="2757762"/>
                      </a:cubicBezTo>
                      <a:cubicBezTo>
                        <a:pt x="2372965" y="2759572"/>
                        <a:pt x="2031684" y="2759572"/>
                        <a:pt x="1690403" y="2757762"/>
                      </a:cubicBezTo>
                      <a:cubicBezTo>
                        <a:pt x="1643731" y="2757476"/>
                        <a:pt x="1632491" y="2771764"/>
                        <a:pt x="1632682" y="2817007"/>
                      </a:cubicBezTo>
                      <a:cubicBezTo>
                        <a:pt x="1634301" y="3298115"/>
                        <a:pt x="1633063" y="3779318"/>
                        <a:pt x="1634682" y="4260426"/>
                      </a:cubicBezTo>
                      <a:cubicBezTo>
                        <a:pt x="1634872" y="4306908"/>
                        <a:pt x="1621156" y="4318338"/>
                        <a:pt x="1576008" y="4318052"/>
                      </a:cubicBezTo>
                      <a:cubicBezTo>
                        <a:pt x="1264921" y="4316147"/>
                        <a:pt x="953739" y="4318338"/>
                        <a:pt x="642653" y="4316624"/>
                      </a:cubicBezTo>
                      <a:cubicBezTo>
                        <a:pt x="337377" y="4314909"/>
                        <a:pt x="90013" y="4124314"/>
                        <a:pt x="18480" y="3835135"/>
                      </a:cubicBezTo>
                      <a:cubicBezTo>
                        <a:pt x="5335" y="3781985"/>
                        <a:pt x="1430" y="3725311"/>
                        <a:pt x="1335" y="3670257"/>
                      </a:cubicBezTo>
                      <a:cubicBezTo>
                        <a:pt x="97" y="3189149"/>
                        <a:pt x="1144" y="2707946"/>
                        <a:pt x="1" y="2226838"/>
                      </a:cubicBezTo>
                      <a:cubicBezTo>
                        <a:pt x="-189" y="2161973"/>
                        <a:pt x="21623" y="2111110"/>
                        <a:pt x="67057" y="2065771"/>
                      </a:cubicBezTo>
                      <a:cubicBezTo>
                        <a:pt x="734284" y="1399401"/>
                        <a:pt x="1400843" y="732270"/>
                        <a:pt x="2067879" y="65616"/>
                      </a:cubicBezTo>
                      <a:cubicBezTo>
                        <a:pt x="2155699" y="-22110"/>
                        <a:pt x="2250949" y="-21824"/>
                        <a:pt x="2339056" y="66187"/>
                      </a:cubicBezTo>
                      <a:cubicBezTo>
                        <a:pt x="3006091" y="732842"/>
                        <a:pt x="3672651" y="1399878"/>
                        <a:pt x="4339877" y="2066437"/>
                      </a:cubicBezTo>
                      <a:cubicBezTo>
                        <a:pt x="4385312" y="2111776"/>
                        <a:pt x="4406838" y="2163021"/>
                        <a:pt x="4406362" y="2227886"/>
                      </a:cubicBezTo>
                      <a:cubicBezTo>
                        <a:pt x="4404647" y="2475631"/>
                        <a:pt x="4405695" y="2723281"/>
                        <a:pt x="4405695" y="2971027"/>
                      </a:cubicBezTo>
                      <a:close/>
                    </a:path>
                  </a:pathLst>
                </a:custGeom>
                <a:grp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5EF843DF-3179-3E4D-5FD4-4CDE1D9B9740}"/>
                    </a:ext>
                  </a:extLst>
                </p:cNvPr>
                <p:cNvSpPr/>
                <p:nvPr/>
              </p:nvSpPr>
              <p:spPr>
                <a:xfrm>
                  <a:off x="3048008" y="590482"/>
                  <a:ext cx="6096368" cy="3164843"/>
                </a:xfrm>
                <a:custGeom>
                  <a:avLst/>
                  <a:gdLst>
                    <a:gd name="connsiteX0" fmla="*/ 4371204 w 6096368"/>
                    <a:gd name="connsiteY0" fmla="*/ 937804 h 3164843"/>
                    <a:gd name="connsiteX1" fmla="*/ 4371490 w 6096368"/>
                    <a:gd name="connsiteY1" fmla="*/ 583569 h 3164843"/>
                    <a:gd name="connsiteX2" fmla="*/ 4619140 w 6096368"/>
                    <a:gd name="connsiteY2" fmla="*/ 242765 h 3164843"/>
                    <a:gd name="connsiteX3" fmla="*/ 5060910 w 6096368"/>
                    <a:gd name="connsiteY3" fmla="*/ 506322 h 3164843"/>
                    <a:gd name="connsiteX4" fmla="*/ 5069863 w 6096368"/>
                    <a:gd name="connsiteY4" fmla="*/ 615192 h 3164843"/>
                    <a:gd name="connsiteX5" fmla="*/ 5069292 w 6096368"/>
                    <a:gd name="connsiteY5" fmla="*/ 1582361 h 3164843"/>
                    <a:gd name="connsiteX6" fmla="*/ 5112059 w 6096368"/>
                    <a:gd name="connsiteY6" fmla="*/ 1686374 h 3164843"/>
                    <a:gd name="connsiteX7" fmla="*/ 5978072 w 6096368"/>
                    <a:gd name="connsiteY7" fmla="*/ 2551339 h 3164843"/>
                    <a:gd name="connsiteX8" fmla="*/ 6051700 w 6096368"/>
                    <a:gd name="connsiteY8" fmla="*/ 2981488 h 3164843"/>
                    <a:gd name="connsiteX9" fmla="*/ 5533540 w 6096368"/>
                    <a:gd name="connsiteY9" fmla="*/ 3087311 h 3164843"/>
                    <a:gd name="connsiteX10" fmla="*/ 5203118 w 6096368"/>
                    <a:gd name="connsiteY10" fmla="*/ 2764890 h 3164843"/>
                    <a:gd name="connsiteX11" fmla="*/ 3206106 w 6096368"/>
                    <a:gd name="connsiteY11" fmla="*/ 767783 h 3164843"/>
                    <a:gd name="connsiteX12" fmla="*/ 2887781 w 6096368"/>
                    <a:gd name="connsiteY12" fmla="*/ 770164 h 3164843"/>
                    <a:gd name="connsiteX13" fmla="*/ 614544 w 6096368"/>
                    <a:gd name="connsiteY13" fmla="*/ 3043305 h 3164843"/>
                    <a:gd name="connsiteX14" fmla="*/ 197825 w 6096368"/>
                    <a:gd name="connsiteY14" fmla="*/ 3127792 h 3164843"/>
                    <a:gd name="connsiteX15" fmla="*/ 113910 w 6096368"/>
                    <a:gd name="connsiteY15" fmla="*/ 2555911 h 3164843"/>
                    <a:gd name="connsiteX16" fmla="*/ 1450553 w 6096368"/>
                    <a:gd name="connsiteY16" fmla="*/ 1218696 h 3164843"/>
                    <a:gd name="connsiteX17" fmla="*/ 2382956 w 6096368"/>
                    <a:gd name="connsiteY17" fmla="*/ 285437 h 3164843"/>
                    <a:gd name="connsiteX18" fmla="*/ 3521288 w 6096368"/>
                    <a:gd name="connsiteY18" fmla="*/ 134466 h 3164843"/>
                    <a:gd name="connsiteX19" fmla="*/ 3808372 w 6096368"/>
                    <a:gd name="connsiteY19" fmla="*/ 382211 h 3164843"/>
                    <a:gd name="connsiteX20" fmla="*/ 4337772 w 6096368"/>
                    <a:gd name="connsiteY20" fmla="*/ 910182 h 3164843"/>
                    <a:gd name="connsiteX21" fmla="*/ 4371204 w 6096368"/>
                    <a:gd name="connsiteY21" fmla="*/ 937709 h 3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96368" h="3164843">
                      <a:moveTo>
                        <a:pt x="4371204" y="937804"/>
                      </a:moveTo>
                      <a:cubicBezTo>
                        <a:pt x="4371204" y="811884"/>
                        <a:pt x="4369871" y="697774"/>
                        <a:pt x="4371490" y="583569"/>
                      </a:cubicBezTo>
                      <a:cubicBezTo>
                        <a:pt x="4373871" y="418311"/>
                        <a:pt x="4467312" y="291152"/>
                        <a:pt x="4619140" y="242765"/>
                      </a:cubicBezTo>
                      <a:cubicBezTo>
                        <a:pt x="4812974" y="181043"/>
                        <a:pt x="5023381" y="305916"/>
                        <a:pt x="5060910" y="506322"/>
                      </a:cubicBezTo>
                      <a:cubicBezTo>
                        <a:pt x="5067577" y="541945"/>
                        <a:pt x="5069863" y="578902"/>
                        <a:pt x="5069863" y="615192"/>
                      </a:cubicBezTo>
                      <a:cubicBezTo>
                        <a:pt x="5070530" y="937614"/>
                        <a:pt x="5071006" y="1259940"/>
                        <a:pt x="5069292" y="1582361"/>
                      </a:cubicBezTo>
                      <a:cubicBezTo>
                        <a:pt x="5069101" y="1625604"/>
                        <a:pt x="5081483" y="1655989"/>
                        <a:pt x="5112059" y="1686374"/>
                      </a:cubicBezTo>
                      <a:cubicBezTo>
                        <a:pt x="5401524" y="1973838"/>
                        <a:pt x="5689750" y="2262732"/>
                        <a:pt x="5978072" y="2551339"/>
                      </a:cubicBezTo>
                      <a:cubicBezTo>
                        <a:pt x="6104373" y="2677736"/>
                        <a:pt x="6130567" y="2832136"/>
                        <a:pt x="6051700" y="2981488"/>
                      </a:cubicBezTo>
                      <a:cubicBezTo>
                        <a:pt x="5952069" y="3170083"/>
                        <a:pt x="5695751" y="3226757"/>
                        <a:pt x="5533540" y="3087311"/>
                      </a:cubicBezTo>
                      <a:cubicBezTo>
                        <a:pt x="5417049" y="2987203"/>
                        <a:pt x="5311989" y="2873665"/>
                        <a:pt x="5203118" y="2764890"/>
                      </a:cubicBezTo>
                      <a:cubicBezTo>
                        <a:pt x="4537225" y="2099378"/>
                        <a:pt x="3871808" y="1433390"/>
                        <a:pt x="3206106" y="767783"/>
                      </a:cubicBezTo>
                      <a:cubicBezTo>
                        <a:pt x="3106665" y="668342"/>
                        <a:pt x="2988650" y="669294"/>
                        <a:pt x="2887781" y="770164"/>
                      </a:cubicBezTo>
                      <a:cubicBezTo>
                        <a:pt x="2129972" y="1527783"/>
                        <a:pt x="1372258" y="2285592"/>
                        <a:pt x="614544" y="3043305"/>
                      </a:cubicBezTo>
                      <a:cubicBezTo>
                        <a:pt x="490814" y="3167035"/>
                        <a:pt x="340700" y="3197325"/>
                        <a:pt x="197825" y="3127792"/>
                      </a:cubicBezTo>
                      <a:cubicBezTo>
                        <a:pt x="-25822" y="3019017"/>
                        <a:pt x="-68303" y="2738696"/>
                        <a:pt x="113910" y="2555911"/>
                      </a:cubicBezTo>
                      <a:cubicBezTo>
                        <a:pt x="558728" y="2109379"/>
                        <a:pt x="1004974" y="1664371"/>
                        <a:pt x="1450553" y="1218696"/>
                      </a:cubicBezTo>
                      <a:cubicBezTo>
                        <a:pt x="1761449" y="907705"/>
                        <a:pt x="2073107" y="597381"/>
                        <a:pt x="2382956" y="285437"/>
                      </a:cubicBezTo>
                      <a:cubicBezTo>
                        <a:pt x="2692232" y="-25935"/>
                        <a:pt x="3146194" y="-92229"/>
                        <a:pt x="3521288" y="134466"/>
                      </a:cubicBezTo>
                      <a:cubicBezTo>
                        <a:pt x="3627969" y="198950"/>
                        <a:pt x="3717599" y="294200"/>
                        <a:pt x="3808372" y="382211"/>
                      </a:cubicBezTo>
                      <a:cubicBezTo>
                        <a:pt x="3987251" y="555661"/>
                        <a:pt x="4161464" y="734064"/>
                        <a:pt x="4337772" y="910182"/>
                      </a:cubicBezTo>
                      <a:cubicBezTo>
                        <a:pt x="4345201" y="917611"/>
                        <a:pt x="4353964" y="923707"/>
                        <a:pt x="4371204" y="937709"/>
                      </a:cubicBezTo>
                      <a:close/>
                    </a:path>
                  </a:pathLst>
                </a:custGeom>
                <a:grpFill/>
                <a:ln w="9525" cap="flat">
                  <a:noFill/>
                  <a:prstDash val="solid"/>
                  <a:miter/>
                </a:ln>
              </p:spPr>
              <p:txBody>
                <a:bodyPr rtlCol="0" anchor="ctr"/>
                <a:lstStyle/>
                <a:p>
                  <a:endParaRPr lang="en-US"/>
                </a:p>
              </p:txBody>
            </p:sp>
          </p:grpSp>
        </p:grpSp>
        <p:sp>
          <p:nvSpPr>
            <p:cNvPr id="39" name="Oval 38">
              <a:hlinkClick r:id="rId16" action="ppaction://hlinksldjump"/>
              <a:extLst>
                <a:ext uri="{FF2B5EF4-FFF2-40B4-BE49-F238E27FC236}">
                  <a16:creationId xmlns:a16="http://schemas.microsoft.com/office/drawing/2014/main" id="{EB91E976-455D-6B01-E337-DB08E77344C6}"/>
                </a:ext>
              </a:extLst>
            </p:cNvPr>
            <p:cNvSpPr>
              <a:spLocks/>
            </p:cNvSpPr>
            <p:nvPr/>
          </p:nvSpPr>
          <p:spPr bwMode="auto">
            <a:xfrm>
              <a:off x="11410951" y="349395"/>
              <a:ext cx="323850" cy="325146"/>
            </a:xfrm>
            <a:prstGeom prst="ellipse">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49" name="Rectangle 48">
            <a:hlinkClick r:id="rId15" action="ppaction://hlinksldjump"/>
            <a:extLst>
              <a:ext uri="{FF2B5EF4-FFF2-40B4-BE49-F238E27FC236}">
                <a16:creationId xmlns:a16="http://schemas.microsoft.com/office/drawing/2014/main" id="{FF9335E2-45EC-4E73-D4AB-0DF42F63EE7C}"/>
              </a:ext>
              <a:ext uri="{C183D7F6-B498-43B3-948B-1728B52AA6E4}">
                <adec:decorative xmlns:adec="http://schemas.microsoft.com/office/drawing/2017/decorative" val="1"/>
              </a:ext>
            </a:extLst>
          </p:cNvPr>
          <p:cNvSpPr/>
          <p:nvPr/>
        </p:nvSpPr>
        <p:spPr bwMode="auto">
          <a:xfrm>
            <a:off x="0" y="888087"/>
            <a:ext cx="12192000" cy="5969913"/>
          </a:xfrm>
          <a:prstGeom prst="rect">
            <a:avLst/>
          </a:prstGeom>
          <a:solidFill>
            <a:srgbClr val="FEF000">
              <a:alpha val="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300910857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childTnLst>
                                </p:cTn>
                              </p:par>
                              <p:par>
                                <p:cTn id="8" presetID="42" presetClass="path" presetSubtype="0" decel="100000" fill="hold" grpId="1" nodeType="withEffect">
                                  <p:stCondLst>
                                    <p:cond delay="100"/>
                                  </p:stCondLst>
                                  <p:childTnLst>
                                    <p:animMotion origin="layout" path="M 0 0.03889 L 0 7.40741E-7 " pathEditMode="relative" rAng="0" ptsTypes="AA">
                                      <p:cBhvr>
                                        <p:cTn id="9" dur="750" fill="hold"/>
                                        <p:tgtEl>
                                          <p:spTgt spid="30"/>
                                        </p:tgtEl>
                                        <p:attrNameLst>
                                          <p:attrName>ppt_x</p:attrName>
                                          <p:attrName>ppt_y</p:attrName>
                                        </p:attrNameLst>
                                      </p:cBhvr>
                                      <p:rCtr x="0" y="-1944"/>
                                    </p:animMotion>
                                  </p:childTnLst>
                                </p:cTn>
                              </p:par>
                              <p:par>
                                <p:cTn id="10" presetID="10" presetClass="entr" presetSubtype="0" fill="hold" grpId="0" nodeType="withEffect">
                                  <p:stCondLst>
                                    <p:cond delay="75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750"/>
                                        <p:tgtEl>
                                          <p:spTgt spid="33"/>
                                        </p:tgtEl>
                                      </p:cBhvr>
                                    </p:animEffect>
                                  </p:childTnLst>
                                </p:cTn>
                              </p:par>
                              <p:par>
                                <p:cTn id="13" presetID="42" presetClass="path" presetSubtype="0" decel="100000" fill="hold" grpId="1" nodeType="withEffect">
                                  <p:stCondLst>
                                    <p:cond delay="750"/>
                                  </p:stCondLst>
                                  <p:childTnLst>
                                    <p:animMotion origin="layout" path="M 0 0.03889 L 0 -2.59259E-6 " pathEditMode="relative" rAng="0" ptsTypes="AA">
                                      <p:cBhvr>
                                        <p:cTn id="14" dur="750" fill="hold"/>
                                        <p:tgtEl>
                                          <p:spTgt spid="33"/>
                                        </p:tgtEl>
                                        <p:attrNameLst>
                                          <p:attrName>ppt_x</p:attrName>
                                          <p:attrName>ppt_y</p:attrName>
                                        </p:attrNameLst>
                                      </p:cBhvr>
                                      <p:rCtr x="0" y="-1944"/>
                                    </p:animMotion>
                                  </p:childTnLst>
                                </p:cTn>
                              </p:par>
                              <p:par>
                                <p:cTn id="15" presetID="10" presetClass="entr" presetSubtype="0" fill="hold" nodeType="withEffect">
                                  <p:stCondLst>
                                    <p:cond delay="8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750"/>
                                        <p:tgtEl>
                                          <p:spTgt spid="3"/>
                                        </p:tgtEl>
                                      </p:cBhvr>
                                    </p:animEffect>
                                  </p:childTnLst>
                                </p:cTn>
                              </p:par>
                              <p:par>
                                <p:cTn id="18" presetID="6" presetClass="emph" presetSubtype="0" fill="hold" nodeType="withEffect">
                                  <p:stCondLst>
                                    <p:cond delay="850"/>
                                  </p:stCondLst>
                                  <p:childTnLst>
                                    <p:animScale>
                                      <p:cBhvr>
                                        <p:cTn id="19" dur="10" fill="hold"/>
                                        <p:tgtEl>
                                          <p:spTgt spid="3"/>
                                        </p:tgtEl>
                                      </p:cBhvr>
                                      <p:by x="80000" y="80000"/>
                                    </p:animScale>
                                  </p:childTnLst>
                                </p:cTn>
                              </p:par>
                              <p:par>
                                <p:cTn id="20" presetID="6" presetClass="emph" presetSubtype="0" decel="100000" fill="hold" nodeType="withEffect">
                                  <p:stCondLst>
                                    <p:cond delay="850"/>
                                  </p:stCondLst>
                                  <p:childTnLst>
                                    <p:animScale>
                                      <p:cBhvr>
                                        <p:cTn id="21" dur="1250" fill="hold"/>
                                        <p:tgtEl>
                                          <p:spTgt spid="3"/>
                                        </p:tgtEl>
                                      </p:cBhvr>
                                      <p:by x="125000" y="125000"/>
                                    </p:animScale>
                                  </p:childTnLst>
                                </p:cTn>
                              </p:par>
                              <p:par>
                                <p:cTn id="22" presetID="10" presetClass="entr" presetSubtype="0" fill="hold" grpId="0" nodeType="withEffect">
                                  <p:stCondLst>
                                    <p:cond delay="110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750"/>
                                        <p:tgtEl>
                                          <p:spTgt spid="34"/>
                                        </p:tgtEl>
                                      </p:cBhvr>
                                    </p:animEffect>
                                  </p:childTnLst>
                                </p:cTn>
                              </p:par>
                              <p:par>
                                <p:cTn id="25" presetID="42" presetClass="path" presetSubtype="0" decel="100000" fill="hold" grpId="1" nodeType="withEffect">
                                  <p:stCondLst>
                                    <p:cond delay="1100"/>
                                  </p:stCondLst>
                                  <p:childTnLst>
                                    <p:animMotion origin="layout" path="M 0 0.03889 L 0 -2.22222E-6 " pathEditMode="relative" rAng="0" ptsTypes="AA">
                                      <p:cBhvr>
                                        <p:cTn id="26" dur="750" fill="hold"/>
                                        <p:tgtEl>
                                          <p:spTgt spid="34"/>
                                        </p:tgtEl>
                                        <p:attrNameLst>
                                          <p:attrName>ppt_x</p:attrName>
                                          <p:attrName>ppt_y</p:attrName>
                                        </p:attrNameLst>
                                      </p:cBhvr>
                                      <p:rCtr x="0" y="-1944"/>
                                    </p:animMotion>
                                  </p:childTnLst>
                                </p:cTn>
                              </p:par>
                              <p:par>
                                <p:cTn id="27" presetID="10" presetClass="entr" presetSubtype="0" fill="hold" grpId="0" nodeType="withEffect">
                                  <p:stCondLst>
                                    <p:cond delay="100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750"/>
                                        <p:tgtEl>
                                          <p:spTgt spid="17"/>
                                        </p:tgtEl>
                                      </p:cBhvr>
                                    </p:animEffect>
                                  </p:childTnLst>
                                </p:cTn>
                              </p:par>
                              <p:par>
                                <p:cTn id="30" presetID="6" presetClass="emph" presetSubtype="0" decel="100000" fill="hold" grpId="1" nodeType="withEffect">
                                  <p:stCondLst>
                                    <p:cond delay="1000"/>
                                  </p:stCondLst>
                                  <p:childTnLst>
                                    <p:animScale>
                                      <p:cBhvr>
                                        <p:cTn id="31" dur="1250" fill="hold"/>
                                        <p:tgtEl>
                                          <p:spTgt spid="17"/>
                                        </p:tgtEl>
                                      </p:cBhvr>
                                      <p:by x="125000" y="125000"/>
                                    </p:animScale>
                                  </p:childTnLst>
                                </p:cTn>
                              </p:par>
                              <p:par>
                                <p:cTn id="32" presetID="6" presetClass="emph" presetSubtype="0" fill="hold" grpId="2" nodeType="withEffect">
                                  <p:stCondLst>
                                    <p:cond delay="1000"/>
                                  </p:stCondLst>
                                  <p:childTnLst>
                                    <p:animScale>
                                      <p:cBhvr>
                                        <p:cTn id="33" dur="10" fill="hold"/>
                                        <p:tgtEl>
                                          <p:spTgt spid="17"/>
                                        </p:tgtEl>
                                      </p:cBhvr>
                                      <p:by x="80000" y="80000"/>
                                    </p:animScale>
                                  </p:childTnLst>
                                </p:cTn>
                              </p:par>
                              <p:par>
                                <p:cTn id="34" presetID="10" presetClass="entr" presetSubtype="0" fill="hold" grpId="0" nodeType="withEffect">
                                  <p:stCondLst>
                                    <p:cond delay="750"/>
                                  </p:stCondLst>
                                  <p:childTnLst>
                                    <p:set>
                                      <p:cBhvr>
                                        <p:cTn id="35" dur="1" fill="hold">
                                          <p:stCondLst>
                                            <p:cond delay="0"/>
                                          </p:stCondLst>
                                        </p:cTn>
                                        <p:tgtEl>
                                          <p:spTgt spid="83"/>
                                        </p:tgtEl>
                                        <p:attrNameLst>
                                          <p:attrName>style.visibility</p:attrName>
                                        </p:attrNameLst>
                                      </p:cBhvr>
                                      <p:to>
                                        <p:strVal val="visible"/>
                                      </p:to>
                                    </p:set>
                                    <p:animEffect transition="in" filter="fade">
                                      <p:cBhvr>
                                        <p:cTn id="36" dur="1250"/>
                                        <p:tgtEl>
                                          <p:spTgt spid="83"/>
                                        </p:tgtEl>
                                      </p:cBhvr>
                                    </p:animEffect>
                                  </p:childTnLst>
                                </p:cTn>
                              </p:par>
                              <p:par>
                                <p:cTn id="37" presetID="42" presetClass="path" presetSubtype="0" decel="100000" fill="hold" grpId="1" nodeType="withEffect">
                                  <p:stCondLst>
                                    <p:cond delay="750"/>
                                  </p:stCondLst>
                                  <p:childTnLst>
                                    <p:animMotion origin="layout" path="M 2.29167E-6 0.11319 L 2.29167E-6 -3.7037E-7 " pathEditMode="relative" rAng="0" ptsTypes="AA">
                                      <p:cBhvr>
                                        <p:cTn id="38" dur="1250" fill="hold"/>
                                        <p:tgtEl>
                                          <p:spTgt spid="83"/>
                                        </p:tgtEl>
                                        <p:attrNameLst>
                                          <p:attrName>ppt_x</p:attrName>
                                          <p:attrName>ppt_y</p:attrName>
                                        </p:attrNameLst>
                                      </p:cBhvr>
                                      <p:rCtr x="0" y="-5671"/>
                                    </p:animMotion>
                                  </p:childTnLst>
                                </p:cTn>
                              </p:par>
                              <p:par>
                                <p:cTn id="39" presetID="10" presetClass="entr" presetSubtype="0" fill="hold" nodeType="withEffect">
                                  <p:stCondLst>
                                    <p:cond delay="100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750"/>
                                        <p:tgtEl>
                                          <p:spTgt spid="2"/>
                                        </p:tgtEl>
                                      </p:cBhvr>
                                    </p:animEffect>
                                  </p:childTnLst>
                                </p:cTn>
                              </p:par>
                              <p:par>
                                <p:cTn id="42" presetID="6" presetClass="emph" presetSubtype="0" decel="100000" fill="hold" nodeType="withEffect">
                                  <p:stCondLst>
                                    <p:cond delay="1000"/>
                                  </p:stCondLst>
                                  <p:childTnLst>
                                    <p:animScale>
                                      <p:cBhvr>
                                        <p:cTn id="43" dur="1250" fill="hold"/>
                                        <p:tgtEl>
                                          <p:spTgt spid="2"/>
                                        </p:tgtEl>
                                      </p:cBhvr>
                                      <p:by x="125000" y="125000"/>
                                    </p:animScale>
                                  </p:childTnLst>
                                </p:cTn>
                              </p:par>
                              <p:par>
                                <p:cTn id="44" presetID="6" presetClass="emph" presetSubtype="0" fill="hold" nodeType="withEffect">
                                  <p:stCondLst>
                                    <p:cond delay="1000"/>
                                  </p:stCondLst>
                                  <p:childTnLst>
                                    <p:animScale>
                                      <p:cBhvr>
                                        <p:cTn id="45" dur="10" fill="hold"/>
                                        <p:tgtEl>
                                          <p:spTgt spid="2"/>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3" grpId="0"/>
      <p:bldP spid="33" grpId="1"/>
      <p:bldP spid="17" grpId="0" animBg="1"/>
      <p:bldP spid="17" grpId="1" animBg="1"/>
      <p:bldP spid="17" grpId="2" animBg="1"/>
      <p:bldP spid="34" grpId="0"/>
      <p:bldP spid="34" grpId="1"/>
      <p:bldP spid="83" grpId="0" animBg="1"/>
      <p:bldP spid="8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1F2F1"/>
        </a:solidFill>
        <a:effectLst/>
      </p:bgPr>
    </p:bg>
    <p:spTree>
      <p:nvGrpSpPr>
        <p:cNvPr id="1" name=""/>
        <p:cNvGrpSpPr/>
        <p:nvPr/>
      </p:nvGrpSpPr>
      <p:grpSpPr>
        <a:xfrm>
          <a:off x="0" y="0"/>
          <a:ext cx="0" cy="0"/>
          <a:chOff x="0" y="0"/>
          <a:chExt cx="0" cy="0"/>
        </a:xfrm>
      </p:grpSpPr>
      <p:sp>
        <p:nvSpPr>
          <p:cNvPr id="32" name="!!BOX6">
            <a:extLst>
              <a:ext uri="{FF2B5EF4-FFF2-40B4-BE49-F238E27FC236}">
                <a16:creationId xmlns:a16="http://schemas.microsoft.com/office/drawing/2014/main" id="{DEB833F1-22E9-41E9-227D-29A829FA92D4}"/>
              </a:ext>
              <a:ext uri="{C183D7F6-B498-43B3-948B-1728B52AA6E4}">
                <adec:decorative xmlns:adec="http://schemas.microsoft.com/office/drawing/2017/decorative" val="1"/>
              </a:ext>
            </a:extLst>
          </p:cNvPr>
          <p:cNvSpPr>
            <a:spLocks/>
          </p:cNvSpPr>
          <p:nvPr/>
        </p:nvSpPr>
        <p:spPr bwMode="auto">
          <a:xfrm>
            <a:off x="2369977" y="5032218"/>
            <a:ext cx="2728787" cy="1039699"/>
          </a:xfrm>
          <a:prstGeom prst="roundRect">
            <a:avLst>
              <a:gd name="adj" fmla="val 50000"/>
            </a:avLst>
          </a:prstGeom>
          <a:gradFill>
            <a:gsLst>
              <a:gs pos="50000">
                <a:srgbClr val="94E19A"/>
              </a:gs>
              <a:gs pos="0">
                <a:srgbClr val="AEF23D"/>
              </a:gs>
              <a:gs pos="100000">
                <a:srgbClr val="79CFFC"/>
              </a:gs>
            </a:gsLst>
            <a:lin ang="2700000" scaled="1"/>
          </a:gradFill>
          <a:ln w="3768" cap="flat">
            <a:noFill/>
            <a:prstDash val="solid"/>
            <a:miter/>
          </a:ln>
        </p:spPr>
        <p:txBody>
          <a:bodyPr rtlCol="0" anchor="ctr"/>
          <a:lstStyle/>
          <a:p>
            <a:endParaRPr lang="en-GB"/>
          </a:p>
        </p:txBody>
      </p:sp>
      <p:grpSp>
        <p:nvGrpSpPr>
          <p:cNvPr id="34" name="Group 33">
            <a:extLst>
              <a:ext uri="{FF2B5EF4-FFF2-40B4-BE49-F238E27FC236}">
                <a16:creationId xmlns:a16="http://schemas.microsoft.com/office/drawing/2014/main" id="{69E82F27-1FCA-0439-3BAD-CFB9C60284E5}"/>
              </a:ext>
              <a:ext uri="{C183D7F6-B498-43B3-948B-1728B52AA6E4}">
                <adec:decorative xmlns:adec="http://schemas.microsoft.com/office/drawing/2017/decorative" val="1"/>
              </a:ext>
            </a:extLst>
          </p:cNvPr>
          <p:cNvGrpSpPr/>
          <p:nvPr/>
        </p:nvGrpSpPr>
        <p:grpSpPr>
          <a:xfrm>
            <a:off x="3569185" y="5952575"/>
            <a:ext cx="230609" cy="231532"/>
            <a:chOff x="8421005" y="4306066"/>
            <a:chExt cx="230609" cy="231532"/>
          </a:xfrm>
        </p:grpSpPr>
        <p:grpSp>
          <p:nvGrpSpPr>
            <p:cNvPr id="39" name="Group 38">
              <a:extLst>
                <a:ext uri="{FF2B5EF4-FFF2-40B4-BE49-F238E27FC236}">
                  <a16:creationId xmlns:a16="http://schemas.microsoft.com/office/drawing/2014/main" id="{2BFE58EF-B4E6-3E5B-AC5B-5B8F72498B96}"/>
                </a:ext>
              </a:extLst>
            </p:cNvPr>
            <p:cNvGrpSpPr/>
            <p:nvPr/>
          </p:nvGrpSpPr>
          <p:grpSpPr>
            <a:xfrm>
              <a:off x="8421005" y="4306066"/>
              <a:ext cx="230609" cy="231532"/>
              <a:chOff x="1981803" y="5148625"/>
              <a:chExt cx="230609" cy="231532"/>
            </a:xfrm>
          </p:grpSpPr>
          <p:pic>
            <p:nvPicPr>
              <p:cNvPr id="41" name="Picture 40">
                <a:extLst>
                  <a:ext uri="{FF2B5EF4-FFF2-40B4-BE49-F238E27FC236}">
                    <a16:creationId xmlns:a16="http://schemas.microsoft.com/office/drawing/2014/main" id="{A8D7992F-F775-3FD1-1673-F0EB1A2555B6}"/>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981803" y="5148625"/>
                <a:ext cx="230609" cy="231532"/>
              </a:xfrm>
              <a:prstGeom prst="rect">
                <a:avLst/>
              </a:prstGeom>
              <a:effectLst>
                <a:outerShdw blurRad="266700" sx="102000" sy="102000" algn="ctr" rotWithShape="0">
                  <a:schemeClr val="accent1">
                    <a:alpha val="96000"/>
                  </a:schemeClr>
                </a:outerShdw>
              </a:effectLst>
            </p:spPr>
          </p:pic>
          <p:pic>
            <p:nvPicPr>
              <p:cNvPr id="45" name="Picture 44">
                <a:extLst>
                  <a:ext uri="{FF2B5EF4-FFF2-40B4-BE49-F238E27FC236}">
                    <a16:creationId xmlns:a16="http://schemas.microsoft.com/office/drawing/2014/main" id="{656CBB27-E063-1AA9-B36C-4D611BA8969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40" name="Oval 39">
              <a:hlinkClick r:id="rId7"/>
              <a:extLst>
                <a:ext uri="{FF2B5EF4-FFF2-40B4-BE49-F238E27FC236}">
                  <a16:creationId xmlns:a16="http://schemas.microsoft.com/office/drawing/2014/main" id="{3699EF8A-5824-5996-0996-163AAEBBD439}"/>
                </a:ext>
              </a:extLst>
            </p:cNvPr>
            <p:cNvSpPr>
              <a:spLocks/>
            </p:cNvSpPr>
            <p:nvPr/>
          </p:nvSpPr>
          <p:spPr bwMode="auto">
            <a:xfrm>
              <a:off x="8421005" y="4306066"/>
              <a:ext cx="230609" cy="231532"/>
            </a:xfrm>
            <a:prstGeom prst="ellipse">
              <a:avLst/>
            </a:prstGeom>
            <a:solidFill>
              <a:schemeClr val="accent5">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52" name="Rectangle 51">
            <a:extLst>
              <a:ext uri="{FF2B5EF4-FFF2-40B4-BE49-F238E27FC236}">
                <a16:creationId xmlns:a16="http://schemas.microsoft.com/office/drawing/2014/main" id="{C40B50F8-BC2A-B6A7-4284-C73DE8AB8D81}"/>
              </a:ext>
              <a:ext uri="{C183D7F6-B498-43B3-948B-1728B52AA6E4}">
                <adec:decorative xmlns:adec="http://schemas.microsoft.com/office/drawing/2017/decorative" val="1"/>
              </a:ext>
            </a:extLst>
          </p:cNvPr>
          <p:cNvSpPr/>
          <p:nvPr/>
        </p:nvSpPr>
        <p:spPr bwMode="auto">
          <a:xfrm>
            <a:off x="2378563" y="5158114"/>
            <a:ext cx="2710961" cy="78790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600">
                <a:solidFill>
                  <a:srgbClr val="000000"/>
                </a:solidFill>
                <a:latin typeface="Segoe UI Semibold"/>
                <a:ea typeface="Segoe UI" pitchFamily="34" charset="0"/>
                <a:cs typeface="Segoe UI" pitchFamily="34" charset="0"/>
              </a:rPr>
              <a:t>Managed devices</a:t>
            </a:r>
            <a:br>
              <a:rPr lang="en-GB" sz="1600">
                <a:solidFill>
                  <a:srgbClr val="000000"/>
                </a:solidFill>
                <a:latin typeface="Segoe UI Semibold"/>
                <a:ea typeface="Segoe UI" pitchFamily="34" charset="0"/>
                <a:cs typeface="Segoe UI" pitchFamily="34" charset="0"/>
              </a:rPr>
            </a:br>
            <a:r>
              <a:rPr lang="en-GB" sz="1600">
                <a:solidFill>
                  <a:srgbClr val="000000"/>
                </a:solidFill>
                <a:latin typeface="Segoe UI Semibold"/>
                <a:ea typeface="Segoe UI" pitchFamily="34" charset="0"/>
                <a:cs typeface="Segoe UI" pitchFamily="34" charset="0"/>
              </a:rPr>
              <a:t>overview</a:t>
            </a:r>
          </a:p>
        </p:txBody>
      </p:sp>
      <p:sp>
        <p:nvSpPr>
          <p:cNvPr id="53" name="!!BOX6">
            <a:extLst>
              <a:ext uri="{FF2B5EF4-FFF2-40B4-BE49-F238E27FC236}">
                <a16:creationId xmlns:a16="http://schemas.microsoft.com/office/drawing/2014/main" id="{81510AC8-6328-5F78-565A-86A25860C637}"/>
              </a:ext>
              <a:ext uri="{C183D7F6-B498-43B3-948B-1728B52AA6E4}">
                <adec:decorative xmlns:adec="http://schemas.microsoft.com/office/drawing/2017/decorative" val="1"/>
              </a:ext>
            </a:extLst>
          </p:cNvPr>
          <p:cNvSpPr>
            <a:spLocks/>
          </p:cNvSpPr>
          <p:nvPr/>
        </p:nvSpPr>
        <p:spPr bwMode="auto">
          <a:xfrm>
            <a:off x="7107363" y="5032218"/>
            <a:ext cx="2728788" cy="1039699"/>
          </a:xfrm>
          <a:prstGeom prst="roundRect">
            <a:avLst>
              <a:gd name="adj" fmla="val 50000"/>
            </a:avLst>
          </a:prstGeom>
          <a:gradFill>
            <a:gsLst>
              <a:gs pos="0">
                <a:srgbClr val="716CDC"/>
              </a:gs>
              <a:gs pos="100000">
                <a:srgbClr val="342792"/>
              </a:gs>
            </a:gsLst>
            <a:lin ang="2700000" scaled="1"/>
          </a:gradFill>
          <a:ln w="3768" cap="flat">
            <a:noFill/>
            <a:prstDash val="solid"/>
            <a:miter/>
          </a:ln>
        </p:spPr>
        <p:txBody>
          <a:bodyPr rtlCol="0" anchor="ctr"/>
          <a:lstStyle/>
          <a:p>
            <a:endParaRPr lang="en-GB">
              <a:solidFill>
                <a:srgbClr val="000000"/>
              </a:solidFill>
              <a:latin typeface="Segoe UI"/>
            </a:endParaRPr>
          </a:p>
        </p:txBody>
      </p:sp>
      <p:sp>
        <p:nvSpPr>
          <p:cNvPr id="67" name="Title 1">
            <a:extLst>
              <a:ext uri="{FF2B5EF4-FFF2-40B4-BE49-F238E27FC236}">
                <a16:creationId xmlns:a16="http://schemas.microsoft.com/office/drawing/2014/main" id="{19B795D3-E150-E2C9-29F4-57D179FA9BF9}"/>
              </a:ext>
              <a:ext uri="{C183D7F6-B498-43B3-948B-1728B52AA6E4}">
                <adec:decorative xmlns:adec="http://schemas.microsoft.com/office/drawing/2017/decorative" val="1"/>
              </a:ext>
            </a:extLst>
          </p:cNvPr>
          <p:cNvSpPr txBox="1">
            <a:spLocks/>
          </p:cNvSpPr>
          <p:nvPr/>
        </p:nvSpPr>
        <p:spPr>
          <a:xfrm>
            <a:off x="7121491" y="5305846"/>
            <a:ext cx="2700532" cy="492443"/>
          </a:xfrm>
          <a:prstGeom prst="rect">
            <a:avLst/>
          </a:prstGeom>
        </p:spPr>
        <p:txBody>
          <a:bodyPr vert="horz" wrap="square" lIns="0" tIns="0" rIns="0" bIns="0" rtlCol="0" anchor="ctr" anchorCtr="0">
            <a:spAutoFit/>
          </a:bodyPr>
          <a:lstStyle>
            <a:lvl1pPr algn="l" defTabSz="932742" rtl="0" eaLnBrk="1" latinLnBrk="0" hangingPunct="1">
              <a:lnSpc>
                <a:spcPct val="100000"/>
              </a:lnSpc>
              <a:spcBef>
                <a:spcPct val="0"/>
              </a:spcBef>
              <a:buNone/>
              <a:defRPr lang="en-US" sz="2800" b="0" kern="1200" cap="none" spc="-50" baseline="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GB" sz="1600" b="0" i="0" u="none" strike="noStrike" kern="1200" cap="none" spc="-50" normalizeH="0" baseline="0" noProof="0">
                <a:ln w="3175">
                  <a:noFill/>
                </a:ln>
                <a:solidFill>
                  <a:schemeClr val="bg1"/>
                </a:solidFill>
                <a:effectLst/>
                <a:uLnTx/>
                <a:uFillTx/>
                <a:latin typeface="Segoe UI Semibold"/>
              </a:rPr>
              <a:t>If </a:t>
            </a:r>
            <a:r>
              <a:rPr lang="en-GB" sz="1600" noProof="0">
                <a:solidFill>
                  <a:schemeClr val="bg1"/>
                </a:solidFill>
                <a:latin typeface="Segoe UI Semibold"/>
              </a:rPr>
              <a:t>your or</a:t>
            </a:r>
            <a:r>
              <a:rPr kumimoji="0" lang="en-GB" sz="1600" b="0" i="0" u="none" strike="noStrike" kern="1200" cap="none" spc="-50" normalizeH="0" baseline="0" noProof="0">
                <a:ln w="3175">
                  <a:noFill/>
                </a:ln>
                <a:solidFill>
                  <a:schemeClr val="bg1"/>
                </a:solidFill>
                <a:effectLst/>
                <a:uLnTx/>
                <a:uFillTx/>
                <a:latin typeface="Segoe UI Semibold"/>
              </a:rPr>
              <a:t>ganisation is</a:t>
            </a:r>
            <a:br>
              <a:rPr kumimoji="0" lang="en-GB" sz="1600" b="0" i="0" u="none" strike="noStrike" kern="1200" cap="none" spc="-50" normalizeH="0" baseline="0" noProof="0">
                <a:ln w="3175">
                  <a:noFill/>
                </a:ln>
                <a:solidFill>
                  <a:schemeClr val="bg1"/>
                </a:solidFill>
                <a:effectLst/>
                <a:uLnTx/>
                <a:uFillTx/>
                <a:latin typeface="Segoe UI Semibold"/>
              </a:rPr>
            </a:br>
            <a:r>
              <a:rPr kumimoji="0" lang="en-GB" sz="1600" b="0" i="0" u="none" strike="noStrike" kern="1200" cap="none" spc="-50" normalizeH="0" baseline="0" noProof="0">
                <a:ln w="3175">
                  <a:noFill/>
                </a:ln>
                <a:solidFill>
                  <a:schemeClr val="bg1"/>
                </a:solidFill>
                <a:effectLst/>
                <a:uLnTx/>
                <a:uFillTx/>
                <a:latin typeface="Segoe UI Semibold"/>
              </a:rPr>
              <a:t>deploying Shared Devices</a:t>
            </a:r>
          </a:p>
        </p:txBody>
      </p:sp>
      <p:grpSp>
        <p:nvGrpSpPr>
          <p:cNvPr id="68" name="Group 67">
            <a:extLst>
              <a:ext uri="{FF2B5EF4-FFF2-40B4-BE49-F238E27FC236}">
                <a16:creationId xmlns:a16="http://schemas.microsoft.com/office/drawing/2014/main" id="{90986918-D4FA-7644-0536-195E0A804253}"/>
              </a:ext>
              <a:ext uri="{C183D7F6-B498-43B3-948B-1728B52AA6E4}">
                <adec:decorative xmlns:adec="http://schemas.microsoft.com/office/drawing/2017/decorative" val="1"/>
              </a:ext>
            </a:extLst>
          </p:cNvPr>
          <p:cNvGrpSpPr/>
          <p:nvPr/>
        </p:nvGrpSpPr>
        <p:grpSpPr>
          <a:xfrm>
            <a:off x="8356452" y="5952575"/>
            <a:ext cx="230610" cy="231532"/>
            <a:chOff x="8356452" y="5952575"/>
            <a:chExt cx="230610" cy="231532"/>
          </a:xfrm>
        </p:grpSpPr>
        <p:pic>
          <p:nvPicPr>
            <p:cNvPr id="69" name="Picture 68">
              <a:extLst>
                <a:ext uri="{FF2B5EF4-FFF2-40B4-BE49-F238E27FC236}">
                  <a16:creationId xmlns:a16="http://schemas.microsoft.com/office/drawing/2014/main" id="{B1F3EFA8-4B47-303E-1D6D-CA0F2E00C59E}"/>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8356453" y="5952575"/>
              <a:ext cx="230609" cy="231532"/>
            </a:xfrm>
            <a:prstGeom prst="rect">
              <a:avLst/>
            </a:prstGeom>
            <a:effectLst>
              <a:outerShdw blurRad="266700" sx="102000" sy="102000" algn="ctr" rotWithShape="0">
                <a:schemeClr val="accent1">
                  <a:alpha val="96000"/>
                </a:schemeClr>
              </a:outerShdw>
            </a:effectLst>
          </p:spPr>
        </p:pic>
        <p:pic>
          <p:nvPicPr>
            <p:cNvPr id="70" name="Graphic 69" descr="Cursor with solid fill">
              <a:extLst>
                <a:ext uri="{FF2B5EF4-FFF2-40B4-BE49-F238E27FC236}">
                  <a16:creationId xmlns:a16="http://schemas.microsoft.com/office/drawing/2014/main" id="{F0BD6143-EEAB-CC27-19EC-845ED041245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75338" y="5971922"/>
              <a:ext cx="192838" cy="192838"/>
            </a:xfrm>
            <a:prstGeom prst="rect">
              <a:avLst/>
            </a:prstGeom>
          </p:spPr>
        </p:pic>
        <p:sp>
          <p:nvSpPr>
            <p:cNvPr id="71" name="Oval 70">
              <a:hlinkClick r:id="rId7"/>
              <a:extLst>
                <a:ext uri="{FF2B5EF4-FFF2-40B4-BE49-F238E27FC236}">
                  <a16:creationId xmlns:a16="http://schemas.microsoft.com/office/drawing/2014/main" id="{EBC7CADF-C982-E62F-87A5-29FB82F4C935}"/>
                </a:ext>
              </a:extLst>
            </p:cNvPr>
            <p:cNvSpPr>
              <a:spLocks/>
            </p:cNvSpPr>
            <p:nvPr/>
          </p:nvSpPr>
          <p:spPr bwMode="auto">
            <a:xfrm>
              <a:off x="8356452" y="5952575"/>
              <a:ext cx="230609" cy="231532"/>
            </a:xfrm>
            <a:prstGeom prst="ellipse">
              <a:avLst/>
            </a:prstGeom>
            <a:solidFill>
              <a:schemeClr val="accent5">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31" name="!!BOX1">
            <a:extLst>
              <a:ext uri="{FF2B5EF4-FFF2-40B4-BE49-F238E27FC236}">
                <a16:creationId xmlns:a16="http://schemas.microsoft.com/office/drawing/2014/main" id="{50E46D85-DB8B-38F3-9876-88D8B77DD7DF}"/>
              </a:ext>
              <a:ext uri="{C183D7F6-B498-43B3-948B-1728B52AA6E4}">
                <adec:decorative xmlns:adec="http://schemas.microsoft.com/office/drawing/2017/decorative" val="1"/>
              </a:ext>
            </a:extLst>
          </p:cNvPr>
          <p:cNvSpPr>
            <a:spLocks/>
          </p:cNvSpPr>
          <p:nvPr/>
        </p:nvSpPr>
        <p:spPr bwMode="auto">
          <a:xfrm>
            <a:off x="457200" y="2109185"/>
            <a:ext cx="3679825" cy="1000149"/>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3" name="Rectangle 12">
            <a:extLst>
              <a:ext uri="{FF2B5EF4-FFF2-40B4-BE49-F238E27FC236}">
                <a16:creationId xmlns:a16="http://schemas.microsoft.com/office/drawing/2014/main" id="{BEB7B887-1728-F895-CE3B-C62C2DD7A8E0}"/>
              </a:ext>
              <a:ext uri="{C183D7F6-B498-43B3-948B-1728B52AA6E4}">
                <adec:decorative xmlns:adec="http://schemas.microsoft.com/office/drawing/2017/decorative" val="1"/>
              </a:ext>
            </a:extLst>
          </p:cNvPr>
          <p:cNvSpPr/>
          <p:nvPr/>
        </p:nvSpPr>
        <p:spPr bwMode="auto">
          <a:xfrm>
            <a:off x="1502248" y="2369194"/>
            <a:ext cx="2574451" cy="48013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marL="0" marR="0" lvl="0" indent="0" defTabSz="932472"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What solution are you using?</a:t>
            </a:r>
          </a:p>
        </p:txBody>
      </p:sp>
      <p:grpSp>
        <p:nvGrpSpPr>
          <p:cNvPr id="66" name="!!A">
            <a:extLst>
              <a:ext uri="{FF2B5EF4-FFF2-40B4-BE49-F238E27FC236}">
                <a16:creationId xmlns:a16="http://schemas.microsoft.com/office/drawing/2014/main" id="{DB2C248E-8EC0-4566-4FED-BB5D3AE1B1E9}"/>
              </a:ext>
              <a:ext uri="{C183D7F6-B498-43B3-948B-1728B52AA6E4}">
                <adec:decorative xmlns:adec="http://schemas.microsoft.com/office/drawing/2017/decorative" val="1"/>
              </a:ext>
            </a:extLst>
          </p:cNvPr>
          <p:cNvGrpSpPr/>
          <p:nvPr/>
        </p:nvGrpSpPr>
        <p:grpSpPr>
          <a:xfrm>
            <a:off x="3796106" y="2803918"/>
            <a:ext cx="230609" cy="231532"/>
            <a:chOff x="-1827186" y="5547821"/>
            <a:chExt cx="624246" cy="626744"/>
          </a:xfrm>
        </p:grpSpPr>
        <p:pic>
          <p:nvPicPr>
            <p:cNvPr id="62" name="Picture 61">
              <a:extLst>
                <a:ext uri="{FF2B5EF4-FFF2-40B4-BE49-F238E27FC236}">
                  <a16:creationId xmlns:a16="http://schemas.microsoft.com/office/drawing/2014/main" id="{7D07A592-EAEA-B3DB-F59C-DDAD792F69FC}"/>
                </a:ext>
              </a:extLst>
            </p:cNvPr>
            <p:cNvPicPr>
              <a:picLocks noChangeAspect="1"/>
            </p:cNvPicPr>
            <p:nvPr/>
          </p:nvPicPr>
          <p:blipFill>
            <a:blip r:embed="rId10">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65" name="Graphic 64" descr="Cursor with solid fill">
              <a:extLst>
                <a:ext uri="{FF2B5EF4-FFF2-40B4-BE49-F238E27FC236}">
                  <a16:creationId xmlns:a16="http://schemas.microsoft.com/office/drawing/2014/main" id="{BC201B18-3A10-AB64-6B43-DD0EE4CF36B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76064" y="5600192"/>
              <a:ext cx="522002" cy="522002"/>
            </a:xfrm>
            <a:prstGeom prst="rect">
              <a:avLst/>
            </a:prstGeom>
          </p:spPr>
        </p:pic>
      </p:grpSp>
      <p:grpSp>
        <p:nvGrpSpPr>
          <p:cNvPr id="5" name="Group 4">
            <a:extLst>
              <a:ext uri="{FF2B5EF4-FFF2-40B4-BE49-F238E27FC236}">
                <a16:creationId xmlns:a16="http://schemas.microsoft.com/office/drawing/2014/main" id="{0E9745D6-8CFB-C91D-C0B6-78A04BA708F6}"/>
              </a:ext>
              <a:ext uri="{C183D7F6-B498-43B3-948B-1728B52AA6E4}">
                <adec:decorative xmlns:adec="http://schemas.microsoft.com/office/drawing/2017/decorative" val="1"/>
              </a:ext>
            </a:extLst>
          </p:cNvPr>
          <p:cNvGrpSpPr/>
          <p:nvPr/>
        </p:nvGrpSpPr>
        <p:grpSpPr>
          <a:xfrm>
            <a:off x="681308" y="2273640"/>
            <a:ext cx="671240" cy="671240"/>
            <a:chOff x="3966032" y="2902995"/>
            <a:chExt cx="2937462" cy="2937462"/>
          </a:xfrm>
        </p:grpSpPr>
        <p:grpSp>
          <p:nvGrpSpPr>
            <p:cNvPr id="6" name="Group 5">
              <a:extLst>
                <a:ext uri="{FF2B5EF4-FFF2-40B4-BE49-F238E27FC236}">
                  <a16:creationId xmlns:a16="http://schemas.microsoft.com/office/drawing/2014/main" id="{FE112346-0A05-1489-7C98-E17756F37577}"/>
                </a:ext>
              </a:extLst>
            </p:cNvPr>
            <p:cNvGrpSpPr/>
            <p:nvPr/>
          </p:nvGrpSpPr>
          <p:grpSpPr>
            <a:xfrm>
              <a:off x="3966032" y="2902995"/>
              <a:ext cx="2937462" cy="2937462"/>
              <a:chOff x="3107352" y="3505200"/>
              <a:chExt cx="2247900" cy="2247900"/>
            </a:xfrm>
          </p:grpSpPr>
          <p:sp useBgFill="1">
            <p:nvSpPr>
              <p:cNvPr id="8" name="Oval 7">
                <a:extLst>
                  <a:ext uri="{FF2B5EF4-FFF2-40B4-BE49-F238E27FC236}">
                    <a16:creationId xmlns:a16="http://schemas.microsoft.com/office/drawing/2014/main" id="{D7B51DD9-B04B-321C-F8A5-781FE8C090DB}"/>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9" name="Oval 8">
                <a:extLst>
                  <a:ext uri="{FF2B5EF4-FFF2-40B4-BE49-F238E27FC236}">
                    <a16:creationId xmlns:a16="http://schemas.microsoft.com/office/drawing/2014/main" id="{A31A6DAD-8D1B-4C67-4DB4-73A6DE78704E}"/>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7" name="Oval 6">
              <a:extLst>
                <a:ext uri="{FF2B5EF4-FFF2-40B4-BE49-F238E27FC236}">
                  <a16:creationId xmlns:a16="http://schemas.microsoft.com/office/drawing/2014/main" id="{EBFEE12A-0985-85D0-BE4F-618AC046E9FE}"/>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120" name="Oval 119">
            <a:extLst>
              <a:ext uri="{FF2B5EF4-FFF2-40B4-BE49-F238E27FC236}">
                <a16:creationId xmlns:a16="http://schemas.microsoft.com/office/drawing/2014/main" id="{38DB3CBE-8F26-4A91-668D-B5A91FD62A39}"/>
              </a:ext>
              <a:ext uri="{C183D7F6-B498-43B3-948B-1728B52AA6E4}">
                <adec:decorative xmlns:adec="http://schemas.microsoft.com/office/drawing/2017/decorative" val="1"/>
              </a:ext>
            </a:extLst>
          </p:cNvPr>
          <p:cNvSpPr/>
          <p:nvPr/>
        </p:nvSpPr>
        <p:spPr>
          <a:xfrm>
            <a:off x="727806" y="2320139"/>
            <a:ext cx="578242" cy="578242"/>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rPr>
              <a:t>1</a:t>
            </a:r>
          </a:p>
        </p:txBody>
      </p:sp>
      <p:sp>
        <p:nvSpPr>
          <p:cNvPr id="28" name="Title 1">
            <a:extLst>
              <a:ext uri="{FF2B5EF4-FFF2-40B4-BE49-F238E27FC236}">
                <a16:creationId xmlns:a16="http://schemas.microsoft.com/office/drawing/2014/main" id="{4A802B0E-6C64-7AD1-EDB5-9DC21FAE1C0D}"/>
              </a:ext>
              <a:ext uri="{C183D7F6-B498-43B3-948B-1728B52AA6E4}">
                <adec:decorative xmlns:adec="http://schemas.microsoft.com/office/drawing/2017/decorative" val="1"/>
              </a:ext>
            </a:extLst>
          </p:cNvPr>
          <p:cNvSpPr txBox="1">
            <a:spLocks/>
          </p:cNvSpPr>
          <p:nvPr/>
        </p:nvSpPr>
        <p:spPr>
          <a:xfrm>
            <a:off x="4412280" y="1598099"/>
            <a:ext cx="3367440" cy="276999"/>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50" baseline="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GB" sz="1800" b="0" i="0" u="none" strike="noStrike" kern="1200" cap="none" spc="-50" normalizeH="0" baseline="0" noProof="0">
                <a:ln w="3175">
                  <a:noFill/>
                </a:ln>
                <a:solidFill>
                  <a:srgbClr val="000000"/>
                </a:solidFill>
                <a:effectLst/>
                <a:uLnTx/>
                <a:uFillTx/>
                <a:latin typeface="Segoe UI Semibold"/>
                <a:ea typeface="+mn-ea"/>
                <a:cs typeface="Segoe UI" pitchFamily="34" charset="0"/>
              </a:rPr>
              <a:t>Considerations</a:t>
            </a:r>
            <a:endParaRPr kumimoji="0" lang="en-GB" sz="1800" b="0" i="0" u="none" strike="noStrike" kern="1200" cap="none" spc="-50" normalizeH="0" baseline="0" noProof="0">
              <a:ln w="3175">
                <a:noFill/>
              </a:ln>
              <a:solidFill>
                <a:srgbClr val="000000"/>
              </a:solidFill>
              <a:effectLst/>
              <a:uLnTx/>
              <a:uFillTx/>
              <a:latin typeface="Segoe UI Semilight" panose="020B0402040204020203" pitchFamily="34" charset="0"/>
              <a:ea typeface="+mn-ea"/>
              <a:cs typeface="Segoe UI Semilight" panose="020B0402040204020203" pitchFamily="34" charset="0"/>
            </a:endParaRPr>
          </a:p>
        </p:txBody>
      </p:sp>
      <p:sp>
        <p:nvSpPr>
          <p:cNvPr id="18" name="!!BOX1">
            <a:extLst>
              <a:ext uri="{FF2B5EF4-FFF2-40B4-BE49-F238E27FC236}">
                <a16:creationId xmlns:a16="http://schemas.microsoft.com/office/drawing/2014/main" id="{2EC24E4C-EB3E-FF28-6734-0FC8A3308BFD}"/>
              </a:ext>
              <a:ext uri="{C183D7F6-B498-43B3-948B-1728B52AA6E4}">
                <adec:decorative xmlns:adec="http://schemas.microsoft.com/office/drawing/2017/decorative" val="1"/>
              </a:ext>
            </a:extLst>
          </p:cNvPr>
          <p:cNvSpPr>
            <a:spLocks/>
          </p:cNvSpPr>
          <p:nvPr/>
        </p:nvSpPr>
        <p:spPr bwMode="auto">
          <a:xfrm>
            <a:off x="4254500" y="2109185"/>
            <a:ext cx="3679825" cy="1000149"/>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9" name="Rectangle 18">
            <a:extLst>
              <a:ext uri="{FF2B5EF4-FFF2-40B4-BE49-F238E27FC236}">
                <a16:creationId xmlns:a16="http://schemas.microsoft.com/office/drawing/2014/main" id="{8C7F209C-12D2-7B51-9A0E-12BDA8D3D862}"/>
              </a:ext>
              <a:ext uri="{C183D7F6-B498-43B3-948B-1728B52AA6E4}">
                <adec:decorative xmlns:adec="http://schemas.microsoft.com/office/drawing/2017/decorative" val="1"/>
              </a:ext>
            </a:extLst>
          </p:cNvPr>
          <p:cNvSpPr/>
          <p:nvPr/>
        </p:nvSpPr>
        <p:spPr bwMode="auto">
          <a:xfrm>
            <a:off x="5299549" y="2184528"/>
            <a:ext cx="2211470" cy="84946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defTabSz="932472" fontAlgn="base">
              <a:spcBef>
                <a:spcPct val="0"/>
              </a:spcBef>
              <a:spcAft>
                <a:spcPts val="600"/>
              </a:spcAft>
              <a:defRPr/>
            </a:pPr>
            <a:r>
              <a:rPr lang="en-GB" sz="1200">
                <a:solidFill>
                  <a:srgbClr val="000000"/>
                </a:solidFill>
                <a:latin typeface="Segoe UI Semibold"/>
                <a:ea typeface="Segoe UI" pitchFamily="34" charset="0"/>
                <a:cs typeface="Segoe UI" pitchFamily="34" charset="0"/>
              </a:rPr>
              <a:t>How would you like</a:t>
            </a:r>
            <a:br>
              <a:rPr lang="en-GB" sz="1200">
                <a:solidFill>
                  <a:srgbClr val="000000"/>
                </a:solidFill>
                <a:latin typeface="Segoe UI Semibold"/>
                <a:ea typeface="Segoe UI" pitchFamily="34" charset="0"/>
                <a:cs typeface="Segoe UI" pitchFamily="34" charset="0"/>
              </a:rPr>
            </a:br>
            <a:r>
              <a:rPr lang="en-GB" sz="1200">
                <a:solidFill>
                  <a:srgbClr val="000000"/>
                </a:solidFill>
                <a:latin typeface="Segoe UI Semibold"/>
                <a:ea typeface="Segoe UI" pitchFamily="34" charset="0"/>
                <a:cs typeface="Segoe UI" pitchFamily="34" charset="0"/>
              </a:rPr>
              <a:t>operating system updates to be rolled-out to devices?</a:t>
            </a:r>
          </a:p>
        </p:txBody>
      </p:sp>
      <p:grpSp>
        <p:nvGrpSpPr>
          <p:cNvPr id="20" name="!!A">
            <a:extLst>
              <a:ext uri="{FF2B5EF4-FFF2-40B4-BE49-F238E27FC236}">
                <a16:creationId xmlns:a16="http://schemas.microsoft.com/office/drawing/2014/main" id="{86C49F80-2E91-8073-F5DD-338A4A54CCBE}"/>
              </a:ext>
              <a:ext uri="{C183D7F6-B498-43B3-948B-1728B52AA6E4}">
                <adec:decorative xmlns:adec="http://schemas.microsoft.com/office/drawing/2017/decorative" val="1"/>
              </a:ext>
            </a:extLst>
          </p:cNvPr>
          <p:cNvGrpSpPr/>
          <p:nvPr/>
        </p:nvGrpSpPr>
        <p:grpSpPr>
          <a:xfrm>
            <a:off x="7593406" y="2803918"/>
            <a:ext cx="230609" cy="231532"/>
            <a:chOff x="-1827186" y="5547821"/>
            <a:chExt cx="624246" cy="626744"/>
          </a:xfrm>
        </p:grpSpPr>
        <p:pic>
          <p:nvPicPr>
            <p:cNvPr id="21" name="Picture 20">
              <a:extLst>
                <a:ext uri="{FF2B5EF4-FFF2-40B4-BE49-F238E27FC236}">
                  <a16:creationId xmlns:a16="http://schemas.microsoft.com/office/drawing/2014/main" id="{99897C8D-1B33-6A03-0ADE-8B4CE0447FBD}"/>
                </a:ext>
              </a:extLst>
            </p:cNvPr>
            <p:cNvPicPr>
              <a:picLocks noChangeAspect="1"/>
            </p:cNvPicPr>
            <p:nvPr/>
          </p:nvPicPr>
          <p:blipFill>
            <a:blip r:embed="rId10">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22" name="Graphic 21" descr="Cursor with solid fill">
              <a:extLst>
                <a:ext uri="{FF2B5EF4-FFF2-40B4-BE49-F238E27FC236}">
                  <a16:creationId xmlns:a16="http://schemas.microsoft.com/office/drawing/2014/main" id="{0431D729-5E34-C4B4-BF3C-85D4C19D051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76064" y="5600192"/>
              <a:ext cx="522002" cy="522002"/>
            </a:xfrm>
            <a:prstGeom prst="rect">
              <a:avLst/>
            </a:prstGeom>
          </p:spPr>
        </p:pic>
      </p:grpSp>
      <p:grpSp>
        <p:nvGrpSpPr>
          <p:cNvPr id="23" name="Group 22">
            <a:extLst>
              <a:ext uri="{FF2B5EF4-FFF2-40B4-BE49-F238E27FC236}">
                <a16:creationId xmlns:a16="http://schemas.microsoft.com/office/drawing/2014/main" id="{C43C2633-2B9E-34B6-F885-4E91E745469C}"/>
              </a:ext>
              <a:ext uri="{C183D7F6-B498-43B3-948B-1728B52AA6E4}">
                <adec:decorative xmlns:adec="http://schemas.microsoft.com/office/drawing/2017/decorative" val="1"/>
              </a:ext>
            </a:extLst>
          </p:cNvPr>
          <p:cNvGrpSpPr/>
          <p:nvPr/>
        </p:nvGrpSpPr>
        <p:grpSpPr>
          <a:xfrm>
            <a:off x="4478608" y="2273640"/>
            <a:ext cx="671240" cy="671240"/>
            <a:chOff x="3966032" y="2902995"/>
            <a:chExt cx="2937462" cy="2937462"/>
          </a:xfrm>
        </p:grpSpPr>
        <p:grpSp>
          <p:nvGrpSpPr>
            <p:cNvPr id="24" name="Group 23">
              <a:extLst>
                <a:ext uri="{FF2B5EF4-FFF2-40B4-BE49-F238E27FC236}">
                  <a16:creationId xmlns:a16="http://schemas.microsoft.com/office/drawing/2014/main" id="{0E56BB35-255C-2DD4-E1F0-81BB1E53F664}"/>
                </a:ext>
              </a:extLst>
            </p:cNvPr>
            <p:cNvGrpSpPr/>
            <p:nvPr/>
          </p:nvGrpSpPr>
          <p:grpSpPr>
            <a:xfrm>
              <a:off x="3966032" y="2902995"/>
              <a:ext cx="2937462" cy="2937462"/>
              <a:chOff x="3107352" y="3505200"/>
              <a:chExt cx="2247900" cy="2247900"/>
            </a:xfrm>
          </p:grpSpPr>
          <p:sp useBgFill="1">
            <p:nvSpPr>
              <p:cNvPr id="26" name="Oval 25">
                <a:extLst>
                  <a:ext uri="{FF2B5EF4-FFF2-40B4-BE49-F238E27FC236}">
                    <a16:creationId xmlns:a16="http://schemas.microsoft.com/office/drawing/2014/main" id="{2D18675F-0960-9B5F-7E74-55186063D04E}"/>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27" name="Oval 26">
                <a:extLst>
                  <a:ext uri="{FF2B5EF4-FFF2-40B4-BE49-F238E27FC236}">
                    <a16:creationId xmlns:a16="http://schemas.microsoft.com/office/drawing/2014/main" id="{A832CA76-A713-37E4-EA18-3933FA41FC58}"/>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25" name="Oval 24">
              <a:extLst>
                <a:ext uri="{FF2B5EF4-FFF2-40B4-BE49-F238E27FC236}">
                  <a16:creationId xmlns:a16="http://schemas.microsoft.com/office/drawing/2014/main" id="{2124CB01-3011-D0BE-309A-3E682925D465}"/>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36" name="Oval 35">
            <a:extLst>
              <a:ext uri="{FF2B5EF4-FFF2-40B4-BE49-F238E27FC236}">
                <a16:creationId xmlns:a16="http://schemas.microsoft.com/office/drawing/2014/main" id="{B9574BD4-7EB0-1372-486D-945CE5F5FBA3}"/>
              </a:ext>
              <a:ext uri="{C183D7F6-B498-43B3-948B-1728B52AA6E4}">
                <adec:decorative xmlns:adec="http://schemas.microsoft.com/office/drawing/2017/decorative" val="1"/>
              </a:ext>
            </a:extLst>
          </p:cNvPr>
          <p:cNvSpPr/>
          <p:nvPr/>
        </p:nvSpPr>
        <p:spPr>
          <a:xfrm>
            <a:off x="4525106" y="2320139"/>
            <a:ext cx="578242" cy="578242"/>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rPr>
              <a:t>2</a:t>
            </a:r>
          </a:p>
        </p:txBody>
      </p:sp>
      <p:sp>
        <p:nvSpPr>
          <p:cNvPr id="43" name="!!BOX1">
            <a:extLst>
              <a:ext uri="{FF2B5EF4-FFF2-40B4-BE49-F238E27FC236}">
                <a16:creationId xmlns:a16="http://schemas.microsoft.com/office/drawing/2014/main" id="{15C374D5-BE8A-BDCE-4142-6F50568642FB}"/>
              </a:ext>
              <a:ext uri="{C183D7F6-B498-43B3-948B-1728B52AA6E4}">
                <adec:decorative xmlns:adec="http://schemas.microsoft.com/office/drawing/2017/decorative" val="1"/>
              </a:ext>
            </a:extLst>
          </p:cNvPr>
          <p:cNvSpPr>
            <a:spLocks/>
          </p:cNvSpPr>
          <p:nvPr/>
        </p:nvSpPr>
        <p:spPr bwMode="auto">
          <a:xfrm>
            <a:off x="8054975" y="2109185"/>
            <a:ext cx="3679825" cy="1000149"/>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4" name="Rectangle 43">
            <a:extLst>
              <a:ext uri="{FF2B5EF4-FFF2-40B4-BE49-F238E27FC236}">
                <a16:creationId xmlns:a16="http://schemas.microsoft.com/office/drawing/2014/main" id="{4471910D-7AC8-CDFA-0F01-1966FCA7F2D3}"/>
              </a:ext>
              <a:ext uri="{C183D7F6-B498-43B3-948B-1728B52AA6E4}">
                <adec:decorative xmlns:adec="http://schemas.microsoft.com/office/drawing/2017/decorative" val="1"/>
              </a:ext>
            </a:extLst>
          </p:cNvPr>
          <p:cNvSpPr/>
          <p:nvPr/>
        </p:nvSpPr>
        <p:spPr bwMode="auto">
          <a:xfrm>
            <a:off x="9100024" y="2276861"/>
            <a:ext cx="2173208" cy="66479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defTabSz="932472" fontAlgn="base">
              <a:spcBef>
                <a:spcPct val="0"/>
              </a:spcBef>
              <a:spcAft>
                <a:spcPts val="600"/>
              </a:spcAft>
              <a:defRPr/>
            </a:pPr>
            <a:r>
              <a:rPr lang="en-GB" sz="1200">
                <a:solidFill>
                  <a:srgbClr val="000000"/>
                </a:solidFill>
                <a:latin typeface="Segoe UI Semibold"/>
                <a:ea typeface="Segoe UI" pitchFamily="34" charset="0"/>
                <a:cs typeface="Segoe UI" pitchFamily="34" charset="0"/>
              </a:rPr>
              <a:t>How would you like device builds to be deployed?</a:t>
            </a:r>
          </a:p>
        </p:txBody>
      </p:sp>
      <p:grpSp>
        <p:nvGrpSpPr>
          <p:cNvPr id="54" name="!!A">
            <a:extLst>
              <a:ext uri="{FF2B5EF4-FFF2-40B4-BE49-F238E27FC236}">
                <a16:creationId xmlns:a16="http://schemas.microsoft.com/office/drawing/2014/main" id="{5AD8001A-6599-54C7-9EAE-54B8F46E28FB}"/>
              </a:ext>
              <a:ext uri="{C183D7F6-B498-43B3-948B-1728B52AA6E4}">
                <adec:decorative xmlns:adec="http://schemas.microsoft.com/office/drawing/2017/decorative" val="1"/>
              </a:ext>
            </a:extLst>
          </p:cNvPr>
          <p:cNvGrpSpPr/>
          <p:nvPr/>
        </p:nvGrpSpPr>
        <p:grpSpPr>
          <a:xfrm>
            <a:off x="11393881" y="2803918"/>
            <a:ext cx="230609" cy="231532"/>
            <a:chOff x="-1827186" y="5547821"/>
            <a:chExt cx="624246" cy="626744"/>
          </a:xfrm>
        </p:grpSpPr>
        <p:pic>
          <p:nvPicPr>
            <p:cNvPr id="55" name="Picture 54">
              <a:extLst>
                <a:ext uri="{FF2B5EF4-FFF2-40B4-BE49-F238E27FC236}">
                  <a16:creationId xmlns:a16="http://schemas.microsoft.com/office/drawing/2014/main" id="{FAD3C46C-4410-D1C0-C9D7-B8D9FF5C8B0E}"/>
                </a:ext>
              </a:extLst>
            </p:cNvPr>
            <p:cNvPicPr>
              <a:picLocks noChangeAspect="1"/>
            </p:cNvPicPr>
            <p:nvPr/>
          </p:nvPicPr>
          <p:blipFill>
            <a:blip r:embed="rId10">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56" name="Graphic 55" descr="Cursor with solid fill">
              <a:extLst>
                <a:ext uri="{FF2B5EF4-FFF2-40B4-BE49-F238E27FC236}">
                  <a16:creationId xmlns:a16="http://schemas.microsoft.com/office/drawing/2014/main" id="{8BDA9B29-B83A-44DC-1ABE-99FFD88A1D8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76064" y="5600192"/>
              <a:ext cx="522002" cy="522002"/>
            </a:xfrm>
            <a:prstGeom prst="rect">
              <a:avLst/>
            </a:prstGeom>
          </p:spPr>
        </p:pic>
      </p:grpSp>
      <p:grpSp>
        <p:nvGrpSpPr>
          <p:cNvPr id="57" name="Group 56">
            <a:extLst>
              <a:ext uri="{FF2B5EF4-FFF2-40B4-BE49-F238E27FC236}">
                <a16:creationId xmlns:a16="http://schemas.microsoft.com/office/drawing/2014/main" id="{5F084CBB-1F28-EFC2-12EC-E3D2CA722A6E}"/>
              </a:ext>
              <a:ext uri="{C183D7F6-B498-43B3-948B-1728B52AA6E4}">
                <adec:decorative xmlns:adec="http://schemas.microsoft.com/office/drawing/2017/decorative" val="1"/>
              </a:ext>
            </a:extLst>
          </p:cNvPr>
          <p:cNvGrpSpPr/>
          <p:nvPr/>
        </p:nvGrpSpPr>
        <p:grpSpPr>
          <a:xfrm>
            <a:off x="8279083" y="2273640"/>
            <a:ext cx="671240" cy="671240"/>
            <a:chOff x="3966032" y="2902995"/>
            <a:chExt cx="2937462" cy="2937462"/>
          </a:xfrm>
        </p:grpSpPr>
        <p:grpSp>
          <p:nvGrpSpPr>
            <p:cNvPr id="58" name="Group 57">
              <a:extLst>
                <a:ext uri="{FF2B5EF4-FFF2-40B4-BE49-F238E27FC236}">
                  <a16:creationId xmlns:a16="http://schemas.microsoft.com/office/drawing/2014/main" id="{1C488DB4-6628-7E0F-A387-721783363BC6}"/>
                </a:ext>
              </a:extLst>
            </p:cNvPr>
            <p:cNvGrpSpPr/>
            <p:nvPr/>
          </p:nvGrpSpPr>
          <p:grpSpPr>
            <a:xfrm>
              <a:off x="3966032" y="2902995"/>
              <a:ext cx="2937462" cy="2937462"/>
              <a:chOff x="3107352" y="3505200"/>
              <a:chExt cx="2247900" cy="2247900"/>
            </a:xfrm>
          </p:grpSpPr>
          <p:sp useBgFill="1">
            <p:nvSpPr>
              <p:cNvPr id="60" name="Oval 59">
                <a:extLst>
                  <a:ext uri="{FF2B5EF4-FFF2-40B4-BE49-F238E27FC236}">
                    <a16:creationId xmlns:a16="http://schemas.microsoft.com/office/drawing/2014/main" id="{561A93D8-601C-1FFA-B266-2BC7DD56980E}"/>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61" name="Oval 60">
                <a:extLst>
                  <a:ext uri="{FF2B5EF4-FFF2-40B4-BE49-F238E27FC236}">
                    <a16:creationId xmlns:a16="http://schemas.microsoft.com/office/drawing/2014/main" id="{7AC52F35-4D59-8C73-7BD9-B2025ABAD3E6}"/>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59" name="Oval 58">
              <a:extLst>
                <a:ext uri="{FF2B5EF4-FFF2-40B4-BE49-F238E27FC236}">
                  <a16:creationId xmlns:a16="http://schemas.microsoft.com/office/drawing/2014/main" id="{7EABD4C1-4769-3D3C-3AE9-198BDAF26FF2}"/>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63" name="Oval 62">
            <a:extLst>
              <a:ext uri="{FF2B5EF4-FFF2-40B4-BE49-F238E27FC236}">
                <a16:creationId xmlns:a16="http://schemas.microsoft.com/office/drawing/2014/main" id="{C5D3ED26-E3D5-3BE8-9023-145A67B5A60C}"/>
              </a:ext>
              <a:ext uri="{C183D7F6-B498-43B3-948B-1728B52AA6E4}">
                <adec:decorative xmlns:adec="http://schemas.microsoft.com/office/drawing/2017/decorative" val="1"/>
              </a:ext>
            </a:extLst>
          </p:cNvPr>
          <p:cNvSpPr/>
          <p:nvPr/>
        </p:nvSpPr>
        <p:spPr>
          <a:xfrm>
            <a:off x="8325581" y="2320139"/>
            <a:ext cx="578242" cy="578242"/>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rPr>
              <a:t>3</a:t>
            </a:r>
          </a:p>
        </p:txBody>
      </p:sp>
      <p:sp>
        <p:nvSpPr>
          <p:cNvPr id="64" name="!!BOX1">
            <a:extLst>
              <a:ext uri="{FF2B5EF4-FFF2-40B4-BE49-F238E27FC236}">
                <a16:creationId xmlns:a16="http://schemas.microsoft.com/office/drawing/2014/main" id="{50B5351E-F01A-0448-76A5-42DD7F2CF849}"/>
              </a:ext>
              <a:ext uri="{C183D7F6-B498-43B3-948B-1728B52AA6E4}">
                <adec:decorative xmlns:adec="http://schemas.microsoft.com/office/drawing/2017/decorative" val="1"/>
              </a:ext>
            </a:extLst>
          </p:cNvPr>
          <p:cNvSpPr>
            <a:spLocks/>
          </p:cNvSpPr>
          <p:nvPr/>
        </p:nvSpPr>
        <p:spPr bwMode="auto">
          <a:xfrm>
            <a:off x="457200" y="3254386"/>
            <a:ext cx="3679825" cy="1000149"/>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84" name="Rectangle 83">
            <a:extLst>
              <a:ext uri="{FF2B5EF4-FFF2-40B4-BE49-F238E27FC236}">
                <a16:creationId xmlns:a16="http://schemas.microsoft.com/office/drawing/2014/main" id="{FB7146DC-1BD2-A38D-E50D-508EB23242A9}"/>
              </a:ext>
              <a:ext uri="{C183D7F6-B498-43B3-948B-1728B52AA6E4}">
                <adec:decorative xmlns:adec="http://schemas.microsoft.com/office/drawing/2017/decorative" val="1"/>
              </a:ext>
            </a:extLst>
          </p:cNvPr>
          <p:cNvSpPr/>
          <p:nvPr/>
        </p:nvSpPr>
        <p:spPr bwMode="auto">
          <a:xfrm>
            <a:off x="1502249" y="3422062"/>
            <a:ext cx="2293856" cy="66479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defTabSz="932472" fontAlgn="base">
              <a:spcBef>
                <a:spcPct val="0"/>
              </a:spcBef>
              <a:spcAft>
                <a:spcPts val="600"/>
              </a:spcAft>
              <a:defRPr/>
            </a:pPr>
            <a:r>
              <a:rPr lang="en-GB" sz="1200">
                <a:solidFill>
                  <a:srgbClr val="000000"/>
                </a:solidFill>
                <a:latin typeface="Segoe UI Semibold"/>
                <a:ea typeface="Segoe UI" pitchFamily="34" charset="0"/>
                <a:cs typeface="Segoe UI" pitchFamily="34" charset="0"/>
              </a:rPr>
              <a:t>What do you want the standard device set-up to be?</a:t>
            </a:r>
          </a:p>
        </p:txBody>
      </p:sp>
      <p:grpSp>
        <p:nvGrpSpPr>
          <p:cNvPr id="91" name="Group 90">
            <a:extLst>
              <a:ext uri="{FF2B5EF4-FFF2-40B4-BE49-F238E27FC236}">
                <a16:creationId xmlns:a16="http://schemas.microsoft.com/office/drawing/2014/main" id="{A154BC4A-E5B2-2C87-2FFD-11E6E50FC4F0}"/>
              </a:ext>
              <a:ext uri="{C183D7F6-B498-43B3-948B-1728B52AA6E4}">
                <adec:decorative xmlns:adec="http://schemas.microsoft.com/office/drawing/2017/decorative" val="1"/>
              </a:ext>
            </a:extLst>
          </p:cNvPr>
          <p:cNvGrpSpPr/>
          <p:nvPr/>
        </p:nvGrpSpPr>
        <p:grpSpPr>
          <a:xfrm>
            <a:off x="681308" y="3418841"/>
            <a:ext cx="671240" cy="671240"/>
            <a:chOff x="3966032" y="2902995"/>
            <a:chExt cx="2937462" cy="2937462"/>
          </a:xfrm>
        </p:grpSpPr>
        <p:grpSp>
          <p:nvGrpSpPr>
            <p:cNvPr id="92" name="Group 91">
              <a:extLst>
                <a:ext uri="{FF2B5EF4-FFF2-40B4-BE49-F238E27FC236}">
                  <a16:creationId xmlns:a16="http://schemas.microsoft.com/office/drawing/2014/main" id="{7DFFFD0F-D983-FA15-508B-4AE4F5839449}"/>
                </a:ext>
              </a:extLst>
            </p:cNvPr>
            <p:cNvGrpSpPr/>
            <p:nvPr/>
          </p:nvGrpSpPr>
          <p:grpSpPr>
            <a:xfrm>
              <a:off x="3966032" y="2902995"/>
              <a:ext cx="2937462" cy="2937462"/>
              <a:chOff x="3107352" y="3505200"/>
              <a:chExt cx="2247900" cy="2247900"/>
            </a:xfrm>
          </p:grpSpPr>
          <p:sp useBgFill="1">
            <p:nvSpPr>
              <p:cNvPr id="94" name="Oval 93">
                <a:extLst>
                  <a:ext uri="{FF2B5EF4-FFF2-40B4-BE49-F238E27FC236}">
                    <a16:creationId xmlns:a16="http://schemas.microsoft.com/office/drawing/2014/main" id="{1F42957B-077C-7D2E-CD9C-B1C659A3CB78}"/>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95" name="Oval 94">
                <a:extLst>
                  <a:ext uri="{FF2B5EF4-FFF2-40B4-BE49-F238E27FC236}">
                    <a16:creationId xmlns:a16="http://schemas.microsoft.com/office/drawing/2014/main" id="{B6C3515E-808D-966A-9BB6-69C0963D1AE9}"/>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93" name="Oval 92">
              <a:extLst>
                <a:ext uri="{FF2B5EF4-FFF2-40B4-BE49-F238E27FC236}">
                  <a16:creationId xmlns:a16="http://schemas.microsoft.com/office/drawing/2014/main" id="{FF0E2F84-0718-CF5B-8186-E63E6F269DFA}"/>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96" name="Oval 95">
            <a:extLst>
              <a:ext uri="{FF2B5EF4-FFF2-40B4-BE49-F238E27FC236}">
                <a16:creationId xmlns:a16="http://schemas.microsoft.com/office/drawing/2014/main" id="{5577D7C4-61D8-0026-88BD-BD99EB71E0AB}"/>
              </a:ext>
              <a:ext uri="{C183D7F6-B498-43B3-948B-1728B52AA6E4}">
                <adec:decorative xmlns:adec="http://schemas.microsoft.com/office/drawing/2017/decorative" val="1"/>
              </a:ext>
            </a:extLst>
          </p:cNvPr>
          <p:cNvSpPr/>
          <p:nvPr/>
        </p:nvSpPr>
        <p:spPr>
          <a:xfrm>
            <a:off x="727806" y="3465340"/>
            <a:ext cx="578242" cy="578242"/>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rPr>
              <a:t>4</a:t>
            </a:r>
          </a:p>
        </p:txBody>
      </p:sp>
      <p:sp>
        <p:nvSpPr>
          <p:cNvPr id="97" name="!!BOX1">
            <a:extLst>
              <a:ext uri="{FF2B5EF4-FFF2-40B4-BE49-F238E27FC236}">
                <a16:creationId xmlns:a16="http://schemas.microsoft.com/office/drawing/2014/main" id="{7B2CF523-CBC4-5FB3-43B0-AF66F7F333FB}"/>
              </a:ext>
              <a:ext uri="{C183D7F6-B498-43B3-948B-1728B52AA6E4}">
                <adec:decorative xmlns:adec="http://schemas.microsoft.com/office/drawing/2017/decorative" val="1"/>
              </a:ext>
            </a:extLst>
          </p:cNvPr>
          <p:cNvSpPr>
            <a:spLocks/>
          </p:cNvSpPr>
          <p:nvPr/>
        </p:nvSpPr>
        <p:spPr bwMode="auto">
          <a:xfrm>
            <a:off x="4254500" y="3254386"/>
            <a:ext cx="3679825" cy="1000149"/>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98" name="Rectangle 97">
            <a:extLst>
              <a:ext uri="{FF2B5EF4-FFF2-40B4-BE49-F238E27FC236}">
                <a16:creationId xmlns:a16="http://schemas.microsoft.com/office/drawing/2014/main" id="{322F9B27-D40E-A6A6-94FC-28A0793DB403}"/>
              </a:ext>
              <a:ext uri="{C183D7F6-B498-43B3-948B-1728B52AA6E4}">
                <adec:decorative xmlns:adec="http://schemas.microsoft.com/office/drawing/2017/decorative" val="1"/>
              </a:ext>
            </a:extLst>
          </p:cNvPr>
          <p:cNvSpPr/>
          <p:nvPr/>
        </p:nvSpPr>
        <p:spPr bwMode="auto">
          <a:xfrm>
            <a:off x="5299548" y="3422062"/>
            <a:ext cx="2574451" cy="66479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defTabSz="932472" fontAlgn="base">
              <a:spcBef>
                <a:spcPct val="0"/>
              </a:spcBef>
              <a:spcAft>
                <a:spcPts val="600"/>
              </a:spcAft>
              <a:defRPr/>
            </a:pPr>
            <a:r>
              <a:rPr lang="en-GB" sz="1200">
                <a:solidFill>
                  <a:srgbClr val="000000"/>
                </a:solidFill>
                <a:latin typeface="Segoe UI Semibold"/>
                <a:ea typeface="Segoe UI" pitchFamily="34" charset="0"/>
                <a:cs typeface="Segoe UI" pitchFamily="34" charset="0"/>
              </a:rPr>
              <a:t>How would you like the device access to be managed?</a:t>
            </a:r>
          </a:p>
        </p:txBody>
      </p:sp>
      <p:grpSp>
        <p:nvGrpSpPr>
          <p:cNvPr id="104" name="Group 103">
            <a:extLst>
              <a:ext uri="{FF2B5EF4-FFF2-40B4-BE49-F238E27FC236}">
                <a16:creationId xmlns:a16="http://schemas.microsoft.com/office/drawing/2014/main" id="{AFAE0BB4-2117-4000-27C9-DB98496EE1D7}"/>
              </a:ext>
              <a:ext uri="{C183D7F6-B498-43B3-948B-1728B52AA6E4}">
                <adec:decorative xmlns:adec="http://schemas.microsoft.com/office/drawing/2017/decorative" val="1"/>
              </a:ext>
            </a:extLst>
          </p:cNvPr>
          <p:cNvGrpSpPr/>
          <p:nvPr/>
        </p:nvGrpSpPr>
        <p:grpSpPr>
          <a:xfrm>
            <a:off x="4478608" y="3418841"/>
            <a:ext cx="671240" cy="671240"/>
            <a:chOff x="3966032" y="2902995"/>
            <a:chExt cx="2937462" cy="2937462"/>
          </a:xfrm>
        </p:grpSpPr>
        <p:grpSp>
          <p:nvGrpSpPr>
            <p:cNvPr id="105" name="Group 104">
              <a:extLst>
                <a:ext uri="{FF2B5EF4-FFF2-40B4-BE49-F238E27FC236}">
                  <a16:creationId xmlns:a16="http://schemas.microsoft.com/office/drawing/2014/main" id="{6BF586D0-7CC0-6A0D-A167-10764193D5A3}"/>
                </a:ext>
              </a:extLst>
            </p:cNvPr>
            <p:cNvGrpSpPr/>
            <p:nvPr/>
          </p:nvGrpSpPr>
          <p:grpSpPr>
            <a:xfrm>
              <a:off x="3966032" y="2902995"/>
              <a:ext cx="2937462" cy="2937462"/>
              <a:chOff x="3107352" y="3505200"/>
              <a:chExt cx="2247900" cy="2247900"/>
            </a:xfrm>
          </p:grpSpPr>
          <p:sp useBgFill="1">
            <p:nvSpPr>
              <p:cNvPr id="112" name="Oval 111">
                <a:extLst>
                  <a:ext uri="{FF2B5EF4-FFF2-40B4-BE49-F238E27FC236}">
                    <a16:creationId xmlns:a16="http://schemas.microsoft.com/office/drawing/2014/main" id="{B7CDDF3B-15CE-E122-05DC-E5DDAD7AA0E5}"/>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118" name="Oval 117">
                <a:extLst>
                  <a:ext uri="{FF2B5EF4-FFF2-40B4-BE49-F238E27FC236}">
                    <a16:creationId xmlns:a16="http://schemas.microsoft.com/office/drawing/2014/main" id="{E81464DD-1DAB-CCB8-DAFF-24E3EC15F190}"/>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111" name="Oval 110">
              <a:extLst>
                <a:ext uri="{FF2B5EF4-FFF2-40B4-BE49-F238E27FC236}">
                  <a16:creationId xmlns:a16="http://schemas.microsoft.com/office/drawing/2014/main" id="{16BA65BB-0C4A-8485-EE6D-4D16E3FE49AF}"/>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119" name="Oval 118">
            <a:extLst>
              <a:ext uri="{FF2B5EF4-FFF2-40B4-BE49-F238E27FC236}">
                <a16:creationId xmlns:a16="http://schemas.microsoft.com/office/drawing/2014/main" id="{FA6BDCA1-3FCC-DED8-3909-6FFA8781304C}"/>
              </a:ext>
              <a:ext uri="{C183D7F6-B498-43B3-948B-1728B52AA6E4}">
                <adec:decorative xmlns:adec="http://schemas.microsoft.com/office/drawing/2017/decorative" val="1"/>
              </a:ext>
            </a:extLst>
          </p:cNvPr>
          <p:cNvSpPr/>
          <p:nvPr/>
        </p:nvSpPr>
        <p:spPr>
          <a:xfrm>
            <a:off x="4525106" y="3465340"/>
            <a:ext cx="578242" cy="578242"/>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rPr>
              <a:t>5</a:t>
            </a:r>
          </a:p>
        </p:txBody>
      </p:sp>
      <p:sp>
        <p:nvSpPr>
          <p:cNvPr id="125" name="!!BOX1">
            <a:extLst>
              <a:ext uri="{FF2B5EF4-FFF2-40B4-BE49-F238E27FC236}">
                <a16:creationId xmlns:a16="http://schemas.microsoft.com/office/drawing/2014/main" id="{8CB9D944-821E-122F-665B-0D333E2D4F19}"/>
              </a:ext>
              <a:ext uri="{C183D7F6-B498-43B3-948B-1728B52AA6E4}">
                <adec:decorative xmlns:adec="http://schemas.microsoft.com/office/drawing/2017/decorative" val="1"/>
              </a:ext>
            </a:extLst>
          </p:cNvPr>
          <p:cNvSpPr>
            <a:spLocks/>
          </p:cNvSpPr>
          <p:nvPr/>
        </p:nvSpPr>
        <p:spPr bwMode="auto">
          <a:xfrm>
            <a:off x="8054975" y="3254386"/>
            <a:ext cx="3679825" cy="1000149"/>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26" name="Rectangle 125">
            <a:extLst>
              <a:ext uri="{FF2B5EF4-FFF2-40B4-BE49-F238E27FC236}">
                <a16:creationId xmlns:a16="http://schemas.microsoft.com/office/drawing/2014/main" id="{23240BA3-8E75-08F8-8BD7-36B7C627E684}"/>
              </a:ext>
              <a:ext uri="{C183D7F6-B498-43B3-948B-1728B52AA6E4}">
                <adec:decorative xmlns:adec="http://schemas.microsoft.com/office/drawing/2017/decorative" val="1"/>
              </a:ext>
            </a:extLst>
          </p:cNvPr>
          <p:cNvSpPr/>
          <p:nvPr/>
        </p:nvSpPr>
        <p:spPr bwMode="auto">
          <a:xfrm>
            <a:off x="9100024" y="3237396"/>
            <a:ext cx="2274972" cy="10341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defTabSz="932472" fontAlgn="base">
              <a:spcBef>
                <a:spcPct val="0"/>
              </a:spcBef>
              <a:spcAft>
                <a:spcPts val="600"/>
              </a:spcAft>
              <a:defRPr/>
            </a:pPr>
            <a:r>
              <a:rPr lang="en-GB" sz="1200">
                <a:solidFill>
                  <a:srgbClr val="000000"/>
                </a:solidFill>
                <a:latin typeface="Segoe UI Semibold"/>
                <a:ea typeface="Segoe UI" pitchFamily="34" charset="0"/>
                <a:cs typeface="Segoe UI" pitchFamily="34" charset="0"/>
              </a:rPr>
              <a:t>Does the device need to</a:t>
            </a:r>
            <a:br>
              <a:rPr lang="en-GB" sz="1200">
                <a:solidFill>
                  <a:srgbClr val="000000"/>
                </a:solidFill>
                <a:latin typeface="Segoe UI Semibold"/>
                <a:ea typeface="Segoe UI" pitchFamily="34" charset="0"/>
                <a:cs typeface="Segoe UI" pitchFamily="34" charset="0"/>
              </a:rPr>
            </a:br>
            <a:r>
              <a:rPr lang="en-GB" sz="1200">
                <a:solidFill>
                  <a:srgbClr val="000000"/>
                </a:solidFill>
                <a:latin typeface="Segoe UI Semibold"/>
                <a:ea typeface="Segoe UI" pitchFamily="34" charset="0"/>
                <a:cs typeface="Segoe UI" pitchFamily="34" charset="0"/>
              </a:rPr>
              <a:t>be logged into a generic account after an</a:t>
            </a:r>
            <a:br>
              <a:rPr lang="en-GB" sz="1200">
                <a:solidFill>
                  <a:srgbClr val="000000"/>
                </a:solidFill>
                <a:latin typeface="Segoe UI Semibold"/>
                <a:ea typeface="Segoe UI" pitchFamily="34" charset="0"/>
                <a:cs typeface="Segoe UI" pitchFamily="34" charset="0"/>
              </a:rPr>
            </a:br>
            <a:r>
              <a:rPr lang="en-GB" sz="1200">
                <a:solidFill>
                  <a:srgbClr val="000000"/>
                </a:solidFill>
                <a:latin typeface="Segoe UI Semibold"/>
                <a:ea typeface="Segoe UI" pitchFamily="34" charset="0"/>
                <a:cs typeface="Segoe UI" pitchFamily="34" charset="0"/>
              </a:rPr>
              <a:t>authenticated user logs off?</a:t>
            </a:r>
          </a:p>
        </p:txBody>
      </p:sp>
      <p:grpSp>
        <p:nvGrpSpPr>
          <p:cNvPr id="127" name="!!A">
            <a:extLst>
              <a:ext uri="{FF2B5EF4-FFF2-40B4-BE49-F238E27FC236}">
                <a16:creationId xmlns:a16="http://schemas.microsoft.com/office/drawing/2014/main" id="{4254AD26-1AFE-9BC6-0B8F-9EA5446B9F6B}"/>
              </a:ext>
              <a:ext uri="{C183D7F6-B498-43B3-948B-1728B52AA6E4}">
                <adec:decorative xmlns:adec="http://schemas.microsoft.com/office/drawing/2017/decorative" val="1"/>
              </a:ext>
            </a:extLst>
          </p:cNvPr>
          <p:cNvGrpSpPr/>
          <p:nvPr/>
        </p:nvGrpSpPr>
        <p:grpSpPr>
          <a:xfrm>
            <a:off x="11393881" y="3949119"/>
            <a:ext cx="230609" cy="231532"/>
            <a:chOff x="-1827186" y="5547821"/>
            <a:chExt cx="624246" cy="626744"/>
          </a:xfrm>
        </p:grpSpPr>
        <p:pic>
          <p:nvPicPr>
            <p:cNvPr id="128" name="Picture 127">
              <a:extLst>
                <a:ext uri="{FF2B5EF4-FFF2-40B4-BE49-F238E27FC236}">
                  <a16:creationId xmlns:a16="http://schemas.microsoft.com/office/drawing/2014/main" id="{1A629E46-D2B9-DDF4-F5C1-5A81C8E76A14}"/>
                </a:ext>
              </a:extLst>
            </p:cNvPr>
            <p:cNvPicPr>
              <a:picLocks noChangeAspect="1"/>
            </p:cNvPicPr>
            <p:nvPr/>
          </p:nvPicPr>
          <p:blipFill>
            <a:blip r:embed="rId10">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129" name="Graphic 128" descr="Cursor with solid fill">
              <a:extLst>
                <a:ext uri="{FF2B5EF4-FFF2-40B4-BE49-F238E27FC236}">
                  <a16:creationId xmlns:a16="http://schemas.microsoft.com/office/drawing/2014/main" id="{AC37E4B7-ED79-EFDF-CE67-12D75ADA8CA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76064" y="5600192"/>
              <a:ext cx="522002" cy="522002"/>
            </a:xfrm>
            <a:prstGeom prst="rect">
              <a:avLst/>
            </a:prstGeom>
          </p:spPr>
        </p:pic>
      </p:grpSp>
      <p:grpSp>
        <p:nvGrpSpPr>
          <p:cNvPr id="130" name="Group 129">
            <a:extLst>
              <a:ext uri="{FF2B5EF4-FFF2-40B4-BE49-F238E27FC236}">
                <a16:creationId xmlns:a16="http://schemas.microsoft.com/office/drawing/2014/main" id="{9DD540B7-A6DE-8B97-F30D-08D81D8ADF28}"/>
              </a:ext>
              <a:ext uri="{C183D7F6-B498-43B3-948B-1728B52AA6E4}">
                <adec:decorative xmlns:adec="http://schemas.microsoft.com/office/drawing/2017/decorative" val="1"/>
              </a:ext>
            </a:extLst>
          </p:cNvPr>
          <p:cNvGrpSpPr/>
          <p:nvPr/>
        </p:nvGrpSpPr>
        <p:grpSpPr>
          <a:xfrm>
            <a:off x="8279083" y="3418841"/>
            <a:ext cx="671240" cy="671240"/>
            <a:chOff x="3966032" y="2902995"/>
            <a:chExt cx="2937462" cy="2937462"/>
          </a:xfrm>
        </p:grpSpPr>
        <p:grpSp>
          <p:nvGrpSpPr>
            <p:cNvPr id="131" name="Group 130">
              <a:extLst>
                <a:ext uri="{FF2B5EF4-FFF2-40B4-BE49-F238E27FC236}">
                  <a16:creationId xmlns:a16="http://schemas.microsoft.com/office/drawing/2014/main" id="{B6D32A0E-6C79-A446-1F9A-2890589EA4D3}"/>
                </a:ext>
              </a:extLst>
            </p:cNvPr>
            <p:cNvGrpSpPr/>
            <p:nvPr/>
          </p:nvGrpSpPr>
          <p:grpSpPr>
            <a:xfrm>
              <a:off x="3966032" y="2902995"/>
              <a:ext cx="2937462" cy="2937462"/>
              <a:chOff x="3107352" y="3505200"/>
              <a:chExt cx="2247900" cy="2247900"/>
            </a:xfrm>
          </p:grpSpPr>
          <p:sp useBgFill="1">
            <p:nvSpPr>
              <p:cNvPr id="133" name="Oval 132">
                <a:extLst>
                  <a:ext uri="{FF2B5EF4-FFF2-40B4-BE49-F238E27FC236}">
                    <a16:creationId xmlns:a16="http://schemas.microsoft.com/office/drawing/2014/main" id="{6850747D-8261-3F39-16BE-6B284F408D07}"/>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134" name="Oval 133">
                <a:extLst>
                  <a:ext uri="{FF2B5EF4-FFF2-40B4-BE49-F238E27FC236}">
                    <a16:creationId xmlns:a16="http://schemas.microsoft.com/office/drawing/2014/main" id="{AFC69CE3-5998-E857-A831-938AF8E4EE46}"/>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132" name="Oval 131">
              <a:extLst>
                <a:ext uri="{FF2B5EF4-FFF2-40B4-BE49-F238E27FC236}">
                  <a16:creationId xmlns:a16="http://schemas.microsoft.com/office/drawing/2014/main" id="{B900D7BA-882A-197C-8EB6-F3E188454742}"/>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135" name="Oval 134">
            <a:extLst>
              <a:ext uri="{FF2B5EF4-FFF2-40B4-BE49-F238E27FC236}">
                <a16:creationId xmlns:a16="http://schemas.microsoft.com/office/drawing/2014/main" id="{C31EF801-FE66-C184-A146-46641FC77F35}"/>
              </a:ext>
              <a:ext uri="{C183D7F6-B498-43B3-948B-1728B52AA6E4}">
                <adec:decorative xmlns:adec="http://schemas.microsoft.com/office/drawing/2017/decorative" val="1"/>
              </a:ext>
            </a:extLst>
          </p:cNvPr>
          <p:cNvSpPr/>
          <p:nvPr/>
        </p:nvSpPr>
        <p:spPr>
          <a:xfrm>
            <a:off x="8325581" y="3465340"/>
            <a:ext cx="578242" cy="578242"/>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rPr>
              <a:t>6</a:t>
            </a:r>
          </a:p>
        </p:txBody>
      </p:sp>
      <p:sp>
        <p:nvSpPr>
          <p:cNvPr id="10" name="Rectangle 9">
            <a:extLst>
              <a:ext uri="{FF2B5EF4-FFF2-40B4-BE49-F238E27FC236}">
                <a16:creationId xmlns:a16="http://schemas.microsoft.com/office/drawing/2014/main" id="{051DFFAA-233F-9D12-B491-1C0A77C787E0}"/>
              </a:ext>
              <a:ext uri="{C183D7F6-B498-43B3-948B-1728B52AA6E4}">
                <adec:decorative xmlns:adec="http://schemas.microsoft.com/office/drawing/2017/decorative" val="1"/>
              </a:ext>
            </a:extLst>
          </p:cNvPr>
          <p:cNvSpPr/>
          <p:nvPr/>
        </p:nvSpPr>
        <p:spPr bwMode="auto">
          <a:xfrm>
            <a:off x="0" y="342900"/>
            <a:ext cx="12192000" cy="6515100"/>
          </a:xfrm>
          <a:prstGeom prst="rect">
            <a:avLst/>
          </a:prstGeom>
          <a:solidFill>
            <a:schemeClr val="bg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30" name="Rectangle: Rounded Corners 29">
            <a:extLst>
              <a:ext uri="{FF2B5EF4-FFF2-40B4-BE49-F238E27FC236}">
                <a16:creationId xmlns:a16="http://schemas.microsoft.com/office/drawing/2014/main" id="{0E000EBA-7183-7BCE-E4E7-3965A85D4297}"/>
              </a:ext>
              <a:ext uri="{C183D7F6-B498-43B3-948B-1728B52AA6E4}">
                <adec:decorative xmlns:adec="http://schemas.microsoft.com/office/drawing/2017/decorative" val="1"/>
              </a:ext>
            </a:extLst>
          </p:cNvPr>
          <p:cNvSpPr>
            <a:spLocks/>
          </p:cNvSpPr>
          <p:nvPr/>
        </p:nvSpPr>
        <p:spPr bwMode="auto">
          <a:xfrm>
            <a:off x="2365940" y="2302295"/>
            <a:ext cx="7460120" cy="3582770"/>
          </a:xfrm>
          <a:prstGeom prst="roundRect">
            <a:avLst>
              <a:gd name="adj" fmla="val 3386"/>
            </a:avLst>
          </a:prstGeom>
          <a:solidFill>
            <a:schemeClr val="bg1"/>
          </a:solidFill>
          <a:ln w="12700">
            <a:noFill/>
            <a:headEnd type="none" w="med" len="med"/>
            <a:tailEnd type="none" w="med" len="med"/>
          </a:ln>
          <a:effectLst>
            <a:glow rad="114300">
              <a:schemeClr val="tx1">
                <a:alpha val="15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9" name="Freeform: Shape 28">
            <a:extLst>
              <a:ext uri="{FF2B5EF4-FFF2-40B4-BE49-F238E27FC236}">
                <a16:creationId xmlns:a16="http://schemas.microsoft.com/office/drawing/2014/main" id="{EBF2BC94-1956-357E-F009-F6CDFB6025DF}"/>
              </a:ext>
              <a:ext uri="{C183D7F6-B498-43B3-948B-1728B52AA6E4}">
                <adec:decorative xmlns:adec="http://schemas.microsoft.com/office/drawing/2017/decorative" val="1"/>
              </a:ext>
            </a:extLst>
          </p:cNvPr>
          <p:cNvSpPr/>
          <p:nvPr/>
        </p:nvSpPr>
        <p:spPr bwMode="auto">
          <a:xfrm rot="16200000">
            <a:off x="10773935" y="1613877"/>
            <a:ext cx="1646815" cy="1189317"/>
          </a:xfrm>
          <a:custGeom>
            <a:avLst/>
            <a:gdLst>
              <a:gd name="connsiteX0" fmla="*/ 1628958 w 1784350"/>
              <a:gd name="connsiteY0" fmla="*/ 1288644 h 1288644"/>
              <a:gd name="connsiteX1" fmla="*/ 0 w 1784350"/>
              <a:gd name="connsiteY1" fmla="*/ 1288644 h 1288644"/>
              <a:gd name="connsiteX2" fmla="*/ 3047 w 1784350"/>
              <a:gd name="connsiteY2" fmla="*/ 1228822 h 1288644"/>
              <a:gd name="connsiteX3" fmla="*/ 880697 w 1784350"/>
              <a:gd name="connsiteY3" fmla="*/ 436463 h 1288644"/>
              <a:gd name="connsiteX4" fmla="*/ 1347887 w 1784350"/>
              <a:gd name="connsiteY4" fmla="*/ 436463 h 1288644"/>
              <a:gd name="connsiteX5" fmla="*/ 1784350 w 1784350"/>
              <a:gd name="connsiteY5" fmla="*/ 0 h 1288644"/>
              <a:gd name="connsiteX6" fmla="*/ 1784350 w 1784350"/>
              <a:gd name="connsiteY6" fmla="*/ 872927 h 1288644"/>
              <a:gd name="connsiteX7" fmla="*/ 1784350 w 1784350"/>
              <a:gd name="connsiteY7" fmla="*/ 1133252 h 1288644"/>
              <a:gd name="connsiteX8" fmla="*/ 1628958 w 1784350"/>
              <a:gd name="connsiteY8" fmla="*/ 1288644 h 128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4350" h="1288644">
                <a:moveTo>
                  <a:pt x="1628958" y="1288644"/>
                </a:moveTo>
                <a:lnTo>
                  <a:pt x="0" y="1288644"/>
                </a:lnTo>
                <a:lnTo>
                  <a:pt x="3047" y="1228822"/>
                </a:lnTo>
                <a:cubicBezTo>
                  <a:pt x="48441" y="785399"/>
                  <a:pt x="425808" y="436463"/>
                  <a:pt x="880697" y="436463"/>
                </a:cubicBezTo>
                <a:lnTo>
                  <a:pt x="1347887" y="436463"/>
                </a:lnTo>
                <a:cubicBezTo>
                  <a:pt x="1587928" y="436463"/>
                  <a:pt x="1784350" y="240042"/>
                  <a:pt x="1784350" y="0"/>
                </a:cubicBezTo>
                <a:lnTo>
                  <a:pt x="1784350" y="872927"/>
                </a:lnTo>
                <a:lnTo>
                  <a:pt x="1784350" y="1133252"/>
                </a:lnTo>
                <a:cubicBezTo>
                  <a:pt x="1784350" y="1219073"/>
                  <a:pt x="1714779" y="1288644"/>
                  <a:pt x="1628958" y="1288644"/>
                </a:cubicBezTo>
                <a:close/>
              </a:path>
            </a:pathLst>
          </a:custGeom>
          <a:gradFill>
            <a:gsLst>
              <a:gs pos="50000">
                <a:srgbClr val="94E19A"/>
              </a:gs>
              <a:gs pos="0">
                <a:srgbClr val="AEF23D"/>
              </a:gs>
              <a:gs pos="100000">
                <a:srgbClr val="79CFFC"/>
              </a:gs>
            </a:gsLst>
            <a:lin ang="2700000" scaled="1"/>
          </a:gradFill>
          <a:ln w="376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err="1">
              <a:ln>
                <a:noFill/>
              </a:ln>
              <a:solidFill>
                <a:srgbClr val="000000"/>
              </a:solidFill>
              <a:effectLst/>
              <a:uLnTx/>
              <a:uFillTx/>
              <a:latin typeface="Segoe UI"/>
              <a:ea typeface="+mn-ea"/>
              <a:cs typeface="+mn-cs"/>
            </a:endParaRPr>
          </a:p>
        </p:txBody>
      </p:sp>
      <p:sp>
        <p:nvSpPr>
          <p:cNvPr id="4" name="Freeform: Shape 3">
            <a:extLst>
              <a:ext uri="{FF2B5EF4-FFF2-40B4-BE49-F238E27FC236}">
                <a16:creationId xmlns:a16="http://schemas.microsoft.com/office/drawing/2014/main" id="{38695748-F541-40FE-3A90-2C20F0D29DCC}"/>
              </a:ext>
              <a:ext uri="{C183D7F6-B498-43B3-948B-1728B52AA6E4}">
                <adec:decorative xmlns:adec="http://schemas.microsoft.com/office/drawing/2017/decorative" val="1"/>
              </a:ext>
            </a:extLst>
          </p:cNvPr>
          <p:cNvSpPr/>
          <p:nvPr/>
        </p:nvSpPr>
        <p:spPr bwMode="auto">
          <a:xfrm flipH="1" flipV="1">
            <a:off x="0" y="-1"/>
            <a:ext cx="12192000" cy="1665387"/>
          </a:xfrm>
          <a:custGeom>
            <a:avLst/>
            <a:gdLst>
              <a:gd name="connsiteX0" fmla="*/ 11268532 w 12192000"/>
              <a:gd name="connsiteY0" fmla="*/ 106 h 4074802"/>
              <a:gd name="connsiteX1" fmla="*/ 12185209 w 12192000"/>
              <a:gd name="connsiteY1" fmla="*/ 20416 h 4074802"/>
              <a:gd name="connsiteX2" fmla="*/ 12192000 w 12192000"/>
              <a:gd name="connsiteY2" fmla="*/ 20811 h 4074802"/>
              <a:gd name="connsiteX3" fmla="*/ 12192000 w 12192000"/>
              <a:gd name="connsiteY3" fmla="*/ 1064902 h 4074802"/>
              <a:gd name="connsiteX4" fmla="*/ 12192000 w 12192000"/>
              <a:gd name="connsiteY4" fmla="*/ 1585602 h 4074802"/>
              <a:gd name="connsiteX5" fmla="*/ 12192000 w 12192000"/>
              <a:gd name="connsiteY5" fmla="*/ 4074802 h 4074802"/>
              <a:gd name="connsiteX6" fmla="*/ 0 w 12192000"/>
              <a:gd name="connsiteY6" fmla="*/ 4074802 h 4074802"/>
              <a:gd name="connsiteX7" fmla="*/ 0 w 12192000"/>
              <a:gd name="connsiteY7" fmla="*/ 1585602 h 4074802"/>
              <a:gd name="connsiteX8" fmla="*/ 0 w 12192000"/>
              <a:gd name="connsiteY8" fmla="*/ 1064902 h 4074802"/>
              <a:gd name="connsiteX9" fmla="*/ 0 w 12192000"/>
              <a:gd name="connsiteY9" fmla="*/ 16345 h 4074802"/>
              <a:gd name="connsiteX10" fmla="*/ 244047 w 12192000"/>
              <a:gd name="connsiteY10" fmla="*/ 27486 h 4074802"/>
              <a:gd name="connsiteX11" fmla="*/ 1686840 w 12192000"/>
              <a:gd name="connsiteY11" fmla="*/ 173856 h 4074802"/>
              <a:gd name="connsiteX12" fmla="*/ 9172284 w 12192000"/>
              <a:gd name="connsiteY12" fmla="*/ 173856 h 4074802"/>
              <a:gd name="connsiteX13" fmla="*/ 11268532 w 12192000"/>
              <a:gd name="connsiteY13" fmla="*/ 106 h 407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4074802">
                <a:moveTo>
                  <a:pt x="11268532" y="106"/>
                </a:moveTo>
                <a:cubicBezTo>
                  <a:pt x="11570638" y="-964"/>
                  <a:pt x="11877794" y="6092"/>
                  <a:pt x="12185209" y="20416"/>
                </a:cubicBezTo>
                <a:lnTo>
                  <a:pt x="12192000" y="20811"/>
                </a:lnTo>
                <a:lnTo>
                  <a:pt x="12192000" y="1064902"/>
                </a:lnTo>
                <a:lnTo>
                  <a:pt x="12192000" y="1585602"/>
                </a:lnTo>
                <a:lnTo>
                  <a:pt x="12192000" y="4074802"/>
                </a:lnTo>
                <a:lnTo>
                  <a:pt x="0" y="4074802"/>
                </a:lnTo>
                <a:lnTo>
                  <a:pt x="0" y="1585602"/>
                </a:lnTo>
                <a:lnTo>
                  <a:pt x="0" y="1064902"/>
                </a:lnTo>
                <a:lnTo>
                  <a:pt x="0" y="16345"/>
                </a:lnTo>
                <a:lnTo>
                  <a:pt x="244047" y="27486"/>
                </a:lnTo>
                <a:cubicBezTo>
                  <a:pt x="678291" y="52375"/>
                  <a:pt x="1158360" y="99922"/>
                  <a:pt x="1686840" y="173856"/>
                </a:cubicBezTo>
                <a:cubicBezTo>
                  <a:pt x="5914682" y="765330"/>
                  <a:pt x="9172284" y="173856"/>
                  <a:pt x="9172284" y="173856"/>
                </a:cubicBezTo>
                <a:cubicBezTo>
                  <a:pt x="9789564" y="56236"/>
                  <a:pt x="10513267" y="2780"/>
                  <a:pt x="11268532" y="106"/>
                </a:cubicBezTo>
                <a:close/>
              </a:path>
            </a:pathLst>
          </a:custGeom>
          <a:gradFill>
            <a:gsLst>
              <a:gs pos="0">
                <a:srgbClr val="716CDC"/>
              </a:gs>
              <a:gs pos="100000">
                <a:srgbClr val="342792"/>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err="1">
              <a:ln>
                <a:noFill/>
              </a:ln>
              <a:solidFill>
                <a:srgbClr val="000000"/>
              </a:solidFill>
              <a:effectLst/>
              <a:uLnTx/>
              <a:uFillTx/>
              <a:latin typeface="Segoe UI"/>
              <a:ea typeface="+mn-ea"/>
              <a:cs typeface="+mn-cs"/>
            </a:endParaRPr>
          </a:p>
        </p:txBody>
      </p:sp>
      <p:sp>
        <p:nvSpPr>
          <p:cNvPr id="12" name="Title 1">
            <a:extLst>
              <a:ext uri="{FF2B5EF4-FFF2-40B4-BE49-F238E27FC236}">
                <a16:creationId xmlns:a16="http://schemas.microsoft.com/office/drawing/2014/main" id="{2C0136A2-8768-F9D2-A0E2-035565B02893}"/>
              </a:ext>
              <a:ext uri="{C183D7F6-B498-43B3-948B-1728B52AA6E4}">
                <adec:decorative xmlns:adec="http://schemas.microsoft.com/office/drawing/2017/decorative" val="0"/>
              </a:ext>
            </a:extLst>
          </p:cNvPr>
          <p:cNvSpPr>
            <a:spLocks noGrp="1"/>
          </p:cNvSpPr>
          <p:nvPr>
            <p:ph type="title"/>
          </p:nvPr>
        </p:nvSpPr>
        <p:spPr>
          <a:xfrm>
            <a:off x="460247" y="457200"/>
            <a:ext cx="11274552" cy="677108"/>
          </a:xfrm>
        </p:spPr>
        <p:txBody>
          <a:bodyPr/>
          <a:lstStyle/>
          <a:p>
            <a:r>
              <a:rPr lang="en-GB" sz="2800" dirty="0">
                <a:solidFill>
                  <a:schemeClr val="bg1"/>
                </a:solidFill>
              </a:rPr>
              <a:t>Mobile device management considerations</a:t>
            </a:r>
            <a:br>
              <a:rPr lang="en-GB" dirty="0">
                <a:solidFill>
                  <a:schemeClr val="bg1"/>
                </a:solidFill>
              </a:rPr>
            </a:br>
            <a:r>
              <a:rPr lang="en-GB" sz="1600" dirty="0">
                <a:solidFill>
                  <a:schemeClr val="bg1"/>
                </a:solidFill>
                <a:latin typeface="Segoe UI Semilight" panose="020B0402040204020203" pitchFamily="34" charset="0"/>
                <a:cs typeface="Segoe UI Semilight" panose="020B0402040204020203" pitchFamily="34" charset="0"/>
              </a:rPr>
              <a:t>Mobile device management (MDM) solutions provide functionality to simplify deployment, management and monitoring of devices. </a:t>
            </a:r>
            <a:endParaRPr lang="en-GB" dirty="0">
              <a:solidFill>
                <a:schemeClr val="bg1"/>
              </a:solidFill>
              <a:latin typeface="Segoe UI Semilight" panose="020B0402040204020203" pitchFamily="34" charset="0"/>
              <a:cs typeface="Segoe UI Semilight" panose="020B0402040204020203" pitchFamily="34" charset="0"/>
            </a:endParaRPr>
          </a:p>
        </p:txBody>
      </p:sp>
      <p:sp>
        <p:nvSpPr>
          <p:cNvPr id="33" name="Title 1">
            <a:extLst>
              <a:ext uri="{FF2B5EF4-FFF2-40B4-BE49-F238E27FC236}">
                <a16:creationId xmlns:a16="http://schemas.microsoft.com/office/drawing/2014/main" id="{BB3A6259-7C5E-2E28-C693-2E98A22B7855}"/>
              </a:ext>
              <a:ext uri="{C183D7F6-B498-43B3-948B-1728B52AA6E4}">
                <adec:decorative xmlns:adec="http://schemas.microsoft.com/office/drawing/2017/decorative" val="1"/>
              </a:ext>
            </a:extLst>
          </p:cNvPr>
          <p:cNvSpPr txBox="1">
            <a:spLocks/>
          </p:cNvSpPr>
          <p:nvPr/>
        </p:nvSpPr>
        <p:spPr>
          <a:xfrm>
            <a:off x="2562225" y="2482771"/>
            <a:ext cx="7067550" cy="738664"/>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50" baseline="0">
                <a:ln w="3175">
                  <a:noFill/>
                </a:ln>
                <a:solidFill>
                  <a:schemeClr val="tx1"/>
                </a:solidFill>
                <a:effectLst/>
                <a:latin typeface="+mj-lt"/>
                <a:ea typeface="+mn-ea"/>
                <a:cs typeface="Segoe UI" pitchFamily="34" charset="0"/>
              </a:defRPr>
            </a:lvl1pPr>
          </a:lstStyle>
          <a:p>
            <a:pPr algn="ctr"/>
            <a:r>
              <a:rPr lang="en-GB" sz="2400">
                <a:solidFill>
                  <a:srgbClr val="292828"/>
                </a:solidFill>
              </a:rPr>
              <a:t>How would you like the device </a:t>
            </a:r>
            <a:br>
              <a:rPr lang="en-GB" sz="2400">
                <a:solidFill>
                  <a:srgbClr val="292828"/>
                </a:solidFill>
              </a:rPr>
            </a:br>
            <a:r>
              <a:rPr lang="en-GB" sz="2400">
                <a:solidFill>
                  <a:srgbClr val="292828"/>
                </a:solidFill>
              </a:rPr>
              <a:t>access to be managed?</a:t>
            </a:r>
          </a:p>
        </p:txBody>
      </p:sp>
      <p:sp>
        <p:nvSpPr>
          <p:cNvPr id="35" name="Graphic 15">
            <a:extLst>
              <a:ext uri="{FF2B5EF4-FFF2-40B4-BE49-F238E27FC236}">
                <a16:creationId xmlns:a16="http://schemas.microsoft.com/office/drawing/2014/main" id="{DE663AC0-0363-5765-F2B6-34686B611B07}"/>
              </a:ext>
              <a:ext uri="{C183D7F6-B498-43B3-948B-1728B52AA6E4}">
                <adec:decorative xmlns:adec="http://schemas.microsoft.com/office/drawing/2017/decorative" val="1"/>
              </a:ext>
            </a:extLst>
          </p:cNvPr>
          <p:cNvSpPr/>
          <p:nvPr/>
        </p:nvSpPr>
        <p:spPr>
          <a:xfrm rot="6300000" flipH="1" flipV="1">
            <a:off x="9451114" y="4791350"/>
            <a:ext cx="703258" cy="703258"/>
          </a:xfrm>
          <a:custGeom>
            <a:avLst/>
            <a:gdLst>
              <a:gd name="connsiteX0" fmla="*/ 0 w 4073843"/>
              <a:gd name="connsiteY0" fmla="*/ 0 h 4073843"/>
              <a:gd name="connsiteX1" fmla="*/ 2036922 w 4073843"/>
              <a:gd name="connsiteY1" fmla="*/ 0 h 4073843"/>
              <a:gd name="connsiteX2" fmla="*/ 4073844 w 4073843"/>
              <a:gd name="connsiteY2" fmla="*/ 2036922 h 4073843"/>
              <a:gd name="connsiteX3" fmla="*/ 4073844 w 4073843"/>
              <a:gd name="connsiteY3" fmla="*/ 2036922 h 4073843"/>
              <a:gd name="connsiteX4" fmla="*/ 2036922 w 4073843"/>
              <a:gd name="connsiteY4" fmla="*/ 4073844 h 4073843"/>
              <a:gd name="connsiteX5" fmla="*/ 2036922 w 4073843"/>
              <a:gd name="connsiteY5" fmla="*/ 4073844 h 4073843"/>
              <a:gd name="connsiteX6" fmla="*/ 0 w 4073843"/>
              <a:gd name="connsiteY6" fmla="*/ 2036922 h 4073843"/>
              <a:gd name="connsiteX7" fmla="*/ 0 w 4073843"/>
              <a:gd name="connsiteY7" fmla="*/ 0 h 4073843"/>
              <a:gd name="connsiteX8" fmla="*/ 0 w 4073843"/>
              <a:gd name="connsiteY8" fmla="*/ 0 h 407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3843" h="4073843">
                <a:moveTo>
                  <a:pt x="0" y="0"/>
                </a:moveTo>
                <a:lnTo>
                  <a:pt x="2036922" y="0"/>
                </a:lnTo>
                <a:cubicBezTo>
                  <a:pt x="3161158" y="0"/>
                  <a:pt x="4073844" y="912686"/>
                  <a:pt x="4073844" y="2036922"/>
                </a:cubicBezTo>
                <a:lnTo>
                  <a:pt x="4073844" y="2036922"/>
                </a:lnTo>
                <a:cubicBezTo>
                  <a:pt x="4073844" y="3161158"/>
                  <a:pt x="3161158" y="4073844"/>
                  <a:pt x="2036922" y="4073844"/>
                </a:cubicBezTo>
                <a:lnTo>
                  <a:pt x="2036922" y="4073844"/>
                </a:lnTo>
                <a:cubicBezTo>
                  <a:pt x="912686" y="4073844"/>
                  <a:pt x="0" y="3161158"/>
                  <a:pt x="0" y="2036922"/>
                </a:cubicBezTo>
                <a:lnTo>
                  <a:pt x="0" y="0"/>
                </a:lnTo>
                <a:lnTo>
                  <a:pt x="0" y="0"/>
                </a:lnTo>
                <a:close/>
              </a:path>
            </a:pathLst>
          </a:custGeom>
          <a:gradFill>
            <a:gsLst>
              <a:gs pos="50000">
                <a:srgbClr val="94E19A"/>
              </a:gs>
              <a:gs pos="0">
                <a:srgbClr val="AEF23D"/>
              </a:gs>
              <a:gs pos="100000">
                <a:srgbClr val="79CFFC"/>
              </a:gs>
            </a:gsLst>
            <a:lin ang="2700000" scaled="1"/>
          </a:gradFill>
          <a:ln w="376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rgbClr val="000000"/>
              </a:solidFill>
              <a:latin typeface="Segoe UI"/>
            </a:endParaRPr>
          </a:p>
        </p:txBody>
      </p:sp>
      <p:sp>
        <p:nvSpPr>
          <p:cNvPr id="38" name="Rectangle: Rounded Corners 37">
            <a:extLst>
              <a:ext uri="{FF2B5EF4-FFF2-40B4-BE49-F238E27FC236}">
                <a16:creationId xmlns:a16="http://schemas.microsoft.com/office/drawing/2014/main" id="{39AAF10F-71A6-3A21-D910-1F57D203A811}"/>
              </a:ext>
              <a:ext uri="{C183D7F6-B498-43B3-948B-1728B52AA6E4}">
                <adec:decorative xmlns:adec="http://schemas.microsoft.com/office/drawing/2017/decorative" val="1"/>
              </a:ext>
            </a:extLst>
          </p:cNvPr>
          <p:cNvSpPr>
            <a:spLocks/>
          </p:cNvSpPr>
          <p:nvPr/>
        </p:nvSpPr>
        <p:spPr bwMode="auto">
          <a:xfrm>
            <a:off x="2497389" y="3548743"/>
            <a:ext cx="2323097" cy="1607159"/>
          </a:xfrm>
          <a:prstGeom prst="roundRect">
            <a:avLst>
              <a:gd name="adj" fmla="val 3386"/>
            </a:avLst>
          </a:prstGeom>
          <a:solidFill>
            <a:schemeClr val="bg1">
              <a:alpha val="90000"/>
            </a:schemeClr>
          </a:solidFill>
          <a:ln w="12700">
            <a:noFill/>
            <a:headEnd type="none" w="med" len="med"/>
            <a:tailEnd type="none" w="med" len="med"/>
          </a:ln>
          <a:effectLst>
            <a:glow rad="114300">
              <a:schemeClr val="tx1">
                <a:alpha val="2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8" name="Rectangle: Rounded Corners 47">
            <a:extLst>
              <a:ext uri="{FF2B5EF4-FFF2-40B4-BE49-F238E27FC236}">
                <a16:creationId xmlns:a16="http://schemas.microsoft.com/office/drawing/2014/main" id="{7100D84B-872D-2D5D-44E3-200270C5C3F1}"/>
              </a:ext>
              <a:ext uri="{C183D7F6-B498-43B3-948B-1728B52AA6E4}">
                <adec:decorative xmlns:adec="http://schemas.microsoft.com/office/drawing/2017/decorative" val="1"/>
              </a:ext>
            </a:extLst>
          </p:cNvPr>
          <p:cNvSpPr>
            <a:spLocks/>
          </p:cNvSpPr>
          <p:nvPr/>
        </p:nvSpPr>
        <p:spPr bwMode="auto">
          <a:xfrm>
            <a:off x="4924947" y="3548743"/>
            <a:ext cx="2323097" cy="1607159"/>
          </a:xfrm>
          <a:prstGeom prst="roundRect">
            <a:avLst>
              <a:gd name="adj" fmla="val 3386"/>
            </a:avLst>
          </a:prstGeom>
          <a:solidFill>
            <a:schemeClr val="bg1">
              <a:alpha val="90000"/>
            </a:schemeClr>
          </a:solidFill>
          <a:ln w="12700">
            <a:noFill/>
            <a:headEnd type="none" w="med" len="med"/>
            <a:tailEnd type="none" w="med" len="med"/>
          </a:ln>
          <a:effectLst>
            <a:glow rad="114300">
              <a:schemeClr val="tx1">
                <a:alpha val="2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9" name="Rectangle: Rounded Corners 48">
            <a:extLst>
              <a:ext uri="{FF2B5EF4-FFF2-40B4-BE49-F238E27FC236}">
                <a16:creationId xmlns:a16="http://schemas.microsoft.com/office/drawing/2014/main" id="{325859DB-5CA6-40B6-B219-7CC1FA75ED96}"/>
              </a:ext>
              <a:ext uri="{C183D7F6-B498-43B3-948B-1728B52AA6E4}">
                <adec:decorative xmlns:adec="http://schemas.microsoft.com/office/drawing/2017/decorative" val="1"/>
              </a:ext>
            </a:extLst>
          </p:cNvPr>
          <p:cNvSpPr>
            <a:spLocks/>
          </p:cNvSpPr>
          <p:nvPr/>
        </p:nvSpPr>
        <p:spPr bwMode="auto">
          <a:xfrm>
            <a:off x="7352505" y="3548743"/>
            <a:ext cx="2323097" cy="1607159"/>
          </a:xfrm>
          <a:prstGeom prst="roundRect">
            <a:avLst>
              <a:gd name="adj" fmla="val 3386"/>
            </a:avLst>
          </a:prstGeom>
          <a:solidFill>
            <a:schemeClr val="bg1">
              <a:alpha val="90000"/>
            </a:schemeClr>
          </a:solidFill>
          <a:ln w="12700">
            <a:noFill/>
            <a:headEnd type="none" w="med" len="med"/>
            <a:tailEnd type="none" w="med" len="med"/>
          </a:ln>
          <a:effectLst>
            <a:glow rad="114300">
              <a:schemeClr val="tx1">
                <a:alpha val="2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147" name="Group 146" descr="Button to find out more about Shared Device policies on web">
            <a:extLst>
              <a:ext uri="{FF2B5EF4-FFF2-40B4-BE49-F238E27FC236}">
                <a16:creationId xmlns:a16="http://schemas.microsoft.com/office/drawing/2014/main" id="{8656CC54-CC81-A7D8-008E-0D60BAB8ADE8}"/>
              </a:ext>
              <a:ext uri="{C183D7F6-B498-43B3-948B-1728B52AA6E4}">
                <adec:decorative xmlns:adec="http://schemas.microsoft.com/office/drawing/2017/decorative" val="0"/>
              </a:ext>
            </a:extLst>
          </p:cNvPr>
          <p:cNvGrpSpPr/>
          <p:nvPr/>
        </p:nvGrpSpPr>
        <p:grpSpPr>
          <a:xfrm>
            <a:off x="2755345" y="3356365"/>
            <a:ext cx="1807186" cy="377928"/>
            <a:chOff x="2755345" y="3979267"/>
            <a:chExt cx="1807186" cy="377928"/>
          </a:xfrm>
        </p:grpSpPr>
        <p:grpSp>
          <p:nvGrpSpPr>
            <p:cNvPr id="50" name="Group 49">
              <a:extLst>
                <a:ext uri="{FF2B5EF4-FFF2-40B4-BE49-F238E27FC236}">
                  <a16:creationId xmlns:a16="http://schemas.microsoft.com/office/drawing/2014/main" id="{94AC2F8D-3891-6535-DAC6-5C3AD52EE0CE}"/>
                </a:ext>
              </a:extLst>
            </p:cNvPr>
            <p:cNvGrpSpPr/>
            <p:nvPr/>
          </p:nvGrpSpPr>
          <p:grpSpPr>
            <a:xfrm>
              <a:off x="2755345" y="3979267"/>
              <a:ext cx="1807186" cy="377928"/>
              <a:chOff x="3851853" y="5051172"/>
              <a:chExt cx="1807186" cy="377928"/>
            </a:xfrm>
          </p:grpSpPr>
          <p:sp>
            <p:nvSpPr>
              <p:cNvPr id="78" name="!!BOX5">
                <a:extLst>
                  <a:ext uri="{FF2B5EF4-FFF2-40B4-BE49-F238E27FC236}">
                    <a16:creationId xmlns:a16="http://schemas.microsoft.com/office/drawing/2014/main" id="{FD9B5D5D-EAB1-2D29-AB05-9CD28CC0F58C}"/>
                  </a:ext>
                </a:extLst>
              </p:cNvPr>
              <p:cNvSpPr>
                <a:spLocks/>
              </p:cNvSpPr>
              <p:nvPr/>
            </p:nvSpPr>
            <p:spPr bwMode="auto">
              <a:xfrm>
                <a:off x="3851853" y="5051172"/>
                <a:ext cx="1720937" cy="377928"/>
              </a:xfrm>
              <a:prstGeom prst="roundRect">
                <a:avLst>
                  <a:gd name="adj" fmla="val 50000"/>
                </a:avLst>
              </a:prstGeom>
              <a:gradFill>
                <a:gsLst>
                  <a:gs pos="52300">
                    <a:srgbClr val="CB8DD1"/>
                  </a:gs>
                  <a:gs pos="0">
                    <a:srgbClr val="FAADA4"/>
                  </a:gs>
                  <a:gs pos="100000">
                    <a:srgbClr val="9B6CFE"/>
                  </a:gs>
                </a:gsLst>
                <a:lin ang="2700000" scaled="1"/>
              </a:gradFill>
              <a:ln w="376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p>
            </p:txBody>
          </p:sp>
          <p:sp>
            <p:nvSpPr>
              <p:cNvPr id="85" name="Rectangle 84">
                <a:extLst>
                  <a:ext uri="{FF2B5EF4-FFF2-40B4-BE49-F238E27FC236}">
                    <a16:creationId xmlns:a16="http://schemas.microsoft.com/office/drawing/2014/main" id="{04335602-868A-5600-2273-2311B3E3CD58}"/>
                  </a:ext>
                </a:extLst>
              </p:cNvPr>
              <p:cNvSpPr/>
              <p:nvPr/>
            </p:nvSpPr>
            <p:spPr bwMode="auto">
              <a:xfrm>
                <a:off x="3988129" y="5147803"/>
                <a:ext cx="1670910" cy="18466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defTabSz="932472" fontAlgn="base">
                  <a:spcBef>
                    <a:spcPct val="0"/>
                  </a:spcBef>
                  <a:spcAft>
                    <a:spcPts val="600"/>
                  </a:spcAft>
                  <a:defRPr/>
                </a:pPr>
                <a:r>
                  <a:rPr lang="en-GB" sz="1200">
                    <a:solidFill>
                      <a:schemeClr val="tx1"/>
                    </a:solidFill>
                    <a:latin typeface="+mj-lt"/>
                    <a:ea typeface="Segoe UI" pitchFamily="34" charset="0"/>
                    <a:cs typeface="Segoe UI" pitchFamily="34" charset="0"/>
                  </a:rPr>
                  <a:t>Shared devices</a:t>
                </a:r>
              </a:p>
            </p:txBody>
          </p:sp>
        </p:grpSp>
        <p:grpSp>
          <p:nvGrpSpPr>
            <p:cNvPr id="115" name="Group 114">
              <a:extLst>
                <a:ext uri="{FF2B5EF4-FFF2-40B4-BE49-F238E27FC236}">
                  <a16:creationId xmlns:a16="http://schemas.microsoft.com/office/drawing/2014/main" id="{E126995C-3E08-65B3-8B5E-829E3D7F1D6A}"/>
                </a:ext>
              </a:extLst>
            </p:cNvPr>
            <p:cNvGrpSpPr/>
            <p:nvPr/>
          </p:nvGrpSpPr>
          <p:grpSpPr>
            <a:xfrm>
              <a:off x="4159531" y="4050547"/>
              <a:ext cx="230609" cy="231532"/>
              <a:chOff x="8421005" y="4306066"/>
              <a:chExt cx="230609" cy="231532"/>
            </a:xfrm>
          </p:grpSpPr>
          <p:grpSp>
            <p:nvGrpSpPr>
              <p:cNvPr id="116" name="Group 115">
                <a:extLst>
                  <a:ext uri="{FF2B5EF4-FFF2-40B4-BE49-F238E27FC236}">
                    <a16:creationId xmlns:a16="http://schemas.microsoft.com/office/drawing/2014/main" id="{5468F29C-DAD1-16D3-6ADD-D2D45E5525C3}"/>
                  </a:ext>
                </a:extLst>
              </p:cNvPr>
              <p:cNvGrpSpPr/>
              <p:nvPr/>
            </p:nvGrpSpPr>
            <p:grpSpPr>
              <a:xfrm>
                <a:off x="8421005" y="4306066"/>
                <a:ext cx="230609" cy="231532"/>
                <a:chOff x="1981803" y="5148625"/>
                <a:chExt cx="230609" cy="231532"/>
              </a:xfrm>
            </p:grpSpPr>
            <p:pic>
              <p:nvPicPr>
                <p:cNvPr id="121" name="Picture 120">
                  <a:extLst>
                    <a:ext uri="{FF2B5EF4-FFF2-40B4-BE49-F238E27FC236}">
                      <a16:creationId xmlns:a16="http://schemas.microsoft.com/office/drawing/2014/main" id="{F28A4702-DD76-E191-417A-C5BC76D233CE}"/>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981803" y="5148625"/>
                  <a:ext cx="230609" cy="231532"/>
                </a:xfrm>
                <a:prstGeom prst="rect">
                  <a:avLst/>
                </a:prstGeom>
                <a:effectLst/>
              </p:spPr>
            </p:pic>
            <p:pic>
              <p:nvPicPr>
                <p:cNvPr id="122" name="Picture 121">
                  <a:extLst>
                    <a:ext uri="{FF2B5EF4-FFF2-40B4-BE49-F238E27FC236}">
                      <a16:creationId xmlns:a16="http://schemas.microsoft.com/office/drawing/2014/main" id="{07BE5CBC-FA4A-69CB-F200-ED6A8150B747}"/>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117" name="Oval 116" descr="Button to find out more about Shared Device policies on web">
                <a:hlinkClick r:id="rId13"/>
                <a:extLst>
                  <a:ext uri="{FF2B5EF4-FFF2-40B4-BE49-F238E27FC236}">
                    <a16:creationId xmlns:a16="http://schemas.microsoft.com/office/drawing/2014/main" id="{C04924F0-F2D9-59B9-0E84-EFF341D2AB16}"/>
                  </a:ext>
                </a:extLst>
              </p:cNvPr>
              <p:cNvSpPr>
                <a:spLocks/>
              </p:cNvSpPr>
              <p:nvPr/>
            </p:nvSpPr>
            <p:spPr bwMode="auto">
              <a:xfrm>
                <a:off x="8421005" y="4306066"/>
                <a:ext cx="230609" cy="231532"/>
              </a:xfrm>
              <a:prstGeom prst="ellipse">
                <a:avLst/>
              </a:prstGeom>
              <a:solidFill>
                <a:schemeClr val="accent5">
                  <a:alpha val="0"/>
                </a:schemeClr>
              </a:solidFill>
              <a:ln>
                <a:noFill/>
                <a:headEnd type="none" w="med" len="med"/>
                <a:tailEnd type="none" w="med" len="med"/>
              </a:ln>
              <a:effectLst>
                <a:outerShdw blurRad="127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grpSp>
        <p:nvGrpSpPr>
          <p:cNvPr id="149" name="Group 148" descr="Button to find out more about Bring Your Own Device policies on web">
            <a:extLst>
              <a:ext uri="{FF2B5EF4-FFF2-40B4-BE49-F238E27FC236}">
                <a16:creationId xmlns:a16="http://schemas.microsoft.com/office/drawing/2014/main" id="{D011DFE4-5564-5A79-4FC9-C2BD3711AAA0}"/>
              </a:ext>
              <a:ext uri="{C183D7F6-B498-43B3-948B-1728B52AA6E4}">
                <adec:decorative xmlns:adec="http://schemas.microsoft.com/office/drawing/2017/decorative" val="0"/>
              </a:ext>
            </a:extLst>
          </p:cNvPr>
          <p:cNvGrpSpPr/>
          <p:nvPr/>
        </p:nvGrpSpPr>
        <p:grpSpPr>
          <a:xfrm>
            <a:off x="5182903" y="3356365"/>
            <a:ext cx="1807186" cy="377928"/>
            <a:chOff x="5182903" y="3979267"/>
            <a:chExt cx="1807186" cy="377928"/>
          </a:xfrm>
        </p:grpSpPr>
        <p:grpSp>
          <p:nvGrpSpPr>
            <p:cNvPr id="88" name="Group 87">
              <a:extLst>
                <a:ext uri="{FF2B5EF4-FFF2-40B4-BE49-F238E27FC236}">
                  <a16:creationId xmlns:a16="http://schemas.microsoft.com/office/drawing/2014/main" id="{78E3C2E2-D242-CF7C-E244-058FF90B2B8F}"/>
                </a:ext>
              </a:extLst>
            </p:cNvPr>
            <p:cNvGrpSpPr/>
            <p:nvPr/>
          </p:nvGrpSpPr>
          <p:grpSpPr>
            <a:xfrm>
              <a:off x="5182903" y="3979267"/>
              <a:ext cx="1807186" cy="377928"/>
              <a:chOff x="6481250" y="5051172"/>
              <a:chExt cx="1807186" cy="377928"/>
            </a:xfrm>
          </p:grpSpPr>
          <p:sp>
            <p:nvSpPr>
              <p:cNvPr id="89" name="!!BOX5">
                <a:extLst>
                  <a:ext uri="{FF2B5EF4-FFF2-40B4-BE49-F238E27FC236}">
                    <a16:creationId xmlns:a16="http://schemas.microsoft.com/office/drawing/2014/main" id="{4644100A-EC03-AB34-F7B1-8365C4B2EC6A}"/>
                  </a:ext>
                </a:extLst>
              </p:cNvPr>
              <p:cNvSpPr>
                <a:spLocks/>
              </p:cNvSpPr>
              <p:nvPr/>
            </p:nvSpPr>
            <p:spPr bwMode="auto">
              <a:xfrm>
                <a:off x="6481250" y="5051172"/>
                <a:ext cx="1720937" cy="377928"/>
              </a:xfrm>
              <a:prstGeom prst="roundRect">
                <a:avLst>
                  <a:gd name="adj" fmla="val 50000"/>
                </a:avLst>
              </a:prstGeom>
              <a:gradFill>
                <a:gsLst>
                  <a:gs pos="50000">
                    <a:srgbClr val="FCC053"/>
                  </a:gs>
                  <a:gs pos="0">
                    <a:srgbClr val="FDD301"/>
                  </a:gs>
                  <a:gs pos="100000">
                    <a:srgbClr val="FBAEA1"/>
                  </a:gs>
                </a:gsLst>
                <a:lin ang="2700000" scaled="1"/>
              </a:gradFill>
              <a:ln w="3768" cap="flat">
                <a:noFill/>
                <a:prstDash val="solid"/>
                <a:miter/>
              </a:ln>
              <a:effectLst>
                <a:outerShdw blurRad="508000" dist="76200" dir="2700000" algn="tl" rotWithShape="0">
                  <a:prstClr val="black">
                    <a:alpha val="22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1600">
                  <a:solidFill>
                    <a:schemeClr val="tx1"/>
                  </a:solidFill>
                </a:endParaRPr>
              </a:p>
            </p:txBody>
          </p:sp>
          <p:sp>
            <p:nvSpPr>
              <p:cNvPr id="99" name="Rectangle 98">
                <a:extLst>
                  <a:ext uri="{FF2B5EF4-FFF2-40B4-BE49-F238E27FC236}">
                    <a16:creationId xmlns:a16="http://schemas.microsoft.com/office/drawing/2014/main" id="{2AB21413-03C8-13AA-87C2-4013EBE4F7D9}"/>
                  </a:ext>
                </a:extLst>
              </p:cNvPr>
              <p:cNvSpPr/>
              <p:nvPr/>
            </p:nvSpPr>
            <p:spPr bwMode="auto">
              <a:xfrm>
                <a:off x="6617526" y="5147803"/>
                <a:ext cx="1670910" cy="18466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defTabSz="932472" fontAlgn="base">
                  <a:spcBef>
                    <a:spcPct val="0"/>
                  </a:spcBef>
                  <a:spcAft>
                    <a:spcPts val="600"/>
                  </a:spcAft>
                  <a:defRPr/>
                </a:pPr>
                <a:r>
                  <a:rPr lang="en-GB" sz="1200">
                    <a:solidFill>
                      <a:schemeClr val="tx1"/>
                    </a:solidFill>
                    <a:latin typeface="+mj-lt"/>
                    <a:ea typeface="Segoe UI" pitchFamily="34" charset="0"/>
                    <a:cs typeface="Segoe UI" pitchFamily="34" charset="0"/>
                  </a:rPr>
                  <a:t>BYOD devices</a:t>
                </a:r>
              </a:p>
            </p:txBody>
          </p:sp>
        </p:grpSp>
        <p:grpSp>
          <p:nvGrpSpPr>
            <p:cNvPr id="123" name="Group 122">
              <a:extLst>
                <a:ext uri="{FF2B5EF4-FFF2-40B4-BE49-F238E27FC236}">
                  <a16:creationId xmlns:a16="http://schemas.microsoft.com/office/drawing/2014/main" id="{10A56077-AA8E-FD3F-75F3-DF177D3B7603}"/>
                </a:ext>
              </a:extLst>
            </p:cNvPr>
            <p:cNvGrpSpPr/>
            <p:nvPr/>
          </p:nvGrpSpPr>
          <p:grpSpPr>
            <a:xfrm>
              <a:off x="6584459" y="4050547"/>
              <a:ext cx="230609" cy="231532"/>
              <a:chOff x="8421005" y="4306066"/>
              <a:chExt cx="230609" cy="231532"/>
            </a:xfrm>
          </p:grpSpPr>
          <p:grpSp>
            <p:nvGrpSpPr>
              <p:cNvPr id="124" name="Group 123">
                <a:extLst>
                  <a:ext uri="{FF2B5EF4-FFF2-40B4-BE49-F238E27FC236}">
                    <a16:creationId xmlns:a16="http://schemas.microsoft.com/office/drawing/2014/main" id="{750E620E-4935-2314-A518-4D8AF3CDBC85}"/>
                  </a:ext>
                </a:extLst>
              </p:cNvPr>
              <p:cNvGrpSpPr/>
              <p:nvPr/>
            </p:nvGrpSpPr>
            <p:grpSpPr>
              <a:xfrm>
                <a:off x="8421005" y="4306066"/>
                <a:ext cx="230609" cy="231532"/>
                <a:chOff x="1981803" y="5148625"/>
                <a:chExt cx="230609" cy="231532"/>
              </a:xfrm>
            </p:grpSpPr>
            <p:pic>
              <p:nvPicPr>
                <p:cNvPr id="138" name="Picture 137">
                  <a:extLst>
                    <a:ext uri="{FF2B5EF4-FFF2-40B4-BE49-F238E27FC236}">
                      <a16:creationId xmlns:a16="http://schemas.microsoft.com/office/drawing/2014/main" id="{918DEED1-09E4-FEE7-AA98-F92F3F43A994}"/>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981803" y="5148625"/>
                  <a:ext cx="230609" cy="231532"/>
                </a:xfrm>
                <a:prstGeom prst="rect">
                  <a:avLst/>
                </a:prstGeom>
                <a:effectLst/>
              </p:spPr>
            </p:pic>
            <p:pic>
              <p:nvPicPr>
                <p:cNvPr id="139" name="Picture 138">
                  <a:extLst>
                    <a:ext uri="{FF2B5EF4-FFF2-40B4-BE49-F238E27FC236}">
                      <a16:creationId xmlns:a16="http://schemas.microsoft.com/office/drawing/2014/main" id="{309C3741-4679-5FE5-7C33-CE274141401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137" name="Oval 136" descr="Button to find out more about Bring Your Own Device policies on web">
                <a:hlinkClick r:id="rId14"/>
                <a:extLst>
                  <a:ext uri="{FF2B5EF4-FFF2-40B4-BE49-F238E27FC236}">
                    <a16:creationId xmlns:a16="http://schemas.microsoft.com/office/drawing/2014/main" id="{02EB7C4C-A3E6-FA1A-A216-7D4451BB97E5}"/>
                  </a:ext>
                </a:extLst>
              </p:cNvPr>
              <p:cNvSpPr>
                <a:spLocks/>
              </p:cNvSpPr>
              <p:nvPr/>
            </p:nvSpPr>
            <p:spPr bwMode="auto">
              <a:xfrm>
                <a:off x="8421005" y="4306066"/>
                <a:ext cx="230609" cy="231532"/>
              </a:xfrm>
              <a:prstGeom prst="ellipse">
                <a:avLst/>
              </a:prstGeom>
              <a:solidFill>
                <a:schemeClr val="accent5">
                  <a:alpha val="0"/>
                </a:schemeClr>
              </a:solidFill>
              <a:ln>
                <a:noFill/>
                <a:headEnd type="none" w="med" len="med"/>
                <a:tailEnd type="none" w="med" len="med"/>
              </a:ln>
              <a:effectLst>
                <a:outerShdw blurRad="127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grpSp>
        <p:nvGrpSpPr>
          <p:cNvPr id="150" name="Group 149" descr="Button to find out more about Kiosk Devices policies on web">
            <a:extLst>
              <a:ext uri="{FF2B5EF4-FFF2-40B4-BE49-F238E27FC236}">
                <a16:creationId xmlns:a16="http://schemas.microsoft.com/office/drawing/2014/main" id="{39E4E835-7B57-31C7-CFD4-55AF85F2FAD3}"/>
              </a:ext>
              <a:ext uri="{C183D7F6-B498-43B3-948B-1728B52AA6E4}">
                <adec:decorative xmlns:adec="http://schemas.microsoft.com/office/drawing/2017/decorative" val="0"/>
              </a:ext>
            </a:extLst>
          </p:cNvPr>
          <p:cNvGrpSpPr/>
          <p:nvPr/>
        </p:nvGrpSpPr>
        <p:grpSpPr>
          <a:xfrm>
            <a:off x="7610460" y="3356365"/>
            <a:ext cx="1807186" cy="377928"/>
            <a:chOff x="7610460" y="3979267"/>
            <a:chExt cx="1807186" cy="377928"/>
          </a:xfrm>
        </p:grpSpPr>
        <p:grpSp>
          <p:nvGrpSpPr>
            <p:cNvPr id="102" name="Group 101">
              <a:extLst>
                <a:ext uri="{FF2B5EF4-FFF2-40B4-BE49-F238E27FC236}">
                  <a16:creationId xmlns:a16="http://schemas.microsoft.com/office/drawing/2014/main" id="{5116D75E-347F-FCD2-9458-EE162600C236}"/>
                </a:ext>
              </a:extLst>
            </p:cNvPr>
            <p:cNvGrpSpPr/>
            <p:nvPr/>
          </p:nvGrpSpPr>
          <p:grpSpPr>
            <a:xfrm>
              <a:off x="7610460" y="3979267"/>
              <a:ext cx="1807186" cy="377928"/>
              <a:chOff x="6481250" y="5051172"/>
              <a:chExt cx="1807186" cy="377928"/>
            </a:xfrm>
          </p:grpSpPr>
          <p:sp>
            <p:nvSpPr>
              <p:cNvPr id="103" name="!!BOX5">
                <a:extLst>
                  <a:ext uri="{FF2B5EF4-FFF2-40B4-BE49-F238E27FC236}">
                    <a16:creationId xmlns:a16="http://schemas.microsoft.com/office/drawing/2014/main" id="{255ECC12-A0F5-831C-BCA3-6FBFDA5D4A07}"/>
                  </a:ext>
                </a:extLst>
              </p:cNvPr>
              <p:cNvSpPr>
                <a:spLocks/>
              </p:cNvSpPr>
              <p:nvPr/>
            </p:nvSpPr>
            <p:spPr bwMode="auto">
              <a:xfrm>
                <a:off x="6481250" y="5051172"/>
                <a:ext cx="1720937" cy="377928"/>
              </a:xfrm>
              <a:prstGeom prst="roundRect">
                <a:avLst>
                  <a:gd name="adj" fmla="val 50000"/>
                </a:avLst>
              </a:prstGeom>
              <a:gradFill>
                <a:gsLst>
                  <a:gs pos="50000">
                    <a:srgbClr val="94E19A"/>
                  </a:gs>
                  <a:gs pos="0">
                    <a:srgbClr val="AEF23D"/>
                  </a:gs>
                  <a:gs pos="100000">
                    <a:srgbClr val="79CFFC"/>
                  </a:gs>
                </a:gsLst>
                <a:lin ang="2700000" scaled="1"/>
              </a:gradFill>
              <a:ln w="376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p>
            </p:txBody>
          </p:sp>
          <p:sp>
            <p:nvSpPr>
              <p:cNvPr id="107" name="Rectangle 106">
                <a:extLst>
                  <a:ext uri="{FF2B5EF4-FFF2-40B4-BE49-F238E27FC236}">
                    <a16:creationId xmlns:a16="http://schemas.microsoft.com/office/drawing/2014/main" id="{3B017E94-CAA1-0D83-2A2D-07298CB63CA6}"/>
                  </a:ext>
                </a:extLst>
              </p:cNvPr>
              <p:cNvSpPr/>
              <p:nvPr/>
            </p:nvSpPr>
            <p:spPr bwMode="auto">
              <a:xfrm>
                <a:off x="6617526" y="5147803"/>
                <a:ext cx="1670910" cy="18466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defTabSz="932472" fontAlgn="base">
                  <a:spcBef>
                    <a:spcPct val="0"/>
                  </a:spcBef>
                  <a:spcAft>
                    <a:spcPts val="600"/>
                  </a:spcAft>
                  <a:defRPr/>
                </a:pPr>
                <a:r>
                  <a:rPr lang="en-GB" sz="1200">
                    <a:solidFill>
                      <a:schemeClr val="tx1"/>
                    </a:solidFill>
                    <a:latin typeface="+mj-lt"/>
                    <a:ea typeface="Segoe UI" pitchFamily="34" charset="0"/>
                    <a:cs typeface="Segoe UI" pitchFamily="34" charset="0"/>
                  </a:rPr>
                  <a:t>Kiosk devices</a:t>
                </a:r>
              </a:p>
            </p:txBody>
          </p:sp>
        </p:grpSp>
        <p:grpSp>
          <p:nvGrpSpPr>
            <p:cNvPr id="140" name="Group 139">
              <a:extLst>
                <a:ext uri="{FF2B5EF4-FFF2-40B4-BE49-F238E27FC236}">
                  <a16:creationId xmlns:a16="http://schemas.microsoft.com/office/drawing/2014/main" id="{C7DA57A9-F18C-BA26-90CD-70E4F4B7C3A2}"/>
                </a:ext>
              </a:extLst>
            </p:cNvPr>
            <p:cNvGrpSpPr/>
            <p:nvPr/>
          </p:nvGrpSpPr>
          <p:grpSpPr>
            <a:xfrm>
              <a:off x="9008764" y="4052928"/>
              <a:ext cx="230609" cy="231532"/>
              <a:chOff x="8421005" y="4306066"/>
              <a:chExt cx="230609" cy="231532"/>
            </a:xfrm>
          </p:grpSpPr>
          <p:grpSp>
            <p:nvGrpSpPr>
              <p:cNvPr id="141" name="Group 140">
                <a:extLst>
                  <a:ext uri="{FF2B5EF4-FFF2-40B4-BE49-F238E27FC236}">
                    <a16:creationId xmlns:a16="http://schemas.microsoft.com/office/drawing/2014/main" id="{F67324BA-1037-A45F-18AE-5A289DEB6E2B}"/>
                  </a:ext>
                </a:extLst>
              </p:cNvPr>
              <p:cNvGrpSpPr/>
              <p:nvPr/>
            </p:nvGrpSpPr>
            <p:grpSpPr>
              <a:xfrm>
                <a:off x="8421005" y="4306066"/>
                <a:ext cx="230609" cy="231532"/>
                <a:chOff x="1981803" y="5148625"/>
                <a:chExt cx="230609" cy="231532"/>
              </a:xfrm>
            </p:grpSpPr>
            <p:pic>
              <p:nvPicPr>
                <p:cNvPr id="143" name="Picture 142">
                  <a:extLst>
                    <a:ext uri="{FF2B5EF4-FFF2-40B4-BE49-F238E27FC236}">
                      <a16:creationId xmlns:a16="http://schemas.microsoft.com/office/drawing/2014/main" id="{B1092E2A-98E9-0D72-C225-AE16AB961917}"/>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981803" y="5148625"/>
                  <a:ext cx="230609" cy="231532"/>
                </a:xfrm>
                <a:prstGeom prst="rect">
                  <a:avLst/>
                </a:prstGeom>
                <a:effectLst/>
              </p:spPr>
            </p:pic>
            <p:pic>
              <p:nvPicPr>
                <p:cNvPr id="146" name="Picture 145">
                  <a:extLst>
                    <a:ext uri="{FF2B5EF4-FFF2-40B4-BE49-F238E27FC236}">
                      <a16:creationId xmlns:a16="http://schemas.microsoft.com/office/drawing/2014/main" id="{887E8D3C-F903-59BD-EB00-3A80E127D36D}"/>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142" name="Oval 141" descr="Button to find out more about Kiosk Devices policies on web">
                <a:hlinkClick r:id="rId15"/>
                <a:extLst>
                  <a:ext uri="{FF2B5EF4-FFF2-40B4-BE49-F238E27FC236}">
                    <a16:creationId xmlns:a16="http://schemas.microsoft.com/office/drawing/2014/main" id="{6AA020F8-C7F2-6511-9240-5289C2313D68}"/>
                  </a:ext>
                </a:extLst>
              </p:cNvPr>
              <p:cNvSpPr>
                <a:spLocks/>
              </p:cNvSpPr>
              <p:nvPr/>
            </p:nvSpPr>
            <p:spPr bwMode="auto">
              <a:xfrm>
                <a:off x="8421005" y="4306066"/>
                <a:ext cx="230609" cy="231532"/>
              </a:xfrm>
              <a:prstGeom prst="ellipse">
                <a:avLst/>
              </a:prstGeom>
              <a:solidFill>
                <a:schemeClr val="accent5">
                  <a:alpha val="0"/>
                </a:schemeClr>
              </a:solidFill>
              <a:ln>
                <a:noFill/>
                <a:headEnd type="none" w="med" len="med"/>
                <a:tailEnd type="none" w="med" len="med"/>
              </a:ln>
              <a:effectLst>
                <a:outerShdw blurRad="127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grpSp>
      </p:grpSp>
      <p:sp>
        <p:nvSpPr>
          <p:cNvPr id="176" name="Rectangle 175">
            <a:extLst>
              <a:ext uri="{FF2B5EF4-FFF2-40B4-BE49-F238E27FC236}">
                <a16:creationId xmlns:a16="http://schemas.microsoft.com/office/drawing/2014/main" id="{C97453D4-75E7-950D-27EB-A3338472B5BD}"/>
              </a:ext>
              <a:ext uri="{C183D7F6-B498-43B3-948B-1728B52AA6E4}">
                <adec:decorative xmlns:adec="http://schemas.microsoft.com/office/drawing/2017/decorative" val="1"/>
              </a:ext>
            </a:extLst>
          </p:cNvPr>
          <p:cNvSpPr/>
          <p:nvPr/>
        </p:nvSpPr>
        <p:spPr bwMode="auto">
          <a:xfrm>
            <a:off x="2513579" y="3890966"/>
            <a:ext cx="2290718" cy="69191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36000" rIns="36000" bIns="146304" numCol="1" spcCol="0" rtlCol="0" fromWordArt="0" anchor="t" anchorCtr="0" forceAA="0" compatLnSpc="1">
            <a:prstTxWarp prst="textNoShape">
              <a:avLst/>
            </a:prstTxWarp>
            <a:spAutoFit/>
          </a:bodyPr>
          <a:lstStyle/>
          <a:p>
            <a:pPr lvl="0" algn="ctr" defTabSz="932472" fontAlgn="base">
              <a:spcBef>
                <a:spcPct val="0"/>
              </a:spcBef>
              <a:spcAft>
                <a:spcPts val="600"/>
              </a:spcAft>
              <a:defRPr/>
            </a:pPr>
            <a:r>
              <a:rPr lang="en-GB" sz="1100">
                <a:solidFill>
                  <a:schemeClr val="tx1"/>
                </a:solidFill>
                <a:ea typeface="Segoe UI" pitchFamily="34" charset="0"/>
                <a:cs typeface="Segoe UI" pitchFamily="34" charset="0"/>
              </a:rPr>
              <a:t>Are company-owned devices that are shared between employees across tasks, shifts, or locations.</a:t>
            </a:r>
          </a:p>
        </p:txBody>
      </p:sp>
      <p:sp>
        <p:nvSpPr>
          <p:cNvPr id="177" name="Rectangle 176">
            <a:extLst>
              <a:ext uri="{FF2B5EF4-FFF2-40B4-BE49-F238E27FC236}">
                <a16:creationId xmlns:a16="http://schemas.microsoft.com/office/drawing/2014/main" id="{DFC1868D-FBFC-964D-CE29-D0BA2B0387BB}"/>
              </a:ext>
              <a:ext uri="{C183D7F6-B498-43B3-948B-1728B52AA6E4}">
                <adec:decorative xmlns:adec="http://schemas.microsoft.com/office/drawing/2017/decorative" val="1"/>
              </a:ext>
            </a:extLst>
          </p:cNvPr>
          <p:cNvSpPr/>
          <p:nvPr/>
        </p:nvSpPr>
        <p:spPr bwMode="auto">
          <a:xfrm>
            <a:off x="4941137" y="3890966"/>
            <a:ext cx="2290718" cy="69191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36000" rIns="36000" bIns="146304" numCol="1" spcCol="0" rtlCol="0" fromWordArt="0" anchor="t" anchorCtr="0" forceAA="0" compatLnSpc="1">
            <a:prstTxWarp prst="textNoShape">
              <a:avLst/>
            </a:prstTxWarp>
            <a:spAutoFit/>
          </a:bodyPr>
          <a:lstStyle/>
          <a:p>
            <a:pPr lvl="0" algn="ctr" defTabSz="932472" fontAlgn="base">
              <a:spcBef>
                <a:spcPct val="0"/>
              </a:spcBef>
              <a:spcAft>
                <a:spcPts val="600"/>
              </a:spcAft>
              <a:defRPr/>
            </a:pPr>
            <a:r>
              <a:rPr lang="en-GB" sz="1100">
                <a:solidFill>
                  <a:schemeClr val="tx1"/>
                </a:solidFill>
                <a:ea typeface="Segoe UI" pitchFamily="34" charset="0"/>
                <a:cs typeface="Segoe UI" pitchFamily="34" charset="0"/>
              </a:rPr>
              <a:t>Are owned by the user, this can present some access and compliance issues.</a:t>
            </a:r>
          </a:p>
        </p:txBody>
      </p:sp>
      <p:sp>
        <p:nvSpPr>
          <p:cNvPr id="178" name="Rectangle 177">
            <a:extLst>
              <a:ext uri="{FF2B5EF4-FFF2-40B4-BE49-F238E27FC236}">
                <a16:creationId xmlns:a16="http://schemas.microsoft.com/office/drawing/2014/main" id="{D64B484E-90B5-488A-E3D7-0EAEE7DF5144}"/>
              </a:ext>
              <a:ext uri="{C183D7F6-B498-43B3-948B-1728B52AA6E4}">
                <adec:decorative xmlns:adec="http://schemas.microsoft.com/office/drawing/2017/decorative" val="1"/>
              </a:ext>
            </a:extLst>
          </p:cNvPr>
          <p:cNvSpPr/>
          <p:nvPr/>
        </p:nvSpPr>
        <p:spPr bwMode="auto">
          <a:xfrm>
            <a:off x="7368694" y="3890966"/>
            <a:ext cx="2290718" cy="119974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36000" rIns="36000" bIns="146304" numCol="1" spcCol="0" rtlCol="0" fromWordArt="0" anchor="t" anchorCtr="0" forceAA="0" compatLnSpc="1">
            <a:prstTxWarp prst="textNoShape">
              <a:avLst/>
            </a:prstTxWarp>
            <a:spAutoFit/>
          </a:bodyPr>
          <a:lstStyle/>
          <a:p>
            <a:pPr lvl="0" algn="ctr" defTabSz="932472" fontAlgn="base">
              <a:spcBef>
                <a:spcPct val="0"/>
              </a:spcBef>
              <a:spcAft>
                <a:spcPts val="600"/>
              </a:spcAft>
              <a:defRPr/>
            </a:pPr>
            <a:r>
              <a:rPr lang="en-GB" sz="1100">
                <a:solidFill>
                  <a:schemeClr val="tx1"/>
                </a:solidFill>
                <a:ea typeface="Segoe UI" pitchFamily="34" charset="0"/>
                <a:cs typeface="Segoe UI" pitchFamily="34" charset="0"/>
              </a:rPr>
              <a:t>Are owned and managed by your organization, users don’t need to sign in or out – these aren’t recommended because they don't allow user auditing and use-based security capabilities.</a:t>
            </a:r>
          </a:p>
        </p:txBody>
      </p:sp>
      <p:grpSp>
        <p:nvGrpSpPr>
          <p:cNvPr id="184" name="Group 183" descr="Button to return to Mobile device management considerations">
            <a:extLst>
              <a:ext uri="{FF2B5EF4-FFF2-40B4-BE49-F238E27FC236}">
                <a16:creationId xmlns:a16="http://schemas.microsoft.com/office/drawing/2014/main" id="{11D40EC9-D518-BC47-EB5C-5674DEA79D5C}"/>
              </a:ext>
              <a:ext uri="{C183D7F6-B498-43B3-948B-1728B52AA6E4}">
                <adec:decorative xmlns:adec="http://schemas.microsoft.com/office/drawing/2017/decorative" val="0"/>
              </a:ext>
            </a:extLst>
          </p:cNvPr>
          <p:cNvGrpSpPr/>
          <p:nvPr/>
        </p:nvGrpSpPr>
        <p:grpSpPr>
          <a:xfrm>
            <a:off x="10953750" y="349395"/>
            <a:ext cx="323850" cy="325146"/>
            <a:chOff x="10953750" y="349395"/>
            <a:chExt cx="323850" cy="325146"/>
          </a:xfrm>
        </p:grpSpPr>
        <p:grpSp>
          <p:nvGrpSpPr>
            <p:cNvPr id="185" name="Group 184">
              <a:extLst>
                <a:ext uri="{FF2B5EF4-FFF2-40B4-BE49-F238E27FC236}">
                  <a16:creationId xmlns:a16="http://schemas.microsoft.com/office/drawing/2014/main" id="{C483A0E6-B73B-4933-CAA9-4AF512F7A006}"/>
                </a:ext>
              </a:extLst>
            </p:cNvPr>
            <p:cNvGrpSpPr/>
            <p:nvPr/>
          </p:nvGrpSpPr>
          <p:grpSpPr>
            <a:xfrm>
              <a:off x="10953750" y="349395"/>
              <a:ext cx="323850" cy="325146"/>
              <a:chOff x="10953750" y="349395"/>
              <a:chExt cx="323850" cy="325146"/>
            </a:xfrm>
          </p:grpSpPr>
          <p:pic>
            <p:nvPicPr>
              <p:cNvPr id="187" name="Picture 186">
                <a:extLst>
                  <a:ext uri="{FF2B5EF4-FFF2-40B4-BE49-F238E27FC236}">
                    <a16:creationId xmlns:a16="http://schemas.microsoft.com/office/drawing/2014/main" id="{2FF2A3A7-4BE3-EA71-BEAD-FBDE430A8066}"/>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0953750" y="349395"/>
                <a:ext cx="323850" cy="325146"/>
              </a:xfrm>
              <a:prstGeom prst="rect">
                <a:avLst/>
              </a:prstGeom>
              <a:effectLst>
                <a:outerShdw blurRad="266700" sx="102000" sy="102000" algn="ctr" rotWithShape="0">
                  <a:schemeClr val="accent1">
                    <a:alpha val="96000"/>
                  </a:schemeClr>
                </a:outerShdw>
              </a:effectLst>
            </p:spPr>
          </p:pic>
          <p:pic>
            <p:nvPicPr>
              <p:cNvPr id="188" name="Graphic 187">
                <a:extLst>
                  <a:ext uri="{FF2B5EF4-FFF2-40B4-BE49-F238E27FC236}">
                    <a16:creationId xmlns:a16="http://schemas.microsoft.com/office/drawing/2014/main" id="{096C3D86-C33B-3252-20A7-5CF4CB1BBCA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1004196" y="432340"/>
                <a:ext cx="222958" cy="159256"/>
              </a:xfrm>
              <a:prstGeom prst="rect">
                <a:avLst/>
              </a:prstGeom>
            </p:spPr>
          </p:pic>
        </p:grpSp>
        <p:sp>
          <p:nvSpPr>
            <p:cNvPr id="186" name="Oval 185">
              <a:hlinkClick r:id="rId18" action="ppaction://hlinksldjump"/>
              <a:extLst>
                <a:ext uri="{FF2B5EF4-FFF2-40B4-BE49-F238E27FC236}">
                  <a16:creationId xmlns:a16="http://schemas.microsoft.com/office/drawing/2014/main" id="{485289BA-DD08-7BEE-2ABE-916FFA7A4773}"/>
                </a:ext>
              </a:extLst>
            </p:cNvPr>
            <p:cNvSpPr>
              <a:spLocks/>
            </p:cNvSpPr>
            <p:nvPr/>
          </p:nvSpPr>
          <p:spPr bwMode="auto">
            <a:xfrm>
              <a:off x="10953750" y="349395"/>
              <a:ext cx="323850" cy="325146"/>
            </a:xfrm>
            <a:prstGeom prst="ellipse">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2" name="Group 1" descr="Button to return to Main menu">
            <a:extLst>
              <a:ext uri="{FF2B5EF4-FFF2-40B4-BE49-F238E27FC236}">
                <a16:creationId xmlns:a16="http://schemas.microsoft.com/office/drawing/2014/main" id="{80E1D1D5-00E5-69A0-C7AC-B082DD0B4256}"/>
              </a:ext>
              <a:ext uri="{C183D7F6-B498-43B3-948B-1728B52AA6E4}">
                <adec:decorative xmlns:adec="http://schemas.microsoft.com/office/drawing/2017/decorative" val="0"/>
              </a:ext>
            </a:extLst>
          </p:cNvPr>
          <p:cNvGrpSpPr/>
          <p:nvPr/>
        </p:nvGrpSpPr>
        <p:grpSpPr>
          <a:xfrm>
            <a:off x="11410951" y="349395"/>
            <a:ext cx="323850" cy="325146"/>
            <a:chOff x="11410951" y="349395"/>
            <a:chExt cx="323850" cy="325146"/>
          </a:xfrm>
        </p:grpSpPr>
        <p:grpSp>
          <p:nvGrpSpPr>
            <p:cNvPr id="3" name="Group 2">
              <a:extLst>
                <a:ext uri="{FF2B5EF4-FFF2-40B4-BE49-F238E27FC236}">
                  <a16:creationId xmlns:a16="http://schemas.microsoft.com/office/drawing/2014/main" id="{359BE884-9E01-9485-30FE-8A9F154C6C80}"/>
                </a:ext>
              </a:extLst>
            </p:cNvPr>
            <p:cNvGrpSpPr/>
            <p:nvPr/>
          </p:nvGrpSpPr>
          <p:grpSpPr>
            <a:xfrm>
              <a:off x="11410951" y="349395"/>
              <a:ext cx="323850" cy="325146"/>
              <a:chOff x="11410951" y="349395"/>
              <a:chExt cx="323850" cy="325146"/>
            </a:xfrm>
          </p:grpSpPr>
          <p:pic>
            <p:nvPicPr>
              <p:cNvPr id="14" name="Picture 13">
                <a:extLst>
                  <a:ext uri="{FF2B5EF4-FFF2-40B4-BE49-F238E27FC236}">
                    <a16:creationId xmlns:a16="http://schemas.microsoft.com/office/drawing/2014/main" id="{53911D2B-0CEE-10B3-4071-3CC0DA23DCA2}"/>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1410951" y="349395"/>
                <a:ext cx="323850" cy="325146"/>
              </a:xfrm>
              <a:prstGeom prst="rect">
                <a:avLst/>
              </a:prstGeom>
              <a:effectLst>
                <a:outerShdw blurRad="266700" sx="102000" sy="102000" algn="ctr" rotWithShape="0">
                  <a:schemeClr val="accent1">
                    <a:alpha val="96000"/>
                  </a:schemeClr>
                </a:outerShdw>
              </a:effectLst>
            </p:spPr>
          </p:pic>
          <p:grpSp>
            <p:nvGrpSpPr>
              <p:cNvPr id="15" name="Group 14">
                <a:extLst>
                  <a:ext uri="{FF2B5EF4-FFF2-40B4-BE49-F238E27FC236}">
                    <a16:creationId xmlns:a16="http://schemas.microsoft.com/office/drawing/2014/main" id="{AAD6A2D3-645C-C3BC-31DD-C5D9F91A2482}"/>
                  </a:ext>
                </a:extLst>
              </p:cNvPr>
              <p:cNvGrpSpPr/>
              <p:nvPr/>
            </p:nvGrpSpPr>
            <p:grpSpPr>
              <a:xfrm>
                <a:off x="11473093" y="418984"/>
                <a:ext cx="199566" cy="185968"/>
                <a:chOff x="3048008" y="590482"/>
                <a:chExt cx="6096368" cy="5680984"/>
              </a:xfrm>
              <a:solidFill>
                <a:schemeClr val="tx2"/>
              </a:solidFill>
            </p:grpSpPr>
            <p:sp>
              <p:nvSpPr>
                <p:cNvPr id="16" name="Freeform: Shape 15">
                  <a:extLst>
                    <a:ext uri="{FF2B5EF4-FFF2-40B4-BE49-F238E27FC236}">
                      <a16:creationId xmlns:a16="http://schemas.microsoft.com/office/drawing/2014/main" id="{A435467E-273B-3FA8-F05A-D770C358C7FF}"/>
                    </a:ext>
                  </a:extLst>
                </p:cNvPr>
                <p:cNvSpPr/>
                <p:nvPr/>
              </p:nvSpPr>
              <p:spPr>
                <a:xfrm>
                  <a:off x="3893247" y="1953303"/>
                  <a:ext cx="4407014" cy="4318163"/>
                </a:xfrm>
                <a:custGeom>
                  <a:avLst/>
                  <a:gdLst>
                    <a:gd name="connsiteX0" fmla="*/ 4405505 w 4407014"/>
                    <a:gd name="connsiteY0" fmla="*/ 2970836 h 4318163"/>
                    <a:gd name="connsiteX1" fmla="*/ 4406743 w 4407014"/>
                    <a:gd name="connsiteY1" fmla="*/ 3661494 h 4318163"/>
                    <a:gd name="connsiteX2" fmla="*/ 3752756 w 4407014"/>
                    <a:gd name="connsiteY2" fmla="*/ 4318052 h 4318163"/>
                    <a:gd name="connsiteX3" fmla="*/ 2824164 w 4407014"/>
                    <a:gd name="connsiteY3" fmla="*/ 4317862 h 4318163"/>
                    <a:gd name="connsiteX4" fmla="*/ 2771110 w 4407014"/>
                    <a:gd name="connsiteY4" fmla="*/ 4264236 h 4318163"/>
                    <a:gd name="connsiteX5" fmla="*/ 2773015 w 4407014"/>
                    <a:gd name="connsiteY5" fmla="*/ 2816055 h 4318163"/>
                    <a:gd name="connsiteX6" fmla="*/ 2714245 w 4407014"/>
                    <a:gd name="connsiteY6" fmla="*/ 2757762 h 4318163"/>
                    <a:gd name="connsiteX7" fmla="*/ 1690403 w 4407014"/>
                    <a:gd name="connsiteY7" fmla="*/ 2757762 h 4318163"/>
                    <a:gd name="connsiteX8" fmla="*/ 1632682 w 4407014"/>
                    <a:gd name="connsiteY8" fmla="*/ 2817007 h 4318163"/>
                    <a:gd name="connsiteX9" fmla="*/ 1634682 w 4407014"/>
                    <a:gd name="connsiteY9" fmla="*/ 4260426 h 4318163"/>
                    <a:gd name="connsiteX10" fmla="*/ 1576008 w 4407014"/>
                    <a:gd name="connsiteY10" fmla="*/ 4318052 h 4318163"/>
                    <a:gd name="connsiteX11" fmla="*/ 642653 w 4407014"/>
                    <a:gd name="connsiteY11" fmla="*/ 4316624 h 4318163"/>
                    <a:gd name="connsiteX12" fmla="*/ 18480 w 4407014"/>
                    <a:gd name="connsiteY12" fmla="*/ 3835135 h 4318163"/>
                    <a:gd name="connsiteX13" fmla="*/ 1335 w 4407014"/>
                    <a:gd name="connsiteY13" fmla="*/ 3670257 h 4318163"/>
                    <a:gd name="connsiteX14" fmla="*/ 1 w 4407014"/>
                    <a:gd name="connsiteY14" fmla="*/ 2226838 h 4318163"/>
                    <a:gd name="connsiteX15" fmla="*/ 67057 w 4407014"/>
                    <a:gd name="connsiteY15" fmla="*/ 2065771 h 4318163"/>
                    <a:gd name="connsiteX16" fmla="*/ 2067879 w 4407014"/>
                    <a:gd name="connsiteY16" fmla="*/ 65616 h 4318163"/>
                    <a:gd name="connsiteX17" fmla="*/ 2339056 w 4407014"/>
                    <a:gd name="connsiteY17" fmla="*/ 66187 h 4318163"/>
                    <a:gd name="connsiteX18" fmla="*/ 4339877 w 4407014"/>
                    <a:gd name="connsiteY18" fmla="*/ 2066437 h 4318163"/>
                    <a:gd name="connsiteX19" fmla="*/ 4406362 w 4407014"/>
                    <a:gd name="connsiteY19" fmla="*/ 2227886 h 4318163"/>
                    <a:gd name="connsiteX20" fmla="*/ 4405695 w 4407014"/>
                    <a:gd name="connsiteY20" fmla="*/ 2971027 h 431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07014" h="4318163">
                      <a:moveTo>
                        <a:pt x="4405505" y="2970836"/>
                      </a:moveTo>
                      <a:cubicBezTo>
                        <a:pt x="4405505" y="3201055"/>
                        <a:pt x="4400075" y="3431465"/>
                        <a:pt x="4406743" y="3661494"/>
                      </a:cubicBezTo>
                      <a:cubicBezTo>
                        <a:pt x="4417316" y="4024873"/>
                        <a:pt x="4118230" y="4324815"/>
                        <a:pt x="3752756" y="4318052"/>
                      </a:cubicBezTo>
                      <a:cubicBezTo>
                        <a:pt x="3443289" y="4312337"/>
                        <a:pt x="3133726" y="4316052"/>
                        <a:pt x="2824164" y="4317862"/>
                      </a:cubicBezTo>
                      <a:cubicBezTo>
                        <a:pt x="2781778" y="4318147"/>
                        <a:pt x="2771014" y="4305765"/>
                        <a:pt x="2771110" y="4264236"/>
                      </a:cubicBezTo>
                      <a:cubicBezTo>
                        <a:pt x="2772538" y="3781509"/>
                        <a:pt x="2771395" y="3298782"/>
                        <a:pt x="2773015" y="2816055"/>
                      </a:cubicBezTo>
                      <a:cubicBezTo>
                        <a:pt x="2773205" y="2769573"/>
                        <a:pt x="2759775" y="2757476"/>
                        <a:pt x="2714245" y="2757762"/>
                      </a:cubicBezTo>
                      <a:cubicBezTo>
                        <a:pt x="2372965" y="2759572"/>
                        <a:pt x="2031684" y="2759572"/>
                        <a:pt x="1690403" y="2757762"/>
                      </a:cubicBezTo>
                      <a:cubicBezTo>
                        <a:pt x="1643731" y="2757476"/>
                        <a:pt x="1632491" y="2771764"/>
                        <a:pt x="1632682" y="2817007"/>
                      </a:cubicBezTo>
                      <a:cubicBezTo>
                        <a:pt x="1634301" y="3298115"/>
                        <a:pt x="1633063" y="3779318"/>
                        <a:pt x="1634682" y="4260426"/>
                      </a:cubicBezTo>
                      <a:cubicBezTo>
                        <a:pt x="1634872" y="4306908"/>
                        <a:pt x="1621156" y="4318338"/>
                        <a:pt x="1576008" y="4318052"/>
                      </a:cubicBezTo>
                      <a:cubicBezTo>
                        <a:pt x="1264921" y="4316147"/>
                        <a:pt x="953739" y="4318338"/>
                        <a:pt x="642653" y="4316624"/>
                      </a:cubicBezTo>
                      <a:cubicBezTo>
                        <a:pt x="337377" y="4314909"/>
                        <a:pt x="90013" y="4124314"/>
                        <a:pt x="18480" y="3835135"/>
                      </a:cubicBezTo>
                      <a:cubicBezTo>
                        <a:pt x="5335" y="3781985"/>
                        <a:pt x="1430" y="3725311"/>
                        <a:pt x="1335" y="3670257"/>
                      </a:cubicBezTo>
                      <a:cubicBezTo>
                        <a:pt x="97" y="3189149"/>
                        <a:pt x="1144" y="2707946"/>
                        <a:pt x="1" y="2226838"/>
                      </a:cubicBezTo>
                      <a:cubicBezTo>
                        <a:pt x="-189" y="2161973"/>
                        <a:pt x="21623" y="2111110"/>
                        <a:pt x="67057" y="2065771"/>
                      </a:cubicBezTo>
                      <a:cubicBezTo>
                        <a:pt x="734284" y="1399401"/>
                        <a:pt x="1400843" y="732270"/>
                        <a:pt x="2067879" y="65616"/>
                      </a:cubicBezTo>
                      <a:cubicBezTo>
                        <a:pt x="2155699" y="-22110"/>
                        <a:pt x="2250949" y="-21824"/>
                        <a:pt x="2339056" y="66187"/>
                      </a:cubicBezTo>
                      <a:cubicBezTo>
                        <a:pt x="3006091" y="732842"/>
                        <a:pt x="3672651" y="1399878"/>
                        <a:pt x="4339877" y="2066437"/>
                      </a:cubicBezTo>
                      <a:cubicBezTo>
                        <a:pt x="4385312" y="2111776"/>
                        <a:pt x="4406838" y="2163021"/>
                        <a:pt x="4406362" y="2227886"/>
                      </a:cubicBezTo>
                      <a:cubicBezTo>
                        <a:pt x="4404647" y="2475631"/>
                        <a:pt x="4405695" y="2723281"/>
                        <a:pt x="4405695" y="2971027"/>
                      </a:cubicBezTo>
                      <a:close/>
                    </a:path>
                  </a:pathLst>
                </a:custGeom>
                <a:grp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077A1B39-07A7-4023-5823-6276B0793A69}"/>
                    </a:ext>
                  </a:extLst>
                </p:cNvPr>
                <p:cNvSpPr/>
                <p:nvPr/>
              </p:nvSpPr>
              <p:spPr>
                <a:xfrm>
                  <a:off x="3048008" y="590482"/>
                  <a:ext cx="6096368" cy="3164843"/>
                </a:xfrm>
                <a:custGeom>
                  <a:avLst/>
                  <a:gdLst>
                    <a:gd name="connsiteX0" fmla="*/ 4371204 w 6096368"/>
                    <a:gd name="connsiteY0" fmla="*/ 937804 h 3164843"/>
                    <a:gd name="connsiteX1" fmla="*/ 4371490 w 6096368"/>
                    <a:gd name="connsiteY1" fmla="*/ 583569 h 3164843"/>
                    <a:gd name="connsiteX2" fmla="*/ 4619140 w 6096368"/>
                    <a:gd name="connsiteY2" fmla="*/ 242765 h 3164843"/>
                    <a:gd name="connsiteX3" fmla="*/ 5060910 w 6096368"/>
                    <a:gd name="connsiteY3" fmla="*/ 506322 h 3164843"/>
                    <a:gd name="connsiteX4" fmla="*/ 5069863 w 6096368"/>
                    <a:gd name="connsiteY4" fmla="*/ 615192 h 3164843"/>
                    <a:gd name="connsiteX5" fmla="*/ 5069292 w 6096368"/>
                    <a:gd name="connsiteY5" fmla="*/ 1582361 h 3164843"/>
                    <a:gd name="connsiteX6" fmla="*/ 5112059 w 6096368"/>
                    <a:gd name="connsiteY6" fmla="*/ 1686374 h 3164843"/>
                    <a:gd name="connsiteX7" fmla="*/ 5978072 w 6096368"/>
                    <a:gd name="connsiteY7" fmla="*/ 2551339 h 3164843"/>
                    <a:gd name="connsiteX8" fmla="*/ 6051700 w 6096368"/>
                    <a:gd name="connsiteY8" fmla="*/ 2981488 h 3164843"/>
                    <a:gd name="connsiteX9" fmla="*/ 5533540 w 6096368"/>
                    <a:gd name="connsiteY9" fmla="*/ 3087311 h 3164843"/>
                    <a:gd name="connsiteX10" fmla="*/ 5203118 w 6096368"/>
                    <a:gd name="connsiteY10" fmla="*/ 2764890 h 3164843"/>
                    <a:gd name="connsiteX11" fmla="*/ 3206106 w 6096368"/>
                    <a:gd name="connsiteY11" fmla="*/ 767783 h 3164843"/>
                    <a:gd name="connsiteX12" fmla="*/ 2887781 w 6096368"/>
                    <a:gd name="connsiteY12" fmla="*/ 770164 h 3164843"/>
                    <a:gd name="connsiteX13" fmla="*/ 614544 w 6096368"/>
                    <a:gd name="connsiteY13" fmla="*/ 3043305 h 3164843"/>
                    <a:gd name="connsiteX14" fmla="*/ 197825 w 6096368"/>
                    <a:gd name="connsiteY14" fmla="*/ 3127792 h 3164843"/>
                    <a:gd name="connsiteX15" fmla="*/ 113910 w 6096368"/>
                    <a:gd name="connsiteY15" fmla="*/ 2555911 h 3164843"/>
                    <a:gd name="connsiteX16" fmla="*/ 1450553 w 6096368"/>
                    <a:gd name="connsiteY16" fmla="*/ 1218696 h 3164843"/>
                    <a:gd name="connsiteX17" fmla="*/ 2382956 w 6096368"/>
                    <a:gd name="connsiteY17" fmla="*/ 285437 h 3164843"/>
                    <a:gd name="connsiteX18" fmla="*/ 3521288 w 6096368"/>
                    <a:gd name="connsiteY18" fmla="*/ 134466 h 3164843"/>
                    <a:gd name="connsiteX19" fmla="*/ 3808372 w 6096368"/>
                    <a:gd name="connsiteY19" fmla="*/ 382211 h 3164843"/>
                    <a:gd name="connsiteX20" fmla="*/ 4337772 w 6096368"/>
                    <a:gd name="connsiteY20" fmla="*/ 910182 h 3164843"/>
                    <a:gd name="connsiteX21" fmla="*/ 4371204 w 6096368"/>
                    <a:gd name="connsiteY21" fmla="*/ 937709 h 3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96368" h="3164843">
                      <a:moveTo>
                        <a:pt x="4371204" y="937804"/>
                      </a:moveTo>
                      <a:cubicBezTo>
                        <a:pt x="4371204" y="811884"/>
                        <a:pt x="4369871" y="697774"/>
                        <a:pt x="4371490" y="583569"/>
                      </a:cubicBezTo>
                      <a:cubicBezTo>
                        <a:pt x="4373871" y="418311"/>
                        <a:pt x="4467312" y="291152"/>
                        <a:pt x="4619140" y="242765"/>
                      </a:cubicBezTo>
                      <a:cubicBezTo>
                        <a:pt x="4812974" y="181043"/>
                        <a:pt x="5023381" y="305916"/>
                        <a:pt x="5060910" y="506322"/>
                      </a:cubicBezTo>
                      <a:cubicBezTo>
                        <a:pt x="5067577" y="541945"/>
                        <a:pt x="5069863" y="578902"/>
                        <a:pt x="5069863" y="615192"/>
                      </a:cubicBezTo>
                      <a:cubicBezTo>
                        <a:pt x="5070530" y="937614"/>
                        <a:pt x="5071006" y="1259940"/>
                        <a:pt x="5069292" y="1582361"/>
                      </a:cubicBezTo>
                      <a:cubicBezTo>
                        <a:pt x="5069101" y="1625604"/>
                        <a:pt x="5081483" y="1655989"/>
                        <a:pt x="5112059" y="1686374"/>
                      </a:cubicBezTo>
                      <a:cubicBezTo>
                        <a:pt x="5401524" y="1973838"/>
                        <a:pt x="5689750" y="2262732"/>
                        <a:pt x="5978072" y="2551339"/>
                      </a:cubicBezTo>
                      <a:cubicBezTo>
                        <a:pt x="6104373" y="2677736"/>
                        <a:pt x="6130567" y="2832136"/>
                        <a:pt x="6051700" y="2981488"/>
                      </a:cubicBezTo>
                      <a:cubicBezTo>
                        <a:pt x="5952069" y="3170083"/>
                        <a:pt x="5695751" y="3226757"/>
                        <a:pt x="5533540" y="3087311"/>
                      </a:cubicBezTo>
                      <a:cubicBezTo>
                        <a:pt x="5417049" y="2987203"/>
                        <a:pt x="5311989" y="2873665"/>
                        <a:pt x="5203118" y="2764890"/>
                      </a:cubicBezTo>
                      <a:cubicBezTo>
                        <a:pt x="4537225" y="2099378"/>
                        <a:pt x="3871808" y="1433390"/>
                        <a:pt x="3206106" y="767783"/>
                      </a:cubicBezTo>
                      <a:cubicBezTo>
                        <a:pt x="3106665" y="668342"/>
                        <a:pt x="2988650" y="669294"/>
                        <a:pt x="2887781" y="770164"/>
                      </a:cubicBezTo>
                      <a:cubicBezTo>
                        <a:pt x="2129972" y="1527783"/>
                        <a:pt x="1372258" y="2285592"/>
                        <a:pt x="614544" y="3043305"/>
                      </a:cubicBezTo>
                      <a:cubicBezTo>
                        <a:pt x="490814" y="3167035"/>
                        <a:pt x="340700" y="3197325"/>
                        <a:pt x="197825" y="3127792"/>
                      </a:cubicBezTo>
                      <a:cubicBezTo>
                        <a:pt x="-25822" y="3019017"/>
                        <a:pt x="-68303" y="2738696"/>
                        <a:pt x="113910" y="2555911"/>
                      </a:cubicBezTo>
                      <a:cubicBezTo>
                        <a:pt x="558728" y="2109379"/>
                        <a:pt x="1004974" y="1664371"/>
                        <a:pt x="1450553" y="1218696"/>
                      </a:cubicBezTo>
                      <a:cubicBezTo>
                        <a:pt x="1761449" y="907705"/>
                        <a:pt x="2073107" y="597381"/>
                        <a:pt x="2382956" y="285437"/>
                      </a:cubicBezTo>
                      <a:cubicBezTo>
                        <a:pt x="2692232" y="-25935"/>
                        <a:pt x="3146194" y="-92229"/>
                        <a:pt x="3521288" y="134466"/>
                      </a:cubicBezTo>
                      <a:cubicBezTo>
                        <a:pt x="3627969" y="198950"/>
                        <a:pt x="3717599" y="294200"/>
                        <a:pt x="3808372" y="382211"/>
                      </a:cubicBezTo>
                      <a:cubicBezTo>
                        <a:pt x="3987251" y="555661"/>
                        <a:pt x="4161464" y="734064"/>
                        <a:pt x="4337772" y="910182"/>
                      </a:cubicBezTo>
                      <a:cubicBezTo>
                        <a:pt x="4345201" y="917611"/>
                        <a:pt x="4353964" y="923707"/>
                        <a:pt x="4371204" y="937709"/>
                      </a:cubicBezTo>
                      <a:close/>
                    </a:path>
                  </a:pathLst>
                </a:custGeom>
                <a:grpFill/>
                <a:ln w="9525" cap="flat">
                  <a:noFill/>
                  <a:prstDash val="solid"/>
                  <a:miter/>
                </a:ln>
              </p:spPr>
              <p:txBody>
                <a:bodyPr rtlCol="0" anchor="ctr"/>
                <a:lstStyle/>
                <a:p>
                  <a:endParaRPr lang="en-US"/>
                </a:p>
              </p:txBody>
            </p:sp>
          </p:grpSp>
        </p:grpSp>
        <p:sp>
          <p:nvSpPr>
            <p:cNvPr id="11" name="Oval 10">
              <a:hlinkClick r:id="rId19" action="ppaction://hlinksldjump"/>
              <a:extLst>
                <a:ext uri="{FF2B5EF4-FFF2-40B4-BE49-F238E27FC236}">
                  <a16:creationId xmlns:a16="http://schemas.microsoft.com/office/drawing/2014/main" id="{49C6698A-2EED-DAF7-C5FE-7C1C165C5B79}"/>
                </a:ext>
              </a:extLst>
            </p:cNvPr>
            <p:cNvSpPr>
              <a:spLocks/>
            </p:cNvSpPr>
            <p:nvPr/>
          </p:nvSpPr>
          <p:spPr bwMode="auto">
            <a:xfrm>
              <a:off x="11410951" y="349395"/>
              <a:ext cx="323850" cy="325146"/>
            </a:xfrm>
            <a:prstGeom prst="ellipse">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51" name="Freeform: Shape 50">
            <a:hlinkClick r:id="rId18" action="ppaction://hlinksldjump"/>
            <a:extLst>
              <a:ext uri="{FF2B5EF4-FFF2-40B4-BE49-F238E27FC236}">
                <a16:creationId xmlns:a16="http://schemas.microsoft.com/office/drawing/2014/main" id="{EA849866-B5B0-F3A1-8ABB-81ACF77F6B25}"/>
              </a:ext>
              <a:ext uri="{C183D7F6-B498-43B3-948B-1728B52AA6E4}">
                <adec:decorative xmlns:adec="http://schemas.microsoft.com/office/drawing/2017/decorative" val="1"/>
              </a:ext>
            </a:extLst>
          </p:cNvPr>
          <p:cNvSpPr/>
          <p:nvPr/>
        </p:nvSpPr>
        <p:spPr bwMode="auto">
          <a:xfrm>
            <a:off x="0" y="888087"/>
            <a:ext cx="12192000" cy="5969913"/>
          </a:xfrm>
          <a:custGeom>
            <a:avLst/>
            <a:gdLst>
              <a:gd name="connsiteX0" fmla="*/ 9120429 w 12192000"/>
              <a:gd name="connsiteY0" fmla="*/ 2476432 h 5969913"/>
              <a:gd name="connsiteX1" fmla="*/ 8952889 w 12192000"/>
              <a:gd name="connsiteY1" fmla="*/ 2643972 h 5969913"/>
              <a:gd name="connsiteX2" fmla="*/ 9120429 w 12192000"/>
              <a:gd name="connsiteY2" fmla="*/ 2811512 h 5969913"/>
              <a:gd name="connsiteX3" fmla="*/ 9287969 w 12192000"/>
              <a:gd name="connsiteY3" fmla="*/ 2643972 h 5969913"/>
              <a:gd name="connsiteX4" fmla="*/ 9120429 w 12192000"/>
              <a:gd name="connsiteY4" fmla="*/ 2476432 h 5969913"/>
              <a:gd name="connsiteX5" fmla="*/ 6697686 w 12192000"/>
              <a:gd name="connsiteY5" fmla="*/ 2476432 h 5969913"/>
              <a:gd name="connsiteX6" fmla="*/ 6530146 w 12192000"/>
              <a:gd name="connsiteY6" fmla="*/ 2643972 h 5969913"/>
              <a:gd name="connsiteX7" fmla="*/ 6697686 w 12192000"/>
              <a:gd name="connsiteY7" fmla="*/ 2811512 h 5969913"/>
              <a:gd name="connsiteX8" fmla="*/ 6865226 w 12192000"/>
              <a:gd name="connsiteY8" fmla="*/ 2643972 h 5969913"/>
              <a:gd name="connsiteX9" fmla="*/ 6697686 w 12192000"/>
              <a:gd name="connsiteY9" fmla="*/ 2476432 h 5969913"/>
              <a:gd name="connsiteX10" fmla="*/ 4250701 w 12192000"/>
              <a:gd name="connsiteY10" fmla="*/ 2476432 h 5969913"/>
              <a:gd name="connsiteX11" fmla="*/ 4083161 w 12192000"/>
              <a:gd name="connsiteY11" fmla="*/ 2643972 h 5969913"/>
              <a:gd name="connsiteX12" fmla="*/ 4250701 w 12192000"/>
              <a:gd name="connsiteY12" fmla="*/ 2811512 h 5969913"/>
              <a:gd name="connsiteX13" fmla="*/ 4418241 w 12192000"/>
              <a:gd name="connsiteY13" fmla="*/ 2643972 h 5969913"/>
              <a:gd name="connsiteX14" fmla="*/ 4250701 w 12192000"/>
              <a:gd name="connsiteY14" fmla="*/ 2476432 h 5969913"/>
              <a:gd name="connsiteX15" fmla="*/ 0 w 12192000"/>
              <a:gd name="connsiteY15" fmla="*/ 0 h 5969913"/>
              <a:gd name="connsiteX16" fmla="*/ 12192000 w 12192000"/>
              <a:gd name="connsiteY16" fmla="*/ 0 h 5969913"/>
              <a:gd name="connsiteX17" fmla="*/ 12192000 w 12192000"/>
              <a:gd name="connsiteY17" fmla="*/ 5969913 h 5969913"/>
              <a:gd name="connsiteX18" fmla="*/ 0 w 12192000"/>
              <a:gd name="connsiteY18" fmla="*/ 5969913 h 596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5969913">
                <a:moveTo>
                  <a:pt x="9120429" y="2476432"/>
                </a:moveTo>
                <a:cubicBezTo>
                  <a:pt x="9027899" y="2476432"/>
                  <a:pt x="8952889" y="2551442"/>
                  <a:pt x="8952889" y="2643972"/>
                </a:cubicBezTo>
                <a:cubicBezTo>
                  <a:pt x="8952889" y="2736502"/>
                  <a:pt x="9027899" y="2811512"/>
                  <a:pt x="9120429" y="2811512"/>
                </a:cubicBezTo>
                <a:cubicBezTo>
                  <a:pt x="9212959" y="2811512"/>
                  <a:pt x="9287969" y="2736502"/>
                  <a:pt x="9287969" y="2643972"/>
                </a:cubicBezTo>
                <a:cubicBezTo>
                  <a:pt x="9287969" y="2551442"/>
                  <a:pt x="9212959" y="2476432"/>
                  <a:pt x="9120429" y="2476432"/>
                </a:cubicBezTo>
                <a:close/>
                <a:moveTo>
                  <a:pt x="6697686" y="2476432"/>
                </a:moveTo>
                <a:cubicBezTo>
                  <a:pt x="6605156" y="2476432"/>
                  <a:pt x="6530146" y="2551442"/>
                  <a:pt x="6530146" y="2643972"/>
                </a:cubicBezTo>
                <a:cubicBezTo>
                  <a:pt x="6530146" y="2736502"/>
                  <a:pt x="6605156" y="2811512"/>
                  <a:pt x="6697686" y="2811512"/>
                </a:cubicBezTo>
                <a:cubicBezTo>
                  <a:pt x="6790216" y="2811512"/>
                  <a:pt x="6865226" y="2736502"/>
                  <a:pt x="6865226" y="2643972"/>
                </a:cubicBezTo>
                <a:cubicBezTo>
                  <a:pt x="6865226" y="2551442"/>
                  <a:pt x="6790216" y="2476432"/>
                  <a:pt x="6697686" y="2476432"/>
                </a:cubicBezTo>
                <a:close/>
                <a:moveTo>
                  <a:pt x="4250701" y="2476432"/>
                </a:moveTo>
                <a:cubicBezTo>
                  <a:pt x="4158171" y="2476432"/>
                  <a:pt x="4083161" y="2551442"/>
                  <a:pt x="4083161" y="2643972"/>
                </a:cubicBezTo>
                <a:cubicBezTo>
                  <a:pt x="4083161" y="2736502"/>
                  <a:pt x="4158171" y="2811512"/>
                  <a:pt x="4250701" y="2811512"/>
                </a:cubicBezTo>
                <a:cubicBezTo>
                  <a:pt x="4343232" y="2811512"/>
                  <a:pt x="4418241" y="2736502"/>
                  <a:pt x="4418241" y="2643972"/>
                </a:cubicBezTo>
                <a:cubicBezTo>
                  <a:pt x="4418241" y="2551442"/>
                  <a:pt x="4343232" y="2476432"/>
                  <a:pt x="4250701" y="2476432"/>
                </a:cubicBezTo>
                <a:close/>
                <a:moveTo>
                  <a:pt x="0" y="0"/>
                </a:moveTo>
                <a:lnTo>
                  <a:pt x="12192000" y="0"/>
                </a:lnTo>
                <a:lnTo>
                  <a:pt x="12192000" y="5969913"/>
                </a:lnTo>
                <a:lnTo>
                  <a:pt x="0" y="5969913"/>
                </a:lnTo>
                <a:close/>
              </a:path>
            </a:pathLst>
          </a:custGeom>
          <a:solidFill>
            <a:srgbClr val="FEF000">
              <a:alpha val="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a:solidFill>
                <a:srgbClr val="FFFFFF"/>
              </a:solidFill>
              <a:cs typeface="Segoe UI" pitchFamily="34" charset="0"/>
            </a:endParaRPr>
          </a:p>
        </p:txBody>
      </p:sp>
    </p:spTree>
    <p:extLst>
      <p:ext uri="{BB962C8B-B14F-4D97-AF65-F5344CB8AC3E}">
        <p14:creationId xmlns:p14="http://schemas.microsoft.com/office/powerpoint/2010/main" val="394788549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childTnLst>
                                </p:cTn>
                              </p:par>
                              <p:par>
                                <p:cTn id="8" presetID="42" presetClass="path" presetSubtype="0" decel="100000" fill="hold" grpId="1" nodeType="withEffect">
                                  <p:stCondLst>
                                    <p:cond delay="100"/>
                                  </p:stCondLst>
                                  <p:childTnLst>
                                    <p:animMotion origin="layout" path="M 0 0.03889 L 0 7.40741E-7 " pathEditMode="relative" rAng="0" ptsTypes="AA">
                                      <p:cBhvr>
                                        <p:cTn id="9" dur="750" fill="hold"/>
                                        <p:tgtEl>
                                          <p:spTgt spid="30"/>
                                        </p:tgtEl>
                                        <p:attrNameLst>
                                          <p:attrName>ppt_x</p:attrName>
                                          <p:attrName>ppt_y</p:attrName>
                                        </p:attrNameLst>
                                      </p:cBhvr>
                                      <p:rCtr x="0" y="-1944"/>
                                    </p:animMotion>
                                  </p:childTnLst>
                                </p:cTn>
                              </p:par>
                              <p:par>
                                <p:cTn id="10" presetID="10" presetClass="entr" presetSubtype="0" fill="hold" grpId="0" nodeType="withEffect">
                                  <p:stCondLst>
                                    <p:cond delay="75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750"/>
                                        <p:tgtEl>
                                          <p:spTgt spid="33"/>
                                        </p:tgtEl>
                                      </p:cBhvr>
                                    </p:animEffect>
                                  </p:childTnLst>
                                </p:cTn>
                              </p:par>
                              <p:par>
                                <p:cTn id="13" presetID="42" presetClass="path" presetSubtype="0" decel="100000" fill="hold" grpId="1" nodeType="withEffect">
                                  <p:stCondLst>
                                    <p:cond delay="750"/>
                                  </p:stCondLst>
                                  <p:childTnLst>
                                    <p:animMotion origin="layout" path="M 0 0.03889 L 0 -7.40741E-7 " pathEditMode="relative" rAng="0" ptsTypes="AA">
                                      <p:cBhvr>
                                        <p:cTn id="14" dur="750" fill="hold"/>
                                        <p:tgtEl>
                                          <p:spTgt spid="33"/>
                                        </p:tgtEl>
                                        <p:attrNameLst>
                                          <p:attrName>ppt_x</p:attrName>
                                          <p:attrName>ppt_y</p:attrName>
                                        </p:attrNameLst>
                                      </p:cBhvr>
                                      <p:rCtr x="0" y="-1944"/>
                                    </p:animMotion>
                                  </p:childTnLst>
                                </p:cTn>
                              </p:par>
                              <p:par>
                                <p:cTn id="15" presetID="10" presetClass="entr" presetSubtype="0" fill="hold" grpId="0" nodeType="withEffect">
                                  <p:stCondLst>
                                    <p:cond delay="75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1250"/>
                                        <p:tgtEl>
                                          <p:spTgt spid="35"/>
                                        </p:tgtEl>
                                      </p:cBhvr>
                                    </p:animEffect>
                                  </p:childTnLst>
                                </p:cTn>
                              </p:par>
                              <p:par>
                                <p:cTn id="18" presetID="42" presetClass="path" presetSubtype="0" decel="100000" fill="hold" grpId="1" nodeType="withEffect">
                                  <p:stCondLst>
                                    <p:cond delay="750"/>
                                  </p:stCondLst>
                                  <p:childTnLst>
                                    <p:animMotion origin="layout" path="M 3.75E-6 -0.15116 L 3.75E-6 1.48148E-6 " pathEditMode="relative" rAng="0" ptsTypes="AA">
                                      <p:cBhvr>
                                        <p:cTn id="19" dur="1250" fill="hold"/>
                                        <p:tgtEl>
                                          <p:spTgt spid="35"/>
                                        </p:tgtEl>
                                        <p:attrNameLst>
                                          <p:attrName>ppt_x</p:attrName>
                                          <p:attrName>ppt_y</p:attrName>
                                        </p:attrNameLst>
                                      </p:cBhvr>
                                      <p:rCtr x="0" y="7546"/>
                                    </p:animMotion>
                                  </p:childTnLst>
                                </p:cTn>
                              </p:par>
                              <p:par>
                                <p:cTn id="20" presetID="10" presetClass="entr" presetSubtype="0" fill="hold" grpId="0" nodeType="withEffect">
                                  <p:stCondLst>
                                    <p:cond delay="85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750"/>
                                        <p:tgtEl>
                                          <p:spTgt spid="38"/>
                                        </p:tgtEl>
                                      </p:cBhvr>
                                    </p:animEffect>
                                  </p:childTnLst>
                                </p:cTn>
                              </p:par>
                              <p:par>
                                <p:cTn id="23" presetID="42" presetClass="path" presetSubtype="0" decel="100000" fill="hold" grpId="1" nodeType="withEffect">
                                  <p:stCondLst>
                                    <p:cond delay="850"/>
                                  </p:stCondLst>
                                  <p:childTnLst>
                                    <p:animMotion origin="layout" path="M -2.08333E-7 0.03889 L -2.08333E-7 -7.40741E-7 " pathEditMode="relative" rAng="0" ptsTypes="AA">
                                      <p:cBhvr>
                                        <p:cTn id="24" dur="750" fill="hold"/>
                                        <p:tgtEl>
                                          <p:spTgt spid="38"/>
                                        </p:tgtEl>
                                        <p:attrNameLst>
                                          <p:attrName>ppt_x</p:attrName>
                                          <p:attrName>ppt_y</p:attrName>
                                        </p:attrNameLst>
                                      </p:cBhvr>
                                      <p:rCtr x="0" y="-1944"/>
                                    </p:animMotion>
                                  </p:childTnLst>
                                </p:cTn>
                              </p:par>
                              <p:par>
                                <p:cTn id="25" presetID="10" presetClass="entr" presetSubtype="0" fill="hold" grpId="0" nodeType="withEffect">
                                  <p:stCondLst>
                                    <p:cond delay="95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750"/>
                                        <p:tgtEl>
                                          <p:spTgt spid="48"/>
                                        </p:tgtEl>
                                      </p:cBhvr>
                                    </p:animEffect>
                                  </p:childTnLst>
                                </p:cTn>
                              </p:par>
                              <p:par>
                                <p:cTn id="28" presetID="42" presetClass="path" presetSubtype="0" decel="100000" fill="hold" grpId="1" nodeType="withEffect">
                                  <p:stCondLst>
                                    <p:cond delay="950"/>
                                  </p:stCondLst>
                                  <p:childTnLst>
                                    <p:animMotion origin="layout" path="M 1.25E-6 0.03889 L 1.25E-6 -7.40741E-7 " pathEditMode="relative" rAng="0" ptsTypes="AA">
                                      <p:cBhvr>
                                        <p:cTn id="29" dur="750" fill="hold"/>
                                        <p:tgtEl>
                                          <p:spTgt spid="48"/>
                                        </p:tgtEl>
                                        <p:attrNameLst>
                                          <p:attrName>ppt_x</p:attrName>
                                          <p:attrName>ppt_y</p:attrName>
                                        </p:attrNameLst>
                                      </p:cBhvr>
                                      <p:rCtr x="0" y="-1944"/>
                                    </p:animMotion>
                                  </p:childTnLst>
                                </p:cTn>
                              </p:par>
                              <p:par>
                                <p:cTn id="30" presetID="10" presetClass="entr" presetSubtype="0" fill="hold" grpId="0" nodeType="withEffect">
                                  <p:stCondLst>
                                    <p:cond delay="105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750"/>
                                        <p:tgtEl>
                                          <p:spTgt spid="49"/>
                                        </p:tgtEl>
                                      </p:cBhvr>
                                    </p:animEffect>
                                  </p:childTnLst>
                                </p:cTn>
                              </p:par>
                              <p:par>
                                <p:cTn id="33" presetID="42" presetClass="path" presetSubtype="0" decel="100000" fill="hold" grpId="1" nodeType="withEffect">
                                  <p:stCondLst>
                                    <p:cond delay="1050"/>
                                  </p:stCondLst>
                                  <p:childTnLst>
                                    <p:animMotion origin="layout" path="M 2.70833E-6 0.03889 L 2.70833E-6 -7.40741E-7 " pathEditMode="relative" rAng="0" ptsTypes="AA">
                                      <p:cBhvr>
                                        <p:cTn id="34" dur="750" fill="hold"/>
                                        <p:tgtEl>
                                          <p:spTgt spid="49"/>
                                        </p:tgtEl>
                                        <p:attrNameLst>
                                          <p:attrName>ppt_x</p:attrName>
                                          <p:attrName>ppt_y</p:attrName>
                                        </p:attrNameLst>
                                      </p:cBhvr>
                                      <p:rCtr x="0" y="-1944"/>
                                    </p:animMotion>
                                  </p:childTnLst>
                                </p:cTn>
                              </p:par>
                              <p:par>
                                <p:cTn id="35" presetID="10" presetClass="entr" presetSubtype="0" fill="hold" nodeType="withEffect">
                                  <p:stCondLst>
                                    <p:cond delay="850"/>
                                  </p:stCondLst>
                                  <p:childTnLst>
                                    <p:set>
                                      <p:cBhvr>
                                        <p:cTn id="36" dur="1" fill="hold">
                                          <p:stCondLst>
                                            <p:cond delay="0"/>
                                          </p:stCondLst>
                                        </p:cTn>
                                        <p:tgtEl>
                                          <p:spTgt spid="147"/>
                                        </p:tgtEl>
                                        <p:attrNameLst>
                                          <p:attrName>style.visibility</p:attrName>
                                        </p:attrNameLst>
                                      </p:cBhvr>
                                      <p:to>
                                        <p:strVal val="visible"/>
                                      </p:to>
                                    </p:set>
                                    <p:animEffect transition="in" filter="fade">
                                      <p:cBhvr>
                                        <p:cTn id="37" dur="750"/>
                                        <p:tgtEl>
                                          <p:spTgt spid="147"/>
                                        </p:tgtEl>
                                      </p:cBhvr>
                                    </p:animEffect>
                                  </p:childTnLst>
                                </p:cTn>
                              </p:par>
                              <p:par>
                                <p:cTn id="38" presetID="42" presetClass="path" presetSubtype="0" decel="100000" fill="hold" nodeType="withEffect">
                                  <p:stCondLst>
                                    <p:cond delay="850"/>
                                  </p:stCondLst>
                                  <p:childTnLst>
                                    <p:animMotion origin="layout" path="M 0.01667 -0.00046 L -2.08333E-7 1.85185E-6 " pathEditMode="relative" rAng="0" ptsTypes="AA">
                                      <p:cBhvr>
                                        <p:cTn id="39" dur="750" fill="hold"/>
                                        <p:tgtEl>
                                          <p:spTgt spid="147"/>
                                        </p:tgtEl>
                                        <p:attrNameLst>
                                          <p:attrName>ppt_x</p:attrName>
                                          <p:attrName>ppt_y</p:attrName>
                                        </p:attrNameLst>
                                      </p:cBhvr>
                                      <p:rCtr x="-833" y="23"/>
                                    </p:animMotion>
                                  </p:childTnLst>
                                </p:cTn>
                              </p:par>
                              <p:par>
                                <p:cTn id="40" presetID="10" presetClass="entr" presetSubtype="0" fill="hold" nodeType="withEffect">
                                  <p:stCondLst>
                                    <p:cond delay="950"/>
                                  </p:stCondLst>
                                  <p:childTnLst>
                                    <p:set>
                                      <p:cBhvr>
                                        <p:cTn id="41" dur="1" fill="hold">
                                          <p:stCondLst>
                                            <p:cond delay="0"/>
                                          </p:stCondLst>
                                        </p:cTn>
                                        <p:tgtEl>
                                          <p:spTgt spid="149"/>
                                        </p:tgtEl>
                                        <p:attrNameLst>
                                          <p:attrName>style.visibility</p:attrName>
                                        </p:attrNameLst>
                                      </p:cBhvr>
                                      <p:to>
                                        <p:strVal val="visible"/>
                                      </p:to>
                                    </p:set>
                                    <p:animEffect transition="in" filter="fade">
                                      <p:cBhvr>
                                        <p:cTn id="42" dur="750"/>
                                        <p:tgtEl>
                                          <p:spTgt spid="149"/>
                                        </p:tgtEl>
                                      </p:cBhvr>
                                    </p:animEffect>
                                  </p:childTnLst>
                                </p:cTn>
                              </p:par>
                              <p:par>
                                <p:cTn id="43" presetID="42" presetClass="path" presetSubtype="0" decel="100000" fill="hold" nodeType="withEffect">
                                  <p:stCondLst>
                                    <p:cond delay="950"/>
                                  </p:stCondLst>
                                  <p:childTnLst>
                                    <p:animMotion origin="layout" path="M 0.01667 -0.00046 L 1.25E-6 1.85185E-6 " pathEditMode="relative" rAng="0" ptsTypes="AA">
                                      <p:cBhvr>
                                        <p:cTn id="44" dur="750" fill="hold"/>
                                        <p:tgtEl>
                                          <p:spTgt spid="149"/>
                                        </p:tgtEl>
                                        <p:attrNameLst>
                                          <p:attrName>ppt_x</p:attrName>
                                          <p:attrName>ppt_y</p:attrName>
                                        </p:attrNameLst>
                                      </p:cBhvr>
                                      <p:rCtr x="-833" y="23"/>
                                    </p:animMotion>
                                  </p:childTnLst>
                                </p:cTn>
                              </p:par>
                              <p:par>
                                <p:cTn id="45" presetID="10" presetClass="entr" presetSubtype="0" fill="hold" nodeType="withEffect">
                                  <p:stCondLst>
                                    <p:cond delay="1050"/>
                                  </p:stCondLst>
                                  <p:childTnLst>
                                    <p:set>
                                      <p:cBhvr>
                                        <p:cTn id="46" dur="1" fill="hold">
                                          <p:stCondLst>
                                            <p:cond delay="0"/>
                                          </p:stCondLst>
                                        </p:cTn>
                                        <p:tgtEl>
                                          <p:spTgt spid="150"/>
                                        </p:tgtEl>
                                        <p:attrNameLst>
                                          <p:attrName>style.visibility</p:attrName>
                                        </p:attrNameLst>
                                      </p:cBhvr>
                                      <p:to>
                                        <p:strVal val="visible"/>
                                      </p:to>
                                    </p:set>
                                    <p:animEffect transition="in" filter="fade">
                                      <p:cBhvr>
                                        <p:cTn id="47" dur="750"/>
                                        <p:tgtEl>
                                          <p:spTgt spid="150"/>
                                        </p:tgtEl>
                                      </p:cBhvr>
                                    </p:animEffect>
                                  </p:childTnLst>
                                </p:cTn>
                              </p:par>
                              <p:par>
                                <p:cTn id="48" presetID="42" presetClass="path" presetSubtype="0" decel="100000" fill="hold" nodeType="withEffect">
                                  <p:stCondLst>
                                    <p:cond delay="1050"/>
                                  </p:stCondLst>
                                  <p:childTnLst>
                                    <p:animMotion origin="layout" path="M 0.01666 -0.00046 L 2.70833E-6 1.85185E-6 " pathEditMode="relative" rAng="0" ptsTypes="AA">
                                      <p:cBhvr>
                                        <p:cTn id="49" dur="750" fill="hold"/>
                                        <p:tgtEl>
                                          <p:spTgt spid="150"/>
                                        </p:tgtEl>
                                        <p:attrNameLst>
                                          <p:attrName>ppt_x</p:attrName>
                                          <p:attrName>ppt_y</p:attrName>
                                        </p:attrNameLst>
                                      </p:cBhvr>
                                      <p:rCtr x="-833" y="23"/>
                                    </p:animMotion>
                                  </p:childTnLst>
                                </p:cTn>
                              </p:par>
                              <p:par>
                                <p:cTn id="50" presetID="10" presetClass="entr" presetSubtype="0" fill="hold" grpId="0" nodeType="withEffect">
                                  <p:stCondLst>
                                    <p:cond delay="1000"/>
                                  </p:stCondLst>
                                  <p:childTnLst>
                                    <p:set>
                                      <p:cBhvr>
                                        <p:cTn id="51" dur="1" fill="hold">
                                          <p:stCondLst>
                                            <p:cond delay="0"/>
                                          </p:stCondLst>
                                        </p:cTn>
                                        <p:tgtEl>
                                          <p:spTgt spid="176"/>
                                        </p:tgtEl>
                                        <p:attrNameLst>
                                          <p:attrName>style.visibility</p:attrName>
                                        </p:attrNameLst>
                                      </p:cBhvr>
                                      <p:to>
                                        <p:strVal val="visible"/>
                                      </p:to>
                                    </p:set>
                                    <p:animEffect transition="in" filter="fade">
                                      <p:cBhvr>
                                        <p:cTn id="52" dur="750"/>
                                        <p:tgtEl>
                                          <p:spTgt spid="176"/>
                                        </p:tgtEl>
                                      </p:cBhvr>
                                    </p:animEffect>
                                  </p:childTnLst>
                                </p:cTn>
                              </p:par>
                              <p:par>
                                <p:cTn id="53" presetID="42" presetClass="path" presetSubtype="0" decel="100000" fill="hold" grpId="1" nodeType="withEffect">
                                  <p:stCondLst>
                                    <p:cond delay="1000"/>
                                  </p:stCondLst>
                                  <p:childTnLst>
                                    <p:animMotion origin="layout" path="M 5.55112E-17 0.03889 L 5.55112E-17 -4.07407E-6 " pathEditMode="relative" rAng="0" ptsTypes="AA">
                                      <p:cBhvr>
                                        <p:cTn id="54" dur="750" fill="hold"/>
                                        <p:tgtEl>
                                          <p:spTgt spid="176"/>
                                        </p:tgtEl>
                                        <p:attrNameLst>
                                          <p:attrName>ppt_x</p:attrName>
                                          <p:attrName>ppt_y</p:attrName>
                                        </p:attrNameLst>
                                      </p:cBhvr>
                                      <p:rCtr x="0" y="-1944"/>
                                    </p:animMotion>
                                  </p:childTnLst>
                                </p:cTn>
                              </p:par>
                              <p:par>
                                <p:cTn id="55" presetID="10" presetClass="entr" presetSubtype="0" fill="hold" grpId="0" nodeType="withEffect">
                                  <p:stCondLst>
                                    <p:cond delay="1100"/>
                                  </p:stCondLst>
                                  <p:childTnLst>
                                    <p:set>
                                      <p:cBhvr>
                                        <p:cTn id="56" dur="1" fill="hold">
                                          <p:stCondLst>
                                            <p:cond delay="0"/>
                                          </p:stCondLst>
                                        </p:cTn>
                                        <p:tgtEl>
                                          <p:spTgt spid="177"/>
                                        </p:tgtEl>
                                        <p:attrNameLst>
                                          <p:attrName>style.visibility</p:attrName>
                                        </p:attrNameLst>
                                      </p:cBhvr>
                                      <p:to>
                                        <p:strVal val="visible"/>
                                      </p:to>
                                    </p:set>
                                    <p:animEffect transition="in" filter="fade">
                                      <p:cBhvr>
                                        <p:cTn id="57" dur="750"/>
                                        <p:tgtEl>
                                          <p:spTgt spid="177"/>
                                        </p:tgtEl>
                                      </p:cBhvr>
                                    </p:animEffect>
                                  </p:childTnLst>
                                </p:cTn>
                              </p:par>
                              <p:par>
                                <p:cTn id="58" presetID="42" presetClass="path" presetSubtype="0" decel="100000" fill="hold" grpId="1" nodeType="withEffect">
                                  <p:stCondLst>
                                    <p:cond delay="1100"/>
                                  </p:stCondLst>
                                  <p:childTnLst>
                                    <p:animMotion origin="layout" path="M 1.25E-6 0.03889 L 1.25E-6 -4.07407E-6 " pathEditMode="relative" rAng="0" ptsTypes="AA">
                                      <p:cBhvr>
                                        <p:cTn id="59" dur="750" fill="hold"/>
                                        <p:tgtEl>
                                          <p:spTgt spid="177"/>
                                        </p:tgtEl>
                                        <p:attrNameLst>
                                          <p:attrName>ppt_x</p:attrName>
                                          <p:attrName>ppt_y</p:attrName>
                                        </p:attrNameLst>
                                      </p:cBhvr>
                                      <p:rCtr x="0" y="-1944"/>
                                    </p:animMotion>
                                  </p:childTnLst>
                                </p:cTn>
                              </p:par>
                              <p:par>
                                <p:cTn id="60" presetID="10" presetClass="entr" presetSubtype="0" fill="hold" grpId="0" nodeType="withEffect">
                                  <p:stCondLst>
                                    <p:cond delay="1200"/>
                                  </p:stCondLst>
                                  <p:childTnLst>
                                    <p:set>
                                      <p:cBhvr>
                                        <p:cTn id="61" dur="1" fill="hold">
                                          <p:stCondLst>
                                            <p:cond delay="0"/>
                                          </p:stCondLst>
                                        </p:cTn>
                                        <p:tgtEl>
                                          <p:spTgt spid="178"/>
                                        </p:tgtEl>
                                        <p:attrNameLst>
                                          <p:attrName>style.visibility</p:attrName>
                                        </p:attrNameLst>
                                      </p:cBhvr>
                                      <p:to>
                                        <p:strVal val="visible"/>
                                      </p:to>
                                    </p:set>
                                    <p:animEffect transition="in" filter="fade">
                                      <p:cBhvr>
                                        <p:cTn id="62" dur="750"/>
                                        <p:tgtEl>
                                          <p:spTgt spid="178"/>
                                        </p:tgtEl>
                                      </p:cBhvr>
                                    </p:animEffect>
                                  </p:childTnLst>
                                </p:cTn>
                              </p:par>
                              <p:par>
                                <p:cTn id="63" presetID="42" presetClass="path" presetSubtype="0" decel="100000" fill="hold" grpId="1" nodeType="withEffect">
                                  <p:stCondLst>
                                    <p:cond delay="1200"/>
                                  </p:stCondLst>
                                  <p:childTnLst>
                                    <p:animMotion origin="layout" path="M 2.70833E-6 0.03889 L 2.70833E-6 -1.11111E-6 " pathEditMode="relative" rAng="0" ptsTypes="AA">
                                      <p:cBhvr>
                                        <p:cTn id="64" dur="750" fill="hold"/>
                                        <p:tgtEl>
                                          <p:spTgt spid="178"/>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3" grpId="0"/>
      <p:bldP spid="33" grpId="1"/>
      <p:bldP spid="35" grpId="0" animBg="1"/>
      <p:bldP spid="35" grpId="1" animBg="1"/>
      <p:bldP spid="38" grpId="0" animBg="1"/>
      <p:bldP spid="38" grpId="1" animBg="1"/>
      <p:bldP spid="48" grpId="0" animBg="1"/>
      <p:bldP spid="48" grpId="1" animBg="1"/>
      <p:bldP spid="49" grpId="0" animBg="1"/>
      <p:bldP spid="49" grpId="1" animBg="1"/>
      <p:bldP spid="176" grpId="0"/>
      <p:bldP spid="176" grpId="1"/>
      <p:bldP spid="177" grpId="0"/>
      <p:bldP spid="177" grpId="1"/>
      <p:bldP spid="178" grpId="0"/>
      <p:bldP spid="178"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1F2F1"/>
        </a:solidFill>
        <a:effectLst/>
      </p:bgPr>
    </p:bg>
    <p:spTree>
      <p:nvGrpSpPr>
        <p:cNvPr id="1" name=""/>
        <p:cNvGrpSpPr/>
        <p:nvPr/>
      </p:nvGrpSpPr>
      <p:grpSpPr>
        <a:xfrm>
          <a:off x="0" y="0"/>
          <a:ext cx="0" cy="0"/>
          <a:chOff x="0" y="0"/>
          <a:chExt cx="0" cy="0"/>
        </a:xfrm>
      </p:grpSpPr>
      <p:sp>
        <p:nvSpPr>
          <p:cNvPr id="67" name="!!BOX6">
            <a:extLst>
              <a:ext uri="{FF2B5EF4-FFF2-40B4-BE49-F238E27FC236}">
                <a16:creationId xmlns:a16="http://schemas.microsoft.com/office/drawing/2014/main" id="{A874A44D-30C8-6FE2-C738-BF5777895411}"/>
              </a:ext>
              <a:ext uri="{C183D7F6-B498-43B3-948B-1728B52AA6E4}">
                <adec:decorative xmlns:adec="http://schemas.microsoft.com/office/drawing/2017/decorative" val="1"/>
              </a:ext>
            </a:extLst>
          </p:cNvPr>
          <p:cNvSpPr>
            <a:spLocks/>
          </p:cNvSpPr>
          <p:nvPr/>
        </p:nvSpPr>
        <p:spPr bwMode="auto">
          <a:xfrm>
            <a:off x="2369977" y="5032218"/>
            <a:ext cx="2728787" cy="1039699"/>
          </a:xfrm>
          <a:prstGeom prst="roundRect">
            <a:avLst>
              <a:gd name="adj" fmla="val 50000"/>
            </a:avLst>
          </a:prstGeom>
          <a:gradFill>
            <a:gsLst>
              <a:gs pos="50000">
                <a:srgbClr val="94E19A"/>
              </a:gs>
              <a:gs pos="0">
                <a:srgbClr val="AEF23D"/>
              </a:gs>
              <a:gs pos="100000">
                <a:srgbClr val="79CFFC"/>
              </a:gs>
            </a:gsLst>
            <a:lin ang="2700000" scaled="1"/>
          </a:gradFill>
          <a:ln w="3768" cap="flat">
            <a:noFill/>
            <a:prstDash val="solid"/>
            <a:miter/>
          </a:ln>
        </p:spPr>
        <p:txBody>
          <a:bodyPr rtlCol="0" anchor="ctr"/>
          <a:lstStyle/>
          <a:p>
            <a:endParaRPr lang="en-GB"/>
          </a:p>
        </p:txBody>
      </p:sp>
      <p:grpSp>
        <p:nvGrpSpPr>
          <p:cNvPr id="68" name="Group 67">
            <a:extLst>
              <a:ext uri="{FF2B5EF4-FFF2-40B4-BE49-F238E27FC236}">
                <a16:creationId xmlns:a16="http://schemas.microsoft.com/office/drawing/2014/main" id="{A4E8D49C-F818-15F4-7AE1-42DC917BEF31}"/>
              </a:ext>
              <a:ext uri="{C183D7F6-B498-43B3-948B-1728B52AA6E4}">
                <adec:decorative xmlns:adec="http://schemas.microsoft.com/office/drawing/2017/decorative" val="1"/>
              </a:ext>
            </a:extLst>
          </p:cNvPr>
          <p:cNvGrpSpPr/>
          <p:nvPr/>
        </p:nvGrpSpPr>
        <p:grpSpPr>
          <a:xfrm>
            <a:off x="3569185" y="5952575"/>
            <a:ext cx="230609" cy="231532"/>
            <a:chOff x="8421005" y="4306066"/>
            <a:chExt cx="230609" cy="231532"/>
          </a:xfrm>
        </p:grpSpPr>
        <p:grpSp>
          <p:nvGrpSpPr>
            <p:cNvPr id="69" name="Group 68">
              <a:extLst>
                <a:ext uri="{FF2B5EF4-FFF2-40B4-BE49-F238E27FC236}">
                  <a16:creationId xmlns:a16="http://schemas.microsoft.com/office/drawing/2014/main" id="{1054DB3A-9A0A-9529-567A-59F6AE564E95}"/>
                </a:ext>
              </a:extLst>
            </p:cNvPr>
            <p:cNvGrpSpPr/>
            <p:nvPr/>
          </p:nvGrpSpPr>
          <p:grpSpPr>
            <a:xfrm>
              <a:off x="8421005" y="4306066"/>
              <a:ext cx="230609" cy="231532"/>
              <a:chOff x="1981803" y="5148625"/>
              <a:chExt cx="230609" cy="231532"/>
            </a:xfrm>
          </p:grpSpPr>
          <p:pic>
            <p:nvPicPr>
              <p:cNvPr id="71" name="Picture 70">
                <a:extLst>
                  <a:ext uri="{FF2B5EF4-FFF2-40B4-BE49-F238E27FC236}">
                    <a16:creationId xmlns:a16="http://schemas.microsoft.com/office/drawing/2014/main" id="{6C6AEEA7-C460-1C48-7131-5B553C27B3B9}"/>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981803" y="5148625"/>
                <a:ext cx="230609" cy="231532"/>
              </a:xfrm>
              <a:prstGeom prst="rect">
                <a:avLst/>
              </a:prstGeom>
              <a:effectLst>
                <a:outerShdw blurRad="266700" sx="102000" sy="102000" algn="ctr" rotWithShape="0">
                  <a:schemeClr val="accent1">
                    <a:alpha val="96000"/>
                  </a:schemeClr>
                </a:outerShdw>
              </a:effectLst>
            </p:spPr>
          </p:pic>
          <p:pic>
            <p:nvPicPr>
              <p:cNvPr id="72" name="Picture 71">
                <a:extLst>
                  <a:ext uri="{FF2B5EF4-FFF2-40B4-BE49-F238E27FC236}">
                    <a16:creationId xmlns:a16="http://schemas.microsoft.com/office/drawing/2014/main" id="{A5AE33B9-1463-C71F-A268-D5C218127FC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70" name="Oval 69">
              <a:hlinkClick r:id="rId7"/>
              <a:extLst>
                <a:ext uri="{FF2B5EF4-FFF2-40B4-BE49-F238E27FC236}">
                  <a16:creationId xmlns:a16="http://schemas.microsoft.com/office/drawing/2014/main" id="{369D1586-0C4C-8481-8171-823CC7C22CD0}"/>
                </a:ext>
              </a:extLst>
            </p:cNvPr>
            <p:cNvSpPr>
              <a:spLocks/>
            </p:cNvSpPr>
            <p:nvPr/>
          </p:nvSpPr>
          <p:spPr bwMode="auto">
            <a:xfrm>
              <a:off x="8421005" y="4306066"/>
              <a:ext cx="230609" cy="231532"/>
            </a:xfrm>
            <a:prstGeom prst="ellipse">
              <a:avLst/>
            </a:prstGeom>
            <a:solidFill>
              <a:schemeClr val="accent5">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73" name="Rectangle 72">
            <a:extLst>
              <a:ext uri="{FF2B5EF4-FFF2-40B4-BE49-F238E27FC236}">
                <a16:creationId xmlns:a16="http://schemas.microsoft.com/office/drawing/2014/main" id="{EFA84EBD-8FCC-417A-83ED-57D5964C0212}"/>
              </a:ext>
              <a:ext uri="{C183D7F6-B498-43B3-948B-1728B52AA6E4}">
                <adec:decorative xmlns:adec="http://schemas.microsoft.com/office/drawing/2017/decorative" val="1"/>
              </a:ext>
            </a:extLst>
          </p:cNvPr>
          <p:cNvSpPr/>
          <p:nvPr/>
        </p:nvSpPr>
        <p:spPr bwMode="auto">
          <a:xfrm>
            <a:off x="2378563" y="5158114"/>
            <a:ext cx="2710961" cy="78790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600">
                <a:solidFill>
                  <a:srgbClr val="000000"/>
                </a:solidFill>
                <a:latin typeface="Segoe UI Semibold"/>
                <a:ea typeface="Segoe UI" pitchFamily="34" charset="0"/>
                <a:cs typeface="Segoe UI" pitchFamily="34" charset="0"/>
              </a:rPr>
              <a:t>Managed devices</a:t>
            </a:r>
            <a:br>
              <a:rPr lang="en-GB" sz="1600">
                <a:solidFill>
                  <a:srgbClr val="000000"/>
                </a:solidFill>
                <a:latin typeface="Segoe UI Semibold"/>
                <a:ea typeface="Segoe UI" pitchFamily="34" charset="0"/>
                <a:cs typeface="Segoe UI" pitchFamily="34" charset="0"/>
              </a:rPr>
            </a:br>
            <a:r>
              <a:rPr lang="en-GB" sz="1600">
                <a:solidFill>
                  <a:srgbClr val="000000"/>
                </a:solidFill>
                <a:latin typeface="Segoe UI Semibold"/>
                <a:ea typeface="Segoe UI" pitchFamily="34" charset="0"/>
                <a:cs typeface="Segoe UI" pitchFamily="34" charset="0"/>
              </a:rPr>
              <a:t>overview</a:t>
            </a:r>
          </a:p>
        </p:txBody>
      </p:sp>
      <p:sp>
        <p:nvSpPr>
          <p:cNvPr id="74" name="!!BOX6">
            <a:extLst>
              <a:ext uri="{FF2B5EF4-FFF2-40B4-BE49-F238E27FC236}">
                <a16:creationId xmlns:a16="http://schemas.microsoft.com/office/drawing/2014/main" id="{296E2F40-C11A-B745-C346-39FEFC6A9CFE}"/>
              </a:ext>
              <a:ext uri="{C183D7F6-B498-43B3-948B-1728B52AA6E4}">
                <adec:decorative xmlns:adec="http://schemas.microsoft.com/office/drawing/2017/decorative" val="1"/>
              </a:ext>
            </a:extLst>
          </p:cNvPr>
          <p:cNvSpPr>
            <a:spLocks/>
          </p:cNvSpPr>
          <p:nvPr/>
        </p:nvSpPr>
        <p:spPr bwMode="auto">
          <a:xfrm>
            <a:off x="7107363" y="5032218"/>
            <a:ext cx="2728788" cy="1039699"/>
          </a:xfrm>
          <a:prstGeom prst="roundRect">
            <a:avLst>
              <a:gd name="adj" fmla="val 50000"/>
            </a:avLst>
          </a:prstGeom>
          <a:gradFill>
            <a:gsLst>
              <a:gs pos="0">
                <a:srgbClr val="716CDC"/>
              </a:gs>
              <a:gs pos="100000">
                <a:srgbClr val="342792"/>
              </a:gs>
            </a:gsLst>
            <a:lin ang="2700000" scaled="1"/>
          </a:gradFill>
          <a:ln w="3768" cap="flat">
            <a:noFill/>
            <a:prstDash val="solid"/>
            <a:miter/>
          </a:ln>
        </p:spPr>
        <p:txBody>
          <a:bodyPr rtlCol="0" anchor="ctr"/>
          <a:lstStyle/>
          <a:p>
            <a:endParaRPr lang="en-GB">
              <a:solidFill>
                <a:srgbClr val="000000"/>
              </a:solidFill>
              <a:latin typeface="Segoe UI"/>
            </a:endParaRPr>
          </a:p>
        </p:txBody>
      </p:sp>
      <p:sp>
        <p:nvSpPr>
          <p:cNvPr id="75" name="Title 1">
            <a:extLst>
              <a:ext uri="{FF2B5EF4-FFF2-40B4-BE49-F238E27FC236}">
                <a16:creationId xmlns:a16="http://schemas.microsoft.com/office/drawing/2014/main" id="{BE5F602F-3829-AA8C-A8EB-89ACAD18BA61}"/>
              </a:ext>
              <a:ext uri="{C183D7F6-B498-43B3-948B-1728B52AA6E4}">
                <adec:decorative xmlns:adec="http://schemas.microsoft.com/office/drawing/2017/decorative" val="1"/>
              </a:ext>
            </a:extLst>
          </p:cNvPr>
          <p:cNvSpPr txBox="1">
            <a:spLocks/>
          </p:cNvSpPr>
          <p:nvPr/>
        </p:nvSpPr>
        <p:spPr>
          <a:xfrm>
            <a:off x="7121491" y="5305846"/>
            <a:ext cx="2700532" cy="492443"/>
          </a:xfrm>
          <a:prstGeom prst="rect">
            <a:avLst/>
          </a:prstGeom>
        </p:spPr>
        <p:txBody>
          <a:bodyPr vert="horz" wrap="square" lIns="0" tIns="0" rIns="0" bIns="0" rtlCol="0" anchor="ctr" anchorCtr="0">
            <a:spAutoFit/>
          </a:bodyPr>
          <a:lstStyle>
            <a:lvl1pPr algn="l" defTabSz="932742" rtl="0" eaLnBrk="1" latinLnBrk="0" hangingPunct="1">
              <a:lnSpc>
                <a:spcPct val="100000"/>
              </a:lnSpc>
              <a:spcBef>
                <a:spcPct val="0"/>
              </a:spcBef>
              <a:buNone/>
              <a:defRPr lang="en-US" sz="2800" b="0" kern="1200" cap="none" spc="-50" baseline="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GB" sz="1600" b="0" i="0" u="none" strike="noStrike" kern="1200" cap="none" spc="-50" normalizeH="0" baseline="0" noProof="0">
                <a:ln w="3175">
                  <a:noFill/>
                </a:ln>
                <a:solidFill>
                  <a:schemeClr val="bg1"/>
                </a:solidFill>
                <a:effectLst/>
                <a:uLnTx/>
                <a:uFillTx/>
                <a:latin typeface="Segoe UI Semibold"/>
              </a:rPr>
              <a:t>If </a:t>
            </a:r>
            <a:r>
              <a:rPr lang="en-GB" sz="1600" noProof="0">
                <a:solidFill>
                  <a:schemeClr val="bg1"/>
                </a:solidFill>
                <a:latin typeface="Segoe UI Semibold"/>
              </a:rPr>
              <a:t>your or</a:t>
            </a:r>
            <a:r>
              <a:rPr kumimoji="0" lang="en-GB" sz="1600" b="0" i="0" u="none" strike="noStrike" kern="1200" cap="none" spc="-50" normalizeH="0" baseline="0" noProof="0">
                <a:ln w="3175">
                  <a:noFill/>
                </a:ln>
                <a:solidFill>
                  <a:schemeClr val="bg1"/>
                </a:solidFill>
                <a:effectLst/>
                <a:uLnTx/>
                <a:uFillTx/>
                <a:latin typeface="Segoe UI Semibold"/>
              </a:rPr>
              <a:t>ganisation is</a:t>
            </a:r>
            <a:br>
              <a:rPr kumimoji="0" lang="en-GB" sz="1600" b="0" i="0" u="none" strike="noStrike" kern="1200" cap="none" spc="-50" normalizeH="0" baseline="0" noProof="0">
                <a:ln w="3175">
                  <a:noFill/>
                </a:ln>
                <a:solidFill>
                  <a:schemeClr val="bg1"/>
                </a:solidFill>
                <a:effectLst/>
                <a:uLnTx/>
                <a:uFillTx/>
                <a:latin typeface="Segoe UI Semibold"/>
              </a:rPr>
            </a:br>
            <a:r>
              <a:rPr kumimoji="0" lang="en-GB" sz="1600" b="0" i="0" u="none" strike="noStrike" kern="1200" cap="none" spc="-50" normalizeH="0" baseline="0" noProof="0">
                <a:ln w="3175">
                  <a:noFill/>
                </a:ln>
                <a:solidFill>
                  <a:schemeClr val="bg1"/>
                </a:solidFill>
                <a:effectLst/>
                <a:uLnTx/>
                <a:uFillTx/>
                <a:latin typeface="Segoe UI Semibold"/>
              </a:rPr>
              <a:t>deploying Shared Devices</a:t>
            </a:r>
          </a:p>
        </p:txBody>
      </p:sp>
      <p:grpSp>
        <p:nvGrpSpPr>
          <p:cNvPr id="76" name="Group 75">
            <a:extLst>
              <a:ext uri="{FF2B5EF4-FFF2-40B4-BE49-F238E27FC236}">
                <a16:creationId xmlns:a16="http://schemas.microsoft.com/office/drawing/2014/main" id="{D73EA29A-D90A-51E5-DF57-DB2BDA63F32B}"/>
              </a:ext>
              <a:ext uri="{C183D7F6-B498-43B3-948B-1728B52AA6E4}">
                <adec:decorative xmlns:adec="http://schemas.microsoft.com/office/drawing/2017/decorative" val="1"/>
              </a:ext>
            </a:extLst>
          </p:cNvPr>
          <p:cNvGrpSpPr/>
          <p:nvPr/>
        </p:nvGrpSpPr>
        <p:grpSpPr>
          <a:xfrm>
            <a:off x="8356452" y="5952575"/>
            <a:ext cx="230610" cy="231532"/>
            <a:chOff x="8356452" y="5952575"/>
            <a:chExt cx="230610" cy="231532"/>
          </a:xfrm>
        </p:grpSpPr>
        <p:pic>
          <p:nvPicPr>
            <p:cNvPr id="78" name="Picture 77">
              <a:extLst>
                <a:ext uri="{FF2B5EF4-FFF2-40B4-BE49-F238E27FC236}">
                  <a16:creationId xmlns:a16="http://schemas.microsoft.com/office/drawing/2014/main" id="{10FE522B-25D9-5D45-A198-3C3C8B503FFF}"/>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8356453" y="5952575"/>
              <a:ext cx="230609" cy="231532"/>
            </a:xfrm>
            <a:prstGeom prst="rect">
              <a:avLst/>
            </a:prstGeom>
            <a:effectLst>
              <a:outerShdw blurRad="266700" sx="102000" sy="102000" algn="ctr" rotWithShape="0">
                <a:schemeClr val="accent1">
                  <a:alpha val="96000"/>
                </a:schemeClr>
              </a:outerShdw>
            </a:effectLst>
          </p:spPr>
        </p:pic>
        <p:pic>
          <p:nvPicPr>
            <p:cNvPr id="79" name="Graphic 78" descr="Cursor with solid fill">
              <a:extLst>
                <a:ext uri="{FF2B5EF4-FFF2-40B4-BE49-F238E27FC236}">
                  <a16:creationId xmlns:a16="http://schemas.microsoft.com/office/drawing/2014/main" id="{E8D50560-0BDF-F272-B904-62B8CF6D91C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75338" y="5971922"/>
              <a:ext cx="192838" cy="192838"/>
            </a:xfrm>
            <a:prstGeom prst="rect">
              <a:avLst/>
            </a:prstGeom>
          </p:spPr>
        </p:pic>
        <p:sp>
          <p:nvSpPr>
            <p:cNvPr id="80" name="Oval 79">
              <a:hlinkClick r:id="rId7"/>
              <a:extLst>
                <a:ext uri="{FF2B5EF4-FFF2-40B4-BE49-F238E27FC236}">
                  <a16:creationId xmlns:a16="http://schemas.microsoft.com/office/drawing/2014/main" id="{B596A091-BE72-2C53-3BB1-44D618AF46C5}"/>
                </a:ext>
              </a:extLst>
            </p:cNvPr>
            <p:cNvSpPr>
              <a:spLocks/>
            </p:cNvSpPr>
            <p:nvPr/>
          </p:nvSpPr>
          <p:spPr bwMode="auto">
            <a:xfrm>
              <a:off x="8356452" y="5952575"/>
              <a:ext cx="230609" cy="231532"/>
            </a:xfrm>
            <a:prstGeom prst="ellipse">
              <a:avLst/>
            </a:prstGeom>
            <a:solidFill>
              <a:schemeClr val="accent5">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31" name="!!BOX1">
            <a:extLst>
              <a:ext uri="{FF2B5EF4-FFF2-40B4-BE49-F238E27FC236}">
                <a16:creationId xmlns:a16="http://schemas.microsoft.com/office/drawing/2014/main" id="{50E46D85-DB8B-38F3-9876-88D8B77DD7DF}"/>
              </a:ext>
              <a:ext uri="{C183D7F6-B498-43B3-948B-1728B52AA6E4}">
                <adec:decorative xmlns:adec="http://schemas.microsoft.com/office/drawing/2017/decorative" val="1"/>
              </a:ext>
            </a:extLst>
          </p:cNvPr>
          <p:cNvSpPr>
            <a:spLocks/>
          </p:cNvSpPr>
          <p:nvPr/>
        </p:nvSpPr>
        <p:spPr bwMode="auto">
          <a:xfrm>
            <a:off x="457200" y="2109185"/>
            <a:ext cx="3679825" cy="1000149"/>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3" name="Rectangle 12">
            <a:extLst>
              <a:ext uri="{FF2B5EF4-FFF2-40B4-BE49-F238E27FC236}">
                <a16:creationId xmlns:a16="http://schemas.microsoft.com/office/drawing/2014/main" id="{BEB7B887-1728-F895-CE3B-C62C2DD7A8E0}"/>
              </a:ext>
              <a:ext uri="{C183D7F6-B498-43B3-948B-1728B52AA6E4}">
                <adec:decorative xmlns:adec="http://schemas.microsoft.com/office/drawing/2017/decorative" val="1"/>
              </a:ext>
            </a:extLst>
          </p:cNvPr>
          <p:cNvSpPr/>
          <p:nvPr/>
        </p:nvSpPr>
        <p:spPr bwMode="auto">
          <a:xfrm>
            <a:off x="1502248" y="2369194"/>
            <a:ext cx="2574451" cy="48013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marL="0" marR="0" lvl="0" indent="0" algn="l" defTabSz="932472"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What solution are you using?</a:t>
            </a:r>
          </a:p>
        </p:txBody>
      </p:sp>
      <p:grpSp>
        <p:nvGrpSpPr>
          <p:cNvPr id="66" name="!!A">
            <a:extLst>
              <a:ext uri="{FF2B5EF4-FFF2-40B4-BE49-F238E27FC236}">
                <a16:creationId xmlns:a16="http://schemas.microsoft.com/office/drawing/2014/main" id="{DB2C248E-8EC0-4566-4FED-BB5D3AE1B1E9}"/>
              </a:ext>
              <a:ext uri="{C183D7F6-B498-43B3-948B-1728B52AA6E4}">
                <adec:decorative xmlns:adec="http://schemas.microsoft.com/office/drawing/2017/decorative" val="1"/>
              </a:ext>
            </a:extLst>
          </p:cNvPr>
          <p:cNvGrpSpPr/>
          <p:nvPr/>
        </p:nvGrpSpPr>
        <p:grpSpPr>
          <a:xfrm>
            <a:off x="3796106" y="2803918"/>
            <a:ext cx="230609" cy="231532"/>
            <a:chOff x="-1827186" y="5547821"/>
            <a:chExt cx="624246" cy="626744"/>
          </a:xfrm>
        </p:grpSpPr>
        <p:pic>
          <p:nvPicPr>
            <p:cNvPr id="62" name="Picture 61">
              <a:extLst>
                <a:ext uri="{FF2B5EF4-FFF2-40B4-BE49-F238E27FC236}">
                  <a16:creationId xmlns:a16="http://schemas.microsoft.com/office/drawing/2014/main" id="{7D07A592-EAEA-B3DB-F59C-DDAD792F69FC}"/>
                </a:ext>
              </a:extLst>
            </p:cNvPr>
            <p:cNvPicPr>
              <a:picLocks noChangeAspect="1"/>
            </p:cNvPicPr>
            <p:nvPr/>
          </p:nvPicPr>
          <p:blipFill>
            <a:blip r:embed="rId10">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65" name="Graphic 64" descr="Cursor with solid fill">
              <a:extLst>
                <a:ext uri="{FF2B5EF4-FFF2-40B4-BE49-F238E27FC236}">
                  <a16:creationId xmlns:a16="http://schemas.microsoft.com/office/drawing/2014/main" id="{BC201B18-3A10-AB64-6B43-DD0EE4CF36B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76064" y="5600192"/>
              <a:ext cx="522002" cy="522002"/>
            </a:xfrm>
            <a:prstGeom prst="rect">
              <a:avLst/>
            </a:prstGeom>
          </p:spPr>
        </p:pic>
      </p:grpSp>
      <p:grpSp>
        <p:nvGrpSpPr>
          <p:cNvPr id="5" name="Group 4">
            <a:extLst>
              <a:ext uri="{FF2B5EF4-FFF2-40B4-BE49-F238E27FC236}">
                <a16:creationId xmlns:a16="http://schemas.microsoft.com/office/drawing/2014/main" id="{0E9745D6-8CFB-C91D-C0B6-78A04BA708F6}"/>
              </a:ext>
              <a:ext uri="{C183D7F6-B498-43B3-948B-1728B52AA6E4}">
                <adec:decorative xmlns:adec="http://schemas.microsoft.com/office/drawing/2017/decorative" val="1"/>
              </a:ext>
            </a:extLst>
          </p:cNvPr>
          <p:cNvGrpSpPr/>
          <p:nvPr/>
        </p:nvGrpSpPr>
        <p:grpSpPr>
          <a:xfrm>
            <a:off x="681308" y="2273640"/>
            <a:ext cx="671240" cy="671240"/>
            <a:chOff x="3966032" y="2902995"/>
            <a:chExt cx="2937462" cy="2937462"/>
          </a:xfrm>
        </p:grpSpPr>
        <p:grpSp>
          <p:nvGrpSpPr>
            <p:cNvPr id="6" name="Group 5">
              <a:extLst>
                <a:ext uri="{FF2B5EF4-FFF2-40B4-BE49-F238E27FC236}">
                  <a16:creationId xmlns:a16="http://schemas.microsoft.com/office/drawing/2014/main" id="{FE112346-0A05-1489-7C98-E17756F37577}"/>
                </a:ext>
              </a:extLst>
            </p:cNvPr>
            <p:cNvGrpSpPr/>
            <p:nvPr/>
          </p:nvGrpSpPr>
          <p:grpSpPr>
            <a:xfrm>
              <a:off x="3966032" y="2902995"/>
              <a:ext cx="2937462" cy="2937462"/>
              <a:chOff x="3107352" y="3505200"/>
              <a:chExt cx="2247900" cy="2247900"/>
            </a:xfrm>
          </p:grpSpPr>
          <p:sp useBgFill="1">
            <p:nvSpPr>
              <p:cNvPr id="8" name="Oval 7">
                <a:extLst>
                  <a:ext uri="{FF2B5EF4-FFF2-40B4-BE49-F238E27FC236}">
                    <a16:creationId xmlns:a16="http://schemas.microsoft.com/office/drawing/2014/main" id="{D7B51DD9-B04B-321C-F8A5-781FE8C090DB}"/>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9" name="Oval 8">
                <a:extLst>
                  <a:ext uri="{FF2B5EF4-FFF2-40B4-BE49-F238E27FC236}">
                    <a16:creationId xmlns:a16="http://schemas.microsoft.com/office/drawing/2014/main" id="{A31A6DAD-8D1B-4C67-4DB4-73A6DE78704E}"/>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7" name="Oval 6">
              <a:extLst>
                <a:ext uri="{FF2B5EF4-FFF2-40B4-BE49-F238E27FC236}">
                  <a16:creationId xmlns:a16="http://schemas.microsoft.com/office/drawing/2014/main" id="{EBFEE12A-0985-85D0-BE4F-618AC046E9FE}"/>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120" name="Oval 119">
            <a:extLst>
              <a:ext uri="{FF2B5EF4-FFF2-40B4-BE49-F238E27FC236}">
                <a16:creationId xmlns:a16="http://schemas.microsoft.com/office/drawing/2014/main" id="{38DB3CBE-8F26-4A91-668D-B5A91FD62A39}"/>
              </a:ext>
              <a:ext uri="{C183D7F6-B498-43B3-948B-1728B52AA6E4}">
                <adec:decorative xmlns:adec="http://schemas.microsoft.com/office/drawing/2017/decorative" val="1"/>
              </a:ext>
            </a:extLst>
          </p:cNvPr>
          <p:cNvSpPr/>
          <p:nvPr/>
        </p:nvSpPr>
        <p:spPr>
          <a:xfrm>
            <a:off x="727806" y="2320139"/>
            <a:ext cx="578242" cy="578242"/>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rPr>
              <a:t>1</a:t>
            </a:r>
          </a:p>
        </p:txBody>
      </p:sp>
      <p:sp>
        <p:nvSpPr>
          <p:cNvPr id="28" name="Title 1">
            <a:extLst>
              <a:ext uri="{FF2B5EF4-FFF2-40B4-BE49-F238E27FC236}">
                <a16:creationId xmlns:a16="http://schemas.microsoft.com/office/drawing/2014/main" id="{4A802B0E-6C64-7AD1-EDB5-9DC21FAE1C0D}"/>
              </a:ext>
              <a:ext uri="{C183D7F6-B498-43B3-948B-1728B52AA6E4}">
                <adec:decorative xmlns:adec="http://schemas.microsoft.com/office/drawing/2017/decorative" val="1"/>
              </a:ext>
            </a:extLst>
          </p:cNvPr>
          <p:cNvSpPr txBox="1">
            <a:spLocks/>
          </p:cNvSpPr>
          <p:nvPr/>
        </p:nvSpPr>
        <p:spPr>
          <a:xfrm>
            <a:off x="4412280" y="1598099"/>
            <a:ext cx="3367440" cy="276999"/>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50" baseline="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GB" sz="1800" b="0" i="0" u="none" strike="noStrike" kern="1200" cap="none" spc="-50" normalizeH="0" baseline="0" noProof="0">
                <a:ln w="3175">
                  <a:noFill/>
                </a:ln>
                <a:solidFill>
                  <a:srgbClr val="000000"/>
                </a:solidFill>
                <a:effectLst/>
                <a:uLnTx/>
                <a:uFillTx/>
                <a:latin typeface="Segoe UI Semibold"/>
                <a:ea typeface="+mn-ea"/>
                <a:cs typeface="Segoe UI" pitchFamily="34" charset="0"/>
              </a:rPr>
              <a:t>Considerations</a:t>
            </a:r>
            <a:endParaRPr kumimoji="0" lang="en-GB" sz="1800" b="0" i="0" u="none" strike="noStrike" kern="1200" cap="none" spc="-50" normalizeH="0" baseline="0" noProof="0">
              <a:ln w="3175">
                <a:noFill/>
              </a:ln>
              <a:solidFill>
                <a:srgbClr val="000000"/>
              </a:solidFill>
              <a:effectLst/>
              <a:uLnTx/>
              <a:uFillTx/>
              <a:latin typeface="Segoe UI Semilight" panose="020B0402040204020203" pitchFamily="34" charset="0"/>
              <a:ea typeface="+mn-ea"/>
              <a:cs typeface="Segoe UI Semilight" panose="020B0402040204020203" pitchFamily="34" charset="0"/>
            </a:endParaRPr>
          </a:p>
        </p:txBody>
      </p:sp>
      <p:sp>
        <p:nvSpPr>
          <p:cNvPr id="18" name="!!BOX1">
            <a:extLst>
              <a:ext uri="{FF2B5EF4-FFF2-40B4-BE49-F238E27FC236}">
                <a16:creationId xmlns:a16="http://schemas.microsoft.com/office/drawing/2014/main" id="{2EC24E4C-EB3E-FF28-6734-0FC8A3308BFD}"/>
              </a:ext>
              <a:ext uri="{C183D7F6-B498-43B3-948B-1728B52AA6E4}">
                <adec:decorative xmlns:adec="http://schemas.microsoft.com/office/drawing/2017/decorative" val="1"/>
              </a:ext>
            </a:extLst>
          </p:cNvPr>
          <p:cNvSpPr>
            <a:spLocks/>
          </p:cNvSpPr>
          <p:nvPr/>
        </p:nvSpPr>
        <p:spPr bwMode="auto">
          <a:xfrm>
            <a:off x="4254500" y="2109185"/>
            <a:ext cx="3679825" cy="1000149"/>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9" name="Rectangle 18">
            <a:extLst>
              <a:ext uri="{FF2B5EF4-FFF2-40B4-BE49-F238E27FC236}">
                <a16:creationId xmlns:a16="http://schemas.microsoft.com/office/drawing/2014/main" id="{8C7F209C-12D2-7B51-9A0E-12BDA8D3D862}"/>
              </a:ext>
              <a:ext uri="{C183D7F6-B498-43B3-948B-1728B52AA6E4}">
                <adec:decorative xmlns:adec="http://schemas.microsoft.com/office/drawing/2017/decorative" val="1"/>
              </a:ext>
            </a:extLst>
          </p:cNvPr>
          <p:cNvSpPr/>
          <p:nvPr/>
        </p:nvSpPr>
        <p:spPr bwMode="auto">
          <a:xfrm>
            <a:off x="5299549" y="2184528"/>
            <a:ext cx="2211470" cy="84946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marL="0" marR="0" lvl="0" indent="0" algn="l" defTabSz="932472"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How would you like</a:t>
            </a:r>
            <a:br>
              <a:rPr kumimoji="0" lang="en-GB"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br>
            <a:r>
              <a:rPr kumimoji="0" lang="en-GB"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operating system updates to be rolled-out to devices?</a:t>
            </a:r>
          </a:p>
        </p:txBody>
      </p:sp>
      <p:grpSp>
        <p:nvGrpSpPr>
          <p:cNvPr id="20" name="!!A">
            <a:extLst>
              <a:ext uri="{FF2B5EF4-FFF2-40B4-BE49-F238E27FC236}">
                <a16:creationId xmlns:a16="http://schemas.microsoft.com/office/drawing/2014/main" id="{86C49F80-2E91-8073-F5DD-338A4A54CCBE}"/>
              </a:ext>
              <a:ext uri="{C183D7F6-B498-43B3-948B-1728B52AA6E4}">
                <adec:decorative xmlns:adec="http://schemas.microsoft.com/office/drawing/2017/decorative" val="1"/>
              </a:ext>
            </a:extLst>
          </p:cNvPr>
          <p:cNvGrpSpPr/>
          <p:nvPr/>
        </p:nvGrpSpPr>
        <p:grpSpPr>
          <a:xfrm>
            <a:off x="7593406" y="2803918"/>
            <a:ext cx="230609" cy="231532"/>
            <a:chOff x="-1827186" y="5547821"/>
            <a:chExt cx="624246" cy="626744"/>
          </a:xfrm>
        </p:grpSpPr>
        <p:pic>
          <p:nvPicPr>
            <p:cNvPr id="21" name="Picture 20">
              <a:extLst>
                <a:ext uri="{FF2B5EF4-FFF2-40B4-BE49-F238E27FC236}">
                  <a16:creationId xmlns:a16="http://schemas.microsoft.com/office/drawing/2014/main" id="{99897C8D-1B33-6A03-0ADE-8B4CE0447FBD}"/>
                </a:ext>
              </a:extLst>
            </p:cNvPr>
            <p:cNvPicPr>
              <a:picLocks noChangeAspect="1"/>
            </p:cNvPicPr>
            <p:nvPr/>
          </p:nvPicPr>
          <p:blipFill>
            <a:blip r:embed="rId10">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22" name="Graphic 21" descr="Cursor with solid fill">
              <a:extLst>
                <a:ext uri="{FF2B5EF4-FFF2-40B4-BE49-F238E27FC236}">
                  <a16:creationId xmlns:a16="http://schemas.microsoft.com/office/drawing/2014/main" id="{0431D729-5E34-C4B4-BF3C-85D4C19D051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76064" y="5600192"/>
              <a:ext cx="522002" cy="522002"/>
            </a:xfrm>
            <a:prstGeom prst="rect">
              <a:avLst/>
            </a:prstGeom>
          </p:spPr>
        </p:pic>
      </p:grpSp>
      <p:grpSp>
        <p:nvGrpSpPr>
          <p:cNvPr id="23" name="Group 22">
            <a:extLst>
              <a:ext uri="{FF2B5EF4-FFF2-40B4-BE49-F238E27FC236}">
                <a16:creationId xmlns:a16="http://schemas.microsoft.com/office/drawing/2014/main" id="{C43C2633-2B9E-34B6-F885-4E91E745469C}"/>
              </a:ext>
              <a:ext uri="{C183D7F6-B498-43B3-948B-1728B52AA6E4}">
                <adec:decorative xmlns:adec="http://schemas.microsoft.com/office/drawing/2017/decorative" val="1"/>
              </a:ext>
            </a:extLst>
          </p:cNvPr>
          <p:cNvGrpSpPr/>
          <p:nvPr/>
        </p:nvGrpSpPr>
        <p:grpSpPr>
          <a:xfrm>
            <a:off x="4478608" y="2273640"/>
            <a:ext cx="671240" cy="671240"/>
            <a:chOff x="3966032" y="2902995"/>
            <a:chExt cx="2937462" cy="2937462"/>
          </a:xfrm>
        </p:grpSpPr>
        <p:grpSp>
          <p:nvGrpSpPr>
            <p:cNvPr id="24" name="Group 23">
              <a:extLst>
                <a:ext uri="{FF2B5EF4-FFF2-40B4-BE49-F238E27FC236}">
                  <a16:creationId xmlns:a16="http://schemas.microsoft.com/office/drawing/2014/main" id="{0E56BB35-255C-2DD4-E1F0-81BB1E53F664}"/>
                </a:ext>
              </a:extLst>
            </p:cNvPr>
            <p:cNvGrpSpPr/>
            <p:nvPr/>
          </p:nvGrpSpPr>
          <p:grpSpPr>
            <a:xfrm>
              <a:off x="3966032" y="2902995"/>
              <a:ext cx="2937462" cy="2937462"/>
              <a:chOff x="3107352" y="3505200"/>
              <a:chExt cx="2247900" cy="2247900"/>
            </a:xfrm>
          </p:grpSpPr>
          <p:sp useBgFill="1">
            <p:nvSpPr>
              <p:cNvPr id="26" name="Oval 25">
                <a:extLst>
                  <a:ext uri="{FF2B5EF4-FFF2-40B4-BE49-F238E27FC236}">
                    <a16:creationId xmlns:a16="http://schemas.microsoft.com/office/drawing/2014/main" id="{2D18675F-0960-9B5F-7E74-55186063D04E}"/>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27" name="Oval 26">
                <a:extLst>
                  <a:ext uri="{FF2B5EF4-FFF2-40B4-BE49-F238E27FC236}">
                    <a16:creationId xmlns:a16="http://schemas.microsoft.com/office/drawing/2014/main" id="{A832CA76-A713-37E4-EA18-3933FA41FC58}"/>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25" name="Oval 24">
              <a:extLst>
                <a:ext uri="{FF2B5EF4-FFF2-40B4-BE49-F238E27FC236}">
                  <a16:creationId xmlns:a16="http://schemas.microsoft.com/office/drawing/2014/main" id="{2124CB01-3011-D0BE-309A-3E682925D465}"/>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36" name="Oval 35">
            <a:extLst>
              <a:ext uri="{FF2B5EF4-FFF2-40B4-BE49-F238E27FC236}">
                <a16:creationId xmlns:a16="http://schemas.microsoft.com/office/drawing/2014/main" id="{B9574BD4-7EB0-1372-486D-945CE5F5FBA3}"/>
              </a:ext>
              <a:ext uri="{C183D7F6-B498-43B3-948B-1728B52AA6E4}">
                <adec:decorative xmlns:adec="http://schemas.microsoft.com/office/drawing/2017/decorative" val="1"/>
              </a:ext>
            </a:extLst>
          </p:cNvPr>
          <p:cNvSpPr/>
          <p:nvPr/>
        </p:nvSpPr>
        <p:spPr>
          <a:xfrm>
            <a:off x="4525106" y="2320139"/>
            <a:ext cx="578242" cy="578242"/>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rPr>
              <a:t>2</a:t>
            </a:r>
          </a:p>
        </p:txBody>
      </p:sp>
      <p:sp>
        <p:nvSpPr>
          <p:cNvPr id="43" name="!!BOX1">
            <a:extLst>
              <a:ext uri="{FF2B5EF4-FFF2-40B4-BE49-F238E27FC236}">
                <a16:creationId xmlns:a16="http://schemas.microsoft.com/office/drawing/2014/main" id="{15C374D5-BE8A-BDCE-4142-6F50568642FB}"/>
              </a:ext>
              <a:ext uri="{C183D7F6-B498-43B3-948B-1728B52AA6E4}">
                <adec:decorative xmlns:adec="http://schemas.microsoft.com/office/drawing/2017/decorative" val="1"/>
              </a:ext>
            </a:extLst>
          </p:cNvPr>
          <p:cNvSpPr>
            <a:spLocks/>
          </p:cNvSpPr>
          <p:nvPr/>
        </p:nvSpPr>
        <p:spPr bwMode="auto">
          <a:xfrm>
            <a:off x="8054975" y="2109185"/>
            <a:ext cx="3679825" cy="1000149"/>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4" name="Rectangle 43">
            <a:extLst>
              <a:ext uri="{FF2B5EF4-FFF2-40B4-BE49-F238E27FC236}">
                <a16:creationId xmlns:a16="http://schemas.microsoft.com/office/drawing/2014/main" id="{4471910D-7AC8-CDFA-0F01-1966FCA7F2D3}"/>
              </a:ext>
              <a:ext uri="{C183D7F6-B498-43B3-948B-1728B52AA6E4}">
                <adec:decorative xmlns:adec="http://schemas.microsoft.com/office/drawing/2017/decorative" val="1"/>
              </a:ext>
            </a:extLst>
          </p:cNvPr>
          <p:cNvSpPr/>
          <p:nvPr/>
        </p:nvSpPr>
        <p:spPr bwMode="auto">
          <a:xfrm>
            <a:off x="9100024" y="2276861"/>
            <a:ext cx="2173208" cy="66479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marL="0" marR="0" lvl="0" indent="0" algn="l" defTabSz="932472"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How would you like device builds to be deployed?</a:t>
            </a:r>
          </a:p>
        </p:txBody>
      </p:sp>
      <p:grpSp>
        <p:nvGrpSpPr>
          <p:cNvPr id="54" name="!!A">
            <a:extLst>
              <a:ext uri="{FF2B5EF4-FFF2-40B4-BE49-F238E27FC236}">
                <a16:creationId xmlns:a16="http://schemas.microsoft.com/office/drawing/2014/main" id="{5AD8001A-6599-54C7-9EAE-54B8F46E28FB}"/>
              </a:ext>
              <a:ext uri="{C183D7F6-B498-43B3-948B-1728B52AA6E4}">
                <adec:decorative xmlns:adec="http://schemas.microsoft.com/office/drawing/2017/decorative" val="1"/>
              </a:ext>
            </a:extLst>
          </p:cNvPr>
          <p:cNvGrpSpPr/>
          <p:nvPr/>
        </p:nvGrpSpPr>
        <p:grpSpPr>
          <a:xfrm>
            <a:off x="11393881" y="2803918"/>
            <a:ext cx="230609" cy="231532"/>
            <a:chOff x="-1827186" y="5547821"/>
            <a:chExt cx="624246" cy="626744"/>
          </a:xfrm>
        </p:grpSpPr>
        <p:pic>
          <p:nvPicPr>
            <p:cNvPr id="55" name="Picture 54">
              <a:extLst>
                <a:ext uri="{FF2B5EF4-FFF2-40B4-BE49-F238E27FC236}">
                  <a16:creationId xmlns:a16="http://schemas.microsoft.com/office/drawing/2014/main" id="{FAD3C46C-4410-D1C0-C9D7-B8D9FF5C8B0E}"/>
                </a:ext>
              </a:extLst>
            </p:cNvPr>
            <p:cNvPicPr>
              <a:picLocks noChangeAspect="1"/>
            </p:cNvPicPr>
            <p:nvPr/>
          </p:nvPicPr>
          <p:blipFill>
            <a:blip r:embed="rId10">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56" name="Graphic 55" descr="Cursor with solid fill">
              <a:extLst>
                <a:ext uri="{FF2B5EF4-FFF2-40B4-BE49-F238E27FC236}">
                  <a16:creationId xmlns:a16="http://schemas.microsoft.com/office/drawing/2014/main" id="{8BDA9B29-B83A-44DC-1ABE-99FFD88A1D8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76064" y="5600192"/>
              <a:ext cx="522002" cy="522002"/>
            </a:xfrm>
            <a:prstGeom prst="rect">
              <a:avLst/>
            </a:prstGeom>
          </p:spPr>
        </p:pic>
      </p:grpSp>
      <p:grpSp>
        <p:nvGrpSpPr>
          <p:cNvPr id="57" name="Group 56">
            <a:extLst>
              <a:ext uri="{FF2B5EF4-FFF2-40B4-BE49-F238E27FC236}">
                <a16:creationId xmlns:a16="http://schemas.microsoft.com/office/drawing/2014/main" id="{5F084CBB-1F28-EFC2-12EC-E3D2CA722A6E}"/>
              </a:ext>
              <a:ext uri="{C183D7F6-B498-43B3-948B-1728B52AA6E4}">
                <adec:decorative xmlns:adec="http://schemas.microsoft.com/office/drawing/2017/decorative" val="1"/>
              </a:ext>
            </a:extLst>
          </p:cNvPr>
          <p:cNvGrpSpPr/>
          <p:nvPr/>
        </p:nvGrpSpPr>
        <p:grpSpPr>
          <a:xfrm>
            <a:off x="8279083" y="2273640"/>
            <a:ext cx="671240" cy="671240"/>
            <a:chOff x="3966032" y="2902995"/>
            <a:chExt cx="2937462" cy="2937462"/>
          </a:xfrm>
        </p:grpSpPr>
        <p:grpSp>
          <p:nvGrpSpPr>
            <p:cNvPr id="58" name="Group 57">
              <a:extLst>
                <a:ext uri="{FF2B5EF4-FFF2-40B4-BE49-F238E27FC236}">
                  <a16:creationId xmlns:a16="http://schemas.microsoft.com/office/drawing/2014/main" id="{1C488DB4-6628-7E0F-A387-721783363BC6}"/>
                </a:ext>
              </a:extLst>
            </p:cNvPr>
            <p:cNvGrpSpPr/>
            <p:nvPr/>
          </p:nvGrpSpPr>
          <p:grpSpPr>
            <a:xfrm>
              <a:off x="3966032" y="2902995"/>
              <a:ext cx="2937462" cy="2937462"/>
              <a:chOff x="3107352" y="3505200"/>
              <a:chExt cx="2247900" cy="2247900"/>
            </a:xfrm>
          </p:grpSpPr>
          <p:sp useBgFill="1">
            <p:nvSpPr>
              <p:cNvPr id="60" name="Oval 59">
                <a:extLst>
                  <a:ext uri="{FF2B5EF4-FFF2-40B4-BE49-F238E27FC236}">
                    <a16:creationId xmlns:a16="http://schemas.microsoft.com/office/drawing/2014/main" id="{561A93D8-601C-1FFA-B266-2BC7DD56980E}"/>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61" name="Oval 60">
                <a:extLst>
                  <a:ext uri="{FF2B5EF4-FFF2-40B4-BE49-F238E27FC236}">
                    <a16:creationId xmlns:a16="http://schemas.microsoft.com/office/drawing/2014/main" id="{7AC52F35-4D59-8C73-7BD9-B2025ABAD3E6}"/>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59" name="Oval 58">
              <a:extLst>
                <a:ext uri="{FF2B5EF4-FFF2-40B4-BE49-F238E27FC236}">
                  <a16:creationId xmlns:a16="http://schemas.microsoft.com/office/drawing/2014/main" id="{7EABD4C1-4769-3D3C-3AE9-198BDAF26FF2}"/>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63" name="Oval 62">
            <a:extLst>
              <a:ext uri="{FF2B5EF4-FFF2-40B4-BE49-F238E27FC236}">
                <a16:creationId xmlns:a16="http://schemas.microsoft.com/office/drawing/2014/main" id="{C5D3ED26-E3D5-3BE8-9023-145A67B5A60C}"/>
              </a:ext>
              <a:ext uri="{C183D7F6-B498-43B3-948B-1728B52AA6E4}">
                <adec:decorative xmlns:adec="http://schemas.microsoft.com/office/drawing/2017/decorative" val="1"/>
              </a:ext>
            </a:extLst>
          </p:cNvPr>
          <p:cNvSpPr/>
          <p:nvPr/>
        </p:nvSpPr>
        <p:spPr>
          <a:xfrm>
            <a:off x="8325581" y="2320139"/>
            <a:ext cx="578242" cy="578242"/>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rPr>
              <a:t>3</a:t>
            </a:r>
          </a:p>
        </p:txBody>
      </p:sp>
      <p:sp>
        <p:nvSpPr>
          <p:cNvPr id="64" name="!!BOX1">
            <a:extLst>
              <a:ext uri="{FF2B5EF4-FFF2-40B4-BE49-F238E27FC236}">
                <a16:creationId xmlns:a16="http://schemas.microsoft.com/office/drawing/2014/main" id="{50B5351E-F01A-0448-76A5-42DD7F2CF849}"/>
              </a:ext>
              <a:ext uri="{C183D7F6-B498-43B3-948B-1728B52AA6E4}">
                <adec:decorative xmlns:adec="http://schemas.microsoft.com/office/drawing/2017/decorative" val="1"/>
              </a:ext>
            </a:extLst>
          </p:cNvPr>
          <p:cNvSpPr>
            <a:spLocks/>
          </p:cNvSpPr>
          <p:nvPr/>
        </p:nvSpPr>
        <p:spPr bwMode="auto">
          <a:xfrm>
            <a:off x="457200" y="3254386"/>
            <a:ext cx="3679825" cy="1000149"/>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84" name="Rectangle 83">
            <a:extLst>
              <a:ext uri="{FF2B5EF4-FFF2-40B4-BE49-F238E27FC236}">
                <a16:creationId xmlns:a16="http://schemas.microsoft.com/office/drawing/2014/main" id="{FB7146DC-1BD2-A38D-E50D-508EB23242A9}"/>
              </a:ext>
              <a:ext uri="{C183D7F6-B498-43B3-948B-1728B52AA6E4}">
                <adec:decorative xmlns:adec="http://schemas.microsoft.com/office/drawing/2017/decorative" val="1"/>
              </a:ext>
            </a:extLst>
          </p:cNvPr>
          <p:cNvSpPr/>
          <p:nvPr/>
        </p:nvSpPr>
        <p:spPr bwMode="auto">
          <a:xfrm>
            <a:off x="1502249" y="3422062"/>
            <a:ext cx="2293856" cy="66479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marL="0" marR="0" lvl="0" indent="0" algn="l" defTabSz="932472"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What do you want the standard device set-up to be?</a:t>
            </a:r>
          </a:p>
        </p:txBody>
      </p:sp>
      <p:grpSp>
        <p:nvGrpSpPr>
          <p:cNvPr id="91" name="Group 90">
            <a:extLst>
              <a:ext uri="{FF2B5EF4-FFF2-40B4-BE49-F238E27FC236}">
                <a16:creationId xmlns:a16="http://schemas.microsoft.com/office/drawing/2014/main" id="{A154BC4A-E5B2-2C87-2FFD-11E6E50FC4F0}"/>
              </a:ext>
              <a:ext uri="{C183D7F6-B498-43B3-948B-1728B52AA6E4}">
                <adec:decorative xmlns:adec="http://schemas.microsoft.com/office/drawing/2017/decorative" val="1"/>
              </a:ext>
            </a:extLst>
          </p:cNvPr>
          <p:cNvGrpSpPr/>
          <p:nvPr/>
        </p:nvGrpSpPr>
        <p:grpSpPr>
          <a:xfrm>
            <a:off x="681308" y="3418841"/>
            <a:ext cx="671240" cy="671240"/>
            <a:chOff x="3966032" y="2902995"/>
            <a:chExt cx="2937462" cy="2937462"/>
          </a:xfrm>
        </p:grpSpPr>
        <p:grpSp>
          <p:nvGrpSpPr>
            <p:cNvPr id="92" name="Group 91">
              <a:extLst>
                <a:ext uri="{FF2B5EF4-FFF2-40B4-BE49-F238E27FC236}">
                  <a16:creationId xmlns:a16="http://schemas.microsoft.com/office/drawing/2014/main" id="{7DFFFD0F-D983-FA15-508B-4AE4F5839449}"/>
                </a:ext>
              </a:extLst>
            </p:cNvPr>
            <p:cNvGrpSpPr/>
            <p:nvPr/>
          </p:nvGrpSpPr>
          <p:grpSpPr>
            <a:xfrm>
              <a:off x="3966032" y="2902995"/>
              <a:ext cx="2937462" cy="2937462"/>
              <a:chOff x="3107352" y="3505200"/>
              <a:chExt cx="2247900" cy="2247900"/>
            </a:xfrm>
          </p:grpSpPr>
          <p:sp useBgFill="1">
            <p:nvSpPr>
              <p:cNvPr id="94" name="Oval 93">
                <a:extLst>
                  <a:ext uri="{FF2B5EF4-FFF2-40B4-BE49-F238E27FC236}">
                    <a16:creationId xmlns:a16="http://schemas.microsoft.com/office/drawing/2014/main" id="{1F42957B-077C-7D2E-CD9C-B1C659A3CB78}"/>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95" name="Oval 94">
                <a:extLst>
                  <a:ext uri="{FF2B5EF4-FFF2-40B4-BE49-F238E27FC236}">
                    <a16:creationId xmlns:a16="http://schemas.microsoft.com/office/drawing/2014/main" id="{B6C3515E-808D-966A-9BB6-69C0963D1AE9}"/>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93" name="Oval 92">
              <a:extLst>
                <a:ext uri="{FF2B5EF4-FFF2-40B4-BE49-F238E27FC236}">
                  <a16:creationId xmlns:a16="http://schemas.microsoft.com/office/drawing/2014/main" id="{FF0E2F84-0718-CF5B-8186-E63E6F269DFA}"/>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96" name="Oval 95">
            <a:extLst>
              <a:ext uri="{FF2B5EF4-FFF2-40B4-BE49-F238E27FC236}">
                <a16:creationId xmlns:a16="http://schemas.microsoft.com/office/drawing/2014/main" id="{5577D7C4-61D8-0026-88BD-BD99EB71E0AB}"/>
              </a:ext>
              <a:ext uri="{C183D7F6-B498-43B3-948B-1728B52AA6E4}">
                <adec:decorative xmlns:adec="http://schemas.microsoft.com/office/drawing/2017/decorative" val="1"/>
              </a:ext>
            </a:extLst>
          </p:cNvPr>
          <p:cNvSpPr/>
          <p:nvPr/>
        </p:nvSpPr>
        <p:spPr>
          <a:xfrm>
            <a:off x="727806" y="3465340"/>
            <a:ext cx="578242" cy="578242"/>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rPr>
              <a:t>4</a:t>
            </a:r>
          </a:p>
        </p:txBody>
      </p:sp>
      <p:sp>
        <p:nvSpPr>
          <p:cNvPr id="97" name="!!BOX1">
            <a:extLst>
              <a:ext uri="{FF2B5EF4-FFF2-40B4-BE49-F238E27FC236}">
                <a16:creationId xmlns:a16="http://schemas.microsoft.com/office/drawing/2014/main" id="{7B2CF523-CBC4-5FB3-43B0-AF66F7F333FB}"/>
              </a:ext>
              <a:ext uri="{C183D7F6-B498-43B3-948B-1728B52AA6E4}">
                <adec:decorative xmlns:adec="http://schemas.microsoft.com/office/drawing/2017/decorative" val="1"/>
              </a:ext>
            </a:extLst>
          </p:cNvPr>
          <p:cNvSpPr>
            <a:spLocks/>
          </p:cNvSpPr>
          <p:nvPr/>
        </p:nvSpPr>
        <p:spPr bwMode="auto">
          <a:xfrm>
            <a:off x="4254500" y="3254386"/>
            <a:ext cx="3679825" cy="1000149"/>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98" name="Rectangle 97">
            <a:extLst>
              <a:ext uri="{FF2B5EF4-FFF2-40B4-BE49-F238E27FC236}">
                <a16:creationId xmlns:a16="http://schemas.microsoft.com/office/drawing/2014/main" id="{322F9B27-D40E-A6A6-94FC-28A0793DB403}"/>
              </a:ext>
              <a:ext uri="{C183D7F6-B498-43B3-948B-1728B52AA6E4}">
                <adec:decorative xmlns:adec="http://schemas.microsoft.com/office/drawing/2017/decorative" val="1"/>
              </a:ext>
            </a:extLst>
          </p:cNvPr>
          <p:cNvSpPr/>
          <p:nvPr/>
        </p:nvSpPr>
        <p:spPr bwMode="auto">
          <a:xfrm>
            <a:off x="5299548" y="3422062"/>
            <a:ext cx="2574451" cy="66479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marL="0" marR="0" lvl="0" indent="0" algn="l" defTabSz="932472"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How would you like the device access to be managed?</a:t>
            </a:r>
          </a:p>
        </p:txBody>
      </p:sp>
      <p:grpSp>
        <p:nvGrpSpPr>
          <p:cNvPr id="104" name="Group 103">
            <a:extLst>
              <a:ext uri="{FF2B5EF4-FFF2-40B4-BE49-F238E27FC236}">
                <a16:creationId xmlns:a16="http://schemas.microsoft.com/office/drawing/2014/main" id="{AFAE0BB4-2117-4000-27C9-DB98496EE1D7}"/>
              </a:ext>
              <a:ext uri="{C183D7F6-B498-43B3-948B-1728B52AA6E4}">
                <adec:decorative xmlns:adec="http://schemas.microsoft.com/office/drawing/2017/decorative" val="1"/>
              </a:ext>
            </a:extLst>
          </p:cNvPr>
          <p:cNvGrpSpPr/>
          <p:nvPr/>
        </p:nvGrpSpPr>
        <p:grpSpPr>
          <a:xfrm>
            <a:off x="4478608" y="3418841"/>
            <a:ext cx="671240" cy="671240"/>
            <a:chOff x="3966032" y="2902995"/>
            <a:chExt cx="2937462" cy="2937462"/>
          </a:xfrm>
        </p:grpSpPr>
        <p:grpSp>
          <p:nvGrpSpPr>
            <p:cNvPr id="105" name="Group 104">
              <a:extLst>
                <a:ext uri="{FF2B5EF4-FFF2-40B4-BE49-F238E27FC236}">
                  <a16:creationId xmlns:a16="http://schemas.microsoft.com/office/drawing/2014/main" id="{6BF586D0-7CC0-6A0D-A167-10764193D5A3}"/>
                </a:ext>
              </a:extLst>
            </p:cNvPr>
            <p:cNvGrpSpPr/>
            <p:nvPr/>
          </p:nvGrpSpPr>
          <p:grpSpPr>
            <a:xfrm>
              <a:off x="3966032" y="2902995"/>
              <a:ext cx="2937462" cy="2937462"/>
              <a:chOff x="3107352" y="3505200"/>
              <a:chExt cx="2247900" cy="2247900"/>
            </a:xfrm>
          </p:grpSpPr>
          <p:sp useBgFill="1">
            <p:nvSpPr>
              <p:cNvPr id="112" name="Oval 111">
                <a:extLst>
                  <a:ext uri="{FF2B5EF4-FFF2-40B4-BE49-F238E27FC236}">
                    <a16:creationId xmlns:a16="http://schemas.microsoft.com/office/drawing/2014/main" id="{B7CDDF3B-15CE-E122-05DC-E5DDAD7AA0E5}"/>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118" name="Oval 117">
                <a:extLst>
                  <a:ext uri="{FF2B5EF4-FFF2-40B4-BE49-F238E27FC236}">
                    <a16:creationId xmlns:a16="http://schemas.microsoft.com/office/drawing/2014/main" id="{E81464DD-1DAB-CCB8-DAFF-24E3EC15F190}"/>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111" name="Oval 110">
              <a:extLst>
                <a:ext uri="{FF2B5EF4-FFF2-40B4-BE49-F238E27FC236}">
                  <a16:creationId xmlns:a16="http://schemas.microsoft.com/office/drawing/2014/main" id="{16BA65BB-0C4A-8485-EE6D-4D16E3FE49AF}"/>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119" name="Oval 118">
            <a:extLst>
              <a:ext uri="{FF2B5EF4-FFF2-40B4-BE49-F238E27FC236}">
                <a16:creationId xmlns:a16="http://schemas.microsoft.com/office/drawing/2014/main" id="{FA6BDCA1-3FCC-DED8-3909-6FFA8781304C}"/>
              </a:ext>
              <a:ext uri="{C183D7F6-B498-43B3-948B-1728B52AA6E4}">
                <adec:decorative xmlns:adec="http://schemas.microsoft.com/office/drawing/2017/decorative" val="1"/>
              </a:ext>
            </a:extLst>
          </p:cNvPr>
          <p:cNvSpPr/>
          <p:nvPr/>
        </p:nvSpPr>
        <p:spPr>
          <a:xfrm>
            <a:off x="4525106" y="3465340"/>
            <a:ext cx="578242" cy="578242"/>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rPr>
              <a:t>5</a:t>
            </a:r>
          </a:p>
        </p:txBody>
      </p:sp>
      <p:sp>
        <p:nvSpPr>
          <p:cNvPr id="125" name="!!BOX1">
            <a:extLst>
              <a:ext uri="{FF2B5EF4-FFF2-40B4-BE49-F238E27FC236}">
                <a16:creationId xmlns:a16="http://schemas.microsoft.com/office/drawing/2014/main" id="{8CB9D944-821E-122F-665B-0D333E2D4F19}"/>
              </a:ext>
              <a:ext uri="{C183D7F6-B498-43B3-948B-1728B52AA6E4}">
                <adec:decorative xmlns:adec="http://schemas.microsoft.com/office/drawing/2017/decorative" val="1"/>
              </a:ext>
            </a:extLst>
          </p:cNvPr>
          <p:cNvSpPr>
            <a:spLocks/>
          </p:cNvSpPr>
          <p:nvPr/>
        </p:nvSpPr>
        <p:spPr bwMode="auto">
          <a:xfrm>
            <a:off x="8054975" y="3254386"/>
            <a:ext cx="3679825" cy="1000149"/>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26" name="Rectangle 125">
            <a:extLst>
              <a:ext uri="{FF2B5EF4-FFF2-40B4-BE49-F238E27FC236}">
                <a16:creationId xmlns:a16="http://schemas.microsoft.com/office/drawing/2014/main" id="{23240BA3-8E75-08F8-8BD7-36B7C627E684}"/>
              </a:ext>
              <a:ext uri="{C183D7F6-B498-43B3-948B-1728B52AA6E4}">
                <adec:decorative xmlns:adec="http://schemas.microsoft.com/office/drawing/2017/decorative" val="1"/>
              </a:ext>
            </a:extLst>
          </p:cNvPr>
          <p:cNvSpPr/>
          <p:nvPr/>
        </p:nvSpPr>
        <p:spPr bwMode="auto">
          <a:xfrm>
            <a:off x="9100024" y="3237396"/>
            <a:ext cx="2274972" cy="10341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marL="0" marR="0" lvl="0" indent="0" algn="l" defTabSz="932472"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Does the device need to</a:t>
            </a:r>
            <a:br>
              <a:rPr kumimoji="0" lang="en-GB"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br>
            <a:r>
              <a:rPr kumimoji="0" lang="en-GB"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be logged into a generic account after an</a:t>
            </a:r>
            <a:br>
              <a:rPr kumimoji="0" lang="en-GB"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br>
            <a:r>
              <a:rPr kumimoji="0" lang="en-GB"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authenticated user logs off?</a:t>
            </a:r>
          </a:p>
        </p:txBody>
      </p:sp>
      <p:grpSp>
        <p:nvGrpSpPr>
          <p:cNvPr id="127" name="!!A">
            <a:extLst>
              <a:ext uri="{FF2B5EF4-FFF2-40B4-BE49-F238E27FC236}">
                <a16:creationId xmlns:a16="http://schemas.microsoft.com/office/drawing/2014/main" id="{4254AD26-1AFE-9BC6-0B8F-9EA5446B9F6B}"/>
              </a:ext>
              <a:ext uri="{C183D7F6-B498-43B3-948B-1728B52AA6E4}">
                <adec:decorative xmlns:adec="http://schemas.microsoft.com/office/drawing/2017/decorative" val="1"/>
              </a:ext>
            </a:extLst>
          </p:cNvPr>
          <p:cNvGrpSpPr/>
          <p:nvPr/>
        </p:nvGrpSpPr>
        <p:grpSpPr>
          <a:xfrm>
            <a:off x="11393881" y="3949119"/>
            <a:ext cx="230609" cy="231532"/>
            <a:chOff x="-1827186" y="5547821"/>
            <a:chExt cx="624246" cy="626744"/>
          </a:xfrm>
        </p:grpSpPr>
        <p:pic>
          <p:nvPicPr>
            <p:cNvPr id="128" name="Picture 127">
              <a:extLst>
                <a:ext uri="{FF2B5EF4-FFF2-40B4-BE49-F238E27FC236}">
                  <a16:creationId xmlns:a16="http://schemas.microsoft.com/office/drawing/2014/main" id="{1A629E46-D2B9-DDF4-F5C1-5A81C8E76A14}"/>
                </a:ext>
              </a:extLst>
            </p:cNvPr>
            <p:cNvPicPr>
              <a:picLocks noChangeAspect="1"/>
            </p:cNvPicPr>
            <p:nvPr/>
          </p:nvPicPr>
          <p:blipFill>
            <a:blip r:embed="rId10">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129" name="Graphic 128" descr="Cursor with solid fill">
              <a:extLst>
                <a:ext uri="{FF2B5EF4-FFF2-40B4-BE49-F238E27FC236}">
                  <a16:creationId xmlns:a16="http://schemas.microsoft.com/office/drawing/2014/main" id="{AC37E4B7-ED79-EFDF-CE67-12D75ADA8CA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76064" y="5600192"/>
              <a:ext cx="522002" cy="522002"/>
            </a:xfrm>
            <a:prstGeom prst="rect">
              <a:avLst/>
            </a:prstGeom>
          </p:spPr>
        </p:pic>
      </p:grpSp>
      <p:grpSp>
        <p:nvGrpSpPr>
          <p:cNvPr id="130" name="Group 129">
            <a:extLst>
              <a:ext uri="{FF2B5EF4-FFF2-40B4-BE49-F238E27FC236}">
                <a16:creationId xmlns:a16="http://schemas.microsoft.com/office/drawing/2014/main" id="{9DD540B7-A6DE-8B97-F30D-08D81D8ADF28}"/>
              </a:ext>
              <a:ext uri="{C183D7F6-B498-43B3-948B-1728B52AA6E4}">
                <adec:decorative xmlns:adec="http://schemas.microsoft.com/office/drawing/2017/decorative" val="1"/>
              </a:ext>
            </a:extLst>
          </p:cNvPr>
          <p:cNvGrpSpPr/>
          <p:nvPr/>
        </p:nvGrpSpPr>
        <p:grpSpPr>
          <a:xfrm>
            <a:off x="8279083" y="3418841"/>
            <a:ext cx="671240" cy="671240"/>
            <a:chOff x="3966032" y="2902995"/>
            <a:chExt cx="2937462" cy="2937462"/>
          </a:xfrm>
        </p:grpSpPr>
        <p:grpSp>
          <p:nvGrpSpPr>
            <p:cNvPr id="131" name="Group 130">
              <a:extLst>
                <a:ext uri="{FF2B5EF4-FFF2-40B4-BE49-F238E27FC236}">
                  <a16:creationId xmlns:a16="http://schemas.microsoft.com/office/drawing/2014/main" id="{B6D32A0E-6C79-A446-1F9A-2890589EA4D3}"/>
                </a:ext>
              </a:extLst>
            </p:cNvPr>
            <p:cNvGrpSpPr/>
            <p:nvPr/>
          </p:nvGrpSpPr>
          <p:grpSpPr>
            <a:xfrm>
              <a:off x="3966032" y="2902995"/>
              <a:ext cx="2937462" cy="2937462"/>
              <a:chOff x="3107352" y="3505200"/>
              <a:chExt cx="2247900" cy="2247900"/>
            </a:xfrm>
          </p:grpSpPr>
          <p:sp useBgFill="1">
            <p:nvSpPr>
              <p:cNvPr id="133" name="Oval 132">
                <a:extLst>
                  <a:ext uri="{FF2B5EF4-FFF2-40B4-BE49-F238E27FC236}">
                    <a16:creationId xmlns:a16="http://schemas.microsoft.com/office/drawing/2014/main" id="{6850747D-8261-3F39-16BE-6B284F408D07}"/>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134" name="Oval 133">
                <a:extLst>
                  <a:ext uri="{FF2B5EF4-FFF2-40B4-BE49-F238E27FC236}">
                    <a16:creationId xmlns:a16="http://schemas.microsoft.com/office/drawing/2014/main" id="{AFC69CE3-5998-E857-A831-938AF8E4EE46}"/>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132" name="Oval 131">
              <a:extLst>
                <a:ext uri="{FF2B5EF4-FFF2-40B4-BE49-F238E27FC236}">
                  <a16:creationId xmlns:a16="http://schemas.microsoft.com/office/drawing/2014/main" id="{B900D7BA-882A-197C-8EB6-F3E188454742}"/>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135" name="Oval 134">
            <a:extLst>
              <a:ext uri="{FF2B5EF4-FFF2-40B4-BE49-F238E27FC236}">
                <a16:creationId xmlns:a16="http://schemas.microsoft.com/office/drawing/2014/main" id="{C31EF801-FE66-C184-A146-46641FC77F35}"/>
              </a:ext>
              <a:ext uri="{C183D7F6-B498-43B3-948B-1728B52AA6E4}">
                <adec:decorative xmlns:adec="http://schemas.microsoft.com/office/drawing/2017/decorative" val="1"/>
              </a:ext>
            </a:extLst>
          </p:cNvPr>
          <p:cNvSpPr/>
          <p:nvPr/>
        </p:nvSpPr>
        <p:spPr>
          <a:xfrm>
            <a:off x="8325581" y="3465340"/>
            <a:ext cx="578242" cy="578242"/>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rPr>
              <a:t>6</a:t>
            </a:r>
          </a:p>
        </p:txBody>
      </p:sp>
      <p:sp>
        <p:nvSpPr>
          <p:cNvPr id="10" name="Rectangle 9">
            <a:extLst>
              <a:ext uri="{FF2B5EF4-FFF2-40B4-BE49-F238E27FC236}">
                <a16:creationId xmlns:a16="http://schemas.microsoft.com/office/drawing/2014/main" id="{051DFFAA-233F-9D12-B491-1C0A77C787E0}"/>
              </a:ext>
              <a:ext uri="{C183D7F6-B498-43B3-948B-1728B52AA6E4}">
                <adec:decorative xmlns:adec="http://schemas.microsoft.com/office/drawing/2017/decorative" val="1"/>
              </a:ext>
            </a:extLst>
          </p:cNvPr>
          <p:cNvSpPr/>
          <p:nvPr/>
        </p:nvSpPr>
        <p:spPr bwMode="auto">
          <a:xfrm>
            <a:off x="0" y="342900"/>
            <a:ext cx="12192000" cy="6515100"/>
          </a:xfrm>
          <a:prstGeom prst="rect">
            <a:avLst/>
          </a:prstGeom>
          <a:solidFill>
            <a:schemeClr val="bg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0" name="Rectangle: Rounded Corners 29">
            <a:extLst>
              <a:ext uri="{FF2B5EF4-FFF2-40B4-BE49-F238E27FC236}">
                <a16:creationId xmlns:a16="http://schemas.microsoft.com/office/drawing/2014/main" id="{0E000EBA-7183-7BCE-E4E7-3965A85D4297}"/>
              </a:ext>
              <a:ext uri="{C183D7F6-B498-43B3-948B-1728B52AA6E4}">
                <adec:decorative xmlns:adec="http://schemas.microsoft.com/office/drawing/2017/decorative" val="1"/>
              </a:ext>
            </a:extLst>
          </p:cNvPr>
          <p:cNvSpPr>
            <a:spLocks/>
          </p:cNvSpPr>
          <p:nvPr/>
        </p:nvSpPr>
        <p:spPr bwMode="auto">
          <a:xfrm>
            <a:off x="2365940" y="2302295"/>
            <a:ext cx="7460120" cy="3582770"/>
          </a:xfrm>
          <a:prstGeom prst="roundRect">
            <a:avLst>
              <a:gd name="adj" fmla="val 3386"/>
            </a:avLst>
          </a:prstGeom>
          <a:solidFill>
            <a:schemeClr val="bg1"/>
          </a:solidFill>
          <a:ln w="12700">
            <a:noFill/>
            <a:headEnd type="none" w="med" len="med"/>
            <a:tailEnd type="none" w="med" len="med"/>
          </a:ln>
          <a:effectLst>
            <a:glow rad="114300">
              <a:schemeClr val="tx1">
                <a:alpha val="15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9" name="Freeform: Shape 28">
            <a:extLst>
              <a:ext uri="{FF2B5EF4-FFF2-40B4-BE49-F238E27FC236}">
                <a16:creationId xmlns:a16="http://schemas.microsoft.com/office/drawing/2014/main" id="{EBF2BC94-1956-357E-F009-F6CDFB6025DF}"/>
              </a:ext>
              <a:ext uri="{C183D7F6-B498-43B3-948B-1728B52AA6E4}">
                <adec:decorative xmlns:adec="http://schemas.microsoft.com/office/drawing/2017/decorative" val="1"/>
              </a:ext>
            </a:extLst>
          </p:cNvPr>
          <p:cNvSpPr/>
          <p:nvPr/>
        </p:nvSpPr>
        <p:spPr bwMode="auto">
          <a:xfrm rot="16200000">
            <a:off x="10773935" y="1613877"/>
            <a:ext cx="1646815" cy="1189317"/>
          </a:xfrm>
          <a:custGeom>
            <a:avLst/>
            <a:gdLst>
              <a:gd name="connsiteX0" fmla="*/ 1628958 w 1784350"/>
              <a:gd name="connsiteY0" fmla="*/ 1288644 h 1288644"/>
              <a:gd name="connsiteX1" fmla="*/ 0 w 1784350"/>
              <a:gd name="connsiteY1" fmla="*/ 1288644 h 1288644"/>
              <a:gd name="connsiteX2" fmla="*/ 3047 w 1784350"/>
              <a:gd name="connsiteY2" fmla="*/ 1228822 h 1288644"/>
              <a:gd name="connsiteX3" fmla="*/ 880697 w 1784350"/>
              <a:gd name="connsiteY3" fmla="*/ 436463 h 1288644"/>
              <a:gd name="connsiteX4" fmla="*/ 1347887 w 1784350"/>
              <a:gd name="connsiteY4" fmla="*/ 436463 h 1288644"/>
              <a:gd name="connsiteX5" fmla="*/ 1784350 w 1784350"/>
              <a:gd name="connsiteY5" fmla="*/ 0 h 1288644"/>
              <a:gd name="connsiteX6" fmla="*/ 1784350 w 1784350"/>
              <a:gd name="connsiteY6" fmla="*/ 872927 h 1288644"/>
              <a:gd name="connsiteX7" fmla="*/ 1784350 w 1784350"/>
              <a:gd name="connsiteY7" fmla="*/ 1133252 h 1288644"/>
              <a:gd name="connsiteX8" fmla="*/ 1628958 w 1784350"/>
              <a:gd name="connsiteY8" fmla="*/ 1288644 h 128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4350" h="1288644">
                <a:moveTo>
                  <a:pt x="1628958" y="1288644"/>
                </a:moveTo>
                <a:lnTo>
                  <a:pt x="0" y="1288644"/>
                </a:lnTo>
                <a:lnTo>
                  <a:pt x="3047" y="1228822"/>
                </a:lnTo>
                <a:cubicBezTo>
                  <a:pt x="48441" y="785399"/>
                  <a:pt x="425808" y="436463"/>
                  <a:pt x="880697" y="436463"/>
                </a:cubicBezTo>
                <a:lnTo>
                  <a:pt x="1347887" y="436463"/>
                </a:lnTo>
                <a:cubicBezTo>
                  <a:pt x="1587928" y="436463"/>
                  <a:pt x="1784350" y="240042"/>
                  <a:pt x="1784350" y="0"/>
                </a:cubicBezTo>
                <a:lnTo>
                  <a:pt x="1784350" y="872927"/>
                </a:lnTo>
                <a:lnTo>
                  <a:pt x="1784350" y="1133252"/>
                </a:lnTo>
                <a:cubicBezTo>
                  <a:pt x="1784350" y="1219073"/>
                  <a:pt x="1714779" y="1288644"/>
                  <a:pt x="1628958" y="1288644"/>
                </a:cubicBezTo>
                <a:close/>
              </a:path>
            </a:pathLst>
          </a:custGeom>
          <a:gradFill>
            <a:gsLst>
              <a:gs pos="50000">
                <a:srgbClr val="94E19A"/>
              </a:gs>
              <a:gs pos="0">
                <a:srgbClr val="AEF23D"/>
              </a:gs>
              <a:gs pos="100000">
                <a:srgbClr val="79CFFC"/>
              </a:gs>
            </a:gsLst>
            <a:lin ang="2700000" scaled="1"/>
          </a:gradFill>
          <a:ln w="376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err="1">
              <a:ln>
                <a:noFill/>
              </a:ln>
              <a:solidFill>
                <a:srgbClr val="000000"/>
              </a:solidFill>
              <a:effectLst/>
              <a:uLnTx/>
              <a:uFillTx/>
              <a:latin typeface="Segoe UI"/>
              <a:ea typeface="+mn-ea"/>
              <a:cs typeface="+mn-cs"/>
            </a:endParaRPr>
          </a:p>
        </p:txBody>
      </p:sp>
      <p:sp>
        <p:nvSpPr>
          <p:cNvPr id="4" name="Freeform: Shape 3">
            <a:extLst>
              <a:ext uri="{FF2B5EF4-FFF2-40B4-BE49-F238E27FC236}">
                <a16:creationId xmlns:a16="http://schemas.microsoft.com/office/drawing/2014/main" id="{38695748-F541-40FE-3A90-2C20F0D29DCC}"/>
              </a:ext>
              <a:ext uri="{C183D7F6-B498-43B3-948B-1728B52AA6E4}">
                <adec:decorative xmlns:adec="http://schemas.microsoft.com/office/drawing/2017/decorative" val="1"/>
              </a:ext>
            </a:extLst>
          </p:cNvPr>
          <p:cNvSpPr/>
          <p:nvPr/>
        </p:nvSpPr>
        <p:spPr bwMode="auto">
          <a:xfrm flipH="1" flipV="1">
            <a:off x="0" y="-1"/>
            <a:ext cx="12192000" cy="1665387"/>
          </a:xfrm>
          <a:custGeom>
            <a:avLst/>
            <a:gdLst>
              <a:gd name="connsiteX0" fmla="*/ 11268532 w 12192000"/>
              <a:gd name="connsiteY0" fmla="*/ 106 h 4074802"/>
              <a:gd name="connsiteX1" fmla="*/ 12185209 w 12192000"/>
              <a:gd name="connsiteY1" fmla="*/ 20416 h 4074802"/>
              <a:gd name="connsiteX2" fmla="*/ 12192000 w 12192000"/>
              <a:gd name="connsiteY2" fmla="*/ 20811 h 4074802"/>
              <a:gd name="connsiteX3" fmla="*/ 12192000 w 12192000"/>
              <a:gd name="connsiteY3" fmla="*/ 1064902 h 4074802"/>
              <a:gd name="connsiteX4" fmla="*/ 12192000 w 12192000"/>
              <a:gd name="connsiteY4" fmla="*/ 1585602 h 4074802"/>
              <a:gd name="connsiteX5" fmla="*/ 12192000 w 12192000"/>
              <a:gd name="connsiteY5" fmla="*/ 4074802 h 4074802"/>
              <a:gd name="connsiteX6" fmla="*/ 0 w 12192000"/>
              <a:gd name="connsiteY6" fmla="*/ 4074802 h 4074802"/>
              <a:gd name="connsiteX7" fmla="*/ 0 w 12192000"/>
              <a:gd name="connsiteY7" fmla="*/ 1585602 h 4074802"/>
              <a:gd name="connsiteX8" fmla="*/ 0 w 12192000"/>
              <a:gd name="connsiteY8" fmla="*/ 1064902 h 4074802"/>
              <a:gd name="connsiteX9" fmla="*/ 0 w 12192000"/>
              <a:gd name="connsiteY9" fmla="*/ 16345 h 4074802"/>
              <a:gd name="connsiteX10" fmla="*/ 244047 w 12192000"/>
              <a:gd name="connsiteY10" fmla="*/ 27486 h 4074802"/>
              <a:gd name="connsiteX11" fmla="*/ 1686840 w 12192000"/>
              <a:gd name="connsiteY11" fmla="*/ 173856 h 4074802"/>
              <a:gd name="connsiteX12" fmla="*/ 9172284 w 12192000"/>
              <a:gd name="connsiteY12" fmla="*/ 173856 h 4074802"/>
              <a:gd name="connsiteX13" fmla="*/ 11268532 w 12192000"/>
              <a:gd name="connsiteY13" fmla="*/ 106 h 407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4074802">
                <a:moveTo>
                  <a:pt x="11268532" y="106"/>
                </a:moveTo>
                <a:cubicBezTo>
                  <a:pt x="11570638" y="-964"/>
                  <a:pt x="11877794" y="6092"/>
                  <a:pt x="12185209" y="20416"/>
                </a:cubicBezTo>
                <a:lnTo>
                  <a:pt x="12192000" y="20811"/>
                </a:lnTo>
                <a:lnTo>
                  <a:pt x="12192000" y="1064902"/>
                </a:lnTo>
                <a:lnTo>
                  <a:pt x="12192000" y="1585602"/>
                </a:lnTo>
                <a:lnTo>
                  <a:pt x="12192000" y="4074802"/>
                </a:lnTo>
                <a:lnTo>
                  <a:pt x="0" y="4074802"/>
                </a:lnTo>
                <a:lnTo>
                  <a:pt x="0" y="1585602"/>
                </a:lnTo>
                <a:lnTo>
                  <a:pt x="0" y="1064902"/>
                </a:lnTo>
                <a:lnTo>
                  <a:pt x="0" y="16345"/>
                </a:lnTo>
                <a:lnTo>
                  <a:pt x="244047" y="27486"/>
                </a:lnTo>
                <a:cubicBezTo>
                  <a:pt x="678291" y="52375"/>
                  <a:pt x="1158360" y="99922"/>
                  <a:pt x="1686840" y="173856"/>
                </a:cubicBezTo>
                <a:cubicBezTo>
                  <a:pt x="5914682" y="765330"/>
                  <a:pt x="9172284" y="173856"/>
                  <a:pt x="9172284" y="173856"/>
                </a:cubicBezTo>
                <a:cubicBezTo>
                  <a:pt x="9789564" y="56236"/>
                  <a:pt x="10513267" y="2780"/>
                  <a:pt x="11268532" y="106"/>
                </a:cubicBezTo>
                <a:close/>
              </a:path>
            </a:pathLst>
          </a:custGeom>
          <a:gradFill>
            <a:gsLst>
              <a:gs pos="0">
                <a:srgbClr val="716CDC"/>
              </a:gs>
              <a:gs pos="100000">
                <a:srgbClr val="342792"/>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err="1">
              <a:ln>
                <a:noFill/>
              </a:ln>
              <a:solidFill>
                <a:srgbClr val="000000"/>
              </a:solidFill>
              <a:effectLst/>
              <a:uLnTx/>
              <a:uFillTx/>
              <a:latin typeface="Segoe UI"/>
              <a:ea typeface="+mn-ea"/>
              <a:cs typeface="+mn-cs"/>
            </a:endParaRPr>
          </a:p>
        </p:txBody>
      </p:sp>
      <p:sp>
        <p:nvSpPr>
          <p:cNvPr id="12" name="Title 1">
            <a:extLst>
              <a:ext uri="{FF2B5EF4-FFF2-40B4-BE49-F238E27FC236}">
                <a16:creationId xmlns:a16="http://schemas.microsoft.com/office/drawing/2014/main" id="{2C0136A2-8768-F9D2-A0E2-035565B02893}"/>
              </a:ext>
              <a:ext uri="{C183D7F6-B498-43B3-948B-1728B52AA6E4}">
                <adec:decorative xmlns:adec="http://schemas.microsoft.com/office/drawing/2017/decorative" val="1"/>
              </a:ext>
            </a:extLst>
          </p:cNvPr>
          <p:cNvSpPr>
            <a:spLocks noGrp="1"/>
          </p:cNvSpPr>
          <p:nvPr>
            <p:ph type="title"/>
          </p:nvPr>
        </p:nvSpPr>
        <p:spPr>
          <a:xfrm>
            <a:off x="460247" y="457200"/>
            <a:ext cx="11274552" cy="677108"/>
          </a:xfrm>
        </p:spPr>
        <p:txBody>
          <a:bodyPr/>
          <a:lstStyle/>
          <a:p>
            <a:r>
              <a:rPr lang="en-GB" sz="2800">
                <a:solidFill>
                  <a:schemeClr val="bg1"/>
                </a:solidFill>
              </a:rPr>
              <a:t>Mobile device management considerations</a:t>
            </a:r>
            <a:br>
              <a:rPr lang="en-GB">
                <a:solidFill>
                  <a:schemeClr val="bg1"/>
                </a:solidFill>
              </a:rPr>
            </a:br>
            <a:r>
              <a:rPr lang="en-GB" sz="1600">
                <a:solidFill>
                  <a:schemeClr val="bg1"/>
                </a:solidFill>
                <a:latin typeface="Segoe UI Semilight" panose="020B0402040204020203" pitchFamily="34" charset="0"/>
                <a:cs typeface="Segoe UI Semilight" panose="020B0402040204020203" pitchFamily="34" charset="0"/>
              </a:rPr>
              <a:t>Mobile device management (MDM) solutions provide functionality to simplify deployment, management and monitoring of devices. </a:t>
            </a:r>
            <a:endParaRPr lang="en-GB">
              <a:solidFill>
                <a:schemeClr val="bg1"/>
              </a:solidFill>
              <a:latin typeface="Segoe UI Semilight" panose="020B0402040204020203" pitchFamily="34" charset="0"/>
              <a:cs typeface="Segoe UI Semilight" panose="020B0402040204020203" pitchFamily="34" charset="0"/>
            </a:endParaRPr>
          </a:p>
        </p:txBody>
      </p:sp>
      <p:sp>
        <p:nvSpPr>
          <p:cNvPr id="33" name="Title 1">
            <a:extLst>
              <a:ext uri="{FF2B5EF4-FFF2-40B4-BE49-F238E27FC236}">
                <a16:creationId xmlns:a16="http://schemas.microsoft.com/office/drawing/2014/main" id="{BB3A6259-7C5E-2E28-C693-2E98A22B7855}"/>
              </a:ext>
              <a:ext uri="{C183D7F6-B498-43B3-948B-1728B52AA6E4}">
                <adec:decorative xmlns:adec="http://schemas.microsoft.com/office/drawing/2017/decorative" val="1"/>
              </a:ext>
            </a:extLst>
          </p:cNvPr>
          <p:cNvSpPr txBox="1">
            <a:spLocks/>
          </p:cNvSpPr>
          <p:nvPr/>
        </p:nvSpPr>
        <p:spPr>
          <a:xfrm>
            <a:off x="2744357" y="2765788"/>
            <a:ext cx="6703286" cy="738664"/>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50" baseline="0">
                <a:ln w="3175">
                  <a:noFill/>
                </a:ln>
                <a:solidFill>
                  <a:schemeClr val="tx1"/>
                </a:solidFill>
                <a:effectLst/>
                <a:latin typeface="+mj-lt"/>
                <a:ea typeface="+mn-ea"/>
                <a:cs typeface="Segoe UI" pitchFamily="34" charset="0"/>
              </a:defRPr>
            </a:lvl1pPr>
          </a:lstStyle>
          <a:p>
            <a:pPr lvl="0" algn="ctr"/>
            <a:r>
              <a:rPr lang="en-GB" sz="2400">
                <a:solidFill>
                  <a:srgbClr val="292828"/>
                </a:solidFill>
              </a:rPr>
              <a:t>Does the device need to be logged into a generic account after an authenticated user logs off </a:t>
            </a:r>
            <a:endParaRPr kumimoji="0" lang="en-GB" sz="2400" b="0" i="0" u="none" strike="noStrike" kern="1200" cap="none" spc="-50" normalizeH="0" baseline="0" noProof="0">
              <a:ln w="3175">
                <a:noFill/>
              </a:ln>
              <a:solidFill>
                <a:srgbClr val="292828"/>
              </a:solidFill>
              <a:effectLst/>
              <a:uLnTx/>
              <a:uFillTx/>
              <a:latin typeface="Segoe UI Semibold"/>
              <a:ea typeface="+mn-ea"/>
              <a:cs typeface="Segoe UI" pitchFamily="34" charset="0"/>
            </a:endParaRPr>
          </a:p>
        </p:txBody>
      </p:sp>
      <p:grpSp>
        <p:nvGrpSpPr>
          <p:cNvPr id="3" name="Group 2">
            <a:extLst>
              <a:ext uri="{FF2B5EF4-FFF2-40B4-BE49-F238E27FC236}">
                <a16:creationId xmlns:a16="http://schemas.microsoft.com/office/drawing/2014/main" id="{6AA3EB22-351A-CA80-3C7A-303AD445974C}"/>
              </a:ext>
              <a:ext uri="{C183D7F6-B498-43B3-948B-1728B52AA6E4}">
                <adec:decorative xmlns:adec="http://schemas.microsoft.com/office/drawing/2017/decorative" val="1"/>
              </a:ext>
            </a:extLst>
          </p:cNvPr>
          <p:cNvGrpSpPr/>
          <p:nvPr/>
        </p:nvGrpSpPr>
        <p:grpSpPr>
          <a:xfrm>
            <a:off x="5692263" y="4231897"/>
            <a:ext cx="807474" cy="807474"/>
            <a:chOff x="3966032" y="2902995"/>
            <a:chExt cx="2937462" cy="2937462"/>
          </a:xfrm>
        </p:grpSpPr>
        <p:grpSp>
          <p:nvGrpSpPr>
            <p:cNvPr id="11" name="Group 10">
              <a:extLst>
                <a:ext uri="{FF2B5EF4-FFF2-40B4-BE49-F238E27FC236}">
                  <a16:creationId xmlns:a16="http://schemas.microsoft.com/office/drawing/2014/main" id="{92EC051E-54DC-406D-EB5D-4EC51740C337}"/>
                </a:ext>
              </a:extLst>
            </p:cNvPr>
            <p:cNvGrpSpPr/>
            <p:nvPr/>
          </p:nvGrpSpPr>
          <p:grpSpPr>
            <a:xfrm>
              <a:off x="3966032" y="2902995"/>
              <a:ext cx="2937462" cy="2937462"/>
              <a:chOff x="3107352" y="3505200"/>
              <a:chExt cx="2247900" cy="2247900"/>
            </a:xfrm>
          </p:grpSpPr>
          <p:sp useBgFill="1">
            <p:nvSpPr>
              <p:cNvPr id="15" name="Oval 14">
                <a:extLst>
                  <a:ext uri="{FF2B5EF4-FFF2-40B4-BE49-F238E27FC236}">
                    <a16:creationId xmlns:a16="http://schemas.microsoft.com/office/drawing/2014/main" id="{F69B23AB-57D1-619B-0EBD-E27629C7F262}"/>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sp useBgFill="1">
            <p:nvSpPr>
              <p:cNvPr id="16" name="Oval 15">
                <a:extLst>
                  <a:ext uri="{FF2B5EF4-FFF2-40B4-BE49-F238E27FC236}">
                    <a16:creationId xmlns:a16="http://schemas.microsoft.com/office/drawing/2014/main" id="{746D2F3E-51DA-8B5B-2B41-E5237F45A9AE}"/>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p:nvSpPr>
            <p:cNvPr id="14" name="Oval 13">
              <a:extLst>
                <a:ext uri="{FF2B5EF4-FFF2-40B4-BE49-F238E27FC236}">
                  <a16:creationId xmlns:a16="http://schemas.microsoft.com/office/drawing/2014/main" id="{887392B5-F2F0-4F0F-2C1F-CD994F6E43C3}"/>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useBgFill="1">
        <p:nvSpPr>
          <p:cNvPr id="17" name="Oval 16">
            <a:extLst>
              <a:ext uri="{FF2B5EF4-FFF2-40B4-BE49-F238E27FC236}">
                <a16:creationId xmlns:a16="http://schemas.microsoft.com/office/drawing/2014/main" id="{F9629614-A944-197C-FE48-997DDCD6E657}"/>
              </a:ext>
              <a:ext uri="{C183D7F6-B498-43B3-948B-1728B52AA6E4}">
                <adec:decorative xmlns:adec="http://schemas.microsoft.com/office/drawing/2017/decorative" val="1"/>
              </a:ext>
            </a:extLst>
          </p:cNvPr>
          <p:cNvSpPr/>
          <p:nvPr/>
        </p:nvSpPr>
        <p:spPr>
          <a:xfrm>
            <a:off x="5748199" y="4287833"/>
            <a:ext cx="695602" cy="695602"/>
          </a:xfrm>
          <a:prstGeom prst="ellipse">
            <a:avLst/>
          </a:prstGeom>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21" normalizeH="0" baseline="0" noProof="0">
              <a:ln w="3175">
                <a:noFill/>
              </a:ln>
              <a:gradFill>
                <a:gsLst>
                  <a:gs pos="0">
                    <a:srgbClr val="F0F0F0"/>
                  </a:gs>
                  <a:gs pos="99000">
                    <a:srgbClr val="ACDED9"/>
                  </a:gs>
                </a:gsLst>
                <a:lin ang="2700000" scaled="0"/>
              </a:gradFill>
              <a:effectLst/>
              <a:uLnTx/>
              <a:uFillTx/>
              <a:latin typeface="Segoe UI"/>
              <a:ea typeface="+mn-ea"/>
              <a:cs typeface="Segoe UI" pitchFamily="34" charset="0"/>
            </a:endParaRPr>
          </a:p>
        </p:txBody>
      </p:sp>
      <p:sp>
        <p:nvSpPr>
          <p:cNvPr id="34" name="Title 1">
            <a:extLst>
              <a:ext uri="{FF2B5EF4-FFF2-40B4-BE49-F238E27FC236}">
                <a16:creationId xmlns:a16="http://schemas.microsoft.com/office/drawing/2014/main" id="{7AF4635C-77E2-B989-3A20-A733EB514D4B}"/>
              </a:ext>
              <a:ext uri="{C183D7F6-B498-43B3-948B-1728B52AA6E4}">
                <adec:decorative xmlns:adec="http://schemas.microsoft.com/office/drawing/2017/decorative" val="1"/>
              </a:ext>
            </a:extLst>
          </p:cNvPr>
          <p:cNvSpPr txBox="1">
            <a:spLocks/>
          </p:cNvSpPr>
          <p:nvPr/>
        </p:nvSpPr>
        <p:spPr>
          <a:xfrm>
            <a:off x="2987040" y="3592130"/>
            <a:ext cx="6217920" cy="246221"/>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50" baseline="0">
                <a:ln w="3175">
                  <a:noFill/>
                </a:ln>
                <a:solidFill>
                  <a:schemeClr val="tx1"/>
                </a:solidFill>
                <a:effectLst/>
                <a:latin typeface="+mj-lt"/>
                <a:ea typeface="+mn-ea"/>
                <a:cs typeface="Segoe UI" pitchFamily="34" charset="0"/>
              </a:defRPr>
            </a:lvl1pPr>
          </a:lstStyle>
          <a:p>
            <a:pPr lvl="0" algn="ctr">
              <a:spcAft>
                <a:spcPts val="1000"/>
              </a:spcAft>
            </a:pPr>
            <a:r>
              <a:rPr lang="en-GB" sz="1600">
                <a:solidFill>
                  <a:srgbClr val="292828"/>
                </a:solidFill>
                <a:latin typeface="Segoe UI"/>
              </a:rPr>
              <a:t>(to be "always on", e.g., in clinical settings)?</a:t>
            </a:r>
          </a:p>
        </p:txBody>
      </p:sp>
      <p:sp>
        <p:nvSpPr>
          <p:cNvPr id="38" name="Freeform: Shape 37">
            <a:extLst>
              <a:ext uri="{FF2B5EF4-FFF2-40B4-BE49-F238E27FC236}">
                <a16:creationId xmlns:a16="http://schemas.microsoft.com/office/drawing/2014/main" id="{1226769F-2B2E-6A0C-CBBD-5F08EA7168CB}"/>
              </a:ext>
              <a:ext uri="{C183D7F6-B498-43B3-948B-1728B52AA6E4}">
                <adec:decorative xmlns:adec="http://schemas.microsoft.com/office/drawing/2017/decorative" val="1"/>
              </a:ext>
            </a:extLst>
          </p:cNvPr>
          <p:cNvSpPr/>
          <p:nvPr/>
        </p:nvSpPr>
        <p:spPr>
          <a:xfrm rot="10800000">
            <a:off x="9200269" y="4882289"/>
            <a:ext cx="635881" cy="783659"/>
          </a:xfrm>
          <a:custGeom>
            <a:avLst/>
            <a:gdLst>
              <a:gd name="connsiteX0" fmla="*/ 0 w 2651759"/>
              <a:gd name="connsiteY0" fmla="*/ 1971865 h 3268027"/>
              <a:gd name="connsiteX1" fmla="*/ 0 w 2651759"/>
              <a:gd name="connsiteY1" fmla="*/ 1309973 h 3268027"/>
              <a:gd name="connsiteX2" fmla="*/ 1309973 w 2651759"/>
              <a:gd name="connsiteY2" fmla="*/ 0 h 3268027"/>
              <a:gd name="connsiteX3" fmla="*/ 1341787 w 2651759"/>
              <a:gd name="connsiteY3" fmla="*/ 0 h 3268027"/>
              <a:gd name="connsiteX4" fmla="*/ 2651760 w 2651759"/>
              <a:gd name="connsiteY4" fmla="*/ 1309973 h 3268027"/>
              <a:gd name="connsiteX5" fmla="*/ 2651760 w 2651759"/>
              <a:gd name="connsiteY5" fmla="*/ 1309973 h 3268027"/>
              <a:gd name="connsiteX6" fmla="*/ 1341787 w 2651759"/>
              <a:gd name="connsiteY6" fmla="*/ 2619947 h 3268027"/>
              <a:gd name="connsiteX7" fmla="*/ 648081 w 2651759"/>
              <a:gd name="connsiteY7" fmla="*/ 2619947 h 3268027"/>
              <a:gd name="connsiteX8" fmla="*/ 0 w 2651759"/>
              <a:gd name="connsiteY8" fmla="*/ 3268028 h 3268027"/>
              <a:gd name="connsiteX9" fmla="*/ 0 w 2651759"/>
              <a:gd name="connsiteY9" fmla="*/ 1971865 h 3268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1759" h="3268027">
                <a:moveTo>
                  <a:pt x="0" y="1971865"/>
                </a:moveTo>
                <a:lnTo>
                  <a:pt x="0" y="1309973"/>
                </a:lnTo>
                <a:cubicBezTo>
                  <a:pt x="0" y="589502"/>
                  <a:pt x="589502" y="0"/>
                  <a:pt x="1309973" y="0"/>
                </a:cubicBezTo>
                <a:lnTo>
                  <a:pt x="1341787" y="0"/>
                </a:lnTo>
                <a:cubicBezTo>
                  <a:pt x="2062258" y="0"/>
                  <a:pt x="2651760" y="589502"/>
                  <a:pt x="2651760" y="1309973"/>
                </a:cubicBezTo>
                <a:lnTo>
                  <a:pt x="2651760" y="1309973"/>
                </a:lnTo>
                <a:cubicBezTo>
                  <a:pt x="2651760" y="2030444"/>
                  <a:pt x="2062258" y="2619947"/>
                  <a:pt x="1341787" y="2619947"/>
                </a:cubicBezTo>
                <a:lnTo>
                  <a:pt x="648081" y="2619947"/>
                </a:lnTo>
                <a:cubicBezTo>
                  <a:pt x="291656" y="2619947"/>
                  <a:pt x="0" y="2911602"/>
                  <a:pt x="0" y="3268028"/>
                </a:cubicBezTo>
                <a:lnTo>
                  <a:pt x="0" y="1971865"/>
                </a:lnTo>
                <a:close/>
              </a:path>
            </a:pathLst>
          </a:custGeom>
          <a:gradFill>
            <a:gsLst>
              <a:gs pos="50000">
                <a:srgbClr val="FCC053"/>
              </a:gs>
              <a:gs pos="0">
                <a:srgbClr val="FDD301"/>
              </a:gs>
              <a:gs pos="100000">
                <a:srgbClr val="FBAEA1"/>
              </a:gs>
            </a:gsLst>
            <a:lin ang="2700000" scaled="1"/>
          </a:gradFill>
          <a:ln w="376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rgbClr val="000000"/>
              </a:solidFill>
              <a:latin typeface="Segoe UI"/>
            </a:endParaRPr>
          </a:p>
        </p:txBody>
      </p:sp>
      <p:grpSp>
        <p:nvGrpSpPr>
          <p:cNvPr id="2" name="Group 1">
            <a:extLst>
              <a:ext uri="{FF2B5EF4-FFF2-40B4-BE49-F238E27FC236}">
                <a16:creationId xmlns:a16="http://schemas.microsoft.com/office/drawing/2014/main" id="{3438C133-1184-4D8A-1664-444A782E1731}"/>
              </a:ext>
              <a:ext uri="{C183D7F6-B498-43B3-948B-1728B52AA6E4}">
                <adec:decorative xmlns:adec="http://schemas.microsoft.com/office/drawing/2017/decorative" val="1"/>
              </a:ext>
            </a:extLst>
          </p:cNvPr>
          <p:cNvGrpSpPr/>
          <p:nvPr/>
        </p:nvGrpSpPr>
        <p:grpSpPr>
          <a:xfrm>
            <a:off x="5913270" y="4456964"/>
            <a:ext cx="365460" cy="357340"/>
            <a:chOff x="2660609" y="2906225"/>
            <a:chExt cx="214312" cy="209550"/>
          </a:xfrm>
        </p:grpSpPr>
        <p:sp>
          <p:nvSpPr>
            <p:cNvPr id="32" name="Freeform: Shape 31">
              <a:extLst>
                <a:ext uri="{FF2B5EF4-FFF2-40B4-BE49-F238E27FC236}">
                  <a16:creationId xmlns:a16="http://schemas.microsoft.com/office/drawing/2014/main" id="{5420F7FA-C520-DA4E-23BD-5235F0A5E7BA}"/>
                </a:ext>
              </a:extLst>
            </p:cNvPr>
            <p:cNvSpPr/>
            <p:nvPr/>
          </p:nvSpPr>
          <p:spPr>
            <a:xfrm>
              <a:off x="2660609" y="2991950"/>
              <a:ext cx="123825" cy="123825"/>
            </a:xfrm>
            <a:custGeom>
              <a:avLst/>
              <a:gdLst>
                <a:gd name="connsiteX0" fmla="*/ 0 w 123825"/>
                <a:gd name="connsiteY0" fmla="*/ 123825 h 123825"/>
                <a:gd name="connsiteX1" fmla="*/ 5715 w 123825"/>
                <a:gd name="connsiteY1" fmla="*/ 98107 h 123825"/>
                <a:gd name="connsiteX2" fmla="*/ 45720 w 123825"/>
                <a:gd name="connsiteY2" fmla="*/ 78105 h 123825"/>
                <a:gd name="connsiteX3" fmla="*/ 47625 w 123825"/>
                <a:gd name="connsiteY3" fmla="*/ 59055 h 123825"/>
                <a:gd name="connsiteX4" fmla="*/ 37148 w 123825"/>
                <a:gd name="connsiteY4" fmla="*/ 28575 h 123825"/>
                <a:gd name="connsiteX5" fmla="*/ 43815 w 123825"/>
                <a:gd name="connsiteY5" fmla="*/ 8572 h 123825"/>
                <a:gd name="connsiteX6" fmla="*/ 62865 w 123825"/>
                <a:gd name="connsiteY6" fmla="*/ 0 h 123825"/>
                <a:gd name="connsiteX7" fmla="*/ 81915 w 123825"/>
                <a:gd name="connsiteY7" fmla="*/ 8572 h 123825"/>
                <a:gd name="connsiteX8" fmla="*/ 88582 w 123825"/>
                <a:gd name="connsiteY8" fmla="*/ 28575 h 123825"/>
                <a:gd name="connsiteX9" fmla="*/ 78105 w 123825"/>
                <a:gd name="connsiteY9" fmla="*/ 59055 h 123825"/>
                <a:gd name="connsiteX10" fmla="*/ 80010 w 123825"/>
                <a:gd name="connsiteY10" fmla="*/ 78105 h 123825"/>
                <a:gd name="connsiteX11" fmla="*/ 120015 w 123825"/>
                <a:gd name="connsiteY11" fmla="*/ 98107 h 123825"/>
                <a:gd name="connsiteX12" fmla="*/ 125730 w 123825"/>
                <a:gd name="connsiteY12" fmla="*/ 123825 h 123825"/>
                <a:gd name="connsiteX13" fmla="*/ 0 w 123825"/>
                <a:gd name="connsiteY13" fmla="*/ 123825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825" h="123825">
                  <a:moveTo>
                    <a:pt x="0" y="123825"/>
                  </a:moveTo>
                  <a:cubicBezTo>
                    <a:pt x="0" y="115253"/>
                    <a:pt x="1905" y="106680"/>
                    <a:pt x="5715" y="98107"/>
                  </a:cubicBezTo>
                  <a:cubicBezTo>
                    <a:pt x="9525" y="90488"/>
                    <a:pt x="25718" y="85725"/>
                    <a:pt x="45720" y="78105"/>
                  </a:cubicBezTo>
                  <a:cubicBezTo>
                    <a:pt x="51435" y="76200"/>
                    <a:pt x="50482" y="61913"/>
                    <a:pt x="47625" y="59055"/>
                  </a:cubicBezTo>
                  <a:cubicBezTo>
                    <a:pt x="40005" y="50483"/>
                    <a:pt x="36195" y="40005"/>
                    <a:pt x="37148" y="28575"/>
                  </a:cubicBezTo>
                  <a:cubicBezTo>
                    <a:pt x="36195" y="20955"/>
                    <a:pt x="39052" y="14288"/>
                    <a:pt x="43815" y="8572"/>
                  </a:cubicBezTo>
                  <a:cubicBezTo>
                    <a:pt x="48577" y="2858"/>
                    <a:pt x="55245" y="0"/>
                    <a:pt x="62865" y="0"/>
                  </a:cubicBezTo>
                  <a:cubicBezTo>
                    <a:pt x="70485" y="0"/>
                    <a:pt x="77152" y="3810"/>
                    <a:pt x="81915" y="8572"/>
                  </a:cubicBezTo>
                  <a:cubicBezTo>
                    <a:pt x="86677" y="14288"/>
                    <a:pt x="88582" y="20955"/>
                    <a:pt x="88582" y="28575"/>
                  </a:cubicBezTo>
                  <a:cubicBezTo>
                    <a:pt x="89535" y="40005"/>
                    <a:pt x="85725" y="51435"/>
                    <a:pt x="78105" y="59055"/>
                  </a:cubicBezTo>
                  <a:cubicBezTo>
                    <a:pt x="75248" y="61913"/>
                    <a:pt x="75248" y="76200"/>
                    <a:pt x="80010" y="78105"/>
                  </a:cubicBezTo>
                  <a:cubicBezTo>
                    <a:pt x="100013" y="85725"/>
                    <a:pt x="116205" y="90488"/>
                    <a:pt x="120015" y="98107"/>
                  </a:cubicBezTo>
                  <a:cubicBezTo>
                    <a:pt x="123825" y="106680"/>
                    <a:pt x="125730" y="115253"/>
                    <a:pt x="125730" y="123825"/>
                  </a:cubicBezTo>
                  <a:lnTo>
                    <a:pt x="0" y="123825"/>
                  </a:lnTo>
                  <a:close/>
                </a:path>
              </a:pathLst>
            </a:custGeom>
            <a:noFill/>
            <a:ln w="15875" cap="rnd">
              <a:solidFill>
                <a:schemeClr val="tx2"/>
              </a:solidFill>
              <a:prstDash val="solid"/>
              <a:round/>
            </a:ln>
          </p:spPr>
          <p:txBody>
            <a:bodyPr rtlCol="0" anchor="ctr"/>
            <a:lstStyle/>
            <a:p>
              <a:endParaRPr lang="en-GB"/>
            </a:p>
          </p:txBody>
        </p:sp>
        <p:sp>
          <p:nvSpPr>
            <p:cNvPr id="51" name="Freeform: Shape 50">
              <a:extLst>
                <a:ext uri="{FF2B5EF4-FFF2-40B4-BE49-F238E27FC236}">
                  <a16:creationId xmlns:a16="http://schemas.microsoft.com/office/drawing/2014/main" id="{30CC7FF9-3D5A-81CA-4E15-F520B72996E4}"/>
                </a:ext>
              </a:extLst>
            </p:cNvPr>
            <p:cNvSpPr/>
            <p:nvPr/>
          </p:nvSpPr>
          <p:spPr>
            <a:xfrm>
              <a:off x="2776814" y="2925275"/>
              <a:ext cx="28575" cy="28575"/>
            </a:xfrm>
            <a:custGeom>
              <a:avLst/>
              <a:gdLst>
                <a:gd name="connsiteX0" fmla="*/ 17145 w 28575"/>
                <a:gd name="connsiteY0" fmla="*/ 33338 h 28575"/>
                <a:gd name="connsiteX1" fmla="*/ 34290 w 28575"/>
                <a:gd name="connsiteY1" fmla="*/ 16192 h 28575"/>
                <a:gd name="connsiteX2" fmla="*/ 17145 w 28575"/>
                <a:gd name="connsiteY2" fmla="*/ 0 h 28575"/>
                <a:gd name="connsiteX3" fmla="*/ 0 w 28575"/>
                <a:gd name="connsiteY3" fmla="*/ 17145 h 28575"/>
                <a:gd name="connsiteX4" fmla="*/ 17145 w 28575"/>
                <a:gd name="connsiteY4" fmla="*/ 33338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7145" y="33338"/>
                  </a:moveTo>
                  <a:cubicBezTo>
                    <a:pt x="26670" y="33338"/>
                    <a:pt x="34290" y="25717"/>
                    <a:pt x="34290" y="16192"/>
                  </a:cubicBezTo>
                  <a:cubicBezTo>
                    <a:pt x="34290" y="6668"/>
                    <a:pt x="26670" y="0"/>
                    <a:pt x="17145" y="0"/>
                  </a:cubicBezTo>
                  <a:cubicBezTo>
                    <a:pt x="7620" y="0"/>
                    <a:pt x="0" y="7620"/>
                    <a:pt x="0" y="17145"/>
                  </a:cubicBezTo>
                  <a:cubicBezTo>
                    <a:pt x="0" y="26670"/>
                    <a:pt x="7620" y="33338"/>
                    <a:pt x="17145" y="33338"/>
                  </a:cubicBezTo>
                  <a:close/>
                </a:path>
              </a:pathLst>
            </a:custGeom>
            <a:noFill/>
            <a:ln w="15875" cap="rnd">
              <a:solidFill>
                <a:schemeClr val="tx2"/>
              </a:solidFill>
              <a:prstDash val="solid"/>
              <a:round/>
            </a:ln>
          </p:spPr>
          <p:txBody>
            <a:bodyPr rtlCol="0" anchor="ctr"/>
            <a:lstStyle/>
            <a:p>
              <a:endParaRPr lang="en-GB"/>
            </a:p>
          </p:txBody>
        </p:sp>
        <p:sp>
          <p:nvSpPr>
            <p:cNvPr id="52" name="Freeform: Shape 51">
              <a:extLst>
                <a:ext uri="{FF2B5EF4-FFF2-40B4-BE49-F238E27FC236}">
                  <a16:creationId xmlns:a16="http://schemas.microsoft.com/office/drawing/2014/main" id="{A145AF6B-FEE1-E7C7-D3AD-7C19E5D1738B}"/>
                </a:ext>
              </a:extLst>
            </p:cNvPr>
            <p:cNvSpPr/>
            <p:nvPr/>
          </p:nvSpPr>
          <p:spPr>
            <a:xfrm>
              <a:off x="2760621" y="2966233"/>
              <a:ext cx="66675" cy="19050"/>
            </a:xfrm>
            <a:custGeom>
              <a:avLst/>
              <a:gdLst>
                <a:gd name="connsiteX0" fmla="*/ 66675 w 66675"/>
                <a:gd name="connsiteY0" fmla="*/ 25717 h 19050"/>
                <a:gd name="connsiteX1" fmla="*/ 33338 w 66675"/>
                <a:gd name="connsiteY1" fmla="*/ 0 h 19050"/>
                <a:gd name="connsiteX2" fmla="*/ 0 w 66675"/>
                <a:gd name="connsiteY2" fmla="*/ 25717 h 19050"/>
              </a:gdLst>
              <a:ahLst/>
              <a:cxnLst>
                <a:cxn ang="0">
                  <a:pos x="connsiteX0" y="connsiteY0"/>
                </a:cxn>
                <a:cxn ang="0">
                  <a:pos x="connsiteX1" y="connsiteY1"/>
                </a:cxn>
                <a:cxn ang="0">
                  <a:pos x="connsiteX2" y="connsiteY2"/>
                </a:cxn>
              </a:cxnLst>
              <a:rect l="l" t="t" r="r" b="b"/>
              <a:pathLst>
                <a:path w="66675" h="19050">
                  <a:moveTo>
                    <a:pt x="66675" y="25717"/>
                  </a:moveTo>
                  <a:cubicBezTo>
                    <a:pt x="62865" y="10477"/>
                    <a:pt x="49530" y="0"/>
                    <a:pt x="33338" y="0"/>
                  </a:cubicBezTo>
                  <a:cubicBezTo>
                    <a:pt x="17145" y="0"/>
                    <a:pt x="3810" y="10477"/>
                    <a:pt x="0" y="25717"/>
                  </a:cubicBezTo>
                </a:path>
              </a:pathLst>
            </a:custGeom>
            <a:noFill/>
            <a:ln w="15875" cap="rnd">
              <a:solidFill>
                <a:schemeClr val="tx2"/>
              </a:solidFill>
              <a:prstDash val="solid"/>
              <a:round/>
            </a:ln>
          </p:spPr>
          <p:txBody>
            <a:bodyPr rtlCol="0" anchor="ctr"/>
            <a:lstStyle/>
            <a:p>
              <a:endParaRPr lang="en-GB"/>
            </a:p>
          </p:txBody>
        </p:sp>
        <p:sp>
          <p:nvSpPr>
            <p:cNvPr id="53" name="Freeform: Shape 52">
              <a:extLst>
                <a:ext uri="{FF2B5EF4-FFF2-40B4-BE49-F238E27FC236}">
                  <a16:creationId xmlns:a16="http://schemas.microsoft.com/office/drawing/2014/main" id="{BC7A5AAB-1728-B4D4-965C-052FA995BB04}"/>
                </a:ext>
              </a:extLst>
            </p:cNvPr>
            <p:cNvSpPr/>
            <p:nvPr/>
          </p:nvSpPr>
          <p:spPr>
            <a:xfrm>
              <a:off x="2717759" y="2906225"/>
              <a:ext cx="142875" cy="104775"/>
            </a:xfrm>
            <a:custGeom>
              <a:avLst/>
              <a:gdLst>
                <a:gd name="connsiteX0" fmla="*/ 142875 w 142875"/>
                <a:gd name="connsiteY0" fmla="*/ 104775 h 104775"/>
                <a:gd name="connsiteX1" fmla="*/ 142875 w 142875"/>
                <a:gd name="connsiteY1" fmla="*/ 9525 h 104775"/>
                <a:gd name="connsiteX2" fmla="*/ 133350 w 142875"/>
                <a:gd name="connsiteY2" fmla="*/ 0 h 104775"/>
                <a:gd name="connsiteX3" fmla="*/ 9525 w 142875"/>
                <a:gd name="connsiteY3" fmla="*/ 0 h 104775"/>
                <a:gd name="connsiteX4" fmla="*/ 0 w 142875"/>
                <a:gd name="connsiteY4" fmla="*/ 9525 h 104775"/>
                <a:gd name="connsiteX5" fmla="*/ 0 w 142875"/>
                <a:gd name="connsiteY5" fmla="*/ 61913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875" h="104775">
                  <a:moveTo>
                    <a:pt x="142875" y="104775"/>
                  </a:moveTo>
                  <a:lnTo>
                    <a:pt x="142875" y="9525"/>
                  </a:lnTo>
                  <a:cubicBezTo>
                    <a:pt x="142875" y="3810"/>
                    <a:pt x="139065" y="0"/>
                    <a:pt x="133350" y="0"/>
                  </a:cubicBezTo>
                  <a:lnTo>
                    <a:pt x="9525" y="0"/>
                  </a:lnTo>
                  <a:cubicBezTo>
                    <a:pt x="3810" y="0"/>
                    <a:pt x="0" y="3810"/>
                    <a:pt x="0" y="9525"/>
                  </a:cubicBezTo>
                  <a:lnTo>
                    <a:pt x="0" y="61913"/>
                  </a:lnTo>
                </a:path>
              </a:pathLst>
            </a:custGeom>
            <a:noFill/>
            <a:ln w="15875" cap="rnd">
              <a:solidFill>
                <a:schemeClr val="tx2"/>
              </a:solidFill>
              <a:prstDash val="solid"/>
              <a:round/>
            </a:ln>
          </p:spPr>
          <p:txBody>
            <a:bodyPr rtlCol="0" anchor="ctr"/>
            <a:lstStyle/>
            <a:p>
              <a:endParaRPr lang="en-GB"/>
            </a:p>
          </p:txBody>
        </p:sp>
        <p:sp>
          <p:nvSpPr>
            <p:cNvPr id="77" name="Freeform: Shape 76">
              <a:extLst>
                <a:ext uri="{FF2B5EF4-FFF2-40B4-BE49-F238E27FC236}">
                  <a16:creationId xmlns:a16="http://schemas.microsoft.com/office/drawing/2014/main" id="{733EB86C-8828-E8E8-8C27-26B155F2D0F6}"/>
                </a:ext>
              </a:extLst>
            </p:cNvPr>
            <p:cNvSpPr/>
            <p:nvPr/>
          </p:nvSpPr>
          <p:spPr>
            <a:xfrm>
              <a:off x="2770146" y="3011000"/>
              <a:ext cx="104775" cy="19050"/>
            </a:xfrm>
            <a:custGeom>
              <a:avLst/>
              <a:gdLst>
                <a:gd name="connsiteX0" fmla="*/ 0 w 104775"/>
                <a:gd name="connsiteY0" fmla="*/ 0 h 19050"/>
                <a:gd name="connsiteX1" fmla="*/ 109538 w 104775"/>
                <a:gd name="connsiteY1" fmla="*/ 0 h 19050"/>
                <a:gd name="connsiteX2" fmla="*/ 90488 w 104775"/>
                <a:gd name="connsiteY2" fmla="*/ 19050 h 19050"/>
                <a:gd name="connsiteX3" fmla="*/ 0 w 104775"/>
                <a:gd name="connsiteY3" fmla="*/ 19050 h 19050"/>
              </a:gdLst>
              <a:ahLst/>
              <a:cxnLst>
                <a:cxn ang="0">
                  <a:pos x="connsiteX0" y="connsiteY0"/>
                </a:cxn>
                <a:cxn ang="0">
                  <a:pos x="connsiteX1" y="connsiteY1"/>
                </a:cxn>
                <a:cxn ang="0">
                  <a:pos x="connsiteX2" y="connsiteY2"/>
                </a:cxn>
                <a:cxn ang="0">
                  <a:pos x="connsiteX3" y="connsiteY3"/>
                </a:cxn>
              </a:cxnLst>
              <a:rect l="l" t="t" r="r" b="b"/>
              <a:pathLst>
                <a:path w="104775" h="19050">
                  <a:moveTo>
                    <a:pt x="0" y="0"/>
                  </a:moveTo>
                  <a:lnTo>
                    <a:pt x="109538" y="0"/>
                  </a:lnTo>
                  <a:cubicBezTo>
                    <a:pt x="109538" y="10478"/>
                    <a:pt x="100965" y="19050"/>
                    <a:pt x="90488" y="19050"/>
                  </a:cubicBezTo>
                  <a:lnTo>
                    <a:pt x="0" y="19050"/>
                  </a:lnTo>
                </a:path>
              </a:pathLst>
            </a:custGeom>
            <a:noFill/>
            <a:ln w="15875" cap="rnd">
              <a:solidFill>
                <a:schemeClr val="tx2"/>
              </a:solidFill>
              <a:prstDash val="solid"/>
              <a:round/>
            </a:ln>
          </p:spPr>
          <p:txBody>
            <a:bodyPr rtlCol="0" anchor="ctr"/>
            <a:lstStyle/>
            <a:p>
              <a:endParaRPr lang="en-GB"/>
            </a:p>
          </p:txBody>
        </p:sp>
      </p:grpSp>
      <p:grpSp>
        <p:nvGrpSpPr>
          <p:cNvPr id="86" name="Group 85" descr="Button to return to Mobile device management considerations">
            <a:extLst>
              <a:ext uri="{FF2B5EF4-FFF2-40B4-BE49-F238E27FC236}">
                <a16:creationId xmlns:a16="http://schemas.microsoft.com/office/drawing/2014/main" id="{BEF0D55A-AE58-EACC-8E6B-B6AB02B435C5}"/>
              </a:ext>
              <a:ext uri="{C183D7F6-B498-43B3-948B-1728B52AA6E4}">
                <adec:decorative xmlns:adec="http://schemas.microsoft.com/office/drawing/2017/decorative" val="0"/>
              </a:ext>
            </a:extLst>
          </p:cNvPr>
          <p:cNvGrpSpPr/>
          <p:nvPr/>
        </p:nvGrpSpPr>
        <p:grpSpPr>
          <a:xfrm>
            <a:off x="10953750" y="349395"/>
            <a:ext cx="323850" cy="325146"/>
            <a:chOff x="10953750" y="349395"/>
            <a:chExt cx="323850" cy="325146"/>
          </a:xfrm>
        </p:grpSpPr>
        <p:grpSp>
          <p:nvGrpSpPr>
            <p:cNvPr id="87" name="Group 86">
              <a:extLst>
                <a:ext uri="{FF2B5EF4-FFF2-40B4-BE49-F238E27FC236}">
                  <a16:creationId xmlns:a16="http://schemas.microsoft.com/office/drawing/2014/main" id="{C79FBE17-7E93-74D9-5C28-B7ED0E8277C3}"/>
                </a:ext>
              </a:extLst>
            </p:cNvPr>
            <p:cNvGrpSpPr/>
            <p:nvPr/>
          </p:nvGrpSpPr>
          <p:grpSpPr>
            <a:xfrm>
              <a:off x="10953750" y="349395"/>
              <a:ext cx="323850" cy="325146"/>
              <a:chOff x="10953750" y="349395"/>
              <a:chExt cx="323850" cy="325146"/>
            </a:xfrm>
          </p:grpSpPr>
          <p:pic>
            <p:nvPicPr>
              <p:cNvPr id="89" name="Picture 88">
                <a:extLst>
                  <a:ext uri="{FF2B5EF4-FFF2-40B4-BE49-F238E27FC236}">
                    <a16:creationId xmlns:a16="http://schemas.microsoft.com/office/drawing/2014/main" id="{CB76AD84-B6DB-1A09-24BA-0D1B148A29CF}"/>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0953750" y="349395"/>
                <a:ext cx="323850" cy="325146"/>
              </a:xfrm>
              <a:prstGeom prst="rect">
                <a:avLst/>
              </a:prstGeom>
              <a:effectLst>
                <a:outerShdw blurRad="266700" sx="102000" sy="102000" algn="ctr" rotWithShape="0">
                  <a:schemeClr val="accent1">
                    <a:alpha val="96000"/>
                  </a:schemeClr>
                </a:outerShdw>
              </a:effectLst>
            </p:spPr>
          </p:pic>
          <p:pic>
            <p:nvPicPr>
              <p:cNvPr id="90" name="Graphic 89">
                <a:extLst>
                  <a:ext uri="{FF2B5EF4-FFF2-40B4-BE49-F238E27FC236}">
                    <a16:creationId xmlns:a16="http://schemas.microsoft.com/office/drawing/2014/main" id="{E66B217B-53FC-7AD3-A0AF-0FFA725A5D6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004196" y="432340"/>
                <a:ext cx="222958" cy="159256"/>
              </a:xfrm>
              <a:prstGeom prst="rect">
                <a:avLst/>
              </a:prstGeom>
            </p:spPr>
          </p:pic>
        </p:grpSp>
        <p:sp>
          <p:nvSpPr>
            <p:cNvPr id="88" name="Oval 87">
              <a:hlinkClick r:id="rId15" action="ppaction://hlinksldjump"/>
              <a:extLst>
                <a:ext uri="{FF2B5EF4-FFF2-40B4-BE49-F238E27FC236}">
                  <a16:creationId xmlns:a16="http://schemas.microsoft.com/office/drawing/2014/main" id="{7B3B3426-094A-B738-8169-ED6F9B7FA3FD}"/>
                </a:ext>
              </a:extLst>
            </p:cNvPr>
            <p:cNvSpPr>
              <a:spLocks/>
            </p:cNvSpPr>
            <p:nvPr/>
          </p:nvSpPr>
          <p:spPr bwMode="auto">
            <a:xfrm>
              <a:off x="10953750" y="349395"/>
              <a:ext cx="323850" cy="325146"/>
            </a:xfrm>
            <a:prstGeom prst="ellipse">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35" name="Group 34" descr="Button to return to Main menu">
            <a:extLst>
              <a:ext uri="{FF2B5EF4-FFF2-40B4-BE49-F238E27FC236}">
                <a16:creationId xmlns:a16="http://schemas.microsoft.com/office/drawing/2014/main" id="{C0FB56A1-FA5B-3DDD-0222-D95CEB6F17AD}"/>
              </a:ext>
              <a:ext uri="{C183D7F6-B498-43B3-948B-1728B52AA6E4}">
                <adec:decorative xmlns:adec="http://schemas.microsoft.com/office/drawing/2017/decorative" val="0"/>
              </a:ext>
            </a:extLst>
          </p:cNvPr>
          <p:cNvGrpSpPr/>
          <p:nvPr/>
        </p:nvGrpSpPr>
        <p:grpSpPr>
          <a:xfrm>
            <a:off x="11410951" y="349395"/>
            <a:ext cx="323850" cy="325146"/>
            <a:chOff x="11410951" y="349395"/>
            <a:chExt cx="323850" cy="325146"/>
          </a:xfrm>
        </p:grpSpPr>
        <p:grpSp>
          <p:nvGrpSpPr>
            <p:cNvPr id="39" name="Group 38">
              <a:extLst>
                <a:ext uri="{FF2B5EF4-FFF2-40B4-BE49-F238E27FC236}">
                  <a16:creationId xmlns:a16="http://schemas.microsoft.com/office/drawing/2014/main" id="{5F9911C5-6544-FD28-A9DA-24AC5EA19101}"/>
                </a:ext>
              </a:extLst>
            </p:cNvPr>
            <p:cNvGrpSpPr/>
            <p:nvPr/>
          </p:nvGrpSpPr>
          <p:grpSpPr>
            <a:xfrm>
              <a:off x="11410951" y="349395"/>
              <a:ext cx="323850" cy="325146"/>
              <a:chOff x="11410951" y="349395"/>
              <a:chExt cx="323850" cy="325146"/>
            </a:xfrm>
          </p:grpSpPr>
          <p:pic>
            <p:nvPicPr>
              <p:cNvPr id="41" name="Picture 40">
                <a:extLst>
                  <a:ext uri="{FF2B5EF4-FFF2-40B4-BE49-F238E27FC236}">
                    <a16:creationId xmlns:a16="http://schemas.microsoft.com/office/drawing/2014/main" id="{28F84B1B-6888-1655-2DA2-2F17D09AAA8B}"/>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1410951" y="349395"/>
                <a:ext cx="323850" cy="325146"/>
              </a:xfrm>
              <a:prstGeom prst="rect">
                <a:avLst/>
              </a:prstGeom>
              <a:effectLst>
                <a:outerShdw blurRad="266700" sx="102000" sy="102000" algn="ctr" rotWithShape="0">
                  <a:schemeClr val="accent1">
                    <a:alpha val="96000"/>
                  </a:schemeClr>
                </a:outerShdw>
              </a:effectLst>
            </p:spPr>
          </p:pic>
          <p:grpSp>
            <p:nvGrpSpPr>
              <p:cNvPr id="45" name="Group 44">
                <a:extLst>
                  <a:ext uri="{FF2B5EF4-FFF2-40B4-BE49-F238E27FC236}">
                    <a16:creationId xmlns:a16="http://schemas.microsoft.com/office/drawing/2014/main" id="{51951374-BA5B-0955-08FA-F00F4ED83FB3}"/>
                  </a:ext>
                </a:extLst>
              </p:cNvPr>
              <p:cNvGrpSpPr/>
              <p:nvPr/>
            </p:nvGrpSpPr>
            <p:grpSpPr>
              <a:xfrm>
                <a:off x="11473093" y="418984"/>
                <a:ext cx="199566" cy="185968"/>
                <a:chOff x="3048008" y="590482"/>
                <a:chExt cx="6096368" cy="5680984"/>
              </a:xfrm>
              <a:solidFill>
                <a:schemeClr val="tx2"/>
              </a:solidFill>
            </p:grpSpPr>
            <p:sp>
              <p:nvSpPr>
                <p:cNvPr id="48" name="Freeform: Shape 47">
                  <a:extLst>
                    <a:ext uri="{FF2B5EF4-FFF2-40B4-BE49-F238E27FC236}">
                      <a16:creationId xmlns:a16="http://schemas.microsoft.com/office/drawing/2014/main" id="{CF003FD8-E675-0B5A-22E3-3E87F4957373}"/>
                    </a:ext>
                  </a:extLst>
                </p:cNvPr>
                <p:cNvSpPr/>
                <p:nvPr/>
              </p:nvSpPr>
              <p:spPr>
                <a:xfrm>
                  <a:off x="3893247" y="1953303"/>
                  <a:ext cx="4407014" cy="4318163"/>
                </a:xfrm>
                <a:custGeom>
                  <a:avLst/>
                  <a:gdLst>
                    <a:gd name="connsiteX0" fmla="*/ 4405505 w 4407014"/>
                    <a:gd name="connsiteY0" fmla="*/ 2970836 h 4318163"/>
                    <a:gd name="connsiteX1" fmla="*/ 4406743 w 4407014"/>
                    <a:gd name="connsiteY1" fmla="*/ 3661494 h 4318163"/>
                    <a:gd name="connsiteX2" fmla="*/ 3752756 w 4407014"/>
                    <a:gd name="connsiteY2" fmla="*/ 4318052 h 4318163"/>
                    <a:gd name="connsiteX3" fmla="*/ 2824164 w 4407014"/>
                    <a:gd name="connsiteY3" fmla="*/ 4317862 h 4318163"/>
                    <a:gd name="connsiteX4" fmla="*/ 2771110 w 4407014"/>
                    <a:gd name="connsiteY4" fmla="*/ 4264236 h 4318163"/>
                    <a:gd name="connsiteX5" fmla="*/ 2773015 w 4407014"/>
                    <a:gd name="connsiteY5" fmla="*/ 2816055 h 4318163"/>
                    <a:gd name="connsiteX6" fmla="*/ 2714245 w 4407014"/>
                    <a:gd name="connsiteY6" fmla="*/ 2757762 h 4318163"/>
                    <a:gd name="connsiteX7" fmla="*/ 1690403 w 4407014"/>
                    <a:gd name="connsiteY7" fmla="*/ 2757762 h 4318163"/>
                    <a:gd name="connsiteX8" fmla="*/ 1632682 w 4407014"/>
                    <a:gd name="connsiteY8" fmla="*/ 2817007 h 4318163"/>
                    <a:gd name="connsiteX9" fmla="*/ 1634682 w 4407014"/>
                    <a:gd name="connsiteY9" fmla="*/ 4260426 h 4318163"/>
                    <a:gd name="connsiteX10" fmla="*/ 1576008 w 4407014"/>
                    <a:gd name="connsiteY10" fmla="*/ 4318052 h 4318163"/>
                    <a:gd name="connsiteX11" fmla="*/ 642653 w 4407014"/>
                    <a:gd name="connsiteY11" fmla="*/ 4316624 h 4318163"/>
                    <a:gd name="connsiteX12" fmla="*/ 18480 w 4407014"/>
                    <a:gd name="connsiteY12" fmla="*/ 3835135 h 4318163"/>
                    <a:gd name="connsiteX13" fmla="*/ 1335 w 4407014"/>
                    <a:gd name="connsiteY13" fmla="*/ 3670257 h 4318163"/>
                    <a:gd name="connsiteX14" fmla="*/ 1 w 4407014"/>
                    <a:gd name="connsiteY14" fmla="*/ 2226838 h 4318163"/>
                    <a:gd name="connsiteX15" fmla="*/ 67057 w 4407014"/>
                    <a:gd name="connsiteY15" fmla="*/ 2065771 h 4318163"/>
                    <a:gd name="connsiteX16" fmla="*/ 2067879 w 4407014"/>
                    <a:gd name="connsiteY16" fmla="*/ 65616 h 4318163"/>
                    <a:gd name="connsiteX17" fmla="*/ 2339056 w 4407014"/>
                    <a:gd name="connsiteY17" fmla="*/ 66187 h 4318163"/>
                    <a:gd name="connsiteX18" fmla="*/ 4339877 w 4407014"/>
                    <a:gd name="connsiteY18" fmla="*/ 2066437 h 4318163"/>
                    <a:gd name="connsiteX19" fmla="*/ 4406362 w 4407014"/>
                    <a:gd name="connsiteY19" fmla="*/ 2227886 h 4318163"/>
                    <a:gd name="connsiteX20" fmla="*/ 4405695 w 4407014"/>
                    <a:gd name="connsiteY20" fmla="*/ 2971027 h 431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07014" h="4318163">
                      <a:moveTo>
                        <a:pt x="4405505" y="2970836"/>
                      </a:moveTo>
                      <a:cubicBezTo>
                        <a:pt x="4405505" y="3201055"/>
                        <a:pt x="4400075" y="3431465"/>
                        <a:pt x="4406743" y="3661494"/>
                      </a:cubicBezTo>
                      <a:cubicBezTo>
                        <a:pt x="4417316" y="4024873"/>
                        <a:pt x="4118230" y="4324815"/>
                        <a:pt x="3752756" y="4318052"/>
                      </a:cubicBezTo>
                      <a:cubicBezTo>
                        <a:pt x="3443289" y="4312337"/>
                        <a:pt x="3133726" y="4316052"/>
                        <a:pt x="2824164" y="4317862"/>
                      </a:cubicBezTo>
                      <a:cubicBezTo>
                        <a:pt x="2781778" y="4318147"/>
                        <a:pt x="2771014" y="4305765"/>
                        <a:pt x="2771110" y="4264236"/>
                      </a:cubicBezTo>
                      <a:cubicBezTo>
                        <a:pt x="2772538" y="3781509"/>
                        <a:pt x="2771395" y="3298782"/>
                        <a:pt x="2773015" y="2816055"/>
                      </a:cubicBezTo>
                      <a:cubicBezTo>
                        <a:pt x="2773205" y="2769573"/>
                        <a:pt x="2759775" y="2757476"/>
                        <a:pt x="2714245" y="2757762"/>
                      </a:cubicBezTo>
                      <a:cubicBezTo>
                        <a:pt x="2372965" y="2759572"/>
                        <a:pt x="2031684" y="2759572"/>
                        <a:pt x="1690403" y="2757762"/>
                      </a:cubicBezTo>
                      <a:cubicBezTo>
                        <a:pt x="1643731" y="2757476"/>
                        <a:pt x="1632491" y="2771764"/>
                        <a:pt x="1632682" y="2817007"/>
                      </a:cubicBezTo>
                      <a:cubicBezTo>
                        <a:pt x="1634301" y="3298115"/>
                        <a:pt x="1633063" y="3779318"/>
                        <a:pt x="1634682" y="4260426"/>
                      </a:cubicBezTo>
                      <a:cubicBezTo>
                        <a:pt x="1634872" y="4306908"/>
                        <a:pt x="1621156" y="4318338"/>
                        <a:pt x="1576008" y="4318052"/>
                      </a:cubicBezTo>
                      <a:cubicBezTo>
                        <a:pt x="1264921" y="4316147"/>
                        <a:pt x="953739" y="4318338"/>
                        <a:pt x="642653" y="4316624"/>
                      </a:cubicBezTo>
                      <a:cubicBezTo>
                        <a:pt x="337377" y="4314909"/>
                        <a:pt x="90013" y="4124314"/>
                        <a:pt x="18480" y="3835135"/>
                      </a:cubicBezTo>
                      <a:cubicBezTo>
                        <a:pt x="5335" y="3781985"/>
                        <a:pt x="1430" y="3725311"/>
                        <a:pt x="1335" y="3670257"/>
                      </a:cubicBezTo>
                      <a:cubicBezTo>
                        <a:pt x="97" y="3189149"/>
                        <a:pt x="1144" y="2707946"/>
                        <a:pt x="1" y="2226838"/>
                      </a:cubicBezTo>
                      <a:cubicBezTo>
                        <a:pt x="-189" y="2161973"/>
                        <a:pt x="21623" y="2111110"/>
                        <a:pt x="67057" y="2065771"/>
                      </a:cubicBezTo>
                      <a:cubicBezTo>
                        <a:pt x="734284" y="1399401"/>
                        <a:pt x="1400843" y="732270"/>
                        <a:pt x="2067879" y="65616"/>
                      </a:cubicBezTo>
                      <a:cubicBezTo>
                        <a:pt x="2155699" y="-22110"/>
                        <a:pt x="2250949" y="-21824"/>
                        <a:pt x="2339056" y="66187"/>
                      </a:cubicBezTo>
                      <a:cubicBezTo>
                        <a:pt x="3006091" y="732842"/>
                        <a:pt x="3672651" y="1399878"/>
                        <a:pt x="4339877" y="2066437"/>
                      </a:cubicBezTo>
                      <a:cubicBezTo>
                        <a:pt x="4385312" y="2111776"/>
                        <a:pt x="4406838" y="2163021"/>
                        <a:pt x="4406362" y="2227886"/>
                      </a:cubicBezTo>
                      <a:cubicBezTo>
                        <a:pt x="4404647" y="2475631"/>
                        <a:pt x="4405695" y="2723281"/>
                        <a:pt x="4405695" y="2971027"/>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71A0C693-F602-EDF5-C93E-CEFA8E4A6161}"/>
                    </a:ext>
                  </a:extLst>
                </p:cNvPr>
                <p:cNvSpPr/>
                <p:nvPr/>
              </p:nvSpPr>
              <p:spPr>
                <a:xfrm>
                  <a:off x="3048008" y="590482"/>
                  <a:ext cx="6096368" cy="3164843"/>
                </a:xfrm>
                <a:custGeom>
                  <a:avLst/>
                  <a:gdLst>
                    <a:gd name="connsiteX0" fmla="*/ 4371204 w 6096368"/>
                    <a:gd name="connsiteY0" fmla="*/ 937804 h 3164843"/>
                    <a:gd name="connsiteX1" fmla="*/ 4371490 w 6096368"/>
                    <a:gd name="connsiteY1" fmla="*/ 583569 h 3164843"/>
                    <a:gd name="connsiteX2" fmla="*/ 4619140 w 6096368"/>
                    <a:gd name="connsiteY2" fmla="*/ 242765 h 3164843"/>
                    <a:gd name="connsiteX3" fmla="*/ 5060910 w 6096368"/>
                    <a:gd name="connsiteY3" fmla="*/ 506322 h 3164843"/>
                    <a:gd name="connsiteX4" fmla="*/ 5069863 w 6096368"/>
                    <a:gd name="connsiteY4" fmla="*/ 615192 h 3164843"/>
                    <a:gd name="connsiteX5" fmla="*/ 5069292 w 6096368"/>
                    <a:gd name="connsiteY5" fmla="*/ 1582361 h 3164843"/>
                    <a:gd name="connsiteX6" fmla="*/ 5112059 w 6096368"/>
                    <a:gd name="connsiteY6" fmla="*/ 1686374 h 3164843"/>
                    <a:gd name="connsiteX7" fmla="*/ 5978072 w 6096368"/>
                    <a:gd name="connsiteY7" fmla="*/ 2551339 h 3164843"/>
                    <a:gd name="connsiteX8" fmla="*/ 6051700 w 6096368"/>
                    <a:gd name="connsiteY8" fmla="*/ 2981488 h 3164843"/>
                    <a:gd name="connsiteX9" fmla="*/ 5533540 w 6096368"/>
                    <a:gd name="connsiteY9" fmla="*/ 3087311 h 3164843"/>
                    <a:gd name="connsiteX10" fmla="*/ 5203118 w 6096368"/>
                    <a:gd name="connsiteY10" fmla="*/ 2764890 h 3164843"/>
                    <a:gd name="connsiteX11" fmla="*/ 3206106 w 6096368"/>
                    <a:gd name="connsiteY11" fmla="*/ 767783 h 3164843"/>
                    <a:gd name="connsiteX12" fmla="*/ 2887781 w 6096368"/>
                    <a:gd name="connsiteY12" fmla="*/ 770164 h 3164843"/>
                    <a:gd name="connsiteX13" fmla="*/ 614544 w 6096368"/>
                    <a:gd name="connsiteY13" fmla="*/ 3043305 h 3164843"/>
                    <a:gd name="connsiteX14" fmla="*/ 197825 w 6096368"/>
                    <a:gd name="connsiteY14" fmla="*/ 3127792 h 3164843"/>
                    <a:gd name="connsiteX15" fmla="*/ 113910 w 6096368"/>
                    <a:gd name="connsiteY15" fmla="*/ 2555911 h 3164843"/>
                    <a:gd name="connsiteX16" fmla="*/ 1450553 w 6096368"/>
                    <a:gd name="connsiteY16" fmla="*/ 1218696 h 3164843"/>
                    <a:gd name="connsiteX17" fmla="*/ 2382956 w 6096368"/>
                    <a:gd name="connsiteY17" fmla="*/ 285437 h 3164843"/>
                    <a:gd name="connsiteX18" fmla="*/ 3521288 w 6096368"/>
                    <a:gd name="connsiteY18" fmla="*/ 134466 h 3164843"/>
                    <a:gd name="connsiteX19" fmla="*/ 3808372 w 6096368"/>
                    <a:gd name="connsiteY19" fmla="*/ 382211 h 3164843"/>
                    <a:gd name="connsiteX20" fmla="*/ 4337772 w 6096368"/>
                    <a:gd name="connsiteY20" fmla="*/ 910182 h 3164843"/>
                    <a:gd name="connsiteX21" fmla="*/ 4371204 w 6096368"/>
                    <a:gd name="connsiteY21" fmla="*/ 937709 h 3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96368" h="3164843">
                      <a:moveTo>
                        <a:pt x="4371204" y="937804"/>
                      </a:moveTo>
                      <a:cubicBezTo>
                        <a:pt x="4371204" y="811884"/>
                        <a:pt x="4369871" y="697774"/>
                        <a:pt x="4371490" y="583569"/>
                      </a:cubicBezTo>
                      <a:cubicBezTo>
                        <a:pt x="4373871" y="418311"/>
                        <a:pt x="4467312" y="291152"/>
                        <a:pt x="4619140" y="242765"/>
                      </a:cubicBezTo>
                      <a:cubicBezTo>
                        <a:pt x="4812974" y="181043"/>
                        <a:pt x="5023381" y="305916"/>
                        <a:pt x="5060910" y="506322"/>
                      </a:cubicBezTo>
                      <a:cubicBezTo>
                        <a:pt x="5067577" y="541945"/>
                        <a:pt x="5069863" y="578902"/>
                        <a:pt x="5069863" y="615192"/>
                      </a:cubicBezTo>
                      <a:cubicBezTo>
                        <a:pt x="5070530" y="937614"/>
                        <a:pt x="5071006" y="1259940"/>
                        <a:pt x="5069292" y="1582361"/>
                      </a:cubicBezTo>
                      <a:cubicBezTo>
                        <a:pt x="5069101" y="1625604"/>
                        <a:pt x="5081483" y="1655989"/>
                        <a:pt x="5112059" y="1686374"/>
                      </a:cubicBezTo>
                      <a:cubicBezTo>
                        <a:pt x="5401524" y="1973838"/>
                        <a:pt x="5689750" y="2262732"/>
                        <a:pt x="5978072" y="2551339"/>
                      </a:cubicBezTo>
                      <a:cubicBezTo>
                        <a:pt x="6104373" y="2677736"/>
                        <a:pt x="6130567" y="2832136"/>
                        <a:pt x="6051700" y="2981488"/>
                      </a:cubicBezTo>
                      <a:cubicBezTo>
                        <a:pt x="5952069" y="3170083"/>
                        <a:pt x="5695751" y="3226757"/>
                        <a:pt x="5533540" y="3087311"/>
                      </a:cubicBezTo>
                      <a:cubicBezTo>
                        <a:pt x="5417049" y="2987203"/>
                        <a:pt x="5311989" y="2873665"/>
                        <a:pt x="5203118" y="2764890"/>
                      </a:cubicBezTo>
                      <a:cubicBezTo>
                        <a:pt x="4537225" y="2099378"/>
                        <a:pt x="3871808" y="1433390"/>
                        <a:pt x="3206106" y="767783"/>
                      </a:cubicBezTo>
                      <a:cubicBezTo>
                        <a:pt x="3106665" y="668342"/>
                        <a:pt x="2988650" y="669294"/>
                        <a:pt x="2887781" y="770164"/>
                      </a:cubicBezTo>
                      <a:cubicBezTo>
                        <a:pt x="2129972" y="1527783"/>
                        <a:pt x="1372258" y="2285592"/>
                        <a:pt x="614544" y="3043305"/>
                      </a:cubicBezTo>
                      <a:cubicBezTo>
                        <a:pt x="490814" y="3167035"/>
                        <a:pt x="340700" y="3197325"/>
                        <a:pt x="197825" y="3127792"/>
                      </a:cubicBezTo>
                      <a:cubicBezTo>
                        <a:pt x="-25822" y="3019017"/>
                        <a:pt x="-68303" y="2738696"/>
                        <a:pt x="113910" y="2555911"/>
                      </a:cubicBezTo>
                      <a:cubicBezTo>
                        <a:pt x="558728" y="2109379"/>
                        <a:pt x="1004974" y="1664371"/>
                        <a:pt x="1450553" y="1218696"/>
                      </a:cubicBezTo>
                      <a:cubicBezTo>
                        <a:pt x="1761449" y="907705"/>
                        <a:pt x="2073107" y="597381"/>
                        <a:pt x="2382956" y="285437"/>
                      </a:cubicBezTo>
                      <a:cubicBezTo>
                        <a:pt x="2692232" y="-25935"/>
                        <a:pt x="3146194" y="-92229"/>
                        <a:pt x="3521288" y="134466"/>
                      </a:cubicBezTo>
                      <a:cubicBezTo>
                        <a:pt x="3627969" y="198950"/>
                        <a:pt x="3717599" y="294200"/>
                        <a:pt x="3808372" y="382211"/>
                      </a:cubicBezTo>
                      <a:cubicBezTo>
                        <a:pt x="3987251" y="555661"/>
                        <a:pt x="4161464" y="734064"/>
                        <a:pt x="4337772" y="910182"/>
                      </a:cubicBezTo>
                      <a:cubicBezTo>
                        <a:pt x="4345201" y="917611"/>
                        <a:pt x="4353964" y="923707"/>
                        <a:pt x="4371204" y="937709"/>
                      </a:cubicBezTo>
                      <a:close/>
                    </a:path>
                  </a:pathLst>
                </a:custGeom>
                <a:grpFill/>
                <a:ln w="9525" cap="flat">
                  <a:noFill/>
                  <a:prstDash val="solid"/>
                  <a:miter/>
                </a:ln>
              </p:spPr>
              <p:txBody>
                <a:bodyPr rtlCol="0" anchor="ctr"/>
                <a:lstStyle/>
                <a:p>
                  <a:endParaRPr lang="en-US"/>
                </a:p>
              </p:txBody>
            </p:sp>
          </p:grpSp>
        </p:grpSp>
        <p:sp>
          <p:nvSpPr>
            <p:cNvPr id="40" name="Oval 39">
              <a:hlinkClick r:id="rId16" action="ppaction://hlinksldjump"/>
              <a:extLst>
                <a:ext uri="{FF2B5EF4-FFF2-40B4-BE49-F238E27FC236}">
                  <a16:creationId xmlns:a16="http://schemas.microsoft.com/office/drawing/2014/main" id="{6A09CEBE-33F9-8D05-E35F-4E3281545761}"/>
                </a:ext>
              </a:extLst>
            </p:cNvPr>
            <p:cNvSpPr>
              <a:spLocks/>
            </p:cNvSpPr>
            <p:nvPr/>
          </p:nvSpPr>
          <p:spPr bwMode="auto">
            <a:xfrm>
              <a:off x="11410951" y="349395"/>
              <a:ext cx="323850" cy="325146"/>
            </a:xfrm>
            <a:prstGeom prst="ellipse">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50" name="Rectangle 49">
            <a:hlinkClick r:id="rId15" action="ppaction://hlinksldjump"/>
            <a:extLst>
              <a:ext uri="{FF2B5EF4-FFF2-40B4-BE49-F238E27FC236}">
                <a16:creationId xmlns:a16="http://schemas.microsoft.com/office/drawing/2014/main" id="{443CE8DC-68FC-0565-EE96-81AE4DABB771}"/>
              </a:ext>
              <a:ext uri="{C183D7F6-B498-43B3-948B-1728B52AA6E4}">
                <adec:decorative xmlns:adec="http://schemas.microsoft.com/office/drawing/2017/decorative" val="1"/>
              </a:ext>
            </a:extLst>
          </p:cNvPr>
          <p:cNvSpPr/>
          <p:nvPr/>
        </p:nvSpPr>
        <p:spPr bwMode="auto">
          <a:xfrm>
            <a:off x="0" y="888087"/>
            <a:ext cx="12192000" cy="5969913"/>
          </a:xfrm>
          <a:prstGeom prst="rect">
            <a:avLst/>
          </a:prstGeom>
          <a:solidFill>
            <a:srgbClr val="FEF000">
              <a:alpha val="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1631922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childTnLst>
                                </p:cTn>
                              </p:par>
                              <p:par>
                                <p:cTn id="8" presetID="42" presetClass="path" presetSubtype="0" decel="100000" fill="hold" grpId="1" nodeType="withEffect">
                                  <p:stCondLst>
                                    <p:cond delay="100"/>
                                  </p:stCondLst>
                                  <p:childTnLst>
                                    <p:animMotion origin="layout" path="M 0 0.03889 L 0 7.40741E-7 " pathEditMode="relative" rAng="0" ptsTypes="AA">
                                      <p:cBhvr>
                                        <p:cTn id="9" dur="750" fill="hold"/>
                                        <p:tgtEl>
                                          <p:spTgt spid="30"/>
                                        </p:tgtEl>
                                        <p:attrNameLst>
                                          <p:attrName>ppt_x</p:attrName>
                                          <p:attrName>ppt_y</p:attrName>
                                        </p:attrNameLst>
                                      </p:cBhvr>
                                      <p:rCtr x="0" y="-1944"/>
                                    </p:animMotion>
                                  </p:childTnLst>
                                </p:cTn>
                              </p:par>
                              <p:par>
                                <p:cTn id="10" presetID="10" presetClass="entr" presetSubtype="0" fill="hold" grpId="0" nodeType="withEffect">
                                  <p:stCondLst>
                                    <p:cond delay="75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750"/>
                                        <p:tgtEl>
                                          <p:spTgt spid="33"/>
                                        </p:tgtEl>
                                      </p:cBhvr>
                                    </p:animEffect>
                                  </p:childTnLst>
                                </p:cTn>
                              </p:par>
                              <p:par>
                                <p:cTn id="13" presetID="42" presetClass="path" presetSubtype="0" decel="100000" fill="hold" grpId="1" nodeType="withEffect">
                                  <p:stCondLst>
                                    <p:cond delay="750"/>
                                  </p:stCondLst>
                                  <p:childTnLst>
                                    <p:animMotion origin="layout" path="M 0 0.03888 L 0 4.07407E-6 " pathEditMode="relative" rAng="0" ptsTypes="AA">
                                      <p:cBhvr>
                                        <p:cTn id="14" dur="750" fill="hold"/>
                                        <p:tgtEl>
                                          <p:spTgt spid="33"/>
                                        </p:tgtEl>
                                        <p:attrNameLst>
                                          <p:attrName>ppt_x</p:attrName>
                                          <p:attrName>ppt_y</p:attrName>
                                        </p:attrNameLst>
                                      </p:cBhvr>
                                      <p:rCtr x="0" y="-1944"/>
                                    </p:animMotion>
                                  </p:childTnLst>
                                </p:cTn>
                              </p:par>
                              <p:par>
                                <p:cTn id="15" presetID="10" presetClass="entr" presetSubtype="0" fill="hold" nodeType="withEffect">
                                  <p:stCondLst>
                                    <p:cond delay="8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750"/>
                                        <p:tgtEl>
                                          <p:spTgt spid="3"/>
                                        </p:tgtEl>
                                      </p:cBhvr>
                                    </p:animEffect>
                                  </p:childTnLst>
                                </p:cTn>
                              </p:par>
                              <p:par>
                                <p:cTn id="18" presetID="6" presetClass="emph" presetSubtype="0" fill="hold" nodeType="withEffect">
                                  <p:stCondLst>
                                    <p:cond delay="850"/>
                                  </p:stCondLst>
                                  <p:childTnLst>
                                    <p:animScale>
                                      <p:cBhvr>
                                        <p:cTn id="19" dur="10" fill="hold"/>
                                        <p:tgtEl>
                                          <p:spTgt spid="3"/>
                                        </p:tgtEl>
                                      </p:cBhvr>
                                      <p:by x="80000" y="80000"/>
                                    </p:animScale>
                                  </p:childTnLst>
                                </p:cTn>
                              </p:par>
                              <p:par>
                                <p:cTn id="20" presetID="6" presetClass="emph" presetSubtype="0" decel="100000" fill="hold" nodeType="withEffect">
                                  <p:stCondLst>
                                    <p:cond delay="850"/>
                                  </p:stCondLst>
                                  <p:childTnLst>
                                    <p:animScale>
                                      <p:cBhvr>
                                        <p:cTn id="21" dur="1250" fill="hold"/>
                                        <p:tgtEl>
                                          <p:spTgt spid="3"/>
                                        </p:tgtEl>
                                      </p:cBhvr>
                                      <p:by x="125000" y="125000"/>
                                    </p:animScale>
                                  </p:childTnLst>
                                </p:cTn>
                              </p:par>
                              <p:par>
                                <p:cTn id="22" presetID="10" presetClass="entr" presetSubtype="0" fill="hold" grpId="0" nodeType="withEffect">
                                  <p:stCondLst>
                                    <p:cond delay="100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750"/>
                                        <p:tgtEl>
                                          <p:spTgt spid="17"/>
                                        </p:tgtEl>
                                      </p:cBhvr>
                                    </p:animEffect>
                                  </p:childTnLst>
                                </p:cTn>
                              </p:par>
                              <p:par>
                                <p:cTn id="25" presetID="6" presetClass="emph" presetSubtype="0" decel="100000" fill="hold" grpId="2" nodeType="withEffect">
                                  <p:stCondLst>
                                    <p:cond delay="1000"/>
                                  </p:stCondLst>
                                  <p:childTnLst>
                                    <p:animScale>
                                      <p:cBhvr>
                                        <p:cTn id="26" dur="1250" fill="hold"/>
                                        <p:tgtEl>
                                          <p:spTgt spid="17"/>
                                        </p:tgtEl>
                                      </p:cBhvr>
                                      <p:by x="125000" y="125000"/>
                                    </p:animScale>
                                  </p:childTnLst>
                                </p:cTn>
                              </p:par>
                              <p:par>
                                <p:cTn id="27" presetID="6" presetClass="emph" presetSubtype="0" fill="hold" grpId="1" nodeType="withEffect">
                                  <p:stCondLst>
                                    <p:cond delay="1000"/>
                                  </p:stCondLst>
                                  <p:childTnLst>
                                    <p:animScale>
                                      <p:cBhvr>
                                        <p:cTn id="28" dur="10" fill="hold"/>
                                        <p:tgtEl>
                                          <p:spTgt spid="17"/>
                                        </p:tgtEl>
                                      </p:cBhvr>
                                      <p:by x="80000" y="80000"/>
                                    </p:animScale>
                                  </p:childTnLst>
                                </p:cTn>
                              </p:par>
                              <p:par>
                                <p:cTn id="29" presetID="10" presetClass="entr" presetSubtype="0" fill="hold" grpId="0" nodeType="withEffect">
                                  <p:stCondLst>
                                    <p:cond delay="110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750"/>
                                        <p:tgtEl>
                                          <p:spTgt spid="34"/>
                                        </p:tgtEl>
                                      </p:cBhvr>
                                    </p:animEffect>
                                  </p:childTnLst>
                                </p:cTn>
                              </p:par>
                              <p:par>
                                <p:cTn id="32" presetID="42" presetClass="path" presetSubtype="0" decel="100000" fill="hold" grpId="1" nodeType="withEffect">
                                  <p:stCondLst>
                                    <p:cond delay="1100"/>
                                  </p:stCondLst>
                                  <p:childTnLst>
                                    <p:animMotion origin="layout" path="M 0 0.03889 L 0 0 " pathEditMode="relative" rAng="0" ptsTypes="AA">
                                      <p:cBhvr>
                                        <p:cTn id="33" dur="750" fill="hold"/>
                                        <p:tgtEl>
                                          <p:spTgt spid="34"/>
                                        </p:tgtEl>
                                        <p:attrNameLst>
                                          <p:attrName>ppt_x</p:attrName>
                                          <p:attrName>ppt_y</p:attrName>
                                        </p:attrNameLst>
                                      </p:cBhvr>
                                      <p:rCtr x="0" y="-1944"/>
                                    </p:animMotion>
                                  </p:childTnLst>
                                </p:cTn>
                              </p:par>
                              <p:par>
                                <p:cTn id="34" presetID="22" presetClass="entr" presetSubtype="2" fill="hold" grpId="0" nodeType="withEffect">
                                  <p:stCondLst>
                                    <p:cond delay="1200"/>
                                  </p:stCondLst>
                                  <p:childTnLst>
                                    <p:set>
                                      <p:cBhvr>
                                        <p:cTn id="35" dur="1" fill="hold">
                                          <p:stCondLst>
                                            <p:cond delay="0"/>
                                          </p:stCondLst>
                                        </p:cTn>
                                        <p:tgtEl>
                                          <p:spTgt spid="38"/>
                                        </p:tgtEl>
                                        <p:attrNameLst>
                                          <p:attrName>style.visibility</p:attrName>
                                        </p:attrNameLst>
                                      </p:cBhvr>
                                      <p:to>
                                        <p:strVal val="visible"/>
                                      </p:to>
                                    </p:set>
                                    <p:animEffect transition="in" filter="wipe(right)">
                                      <p:cBhvr>
                                        <p:cTn id="36" dur="500"/>
                                        <p:tgtEl>
                                          <p:spTgt spid="38"/>
                                        </p:tgtEl>
                                      </p:cBhvr>
                                    </p:animEffect>
                                  </p:childTnLst>
                                </p:cTn>
                              </p:par>
                              <p:par>
                                <p:cTn id="37" presetID="10" presetClass="entr" presetSubtype="0" fill="hold" nodeType="withEffect">
                                  <p:stCondLst>
                                    <p:cond delay="100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750"/>
                                        <p:tgtEl>
                                          <p:spTgt spid="2"/>
                                        </p:tgtEl>
                                      </p:cBhvr>
                                    </p:animEffect>
                                  </p:childTnLst>
                                </p:cTn>
                              </p:par>
                              <p:par>
                                <p:cTn id="40" presetID="6" presetClass="emph" presetSubtype="0" decel="100000" fill="hold" nodeType="withEffect">
                                  <p:stCondLst>
                                    <p:cond delay="1000"/>
                                  </p:stCondLst>
                                  <p:childTnLst>
                                    <p:animScale>
                                      <p:cBhvr>
                                        <p:cTn id="41" dur="1250" fill="hold"/>
                                        <p:tgtEl>
                                          <p:spTgt spid="2"/>
                                        </p:tgtEl>
                                      </p:cBhvr>
                                      <p:by x="125000" y="125000"/>
                                    </p:animScale>
                                  </p:childTnLst>
                                </p:cTn>
                              </p:par>
                              <p:par>
                                <p:cTn id="42" presetID="6" presetClass="emph" presetSubtype="0" fill="hold" nodeType="withEffect">
                                  <p:stCondLst>
                                    <p:cond delay="1000"/>
                                  </p:stCondLst>
                                  <p:childTnLst>
                                    <p:animScale>
                                      <p:cBhvr>
                                        <p:cTn id="43" dur="10" fill="hold"/>
                                        <p:tgtEl>
                                          <p:spTgt spid="2"/>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3" grpId="0"/>
      <p:bldP spid="33" grpId="1"/>
      <p:bldP spid="17" grpId="0" animBg="1"/>
      <p:bldP spid="17" grpId="1" animBg="1"/>
      <p:bldP spid="17" grpId="2" animBg="1"/>
      <p:bldP spid="34" grpId="0"/>
      <p:bldP spid="34" grpId="1"/>
      <p:bldP spid="3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1F2F1"/>
        </a:solidFill>
        <a:effectLst/>
      </p:bgPr>
    </p:bg>
    <p:spTree>
      <p:nvGrpSpPr>
        <p:cNvPr id="1" name=""/>
        <p:cNvGrpSpPr/>
        <p:nvPr/>
      </p:nvGrpSpPr>
      <p:grpSpPr>
        <a:xfrm>
          <a:off x="0" y="0"/>
          <a:ext cx="0" cy="0"/>
          <a:chOff x="0" y="0"/>
          <a:chExt cx="0" cy="0"/>
        </a:xfrm>
      </p:grpSpPr>
      <p:sp>
        <p:nvSpPr>
          <p:cNvPr id="67" name="!!BOX6">
            <a:extLst>
              <a:ext uri="{FF2B5EF4-FFF2-40B4-BE49-F238E27FC236}">
                <a16:creationId xmlns:a16="http://schemas.microsoft.com/office/drawing/2014/main" id="{A874A44D-30C8-6FE2-C738-BF5777895411}"/>
              </a:ext>
              <a:ext uri="{C183D7F6-B498-43B3-948B-1728B52AA6E4}">
                <adec:decorative xmlns:adec="http://schemas.microsoft.com/office/drawing/2017/decorative" val="1"/>
              </a:ext>
            </a:extLst>
          </p:cNvPr>
          <p:cNvSpPr>
            <a:spLocks/>
          </p:cNvSpPr>
          <p:nvPr/>
        </p:nvSpPr>
        <p:spPr bwMode="auto">
          <a:xfrm>
            <a:off x="2369977" y="5032218"/>
            <a:ext cx="2728787" cy="1039699"/>
          </a:xfrm>
          <a:prstGeom prst="roundRect">
            <a:avLst>
              <a:gd name="adj" fmla="val 50000"/>
            </a:avLst>
          </a:prstGeom>
          <a:gradFill>
            <a:gsLst>
              <a:gs pos="50000">
                <a:srgbClr val="94E19A"/>
              </a:gs>
              <a:gs pos="0">
                <a:srgbClr val="AEF23D"/>
              </a:gs>
              <a:gs pos="100000">
                <a:srgbClr val="79CFFC"/>
              </a:gs>
            </a:gsLst>
            <a:lin ang="2700000" scaled="1"/>
          </a:gradFill>
          <a:ln w="3768" cap="flat">
            <a:noFill/>
            <a:prstDash val="solid"/>
            <a:miter/>
          </a:ln>
        </p:spPr>
        <p:txBody>
          <a:bodyPr rtlCol="0" anchor="ctr"/>
          <a:lstStyle/>
          <a:p>
            <a:endParaRPr lang="en-GB"/>
          </a:p>
        </p:txBody>
      </p:sp>
      <p:grpSp>
        <p:nvGrpSpPr>
          <p:cNvPr id="68" name="Group 67">
            <a:extLst>
              <a:ext uri="{FF2B5EF4-FFF2-40B4-BE49-F238E27FC236}">
                <a16:creationId xmlns:a16="http://schemas.microsoft.com/office/drawing/2014/main" id="{A4E8D49C-F818-15F4-7AE1-42DC917BEF31}"/>
              </a:ext>
              <a:ext uri="{C183D7F6-B498-43B3-948B-1728B52AA6E4}">
                <adec:decorative xmlns:adec="http://schemas.microsoft.com/office/drawing/2017/decorative" val="1"/>
              </a:ext>
            </a:extLst>
          </p:cNvPr>
          <p:cNvGrpSpPr/>
          <p:nvPr/>
        </p:nvGrpSpPr>
        <p:grpSpPr>
          <a:xfrm>
            <a:off x="3569185" y="5952575"/>
            <a:ext cx="230609" cy="231532"/>
            <a:chOff x="8421005" y="4306066"/>
            <a:chExt cx="230609" cy="231532"/>
          </a:xfrm>
        </p:grpSpPr>
        <p:grpSp>
          <p:nvGrpSpPr>
            <p:cNvPr id="69" name="Group 68">
              <a:extLst>
                <a:ext uri="{FF2B5EF4-FFF2-40B4-BE49-F238E27FC236}">
                  <a16:creationId xmlns:a16="http://schemas.microsoft.com/office/drawing/2014/main" id="{1054DB3A-9A0A-9529-567A-59F6AE564E95}"/>
                </a:ext>
              </a:extLst>
            </p:cNvPr>
            <p:cNvGrpSpPr/>
            <p:nvPr/>
          </p:nvGrpSpPr>
          <p:grpSpPr>
            <a:xfrm>
              <a:off x="8421005" y="4306066"/>
              <a:ext cx="230609" cy="231532"/>
              <a:chOff x="1981803" y="5148625"/>
              <a:chExt cx="230609" cy="231532"/>
            </a:xfrm>
          </p:grpSpPr>
          <p:pic>
            <p:nvPicPr>
              <p:cNvPr id="71" name="Picture 70">
                <a:extLst>
                  <a:ext uri="{FF2B5EF4-FFF2-40B4-BE49-F238E27FC236}">
                    <a16:creationId xmlns:a16="http://schemas.microsoft.com/office/drawing/2014/main" id="{6C6AEEA7-C460-1C48-7131-5B553C27B3B9}"/>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981803" y="5148625"/>
                <a:ext cx="230609" cy="231532"/>
              </a:xfrm>
              <a:prstGeom prst="rect">
                <a:avLst/>
              </a:prstGeom>
              <a:effectLst>
                <a:outerShdw blurRad="266700" sx="102000" sy="102000" algn="ctr" rotWithShape="0">
                  <a:schemeClr val="accent1">
                    <a:alpha val="96000"/>
                  </a:schemeClr>
                </a:outerShdw>
              </a:effectLst>
            </p:spPr>
          </p:pic>
          <p:pic>
            <p:nvPicPr>
              <p:cNvPr id="72" name="Picture 71">
                <a:extLst>
                  <a:ext uri="{FF2B5EF4-FFF2-40B4-BE49-F238E27FC236}">
                    <a16:creationId xmlns:a16="http://schemas.microsoft.com/office/drawing/2014/main" id="{A5AE33B9-1463-C71F-A268-D5C218127FC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70" name="Oval 69">
              <a:hlinkClick r:id="rId7"/>
              <a:extLst>
                <a:ext uri="{FF2B5EF4-FFF2-40B4-BE49-F238E27FC236}">
                  <a16:creationId xmlns:a16="http://schemas.microsoft.com/office/drawing/2014/main" id="{369D1586-0C4C-8481-8171-823CC7C22CD0}"/>
                </a:ext>
              </a:extLst>
            </p:cNvPr>
            <p:cNvSpPr>
              <a:spLocks/>
            </p:cNvSpPr>
            <p:nvPr/>
          </p:nvSpPr>
          <p:spPr bwMode="auto">
            <a:xfrm>
              <a:off x="8421005" y="4306066"/>
              <a:ext cx="230609" cy="231532"/>
            </a:xfrm>
            <a:prstGeom prst="ellipse">
              <a:avLst/>
            </a:prstGeom>
            <a:solidFill>
              <a:schemeClr val="accent5">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73" name="Rectangle 72">
            <a:extLst>
              <a:ext uri="{FF2B5EF4-FFF2-40B4-BE49-F238E27FC236}">
                <a16:creationId xmlns:a16="http://schemas.microsoft.com/office/drawing/2014/main" id="{EFA84EBD-8FCC-417A-83ED-57D5964C0212}"/>
              </a:ext>
              <a:ext uri="{C183D7F6-B498-43B3-948B-1728B52AA6E4}">
                <adec:decorative xmlns:adec="http://schemas.microsoft.com/office/drawing/2017/decorative" val="1"/>
              </a:ext>
            </a:extLst>
          </p:cNvPr>
          <p:cNvSpPr/>
          <p:nvPr/>
        </p:nvSpPr>
        <p:spPr bwMode="auto">
          <a:xfrm>
            <a:off x="2378563" y="5158114"/>
            <a:ext cx="2710961" cy="78790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600">
                <a:solidFill>
                  <a:srgbClr val="000000"/>
                </a:solidFill>
                <a:latin typeface="Segoe UI Semibold"/>
                <a:ea typeface="Segoe UI" pitchFamily="34" charset="0"/>
                <a:cs typeface="Segoe UI" pitchFamily="34" charset="0"/>
              </a:rPr>
              <a:t>Managed devices</a:t>
            </a:r>
            <a:br>
              <a:rPr lang="en-GB" sz="1600">
                <a:solidFill>
                  <a:srgbClr val="000000"/>
                </a:solidFill>
                <a:latin typeface="Segoe UI Semibold"/>
                <a:ea typeface="Segoe UI" pitchFamily="34" charset="0"/>
                <a:cs typeface="Segoe UI" pitchFamily="34" charset="0"/>
              </a:rPr>
            </a:br>
            <a:r>
              <a:rPr lang="en-GB" sz="1600">
                <a:solidFill>
                  <a:srgbClr val="000000"/>
                </a:solidFill>
                <a:latin typeface="Segoe UI Semibold"/>
                <a:ea typeface="Segoe UI" pitchFamily="34" charset="0"/>
                <a:cs typeface="Segoe UI" pitchFamily="34" charset="0"/>
              </a:rPr>
              <a:t>overview</a:t>
            </a:r>
          </a:p>
        </p:txBody>
      </p:sp>
      <p:sp>
        <p:nvSpPr>
          <p:cNvPr id="74" name="!!BOX6">
            <a:extLst>
              <a:ext uri="{FF2B5EF4-FFF2-40B4-BE49-F238E27FC236}">
                <a16:creationId xmlns:a16="http://schemas.microsoft.com/office/drawing/2014/main" id="{296E2F40-C11A-B745-C346-39FEFC6A9CFE}"/>
              </a:ext>
              <a:ext uri="{C183D7F6-B498-43B3-948B-1728B52AA6E4}">
                <adec:decorative xmlns:adec="http://schemas.microsoft.com/office/drawing/2017/decorative" val="1"/>
              </a:ext>
            </a:extLst>
          </p:cNvPr>
          <p:cNvSpPr>
            <a:spLocks/>
          </p:cNvSpPr>
          <p:nvPr/>
        </p:nvSpPr>
        <p:spPr bwMode="auto">
          <a:xfrm>
            <a:off x="7107363" y="5032218"/>
            <a:ext cx="2728788" cy="1039699"/>
          </a:xfrm>
          <a:prstGeom prst="roundRect">
            <a:avLst>
              <a:gd name="adj" fmla="val 50000"/>
            </a:avLst>
          </a:prstGeom>
          <a:gradFill>
            <a:gsLst>
              <a:gs pos="0">
                <a:srgbClr val="716CDC"/>
              </a:gs>
              <a:gs pos="100000">
                <a:srgbClr val="342792"/>
              </a:gs>
            </a:gsLst>
            <a:lin ang="2700000" scaled="1"/>
          </a:gradFill>
          <a:ln w="3768" cap="flat">
            <a:noFill/>
            <a:prstDash val="solid"/>
            <a:miter/>
          </a:ln>
        </p:spPr>
        <p:txBody>
          <a:bodyPr rtlCol="0" anchor="ctr"/>
          <a:lstStyle/>
          <a:p>
            <a:endParaRPr lang="en-GB">
              <a:solidFill>
                <a:srgbClr val="000000"/>
              </a:solidFill>
              <a:latin typeface="Segoe UI"/>
            </a:endParaRPr>
          </a:p>
        </p:txBody>
      </p:sp>
      <p:sp>
        <p:nvSpPr>
          <p:cNvPr id="75" name="Title 1">
            <a:extLst>
              <a:ext uri="{FF2B5EF4-FFF2-40B4-BE49-F238E27FC236}">
                <a16:creationId xmlns:a16="http://schemas.microsoft.com/office/drawing/2014/main" id="{BE5F602F-3829-AA8C-A8EB-89ACAD18BA61}"/>
              </a:ext>
              <a:ext uri="{C183D7F6-B498-43B3-948B-1728B52AA6E4}">
                <adec:decorative xmlns:adec="http://schemas.microsoft.com/office/drawing/2017/decorative" val="1"/>
              </a:ext>
            </a:extLst>
          </p:cNvPr>
          <p:cNvSpPr txBox="1">
            <a:spLocks/>
          </p:cNvSpPr>
          <p:nvPr/>
        </p:nvSpPr>
        <p:spPr>
          <a:xfrm>
            <a:off x="7121491" y="5305846"/>
            <a:ext cx="2700532" cy="492443"/>
          </a:xfrm>
          <a:prstGeom prst="rect">
            <a:avLst/>
          </a:prstGeom>
        </p:spPr>
        <p:txBody>
          <a:bodyPr vert="horz" wrap="square" lIns="0" tIns="0" rIns="0" bIns="0" rtlCol="0" anchor="ctr" anchorCtr="0">
            <a:spAutoFit/>
          </a:bodyPr>
          <a:lstStyle>
            <a:lvl1pPr algn="l" defTabSz="932742" rtl="0" eaLnBrk="1" latinLnBrk="0" hangingPunct="1">
              <a:lnSpc>
                <a:spcPct val="100000"/>
              </a:lnSpc>
              <a:spcBef>
                <a:spcPct val="0"/>
              </a:spcBef>
              <a:buNone/>
              <a:defRPr lang="en-US" sz="2800" b="0" kern="1200" cap="none" spc="-50" baseline="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GB" sz="1600" b="0" i="0" u="none" strike="noStrike" kern="1200" cap="none" spc="-50" normalizeH="0" baseline="0" noProof="0">
                <a:ln w="3175">
                  <a:noFill/>
                </a:ln>
                <a:solidFill>
                  <a:schemeClr val="bg1"/>
                </a:solidFill>
                <a:effectLst/>
                <a:uLnTx/>
                <a:uFillTx/>
                <a:latin typeface="Segoe UI Semibold"/>
              </a:rPr>
              <a:t>If </a:t>
            </a:r>
            <a:r>
              <a:rPr lang="en-GB" sz="1600" noProof="0">
                <a:solidFill>
                  <a:schemeClr val="bg1"/>
                </a:solidFill>
                <a:latin typeface="Segoe UI Semibold"/>
              </a:rPr>
              <a:t>your or</a:t>
            </a:r>
            <a:r>
              <a:rPr kumimoji="0" lang="en-GB" sz="1600" b="0" i="0" u="none" strike="noStrike" kern="1200" cap="none" spc="-50" normalizeH="0" baseline="0" noProof="0">
                <a:ln w="3175">
                  <a:noFill/>
                </a:ln>
                <a:solidFill>
                  <a:schemeClr val="bg1"/>
                </a:solidFill>
                <a:effectLst/>
                <a:uLnTx/>
                <a:uFillTx/>
                <a:latin typeface="Segoe UI Semibold"/>
              </a:rPr>
              <a:t>ganisation is</a:t>
            </a:r>
            <a:br>
              <a:rPr kumimoji="0" lang="en-GB" sz="1600" b="0" i="0" u="none" strike="noStrike" kern="1200" cap="none" spc="-50" normalizeH="0" baseline="0" noProof="0">
                <a:ln w="3175">
                  <a:noFill/>
                </a:ln>
                <a:solidFill>
                  <a:schemeClr val="bg1"/>
                </a:solidFill>
                <a:effectLst/>
                <a:uLnTx/>
                <a:uFillTx/>
                <a:latin typeface="Segoe UI Semibold"/>
              </a:rPr>
            </a:br>
            <a:r>
              <a:rPr kumimoji="0" lang="en-GB" sz="1600" b="0" i="0" u="none" strike="noStrike" kern="1200" cap="none" spc="-50" normalizeH="0" baseline="0" noProof="0">
                <a:ln w="3175">
                  <a:noFill/>
                </a:ln>
                <a:solidFill>
                  <a:schemeClr val="bg1"/>
                </a:solidFill>
                <a:effectLst/>
                <a:uLnTx/>
                <a:uFillTx/>
                <a:latin typeface="Segoe UI Semibold"/>
              </a:rPr>
              <a:t>deploying Shared Devices</a:t>
            </a:r>
          </a:p>
        </p:txBody>
      </p:sp>
      <p:grpSp>
        <p:nvGrpSpPr>
          <p:cNvPr id="76" name="Group 75">
            <a:extLst>
              <a:ext uri="{FF2B5EF4-FFF2-40B4-BE49-F238E27FC236}">
                <a16:creationId xmlns:a16="http://schemas.microsoft.com/office/drawing/2014/main" id="{D73EA29A-D90A-51E5-DF57-DB2BDA63F32B}"/>
              </a:ext>
              <a:ext uri="{C183D7F6-B498-43B3-948B-1728B52AA6E4}">
                <adec:decorative xmlns:adec="http://schemas.microsoft.com/office/drawing/2017/decorative" val="1"/>
              </a:ext>
            </a:extLst>
          </p:cNvPr>
          <p:cNvGrpSpPr/>
          <p:nvPr/>
        </p:nvGrpSpPr>
        <p:grpSpPr>
          <a:xfrm>
            <a:off x="8356452" y="5952575"/>
            <a:ext cx="230610" cy="231532"/>
            <a:chOff x="8356452" y="5952575"/>
            <a:chExt cx="230610" cy="231532"/>
          </a:xfrm>
        </p:grpSpPr>
        <p:pic>
          <p:nvPicPr>
            <p:cNvPr id="78" name="Picture 77">
              <a:extLst>
                <a:ext uri="{FF2B5EF4-FFF2-40B4-BE49-F238E27FC236}">
                  <a16:creationId xmlns:a16="http://schemas.microsoft.com/office/drawing/2014/main" id="{10FE522B-25D9-5D45-A198-3C3C8B503FFF}"/>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8356453" y="5952575"/>
              <a:ext cx="230609" cy="231532"/>
            </a:xfrm>
            <a:prstGeom prst="rect">
              <a:avLst/>
            </a:prstGeom>
            <a:effectLst>
              <a:outerShdw blurRad="266700" sx="102000" sy="102000" algn="ctr" rotWithShape="0">
                <a:schemeClr val="accent1">
                  <a:alpha val="96000"/>
                </a:schemeClr>
              </a:outerShdw>
            </a:effectLst>
          </p:spPr>
        </p:pic>
        <p:pic>
          <p:nvPicPr>
            <p:cNvPr id="79" name="Graphic 78" descr="Cursor with solid fill">
              <a:extLst>
                <a:ext uri="{FF2B5EF4-FFF2-40B4-BE49-F238E27FC236}">
                  <a16:creationId xmlns:a16="http://schemas.microsoft.com/office/drawing/2014/main" id="{E8D50560-0BDF-F272-B904-62B8CF6D91C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75338" y="5971922"/>
              <a:ext cx="192838" cy="192838"/>
            </a:xfrm>
            <a:prstGeom prst="rect">
              <a:avLst/>
            </a:prstGeom>
          </p:spPr>
        </p:pic>
        <p:sp>
          <p:nvSpPr>
            <p:cNvPr id="80" name="Oval 79">
              <a:hlinkClick r:id="rId7"/>
              <a:extLst>
                <a:ext uri="{FF2B5EF4-FFF2-40B4-BE49-F238E27FC236}">
                  <a16:creationId xmlns:a16="http://schemas.microsoft.com/office/drawing/2014/main" id="{B596A091-BE72-2C53-3BB1-44D618AF46C5}"/>
                </a:ext>
              </a:extLst>
            </p:cNvPr>
            <p:cNvSpPr>
              <a:spLocks/>
            </p:cNvSpPr>
            <p:nvPr/>
          </p:nvSpPr>
          <p:spPr bwMode="auto">
            <a:xfrm>
              <a:off x="8356452" y="5952575"/>
              <a:ext cx="230609" cy="231532"/>
            </a:xfrm>
            <a:prstGeom prst="ellipse">
              <a:avLst/>
            </a:prstGeom>
            <a:solidFill>
              <a:schemeClr val="accent5">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31" name="!!BOX1">
            <a:extLst>
              <a:ext uri="{FF2B5EF4-FFF2-40B4-BE49-F238E27FC236}">
                <a16:creationId xmlns:a16="http://schemas.microsoft.com/office/drawing/2014/main" id="{50E46D85-DB8B-38F3-9876-88D8B77DD7DF}"/>
              </a:ext>
              <a:ext uri="{C183D7F6-B498-43B3-948B-1728B52AA6E4}">
                <adec:decorative xmlns:adec="http://schemas.microsoft.com/office/drawing/2017/decorative" val="1"/>
              </a:ext>
            </a:extLst>
          </p:cNvPr>
          <p:cNvSpPr>
            <a:spLocks/>
          </p:cNvSpPr>
          <p:nvPr/>
        </p:nvSpPr>
        <p:spPr bwMode="auto">
          <a:xfrm>
            <a:off x="457200" y="2109185"/>
            <a:ext cx="3679825" cy="1000149"/>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3" name="Rectangle 12">
            <a:extLst>
              <a:ext uri="{FF2B5EF4-FFF2-40B4-BE49-F238E27FC236}">
                <a16:creationId xmlns:a16="http://schemas.microsoft.com/office/drawing/2014/main" id="{BEB7B887-1728-F895-CE3B-C62C2DD7A8E0}"/>
              </a:ext>
              <a:ext uri="{C183D7F6-B498-43B3-948B-1728B52AA6E4}">
                <adec:decorative xmlns:adec="http://schemas.microsoft.com/office/drawing/2017/decorative" val="1"/>
              </a:ext>
            </a:extLst>
          </p:cNvPr>
          <p:cNvSpPr/>
          <p:nvPr/>
        </p:nvSpPr>
        <p:spPr bwMode="auto">
          <a:xfrm>
            <a:off x="1502248" y="2369194"/>
            <a:ext cx="2574451" cy="48013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marL="0" marR="0" lvl="0" indent="0" algn="l" defTabSz="932472"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What solution are you using?</a:t>
            </a:r>
          </a:p>
        </p:txBody>
      </p:sp>
      <p:grpSp>
        <p:nvGrpSpPr>
          <p:cNvPr id="66" name="!!A">
            <a:extLst>
              <a:ext uri="{FF2B5EF4-FFF2-40B4-BE49-F238E27FC236}">
                <a16:creationId xmlns:a16="http://schemas.microsoft.com/office/drawing/2014/main" id="{DB2C248E-8EC0-4566-4FED-BB5D3AE1B1E9}"/>
              </a:ext>
              <a:ext uri="{C183D7F6-B498-43B3-948B-1728B52AA6E4}">
                <adec:decorative xmlns:adec="http://schemas.microsoft.com/office/drawing/2017/decorative" val="1"/>
              </a:ext>
            </a:extLst>
          </p:cNvPr>
          <p:cNvGrpSpPr/>
          <p:nvPr/>
        </p:nvGrpSpPr>
        <p:grpSpPr>
          <a:xfrm>
            <a:off x="3796106" y="2803918"/>
            <a:ext cx="230609" cy="231532"/>
            <a:chOff x="-1827186" y="5547821"/>
            <a:chExt cx="624246" cy="626744"/>
          </a:xfrm>
        </p:grpSpPr>
        <p:pic>
          <p:nvPicPr>
            <p:cNvPr id="62" name="Picture 61">
              <a:extLst>
                <a:ext uri="{FF2B5EF4-FFF2-40B4-BE49-F238E27FC236}">
                  <a16:creationId xmlns:a16="http://schemas.microsoft.com/office/drawing/2014/main" id="{7D07A592-EAEA-B3DB-F59C-DDAD792F69FC}"/>
                </a:ext>
              </a:extLst>
            </p:cNvPr>
            <p:cNvPicPr>
              <a:picLocks noChangeAspect="1"/>
            </p:cNvPicPr>
            <p:nvPr/>
          </p:nvPicPr>
          <p:blipFill>
            <a:blip r:embed="rId10">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65" name="Graphic 64" descr="Cursor with solid fill">
              <a:extLst>
                <a:ext uri="{FF2B5EF4-FFF2-40B4-BE49-F238E27FC236}">
                  <a16:creationId xmlns:a16="http://schemas.microsoft.com/office/drawing/2014/main" id="{BC201B18-3A10-AB64-6B43-DD0EE4CF36B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76064" y="5600192"/>
              <a:ext cx="522002" cy="522002"/>
            </a:xfrm>
            <a:prstGeom prst="rect">
              <a:avLst/>
            </a:prstGeom>
          </p:spPr>
        </p:pic>
      </p:grpSp>
      <p:grpSp>
        <p:nvGrpSpPr>
          <p:cNvPr id="5" name="Group 4">
            <a:extLst>
              <a:ext uri="{FF2B5EF4-FFF2-40B4-BE49-F238E27FC236}">
                <a16:creationId xmlns:a16="http://schemas.microsoft.com/office/drawing/2014/main" id="{0E9745D6-8CFB-C91D-C0B6-78A04BA708F6}"/>
              </a:ext>
              <a:ext uri="{C183D7F6-B498-43B3-948B-1728B52AA6E4}">
                <adec:decorative xmlns:adec="http://schemas.microsoft.com/office/drawing/2017/decorative" val="1"/>
              </a:ext>
            </a:extLst>
          </p:cNvPr>
          <p:cNvGrpSpPr/>
          <p:nvPr/>
        </p:nvGrpSpPr>
        <p:grpSpPr>
          <a:xfrm>
            <a:off x="681308" y="2273640"/>
            <a:ext cx="671240" cy="671240"/>
            <a:chOff x="3966032" y="2902995"/>
            <a:chExt cx="2937462" cy="2937462"/>
          </a:xfrm>
        </p:grpSpPr>
        <p:grpSp>
          <p:nvGrpSpPr>
            <p:cNvPr id="6" name="Group 5">
              <a:extLst>
                <a:ext uri="{FF2B5EF4-FFF2-40B4-BE49-F238E27FC236}">
                  <a16:creationId xmlns:a16="http://schemas.microsoft.com/office/drawing/2014/main" id="{FE112346-0A05-1489-7C98-E17756F37577}"/>
                </a:ext>
              </a:extLst>
            </p:cNvPr>
            <p:cNvGrpSpPr/>
            <p:nvPr/>
          </p:nvGrpSpPr>
          <p:grpSpPr>
            <a:xfrm>
              <a:off x="3966032" y="2902995"/>
              <a:ext cx="2937462" cy="2937462"/>
              <a:chOff x="3107352" y="3505200"/>
              <a:chExt cx="2247900" cy="2247900"/>
            </a:xfrm>
          </p:grpSpPr>
          <p:sp useBgFill="1">
            <p:nvSpPr>
              <p:cNvPr id="8" name="Oval 7">
                <a:extLst>
                  <a:ext uri="{FF2B5EF4-FFF2-40B4-BE49-F238E27FC236}">
                    <a16:creationId xmlns:a16="http://schemas.microsoft.com/office/drawing/2014/main" id="{D7B51DD9-B04B-321C-F8A5-781FE8C090DB}"/>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9" name="Oval 8">
                <a:extLst>
                  <a:ext uri="{FF2B5EF4-FFF2-40B4-BE49-F238E27FC236}">
                    <a16:creationId xmlns:a16="http://schemas.microsoft.com/office/drawing/2014/main" id="{A31A6DAD-8D1B-4C67-4DB4-73A6DE78704E}"/>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7" name="Oval 6">
              <a:extLst>
                <a:ext uri="{FF2B5EF4-FFF2-40B4-BE49-F238E27FC236}">
                  <a16:creationId xmlns:a16="http://schemas.microsoft.com/office/drawing/2014/main" id="{EBFEE12A-0985-85D0-BE4F-618AC046E9FE}"/>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120" name="Oval 119">
            <a:extLst>
              <a:ext uri="{FF2B5EF4-FFF2-40B4-BE49-F238E27FC236}">
                <a16:creationId xmlns:a16="http://schemas.microsoft.com/office/drawing/2014/main" id="{38DB3CBE-8F26-4A91-668D-B5A91FD62A39}"/>
              </a:ext>
              <a:ext uri="{C183D7F6-B498-43B3-948B-1728B52AA6E4}">
                <adec:decorative xmlns:adec="http://schemas.microsoft.com/office/drawing/2017/decorative" val="1"/>
              </a:ext>
            </a:extLst>
          </p:cNvPr>
          <p:cNvSpPr/>
          <p:nvPr/>
        </p:nvSpPr>
        <p:spPr>
          <a:xfrm>
            <a:off x="727806" y="2320139"/>
            <a:ext cx="578242" cy="578242"/>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rPr>
              <a:t>1</a:t>
            </a:r>
          </a:p>
        </p:txBody>
      </p:sp>
      <p:sp>
        <p:nvSpPr>
          <p:cNvPr id="28" name="Title 1">
            <a:extLst>
              <a:ext uri="{FF2B5EF4-FFF2-40B4-BE49-F238E27FC236}">
                <a16:creationId xmlns:a16="http://schemas.microsoft.com/office/drawing/2014/main" id="{4A802B0E-6C64-7AD1-EDB5-9DC21FAE1C0D}"/>
              </a:ext>
              <a:ext uri="{C183D7F6-B498-43B3-948B-1728B52AA6E4}">
                <adec:decorative xmlns:adec="http://schemas.microsoft.com/office/drawing/2017/decorative" val="1"/>
              </a:ext>
            </a:extLst>
          </p:cNvPr>
          <p:cNvSpPr txBox="1">
            <a:spLocks/>
          </p:cNvSpPr>
          <p:nvPr/>
        </p:nvSpPr>
        <p:spPr>
          <a:xfrm>
            <a:off x="4412280" y="1598099"/>
            <a:ext cx="3367440" cy="276999"/>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50" baseline="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GB" sz="1800" b="0" i="0" u="none" strike="noStrike" kern="1200" cap="none" spc="-50" normalizeH="0" baseline="0" noProof="0">
                <a:ln w="3175">
                  <a:noFill/>
                </a:ln>
                <a:solidFill>
                  <a:srgbClr val="000000"/>
                </a:solidFill>
                <a:effectLst/>
                <a:uLnTx/>
                <a:uFillTx/>
                <a:latin typeface="Segoe UI Semibold"/>
                <a:ea typeface="+mn-ea"/>
                <a:cs typeface="Segoe UI" pitchFamily="34" charset="0"/>
              </a:rPr>
              <a:t>Considerations</a:t>
            </a:r>
            <a:endParaRPr kumimoji="0" lang="en-GB" sz="1800" b="0" i="0" u="none" strike="noStrike" kern="1200" cap="none" spc="-50" normalizeH="0" baseline="0" noProof="0">
              <a:ln w="3175">
                <a:noFill/>
              </a:ln>
              <a:solidFill>
                <a:srgbClr val="000000"/>
              </a:solidFill>
              <a:effectLst/>
              <a:uLnTx/>
              <a:uFillTx/>
              <a:latin typeface="Segoe UI Semilight" panose="020B0402040204020203" pitchFamily="34" charset="0"/>
              <a:ea typeface="+mn-ea"/>
              <a:cs typeface="Segoe UI Semilight" panose="020B0402040204020203" pitchFamily="34" charset="0"/>
            </a:endParaRPr>
          </a:p>
        </p:txBody>
      </p:sp>
      <p:sp>
        <p:nvSpPr>
          <p:cNvPr id="18" name="!!BOX1">
            <a:extLst>
              <a:ext uri="{FF2B5EF4-FFF2-40B4-BE49-F238E27FC236}">
                <a16:creationId xmlns:a16="http://schemas.microsoft.com/office/drawing/2014/main" id="{2EC24E4C-EB3E-FF28-6734-0FC8A3308BFD}"/>
              </a:ext>
              <a:ext uri="{C183D7F6-B498-43B3-948B-1728B52AA6E4}">
                <adec:decorative xmlns:adec="http://schemas.microsoft.com/office/drawing/2017/decorative" val="1"/>
              </a:ext>
            </a:extLst>
          </p:cNvPr>
          <p:cNvSpPr>
            <a:spLocks/>
          </p:cNvSpPr>
          <p:nvPr/>
        </p:nvSpPr>
        <p:spPr bwMode="auto">
          <a:xfrm>
            <a:off x="4254500" y="2109185"/>
            <a:ext cx="3679825" cy="1000149"/>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9" name="Rectangle 18">
            <a:extLst>
              <a:ext uri="{FF2B5EF4-FFF2-40B4-BE49-F238E27FC236}">
                <a16:creationId xmlns:a16="http://schemas.microsoft.com/office/drawing/2014/main" id="{8C7F209C-12D2-7B51-9A0E-12BDA8D3D862}"/>
              </a:ext>
              <a:ext uri="{C183D7F6-B498-43B3-948B-1728B52AA6E4}">
                <adec:decorative xmlns:adec="http://schemas.microsoft.com/office/drawing/2017/decorative" val="1"/>
              </a:ext>
            </a:extLst>
          </p:cNvPr>
          <p:cNvSpPr/>
          <p:nvPr/>
        </p:nvSpPr>
        <p:spPr bwMode="auto">
          <a:xfrm>
            <a:off x="5299549" y="2184528"/>
            <a:ext cx="2211470" cy="84946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marL="0" marR="0" lvl="0" indent="0" algn="l" defTabSz="932472"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How would you like</a:t>
            </a:r>
            <a:br>
              <a:rPr kumimoji="0" lang="en-GB"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br>
            <a:r>
              <a:rPr kumimoji="0" lang="en-GB"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operating system updates to be rolled-out to devices?</a:t>
            </a:r>
          </a:p>
        </p:txBody>
      </p:sp>
      <p:grpSp>
        <p:nvGrpSpPr>
          <p:cNvPr id="20" name="!!A">
            <a:extLst>
              <a:ext uri="{FF2B5EF4-FFF2-40B4-BE49-F238E27FC236}">
                <a16:creationId xmlns:a16="http://schemas.microsoft.com/office/drawing/2014/main" id="{86C49F80-2E91-8073-F5DD-338A4A54CCBE}"/>
              </a:ext>
              <a:ext uri="{C183D7F6-B498-43B3-948B-1728B52AA6E4}">
                <adec:decorative xmlns:adec="http://schemas.microsoft.com/office/drawing/2017/decorative" val="1"/>
              </a:ext>
            </a:extLst>
          </p:cNvPr>
          <p:cNvGrpSpPr/>
          <p:nvPr/>
        </p:nvGrpSpPr>
        <p:grpSpPr>
          <a:xfrm>
            <a:off x="7593406" y="2803918"/>
            <a:ext cx="230609" cy="231532"/>
            <a:chOff x="-1827186" y="5547821"/>
            <a:chExt cx="624246" cy="626744"/>
          </a:xfrm>
        </p:grpSpPr>
        <p:pic>
          <p:nvPicPr>
            <p:cNvPr id="21" name="Picture 20">
              <a:extLst>
                <a:ext uri="{FF2B5EF4-FFF2-40B4-BE49-F238E27FC236}">
                  <a16:creationId xmlns:a16="http://schemas.microsoft.com/office/drawing/2014/main" id="{99897C8D-1B33-6A03-0ADE-8B4CE0447FBD}"/>
                </a:ext>
              </a:extLst>
            </p:cNvPr>
            <p:cNvPicPr>
              <a:picLocks noChangeAspect="1"/>
            </p:cNvPicPr>
            <p:nvPr/>
          </p:nvPicPr>
          <p:blipFill>
            <a:blip r:embed="rId10">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22" name="Graphic 21" descr="Cursor with solid fill">
              <a:extLst>
                <a:ext uri="{FF2B5EF4-FFF2-40B4-BE49-F238E27FC236}">
                  <a16:creationId xmlns:a16="http://schemas.microsoft.com/office/drawing/2014/main" id="{0431D729-5E34-C4B4-BF3C-85D4C19D051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76064" y="5600192"/>
              <a:ext cx="522002" cy="522002"/>
            </a:xfrm>
            <a:prstGeom prst="rect">
              <a:avLst/>
            </a:prstGeom>
          </p:spPr>
        </p:pic>
      </p:grpSp>
      <p:grpSp>
        <p:nvGrpSpPr>
          <p:cNvPr id="23" name="Group 22">
            <a:extLst>
              <a:ext uri="{FF2B5EF4-FFF2-40B4-BE49-F238E27FC236}">
                <a16:creationId xmlns:a16="http://schemas.microsoft.com/office/drawing/2014/main" id="{C43C2633-2B9E-34B6-F885-4E91E745469C}"/>
              </a:ext>
              <a:ext uri="{C183D7F6-B498-43B3-948B-1728B52AA6E4}">
                <adec:decorative xmlns:adec="http://schemas.microsoft.com/office/drawing/2017/decorative" val="1"/>
              </a:ext>
            </a:extLst>
          </p:cNvPr>
          <p:cNvGrpSpPr/>
          <p:nvPr/>
        </p:nvGrpSpPr>
        <p:grpSpPr>
          <a:xfrm>
            <a:off x="4478608" y="2273640"/>
            <a:ext cx="671240" cy="671240"/>
            <a:chOff x="3966032" y="2902995"/>
            <a:chExt cx="2937462" cy="2937462"/>
          </a:xfrm>
        </p:grpSpPr>
        <p:grpSp>
          <p:nvGrpSpPr>
            <p:cNvPr id="24" name="Group 23">
              <a:extLst>
                <a:ext uri="{FF2B5EF4-FFF2-40B4-BE49-F238E27FC236}">
                  <a16:creationId xmlns:a16="http://schemas.microsoft.com/office/drawing/2014/main" id="{0E56BB35-255C-2DD4-E1F0-81BB1E53F664}"/>
                </a:ext>
              </a:extLst>
            </p:cNvPr>
            <p:cNvGrpSpPr/>
            <p:nvPr/>
          </p:nvGrpSpPr>
          <p:grpSpPr>
            <a:xfrm>
              <a:off x="3966032" y="2902995"/>
              <a:ext cx="2937462" cy="2937462"/>
              <a:chOff x="3107352" y="3505200"/>
              <a:chExt cx="2247900" cy="2247900"/>
            </a:xfrm>
          </p:grpSpPr>
          <p:sp useBgFill="1">
            <p:nvSpPr>
              <p:cNvPr id="26" name="Oval 25">
                <a:extLst>
                  <a:ext uri="{FF2B5EF4-FFF2-40B4-BE49-F238E27FC236}">
                    <a16:creationId xmlns:a16="http://schemas.microsoft.com/office/drawing/2014/main" id="{2D18675F-0960-9B5F-7E74-55186063D04E}"/>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27" name="Oval 26">
                <a:extLst>
                  <a:ext uri="{FF2B5EF4-FFF2-40B4-BE49-F238E27FC236}">
                    <a16:creationId xmlns:a16="http://schemas.microsoft.com/office/drawing/2014/main" id="{A832CA76-A713-37E4-EA18-3933FA41FC58}"/>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25" name="Oval 24">
              <a:extLst>
                <a:ext uri="{FF2B5EF4-FFF2-40B4-BE49-F238E27FC236}">
                  <a16:creationId xmlns:a16="http://schemas.microsoft.com/office/drawing/2014/main" id="{2124CB01-3011-D0BE-309A-3E682925D465}"/>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36" name="Oval 35">
            <a:extLst>
              <a:ext uri="{FF2B5EF4-FFF2-40B4-BE49-F238E27FC236}">
                <a16:creationId xmlns:a16="http://schemas.microsoft.com/office/drawing/2014/main" id="{B9574BD4-7EB0-1372-486D-945CE5F5FBA3}"/>
              </a:ext>
              <a:ext uri="{C183D7F6-B498-43B3-948B-1728B52AA6E4}">
                <adec:decorative xmlns:adec="http://schemas.microsoft.com/office/drawing/2017/decorative" val="1"/>
              </a:ext>
            </a:extLst>
          </p:cNvPr>
          <p:cNvSpPr/>
          <p:nvPr/>
        </p:nvSpPr>
        <p:spPr>
          <a:xfrm>
            <a:off x="4525106" y="2320139"/>
            <a:ext cx="578242" cy="578242"/>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rPr>
              <a:t>2</a:t>
            </a:r>
          </a:p>
        </p:txBody>
      </p:sp>
      <p:sp>
        <p:nvSpPr>
          <p:cNvPr id="43" name="!!BOX1">
            <a:extLst>
              <a:ext uri="{FF2B5EF4-FFF2-40B4-BE49-F238E27FC236}">
                <a16:creationId xmlns:a16="http://schemas.microsoft.com/office/drawing/2014/main" id="{15C374D5-BE8A-BDCE-4142-6F50568642FB}"/>
              </a:ext>
              <a:ext uri="{C183D7F6-B498-43B3-948B-1728B52AA6E4}">
                <adec:decorative xmlns:adec="http://schemas.microsoft.com/office/drawing/2017/decorative" val="1"/>
              </a:ext>
            </a:extLst>
          </p:cNvPr>
          <p:cNvSpPr>
            <a:spLocks/>
          </p:cNvSpPr>
          <p:nvPr/>
        </p:nvSpPr>
        <p:spPr bwMode="auto">
          <a:xfrm>
            <a:off x="8054975" y="2109185"/>
            <a:ext cx="3679825" cy="1000149"/>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4" name="Rectangle 43">
            <a:extLst>
              <a:ext uri="{FF2B5EF4-FFF2-40B4-BE49-F238E27FC236}">
                <a16:creationId xmlns:a16="http://schemas.microsoft.com/office/drawing/2014/main" id="{4471910D-7AC8-CDFA-0F01-1966FCA7F2D3}"/>
              </a:ext>
              <a:ext uri="{C183D7F6-B498-43B3-948B-1728B52AA6E4}">
                <adec:decorative xmlns:adec="http://schemas.microsoft.com/office/drawing/2017/decorative" val="1"/>
              </a:ext>
            </a:extLst>
          </p:cNvPr>
          <p:cNvSpPr/>
          <p:nvPr/>
        </p:nvSpPr>
        <p:spPr bwMode="auto">
          <a:xfrm>
            <a:off x="9100024" y="2276861"/>
            <a:ext cx="2173208" cy="66479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marL="0" marR="0" lvl="0" indent="0" algn="l" defTabSz="932472"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How would you like device builds to be deployed?</a:t>
            </a:r>
          </a:p>
        </p:txBody>
      </p:sp>
      <p:grpSp>
        <p:nvGrpSpPr>
          <p:cNvPr id="54" name="!!A">
            <a:extLst>
              <a:ext uri="{FF2B5EF4-FFF2-40B4-BE49-F238E27FC236}">
                <a16:creationId xmlns:a16="http://schemas.microsoft.com/office/drawing/2014/main" id="{5AD8001A-6599-54C7-9EAE-54B8F46E28FB}"/>
              </a:ext>
              <a:ext uri="{C183D7F6-B498-43B3-948B-1728B52AA6E4}">
                <adec:decorative xmlns:adec="http://schemas.microsoft.com/office/drawing/2017/decorative" val="1"/>
              </a:ext>
            </a:extLst>
          </p:cNvPr>
          <p:cNvGrpSpPr/>
          <p:nvPr/>
        </p:nvGrpSpPr>
        <p:grpSpPr>
          <a:xfrm>
            <a:off x="11393881" y="2803918"/>
            <a:ext cx="230609" cy="231532"/>
            <a:chOff x="-1827186" y="5547821"/>
            <a:chExt cx="624246" cy="626744"/>
          </a:xfrm>
        </p:grpSpPr>
        <p:pic>
          <p:nvPicPr>
            <p:cNvPr id="55" name="Picture 54">
              <a:extLst>
                <a:ext uri="{FF2B5EF4-FFF2-40B4-BE49-F238E27FC236}">
                  <a16:creationId xmlns:a16="http://schemas.microsoft.com/office/drawing/2014/main" id="{FAD3C46C-4410-D1C0-C9D7-B8D9FF5C8B0E}"/>
                </a:ext>
              </a:extLst>
            </p:cNvPr>
            <p:cNvPicPr>
              <a:picLocks noChangeAspect="1"/>
            </p:cNvPicPr>
            <p:nvPr/>
          </p:nvPicPr>
          <p:blipFill>
            <a:blip r:embed="rId10">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56" name="Graphic 55" descr="Cursor with solid fill">
              <a:extLst>
                <a:ext uri="{FF2B5EF4-FFF2-40B4-BE49-F238E27FC236}">
                  <a16:creationId xmlns:a16="http://schemas.microsoft.com/office/drawing/2014/main" id="{8BDA9B29-B83A-44DC-1ABE-99FFD88A1D8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76064" y="5600192"/>
              <a:ext cx="522002" cy="522002"/>
            </a:xfrm>
            <a:prstGeom prst="rect">
              <a:avLst/>
            </a:prstGeom>
          </p:spPr>
        </p:pic>
      </p:grpSp>
      <p:grpSp>
        <p:nvGrpSpPr>
          <p:cNvPr id="57" name="Group 56">
            <a:extLst>
              <a:ext uri="{FF2B5EF4-FFF2-40B4-BE49-F238E27FC236}">
                <a16:creationId xmlns:a16="http://schemas.microsoft.com/office/drawing/2014/main" id="{5F084CBB-1F28-EFC2-12EC-E3D2CA722A6E}"/>
              </a:ext>
              <a:ext uri="{C183D7F6-B498-43B3-948B-1728B52AA6E4}">
                <adec:decorative xmlns:adec="http://schemas.microsoft.com/office/drawing/2017/decorative" val="1"/>
              </a:ext>
            </a:extLst>
          </p:cNvPr>
          <p:cNvGrpSpPr/>
          <p:nvPr/>
        </p:nvGrpSpPr>
        <p:grpSpPr>
          <a:xfrm>
            <a:off x="8279083" y="2273640"/>
            <a:ext cx="671240" cy="671240"/>
            <a:chOff x="3966032" y="2902995"/>
            <a:chExt cx="2937462" cy="2937462"/>
          </a:xfrm>
        </p:grpSpPr>
        <p:grpSp>
          <p:nvGrpSpPr>
            <p:cNvPr id="58" name="Group 57">
              <a:extLst>
                <a:ext uri="{FF2B5EF4-FFF2-40B4-BE49-F238E27FC236}">
                  <a16:creationId xmlns:a16="http://schemas.microsoft.com/office/drawing/2014/main" id="{1C488DB4-6628-7E0F-A387-721783363BC6}"/>
                </a:ext>
              </a:extLst>
            </p:cNvPr>
            <p:cNvGrpSpPr/>
            <p:nvPr/>
          </p:nvGrpSpPr>
          <p:grpSpPr>
            <a:xfrm>
              <a:off x="3966032" y="2902995"/>
              <a:ext cx="2937462" cy="2937462"/>
              <a:chOff x="3107352" y="3505200"/>
              <a:chExt cx="2247900" cy="2247900"/>
            </a:xfrm>
          </p:grpSpPr>
          <p:sp useBgFill="1">
            <p:nvSpPr>
              <p:cNvPr id="60" name="Oval 59">
                <a:extLst>
                  <a:ext uri="{FF2B5EF4-FFF2-40B4-BE49-F238E27FC236}">
                    <a16:creationId xmlns:a16="http://schemas.microsoft.com/office/drawing/2014/main" id="{561A93D8-601C-1FFA-B266-2BC7DD56980E}"/>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61" name="Oval 60">
                <a:extLst>
                  <a:ext uri="{FF2B5EF4-FFF2-40B4-BE49-F238E27FC236}">
                    <a16:creationId xmlns:a16="http://schemas.microsoft.com/office/drawing/2014/main" id="{7AC52F35-4D59-8C73-7BD9-B2025ABAD3E6}"/>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59" name="Oval 58">
              <a:extLst>
                <a:ext uri="{FF2B5EF4-FFF2-40B4-BE49-F238E27FC236}">
                  <a16:creationId xmlns:a16="http://schemas.microsoft.com/office/drawing/2014/main" id="{7EABD4C1-4769-3D3C-3AE9-198BDAF26FF2}"/>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63" name="Oval 62">
            <a:extLst>
              <a:ext uri="{FF2B5EF4-FFF2-40B4-BE49-F238E27FC236}">
                <a16:creationId xmlns:a16="http://schemas.microsoft.com/office/drawing/2014/main" id="{C5D3ED26-E3D5-3BE8-9023-145A67B5A60C}"/>
              </a:ext>
              <a:ext uri="{C183D7F6-B498-43B3-948B-1728B52AA6E4}">
                <adec:decorative xmlns:adec="http://schemas.microsoft.com/office/drawing/2017/decorative" val="1"/>
              </a:ext>
            </a:extLst>
          </p:cNvPr>
          <p:cNvSpPr/>
          <p:nvPr/>
        </p:nvSpPr>
        <p:spPr>
          <a:xfrm>
            <a:off x="8325581" y="2320139"/>
            <a:ext cx="578242" cy="578242"/>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rPr>
              <a:t>3</a:t>
            </a:r>
          </a:p>
        </p:txBody>
      </p:sp>
      <p:sp>
        <p:nvSpPr>
          <p:cNvPr id="64" name="!!BOX1">
            <a:extLst>
              <a:ext uri="{FF2B5EF4-FFF2-40B4-BE49-F238E27FC236}">
                <a16:creationId xmlns:a16="http://schemas.microsoft.com/office/drawing/2014/main" id="{50B5351E-F01A-0448-76A5-42DD7F2CF849}"/>
              </a:ext>
              <a:ext uri="{C183D7F6-B498-43B3-948B-1728B52AA6E4}">
                <adec:decorative xmlns:adec="http://schemas.microsoft.com/office/drawing/2017/decorative" val="1"/>
              </a:ext>
            </a:extLst>
          </p:cNvPr>
          <p:cNvSpPr>
            <a:spLocks/>
          </p:cNvSpPr>
          <p:nvPr/>
        </p:nvSpPr>
        <p:spPr bwMode="auto">
          <a:xfrm>
            <a:off x="457200" y="3254386"/>
            <a:ext cx="3679825" cy="1000149"/>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84" name="Rectangle 83">
            <a:extLst>
              <a:ext uri="{FF2B5EF4-FFF2-40B4-BE49-F238E27FC236}">
                <a16:creationId xmlns:a16="http://schemas.microsoft.com/office/drawing/2014/main" id="{FB7146DC-1BD2-A38D-E50D-508EB23242A9}"/>
              </a:ext>
              <a:ext uri="{C183D7F6-B498-43B3-948B-1728B52AA6E4}">
                <adec:decorative xmlns:adec="http://schemas.microsoft.com/office/drawing/2017/decorative" val="1"/>
              </a:ext>
            </a:extLst>
          </p:cNvPr>
          <p:cNvSpPr/>
          <p:nvPr/>
        </p:nvSpPr>
        <p:spPr bwMode="auto">
          <a:xfrm>
            <a:off x="1502249" y="3422062"/>
            <a:ext cx="2293856" cy="66479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marL="0" marR="0" lvl="0" indent="0" algn="l" defTabSz="932472"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What do you want the standard device set-up to be?</a:t>
            </a:r>
          </a:p>
        </p:txBody>
      </p:sp>
      <p:grpSp>
        <p:nvGrpSpPr>
          <p:cNvPr id="91" name="Group 90">
            <a:extLst>
              <a:ext uri="{FF2B5EF4-FFF2-40B4-BE49-F238E27FC236}">
                <a16:creationId xmlns:a16="http://schemas.microsoft.com/office/drawing/2014/main" id="{A154BC4A-E5B2-2C87-2FFD-11E6E50FC4F0}"/>
              </a:ext>
              <a:ext uri="{C183D7F6-B498-43B3-948B-1728B52AA6E4}">
                <adec:decorative xmlns:adec="http://schemas.microsoft.com/office/drawing/2017/decorative" val="1"/>
              </a:ext>
            </a:extLst>
          </p:cNvPr>
          <p:cNvGrpSpPr/>
          <p:nvPr/>
        </p:nvGrpSpPr>
        <p:grpSpPr>
          <a:xfrm>
            <a:off x="681308" y="3418841"/>
            <a:ext cx="671240" cy="671240"/>
            <a:chOff x="3966032" y="2902995"/>
            <a:chExt cx="2937462" cy="2937462"/>
          </a:xfrm>
        </p:grpSpPr>
        <p:grpSp>
          <p:nvGrpSpPr>
            <p:cNvPr id="92" name="Group 91">
              <a:extLst>
                <a:ext uri="{FF2B5EF4-FFF2-40B4-BE49-F238E27FC236}">
                  <a16:creationId xmlns:a16="http://schemas.microsoft.com/office/drawing/2014/main" id="{7DFFFD0F-D983-FA15-508B-4AE4F5839449}"/>
                </a:ext>
              </a:extLst>
            </p:cNvPr>
            <p:cNvGrpSpPr/>
            <p:nvPr/>
          </p:nvGrpSpPr>
          <p:grpSpPr>
            <a:xfrm>
              <a:off x="3966032" y="2902995"/>
              <a:ext cx="2937462" cy="2937462"/>
              <a:chOff x="3107352" y="3505200"/>
              <a:chExt cx="2247900" cy="2247900"/>
            </a:xfrm>
          </p:grpSpPr>
          <p:sp useBgFill="1">
            <p:nvSpPr>
              <p:cNvPr id="94" name="Oval 93">
                <a:extLst>
                  <a:ext uri="{FF2B5EF4-FFF2-40B4-BE49-F238E27FC236}">
                    <a16:creationId xmlns:a16="http://schemas.microsoft.com/office/drawing/2014/main" id="{1F42957B-077C-7D2E-CD9C-B1C659A3CB78}"/>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95" name="Oval 94">
                <a:extLst>
                  <a:ext uri="{FF2B5EF4-FFF2-40B4-BE49-F238E27FC236}">
                    <a16:creationId xmlns:a16="http://schemas.microsoft.com/office/drawing/2014/main" id="{B6C3515E-808D-966A-9BB6-69C0963D1AE9}"/>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93" name="Oval 92">
              <a:extLst>
                <a:ext uri="{FF2B5EF4-FFF2-40B4-BE49-F238E27FC236}">
                  <a16:creationId xmlns:a16="http://schemas.microsoft.com/office/drawing/2014/main" id="{FF0E2F84-0718-CF5B-8186-E63E6F269DFA}"/>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96" name="Oval 95">
            <a:extLst>
              <a:ext uri="{FF2B5EF4-FFF2-40B4-BE49-F238E27FC236}">
                <a16:creationId xmlns:a16="http://schemas.microsoft.com/office/drawing/2014/main" id="{5577D7C4-61D8-0026-88BD-BD99EB71E0AB}"/>
              </a:ext>
              <a:ext uri="{C183D7F6-B498-43B3-948B-1728B52AA6E4}">
                <adec:decorative xmlns:adec="http://schemas.microsoft.com/office/drawing/2017/decorative" val="1"/>
              </a:ext>
            </a:extLst>
          </p:cNvPr>
          <p:cNvSpPr/>
          <p:nvPr/>
        </p:nvSpPr>
        <p:spPr>
          <a:xfrm>
            <a:off x="727806" y="3465340"/>
            <a:ext cx="578242" cy="578242"/>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rPr>
              <a:t>4</a:t>
            </a:r>
          </a:p>
        </p:txBody>
      </p:sp>
      <p:sp>
        <p:nvSpPr>
          <p:cNvPr id="97" name="!!BOX1">
            <a:extLst>
              <a:ext uri="{FF2B5EF4-FFF2-40B4-BE49-F238E27FC236}">
                <a16:creationId xmlns:a16="http://schemas.microsoft.com/office/drawing/2014/main" id="{7B2CF523-CBC4-5FB3-43B0-AF66F7F333FB}"/>
              </a:ext>
              <a:ext uri="{C183D7F6-B498-43B3-948B-1728B52AA6E4}">
                <adec:decorative xmlns:adec="http://schemas.microsoft.com/office/drawing/2017/decorative" val="1"/>
              </a:ext>
            </a:extLst>
          </p:cNvPr>
          <p:cNvSpPr>
            <a:spLocks/>
          </p:cNvSpPr>
          <p:nvPr/>
        </p:nvSpPr>
        <p:spPr bwMode="auto">
          <a:xfrm>
            <a:off x="4254500" y="3254386"/>
            <a:ext cx="3679825" cy="1000149"/>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98" name="Rectangle 97">
            <a:extLst>
              <a:ext uri="{FF2B5EF4-FFF2-40B4-BE49-F238E27FC236}">
                <a16:creationId xmlns:a16="http://schemas.microsoft.com/office/drawing/2014/main" id="{322F9B27-D40E-A6A6-94FC-28A0793DB403}"/>
              </a:ext>
              <a:ext uri="{C183D7F6-B498-43B3-948B-1728B52AA6E4}">
                <adec:decorative xmlns:adec="http://schemas.microsoft.com/office/drawing/2017/decorative" val="1"/>
              </a:ext>
            </a:extLst>
          </p:cNvPr>
          <p:cNvSpPr/>
          <p:nvPr/>
        </p:nvSpPr>
        <p:spPr bwMode="auto">
          <a:xfrm>
            <a:off x="5299548" y="3422062"/>
            <a:ext cx="2574451" cy="66479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marL="0" marR="0" lvl="0" indent="0" algn="l" defTabSz="932472"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How would you like the device access to be managed?</a:t>
            </a:r>
          </a:p>
        </p:txBody>
      </p:sp>
      <p:grpSp>
        <p:nvGrpSpPr>
          <p:cNvPr id="104" name="Group 103">
            <a:extLst>
              <a:ext uri="{FF2B5EF4-FFF2-40B4-BE49-F238E27FC236}">
                <a16:creationId xmlns:a16="http://schemas.microsoft.com/office/drawing/2014/main" id="{AFAE0BB4-2117-4000-27C9-DB98496EE1D7}"/>
              </a:ext>
              <a:ext uri="{C183D7F6-B498-43B3-948B-1728B52AA6E4}">
                <adec:decorative xmlns:adec="http://schemas.microsoft.com/office/drawing/2017/decorative" val="1"/>
              </a:ext>
            </a:extLst>
          </p:cNvPr>
          <p:cNvGrpSpPr/>
          <p:nvPr/>
        </p:nvGrpSpPr>
        <p:grpSpPr>
          <a:xfrm>
            <a:off x="4478608" y="3418841"/>
            <a:ext cx="671240" cy="671240"/>
            <a:chOff x="3966032" y="2902995"/>
            <a:chExt cx="2937462" cy="2937462"/>
          </a:xfrm>
        </p:grpSpPr>
        <p:grpSp>
          <p:nvGrpSpPr>
            <p:cNvPr id="105" name="Group 104">
              <a:extLst>
                <a:ext uri="{FF2B5EF4-FFF2-40B4-BE49-F238E27FC236}">
                  <a16:creationId xmlns:a16="http://schemas.microsoft.com/office/drawing/2014/main" id="{6BF586D0-7CC0-6A0D-A167-10764193D5A3}"/>
                </a:ext>
              </a:extLst>
            </p:cNvPr>
            <p:cNvGrpSpPr/>
            <p:nvPr/>
          </p:nvGrpSpPr>
          <p:grpSpPr>
            <a:xfrm>
              <a:off x="3966032" y="2902995"/>
              <a:ext cx="2937462" cy="2937462"/>
              <a:chOff x="3107352" y="3505200"/>
              <a:chExt cx="2247900" cy="2247900"/>
            </a:xfrm>
          </p:grpSpPr>
          <p:sp useBgFill="1">
            <p:nvSpPr>
              <p:cNvPr id="112" name="Oval 111">
                <a:extLst>
                  <a:ext uri="{FF2B5EF4-FFF2-40B4-BE49-F238E27FC236}">
                    <a16:creationId xmlns:a16="http://schemas.microsoft.com/office/drawing/2014/main" id="{B7CDDF3B-15CE-E122-05DC-E5DDAD7AA0E5}"/>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118" name="Oval 117">
                <a:extLst>
                  <a:ext uri="{FF2B5EF4-FFF2-40B4-BE49-F238E27FC236}">
                    <a16:creationId xmlns:a16="http://schemas.microsoft.com/office/drawing/2014/main" id="{E81464DD-1DAB-CCB8-DAFF-24E3EC15F190}"/>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111" name="Oval 110">
              <a:extLst>
                <a:ext uri="{FF2B5EF4-FFF2-40B4-BE49-F238E27FC236}">
                  <a16:creationId xmlns:a16="http://schemas.microsoft.com/office/drawing/2014/main" id="{16BA65BB-0C4A-8485-EE6D-4D16E3FE49AF}"/>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119" name="Oval 118">
            <a:extLst>
              <a:ext uri="{FF2B5EF4-FFF2-40B4-BE49-F238E27FC236}">
                <a16:creationId xmlns:a16="http://schemas.microsoft.com/office/drawing/2014/main" id="{FA6BDCA1-3FCC-DED8-3909-6FFA8781304C}"/>
              </a:ext>
              <a:ext uri="{C183D7F6-B498-43B3-948B-1728B52AA6E4}">
                <adec:decorative xmlns:adec="http://schemas.microsoft.com/office/drawing/2017/decorative" val="1"/>
              </a:ext>
            </a:extLst>
          </p:cNvPr>
          <p:cNvSpPr/>
          <p:nvPr/>
        </p:nvSpPr>
        <p:spPr>
          <a:xfrm>
            <a:off x="4525106" y="3465340"/>
            <a:ext cx="578242" cy="578242"/>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rPr>
              <a:t>5</a:t>
            </a:r>
          </a:p>
        </p:txBody>
      </p:sp>
      <p:sp>
        <p:nvSpPr>
          <p:cNvPr id="125" name="!!BOX1">
            <a:extLst>
              <a:ext uri="{FF2B5EF4-FFF2-40B4-BE49-F238E27FC236}">
                <a16:creationId xmlns:a16="http://schemas.microsoft.com/office/drawing/2014/main" id="{8CB9D944-821E-122F-665B-0D333E2D4F19}"/>
              </a:ext>
              <a:ext uri="{C183D7F6-B498-43B3-948B-1728B52AA6E4}">
                <adec:decorative xmlns:adec="http://schemas.microsoft.com/office/drawing/2017/decorative" val="1"/>
              </a:ext>
            </a:extLst>
          </p:cNvPr>
          <p:cNvSpPr>
            <a:spLocks/>
          </p:cNvSpPr>
          <p:nvPr/>
        </p:nvSpPr>
        <p:spPr bwMode="auto">
          <a:xfrm>
            <a:off x="8054975" y="3254386"/>
            <a:ext cx="3679825" cy="1000149"/>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26" name="Rectangle 125">
            <a:extLst>
              <a:ext uri="{FF2B5EF4-FFF2-40B4-BE49-F238E27FC236}">
                <a16:creationId xmlns:a16="http://schemas.microsoft.com/office/drawing/2014/main" id="{23240BA3-8E75-08F8-8BD7-36B7C627E684}"/>
              </a:ext>
              <a:ext uri="{C183D7F6-B498-43B3-948B-1728B52AA6E4}">
                <adec:decorative xmlns:adec="http://schemas.microsoft.com/office/drawing/2017/decorative" val="1"/>
              </a:ext>
            </a:extLst>
          </p:cNvPr>
          <p:cNvSpPr/>
          <p:nvPr/>
        </p:nvSpPr>
        <p:spPr bwMode="auto">
          <a:xfrm>
            <a:off x="9100024" y="3237396"/>
            <a:ext cx="2274972" cy="10341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marL="0" marR="0" lvl="0" indent="0" algn="l" defTabSz="932472"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Does the device need to</a:t>
            </a:r>
            <a:br>
              <a:rPr kumimoji="0" lang="en-GB"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br>
            <a:r>
              <a:rPr kumimoji="0" lang="en-GB"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be logged into a generic account after an</a:t>
            </a:r>
            <a:br>
              <a:rPr kumimoji="0" lang="en-GB"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br>
            <a:r>
              <a:rPr kumimoji="0" lang="en-GB" sz="12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authenticated user logs off?</a:t>
            </a:r>
          </a:p>
        </p:txBody>
      </p:sp>
      <p:grpSp>
        <p:nvGrpSpPr>
          <p:cNvPr id="127" name="!!A">
            <a:extLst>
              <a:ext uri="{FF2B5EF4-FFF2-40B4-BE49-F238E27FC236}">
                <a16:creationId xmlns:a16="http://schemas.microsoft.com/office/drawing/2014/main" id="{4254AD26-1AFE-9BC6-0B8F-9EA5446B9F6B}"/>
              </a:ext>
              <a:ext uri="{C183D7F6-B498-43B3-948B-1728B52AA6E4}">
                <adec:decorative xmlns:adec="http://schemas.microsoft.com/office/drawing/2017/decorative" val="1"/>
              </a:ext>
            </a:extLst>
          </p:cNvPr>
          <p:cNvGrpSpPr/>
          <p:nvPr/>
        </p:nvGrpSpPr>
        <p:grpSpPr>
          <a:xfrm>
            <a:off x="11393881" y="3949119"/>
            <a:ext cx="230609" cy="231532"/>
            <a:chOff x="-1827186" y="5547821"/>
            <a:chExt cx="624246" cy="626744"/>
          </a:xfrm>
        </p:grpSpPr>
        <p:pic>
          <p:nvPicPr>
            <p:cNvPr id="128" name="Picture 127">
              <a:extLst>
                <a:ext uri="{FF2B5EF4-FFF2-40B4-BE49-F238E27FC236}">
                  <a16:creationId xmlns:a16="http://schemas.microsoft.com/office/drawing/2014/main" id="{1A629E46-D2B9-DDF4-F5C1-5A81C8E76A14}"/>
                </a:ext>
              </a:extLst>
            </p:cNvPr>
            <p:cNvPicPr>
              <a:picLocks noChangeAspect="1"/>
            </p:cNvPicPr>
            <p:nvPr/>
          </p:nvPicPr>
          <p:blipFill>
            <a:blip r:embed="rId10">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129" name="Graphic 128" descr="Cursor with solid fill">
              <a:extLst>
                <a:ext uri="{FF2B5EF4-FFF2-40B4-BE49-F238E27FC236}">
                  <a16:creationId xmlns:a16="http://schemas.microsoft.com/office/drawing/2014/main" id="{AC37E4B7-ED79-EFDF-CE67-12D75ADA8CA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76064" y="5600192"/>
              <a:ext cx="522002" cy="522002"/>
            </a:xfrm>
            <a:prstGeom prst="rect">
              <a:avLst/>
            </a:prstGeom>
          </p:spPr>
        </p:pic>
      </p:grpSp>
      <p:grpSp>
        <p:nvGrpSpPr>
          <p:cNvPr id="130" name="Group 129">
            <a:extLst>
              <a:ext uri="{FF2B5EF4-FFF2-40B4-BE49-F238E27FC236}">
                <a16:creationId xmlns:a16="http://schemas.microsoft.com/office/drawing/2014/main" id="{9DD540B7-A6DE-8B97-F30D-08D81D8ADF28}"/>
              </a:ext>
              <a:ext uri="{C183D7F6-B498-43B3-948B-1728B52AA6E4}">
                <adec:decorative xmlns:adec="http://schemas.microsoft.com/office/drawing/2017/decorative" val="1"/>
              </a:ext>
            </a:extLst>
          </p:cNvPr>
          <p:cNvGrpSpPr/>
          <p:nvPr/>
        </p:nvGrpSpPr>
        <p:grpSpPr>
          <a:xfrm>
            <a:off x="8279083" y="3418841"/>
            <a:ext cx="671240" cy="671240"/>
            <a:chOff x="3966032" y="2902995"/>
            <a:chExt cx="2937462" cy="2937462"/>
          </a:xfrm>
        </p:grpSpPr>
        <p:grpSp>
          <p:nvGrpSpPr>
            <p:cNvPr id="131" name="Group 130">
              <a:extLst>
                <a:ext uri="{FF2B5EF4-FFF2-40B4-BE49-F238E27FC236}">
                  <a16:creationId xmlns:a16="http://schemas.microsoft.com/office/drawing/2014/main" id="{B6D32A0E-6C79-A446-1F9A-2890589EA4D3}"/>
                </a:ext>
              </a:extLst>
            </p:cNvPr>
            <p:cNvGrpSpPr/>
            <p:nvPr/>
          </p:nvGrpSpPr>
          <p:grpSpPr>
            <a:xfrm>
              <a:off x="3966032" y="2902995"/>
              <a:ext cx="2937462" cy="2937462"/>
              <a:chOff x="3107352" y="3505200"/>
              <a:chExt cx="2247900" cy="2247900"/>
            </a:xfrm>
          </p:grpSpPr>
          <p:sp useBgFill="1">
            <p:nvSpPr>
              <p:cNvPr id="133" name="Oval 132">
                <a:extLst>
                  <a:ext uri="{FF2B5EF4-FFF2-40B4-BE49-F238E27FC236}">
                    <a16:creationId xmlns:a16="http://schemas.microsoft.com/office/drawing/2014/main" id="{6850747D-8261-3F39-16BE-6B284F408D07}"/>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134" name="Oval 133">
                <a:extLst>
                  <a:ext uri="{FF2B5EF4-FFF2-40B4-BE49-F238E27FC236}">
                    <a16:creationId xmlns:a16="http://schemas.microsoft.com/office/drawing/2014/main" id="{AFC69CE3-5998-E857-A831-938AF8E4EE46}"/>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132" name="Oval 131">
              <a:extLst>
                <a:ext uri="{FF2B5EF4-FFF2-40B4-BE49-F238E27FC236}">
                  <a16:creationId xmlns:a16="http://schemas.microsoft.com/office/drawing/2014/main" id="{B900D7BA-882A-197C-8EB6-F3E188454742}"/>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135" name="Oval 134">
            <a:extLst>
              <a:ext uri="{FF2B5EF4-FFF2-40B4-BE49-F238E27FC236}">
                <a16:creationId xmlns:a16="http://schemas.microsoft.com/office/drawing/2014/main" id="{C31EF801-FE66-C184-A146-46641FC77F35}"/>
              </a:ext>
              <a:ext uri="{C183D7F6-B498-43B3-948B-1728B52AA6E4}">
                <adec:decorative xmlns:adec="http://schemas.microsoft.com/office/drawing/2017/decorative" val="1"/>
              </a:ext>
            </a:extLst>
          </p:cNvPr>
          <p:cNvSpPr/>
          <p:nvPr/>
        </p:nvSpPr>
        <p:spPr>
          <a:xfrm>
            <a:off x="8325581" y="3465340"/>
            <a:ext cx="578242" cy="578242"/>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rPr>
              <a:t>6</a:t>
            </a:r>
          </a:p>
        </p:txBody>
      </p:sp>
      <p:sp>
        <p:nvSpPr>
          <p:cNvPr id="10" name="Rectangle 9">
            <a:extLst>
              <a:ext uri="{FF2B5EF4-FFF2-40B4-BE49-F238E27FC236}">
                <a16:creationId xmlns:a16="http://schemas.microsoft.com/office/drawing/2014/main" id="{051DFFAA-233F-9D12-B491-1C0A77C787E0}"/>
              </a:ext>
              <a:ext uri="{C183D7F6-B498-43B3-948B-1728B52AA6E4}">
                <adec:decorative xmlns:adec="http://schemas.microsoft.com/office/drawing/2017/decorative" val="1"/>
              </a:ext>
            </a:extLst>
          </p:cNvPr>
          <p:cNvSpPr/>
          <p:nvPr/>
        </p:nvSpPr>
        <p:spPr bwMode="auto">
          <a:xfrm>
            <a:off x="0" y="342900"/>
            <a:ext cx="12192000" cy="6515100"/>
          </a:xfrm>
          <a:prstGeom prst="rect">
            <a:avLst/>
          </a:prstGeom>
          <a:solidFill>
            <a:schemeClr val="bg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9" name="Freeform: Shape 28">
            <a:extLst>
              <a:ext uri="{FF2B5EF4-FFF2-40B4-BE49-F238E27FC236}">
                <a16:creationId xmlns:a16="http://schemas.microsoft.com/office/drawing/2014/main" id="{EBF2BC94-1956-357E-F009-F6CDFB6025DF}"/>
              </a:ext>
              <a:ext uri="{C183D7F6-B498-43B3-948B-1728B52AA6E4}">
                <adec:decorative xmlns:adec="http://schemas.microsoft.com/office/drawing/2017/decorative" val="1"/>
              </a:ext>
            </a:extLst>
          </p:cNvPr>
          <p:cNvSpPr/>
          <p:nvPr/>
        </p:nvSpPr>
        <p:spPr bwMode="auto">
          <a:xfrm rot="16200000">
            <a:off x="10773935" y="1613877"/>
            <a:ext cx="1646815" cy="1189317"/>
          </a:xfrm>
          <a:custGeom>
            <a:avLst/>
            <a:gdLst>
              <a:gd name="connsiteX0" fmla="*/ 1628958 w 1784350"/>
              <a:gd name="connsiteY0" fmla="*/ 1288644 h 1288644"/>
              <a:gd name="connsiteX1" fmla="*/ 0 w 1784350"/>
              <a:gd name="connsiteY1" fmla="*/ 1288644 h 1288644"/>
              <a:gd name="connsiteX2" fmla="*/ 3047 w 1784350"/>
              <a:gd name="connsiteY2" fmla="*/ 1228822 h 1288644"/>
              <a:gd name="connsiteX3" fmla="*/ 880697 w 1784350"/>
              <a:gd name="connsiteY3" fmla="*/ 436463 h 1288644"/>
              <a:gd name="connsiteX4" fmla="*/ 1347887 w 1784350"/>
              <a:gd name="connsiteY4" fmla="*/ 436463 h 1288644"/>
              <a:gd name="connsiteX5" fmla="*/ 1784350 w 1784350"/>
              <a:gd name="connsiteY5" fmla="*/ 0 h 1288644"/>
              <a:gd name="connsiteX6" fmla="*/ 1784350 w 1784350"/>
              <a:gd name="connsiteY6" fmla="*/ 872927 h 1288644"/>
              <a:gd name="connsiteX7" fmla="*/ 1784350 w 1784350"/>
              <a:gd name="connsiteY7" fmla="*/ 1133252 h 1288644"/>
              <a:gd name="connsiteX8" fmla="*/ 1628958 w 1784350"/>
              <a:gd name="connsiteY8" fmla="*/ 1288644 h 128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4350" h="1288644">
                <a:moveTo>
                  <a:pt x="1628958" y="1288644"/>
                </a:moveTo>
                <a:lnTo>
                  <a:pt x="0" y="1288644"/>
                </a:lnTo>
                <a:lnTo>
                  <a:pt x="3047" y="1228822"/>
                </a:lnTo>
                <a:cubicBezTo>
                  <a:pt x="48441" y="785399"/>
                  <a:pt x="425808" y="436463"/>
                  <a:pt x="880697" y="436463"/>
                </a:cubicBezTo>
                <a:lnTo>
                  <a:pt x="1347887" y="436463"/>
                </a:lnTo>
                <a:cubicBezTo>
                  <a:pt x="1587928" y="436463"/>
                  <a:pt x="1784350" y="240042"/>
                  <a:pt x="1784350" y="0"/>
                </a:cubicBezTo>
                <a:lnTo>
                  <a:pt x="1784350" y="872927"/>
                </a:lnTo>
                <a:lnTo>
                  <a:pt x="1784350" y="1133252"/>
                </a:lnTo>
                <a:cubicBezTo>
                  <a:pt x="1784350" y="1219073"/>
                  <a:pt x="1714779" y="1288644"/>
                  <a:pt x="1628958" y="1288644"/>
                </a:cubicBezTo>
                <a:close/>
              </a:path>
            </a:pathLst>
          </a:custGeom>
          <a:gradFill>
            <a:gsLst>
              <a:gs pos="50000">
                <a:srgbClr val="94E19A"/>
              </a:gs>
              <a:gs pos="0">
                <a:srgbClr val="AEF23D"/>
              </a:gs>
              <a:gs pos="100000">
                <a:srgbClr val="79CFFC"/>
              </a:gs>
            </a:gsLst>
            <a:lin ang="2700000" scaled="1"/>
          </a:gradFill>
          <a:ln w="376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err="1">
              <a:ln>
                <a:noFill/>
              </a:ln>
              <a:solidFill>
                <a:srgbClr val="000000"/>
              </a:solidFill>
              <a:effectLst/>
              <a:uLnTx/>
              <a:uFillTx/>
              <a:latin typeface="Segoe UI"/>
              <a:ea typeface="+mn-ea"/>
              <a:cs typeface="+mn-cs"/>
            </a:endParaRPr>
          </a:p>
        </p:txBody>
      </p:sp>
      <p:sp>
        <p:nvSpPr>
          <p:cNvPr id="4" name="Freeform: Shape 3">
            <a:extLst>
              <a:ext uri="{FF2B5EF4-FFF2-40B4-BE49-F238E27FC236}">
                <a16:creationId xmlns:a16="http://schemas.microsoft.com/office/drawing/2014/main" id="{38695748-F541-40FE-3A90-2C20F0D29DCC}"/>
              </a:ext>
              <a:ext uri="{C183D7F6-B498-43B3-948B-1728B52AA6E4}">
                <adec:decorative xmlns:adec="http://schemas.microsoft.com/office/drawing/2017/decorative" val="1"/>
              </a:ext>
            </a:extLst>
          </p:cNvPr>
          <p:cNvSpPr/>
          <p:nvPr/>
        </p:nvSpPr>
        <p:spPr bwMode="auto">
          <a:xfrm flipH="1" flipV="1">
            <a:off x="0" y="-1"/>
            <a:ext cx="12192000" cy="1665387"/>
          </a:xfrm>
          <a:custGeom>
            <a:avLst/>
            <a:gdLst>
              <a:gd name="connsiteX0" fmla="*/ 11268532 w 12192000"/>
              <a:gd name="connsiteY0" fmla="*/ 106 h 4074802"/>
              <a:gd name="connsiteX1" fmla="*/ 12185209 w 12192000"/>
              <a:gd name="connsiteY1" fmla="*/ 20416 h 4074802"/>
              <a:gd name="connsiteX2" fmla="*/ 12192000 w 12192000"/>
              <a:gd name="connsiteY2" fmla="*/ 20811 h 4074802"/>
              <a:gd name="connsiteX3" fmla="*/ 12192000 w 12192000"/>
              <a:gd name="connsiteY3" fmla="*/ 1064902 h 4074802"/>
              <a:gd name="connsiteX4" fmla="*/ 12192000 w 12192000"/>
              <a:gd name="connsiteY4" fmla="*/ 1585602 h 4074802"/>
              <a:gd name="connsiteX5" fmla="*/ 12192000 w 12192000"/>
              <a:gd name="connsiteY5" fmla="*/ 4074802 h 4074802"/>
              <a:gd name="connsiteX6" fmla="*/ 0 w 12192000"/>
              <a:gd name="connsiteY6" fmla="*/ 4074802 h 4074802"/>
              <a:gd name="connsiteX7" fmla="*/ 0 w 12192000"/>
              <a:gd name="connsiteY7" fmla="*/ 1585602 h 4074802"/>
              <a:gd name="connsiteX8" fmla="*/ 0 w 12192000"/>
              <a:gd name="connsiteY8" fmla="*/ 1064902 h 4074802"/>
              <a:gd name="connsiteX9" fmla="*/ 0 w 12192000"/>
              <a:gd name="connsiteY9" fmla="*/ 16345 h 4074802"/>
              <a:gd name="connsiteX10" fmla="*/ 244047 w 12192000"/>
              <a:gd name="connsiteY10" fmla="*/ 27486 h 4074802"/>
              <a:gd name="connsiteX11" fmla="*/ 1686840 w 12192000"/>
              <a:gd name="connsiteY11" fmla="*/ 173856 h 4074802"/>
              <a:gd name="connsiteX12" fmla="*/ 9172284 w 12192000"/>
              <a:gd name="connsiteY12" fmla="*/ 173856 h 4074802"/>
              <a:gd name="connsiteX13" fmla="*/ 11268532 w 12192000"/>
              <a:gd name="connsiteY13" fmla="*/ 106 h 407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4074802">
                <a:moveTo>
                  <a:pt x="11268532" y="106"/>
                </a:moveTo>
                <a:cubicBezTo>
                  <a:pt x="11570638" y="-964"/>
                  <a:pt x="11877794" y="6092"/>
                  <a:pt x="12185209" y="20416"/>
                </a:cubicBezTo>
                <a:lnTo>
                  <a:pt x="12192000" y="20811"/>
                </a:lnTo>
                <a:lnTo>
                  <a:pt x="12192000" y="1064902"/>
                </a:lnTo>
                <a:lnTo>
                  <a:pt x="12192000" y="1585602"/>
                </a:lnTo>
                <a:lnTo>
                  <a:pt x="12192000" y="4074802"/>
                </a:lnTo>
                <a:lnTo>
                  <a:pt x="0" y="4074802"/>
                </a:lnTo>
                <a:lnTo>
                  <a:pt x="0" y="1585602"/>
                </a:lnTo>
                <a:lnTo>
                  <a:pt x="0" y="1064902"/>
                </a:lnTo>
                <a:lnTo>
                  <a:pt x="0" y="16345"/>
                </a:lnTo>
                <a:lnTo>
                  <a:pt x="244047" y="27486"/>
                </a:lnTo>
                <a:cubicBezTo>
                  <a:pt x="678291" y="52375"/>
                  <a:pt x="1158360" y="99922"/>
                  <a:pt x="1686840" y="173856"/>
                </a:cubicBezTo>
                <a:cubicBezTo>
                  <a:pt x="5914682" y="765330"/>
                  <a:pt x="9172284" y="173856"/>
                  <a:pt x="9172284" y="173856"/>
                </a:cubicBezTo>
                <a:cubicBezTo>
                  <a:pt x="9789564" y="56236"/>
                  <a:pt x="10513267" y="2780"/>
                  <a:pt x="11268532" y="106"/>
                </a:cubicBezTo>
                <a:close/>
              </a:path>
            </a:pathLst>
          </a:custGeom>
          <a:gradFill>
            <a:gsLst>
              <a:gs pos="0">
                <a:srgbClr val="716CDC"/>
              </a:gs>
              <a:gs pos="100000">
                <a:srgbClr val="342792"/>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err="1">
              <a:ln>
                <a:noFill/>
              </a:ln>
              <a:solidFill>
                <a:srgbClr val="000000"/>
              </a:solidFill>
              <a:effectLst/>
              <a:uLnTx/>
              <a:uFillTx/>
              <a:latin typeface="Segoe UI"/>
              <a:ea typeface="+mn-ea"/>
              <a:cs typeface="+mn-cs"/>
            </a:endParaRPr>
          </a:p>
        </p:txBody>
      </p:sp>
      <p:sp>
        <p:nvSpPr>
          <p:cNvPr id="12" name="Title 1">
            <a:extLst>
              <a:ext uri="{FF2B5EF4-FFF2-40B4-BE49-F238E27FC236}">
                <a16:creationId xmlns:a16="http://schemas.microsoft.com/office/drawing/2014/main" id="{2C0136A2-8768-F9D2-A0E2-035565B02893}"/>
              </a:ext>
              <a:ext uri="{C183D7F6-B498-43B3-948B-1728B52AA6E4}">
                <adec:decorative xmlns:adec="http://schemas.microsoft.com/office/drawing/2017/decorative" val="1"/>
              </a:ext>
            </a:extLst>
          </p:cNvPr>
          <p:cNvSpPr>
            <a:spLocks noGrp="1"/>
          </p:cNvSpPr>
          <p:nvPr>
            <p:ph type="title"/>
          </p:nvPr>
        </p:nvSpPr>
        <p:spPr>
          <a:xfrm>
            <a:off x="460247" y="457200"/>
            <a:ext cx="11274552" cy="677108"/>
          </a:xfrm>
        </p:spPr>
        <p:txBody>
          <a:bodyPr/>
          <a:lstStyle/>
          <a:p>
            <a:r>
              <a:rPr lang="en-GB" sz="2800">
                <a:solidFill>
                  <a:schemeClr val="bg1"/>
                </a:solidFill>
              </a:rPr>
              <a:t>Mobile device management considerations</a:t>
            </a:r>
            <a:br>
              <a:rPr lang="en-GB">
                <a:solidFill>
                  <a:schemeClr val="bg1"/>
                </a:solidFill>
              </a:rPr>
            </a:br>
            <a:r>
              <a:rPr lang="en-GB" sz="1600">
                <a:solidFill>
                  <a:schemeClr val="bg1"/>
                </a:solidFill>
                <a:latin typeface="Segoe UI Semilight" panose="020B0402040204020203" pitchFamily="34" charset="0"/>
                <a:cs typeface="Segoe UI Semilight" panose="020B0402040204020203" pitchFamily="34" charset="0"/>
              </a:rPr>
              <a:t>Mobile device management (MDM) solutions provide functionality to simplify deployment, management and monitoring of devices. </a:t>
            </a:r>
            <a:endParaRPr lang="en-GB">
              <a:solidFill>
                <a:schemeClr val="bg1"/>
              </a:solidFill>
              <a:latin typeface="Segoe UI Semilight" panose="020B0402040204020203" pitchFamily="34" charset="0"/>
              <a:cs typeface="Segoe UI Semilight" panose="020B0402040204020203" pitchFamily="34" charset="0"/>
            </a:endParaRPr>
          </a:p>
        </p:txBody>
      </p:sp>
      <p:grpSp>
        <p:nvGrpSpPr>
          <p:cNvPr id="86" name="Group 85" descr="Button to return to Mobile device management considerations">
            <a:extLst>
              <a:ext uri="{FF2B5EF4-FFF2-40B4-BE49-F238E27FC236}">
                <a16:creationId xmlns:a16="http://schemas.microsoft.com/office/drawing/2014/main" id="{BEF0D55A-AE58-EACC-8E6B-B6AB02B435C5}"/>
              </a:ext>
              <a:ext uri="{C183D7F6-B498-43B3-948B-1728B52AA6E4}">
                <adec:decorative xmlns:adec="http://schemas.microsoft.com/office/drawing/2017/decorative" val="0"/>
              </a:ext>
            </a:extLst>
          </p:cNvPr>
          <p:cNvGrpSpPr/>
          <p:nvPr/>
        </p:nvGrpSpPr>
        <p:grpSpPr>
          <a:xfrm>
            <a:off x="10953750" y="349395"/>
            <a:ext cx="323850" cy="325146"/>
            <a:chOff x="10953750" y="349395"/>
            <a:chExt cx="323850" cy="325146"/>
          </a:xfrm>
        </p:grpSpPr>
        <p:grpSp>
          <p:nvGrpSpPr>
            <p:cNvPr id="87" name="Group 86">
              <a:extLst>
                <a:ext uri="{FF2B5EF4-FFF2-40B4-BE49-F238E27FC236}">
                  <a16:creationId xmlns:a16="http://schemas.microsoft.com/office/drawing/2014/main" id="{C79FBE17-7E93-74D9-5C28-B7ED0E8277C3}"/>
                </a:ext>
              </a:extLst>
            </p:cNvPr>
            <p:cNvGrpSpPr/>
            <p:nvPr/>
          </p:nvGrpSpPr>
          <p:grpSpPr>
            <a:xfrm>
              <a:off x="10953750" y="349395"/>
              <a:ext cx="323850" cy="325146"/>
              <a:chOff x="10953750" y="349395"/>
              <a:chExt cx="323850" cy="325146"/>
            </a:xfrm>
          </p:grpSpPr>
          <p:pic>
            <p:nvPicPr>
              <p:cNvPr id="89" name="Picture 88">
                <a:extLst>
                  <a:ext uri="{FF2B5EF4-FFF2-40B4-BE49-F238E27FC236}">
                    <a16:creationId xmlns:a16="http://schemas.microsoft.com/office/drawing/2014/main" id="{CB76AD84-B6DB-1A09-24BA-0D1B148A29CF}"/>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0953750" y="349395"/>
                <a:ext cx="323850" cy="325146"/>
              </a:xfrm>
              <a:prstGeom prst="rect">
                <a:avLst/>
              </a:prstGeom>
              <a:effectLst>
                <a:outerShdw blurRad="266700" sx="102000" sy="102000" algn="ctr" rotWithShape="0">
                  <a:schemeClr val="accent1">
                    <a:alpha val="96000"/>
                  </a:schemeClr>
                </a:outerShdw>
              </a:effectLst>
            </p:spPr>
          </p:pic>
          <p:pic>
            <p:nvPicPr>
              <p:cNvPr id="90" name="Graphic 89">
                <a:extLst>
                  <a:ext uri="{FF2B5EF4-FFF2-40B4-BE49-F238E27FC236}">
                    <a16:creationId xmlns:a16="http://schemas.microsoft.com/office/drawing/2014/main" id="{E66B217B-53FC-7AD3-A0AF-0FFA725A5D6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004196" y="432340"/>
                <a:ext cx="222958" cy="159256"/>
              </a:xfrm>
              <a:prstGeom prst="rect">
                <a:avLst/>
              </a:prstGeom>
            </p:spPr>
          </p:pic>
        </p:grpSp>
        <p:sp>
          <p:nvSpPr>
            <p:cNvPr id="88" name="Oval 87">
              <a:hlinkClick r:id="rId15" action="ppaction://hlinksldjump"/>
              <a:extLst>
                <a:ext uri="{FF2B5EF4-FFF2-40B4-BE49-F238E27FC236}">
                  <a16:creationId xmlns:a16="http://schemas.microsoft.com/office/drawing/2014/main" id="{7B3B3426-094A-B738-8169-ED6F9B7FA3FD}"/>
                </a:ext>
              </a:extLst>
            </p:cNvPr>
            <p:cNvSpPr>
              <a:spLocks/>
            </p:cNvSpPr>
            <p:nvPr/>
          </p:nvSpPr>
          <p:spPr bwMode="auto">
            <a:xfrm>
              <a:off x="10953750" y="349395"/>
              <a:ext cx="323850" cy="325146"/>
            </a:xfrm>
            <a:prstGeom prst="ellipse">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35" name="Group 34" descr="Button to return to Main menu">
            <a:extLst>
              <a:ext uri="{FF2B5EF4-FFF2-40B4-BE49-F238E27FC236}">
                <a16:creationId xmlns:a16="http://schemas.microsoft.com/office/drawing/2014/main" id="{C0FB56A1-FA5B-3DDD-0222-D95CEB6F17AD}"/>
              </a:ext>
              <a:ext uri="{C183D7F6-B498-43B3-948B-1728B52AA6E4}">
                <adec:decorative xmlns:adec="http://schemas.microsoft.com/office/drawing/2017/decorative" val="0"/>
              </a:ext>
            </a:extLst>
          </p:cNvPr>
          <p:cNvGrpSpPr/>
          <p:nvPr/>
        </p:nvGrpSpPr>
        <p:grpSpPr>
          <a:xfrm>
            <a:off x="11410951" y="349395"/>
            <a:ext cx="323850" cy="325146"/>
            <a:chOff x="11410951" y="349395"/>
            <a:chExt cx="323850" cy="325146"/>
          </a:xfrm>
        </p:grpSpPr>
        <p:grpSp>
          <p:nvGrpSpPr>
            <p:cNvPr id="39" name="Group 38">
              <a:extLst>
                <a:ext uri="{FF2B5EF4-FFF2-40B4-BE49-F238E27FC236}">
                  <a16:creationId xmlns:a16="http://schemas.microsoft.com/office/drawing/2014/main" id="{5F9911C5-6544-FD28-A9DA-24AC5EA19101}"/>
                </a:ext>
              </a:extLst>
            </p:cNvPr>
            <p:cNvGrpSpPr/>
            <p:nvPr/>
          </p:nvGrpSpPr>
          <p:grpSpPr>
            <a:xfrm>
              <a:off x="11410951" y="349395"/>
              <a:ext cx="323850" cy="325146"/>
              <a:chOff x="11410951" y="349395"/>
              <a:chExt cx="323850" cy="325146"/>
            </a:xfrm>
          </p:grpSpPr>
          <p:pic>
            <p:nvPicPr>
              <p:cNvPr id="41" name="Picture 40">
                <a:extLst>
                  <a:ext uri="{FF2B5EF4-FFF2-40B4-BE49-F238E27FC236}">
                    <a16:creationId xmlns:a16="http://schemas.microsoft.com/office/drawing/2014/main" id="{28F84B1B-6888-1655-2DA2-2F17D09AAA8B}"/>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1410951" y="349395"/>
                <a:ext cx="323850" cy="325146"/>
              </a:xfrm>
              <a:prstGeom prst="rect">
                <a:avLst/>
              </a:prstGeom>
              <a:effectLst>
                <a:outerShdw blurRad="266700" sx="102000" sy="102000" algn="ctr" rotWithShape="0">
                  <a:schemeClr val="accent1">
                    <a:alpha val="96000"/>
                  </a:schemeClr>
                </a:outerShdw>
              </a:effectLst>
            </p:spPr>
          </p:pic>
          <p:grpSp>
            <p:nvGrpSpPr>
              <p:cNvPr id="45" name="Group 44">
                <a:extLst>
                  <a:ext uri="{FF2B5EF4-FFF2-40B4-BE49-F238E27FC236}">
                    <a16:creationId xmlns:a16="http://schemas.microsoft.com/office/drawing/2014/main" id="{51951374-BA5B-0955-08FA-F00F4ED83FB3}"/>
                  </a:ext>
                </a:extLst>
              </p:cNvPr>
              <p:cNvGrpSpPr/>
              <p:nvPr/>
            </p:nvGrpSpPr>
            <p:grpSpPr>
              <a:xfrm>
                <a:off x="11473093" y="418984"/>
                <a:ext cx="199566" cy="185968"/>
                <a:chOff x="3048008" y="590482"/>
                <a:chExt cx="6096368" cy="5680984"/>
              </a:xfrm>
              <a:solidFill>
                <a:schemeClr val="tx2"/>
              </a:solidFill>
            </p:grpSpPr>
            <p:sp>
              <p:nvSpPr>
                <p:cNvPr id="48" name="Freeform: Shape 47">
                  <a:extLst>
                    <a:ext uri="{FF2B5EF4-FFF2-40B4-BE49-F238E27FC236}">
                      <a16:creationId xmlns:a16="http://schemas.microsoft.com/office/drawing/2014/main" id="{CF003FD8-E675-0B5A-22E3-3E87F4957373}"/>
                    </a:ext>
                  </a:extLst>
                </p:cNvPr>
                <p:cNvSpPr/>
                <p:nvPr/>
              </p:nvSpPr>
              <p:spPr>
                <a:xfrm>
                  <a:off x="3893247" y="1953303"/>
                  <a:ext cx="4407014" cy="4318163"/>
                </a:xfrm>
                <a:custGeom>
                  <a:avLst/>
                  <a:gdLst>
                    <a:gd name="connsiteX0" fmla="*/ 4405505 w 4407014"/>
                    <a:gd name="connsiteY0" fmla="*/ 2970836 h 4318163"/>
                    <a:gd name="connsiteX1" fmla="*/ 4406743 w 4407014"/>
                    <a:gd name="connsiteY1" fmla="*/ 3661494 h 4318163"/>
                    <a:gd name="connsiteX2" fmla="*/ 3752756 w 4407014"/>
                    <a:gd name="connsiteY2" fmla="*/ 4318052 h 4318163"/>
                    <a:gd name="connsiteX3" fmla="*/ 2824164 w 4407014"/>
                    <a:gd name="connsiteY3" fmla="*/ 4317862 h 4318163"/>
                    <a:gd name="connsiteX4" fmla="*/ 2771110 w 4407014"/>
                    <a:gd name="connsiteY4" fmla="*/ 4264236 h 4318163"/>
                    <a:gd name="connsiteX5" fmla="*/ 2773015 w 4407014"/>
                    <a:gd name="connsiteY5" fmla="*/ 2816055 h 4318163"/>
                    <a:gd name="connsiteX6" fmla="*/ 2714245 w 4407014"/>
                    <a:gd name="connsiteY6" fmla="*/ 2757762 h 4318163"/>
                    <a:gd name="connsiteX7" fmla="*/ 1690403 w 4407014"/>
                    <a:gd name="connsiteY7" fmla="*/ 2757762 h 4318163"/>
                    <a:gd name="connsiteX8" fmla="*/ 1632682 w 4407014"/>
                    <a:gd name="connsiteY8" fmla="*/ 2817007 h 4318163"/>
                    <a:gd name="connsiteX9" fmla="*/ 1634682 w 4407014"/>
                    <a:gd name="connsiteY9" fmla="*/ 4260426 h 4318163"/>
                    <a:gd name="connsiteX10" fmla="*/ 1576008 w 4407014"/>
                    <a:gd name="connsiteY10" fmla="*/ 4318052 h 4318163"/>
                    <a:gd name="connsiteX11" fmla="*/ 642653 w 4407014"/>
                    <a:gd name="connsiteY11" fmla="*/ 4316624 h 4318163"/>
                    <a:gd name="connsiteX12" fmla="*/ 18480 w 4407014"/>
                    <a:gd name="connsiteY12" fmla="*/ 3835135 h 4318163"/>
                    <a:gd name="connsiteX13" fmla="*/ 1335 w 4407014"/>
                    <a:gd name="connsiteY13" fmla="*/ 3670257 h 4318163"/>
                    <a:gd name="connsiteX14" fmla="*/ 1 w 4407014"/>
                    <a:gd name="connsiteY14" fmla="*/ 2226838 h 4318163"/>
                    <a:gd name="connsiteX15" fmla="*/ 67057 w 4407014"/>
                    <a:gd name="connsiteY15" fmla="*/ 2065771 h 4318163"/>
                    <a:gd name="connsiteX16" fmla="*/ 2067879 w 4407014"/>
                    <a:gd name="connsiteY16" fmla="*/ 65616 h 4318163"/>
                    <a:gd name="connsiteX17" fmla="*/ 2339056 w 4407014"/>
                    <a:gd name="connsiteY17" fmla="*/ 66187 h 4318163"/>
                    <a:gd name="connsiteX18" fmla="*/ 4339877 w 4407014"/>
                    <a:gd name="connsiteY18" fmla="*/ 2066437 h 4318163"/>
                    <a:gd name="connsiteX19" fmla="*/ 4406362 w 4407014"/>
                    <a:gd name="connsiteY19" fmla="*/ 2227886 h 4318163"/>
                    <a:gd name="connsiteX20" fmla="*/ 4405695 w 4407014"/>
                    <a:gd name="connsiteY20" fmla="*/ 2971027 h 431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07014" h="4318163">
                      <a:moveTo>
                        <a:pt x="4405505" y="2970836"/>
                      </a:moveTo>
                      <a:cubicBezTo>
                        <a:pt x="4405505" y="3201055"/>
                        <a:pt x="4400075" y="3431465"/>
                        <a:pt x="4406743" y="3661494"/>
                      </a:cubicBezTo>
                      <a:cubicBezTo>
                        <a:pt x="4417316" y="4024873"/>
                        <a:pt x="4118230" y="4324815"/>
                        <a:pt x="3752756" y="4318052"/>
                      </a:cubicBezTo>
                      <a:cubicBezTo>
                        <a:pt x="3443289" y="4312337"/>
                        <a:pt x="3133726" y="4316052"/>
                        <a:pt x="2824164" y="4317862"/>
                      </a:cubicBezTo>
                      <a:cubicBezTo>
                        <a:pt x="2781778" y="4318147"/>
                        <a:pt x="2771014" y="4305765"/>
                        <a:pt x="2771110" y="4264236"/>
                      </a:cubicBezTo>
                      <a:cubicBezTo>
                        <a:pt x="2772538" y="3781509"/>
                        <a:pt x="2771395" y="3298782"/>
                        <a:pt x="2773015" y="2816055"/>
                      </a:cubicBezTo>
                      <a:cubicBezTo>
                        <a:pt x="2773205" y="2769573"/>
                        <a:pt x="2759775" y="2757476"/>
                        <a:pt x="2714245" y="2757762"/>
                      </a:cubicBezTo>
                      <a:cubicBezTo>
                        <a:pt x="2372965" y="2759572"/>
                        <a:pt x="2031684" y="2759572"/>
                        <a:pt x="1690403" y="2757762"/>
                      </a:cubicBezTo>
                      <a:cubicBezTo>
                        <a:pt x="1643731" y="2757476"/>
                        <a:pt x="1632491" y="2771764"/>
                        <a:pt x="1632682" y="2817007"/>
                      </a:cubicBezTo>
                      <a:cubicBezTo>
                        <a:pt x="1634301" y="3298115"/>
                        <a:pt x="1633063" y="3779318"/>
                        <a:pt x="1634682" y="4260426"/>
                      </a:cubicBezTo>
                      <a:cubicBezTo>
                        <a:pt x="1634872" y="4306908"/>
                        <a:pt x="1621156" y="4318338"/>
                        <a:pt x="1576008" y="4318052"/>
                      </a:cubicBezTo>
                      <a:cubicBezTo>
                        <a:pt x="1264921" y="4316147"/>
                        <a:pt x="953739" y="4318338"/>
                        <a:pt x="642653" y="4316624"/>
                      </a:cubicBezTo>
                      <a:cubicBezTo>
                        <a:pt x="337377" y="4314909"/>
                        <a:pt x="90013" y="4124314"/>
                        <a:pt x="18480" y="3835135"/>
                      </a:cubicBezTo>
                      <a:cubicBezTo>
                        <a:pt x="5335" y="3781985"/>
                        <a:pt x="1430" y="3725311"/>
                        <a:pt x="1335" y="3670257"/>
                      </a:cubicBezTo>
                      <a:cubicBezTo>
                        <a:pt x="97" y="3189149"/>
                        <a:pt x="1144" y="2707946"/>
                        <a:pt x="1" y="2226838"/>
                      </a:cubicBezTo>
                      <a:cubicBezTo>
                        <a:pt x="-189" y="2161973"/>
                        <a:pt x="21623" y="2111110"/>
                        <a:pt x="67057" y="2065771"/>
                      </a:cubicBezTo>
                      <a:cubicBezTo>
                        <a:pt x="734284" y="1399401"/>
                        <a:pt x="1400843" y="732270"/>
                        <a:pt x="2067879" y="65616"/>
                      </a:cubicBezTo>
                      <a:cubicBezTo>
                        <a:pt x="2155699" y="-22110"/>
                        <a:pt x="2250949" y="-21824"/>
                        <a:pt x="2339056" y="66187"/>
                      </a:cubicBezTo>
                      <a:cubicBezTo>
                        <a:pt x="3006091" y="732842"/>
                        <a:pt x="3672651" y="1399878"/>
                        <a:pt x="4339877" y="2066437"/>
                      </a:cubicBezTo>
                      <a:cubicBezTo>
                        <a:pt x="4385312" y="2111776"/>
                        <a:pt x="4406838" y="2163021"/>
                        <a:pt x="4406362" y="2227886"/>
                      </a:cubicBezTo>
                      <a:cubicBezTo>
                        <a:pt x="4404647" y="2475631"/>
                        <a:pt x="4405695" y="2723281"/>
                        <a:pt x="4405695" y="2971027"/>
                      </a:cubicBezTo>
                      <a:close/>
                    </a:path>
                  </a:pathLst>
                </a:custGeom>
                <a:grp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71A0C693-F602-EDF5-C93E-CEFA8E4A6161}"/>
                    </a:ext>
                  </a:extLst>
                </p:cNvPr>
                <p:cNvSpPr/>
                <p:nvPr/>
              </p:nvSpPr>
              <p:spPr>
                <a:xfrm>
                  <a:off x="3048008" y="590482"/>
                  <a:ext cx="6096368" cy="3164843"/>
                </a:xfrm>
                <a:custGeom>
                  <a:avLst/>
                  <a:gdLst>
                    <a:gd name="connsiteX0" fmla="*/ 4371204 w 6096368"/>
                    <a:gd name="connsiteY0" fmla="*/ 937804 h 3164843"/>
                    <a:gd name="connsiteX1" fmla="*/ 4371490 w 6096368"/>
                    <a:gd name="connsiteY1" fmla="*/ 583569 h 3164843"/>
                    <a:gd name="connsiteX2" fmla="*/ 4619140 w 6096368"/>
                    <a:gd name="connsiteY2" fmla="*/ 242765 h 3164843"/>
                    <a:gd name="connsiteX3" fmla="*/ 5060910 w 6096368"/>
                    <a:gd name="connsiteY3" fmla="*/ 506322 h 3164843"/>
                    <a:gd name="connsiteX4" fmla="*/ 5069863 w 6096368"/>
                    <a:gd name="connsiteY4" fmla="*/ 615192 h 3164843"/>
                    <a:gd name="connsiteX5" fmla="*/ 5069292 w 6096368"/>
                    <a:gd name="connsiteY5" fmla="*/ 1582361 h 3164843"/>
                    <a:gd name="connsiteX6" fmla="*/ 5112059 w 6096368"/>
                    <a:gd name="connsiteY6" fmla="*/ 1686374 h 3164843"/>
                    <a:gd name="connsiteX7" fmla="*/ 5978072 w 6096368"/>
                    <a:gd name="connsiteY7" fmla="*/ 2551339 h 3164843"/>
                    <a:gd name="connsiteX8" fmla="*/ 6051700 w 6096368"/>
                    <a:gd name="connsiteY8" fmla="*/ 2981488 h 3164843"/>
                    <a:gd name="connsiteX9" fmla="*/ 5533540 w 6096368"/>
                    <a:gd name="connsiteY9" fmla="*/ 3087311 h 3164843"/>
                    <a:gd name="connsiteX10" fmla="*/ 5203118 w 6096368"/>
                    <a:gd name="connsiteY10" fmla="*/ 2764890 h 3164843"/>
                    <a:gd name="connsiteX11" fmla="*/ 3206106 w 6096368"/>
                    <a:gd name="connsiteY11" fmla="*/ 767783 h 3164843"/>
                    <a:gd name="connsiteX12" fmla="*/ 2887781 w 6096368"/>
                    <a:gd name="connsiteY12" fmla="*/ 770164 h 3164843"/>
                    <a:gd name="connsiteX13" fmla="*/ 614544 w 6096368"/>
                    <a:gd name="connsiteY13" fmla="*/ 3043305 h 3164843"/>
                    <a:gd name="connsiteX14" fmla="*/ 197825 w 6096368"/>
                    <a:gd name="connsiteY14" fmla="*/ 3127792 h 3164843"/>
                    <a:gd name="connsiteX15" fmla="*/ 113910 w 6096368"/>
                    <a:gd name="connsiteY15" fmla="*/ 2555911 h 3164843"/>
                    <a:gd name="connsiteX16" fmla="*/ 1450553 w 6096368"/>
                    <a:gd name="connsiteY16" fmla="*/ 1218696 h 3164843"/>
                    <a:gd name="connsiteX17" fmla="*/ 2382956 w 6096368"/>
                    <a:gd name="connsiteY17" fmla="*/ 285437 h 3164843"/>
                    <a:gd name="connsiteX18" fmla="*/ 3521288 w 6096368"/>
                    <a:gd name="connsiteY18" fmla="*/ 134466 h 3164843"/>
                    <a:gd name="connsiteX19" fmla="*/ 3808372 w 6096368"/>
                    <a:gd name="connsiteY19" fmla="*/ 382211 h 3164843"/>
                    <a:gd name="connsiteX20" fmla="*/ 4337772 w 6096368"/>
                    <a:gd name="connsiteY20" fmla="*/ 910182 h 3164843"/>
                    <a:gd name="connsiteX21" fmla="*/ 4371204 w 6096368"/>
                    <a:gd name="connsiteY21" fmla="*/ 937709 h 3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96368" h="3164843">
                      <a:moveTo>
                        <a:pt x="4371204" y="937804"/>
                      </a:moveTo>
                      <a:cubicBezTo>
                        <a:pt x="4371204" y="811884"/>
                        <a:pt x="4369871" y="697774"/>
                        <a:pt x="4371490" y="583569"/>
                      </a:cubicBezTo>
                      <a:cubicBezTo>
                        <a:pt x="4373871" y="418311"/>
                        <a:pt x="4467312" y="291152"/>
                        <a:pt x="4619140" y="242765"/>
                      </a:cubicBezTo>
                      <a:cubicBezTo>
                        <a:pt x="4812974" y="181043"/>
                        <a:pt x="5023381" y="305916"/>
                        <a:pt x="5060910" y="506322"/>
                      </a:cubicBezTo>
                      <a:cubicBezTo>
                        <a:pt x="5067577" y="541945"/>
                        <a:pt x="5069863" y="578902"/>
                        <a:pt x="5069863" y="615192"/>
                      </a:cubicBezTo>
                      <a:cubicBezTo>
                        <a:pt x="5070530" y="937614"/>
                        <a:pt x="5071006" y="1259940"/>
                        <a:pt x="5069292" y="1582361"/>
                      </a:cubicBezTo>
                      <a:cubicBezTo>
                        <a:pt x="5069101" y="1625604"/>
                        <a:pt x="5081483" y="1655989"/>
                        <a:pt x="5112059" y="1686374"/>
                      </a:cubicBezTo>
                      <a:cubicBezTo>
                        <a:pt x="5401524" y="1973838"/>
                        <a:pt x="5689750" y="2262732"/>
                        <a:pt x="5978072" y="2551339"/>
                      </a:cubicBezTo>
                      <a:cubicBezTo>
                        <a:pt x="6104373" y="2677736"/>
                        <a:pt x="6130567" y="2832136"/>
                        <a:pt x="6051700" y="2981488"/>
                      </a:cubicBezTo>
                      <a:cubicBezTo>
                        <a:pt x="5952069" y="3170083"/>
                        <a:pt x="5695751" y="3226757"/>
                        <a:pt x="5533540" y="3087311"/>
                      </a:cubicBezTo>
                      <a:cubicBezTo>
                        <a:pt x="5417049" y="2987203"/>
                        <a:pt x="5311989" y="2873665"/>
                        <a:pt x="5203118" y="2764890"/>
                      </a:cubicBezTo>
                      <a:cubicBezTo>
                        <a:pt x="4537225" y="2099378"/>
                        <a:pt x="3871808" y="1433390"/>
                        <a:pt x="3206106" y="767783"/>
                      </a:cubicBezTo>
                      <a:cubicBezTo>
                        <a:pt x="3106665" y="668342"/>
                        <a:pt x="2988650" y="669294"/>
                        <a:pt x="2887781" y="770164"/>
                      </a:cubicBezTo>
                      <a:cubicBezTo>
                        <a:pt x="2129972" y="1527783"/>
                        <a:pt x="1372258" y="2285592"/>
                        <a:pt x="614544" y="3043305"/>
                      </a:cubicBezTo>
                      <a:cubicBezTo>
                        <a:pt x="490814" y="3167035"/>
                        <a:pt x="340700" y="3197325"/>
                        <a:pt x="197825" y="3127792"/>
                      </a:cubicBezTo>
                      <a:cubicBezTo>
                        <a:pt x="-25822" y="3019017"/>
                        <a:pt x="-68303" y="2738696"/>
                        <a:pt x="113910" y="2555911"/>
                      </a:cubicBezTo>
                      <a:cubicBezTo>
                        <a:pt x="558728" y="2109379"/>
                        <a:pt x="1004974" y="1664371"/>
                        <a:pt x="1450553" y="1218696"/>
                      </a:cubicBezTo>
                      <a:cubicBezTo>
                        <a:pt x="1761449" y="907705"/>
                        <a:pt x="2073107" y="597381"/>
                        <a:pt x="2382956" y="285437"/>
                      </a:cubicBezTo>
                      <a:cubicBezTo>
                        <a:pt x="2692232" y="-25935"/>
                        <a:pt x="3146194" y="-92229"/>
                        <a:pt x="3521288" y="134466"/>
                      </a:cubicBezTo>
                      <a:cubicBezTo>
                        <a:pt x="3627969" y="198950"/>
                        <a:pt x="3717599" y="294200"/>
                        <a:pt x="3808372" y="382211"/>
                      </a:cubicBezTo>
                      <a:cubicBezTo>
                        <a:pt x="3987251" y="555661"/>
                        <a:pt x="4161464" y="734064"/>
                        <a:pt x="4337772" y="910182"/>
                      </a:cubicBezTo>
                      <a:cubicBezTo>
                        <a:pt x="4345201" y="917611"/>
                        <a:pt x="4353964" y="923707"/>
                        <a:pt x="4371204" y="937709"/>
                      </a:cubicBezTo>
                      <a:close/>
                    </a:path>
                  </a:pathLst>
                </a:custGeom>
                <a:grpFill/>
                <a:ln w="9525" cap="flat">
                  <a:noFill/>
                  <a:prstDash val="solid"/>
                  <a:miter/>
                </a:ln>
              </p:spPr>
              <p:txBody>
                <a:bodyPr rtlCol="0" anchor="ctr"/>
                <a:lstStyle/>
                <a:p>
                  <a:endParaRPr lang="en-US"/>
                </a:p>
              </p:txBody>
            </p:sp>
          </p:grpSp>
        </p:grpSp>
        <p:sp>
          <p:nvSpPr>
            <p:cNvPr id="40" name="Oval 39">
              <a:hlinkClick r:id="" action="ppaction://noaction"/>
              <a:extLst>
                <a:ext uri="{FF2B5EF4-FFF2-40B4-BE49-F238E27FC236}">
                  <a16:creationId xmlns:a16="http://schemas.microsoft.com/office/drawing/2014/main" id="{6A09CEBE-33F9-8D05-E35F-4E3281545761}"/>
                </a:ext>
              </a:extLst>
            </p:cNvPr>
            <p:cNvSpPr>
              <a:spLocks/>
            </p:cNvSpPr>
            <p:nvPr/>
          </p:nvSpPr>
          <p:spPr bwMode="auto">
            <a:xfrm>
              <a:off x="11410951" y="349395"/>
              <a:ext cx="323850" cy="325146"/>
            </a:xfrm>
            <a:prstGeom prst="ellipse">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37" name="Freeform: Shape 36">
            <a:extLst>
              <a:ext uri="{FF2B5EF4-FFF2-40B4-BE49-F238E27FC236}">
                <a16:creationId xmlns:a16="http://schemas.microsoft.com/office/drawing/2014/main" id="{E82E813F-05EB-3E95-98E3-BA8B4BBDBD11}"/>
              </a:ext>
              <a:ext uri="{C183D7F6-B498-43B3-948B-1728B52AA6E4}">
                <adec:decorative xmlns:adec="http://schemas.microsoft.com/office/drawing/2017/decorative" val="1"/>
              </a:ext>
            </a:extLst>
          </p:cNvPr>
          <p:cNvSpPr/>
          <p:nvPr/>
        </p:nvSpPr>
        <p:spPr>
          <a:xfrm rot="5400000">
            <a:off x="9569154" y="1954182"/>
            <a:ext cx="875702" cy="1579762"/>
          </a:xfrm>
          <a:custGeom>
            <a:avLst/>
            <a:gdLst>
              <a:gd name="connsiteX0" fmla="*/ 1195959 w 2590609"/>
              <a:gd name="connsiteY0" fmla="*/ 0 h 4673440"/>
              <a:gd name="connsiteX1" fmla="*/ 2590610 w 2590609"/>
              <a:gd name="connsiteY1" fmla="*/ 0 h 4673440"/>
              <a:gd name="connsiteX2" fmla="*/ 2590610 w 2590609"/>
              <a:gd name="connsiteY2" fmla="*/ 3378137 h 4673440"/>
              <a:gd name="connsiteX3" fmla="*/ 1295305 w 2590609"/>
              <a:gd name="connsiteY3" fmla="*/ 4673441 h 4673440"/>
              <a:gd name="connsiteX4" fmla="*/ 1295305 w 2590609"/>
              <a:gd name="connsiteY4" fmla="*/ 4673441 h 4673440"/>
              <a:gd name="connsiteX5" fmla="*/ 0 w 2590609"/>
              <a:gd name="connsiteY5" fmla="*/ 3378137 h 4673440"/>
              <a:gd name="connsiteX6" fmla="*/ 0 w 2590609"/>
              <a:gd name="connsiteY6" fmla="*/ 1196054 h 4673440"/>
              <a:gd name="connsiteX7" fmla="*/ 1195959 w 2590609"/>
              <a:gd name="connsiteY7" fmla="*/ 95 h 4673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0609" h="4673440">
                <a:moveTo>
                  <a:pt x="1195959" y="0"/>
                </a:moveTo>
                <a:lnTo>
                  <a:pt x="2590610" y="0"/>
                </a:lnTo>
                <a:lnTo>
                  <a:pt x="2590610" y="3378137"/>
                </a:lnTo>
                <a:cubicBezTo>
                  <a:pt x="2590610" y="4093083"/>
                  <a:pt x="2010156" y="4673441"/>
                  <a:pt x="1295305" y="4673441"/>
                </a:cubicBezTo>
                <a:lnTo>
                  <a:pt x="1295305" y="4673441"/>
                </a:lnTo>
                <a:cubicBezTo>
                  <a:pt x="580358" y="4673441"/>
                  <a:pt x="0" y="4092988"/>
                  <a:pt x="0" y="3378137"/>
                </a:cubicBezTo>
                <a:lnTo>
                  <a:pt x="0" y="1196054"/>
                </a:lnTo>
                <a:cubicBezTo>
                  <a:pt x="0" y="535972"/>
                  <a:pt x="535876" y="95"/>
                  <a:pt x="1195959" y="95"/>
                </a:cubicBezTo>
                <a:close/>
              </a:path>
            </a:pathLst>
          </a:custGeom>
          <a:gradFill>
            <a:gsLst>
              <a:gs pos="0">
                <a:srgbClr val="3F32A0"/>
              </a:gs>
              <a:gs pos="0">
                <a:srgbClr val="4034A2"/>
              </a:gs>
              <a:gs pos="10000">
                <a:srgbClr val="5049BD"/>
              </a:gs>
              <a:gs pos="19000">
                <a:srgbClr val="5956CE"/>
              </a:gs>
              <a:gs pos="25000">
                <a:srgbClr val="5D5BD4"/>
              </a:gs>
              <a:gs pos="48000">
                <a:srgbClr val="8C74E4"/>
              </a:gs>
              <a:gs pos="71000">
                <a:srgbClr val="B38AF3"/>
              </a:gs>
              <a:gs pos="89000">
                <a:srgbClr val="CC98FB"/>
              </a:gs>
              <a:gs pos="100000">
                <a:srgbClr val="D59DFF"/>
              </a:gs>
            </a:gsLst>
            <a:lin ang="7200010" scaled="1"/>
          </a:gradFill>
          <a:ln w="9525" cap="flat">
            <a:noFill/>
            <a:prstDash val="solid"/>
            <a:miter/>
          </a:ln>
        </p:spPr>
        <p:txBody>
          <a:bodyPr rtlCol="0" anchor="ctr"/>
          <a:lstStyle/>
          <a:p>
            <a:endParaRPr lang="en-US"/>
          </a:p>
        </p:txBody>
      </p:sp>
      <p:sp>
        <p:nvSpPr>
          <p:cNvPr id="30" name="Rectangle: Rounded Corners 29">
            <a:extLst>
              <a:ext uri="{FF2B5EF4-FFF2-40B4-BE49-F238E27FC236}">
                <a16:creationId xmlns:a16="http://schemas.microsoft.com/office/drawing/2014/main" id="{0E000EBA-7183-7BCE-E4E7-3965A85D4297}"/>
              </a:ext>
              <a:ext uri="{C183D7F6-B498-43B3-948B-1728B52AA6E4}">
                <adec:decorative xmlns:adec="http://schemas.microsoft.com/office/drawing/2017/decorative" val="1"/>
              </a:ext>
            </a:extLst>
          </p:cNvPr>
          <p:cNvSpPr>
            <a:spLocks/>
          </p:cNvSpPr>
          <p:nvPr/>
        </p:nvSpPr>
        <p:spPr bwMode="auto">
          <a:xfrm>
            <a:off x="1600913" y="2302295"/>
            <a:ext cx="8990174" cy="3582770"/>
          </a:xfrm>
          <a:prstGeom prst="roundRect">
            <a:avLst>
              <a:gd name="adj" fmla="val 3386"/>
            </a:avLst>
          </a:prstGeom>
          <a:solidFill>
            <a:schemeClr val="bg1"/>
          </a:solidFill>
          <a:ln w="12700">
            <a:noFill/>
            <a:headEnd type="none" w="med" len="med"/>
            <a:tailEnd type="none" w="med" len="med"/>
          </a:ln>
          <a:effectLst>
            <a:glow rad="114300">
              <a:schemeClr val="tx1">
                <a:alpha val="15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3" name="Title 1">
            <a:extLst>
              <a:ext uri="{FF2B5EF4-FFF2-40B4-BE49-F238E27FC236}">
                <a16:creationId xmlns:a16="http://schemas.microsoft.com/office/drawing/2014/main" id="{BB3A6259-7C5E-2E28-C693-2E98A22B7855}"/>
              </a:ext>
              <a:ext uri="{C183D7F6-B498-43B3-948B-1728B52AA6E4}">
                <adec:decorative xmlns:adec="http://schemas.microsoft.com/office/drawing/2017/decorative" val="1"/>
              </a:ext>
            </a:extLst>
          </p:cNvPr>
          <p:cNvSpPr txBox="1">
            <a:spLocks/>
          </p:cNvSpPr>
          <p:nvPr/>
        </p:nvSpPr>
        <p:spPr>
          <a:xfrm>
            <a:off x="2744357" y="2765788"/>
            <a:ext cx="6703286" cy="738664"/>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50" baseline="0">
                <a:ln w="3175">
                  <a:noFill/>
                </a:ln>
                <a:solidFill>
                  <a:schemeClr val="tx1"/>
                </a:solidFill>
                <a:effectLst/>
                <a:latin typeface="+mj-lt"/>
                <a:ea typeface="+mn-ea"/>
                <a:cs typeface="Segoe UI" pitchFamily="34" charset="0"/>
              </a:defRPr>
            </a:lvl1pPr>
          </a:lstStyle>
          <a:p>
            <a:pPr lvl="0" algn="ctr"/>
            <a:r>
              <a:rPr lang="en-GB" sz="2400">
                <a:solidFill>
                  <a:srgbClr val="292828"/>
                </a:solidFill>
              </a:rPr>
              <a:t>If your organisation is</a:t>
            </a:r>
            <a:br>
              <a:rPr lang="en-GB" sz="2400">
                <a:solidFill>
                  <a:srgbClr val="292828"/>
                </a:solidFill>
              </a:rPr>
            </a:br>
            <a:r>
              <a:rPr lang="en-GB" sz="2400">
                <a:solidFill>
                  <a:srgbClr val="292828"/>
                </a:solidFill>
              </a:rPr>
              <a:t>deploying Shared Devices</a:t>
            </a:r>
          </a:p>
        </p:txBody>
      </p:sp>
      <p:sp>
        <p:nvSpPr>
          <p:cNvPr id="42" name="Freeform: Shape 41">
            <a:extLst>
              <a:ext uri="{FF2B5EF4-FFF2-40B4-BE49-F238E27FC236}">
                <a16:creationId xmlns:a16="http://schemas.microsoft.com/office/drawing/2014/main" id="{E8A717E8-2250-6468-13F6-4A6D3283E385}"/>
              </a:ext>
              <a:ext uri="{C183D7F6-B498-43B3-948B-1728B52AA6E4}">
                <adec:decorative xmlns:adec="http://schemas.microsoft.com/office/drawing/2017/decorative" val="1"/>
              </a:ext>
            </a:extLst>
          </p:cNvPr>
          <p:cNvSpPr/>
          <p:nvPr/>
        </p:nvSpPr>
        <p:spPr>
          <a:xfrm rot="10800000">
            <a:off x="9900513" y="2792005"/>
            <a:ext cx="896373" cy="1104689"/>
          </a:xfrm>
          <a:custGeom>
            <a:avLst/>
            <a:gdLst>
              <a:gd name="connsiteX0" fmla="*/ 0 w 2651759"/>
              <a:gd name="connsiteY0" fmla="*/ 1971865 h 3268027"/>
              <a:gd name="connsiteX1" fmla="*/ 0 w 2651759"/>
              <a:gd name="connsiteY1" fmla="*/ 1309973 h 3268027"/>
              <a:gd name="connsiteX2" fmla="*/ 1309973 w 2651759"/>
              <a:gd name="connsiteY2" fmla="*/ 0 h 3268027"/>
              <a:gd name="connsiteX3" fmla="*/ 1341787 w 2651759"/>
              <a:gd name="connsiteY3" fmla="*/ 0 h 3268027"/>
              <a:gd name="connsiteX4" fmla="*/ 2651760 w 2651759"/>
              <a:gd name="connsiteY4" fmla="*/ 1309973 h 3268027"/>
              <a:gd name="connsiteX5" fmla="*/ 2651760 w 2651759"/>
              <a:gd name="connsiteY5" fmla="*/ 1309973 h 3268027"/>
              <a:gd name="connsiteX6" fmla="*/ 1341787 w 2651759"/>
              <a:gd name="connsiteY6" fmla="*/ 2619947 h 3268027"/>
              <a:gd name="connsiteX7" fmla="*/ 648081 w 2651759"/>
              <a:gd name="connsiteY7" fmla="*/ 2619947 h 3268027"/>
              <a:gd name="connsiteX8" fmla="*/ 0 w 2651759"/>
              <a:gd name="connsiteY8" fmla="*/ 3268028 h 3268027"/>
              <a:gd name="connsiteX9" fmla="*/ 0 w 2651759"/>
              <a:gd name="connsiteY9" fmla="*/ 1971865 h 3268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1759" h="3268027">
                <a:moveTo>
                  <a:pt x="0" y="1971865"/>
                </a:moveTo>
                <a:lnTo>
                  <a:pt x="0" y="1309973"/>
                </a:lnTo>
                <a:cubicBezTo>
                  <a:pt x="0" y="589502"/>
                  <a:pt x="589502" y="0"/>
                  <a:pt x="1309973" y="0"/>
                </a:cubicBezTo>
                <a:lnTo>
                  <a:pt x="1341787" y="0"/>
                </a:lnTo>
                <a:cubicBezTo>
                  <a:pt x="2062258" y="0"/>
                  <a:pt x="2651760" y="589502"/>
                  <a:pt x="2651760" y="1309973"/>
                </a:cubicBezTo>
                <a:lnTo>
                  <a:pt x="2651760" y="1309973"/>
                </a:lnTo>
                <a:cubicBezTo>
                  <a:pt x="2651760" y="2030444"/>
                  <a:pt x="2062258" y="2619947"/>
                  <a:pt x="1341787" y="2619947"/>
                </a:cubicBezTo>
                <a:lnTo>
                  <a:pt x="648081" y="2619947"/>
                </a:lnTo>
                <a:cubicBezTo>
                  <a:pt x="291656" y="2619947"/>
                  <a:pt x="0" y="2911602"/>
                  <a:pt x="0" y="3268028"/>
                </a:cubicBezTo>
                <a:lnTo>
                  <a:pt x="0" y="1971865"/>
                </a:lnTo>
                <a:close/>
              </a:path>
            </a:pathLst>
          </a:custGeom>
          <a:gradFill>
            <a:gsLst>
              <a:gs pos="0">
                <a:srgbClr val="9FA2FC"/>
              </a:gs>
              <a:gs pos="30000">
                <a:srgbClr val="B3A0FD"/>
              </a:gs>
              <a:gs pos="73000">
                <a:srgbClr val="CC9DFE"/>
              </a:gs>
              <a:gs pos="100000">
                <a:srgbClr val="D59DFF"/>
              </a:gs>
            </a:gsLst>
            <a:lin ang="0" scaled="1"/>
          </a:gradFill>
          <a:ln w="9525" cap="flat">
            <a:noFill/>
            <a:prstDash val="solid"/>
            <a:miter/>
          </a:ln>
        </p:spPr>
        <p:txBody>
          <a:bodyPr rtlCol="0" anchor="ctr"/>
          <a:lstStyle/>
          <a:p>
            <a:endParaRPr lang="en-US"/>
          </a:p>
        </p:txBody>
      </p:sp>
      <p:sp>
        <p:nvSpPr>
          <p:cNvPr id="46" name="!!BOX6">
            <a:extLst>
              <a:ext uri="{FF2B5EF4-FFF2-40B4-BE49-F238E27FC236}">
                <a16:creationId xmlns:a16="http://schemas.microsoft.com/office/drawing/2014/main" id="{C3242976-27B1-3D23-A910-2BCDD5B99A21}"/>
              </a:ext>
              <a:ext uri="{C183D7F6-B498-43B3-948B-1728B52AA6E4}">
                <adec:decorative xmlns:adec="http://schemas.microsoft.com/office/drawing/2017/decorative" val="1"/>
              </a:ext>
            </a:extLst>
          </p:cNvPr>
          <p:cNvSpPr>
            <a:spLocks/>
          </p:cNvSpPr>
          <p:nvPr/>
        </p:nvSpPr>
        <p:spPr bwMode="auto">
          <a:xfrm>
            <a:off x="2004687" y="4076333"/>
            <a:ext cx="2629024" cy="1039699"/>
          </a:xfrm>
          <a:prstGeom prst="roundRect">
            <a:avLst>
              <a:gd name="adj" fmla="val 50000"/>
            </a:avLst>
          </a:prstGeom>
          <a:gradFill>
            <a:gsLst>
              <a:gs pos="52300">
                <a:srgbClr val="CB8DD1"/>
              </a:gs>
              <a:gs pos="0">
                <a:srgbClr val="FAADA4"/>
              </a:gs>
              <a:gs pos="100000">
                <a:srgbClr val="9B6CFE"/>
              </a:gs>
            </a:gsLst>
            <a:lin ang="2700000" scaled="1"/>
          </a:gradFill>
          <a:ln w="376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47" name="Rectangle 46">
            <a:extLst>
              <a:ext uri="{FF2B5EF4-FFF2-40B4-BE49-F238E27FC236}">
                <a16:creationId xmlns:a16="http://schemas.microsoft.com/office/drawing/2014/main" id="{9D3C3CED-5A80-A26D-0AF8-504F1B674C9A}"/>
              </a:ext>
              <a:ext uri="{C183D7F6-B498-43B3-948B-1728B52AA6E4}">
                <adec:decorative xmlns:adec="http://schemas.microsoft.com/office/drawing/2017/decorative" val="1"/>
              </a:ext>
            </a:extLst>
          </p:cNvPr>
          <p:cNvSpPr/>
          <p:nvPr/>
        </p:nvSpPr>
        <p:spPr bwMode="auto">
          <a:xfrm>
            <a:off x="2013274" y="4233006"/>
            <a:ext cx="2611850" cy="72635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400">
                <a:solidFill>
                  <a:srgbClr val="000000"/>
                </a:solidFill>
                <a:latin typeface="Segoe UI Semibold"/>
                <a:ea typeface="Segoe UI" pitchFamily="34" charset="0"/>
                <a:cs typeface="Segoe UI" pitchFamily="34" charset="0"/>
              </a:rPr>
              <a:t>What is the</a:t>
            </a:r>
            <a:br>
              <a:rPr lang="en-GB" sz="1400">
                <a:solidFill>
                  <a:srgbClr val="000000"/>
                </a:solidFill>
                <a:latin typeface="Segoe UI Semibold"/>
                <a:ea typeface="Segoe UI" pitchFamily="34" charset="0"/>
                <a:cs typeface="Segoe UI" pitchFamily="34" charset="0"/>
              </a:rPr>
            </a:br>
            <a:r>
              <a:rPr lang="en-GB" sz="1400">
                <a:solidFill>
                  <a:srgbClr val="000000"/>
                </a:solidFill>
                <a:latin typeface="Segoe UI Semibold"/>
                <a:ea typeface="Segoe UI" pitchFamily="34" charset="0"/>
                <a:cs typeface="Segoe UI" pitchFamily="34" charset="0"/>
              </a:rPr>
              <a:t>“Time out” policy?</a:t>
            </a:r>
          </a:p>
        </p:txBody>
      </p:sp>
      <p:sp>
        <p:nvSpPr>
          <p:cNvPr id="81" name="!!BOX6">
            <a:extLst>
              <a:ext uri="{FF2B5EF4-FFF2-40B4-BE49-F238E27FC236}">
                <a16:creationId xmlns:a16="http://schemas.microsoft.com/office/drawing/2014/main" id="{566DE056-D64A-66FA-9D60-6EFBCF06EB73}"/>
              </a:ext>
              <a:ext uri="{C183D7F6-B498-43B3-948B-1728B52AA6E4}">
                <adec:decorative xmlns:adec="http://schemas.microsoft.com/office/drawing/2017/decorative" val="1"/>
              </a:ext>
            </a:extLst>
          </p:cNvPr>
          <p:cNvSpPr>
            <a:spLocks/>
          </p:cNvSpPr>
          <p:nvPr/>
        </p:nvSpPr>
        <p:spPr bwMode="auto">
          <a:xfrm>
            <a:off x="4781488" y="4076333"/>
            <a:ext cx="2629024" cy="1039699"/>
          </a:xfrm>
          <a:prstGeom prst="roundRect">
            <a:avLst>
              <a:gd name="adj" fmla="val 50000"/>
            </a:avLst>
          </a:prstGeom>
          <a:gradFill>
            <a:gsLst>
              <a:gs pos="50000">
                <a:srgbClr val="FCC053"/>
              </a:gs>
              <a:gs pos="0">
                <a:srgbClr val="FDD301"/>
              </a:gs>
              <a:gs pos="100000">
                <a:srgbClr val="FBAEA1"/>
              </a:gs>
            </a:gsLst>
            <a:lin ang="2700000" scaled="1"/>
          </a:gradFill>
          <a:ln w="3768" cap="flat">
            <a:noFill/>
            <a:prstDash val="solid"/>
            <a:miter/>
          </a:ln>
          <a:effectLst>
            <a:outerShdw blurRad="508000" dist="76200" dir="2700000" algn="tl" rotWithShape="0">
              <a:prstClr val="black">
                <a:alpha val="22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1600">
              <a:solidFill>
                <a:srgbClr val="000000"/>
              </a:solidFill>
              <a:latin typeface="Segoe UI"/>
            </a:endParaRPr>
          </a:p>
        </p:txBody>
      </p:sp>
      <p:sp>
        <p:nvSpPr>
          <p:cNvPr id="82" name="!!BOX6">
            <a:extLst>
              <a:ext uri="{FF2B5EF4-FFF2-40B4-BE49-F238E27FC236}">
                <a16:creationId xmlns:a16="http://schemas.microsoft.com/office/drawing/2014/main" id="{5008A467-B3B5-62F2-0FB5-BB8B58A277A9}"/>
              </a:ext>
              <a:ext uri="{C183D7F6-B498-43B3-948B-1728B52AA6E4}">
                <adec:decorative xmlns:adec="http://schemas.microsoft.com/office/drawing/2017/decorative" val="1"/>
              </a:ext>
            </a:extLst>
          </p:cNvPr>
          <p:cNvSpPr>
            <a:spLocks/>
          </p:cNvSpPr>
          <p:nvPr/>
        </p:nvSpPr>
        <p:spPr bwMode="auto">
          <a:xfrm>
            <a:off x="7553995" y="4076333"/>
            <a:ext cx="2629024" cy="1039699"/>
          </a:xfrm>
          <a:prstGeom prst="roundRect">
            <a:avLst>
              <a:gd name="adj" fmla="val 50000"/>
            </a:avLst>
          </a:prstGeom>
          <a:gradFill>
            <a:gsLst>
              <a:gs pos="0">
                <a:srgbClr val="79CEFF"/>
              </a:gs>
              <a:gs pos="50000">
                <a:srgbClr val="8A9DFF"/>
              </a:gs>
              <a:gs pos="100000">
                <a:srgbClr val="9A6DFF"/>
              </a:gs>
            </a:gsLst>
            <a:lin ang="2700000" scaled="1"/>
          </a:gradFill>
          <a:ln w="3768" cap="flat">
            <a:noFill/>
            <a:prstDash val="solid"/>
            <a:miter/>
          </a:ln>
        </p:spPr>
        <p:txBody>
          <a:bodyPr rtlCol="0" anchor="ctr"/>
          <a:lstStyle/>
          <a:p>
            <a:endParaRPr lang="en-GB">
              <a:solidFill>
                <a:srgbClr val="000000"/>
              </a:solidFill>
              <a:latin typeface="Segoe UI"/>
            </a:endParaRPr>
          </a:p>
        </p:txBody>
      </p:sp>
      <p:sp>
        <p:nvSpPr>
          <p:cNvPr id="83" name="Rectangle 82">
            <a:extLst>
              <a:ext uri="{FF2B5EF4-FFF2-40B4-BE49-F238E27FC236}">
                <a16:creationId xmlns:a16="http://schemas.microsoft.com/office/drawing/2014/main" id="{E5C3A309-5681-A3CB-2FE0-AAAAF0DF70BE}"/>
              </a:ext>
              <a:ext uri="{C183D7F6-B498-43B3-948B-1728B52AA6E4}">
                <adec:decorative xmlns:adec="http://schemas.microsoft.com/office/drawing/2017/decorative" val="1"/>
              </a:ext>
            </a:extLst>
          </p:cNvPr>
          <p:cNvSpPr/>
          <p:nvPr/>
        </p:nvSpPr>
        <p:spPr bwMode="auto">
          <a:xfrm>
            <a:off x="4785783" y="4125285"/>
            <a:ext cx="2620434" cy="94179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ts val="600"/>
              </a:spcAft>
              <a:buClrTx/>
              <a:buSzTx/>
              <a:buFontTx/>
              <a:buNone/>
              <a:tabLst/>
              <a:defRPr/>
            </a:pPr>
            <a:r>
              <a:rPr kumimoji="0" lang="en-GB" sz="14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Will you be deploying Shared Device Mode (also known as “Global Sign Out”)?</a:t>
            </a:r>
          </a:p>
        </p:txBody>
      </p:sp>
      <p:sp>
        <p:nvSpPr>
          <p:cNvPr id="85" name="Rectangle 84">
            <a:extLst>
              <a:ext uri="{FF2B5EF4-FFF2-40B4-BE49-F238E27FC236}">
                <a16:creationId xmlns:a16="http://schemas.microsoft.com/office/drawing/2014/main" id="{7CAD56AF-349A-6974-644A-A4ECD4AE1B9D}"/>
              </a:ext>
              <a:ext uri="{C183D7F6-B498-43B3-948B-1728B52AA6E4}">
                <adec:decorative xmlns:adec="http://schemas.microsoft.com/office/drawing/2017/decorative" val="1"/>
              </a:ext>
            </a:extLst>
          </p:cNvPr>
          <p:cNvSpPr/>
          <p:nvPr/>
        </p:nvSpPr>
        <p:spPr bwMode="auto">
          <a:xfrm>
            <a:off x="7556094" y="4340728"/>
            <a:ext cx="2620434" cy="51090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400">
                <a:solidFill>
                  <a:srgbClr val="000000"/>
                </a:solidFill>
                <a:latin typeface="Segoe UI Semibold"/>
                <a:ea typeface="Segoe UI" pitchFamily="34" charset="0"/>
                <a:cs typeface="Segoe UI" pitchFamily="34" charset="0"/>
              </a:rPr>
              <a:t>Shared devices overview</a:t>
            </a:r>
          </a:p>
        </p:txBody>
      </p:sp>
      <p:grpSp>
        <p:nvGrpSpPr>
          <p:cNvPr id="99" name="Group 98">
            <a:extLst>
              <a:ext uri="{FF2B5EF4-FFF2-40B4-BE49-F238E27FC236}">
                <a16:creationId xmlns:a16="http://schemas.microsoft.com/office/drawing/2014/main" id="{506CF19C-358F-C5A0-057E-5361154622DD}"/>
              </a:ext>
              <a:ext uri="{C183D7F6-B498-43B3-948B-1728B52AA6E4}">
                <adec:decorative xmlns:adec="http://schemas.microsoft.com/office/drawing/2017/decorative" val="1"/>
              </a:ext>
            </a:extLst>
          </p:cNvPr>
          <p:cNvGrpSpPr/>
          <p:nvPr/>
        </p:nvGrpSpPr>
        <p:grpSpPr>
          <a:xfrm>
            <a:off x="3203894" y="4996690"/>
            <a:ext cx="230609" cy="231532"/>
            <a:chOff x="8421005" y="4306066"/>
            <a:chExt cx="230609" cy="231532"/>
          </a:xfrm>
        </p:grpSpPr>
        <p:grpSp>
          <p:nvGrpSpPr>
            <p:cNvPr id="100" name="Group 99">
              <a:extLst>
                <a:ext uri="{FF2B5EF4-FFF2-40B4-BE49-F238E27FC236}">
                  <a16:creationId xmlns:a16="http://schemas.microsoft.com/office/drawing/2014/main" id="{E2C9F99A-4059-AFC3-33B7-71F0D5683E4E}"/>
                </a:ext>
              </a:extLst>
            </p:cNvPr>
            <p:cNvGrpSpPr/>
            <p:nvPr/>
          </p:nvGrpSpPr>
          <p:grpSpPr>
            <a:xfrm>
              <a:off x="8421005" y="4306066"/>
              <a:ext cx="230609" cy="231532"/>
              <a:chOff x="1981803" y="5148625"/>
              <a:chExt cx="230609" cy="231532"/>
            </a:xfrm>
          </p:grpSpPr>
          <p:pic>
            <p:nvPicPr>
              <p:cNvPr id="102" name="Picture 101">
                <a:extLst>
                  <a:ext uri="{FF2B5EF4-FFF2-40B4-BE49-F238E27FC236}">
                    <a16:creationId xmlns:a16="http://schemas.microsoft.com/office/drawing/2014/main" id="{4141A6BD-470C-0F6F-C1C7-E6C54DAF7200}"/>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981803" y="5148625"/>
                <a:ext cx="230609" cy="231532"/>
              </a:xfrm>
              <a:prstGeom prst="rect">
                <a:avLst/>
              </a:prstGeom>
              <a:effectLst>
                <a:outerShdw blurRad="266700" sx="102000" sy="102000" algn="ctr" rotWithShape="0">
                  <a:schemeClr val="accent1">
                    <a:alpha val="96000"/>
                  </a:schemeClr>
                </a:outerShdw>
              </a:effectLst>
            </p:spPr>
          </p:pic>
          <p:pic>
            <p:nvPicPr>
              <p:cNvPr id="103" name="Picture 102">
                <a:extLst>
                  <a:ext uri="{FF2B5EF4-FFF2-40B4-BE49-F238E27FC236}">
                    <a16:creationId xmlns:a16="http://schemas.microsoft.com/office/drawing/2014/main" id="{A1C8564E-266F-6453-9B4C-6704363B1D75}"/>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101" name="Oval 100">
              <a:hlinkClick r:id="rId16"/>
              <a:extLst>
                <a:ext uri="{FF2B5EF4-FFF2-40B4-BE49-F238E27FC236}">
                  <a16:creationId xmlns:a16="http://schemas.microsoft.com/office/drawing/2014/main" id="{9BA07611-AF2E-37B7-A821-F2C4B19C69EC}"/>
                </a:ext>
              </a:extLst>
            </p:cNvPr>
            <p:cNvSpPr>
              <a:spLocks/>
            </p:cNvSpPr>
            <p:nvPr/>
          </p:nvSpPr>
          <p:spPr bwMode="auto">
            <a:xfrm>
              <a:off x="8421005" y="4306066"/>
              <a:ext cx="230609" cy="231532"/>
            </a:xfrm>
            <a:prstGeom prst="ellipse">
              <a:avLst/>
            </a:prstGeom>
            <a:solidFill>
              <a:schemeClr val="accent5">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106" name="Group 105">
            <a:extLst>
              <a:ext uri="{FF2B5EF4-FFF2-40B4-BE49-F238E27FC236}">
                <a16:creationId xmlns:a16="http://schemas.microsoft.com/office/drawing/2014/main" id="{AA5FBDA6-BD57-1DA2-9936-12BE0DE68CFD}"/>
              </a:ext>
              <a:ext uri="{C183D7F6-B498-43B3-948B-1728B52AA6E4}">
                <adec:decorative xmlns:adec="http://schemas.microsoft.com/office/drawing/2017/decorative" val="1"/>
              </a:ext>
            </a:extLst>
          </p:cNvPr>
          <p:cNvGrpSpPr/>
          <p:nvPr/>
        </p:nvGrpSpPr>
        <p:grpSpPr>
          <a:xfrm>
            <a:off x="5980695" y="4996690"/>
            <a:ext cx="230609" cy="231532"/>
            <a:chOff x="8421005" y="4306066"/>
            <a:chExt cx="230609" cy="231532"/>
          </a:xfrm>
        </p:grpSpPr>
        <p:grpSp>
          <p:nvGrpSpPr>
            <p:cNvPr id="107" name="Group 106">
              <a:extLst>
                <a:ext uri="{FF2B5EF4-FFF2-40B4-BE49-F238E27FC236}">
                  <a16:creationId xmlns:a16="http://schemas.microsoft.com/office/drawing/2014/main" id="{492215E9-72A3-7241-2FCB-5737AF9A0463}"/>
                </a:ext>
              </a:extLst>
            </p:cNvPr>
            <p:cNvGrpSpPr/>
            <p:nvPr/>
          </p:nvGrpSpPr>
          <p:grpSpPr>
            <a:xfrm>
              <a:off x="8421005" y="4306066"/>
              <a:ext cx="230609" cy="231532"/>
              <a:chOff x="1981803" y="5148625"/>
              <a:chExt cx="230609" cy="231532"/>
            </a:xfrm>
          </p:grpSpPr>
          <p:pic>
            <p:nvPicPr>
              <p:cNvPr id="109" name="Picture 108">
                <a:extLst>
                  <a:ext uri="{FF2B5EF4-FFF2-40B4-BE49-F238E27FC236}">
                    <a16:creationId xmlns:a16="http://schemas.microsoft.com/office/drawing/2014/main" id="{24F93F14-5FE6-970D-33BF-6A5B1969DAEB}"/>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981803" y="5148625"/>
                <a:ext cx="230609" cy="231532"/>
              </a:xfrm>
              <a:prstGeom prst="rect">
                <a:avLst/>
              </a:prstGeom>
              <a:effectLst>
                <a:outerShdw blurRad="266700" sx="102000" sy="102000" algn="ctr" rotWithShape="0">
                  <a:schemeClr val="accent1">
                    <a:alpha val="96000"/>
                  </a:schemeClr>
                </a:outerShdw>
              </a:effectLst>
            </p:spPr>
          </p:pic>
          <p:pic>
            <p:nvPicPr>
              <p:cNvPr id="110" name="Picture 109">
                <a:extLst>
                  <a:ext uri="{FF2B5EF4-FFF2-40B4-BE49-F238E27FC236}">
                    <a16:creationId xmlns:a16="http://schemas.microsoft.com/office/drawing/2014/main" id="{0460E0FB-E7E3-CDC5-A603-2B3831798330}"/>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108" name="Oval 107">
              <a:hlinkClick r:id="rId17"/>
              <a:extLst>
                <a:ext uri="{FF2B5EF4-FFF2-40B4-BE49-F238E27FC236}">
                  <a16:creationId xmlns:a16="http://schemas.microsoft.com/office/drawing/2014/main" id="{C4FC3E83-CDEF-CA96-12AE-B5B40791D361}"/>
                </a:ext>
              </a:extLst>
            </p:cNvPr>
            <p:cNvSpPr>
              <a:spLocks/>
            </p:cNvSpPr>
            <p:nvPr/>
          </p:nvSpPr>
          <p:spPr bwMode="auto">
            <a:xfrm>
              <a:off x="8421005" y="4306066"/>
              <a:ext cx="230609" cy="231532"/>
            </a:xfrm>
            <a:prstGeom prst="ellipse">
              <a:avLst/>
            </a:prstGeom>
            <a:solidFill>
              <a:schemeClr val="accent5">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113" name="Group 112">
            <a:extLst>
              <a:ext uri="{FF2B5EF4-FFF2-40B4-BE49-F238E27FC236}">
                <a16:creationId xmlns:a16="http://schemas.microsoft.com/office/drawing/2014/main" id="{F878614E-BF7F-7CD9-BB16-F651A0D4CFC4}"/>
              </a:ext>
              <a:ext uri="{C183D7F6-B498-43B3-948B-1728B52AA6E4}">
                <adec:decorative xmlns:adec="http://schemas.microsoft.com/office/drawing/2017/decorative" val="1"/>
              </a:ext>
            </a:extLst>
          </p:cNvPr>
          <p:cNvGrpSpPr/>
          <p:nvPr/>
        </p:nvGrpSpPr>
        <p:grpSpPr>
          <a:xfrm>
            <a:off x="8753202" y="4996690"/>
            <a:ext cx="230609" cy="231532"/>
            <a:chOff x="8421005" y="4306066"/>
            <a:chExt cx="230609" cy="231532"/>
          </a:xfrm>
        </p:grpSpPr>
        <p:grpSp>
          <p:nvGrpSpPr>
            <p:cNvPr id="114" name="Group 113">
              <a:extLst>
                <a:ext uri="{FF2B5EF4-FFF2-40B4-BE49-F238E27FC236}">
                  <a16:creationId xmlns:a16="http://schemas.microsoft.com/office/drawing/2014/main" id="{ED76C70D-9B1D-463D-352D-13334217BFED}"/>
                </a:ext>
              </a:extLst>
            </p:cNvPr>
            <p:cNvGrpSpPr/>
            <p:nvPr/>
          </p:nvGrpSpPr>
          <p:grpSpPr>
            <a:xfrm>
              <a:off x="8421005" y="4306066"/>
              <a:ext cx="230609" cy="231532"/>
              <a:chOff x="1981803" y="5148625"/>
              <a:chExt cx="230609" cy="231532"/>
            </a:xfrm>
          </p:grpSpPr>
          <p:pic>
            <p:nvPicPr>
              <p:cNvPr id="116" name="Picture 115">
                <a:extLst>
                  <a:ext uri="{FF2B5EF4-FFF2-40B4-BE49-F238E27FC236}">
                    <a16:creationId xmlns:a16="http://schemas.microsoft.com/office/drawing/2014/main" id="{EBF129C2-4E06-A5F1-EB37-A20972A3E6E3}"/>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981803" y="5148625"/>
                <a:ext cx="230609" cy="231532"/>
              </a:xfrm>
              <a:prstGeom prst="rect">
                <a:avLst/>
              </a:prstGeom>
              <a:effectLst>
                <a:outerShdw blurRad="266700" sx="102000" sy="102000" algn="ctr" rotWithShape="0">
                  <a:schemeClr val="accent1">
                    <a:alpha val="96000"/>
                  </a:schemeClr>
                </a:outerShdw>
              </a:effectLst>
            </p:spPr>
          </p:pic>
          <p:pic>
            <p:nvPicPr>
              <p:cNvPr id="117" name="Picture 116">
                <a:extLst>
                  <a:ext uri="{FF2B5EF4-FFF2-40B4-BE49-F238E27FC236}">
                    <a16:creationId xmlns:a16="http://schemas.microsoft.com/office/drawing/2014/main" id="{4DADCA96-39F7-B8F5-B618-29F9E411122E}"/>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115" name="Oval 114">
              <a:hlinkClick r:id="rId18"/>
              <a:extLst>
                <a:ext uri="{FF2B5EF4-FFF2-40B4-BE49-F238E27FC236}">
                  <a16:creationId xmlns:a16="http://schemas.microsoft.com/office/drawing/2014/main" id="{98E317A4-A2EC-4B76-F024-0AB341B51604}"/>
                </a:ext>
              </a:extLst>
            </p:cNvPr>
            <p:cNvSpPr>
              <a:spLocks/>
            </p:cNvSpPr>
            <p:nvPr/>
          </p:nvSpPr>
          <p:spPr bwMode="auto">
            <a:xfrm>
              <a:off x="8421005" y="4306066"/>
              <a:ext cx="230609" cy="231532"/>
            </a:xfrm>
            <a:prstGeom prst="ellipse">
              <a:avLst/>
            </a:prstGeom>
            <a:solidFill>
              <a:schemeClr val="accent5">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50" name="Rectangle 49">
            <a:hlinkClick r:id="rId15" action="ppaction://hlinksldjump"/>
            <a:extLst>
              <a:ext uri="{FF2B5EF4-FFF2-40B4-BE49-F238E27FC236}">
                <a16:creationId xmlns:a16="http://schemas.microsoft.com/office/drawing/2014/main" id="{443CE8DC-68FC-0565-EE96-81AE4DABB771}"/>
              </a:ext>
              <a:ext uri="{C183D7F6-B498-43B3-948B-1728B52AA6E4}">
                <adec:decorative xmlns:adec="http://schemas.microsoft.com/office/drawing/2017/decorative" val="1"/>
              </a:ext>
            </a:extLst>
          </p:cNvPr>
          <p:cNvSpPr/>
          <p:nvPr/>
        </p:nvSpPr>
        <p:spPr bwMode="auto">
          <a:xfrm>
            <a:off x="0" y="888087"/>
            <a:ext cx="12192000" cy="5969913"/>
          </a:xfrm>
          <a:prstGeom prst="rect">
            <a:avLst/>
          </a:prstGeom>
          <a:solidFill>
            <a:srgbClr val="FEF000">
              <a:alpha val="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a:solidFill>
                <a:srgbClr val="FFFFFF"/>
              </a:solidFill>
              <a:cs typeface="Segoe UI" pitchFamily="34" charset="0"/>
            </a:endParaRPr>
          </a:p>
        </p:txBody>
      </p:sp>
    </p:spTree>
    <p:extLst>
      <p:ext uri="{BB962C8B-B14F-4D97-AF65-F5344CB8AC3E}">
        <p14:creationId xmlns:p14="http://schemas.microsoft.com/office/powerpoint/2010/main" val="241926227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750"/>
                                        <p:tgtEl>
                                          <p:spTgt spid="30"/>
                                        </p:tgtEl>
                                      </p:cBhvr>
                                    </p:animEffect>
                                  </p:childTnLst>
                                </p:cTn>
                              </p:par>
                              <p:par>
                                <p:cTn id="8" presetID="42" presetClass="path" presetSubtype="0" decel="100000" fill="hold" grpId="1" nodeType="withEffect">
                                  <p:stCondLst>
                                    <p:cond delay="100"/>
                                  </p:stCondLst>
                                  <p:childTnLst>
                                    <p:animMotion origin="layout" path="M 0 0.03889 L 0 7.40741E-7 " pathEditMode="relative" rAng="0" ptsTypes="AA">
                                      <p:cBhvr>
                                        <p:cTn id="9" dur="750" fill="hold"/>
                                        <p:tgtEl>
                                          <p:spTgt spid="30"/>
                                        </p:tgtEl>
                                        <p:attrNameLst>
                                          <p:attrName>ppt_x</p:attrName>
                                          <p:attrName>ppt_y</p:attrName>
                                        </p:attrNameLst>
                                      </p:cBhvr>
                                      <p:rCtr x="0" y="-1944"/>
                                    </p:animMotion>
                                  </p:childTnLst>
                                </p:cTn>
                              </p:par>
                              <p:par>
                                <p:cTn id="10" presetID="10" presetClass="entr" presetSubtype="0" fill="hold" grpId="0" nodeType="withEffect">
                                  <p:stCondLst>
                                    <p:cond delay="75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750"/>
                                        <p:tgtEl>
                                          <p:spTgt spid="33"/>
                                        </p:tgtEl>
                                      </p:cBhvr>
                                    </p:animEffect>
                                  </p:childTnLst>
                                </p:cTn>
                              </p:par>
                              <p:par>
                                <p:cTn id="13" presetID="42" presetClass="path" presetSubtype="0" decel="100000" fill="hold" grpId="1" nodeType="withEffect">
                                  <p:stCondLst>
                                    <p:cond delay="750"/>
                                  </p:stCondLst>
                                  <p:childTnLst>
                                    <p:animMotion origin="layout" path="M 0 0.03888 L 0 4.07407E-6 " pathEditMode="relative" rAng="0" ptsTypes="AA">
                                      <p:cBhvr>
                                        <p:cTn id="14" dur="750" fill="hold"/>
                                        <p:tgtEl>
                                          <p:spTgt spid="33"/>
                                        </p:tgtEl>
                                        <p:attrNameLst>
                                          <p:attrName>ppt_x</p:attrName>
                                          <p:attrName>ppt_y</p:attrName>
                                        </p:attrNameLst>
                                      </p:cBhvr>
                                      <p:rCtr x="0" y="-1944"/>
                                    </p:animMotion>
                                  </p:childTnLst>
                                </p:cTn>
                              </p:par>
                              <p:par>
                                <p:cTn id="15" presetID="22" presetClass="entr" presetSubtype="8" fill="hold" grpId="0" nodeType="withEffect">
                                  <p:stCondLst>
                                    <p:cond delay="750"/>
                                  </p:stCondLst>
                                  <p:childTnLst>
                                    <p:set>
                                      <p:cBhvr>
                                        <p:cTn id="16" dur="1" fill="hold">
                                          <p:stCondLst>
                                            <p:cond delay="0"/>
                                          </p:stCondLst>
                                        </p:cTn>
                                        <p:tgtEl>
                                          <p:spTgt spid="37"/>
                                        </p:tgtEl>
                                        <p:attrNameLst>
                                          <p:attrName>style.visibility</p:attrName>
                                        </p:attrNameLst>
                                      </p:cBhvr>
                                      <p:to>
                                        <p:strVal val="visible"/>
                                      </p:to>
                                    </p:set>
                                    <p:animEffect transition="in" filter="wipe(left)">
                                      <p:cBhvr>
                                        <p:cTn id="17" dur="500"/>
                                        <p:tgtEl>
                                          <p:spTgt spid="37"/>
                                        </p:tgtEl>
                                      </p:cBhvr>
                                    </p:animEffect>
                                  </p:childTnLst>
                                </p:cTn>
                              </p:par>
                              <p:par>
                                <p:cTn id="18" presetID="22" presetClass="entr" presetSubtype="2" fill="hold" grpId="0" nodeType="withEffect">
                                  <p:stCondLst>
                                    <p:cond delay="1200"/>
                                  </p:stCondLst>
                                  <p:childTnLst>
                                    <p:set>
                                      <p:cBhvr>
                                        <p:cTn id="19" dur="1" fill="hold">
                                          <p:stCondLst>
                                            <p:cond delay="0"/>
                                          </p:stCondLst>
                                        </p:cTn>
                                        <p:tgtEl>
                                          <p:spTgt spid="42"/>
                                        </p:tgtEl>
                                        <p:attrNameLst>
                                          <p:attrName>style.visibility</p:attrName>
                                        </p:attrNameLst>
                                      </p:cBhvr>
                                      <p:to>
                                        <p:strVal val="visible"/>
                                      </p:to>
                                    </p:set>
                                    <p:animEffect transition="in" filter="wipe(right)">
                                      <p:cBhvr>
                                        <p:cTn id="20" dur="500"/>
                                        <p:tgtEl>
                                          <p:spTgt spid="42"/>
                                        </p:tgtEl>
                                      </p:cBhvr>
                                    </p:animEffect>
                                  </p:childTnLst>
                                </p:cTn>
                              </p:par>
                              <p:par>
                                <p:cTn id="21" presetID="10" presetClass="entr" presetSubtype="0" fill="hold" grpId="0" nodeType="withEffect">
                                  <p:stCondLst>
                                    <p:cond delay="105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750"/>
                                        <p:tgtEl>
                                          <p:spTgt spid="46"/>
                                        </p:tgtEl>
                                      </p:cBhvr>
                                    </p:animEffect>
                                  </p:childTnLst>
                                </p:cTn>
                              </p:par>
                              <p:par>
                                <p:cTn id="24" presetID="42" presetClass="path" presetSubtype="0" decel="100000" fill="hold" grpId="1" nodeType="withEffect">
                                  <p:stCondLst>
                                    <p:cond delay="1050"/>
                                  </p:stCondLst>
                                  <p:childTnLst>
                                    <p:animMotion origin="layout" path="M 4.375E-6 0.03889 L 4.375E-6 1.11111E-6 " pathEditMode="relative" rAng="0" ptsTypes="AA">
                                      <p:cBhvr>
                                        <p:cTn id="25" dur="750" fill="hold"/>
                                        <p:tgtEl>
                                          <p:spTgt spid="46"/>
                                        </p:tgtEl>
                                        <p:attrNameLst>
                                          <p:attrName>ppt_x</p:attrName>
                                          <p:attrName>ppt_y</p:attrName>
                                        </p:attrNameLst>
                                      </p:cBhvr>
                                      <p:rCtr x="0" y="-1944"/>
                                    </p:animMotion>
                                  </p:childTnLst>
                                </p:cTn>
                              </p:par>
                              <p:par>
                                <p:cTn id="26" presetID="10" presetClass="entr" presetSubtype="0" fill="hold" grpId="0" nodeType="withEffect">
                                  <p:stCondLst>
                                    <p:cond delay="115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750"/>
                                        <p:tgtEl>
                                          <p:spTgt spid="47"/>
                                        </p:tgtEl>
                                      </p:cBhvr>
                                    </p:animEffect>
                                  </p:childTnLst>
                                </p:cTn>
                              </p:par>
                              <p:par>
                                <p:cTn id="29" presetID="42" presetClass="path" presetSubtype="0" decel="100000" fill="hold" grpId="1" nodeType="withEffect">
                                  <p:stCondLst>
                                    <p:cond delay="1150"/>
                                  </p:stCondLst>
                                  <p:childTnLst>
                                    <p:animMotion origin="layout" path="M 4.58333E-6 0.03889 L 4.58333E-6 1.11111E-6 " pathEditMode="relative" rAng="0" ptsTypes="AA">
                                      <p:cBhvr>
                                        <p:cTn id="30" dur="750" fill="hold"/>
                                        <p:tgtEl>
                                          <p:spTgt spid="47"/>
                                        </p:tgtEl>
                                        <p:attrNameLst>
                                          <p:attrName>ppt_x</p:attrName>
                                          <p:attrName>ppt_y</p:attrName>
                                        </p:attrNameLst>
                                      </p:cBhvr>
                                      <p:rCtr x="0" y="-1944"/>
                                    </p:animMotion>
                                  </p:childTnLst>
                                </p:cTn>
                              </p:par>
                              <p:par>
                                <p:cTn id="31" presetID="10" presetClass="entr" presetSubtype="0" fill="hold" grpId="0" nodeType="withEffect">
                                  <p:stCondLst>
                                    <p:cond delay="1150"/>
                                  </p:stCondLst>
                                  <p:childTnLst>
                                    <p:set>
                                      <p:cBhvr>
                                        <p:cTn id="32" dur="1" fill="hold">
                                          <p:stCondLst>
                                            <p:cond delay="0"/>
                                          </p:stCondLst>
                                        </p:cTn>
                                        <p:tgtEl>
                                          <p:spTgt spid="83"/>
                                        </p:tgtEl>
                                        <p:attrNameLst>
                                          <p:attrName>style.visibility</p:attrName>
                                        </p:attrNameLst>
                                      </p:cBhvr>
                                      <p:to>
                                        <p:strVal val="visible"/>
                                      </p:to>
                                    </p:set>
                                    <p:animEffect transition="in" filter="fade">
                                      <p:cBhvr>
                                        <p:cTn id="33" dur="750"/>
                                        <p:tgtEl>
                                          <p:spTgt spid="83"/>
                                        </p:tgtEl>
                                      </p:cBhvr>
                                    </p:animEffect>
                                  </p:childTnLst>
                                </p:cTn>
                              </p:par>
                              <p:par>
                                <p:cTn id="34" presetID="42" presetClass="path" presetSubtype="0" decel="100000" fill="hold" grpId="1" nodeType="withEffect">
                                  <p:stCondLst>
                                    <p:cond delay="1150"/>
                                  </p:stCondLst>
                                  <p:childTnLst>
                                    <p:animMotion origin="layout" path="M 0 0.03889 L 0 1.11111E-6 " pathEditMode="relative" rAng="0" ptsTypes="AA">
                                      <p:cBhvr>
                                        <p:cTn id="35" dur="750" fill="hold"/>
                                        <p:tgtEl>
                                          <p:spTgt spid="83"/>
                                        </p:tgtEl>
                                        <p:attrNameLst>
                                          <p:attrName>ppt_x</p:attrName>
                                          <p:attrName>ppt_y</p:attrName>
                                        </p:attrNameLst>
                                      </p:cBhvr>
                                      <p:rCtr x="0" y="-1944"/>
                                    </p:animMotion>
                                  </p:childTnLst>
                                </p:cTn>
                              </p:par>
                              <p:par>
                                <p:cTn id="36" presetID="10" presetClass="entr" presetSubtype="0" fill="hold" grpId="0" nodeType="withEffect">
                                  <p:stCondLst>
                                    <p:cond delay="1050"/>
                                  </p:stCondLst>
                                  <p:childTnLst>
                                    <p:set>
                                      <p:cBhvr>
                                        <p:cTn id="37" dur="1" fill="hold">
                                          <p:stCondLst>
                                            <p:cond delay="0"/>
                                          </p:stCondLst>
                                        </p:cTn>
                                        <p:tgtEl>
                                          <p:spTgt spid="81"/>
                                        </p:tgtEl>
                                        <p:attrNameLst>
                                          <p:attrName>style.visibility</p:attrName>
                                        </p:attrNameLst>
                                      </p:cBhvr>
                                      <p:to>
                                        <p:strVal val="visible"/>
                                      </p:to>
                                    </p:set>
                                    <p:animEffect transition="in" filter="fade">
                                      <p:cBhvr>
                                        <p:cTn id="38" dur="750"/>
                                        <p:tgtEl>
                                          <p:spTgt spid="81"/>
                                        </p:tgtEl>
                                      </p:cBhvr>
                                    </p:animEffect>
                                  </p:childTnLst>
                                </p:cTn>
                              </p:par>
                              <p:par>
                                <p:cTn id="39" presetID="42" presetClass="path" presetSubtype="0" decel="100000" fill="hold" grpId="1" nodeType="withEffect">
                                  <p:stCondLst>
                                    <p:cond delay="1050"/>
                                  </p:stCondLst>
                                  <p:childTnLst>
                                    <p:animMotion origin="layout" path="M 0 0.03889 L 0 1.11111E-6 " pathEditMode="relative" rAng="0" ptsTypes="AA">
                                      <p:cBhvr>
                                        <p:cTn id="40" dur="750" fill="hold"/>
                                        <p:tgtEl>
                                          <p:spTgt spid="81"/>
                                        </p:tgtEl>
                                        <p:attrNameLst>
                                          <p:attrName>ppt_x</p:attrName>
                                          <p:attrName>ppt_y</p:attrName>
                                        </p:attrNameLst>
                                      </p:cBhvr>
                                      <p:rCtr x="0" y="-1944"/>
                                    </p:animMotion>
                                  </p:childTnLst>
                                </p:cTn>
                              </p:par>
                              <p:par>
                                <p:cTn id="41" presetID="10" presetClass="entr" presetSubtype="0" fill="hold" grpId="0" nodeType="withEffect">
                                  <p:stCondLst>
                                    <p:cond delay="1050"/>
                                  </p:stCondLst>
                                  <p:childTnLst>
                                    <p:set>
                                      <p:cBhvr>
                                        <p:cTn id="42" dur="1" fill="hold">
                                          <p:stCondLst>
                                            <p:cond delay="0"/>
                                          </p:stCondLst>
                                        </p:cTn>
                                        <p:tgtEl>
                                          <p:spTgt spid="82"/>
                                        </p:tgtEl>
                                        <p:attrNameLst>
                                          <p:attrName>style.visibility</p:attrName>
                                        </p:attrNameLst>
                                      </p:cBhvr>
                                      <p:to>
                                        <p:strVal val="visible"/>
                                      </p:to>
                                    </p:set>
                                    <p:animEffect transition="in" filter="fade">
                                      <p:cBhvr>
                                        <p:cTn id="43" dur="750"/>
                                        <p:tgtEl>
                                          <p:spTgt spid="82"/>
                                        </p:tgtEl>
                                      </p:cBhvr>
                                    </p:animEffect>
                                  </p:childTnLst>
                                </p:cTn>
                              </p:par>
                              <p:par>
                                <p:cTn id="44" presetID="42" presetClass="path" presetSubtype="0" decel="100000" fill="hold" grpId="1" nodeType="withEffect">
                                  <p:stCondLst>
                                    <p:cond delay="1050"/>
                                  </p:stCondLst>
                                  <p:childTnLst>
                                    <p:animMotion origin="layout" path="M -3.75E-6 0.03889 L -3.75E-6 1.11111E-6 " pathEditMode="relative" rAng="0" ptsTypes="AA">
                                      <p:cBhvr>
                                        <p:cTn id="45" dur="750" fill="hold"/>
                                        <p:tgtEl>
                                          <p:spTgt spid="82"/>
                                        </p:tgtEl>
                                        <p:attrNameLst>
                                          <p:attrName>ppt_x</p:attrName>
                                          <p:attrName>ppt_y</p:attrName>
                                        </p:attrNameLst>
                                      </p:cBhvr>
                                      <p:rCtr x="0" y="-1944"/>
                                    </p:animMotion>
                                  </p:childTnLst>
                                </p:cTn>
                              </p:par>
                              <p:par>
                                <p:cTn id="46" presetID="10" presetClass="entr" presetSubtype="0" fill="hold" grpId="0" nodeType="withEffect">
                                  <p:stCondLst>
                                    <p:cond delay="1150"/>
                                  </p:stCondLst>
                                  <p:childTnLst>
                                    <p:set>
                                      <p:cBhvr>
                                        <p:cTn id="47" dur="1" fill="hold">
                                          <p:stCondLst>
                                            <p:cond delay="0"/>
                                          </p:stCondLst>
                                        </p:cTn>
                                        <p:tgtEl>
                                          <p:spTgt spid="85"/>
                                        </p:tgtEl>
                                        <p:attrNameLst>
                                          <p:attrName>style.visibility</p:attrName>
                                        </p:attrNameLst>
                                      </p:cBhvr>
                                      <p:to>
                                        <p:strVal val="visible"/>
                                      </p:to>
                                    </p:set>
                                    <p:animEffect transition="in" filter="fade">
                                      <p:cBhvr>
                                        <p:cTn id="48" dur="750"/>
                                        <p:tgtEl>
                                          <p:spTgt spid="85"/>
                                        </p:tgtEl>
                                      </p:cBhvr>
                                    </p:animEffect>
                                  </p:childTnLst>
                                </p:cTn>
                              </p:par>
                              <p:par>
                                <p:cTn id="49" presetID="42" presetClass="path" presetSubtype="0" decel="100000" fill="hold" grpId="1" nodeType="withEffect">
                                  <p:stCondLst>
                                    <p:cond delay="1150"/>
                                  </p:stCondLst>
                                  <p:childTnLst>
                                    <p:animMotion origin="layout" path="M -3.54167E-6 0.03889 L -3.54167E-6 1.11111E-6 " pathEditMode="relative" rAng="0" ptsTypes="AA">
                                      <p:cBhvr>
                                        <p:cTn id="50" dur="750" fill="hold"/>
                                        <p:tgtEl>
                                          <p:spTgt spid="85"/>
                                        </p:tgtEl>
                                        <p:attrNameLst>
                                          <p:attrName>ppt_x</p:attrName>
                                          <p:attrName>ppt_y</p:attrName>
                                        </p:attrNameLst>
                                      </p:cBhvr>
                                      <p:rCtr x="0" y="-1944"/>
                                    </p:animMotion>
                                  </p:childTnLst>
                                </p:cTn>
                              </p:par>
                              <p:par>
                                <p:cTn id="51" presetID="10" presetClass="entr" presetSubtype="0" fill="hold" nodeType="withEffect">
                                  <p:stCondLst>
                                    <p:cond delay="1750"/>
                                  </p:stCondLst>
                                  <p:childTnLst>
                                    <p:set>
                                      <p:cBhvr>
                                        <p:cTn id="52" dur="1" fill="hold">
                                          <p:stCondLst>
                                            <p:cond delay="0"/>
                                          </p:stCondLst>
                                        </p:cTn>
                                        <p:tgtEl>
                                          <p:spTgt spid="99"/>
                                        </p:tgtEl>
                                        <p:attrNameLst>
                                          <p:attrName>style.visibility</p:attrName>
                                        </p:attrNameLst>
                                      </p:cBhvr>
                                      <p:to>
                                        <p:strVal val="visible"/>
                                      </p:to>
                                    </p:set>
                                    <p:animEffect transition="in" filter="fade">
                                      <p:cBhvr>
                                        <p:cTn id="53" dur="750"/>
                                        <p:tgtEl>
                                          <p:spTgt spid="99"/>
                                        </p:tgtEl>
                                      </p:cBhvr>
                                    </p:animEffect>
                                  </p:childTnLst>
                                </p:cTn>
                              </p:par>
                              <p:par>
                                <p:cTn id="54" presetID="6" presetClass="emph" presetSubtype="0" fill="hold" nodeType="withEffect">
                                  <p:stCondLst>
                                    <p:cond delay="1750"/>
                                  </p:stCondLst>
                                  <p:childTnLst>
                                    <p:animScale>
                                      <p:cBhvr>
                                        <p:cTn id="55" dur="10" fill="hold"/>
                                        <p:tgtEl>
                                          <p:spTgt spid="99"/>
                                        </p:tgtEl>
                                      </p:cBhvr>
                                      <p:by x="80000" y="80000"/>
                                    </p:animScale>
                                  </p:childTnLst>
                                </p:cTn>
                              </p:par>
                              <p:par>
                                <p:cTn id="56" presetID="6" presetClass="emph" presetSubtype="0" decel="100000" fill="hold" nodeType="withEffect">
                                  <p:stCondLst>
                                    <p:cond delay="1750"/>
                                  </p:stCondLst>
                                  <p:childTnLst>
                                    <p:animScale>
                                      <p:cBhvr>
                                        <p:cTn id="57" dur="1250" fill="hold"/>
                                        <p:tgtEl>
                                          <p:spTgt spid="99"/>
                                        </p:tgtEl>
                                      </p:cBhvr>
                                      <p:by x="125000" y="125000"/>
                                    </p:animScale>
                                  </p:childTnLst>
                                </p:cTn>
                              </p:par>
                              <p:par>
                                <p:cTn id="58" presetID="10" presetClass="entr" presetSubtype="0" fill="hold" nodeType="withEffect">
                                  <p:stCondLst>
                                    <p:cond delay="1750"/>
                                  </p:stCondLst>
                                  <p:childTnLst>
                                    <p:set>
                                      <p:cBhvr>
                                        <p:cTn id="59" dur="1" fill="hold">
                                          <p:stCondLst>
                                            <p:cond delay="0"/>
                                          </p:stCondLst>
                                        </p:cTn>
                                        <p:tgtEl>
                                          <p:spTgt spid="106"/>
                                        </p:tgtEl>
                                        <p:attrNameLst>
                                          <p:attrName>style.visibility</p:attrName>
                                        </p:attrNameLst>
                                      </p:cBhvr>
                                      <p:to>
                                        <p:strVal val="visible"/>
                                      </p:to>
                                    </p:set>
                                    <p:animEffect transition="in" filter="fade">
                                      <p:cBhvr>
                                        <p:cTn id="60" dur="750"/>
                                        <p:tgtEl>
                                          <p:spTgt spid="106"/>
                                        </p:tgtEl>
                                      </p:cBhvr>
                                    </p:animEffect>
                                  </p:childTnLst>
                                </p:cTn>
                              </p:par>
                              <p:par>
                                <p:cTn id="61" presetID="6" presetClass="emph" presetSubtype="0" fill="hold" nodeType="withEffect">
                                  <p:stCondLst>
                                    <p:cond delay="1750"/>
                                  </p:stCondLst>
                                  <p:childTnLst>
                                    <p:animScale>
                                      <p:cBhvr>
                                        <p:cTn id="62" dur="10" fill="hold"/>
                                        <p:tgtEl>
                                          <p:spTgt spid="106"/>
                                        </p:tgtEl>
                                      </p:cBhvr>
                                      <p:by x="80000" y="80000"/>
                                    </p:animScale>
                                  </p:childTnLst>
                                </p:cTn>
                              </p:par>
                              <p:par>
                                <p:cTn id="63" presetID="6" presetClass="emph" presetSubtype="0" decel="100000" fill="hold" nodeType="withEffect">
                                  <p:stCondLst>
                                    <p:cond delay="1750"/>
                                  </p:stCondLst>
                                  <p:childTnLst>
                                    <p:animScale>
                                      <p:cBhvr>
                                        <p:cTn id="64" dur="1250" fill="hold"/>
                                        <p:tgtEl>
                                          <p:spTgt spid="106"/>
                                        </p:tgtEl>
                                      </p:cBhvr>
                                      <p:by x="125000" y="125000"/>
                                    </p:animScale>
                                  </p:childTnLst>
                                </p:cTn>
                              </p:par>
                              <p:par>
                                <p:cTn id="65" presetID="10" presetClass="entr" presetSubtype="0" fill="hold" nodeType="withEffect">
                                  <p:stCondLst>
                                    <p:cond delay="1750"/>
                                  </p:stCondLst>
                                  <p:childTnLst>
                                    <p:set>
                                      <p:cBhvr>
                                        <p:cTn id="66" dur="1" fill="hold">
                                          <p:stCondLst>
                                            <p:cond delay="0"/>
                                          </p:stCondLst>
                                        </p:cTn>
                                        <p:tgtEl>
                                          <p:spTgt spid="113"/>
                                        </p:tgtEl>
                                        <p:attrNameLst>
                                          <p:attrName>style.visibility</p:attrName>
                                        </p:attrNameLst>
                                      </p:cBhvr>
                                      <p:to>
                                        <p:strVal val="visible"/>
                                      </p:to>
                                    </p:set>
                                    <p:animEffect transition="in" filter="fade">
                                      <p:cBhvr>
                                        <p:cTn id="67" dur="750"/>
                                        <p:tgtEl>
                                          <p:spTgt spid="113"/>
                                        </p:tgtEl>
                                      </p:cBhvr>
                                    </p:animEffect>
                                  </p:childTnLst>
                                </p:cTn>
                              </p:par>
                              <p:par>
                                <p:cTn id="68" presetID="6" presetClass="emph" presetSubtype="0" fill="hold" nodeType="withEffect">
                                  <p:stCondLst>
                                    <p:cond delay="1750"/>
                                  </p:stCondLst>
                                  <p:childTnLst>
                                    <p:animScale>
                                      <p:cBhvr>
                                        <p:cTn id="69" dur="10" fill="hold"/>
                                        <p:tgtEl>
                                          <p:spTgt spid="113"/>
                                        </p:tgtEl>
                                      </p:cBhvr>
                                      <p:by x="80000" y="80000"/>
                                    </p:animScale>
                                  </p:childTnLst>
                                </p:cTn>
                              </p:par>
                              <p:par>
                                <p:cTn id="70" presetID="6" presetClass="emph" presetSubtype="0" decel="100000" fill="hold" nodeType="withEffect">
                                  <p:stCondLst>
                                    <p:cond delay="1750"/>
                                  </p:stCondLst>
                                  <p:childTnLst>
                                    <p:animScale>
                                      <p:cBhvr>
                                        <p:cTn id="71" dur="1250" fill="hold"/>
                                        <p:tgtEl>
                                          <p:spTgt spid="113"/>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0" grpId="0" animBg="1"/>
      <p:bldP spid="30" grpId="1" animBg="1"/>
      <p:bldP spid="33" grpId="0"/>
      <p:bldP spid="33" grpId="1"/>
      <p:bldP spid="42" grpId="0" animBg="1"/>
      <p:bldP spid="46" grpId="0" animBg="1"/>
      <p:bldP spid="46" grpId="1" animBg="1"/>
      <p:bldP spid="47" grpId="0"/>
      <p:bldP spid="47" grpId="1"/>
      <p:bldP spid="81" grpId="0" animBg="1"/>
      <p:bldP spid="81" grpId="1" animBg="1"/>
      <p:bldP spid="82" grpId="0" animBg="1"/>
      <p:bldP spid="82" grpId="1" animBg="1"/>
      <p:bldP spid="83" grpId="0"/>
      <p:bldP spid="83" grpId="1"/>
      <p:bldP spid="85" grpId="0"/>
      <p:bldP spid="85"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descr="Picture of two frontline workers - one in a nurses uniform, and one with a hard hat with noise suppressing ear muffs. They are both smiling">
            <a:extLst>
              <a:ext uri="{FF2B5EF4-FFF2-40B4-BE49-F238E27FC236}">
                <a16:creationId xmlns:a16="http://schemas.microsoft.com/office/drawing/2014/main" id="{012FBF67-9B94-3AAC-81F3-98B2105A6C8D}"/>
              </a:ext>
            </a:extLst>
          </p:cNvPr>
          <p:cNvSpPr/>
          <p:nvPr/>
        </p:nvSpPr>
        <p:spPr bwMode="auto">
          <a:xfrm>
            <a:off x="0" y="0"/>
            <a:ext cx="121920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rm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100" name="Graphic 98">
            <a:extLst>
              <a:ext uri="{FF2B5EF4-FFF2-40B4-BE49-F238E27FC236}">
                <a16:creationId xmlns:a16="http://schemas.microsoft.com/office/drawing/2014/main" id="{2166237D-98B3-6CAF-486A-FB93A24DEBB1}"/>
              </a:ext>
              <a:ext uri="{C183D7F6-B498-43B3-948B-1728B52AA6E4}">
                <adec:decorative xmlns:adec="http://schemas.microsoft.com/office/drawing/2017/decorative" val="1"/>
              </a:ext>
            </a:extLst>
          </p:cNvPr>
          <p:cNvSpPr/>
          <p:nvPr/>
        </p:nvSpPr>
        <p:spPr>
          <a:xfrm rot="8100000" flipH="1">
            <a:off x="8785934" y="125503"/>
            <a:ext cx="2651760" cy="3268027"/>
          </a:xfrm>
          <a:custGeom>
            <a:avLst/>
            <a:gdLst>
              <a:gd name="connsiteX0" fmla="*/ 0 w 2651760"/>
              <a:gd name="connsiteY0" fmla="*/ 1971865 h 3268027"/>
              <a:gd name="connsiteX1" fmla="*/ 0 w 2651760"/>
              <a:gd name="connsiteY1" fmla="*/ 1309973 h 3268027"/>
              <a:gd name="connsiteX2" fmla="*/ 1309973 w 2651760"/>
              <a:gd name="connsiteY2" fmla="*/ 0 h 3268027"/>
              <a:gd name="connsiteX3" fmla="*/ 1341787 w 2651760"/>
              <a:gd name="connsiteY3" fmla="*/ 0 h 3268027"/>
              <a:gd name="connsiteX4" fmla="*/ 2651760 w 2651760"/>
              <a:gd name="connsiteY4" fmla="*/ 1309973 h 3268027"/>
              <a:gd name="connsiteX5" fmla="*/ 2651760 w 2651760"/>
              <a:gd name="connsiteY5" fmla="*/ 1309973 h 3268027"/>
              <a:gd name="connsiteX6" fmla="*/ 1341787 w 2651760"/>
              <a:gd name="connsiteY6" fmla="*/ 2619947 h 3268027"/>
              <a:gd name="connsiteX7" fmla="*/ 648081 w 2651760"/>
              <a:gd name="connsiteY7" fmla="*/ 2619947 h 3268027"/>
              <a:gd name="connsiteX8" fmla="*/ 0 w 2651760"/>
              <a:gd name="connsiteY8" fmla="*/ 3268028 h 3268027"/>
              <a:gd name="connsiteX9" fmla="*/ 0 w 2651760"/>
              <a:gd name="connsiteY9" fmla="*/ 1971865 h 3268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1760" h="3268027">
                <a:moveTo>
                  <a:pt x="0" y="1971865"/>
                </a:moveTo>
                <a:lnTo>
                  <a:pt x="0" y="1309973"/>
                </a:lnTo>
                <a:cubicBezTo>
                  <a:pt x="0" y="589502"/>
                  <a:pt x="589502" y="0"/>
                  <a:pt x="1309973" y="0"/>
                </a:cubicBezTo>
                <a:lnTo>
                  <a:pt x="1341787" y="0"/>
                </a:lnTo>
                <a:cubicBezTo>
                  <a:pt x="2062258" y="0"/>
                  <a:pt x="2651760" y="589502"/>
                  <a:pt x="2651760" y="1309973"/>
                </a:cubicBezTo>
                <a:lnTo>
                  <a:pt x="2651760" y="1309973"/>
                </a:lnTo>
                <a:cubicBezTo>
                  <a:pt x="2651760" y="2030444"/>
                  <a:pt x="2062258" y="2619947"/>
                  <a:pt x="1341787" y="2619947"/>
                </a:cubicBezTo>
                <a:lnTo>
                  <a:pt x="648081" y="2619947"/>
                </a:lnTo>
                <a:cubicBezTo>
                  <a:pt x="291656" y="2619947"/>
                  <a:pt x="0" y="2911602"/>
                  <a:pt x="0" y="3268028"/>
                </a:cubicBezTo>
                <a:lnTo>
                  <a:pt x="0" y="1971865"/>
                </a:lnTo>
                <a:close/>
              </a:path>
            </a:pathLst>
          </a:custGeom>
          <a:gradFill>
            <a:gsLst>
              <a:gs pos="0">
                <a:srgbClr val="9FA2FC"/>
              </a:gs>
              <a:gs pos="95000">
                <a:srgbClr val="534DC2"/>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FFFFFF"/>
              </a:solidFill>
              <a:effectLst/>
              <a:uLnTx/>
              <a:uFillTx/>
              <a:latin typeface="Segoe UI"/>
              <a:ea typeface="+mn-ea"/>
              <a:cs typeface="+mn-cs"/>
            </a:endParaRPr>
          </a:p>
        </p:txBody>
      </p:sp>
      <p:grpSp>
        <p:nvGrpSpPr>
          <p:cNvPr id="101" name="Group 100">
            <a:extLst>
              <a:ext uri="{FF2B5EF4-FFF2-40B4-BE49-F238E27FC236}">
                <a16:creationId xmlns:a16="http://schemas.microsoft.com/office/drawing/2014/main" id="{E713FB50-16EB-5B0C-50BD-8953D063165F}"/>
              </a:ext>
              <a:ext uri="{C183D7F6-B498-43B3-948B-1728B52AA6E4}">
                <adec:decorative xmlns:adec="http://schemas.microsoft.com/office/drawing/2017/decorative" val="1"/>
              </a:ext>
            </a:extLst>
          </p:cNvPr>
          <p:cNvGrpSpPr/>
          <p:nvPr/>
        </p:nvGrpSpPr>
        <p:grpSpPr>
          <a:xfrm>
            <a:off x="4813301" y="-352494"/>
            <a:ext cx="10207961" cy="7595016"/>
            <a:chOff x="5295900" y="-672622"/>
            <a:chExt cx="10207961" cy="7595016"/>
          </a:xfrm>
          <a:effectLst>
            <a:outerShdw blurRad="635000" dist="317500" dir="8100000" algn="tr" rotWithShape="0">
              <a:prstClr val="black">
                <a:alpha val="25000"/>
              </a:prstClr>
            </a:outerShdw>
          </a:effectLst>
        </p:grpSpPr>
        <p:sp>
          <p:nvSpPr>
            <p:cNvPr id="14" name="Freeform: Shape 13">
              <a:extLst>
                <a:ext uri="{FF2B5EF4-FFF2-40B4-BE49-F238E27FC236}">
                  <a16:creationId xmlns:a16="http://schemas.microsoft.com/office/drawing/2014/main" id="{4C8856E2-43A3-696F-C8C6-EC870E0C7F76}"/>
                </a:ext>
              </a:extLst>
            </p:cNvPr>
            <p:cNvSpPr/>
            <p:nvPr/>
          </p:nvSpPr>
          <p:spPr>
            <a:xfrm>
              <a:off x="5295900" y="-672622"/>
              <a:ext cx="10207961" cy="7595016"/>
            </a:xfrm>
            <a:custGeom>
              <a:avLst/>
              <a:gdLst>
                <a:gd name="connsiteX0" fmla="*/ 5039011 w 5068204"/>
                <a:gd name="connsiteY0" fmla="*/ 1151348 h 3770890"/>
                <a:gd name="connsiteX1" fmla="*/ 4792432 w 5068204"/>
                <a:gd name="connsiteY1" fmla="*/ 1593366 h 3770890"/>
                <a:gd name="connsiteX2" fmla="*/ 3669913 w 5068204"/>
                <a:gd name="connsiteY2" fmla="*/ 2715959 h 3770890"/>
                <a:gd name="connsiteX3" fmla="*/ 2886394 w 5068204"/>
                <a:gd name="connsiteY3" fmla="*/ 3499478 h 3770890"/>
                <a:gd name="connsiteX4" fmla="*/ 1575795 w 5068204"/>
                <a:gd name="connsiteY4" fmla="*/ 3499478 h 3770890"/>
                <a:gd name="connsiteX5" fmla="*/ 1393675 w 5068204"/>
                <a:gd name="connsiteY5" fmla="*/ 3317358 h 3770890"/>
                <a:gd name="connsiteX6" fmla="*/ 462621 w 5068204"/>
                <a:gd name="connsiteY6" fmla="*/ 2386230 h 3770890"/>
                <a:gd name="connsiteX7" fmla="*/ 269758 w 5068204"/>
                <a:gd name="connsiteY7" fmla="*/ 2193441 h 3770890"/>
                <a:gd name="connsiteX8" fmla="*/ 0 w 5068204"/>
                <a:gd name="connsiteY8" fmla="*/ 1542225 h 3770890"/>
                <a:gd name="connsiteX9" fmla="*/ 269758 w 5068204"/>
                <a:gd name="connsiteY9" fmla="*/ 890936 h 3770890"/>
                <a:gd name="connsiteX10" fmla="*/ 1572263 w 5068204"/>
                <a:gd name="connsiteY10" fmla="*/ 890936 h 3770890"/>
                <a:gd name="connsiteX11" fmla="*/ 2223110 w 5068204"/>
                <a:gd name="connsiteY11" fmla="*/ 1541710 h 3770890"/>
                <a:gd name="connsiteX12" fmla="*/ 3481759 w 5068204"/>
                <a:gd name="connsiteY12" fmla="*/ 282914 h 3770890"/>
                <a:gd name="connsiteX13" fmla="*/ 3520759 w 5068204"/>
                <a:gd name="connsiteY13" fmla="*/ 246269 h 3770890"/>
                <a:gd name="connsiteX14" fmla="*/ 4798613 w 5068204"/>
                <a:gd name="connsiteY14" fmla="*/ 269669 h 3770890"/>
                <a:gd name="connsiteX15" fmla="*/ 5039011 w 5068204"/>
                <a:gd name="connsiteY15" fmla="*/ 1151348 h 377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68204" h="3770890">
                  <a:moveTo>
                    <a:pt x="5039011" y="1151348"/>
                  </a:moveTo>
                  <a:cubicBezTo>
                    <a:pt x="5000821" y="1313306"/>
                    <a:pt x="4918776" y="1467022"/>
                    <a:pt x="4792432" y="1593366"/>
                  </a:cubicBezTo>
                  <a:lnTo>
                    <a:pt x="3669913" y="2715959"/>
                  </a:lnTo>
                  <a:lnTo>
                    <a:pt x="2886394" y="3499478"/>
                  </a:lnTo>
                  <a:cubicBezTo>
                    <a:pt x="2524509" y="3861362"/>
                    <a:pt x="1937679" y="3861362"/>
                    <a:pt x="1575795" y="3499478"/>
                  </a:cubicBezTo>
                  <a:lnTo>
                    <a:pt x="1393675" y="3317358"/>
                  </a:lnTo>
                  <a:lnTo>
                    <a:pt x="462621" y="2386230"/>
                  </a:lnTo>
                  <a:lnTo>
                    <a:pt x="269758" y="2193441"/>
                  </a:lnTo>
                  <a:cubicBezTo>
                    <a:pt x="89919" y="2013602"/>
                    <a:pt x="0" y="1777913"/>
                    <a:pt x="0" y="1542225"/>
                  </a:cubicBezTo>
                  <a:cubicBezTo>
                    <a:pt x="0" y="1306536"/>
                    <a:pt x="89919" y="1070774"/>
                    <a:pt x="269758" y="890936"/>
                  </a:cubicBezTo>
                  <a:cubicBezTo>
                    <a:pt x="629435" y="531259"/>
                    <a:pt x="1212586" y="531259"/>
                    <a:pt x="1572263" y="890936"/>
                  </a:cubicBezTo>
                  <a:lnTo>
                    <a:pt x="2223110" y="1541710"/>
                  </a:lnTo>
                  <a:lnTo>
                    <a:pt x="3481759" y="282914"/>
                  </a:lnTo>
                  <a:cubicBezTo>
                    <a:pt x="3494490" y="270184"/>
                    <a:pt x="3507514" y="258042"/>
                    <a:pt x="3520759" y="246269"/>
                  </a:cubicBezTo>
                  <a:cubicBezTo>
                    <a:pt x="3881907" y="-89641"/>
                    <a:pt x="4446957" y="-81988"/>
                    <a:pt x="4798613" y="269669"/>
                  </a:cubicBezTo>
                  <a:cubicBezTo>
                    <a:pt x="5037539" y="508595"/>
                    <a:pt x="5117598" y="846197"/>
                    <a:pt x="5039011" y="1151348"/>
                  </a:cubicBezTo>
                  <a:close/>
                </a:path>
              </a:pathLst>
            </a:custGeom>
            <a:gradFill>
              <a:gsLst>
                <a:gs pos="0">
                  <a:srgbClr val="9FA2FC"/>
                </a:gs>
                <a:gs pos="50000">
                  <a:srgbClr val="BA9FFD"/>
                </a:gs>
                <a:gs pos="100000">
                  <a:srgbClr val="D59DFF"/>
                </a:gs>
              </a:gsLst>
              <a:lin ang="18900038" scaled="1"/>
            </a:gradFill>
            <a:ln w="735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16" name="Freeform: Shape 15">
              <a:extLst>
                <a:ext uri="{FF2B5EF4-FFF2-40B4-BE49-F238E27FC236}">
                  <a16:creationId xmlns:a16="http://schemas.microsoft.com/office/drawing/2014/main" id="{D241BD7C-75DC-5D80-7AA4-F18881117D4D}"/>
                </a:ext>
              </a:extLst>
            </p:cNvPr>
            <p:cNvSpPr/>
            <p:nvPr/>
          </p:nvSpPr>
          <p:spPr>
            <a:xfrm rot="8100000">
              <a:off x="5295930" y="578544"/>
              <a:ext cx="3709899" cy="3709898"/>
            </a:xfrm>
            <a:custGeom>
              <a:avLst/>
              <a:gdLst>
                <a:gd name="connsiteX0" fmla="*/ 0 w 1841947"/>
                <a:gd name="connsiteY0" fmla="*/ 0 h 1841947"/>
                <a:gd name="connsiteX1" fmla="*/ 920974 w 1841947"/>
                <a:gd name="connsiteY1" fmla="*/ 0 h 1841947"/>
                <a:gd name="connsiteX2" fmla="*/ 1841948 w 1841947"/>
                <a:gd name="connsiteY2" fmla="*/ 920974 h 1841947"/>
                <a:gd name="connsiteX3" fmla="*/ 1841948 w 1841947"/>
                <a:gd name="connsiteY3" fmla="*/ 920974 h 1841947"/>
                <a:gd name="connsiteX4" fmla="*/ 920974 w 1841947"/>
                <a:gd name="connsiteY4" fmla="*/ 1841948 h 1841947"/>
                <a:gd name="connsiteX5" fmla="*/ 920974 w 1841947"/>
                <a:gd name="connsiteY5" fmla="*/ 1841948 h 1841947"/>
                <a:gd name="connsiteX6" fmla="*/ 0 w 1841947"/>
                <a:gd name="connsiteY6" fmla="*/ 920974 h 1841947"/>
                <a:gd name="connsiteX7" fmla="*/ 0 w 1841947"/>
                <a:gd name="connsiteY7" fmla="*/ 0 h 1841947"/>
                <a:gd name="connsiteX8" fmla="*/ 0 w 1841947"/>
                <a:gd name="connsiteY8" fmla="*/ 0 h 184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1947" h="1841947">
                  <a:moveTo>
                    <a:pt x="0" y="0"/>
                  </a:moveTo>
                  <a:lnTo>
                    <a:pt x="920974" y="0"/>
                  </a:lnTo>
                  <a:cubicBezTo>
                    <a:pt x="1429290" y="0"/>
                    <a:pt x="1841948" y="412657"/>
                    <a:pt x="1841948" y="920974"/>
                  </a:cubicBezTo>
                  <a:lnTo>
                    <a:pt x="1841948" y="920974"/>
                  </a:lnTo>
                  <a:cubicBezTo>
                    <a:pt x="1841948" y="1429290"/>
                    <a:pt x="1429290" y="1841948"/>
                    <a:pt x="920974" y="1841948"/>
                  </a:cubicBezTo>
                  <a:lnTo>
                    <a:pt x="920974" y="1841948"/>
                  </a:lnTo>
                  <a:cubicBezTo>
                    <a:pt x="412657" y="1841948"/>
                    <a:pt x="0" y="1429290"/>
                    <a:pt x="0" y="920974"/>
                  </a:cubicBezTo>
                  <a:lnTo>
                    <a:pt x="0" y="0"/>
                  </a:lnTo>
                  <a:lnTo>
                    <a:pt x="0" y="0"/>
                  </a:lnTo>
                  <a:close/>
                </a:path>
              </a:pathLst>
            </a:custGeom>
            <a:gradFill>
              <a:gsLst>
                <a:gs pos="52300">
                  <a:srgbClr val="CB8DD1"/>
                </a:gs>
                <a:gs pos="0">
                  <a:srgbClr val="FAADA4"/>
                </a:gs>
                <a:gs pos="100000">
                  <a:srgbClr val="9B6CFE"/>
                </a:gs>
              </a:gsLst>
              <a:lin ang="2700000" scaled="1"/>
            </a:gradFill>
            <a:ln w="376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17" name="Freeform: Shape 16">
              <a:extLst>
                <a:ext uri="{FF2B5EF4-FFF2-40B4-BE49-F238E27FC236}">
                  <a16:creationId xmlns:a16="http://schemas.microsoft.com/office/drawing/2014/main" id="{6997AB19-6C0A-D3DE-3D29-426C40A66559}"/>
                </a:ext>
              </a:extLst>
            </p:cNvPr>
            <p:cNvSpPr/>
            <p:nvPr/>
          </p:nvSpPr>
          <p:spPr>
            <a:xfrm>
              <a:off x="5839174" y="-672622"/>
              <a:ext cx="9664657" cy="7595016"/>
            </a:xfrm>
            <a:custGeom>
              <a:avLst/>
              <a:gdLst>
                <a:gd name="connsiteX0" fmla="*/ 4528782 w 4798456"/>
                <a:gd name="connsiteY0" fmla="*/ 269669 h 3770890"/>
                <a:gd name="connsiteX1" fmla="*/ 4528782 w 4798456"/>
                <a:gd name="connsiteY1" fmla="*/ 269669 h 3770890"/>
                <a:gd name="connsiteX2" fmla="*/ 3250928 w 4798456"/>
                <a:gd name="connsiteY2" fmla="*/ 246269 h 3770890"/>
                <a:gd name="connsiteX3" fmla="*/ 3212002 w 4798456"/>
                <a:gd name="connsiteY3" fmla="*/ 282914 h 3770890"/>
                <a:gd name="connsiteX4" fmla="*/ 1953279 w 4798456"/>
                <a:gd name="connsiteY4" fmla="*/ 1541783 h 3770890"/>
                <a:gd name="connsiteX5" fmla="*/ 1953720 w 4798456"/>
                <a:gd name="connsiteY5" fmla="*/ 1542225 h 3770890"/>
                <a:gd name="connsiteX6" fmla="*/ 1302505 w 4798456"/>
                <a:gd name="connsiteY6" fmla="*/ 2193441 h 3770890"/>
                <a:gd name="connsiteX7" fmla="*/ 0 w 4798456"/>
                <a:gd name="connsiteY7" fmla="*/ 2193441 h 3770890"/>
                <a:gd name="connsiteX8" fmla="*/ 192863 w 4798456"/>
                <a:gd name="connsiteY8" fmla="*/ 2386303 h 3770890"/>
                <a:gd name="connsiteX9" fmla="*/ 1123917 w 4798456"/>
                <a:gd name="connsiteY9" fmla="*/ 3317358 h 3770890"/>
                <a:gd name="connsiteX10" fmla="*/ 1306037 w 4798456"/>
                <a:gd name="connsiteY10" fmla="*/ 3499478 h 3770890"/>
                <a:gd name="connsiteX11" fmla="*/ 2616636 w 4798456"/>
                <a:gd name="connsiteY11" fmla="*/ 3499478 h 3770890"/>
                <a:gd name="connsiteX12" fmla="*/ 4522748 w 4798456"/>
                <a:gd name="connsiteY12" fmla="*/ 1593366 h 3770890"/>
                <a:gd name="connsiteX13" fmla="*/ 4769253 w 4798456"/>
                <a:gd name="connsiteY13" fmla="*/ 1151348 h 3770890"/>
                <a:gd name="connsiteX14" fmla="*/ 4528856 w 4798456"/>
                <a:gd name="connsiteY14" fmla="*/ 269669 h 377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98456" h="3770890">
                  <a:moveTo>
                    <a:pt x="4528782" y="269669"/>
                  </a:moveTo>
                  <a:lnTo>
                    <a:pt x="4528782" y="269669"/>
                  </a:lnTo>
                  <a:cubicBezTo>
                    <a:pt x="4177125" y="-81988"/>
                    <a:pt x="3612076" y="-89641"/>
                    <a:pt x="3250928" y="246269"/>
                  </a:cubicBezTo>
                  <a:cubicBezTo>
                    <a:pt x="3237682" y="258042"/>
                    <a:pt x="3224658" y="270184"/>
                    <a:pt x="3212002" y="282914"/>
                  </a:cubicBezTo>
                  <a:lnTo>
                    <a:pt x="1953279" y="1541783"/>
                  </a:lnTo>
                  <a:lnTo>
                    <a:pt x="1953720" y="1542225"/>
                  </a:lnTo>
                  <a:lnTo>
                    <a:pt x="1302505" y="2193441"/>
                  </a:lnTo>
                  <a:cubicBezTo>
                    <a:pt x="942828" y="2553118"/>
                    <a:pt x="359677" y="2553118"/>
                    <a:pt x="0" y="2193441"/>
                  </a:cubicBezTo>
                  <a:lnTo>
                    <a:pt x="192863" y="2386303"/>
                  </a:lnTo>
                  <a:lnTo>
                    <a:pt x="1123917" y="3317358"/>
                  </a:lnTo>
                  <a:lnTo>
                    <a:pt x="1306037" y="3499478"/>
                  </a:lnTo>
                  <a:cubicBezTo>
                    <a:pt x="1667921" y="3861362"/>
                    <a:pt x="2254751" y="3861362"/>
                    <a:pt x="2616636" y="3499478"/>
                  </a:cubicBezTo>
                  <a:lnTo>
                    <a:pt x="4522748" y="1593366"/>
                  </a:lnTo>
                  <a:cubicBezTo>
                    <a:pt x="4649091" y="1467022"/>
                    <a:pt x="4731137" y="1313306"/>
                    <a:pt x="4769253" y="1151348"/>
                  </a:cubicBezTo>
                  <a:cubicBezTo>
                    <a:pt x="4847841" y="846197"/>
                    <a:pt x="4767855" y="508595"/>
                    <a:pt x="4528856" y="269669"/>
                  </a:cubicBezTo>
                  <a:close/>
                </a:path>
              </a:pathLst>
            </a:custGeom>
            <a:gradFill>
              <a:gsLst>
                <a:gs pos="9000">
                  <a:srgbClr val="79CEFF"/>
                </a:gs>
                <a:gs pos="46000">
                  <a:srgbClr val="8A9DFF"/>
                </a:gs>
                <a:gs pos="95000">
                  <a:srgbClr val="9A6DFF"/>
                </a:gs>
              </a:gsLst>
              <a:lin ang="15600000" scaled="0"/>
            </a:gradFill>
            <a:ln w="376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grpSp>
      <p:sp>
        <p:nvSpPr>
          <p:cNvPr id="28" name="Rectangle 27">
            <a:extLst>
              <a:ext uri="{FF2B5EF4-FFF2-40B4-BE49-F238E27FC236}">
                <a16:creationId xmlns:a16="http://schemas.microsoft.com/office/drawing/2014/main" id="{0B258F4E-6B95-2313-8D0D-6E7D65D4582D}"/>
              </a:ext>
              <a:ext uri="{C183D7F6-B498-43B3-948B-1728B52AA6E4}">
                <adec:decorative xmlns:adec="http://schemas.microsoft.com/office/drawing/2017/decorative" val="1"/>
              </a:ext>
            </a:extLst>
          </p:cNvPr>
          <p:cNvSpPr/>
          <p:nvPr/>
        </p:nvSpPr>
        <p:spPr bwMode="auto">
          <a:xfrm>
            <a:off x="7076995" y="56309"/>
            <a:ext cx="4408915" cy="5688143"/>
          </a:xfrm>
          <a:prstGeom prst="rect">
            <a:avLst/>
          </a:prstGeom>
          <a:blipFill>
            <a:blip r:embed="rId2"/>
            <a:srcRect/>
            <a:stretch>
              <a:fillRect l="2218" t="3861" r="-2694" b="-1332"/>
            </a:stretch>
          </a:blipFill>
          <a:ln>
            <a:noFill/>
            <a:headEnd type="none" w="med" len="med"/>
            <a:tailEnd type="none" w="med" len="med"/>
          </a:ln>
          <a:effectLst>
            <a:outerShdw blurRad="50800" dist="38100" dir="16200000" rotWithShape="0">
              <a:prstClr val="black">
                <a:alpha val="1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rPr>
              <a:t> </a:t>
            </a:r>
          </a:p>
        </p:txBody>
      </p:sp>
      <p:grpSp>
        <p:nvGrpSpPr>
          <p:cNvPr id="102" name="Group 101">
            <a:extLst>
              <a:ext uri="{FF2B5EF4-FFF2-40B4-BE49-F238E27FC236}">
                <a16:creationId xmlns:a16="http://schemas.microsoft.com/office/drawing/2014/main" id="{AA228DDA-AECF-C3DE-A63A-CF6C8F091F5D}"/>
              </a:ext>
              <a:ext uri="{C183D7F6-B498-43B3-948B-1728B52AA6E4}">
                <adec:decorative xmlns:adec="http://schemas.microsoft.com/office/drawing/2017/decorative" val="1"/>
              </a:ext>
            </a:extLst>
          </p:cNvPr>
          <p:cNvGrpSpPr/>
          <p:nvPr/>
        </p:nvGrpSpPr>
        <p:grpSpPr>
          <a:xfrm>
            <a:off x="4836401" y="4212848"/>
            <a:ext cx="10207981" cy="7601468"/>
            <a:chOff x="5308367" y="3909432"/>
            <a:chExt cx="10207981" cy="7601468"/>
          </a:xfrm>
          <a:effectLst>
            <a:outerShdw blurRad="635000" dist="317500" dir="13500000" algn="br" rotWithShape="0">
              <a:prstClr val="black">
                <a:alpha val="25000"/>
              </a:prstClr>
            </a:outerShdw>
          </a:effectLst>
        </p:grpSpPr>
        <p:grpSp>
          <p:nvGrpSpPr>
            <p:cNvPr id="20" name="Group 19">
              <a:extLst>
                <a:ext uri="{FF2B5EF4-FFF2-40B4-BE49-F238E27FC236}">
                  <a16:creationId xmlns:a16="http://schemas.microsoft.com/office/drawing/2014/main" id="{AB51F3E0-4119-80C7-D427-46EB32FC402A}"/>
                </a:ext>
              </a:extLst>
            </p:cNvPr>
            <p:cNvGrpSpPr/>
            <p:nvPr/>
          </p:nvGrpSpPr>
          <p:grpSpPr>
            <a:xfrm>
              <a:off x="5308367" y="3915884"/>
              <a:ext cx="10207981" cy="7595016"/>
              <a:chOff x="3560756" y="2610933"/>
              <a:chExt cx="5068214" cy="3770890"/>
            </a:xfrm>
            <a:effectLst>
              <a:outerShdw blurRad="279400" dist="63500" dir="5400000" algn="t" rotWithShape="0">
                <a:prstClr val="black">
                  <a:alpha val="24000"/>
                </a:prstClr>
              </a:outerShdw>
            </a:effectLst>
          </p:grpSpPr>
          <p:sp>
            <p:nvSpPr>
              <p:cNvPr id="10" name="Freeform: Shape 9">
                <a:extLst>
                  <a:ext uri="{FF2B5EF4-FFF2-40B4-BE49-F238E27FC236}">
                    <a16:creationId xmlns:a16="http://schemas.microsoft.com/office/drawing/2014/main" id="{F2479ED5-1BA6-C39A-6E2A-20C30D793122}"/>
                  </a:ext>
                </a:extLst>
              </p:cNvPr>
              <p:cNvSpPr/>
              <p:nvPr/>
            </p:nvSpPr>
            <p:spPr>
              <a:xfrm>
                <a:off x="3560756" y="2610933"/>
                <a:ext cx="5068214" cy="3770890"/>
              </a:xfrm>
              <a:custGeom>
                <a:avLst/>
                <a:gdLst>
                  <a:gd name="connsiteX0" fmla="*/ 5068215 w 5068214"/>
                  <a:gd name="connsiteY0" fmla="*/ 2228740 h 3770890"/>
                  <a:gd name="connsiteX1" fmla="*/ 4798457 w 5068214"/>
                  <a:gd name="connsiteY1" fmla="*/ 2879956 h 3770890"/>
                  <a:gd name="connsiteX2" fmla="*/ 3495952 w 5068214"/>
                  <a:gd name="connsiteY2" fmla="*/ 2879956 h 3770890"/>
                  <a:gd name="connsiteX3" fmla="*/ 2845104 w 5068214"/>
                  <a:gd name="connsiteY3" fmla="*/ 2229108 h 3770890"/>
                  <a:gd name="connsiteX4" fmla="*/ 1586455 w 5068214"/>
                  <a:gd name="connsiteY4" fmla="*/ 3487978 h 3770890"/>
                  <a:gd name="connsiteX5" fmla="*/ 1547456 w 5068214"/>
                  <a:gd name="connsiteY5" fmla="*/ 3524622 h 3770890"/>
                  <a:gd name="connsiteX6" fmla="*/ 269602 w 5068214"/>
                  <a:gd name="connsiteY6" fmla="*/ 3501223 h 3770890"/>
                  <a:gd name="connsiteX7" fmla="*/ 29204 w 5068214"/>
                  <a:gd name="connsiteY7" fmla="*/ 2619469 h 3770890"/>
                  <a:gd name="connsiteX8" fmla="*/ 275709 w 5068214"/>
                  <a:gd name="connsiteY8" fmla="*/ 2177526 h 3770890"/>
                  <a:gd name="connsiteX9" fmla="*/ 2181821 w 5068214"/>
                  <a:gd name="connsiteY9" fmla="*/ 271413 h 3770890"/>
                  <a:gd name="connsiteX10" fmla="*/ 3492420 w 5068214"/>
                  <a:gd name="connsiteY10" fmla="*/ 271413 h 3770890"/>
                  <a:gd name="connsiteX11" fmla="*/ 3674466 w 5068214"/>
                  <a:gd name="connsiteY11" fmla="*/ 453533 h 3770890"/>
                  <a:gd name="connsiteX12" fmla="*/ 4605594 w 5068214"/>
                  <a:gd name="connsiteY12" fmla="*/ 1384588 h 3770890"/>
                  <a:gd name="connsiteX13" fmla="*/ 4798457 w 5068214"/>
                  <a:gd name="connsiteY13" fmla="*/ 1577451 h 3770890"/>
                  <a:gd name="connsiteX14" fmla="*/ 5068215 w 5068214"/>
                  <a:gd name="connsiteY14" fmla="*/ 2228740 h 377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068214" h="3770890">
                    <a:moveTo>
                      <a:pt x="5068215" y="2228740"/>
                    </a:moveTo>
                    <a:cubicBezTo>
                      <a:pt x="5068215" y="2464428"/>
                      <a:pt x="4978296" y="2700117"/>
                      <a:pt x="4798457" y="2879956"/>
                    </a:cubicBezTo>
                    <a:cubicBezTo>
                      <a:pt x="4438780" y="3239633"/>
                      <a:pt x="3855629" y="3239633"/>
                      <a:pt x="3495952" y="2879956"/>
                    </a:cubicBezTo>
                    <a:lnTo>
                      <a:pt x="2845104" y="2229108"/>
                    </a:lnTo>
                    <a:lnTo>
                      <a:pt x="1586455" y="3487978"/>
                    </a:lnTo>
                    <a:cubicBezTo>
                      <a:pt x="1573725" y="3500708"/>
                      <a:pt x="1560701" y="3512849"/>
                      <a:pt x="1547456" y="3524622"/>
                    </a:cubicBezTo>
                    <a:cubicBezTo>
                      <a:pt x="1186307" y="3860531"/>
                      <a:pt x="621185" y="3852879"/>
                      <a:pt x="269602" y="3501223"/>
                    </a:cubicBezTo>
                    <a:cubicBezTo>
                      <a:pt x="30602" y="3262223"/>
                      <a:pt x="-49384" y="2924694"/>
                      <a:pt x="29204" y="2619469"/>
                    </a:cubicBezTo>
                    <a:cubicBezTo>
                      <a:pt x="67320" y="2457511"/>
                      <a:pt x="149439" y="2303795"/>
                      <a:pt x="275709" y="2177526"/>
                    </a:cubicBezTo>
                    <a:lnTo>
                      <a:pt x="2181821" y="271413"/>
                    </a:lnTo>
                    <a:cubicBezTo>
                      <a:pt x="2543706" y="-90471"/>
                      <a:pt x="3130462" y="-90471"/>
                      <a:pt x="3492420" y="271413"/>
                    </a:cubicBezTo>
                    <a:lnTo>
                      <a:pt x="3674466" y="453533"/>
                    </a:lnTo>
                    <a:lnTo>
                      <a:pt x="4605594" y="1384588"/>
                    </a:lnTo>
                    <a:lnTo>
                      <a:pt x="4798457" y="1577451"/>
                    </a:lnTo>
                    <a:cubicBezTo>
                      <a:pt x="4978296" y="1757289"/>
                      <a:pt x="5068215" y="1992977"/>
                      <a:pt x="5068215" y="2228740"/>
                    </a:cubicBezTo>
                    <a:close/>
                  </a:path>
                </a:pathLst>
              </a:custGeom>
              <a:solidFill>
                <a:srgbClr val="544FC4"/>
              </a:solidFill>
              <a:ln w="735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grpSp>
            <p:nvGrpSpPr>
              <p:cNvPr id="11" name="Graphic 7">
                <a:extLst>
                  <a:ext uri="{FF2B5EF4-FFF2-40B4-BE49-F238E27FC236}">
                    <a16:creationId xmlns:a16="http://schemas.microsoft.com/office/drawing/2014/main" id="{9802E915-F15F-2AB2-4045-A33CA03BC226}"/>
                  </a:ext>
                </a:extLst>
              </p:cNvPr>
              <p:cNvGrpSpPr/>
              <p:nvPr/>
            </p:nvGrpSpPr>
            <p:grpSpPr>
              <a:xfrm>
                <a:off x="3560756" y="2610933"/>
                <a:ext cx="5068059" cy="3770890"/>
                <a:chOff x="3560756" y="2610933"/>
                <a:chExt cx="5068059" cy="3770890"/>
              </a:xfrm>
            </p:grpSpPr>
            <p:sp>
              <p:nvSpPr>
                <p:cNvPr id="12" name="Freeform: Shape 11">
                  <a:extLst>
                    <a:ext uri="{FF2B5EF4-FFF2-40B4-BE49-F238E27FC236}">
                      <a16:creationId xmlns:a16="http://schemas.microsoft.com/office/drawing/2014/main" id="{DF4B841A-DFCA-C465-85B0-77FD58E1E1DB}"/>
                    </a:ext>
                  </a:extLst>
                </p:cNvPr>
                <p:cNvSpPr/>
                <p:nvPr/>
              </p:nvSpPr>
              <p:spPr>
                <a:xfrm rot="-2700000">
                  <a:off x="6786868" y="3918696"/>
                  <a:ext cx="1841947" cy="1841947"/>
                </a:xfrm>
                <a:custGeom>
                  <a:avLst/>
                  <a:gdLst>
                    <a:gd name="connsiteX0" fmla="*/ 0 w 1841947"/>
                    <a:gd name="connsiteY0" fmla="*/ 0 h 1841947"/>
                    <a:gd name="connsiteX1" fmla="*/ 920974 w 1841947"/>
                    <a:gd name="connsiteY1" fmla="*/ 0 h 1841947"/>
                    <a:gd name="connsiteX2" fmla="*/ 1841948 w 1841947"/>
                    <a:gd name="connsiteY2" fmla="*/ 920974 h 1841947"/>
                    <a:gd name="connsiteX3" fmla="*/ 1841948 w 1841947"/>
                    <a:gd name="connsiteY3" fmla="*/ 920974 h 1841947"/>
                    <a:gd name="connsiteX4" fmla="*/ 920974 w 1841947"/>
                    <a:gd name="connsiteY4" fmla="*/ 1841948 h 1841947"/>
                    <a:gd name="connsiteX5" fmla="*/ 920974 w 1841947"/>
                    <a:gd name="connsiteY5" fmla="*/ 1841948 h 1841947"/>
                    <a:gd name="connsiteX6" fmla="*/ 0 w 1841947"/>
                    <a:gd name="connsiteY6" fmla="*/ 920974 h 1841947"/>
                    <a:gd name="connsiteX7" fmla="*/ 0 w 1841947"/>
                    <a:gd name="connsiteY7" fmla="*/ 0 h 1841947"/>
                    <a:gd name="connsiteX8" fmla="*/ 0 w 1841947"/>
                    <a:gd name="connsiteY8" fmla="*/ 0 h 184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1947" h="1841947">
                      <a:moveTo>
                        <a:pt x="0" y="0"/>
                      </a:moveTo>
                      <a:lnTo>
                        <a:pt x="920974" y="0"/>
                      </a:lnTo>
                      <a:cubicBezTo>
                        <a:pt x="1429290" y="0"/>
                        <a:pt x="1841948" y="412658"/>
                        <a:pt x="1841948" y="920974"/>
                      </a:cubicBezTo>
                      <a:lnTo>
                        <a:pt x="1841948" y="920974"/>
                      </a:lnTo>
                      <a:cubicBezTo>
                        <a:pt x="1841948" y="1429291"/>
                        <a:pt x="1429290" y="1841948"/>
                        <a:pt x="920974" y="1841948"/>
                      </a:cubicBezTo>
                      <a:lnTo>
                        <a:pt x="920974" y="1841948"/>
                      </a:lnTo>
                      <a:cubicBezTo>
                        <a:pt x="412657" y="1841948"/>
                        <a:pt x="0" y="1429291"/>
                        <a:pt x="0" y="920974"/>
                      </a:cubicBezTo>
                      <a:lnTo>
                        <a:pt x="0" y="0"/>
                      </a:lnTo>
                      <a:lnTo>
                        <a:pt x="0" y="0"/>
                      </a:lnTo>
                      <a:close/>
                    </a:path>
                  </a:pathLst>
                </a:custGeom>
                <a:gradFill>
                  <a:gsLst>
                    <a:gs pos="0">
                      <a:srgbClr val="35258F"/>
                    </a:gs>
                    <a:gs pos="19000">
                      <a:srgbClr val="4034A2"/>
                    </a:gs>
                    <a:gs pos="51000">
                      <a:srgbClr val="5049BD"/>
                    </a:gs>
                    <a:gs pos="79000">
                      <a:srgbClr val="5956CE"/>
                    </a:gs>
                    <a:gs pos="100000">
                      <a:srgbClr val="5D5BD4"/>
                    </a:gs>
                  </a:gsLst>
                  <a:lin ang="6300038" scaled="1"/>
                </a:gradFill>
                <a:ln w="735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13" name="Freeform: Shape 12">
                  <a:extLst>
                    <a:ext uri="{FF2B5EF4-FFF2-40B4-BE49-F238E27FC236}">
                      <a16:creationId xmlns:a16="http://schemas.microsoft.com/office/drawing/2014/main" id="{B5B474A3-8411-FE75-CAC3-E13181297DC3}"/>
                    </a:ext>
                  </a:extLst>
                </p:cNvPr>
                <p:cNvSpPr/>
                <p:nvPr/>
              </p:nvSpPr>
              <p:spPr>
                <a:xfrm>
                  <a:off x="3560756" y="2610933"/>
                  <a:ext cx="4798383" cy="3770890"/>
                </a:xfrm>
                <a:custGeom>
                  <a:avLst/>
                  <a:gdLst>
                    <a:gd name="connsiteX0" fmla="*/ 269602 w 4798383"/>
                    <a:gd name="connsiteY0" fmla="*/ 3501223 h 3770890"/>
                    <a:gd name="connsiteX1" fmla="*/ 269602 w 4798383"/>
                    <a:gd name="connsiteY1" fmla="*/ 3501223 h 3770890"/>
                    <a:gd name="connsiteX2" fmla="*/ 1547456 w 4798383"/>
                    <a:gd name="connsiteY2" fmla="*/ 3524622 h 3770890"/>
                    <a:gd name="connsiteX3" fmla="*/ 1586382 w 4798383"/>
                    <a:gd name="connsiteY3" fmla="*/ 3487978 h 3770890"/>
                    <a:gd name="connsiteX4" fmla="*/ 2845104 w 4798383"/>
                    <a:gd name="connsiteY4" fmla="*/ 2229108 h 3770890"/>
                    <a:gd name="connsiteX5" fmla="*/ 2844663 w 4798383"/>
                    <a:gd name="connsiteY5" fmla="*/ 2228666 h 3770890"/>
                    <a:gd name="connsiteX6" fmla="*/ 3495878 w 4798383"/>
                    <a:gd name="connsiteY6" fmla="*/ 1577451 h 3770890"/>
                    <a:gd name="connsiteX7" fmla="*/ 4798383 w 4798383"/>
                    <a:gd name="connsiteY7" fmla="*/ 1577451 h 3770890"/>
                    <a:gd name="connsiteX8" fmla="*/ 4605520 w 4798383"/>
                    <a:gd name="connsiteY8" fmla="*/ 1384588 h 3770890"/>
                    <a:gd name="connsiteX9" fmla="*/ 3674466 w 4798383"/>
                    <a:gd name="connsiteY9" fmla="*/ 453533 h 3770890"/>
                    <a:gd name="connsiteX10" fmla="*/ 3492347 w 4798383"/>
                    <a:gd name="connsiteY10" fmla="*/ 271413 h 3770890"/>
                    <a:gd name="connsiteX11" fmla="*/ 2181747 w 4798383"/>
                    <a:gd name="connsiteY11" fmla="*/ 271413 h 3770890"/>
                    <a:gd name="connsiteX12" fmla="*/ 275709 w 4798383"/>
                    <a:gd name="connsiteY12" fmla="*/ 2177452 h 3770890"/>
                    <a:gd name="connsiteX13" fmla="*/ 29204 w 4798383"/>
                    <a:gd name="connsiteY13" fmla="*/ 2619469 h 3770890"/>
                    <a:gd name="connsiteX14" fmla="*/ 269602 w 4798383"/>
                    <a:gd name="connsiteY14" fmla="*/ 3501149 h 3770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798383" h="3770890">
                      <a:moveTo>
                        <a:pt x="269602" y="3501223"/>
                      </a:moveTo>
                      <a:lnTo>
                        <a:pt x="269602" y="3501223"/>
                      </a:lnTo>
                      <a:cubicBezTo>
                        <a:pt x="621258" y="3852879"/>
                        <a:pt x="1186307" y="3860531"/>
                        <a:pt x="1547456" y="3524622"/>
                      </a:cubicBezTo>
                      <a:cubicBezTo>
                        <a:pt x="1560701" y="3512849"/>
                        <a:pt x="1573725" y="3500708"/>
                        <a:pt x="1586382" y="3487978"/>
                      </a:cubicBezTo>
                      <a:lnTo>
                        <a:pt x="2845104" y="2229108"/>
                      </a:lnTo>
                      <a:lnTo>
                        <a:pt x="2844663" y="2228666"/>
                      </a:lnTo>
                      <a:lnTo>
                        <a:pt x="3495878" y="1577451"/>
                      </a:lnTo>
                      <a:cubicBezTo>
                        <a:pt x="3855556" y="1217773"/>
                        <a:pt x="4438706" y="1217773"/>
                        <a:pt x="4798383" y="1577451"/>
                      </a:cubicBezTo>
                      <a:lnTo>
                        <a:pt x="4605520" y="1384588"/>
                      </a:lnTo>
                      <a:lnTo>
                        <a:pt x="3674466" y="453533"/>
                      </a:lnTo>
                      <a:lnTo>
                        <a:pt x="3492347" y="271413"/>
                      </a:lnTo>
                      <a:cubicBezTo>
                        <a:pt x="3130462" y="-90471"/>
                        <a:pt x="2543632" y="-90471"/>
                        <a:pt x="2181747" y="271413"/>
                      </a:cubicBezTo>
                      <a:lnTo>
                        <a:pt x="275709" y="2177452"/>
                      </a:lnTo>
                      <a:cubicBezTo>
                        <a:pt x="149366" y="2303795"/>
                        <a:pt x="67320" y="2457511"/>
                        <a:pt x="29204" y="2619469"/>
                      </a:cubicBezTo>
                      <a:cubicBezTo>
                        <a:pt x="-49384" y="2924621"/>
                        <a:pt x="30602" y="3262223"/>
                        <a:pt x="269602" y="3501149"/>
                      </a:cubicBezTo>
                      <a:close/>
                    </a:path>
                  </a:pathLst>
                </a:custGeom>
                <a:gradFill>
                  <a:gsLst>
                    <a:gs pos="0">
                      <a:srgbClr val="3F32A0"/>
                    </a:gs>
                    <a:gs pos="35000">
                      <a:srgbClr val="5D5BD4"/>
                    </a:gs>
                    <a:gs pos="100000">
                      <a:srgbClr val="9FA2FC"/>
                    </a:gs>
                  </a:gsLst>
                  <a:lin ang="8100000" scaled="1"/>
                </a:gradFill>
                <a:ln w="735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grpSp>
        </p:grpSp>
        <p:sp>
          <p:nvSpPr>
            <p:cNvPr id="18" name="Freeform: Shape 17">
              <a:extLst>
                <a:ext uri="{FF2B5EF4-FFF2-40B4-BE49-F238E27FC236}">
                  <a16:creationId xmlns:a16="http://schemas.microsoft.com/office/drawing/2014/main" id="{027FA5DE-1083-0B68-1E56-5CCC6F3C6DDE}"/>
                </a:ext>
              </a:extLst>
            </p:cNvPr>
            <p:cNvSpPr/>
            <p:nvPr/>
          </p:nvSpPr>
          <p:spPr>
            <a:xfrm>
              <a:off x="8121229" y="3909432"/>
              <a:ext cx="4550374" cy="3006612"/>
            </a:xfrm>
            <a:custGeom>
              <a:avLst/>
              <a:gdLst>
                <a:gd name="connsiteX0" fmla="*/ 2100226 w 2259239"/>
                <a:gd name="connsiteY0" fmla="*/ 278823 h 1492769"/>
                <a:gd name="connsiteX1" fmla="*/ 783519 w 2259239"/>
                <a:gd name="connsiteY1" fmla="*/ 272715 h 1492769"/>
                <a:gd name="connsiteX2" fmla="*/ 0 w 2259239"/>
                <a:gd name="connsiteY2" fmla="*/ 1056234 h 1492769"/>
                <a:gd name="connsiteX3" fmla="*/ 165122 w 2259239"/>
                <a:gd name="connsiteY3" fmla="*/ 1221356 h 1492769"/>
                <a:gd name="connsiteX4" fmla="*/ 1475721 w 2259239"/>
                <a:gd name="connsiteY4" fmla="*/ 1221356 h 1492769"/>
                <a:gd name="connsiteX5" fmla="*/ 2259240 w 2259239"/>
                <a:gd name="connsiteY5" fmla="*/ 437837 h 1492769"/>
                <a:gd name="connsiteX6" fmla="*/ 2100226 w 2259239"/>
                <a:gd name="connsiteY6" fmla="*/ 278823 h 1492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9239" h="1492769">
                  <a:moveTo>
                    <a:pt x="2100226" y="278823"/>
                  </a:moveTo>
                  <a:cubicBezTo>
                    <a:pt x="1732528" y="-88213"/>
                    <a:pt x="1147685" y="-95571"/>
                    <a:pt x="783519" y="272715"/>
                  </a:cubicBezTo>
                  <a:lnTo>
                    <a:pt x="0" y="1056234"/>
                  </a:lnTo>
                  <a:lnTo>
                    <a:pt x="165122" y="1221356"/>
                  </a:lnTo>
                  <a:cubicBezTo>
                    <a:pt x="527006" y="1583241"/>
                    <a:pt x="1113836" y="1583241"/>
                    <a:pt x="1475721" y="1221356"/>
                  </a:cubicBezTo>
                  <a:lnTo>
                    <a:pt x="2259240" y="437837"/>
                  </a:lnTo>
                  <a:lnTo>
                    <a:pt x="2100226" y="278823"/>
                  </a:lnTo>
                  <a:close/>
                </a:path>
              </a:pathLst>
            </a:custGeom>
            <a:gradFill>
              <a:gsLst>
                <a:gs pos="4000">
                  <a:srgbClr val="D59DFF"/>
                </a:gs>
                <a:gs pos="39000">
                  <a:srgbClr val="BA9FFD"/>
                </a:gs>
                <a:gs pos="100000">
                  <a:schemeClr val="accent3"/>
                </a:gs>
              </a:gsLst>
              <a:lin ang="2700000" scaled="1"/>
            </a:gradFill>
            <a:ln w="376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grpSp>
      <p:sp>
        <p:nvSpPr>
          <p:cNvPr id="19" name="Title 1">
            <a:extLst>
              <a:ext uri="{FF2B5EF4-FFF2-40B4-BE49-F238E27FC236}">
                <a16:creationId xmlns:a16="http://schemas.microsoft.com/office/drawing/2014/main" id="{33965BBC-63CD-C0E2-C5CB-F2818971B2AF}"/>
              </a:ext>
            </a:extLst>
          </p:cNvPr>
          <p:cNvSpPr txBox="1">
            <a:spLocks/>
          </p:cNvSpPr>
          <p:nvPr/>
        </p:nvSpPr>
        <p:spPr>
          <a:xfrm>
            <a:off x="451766" y="3124886"/>
            <a:ext cx="4167887" cy="1994392"/>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GB" sz="4800" b="0" i="0" u="none" strike="noStrike" kern="1200" cap="none" spc="-50" normalizeH="0" baseline="0" noProof="0">
                <a:ln w="3175">
                  <a:noFill/>
                </a:ln>
                <a:solidFill>
                  <a:srgbClr val="000000"/>
                </a:solidFill>
                <a:effectLst/>
                <a:uLnTx/>
                <a:uFillTx/>
                <a:latin typeface="Segoe UI Semibold"/>
                <a:ea typeface="+mn-ea"/>
                <a:cs typeface="Segoe UI" pitchFamily="34" charset="0"/>
              </a:rPr>
              <a:t>Frontline Deployment Considerations</a:t>
            </a:r>
          </a:p>
        </p:txBody>
      </p:sp>
      <p:pic>
        <p:nvPicPr>
          <p:cNvPr id="4" name="Picture 3" descr="Microsoft Teams Logo">
            <a:extLst>
              <a:ext uri="{FF2B5EF4-FFF2-40B4-BE49-F238E27FC236}">
                <a16:creationId xmlns:a16="http://schemas.microsoft.com/office/drawing/2014/main" id="{A02A0163-0F96-98D7-B989-B66839482ED5}"/>
              </a:ext>
            </a:extLst>
          </p:cNvPr>
          <p:cNvPicPr>
            <a:picLocks noChangeAspect="1"/>
          </p:cNvPicPr>
          <p:nvPr/>
        </p:nvPicPr>
        <p:blipFill rotWithShape="1">
          <a:blip r:embed="rId3"/>
          <a:srcRect l="1" r="37031"/>
          <a:stretch/>
        </p:blipFill>
        <p:spPr>
          <a:xfrm>
            <a:off x="31278" y="56309"/>
            <a:ext cx="2540268" cy="1314155"/>
          </a:xfrm>
          <a:prstGeom prst="rect">
            <a:avLst/>
          </a:prstGeom>
        </p:spPr>
      </p:pic>
      <p:sp>
        <p:nvSpPr>
          <p:cNvPr id="24" name="Rectangle 23">
            <a:extLst>
              <a:ext uri="{FF2B5EF4-FFF2-40B4-BE49-F238E27FC236}">
                <a16:creationId xmlns:a16="http://schemas.microsoft.com/office/drawing/2014/main" id="{E9F34F4B-5D1D-56C6-276C-DA420A7E4174}"/>
              </a:ext>
              <a:ext uri="{C183D7F6-B498-43B3-948B-1728B52AA6E4}">
                <adec:decorative xmlns:adec="http://schemas.microsoft.com/office/drawing/2017/decorative" val="1"/>
              </a:ext>
            </a:extLst>
          </p:cNvPr>
          <p:cNvSpPr/>
          <p:nvPr/>
        </p:nvSpPr>
        <p:spPr bwMode="auto">
          <a:xfrm>
            <a:off x="5144195" y="1858012"/>
            <a:ext cx="4717468" cy="4999988"/>
          </a:xfrm>
          <a:prstGeom prst="rect">
            <a:avLst/>
          </a:prstGeom>
          <a:blipFill>
            <a:blip r:embed="rId4"/>
            <a:srcRect/>
            <a:stretch>
              <a:fillRect l="252" t="1036" r="2151" b="-510"/>
            </a:stretch>
          </a:blipFill>
          <a:ln>
            <a:noFill/>
            <a:headEnd type="none" w="med" len="med"/>
            <a:tailEnd type="none" w="med" len="med"/>
          </a:ln>
          <a:effectLst>
            <a:outerShdw blurRad="50800" dist="38100" dir="16200000" rotWithShape="0">
              <a:prstClr val="black">
                <a:alpha val="18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rm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90ED1A02-3C8F-50DC-EC16-29CCB47645CF}"/>
              </a:ext>
            </a:extLst>
          </p:cNvPr>
          <p:cNvSpPr>
            <a:spLocks noGrp="1"/>
          </p:cNvSpPr>
          <p:nvPr>
            <p:ph type="title"/>
          </p:nvPr>
        </p:nvSpPr>
        <p:spPr>
          <a:xfrm>
            <a:off x="928601" y="-1079841"/>
            <a:ext cx="4167887" cy="553998"/>
          </a:xfrm>
        </p:spPr>
        <p:txBody>
          <a:bodyPr/>
          <a:lstStyle/>
          <a:p>
            <a:r>
              <a:rPr lang="en-GB" dirty="0">
                <a:solidFill>
                  <a:srgbClr val="E8EDF1"/>
                </a:solidFill>
              </a:rPr>
              <a:t>Title Slide</a:t>
            </a:r>
          </a:p>
        </p:txBody>
      </p:sp>
    </p:spTree>
    <p:extLst>
      <p:ext uri="{BB962C8B-B14F-4D97-AF65-F5344CB8AC3E}">
        <p14:creationId xmlns:p14="http://schemas.microsoft.com/office/powerpoint/2010/main" val="2935788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250"/>
                                        <p:tgtEl>
                                          <p:spTgt spid="19"/>
                                        </p:tgtEl>
                                      </p:cBhvr>
                                    </p:animEffect>
                                  </p:childTnLst>
                                </p:cTn>
                              </p:par>
                              <p:par>
                                <p:cTn id="8" presetID="42" presetClass="path" presetSubtype="0" decel="100000" fill="hold" grpId="1" nodeType="withEffect">
                                  <p:stCondLst>
                                    <p:cond delay="250"/>
                                  </p:stCondLst>
                                  <p:childTnLst>
                                    <p:animMotion origin="layout" path="M 0.01667 -0.00047 L -2.70833E-6 4.07407E-6 " pathEditMode="relative" rAng="0" ptsTypes="AA">
                                      <p:cBhvr>
                                        <p:cTn id="9" dur="1250" fill="hold"/>
                                        <p:tgtEl>
                                          <p:spTgt spid="19"/>
                                        </p:tgtEl>
                                        <p:attrNameLst>
                                          <p:attrName>ppt_x</p:attrName>
                                          <p:attrName>ppt_y</p:attrName>
                                        </p:attrNameLst>
                                      </p:cBhvr>
                                      <p:rCtr x="-833" y="23"/>
                                    </p:animMotion>
                                  </p:childTnLst>
                                </p:cTn>
                              </p:par>
                              <p:par>
                                <p:cTn id="10" presetID="10"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250"/>
                                        <p:tgtEl>
                                          <p:spTgt spid="4"/>
                                        </p:tgtEl>
                                      </p:cBhvr>
                                    </p:animEffect>
                                  </p:childTnLst>
                                </p:cTn>
                              </p:par>
                              <p:par>
                                <p:cTn id="13" presetID="42" presetClass="path" presetSubtype="0" decel="100000" fill="hold" nodeType="withEffect">
                                  <p:stCondLst>
                                    <p:cond delay="0"/>
                                  </p:stCondLst>
                                  <p:childTnLst>
                                    <p:animMotion origin="layout" path="M 0.01667 -0.00047 L -8.33333E-7 4.81481E-6 " pathEditMode="relative" rAng="0" ptsTypes="AA">
                                      <p:cBhvr>
                                        <p:cTn id="14" dur="1250" fill="hold"/>
                                        <p:tgtEl>
                                          <p:spTgt spid="4"/>
                                        </p:tgtEl>
                                        <p:attrNameLst>
                                          <p:attrName>ppt_x</p:attrName>
                                          <p:attrName>ppt_y</p:attrName>
                                        </p:attrNameLst>
                                      </p:cBhvr>
                                      <p:rCtr x="-833" y="23"/>
                                    </p:animMotion>
                                  </p:childTnLst>
                                </p:cTn>
                              </p:par>
                              <p:par>
                                <p:cTn id="15" presetID="10" presetClass="entr" presetSubtype="0" fill="hold" nodeType="withEffect">
                                  <p:stCondLst>
                                    <p:cond delay="0"/>
                                  </p:stCondLst>
                                  <p:childTnLst>
                                    <p:set>
                                      <p:cBhvr>
                                        <p:cTn id="16" dur="1" fill="hold">
                                          <p:stCondLst>
                                            <p:cond delay="0"/>
                                          </p:stCondLst>
                                        </p:cTn>
                                        <p:tgtEl>
                                          <p:spTgt spid="101"/>
                                        </p:tgtEl>
                                        <p:attrNameLst>
                                          <p:attrName>style.visibility</p:attrName>
                                        </p:attrNameLst>
                                      </p:cBhvr>
                                      <p:to>
                                        <p:strVal val="visible"/>
                                      </p:to>
                                    </p:set>
                                    <p:animEffect transition="in" filter="fade">
                                      <p:cBhvr>
                                        <p:cTn id="17" dur="750"/>
                                        <p:tgtEl>
                                          <p:spTgt spid="101"/>
                                        </p:tgtEl>
                                      </p:cBhvr>
                                    </p:animEffect>
                                  </p:childTnLst>
                                </p:cTn>
                              </p:par>
                              <p:par>
                                <p:cTn id="18" presetID="42" presetClass="path" presetSubtype="0" decel="100000" fill="hold" nodeType="withEffect">
                                  <p:stCondLst>
                                    <p:cond delay="0"/>
                                  </p:stCondLst>
                                  <p:childTnLst>
                                    <p:animMotion origin="layout" path="M -0.01719 -0.00023 L -1.45833E-6 -4.81481E-6 " pathEditMode="relative" rAng="0" ptsTypes="AA">
                                      <p:cBhvr>
                                        <p:cTn id="19" dur="750" fill="hold"/>
                                        <p:tgtEl>
                                          <p:spTgt spid="101"/>
                                        </p:tgtEl>
                                        <p:attrNameLst>
                                          <p:attrName>ppt_x</p:attrName>
                                          <p:attrName>ppt_y</p:attrName>
                                        </p:attrNameLst>
                                      </p:cBhvr>
                                      <p:rCtr x="859" y="0"/>
                                    </p:animMotion>
                                  </p:childTnLst>
                                </p:cTn>
                              </p:par>
                              <p:par>
                                <p:cTn id="20" presetID="10" presetClass="entr" presetSubtype="0" fill="hold" nodeType="withEffect">
                                  <p:stCondLst>
                                    <p:cond delay="0"/>
                                  </p:stCondLst>
                                  <p:childTnLst>
                                    <p:set>
                                      <p:cBhvr>
                                        <p:cTn id="21" dur="1" fill="hold">
                                          <p:stCondLst>
                                            <p:cond delay="0"/>
                                          </p:stCondLst>
                                        </p:cTn>
                                        <p:tgtEl>
                                          <p:spTgt spid="102"/>
                                        </p:tgtEl>
                                        <p:attrNameLst>
                                          <p:attrName>style.visibility</p:attrName>
                                        </p:attrNameLst>
                                      </p:cBhvr>
                                      <p:to>
                                        <p:strVal val="visible"/>
                                      </p:to>
                                    </p:set>
                                    <p:animEffect transition="in" filter="fade">
                                      <p:cBhvr>
                                        <p:cTn id="22" dur="750"/>
                                        <p:tgtEl>
                                          <p:spTgt spid="102"/>
                                        </p:tgtEl>
                                      </p:cBhvr>
                                    </p:animEffect>
                                  </p:childTnLst>
                                </p:cTn>
                              </p:par>
                              <p:par>
                                <p:cTn id="23" presetID="42" presetClass="path" presetSubtype="0" decel="100000" fill="hold" nodeType="withEffect">
                                  <p:stCondLst>
                                    <p:cond delay="0"/>
                                  </p:stCondLst>
                                  <p:childTnLst>
                                    <p:animMotion origin="layout" path="M 0.01667 -0.00046 L -4.58333E-6 1.48148E-6 " pathEditMode="relative" rAng="0" ptsTypes="AA">
                                      <p:cBhvr>
                                        <p:cTn id="24" dur="750" fill="hold"/>
                                        <p:tgtEl>
                                          <p:spTgt spid="102"/>
                                        </p:tgtEl>
                                        <p:attrNameLst>
                                          <p:attrName>ppt_x</p:attrName>
                                          <p:attrName>ppt_y</p:attrName>
                                        </p:attrNameLst>
                                      </p:cBhvr>
                                      <p:rCtr x="-833" y="23"/>
                                    </p:animMotion>
                                  </p:childTnLst>
                                </p:cTn>
                              </p:par>
                              <p:par>
                                <p:cTn id="25" presetID="10" presetClass="entr" presetSubtype="0" fill="hold" grpId="0" nodeType="withEffect">
                                  <p:stCondLst>
                                    <p:cond delay="500"/>
                                  </p:stCondLst>
                                  <p:childTnLst>
                                    <p:set>
                                      <p:cBhvr>
                                        <p:cTn id="26" dur="1" fill="hold">
                                          <p:stCondLst>
                                            <p:cond delay="0"/>
                                          </p:stCondLst>
                                        </p:cTn>
                                        <p:tgtEl>
                                          <p:spTgt spid="100"/>
                                        </p:tgtEl>
                                        <p:attrNameLst>
                                          <p:attrName>style.visibility</p:attrName>
                                        </p:attrNameLst>
                                      </p:cBhvr>
                                      <p:to>
                                        <p:strVal val="visible"/>
                                      </p:to>
                                    </p:set>
                                    <p:animEffect transition="in" filter="fade">
                                      <p:cBhvr>
                                        <p:cTn id="27" dur="750"/>
                                        <p:tgtEl>
                                          <p:spTgt spid="100"/>
                                        </p:tgtEl>
                                      </p:cBhvr>
                                    </p:animEffect>
                                  </p:childTnLst>
                                </p:cTn>
                              </p:par>
                              <p:par>
                                <p:cTn id="28" presetID="42" presetClass="path" presetSubtype="0" decel="100000" fill="hold" grpId="1" nodeType="withEffect">
                                  <p:stCondLst>
                                    <p:cond delay="500"/>
                                  </p:stCondLst>
                                  <p:childTnLst>
                                    <p:animMotion origin="layout" path="M 0.01666 -0.00046 L 3.125E-6 -1.48148E-6 " pathEditMode="relative" rAng="0" ptsTypes="AA">
                                      <p:cBhvr>
                                        <p:cTn id="29" dur="750" fill="hold"/>
                                        <p:tgtEl>
                                          <p:spTgt spid="100"/>
                                        </p:tgtEl>
                                        <p:attrNameLst>
                                          <p:attrName>ppt_x</p:attrName>
                                          <p:attrName>ppt_y</p:attrName>
                                        </p:attrNameLst>
                                      </p:cBhvr>
                                      <p:rCtr x="-833" y="23"/>
                                    </p:animMotion>
                                  </p:childTnLst>
                                </p:cTn>
                              </p:par>
                              <p:par>
                                <p:cTn id="30" presetID="10" presetClass="entr" presetSubtype="0" fill="hold" grpId="0" nodeType="withEffect">
                                  <p:stCondLst>
                                    <p:cond delay="75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750"/>
                                        <p:tgtEl>
                                          <p:spTgt spid="28"/>
                                        </p:tgtEl>
                                      </p:cBhvr>
                                    </p:animEffect>
                                  </p:childTnLst>
                                </p:cTn>
                              </p:par>
                              <p:par>
                                <p:cTn id="33" presetID="42" presetClass="path" presetSubtype="0" decel="100000" fill="hold" grpId="1" nodeType="withEffect">
                                  <p:stCondLst>
                                    <p:cond delay="750"/>
                                  </p:stCondLst>
                                  <p:childTnLst>
                                    <p:animMotion origin="layout" path="M -0.01719 -0.00023 L -1.45833E-6 -4.81481E-6 " pathEditMode="relative" rAng="0" ptsTypes="AA">
                                      <p:cBhvr>
                                        <p:cTn id="34" dur="750" fill="hold"/>
                                        <p:tgtEl>
                                          <p:spTgt spid="28"/>
                                        </p:tgtEl>
                                        <p:attrNameLst>
                                          <p:attrName>ppt_x</p:attrName>
                                          <p:attrName>ppt_y</p:attrName>
                                        </p:attrNameLst>
                                      </p:cBhvr>
                                      <p:rCtr x="859" y="0"/>
                                    </p:animMotion>
                                  </p:childTnLst>
                                </p:cTn>
                              </p:par>
                              <p:par>
                                <p:cTn id="35" presetID="10" presetClass="entr" presetSubtype="0" fill="hold" grpId="0" nodeType="withEffect">
                                  <p:stCondLst>
                                    <p:cond delay="25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750"/>
                                        <p:tgtEl>
                                          <p:spTgt spid="24"/>
                                        </p:tgtEl>
                                      </p:cBhvr>
                                    </p:animEffect>
                                  </p:childTnLst>
                                </p:cTn>
                              </p:par>
                              <p:par>
                                <p:cTn id="38" presetID="42" presetClass="path" presetSubtype="0" decel="100000" fill="hold" grpId="1" nodeType="withEffect">
                                  <p:stCondLst>
                                    <p:cond delay="250"/>
                                  </p:stCondLst>
                                  <p:childTnLst>
                                    <p:animMotion origin="layout" path="M 0.01667 -0.00047 L -4.58333E-6 3.33333E-6 " pathEditMode="relative" rAng="0" ptsTypes="AA">
                                      <p:cBhvr>
                                        <p:cTn id="39" dur="750" fill="hold"/>
                                        <p:tgtEl>
                                          <p:spTgt spid="24"/>
                                        </p:tgtEl>
                                        <p:attrNameLst>
                                          <p:attrName>ppt_x</p:attrName>
                                          <p:attrName>ppt_y</p:attrName>
                                        </p:attrNameLst>
                                      </p:cBhvr>
                                      <p:rCtr x="-833"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0" grpId="1" animBg="1"/>
      <p:bldP spid="28" grpId="0" animBg="1"/>
      <p:bldP spid="28" grpId="1" animBg="1"/>
      <p:bldP spid="19" grpId="0"/>
      <p:bldP spid="19" grpId="1"/>
      <p:bldP spid="24" grpId="0" animBg="1"/>
      <p:bldP spid="24"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1F2F1"/>
        </a:solid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38695748-F541-40FE-3A90-2C20F0D29DCC}"/>
              </a:ext>
              <a:ext uri="{C183D7F6-B498-43B3-948B-1728B52AA6E4}">
                <adec:decorative xmlns:adec="http://schemas.microsoft.com/office/drawing/2017/decorative" val="1"/>
              </a:ext>
            </a:extLst>
          </p:cNvPr>
          <p:cNvSpPr/>
          <p:nvPr/>
        </p:nvSpPr>
        <p:spPr bwMode="auto">
          <a:xfrm flipH="1" flipV="1">
            <a:off x="0" y="-1"/>
            <a:ext cx="12192000" cy="1665387"/>
          </a:xfrm>
          <a:custGeom>
            <a:avLst/>
            <a:gdLst>
              <a:gd name="connsiteX0" fmla="*/ 11268532 w 12192000"/>
              <a:gd name="connsiteY0" fmla="*/ 106 h 4074802"/>
              <a:gd name="connsiteX1" fmla="*/ 12185209 w 12192000"/>
              <a:gd name="connsiteY1" fmla="*/ 20416 h 4074802"/>
              <a:gd name="connsiteX2" fmla="*/ 12192000 w 12192000"/>
              <a:gd name="connsiteY2" fmla="*/ 20811 h 4074802"/>
              <a:gd name="connsiteX3" fmla="*/ 12192000 w 12192000"/>
              <a:gd name="connsiteY3" fmla="*/ 1064902 h 4074802"/>
              <a:gd name="connsiteX4" fmla="*/ 12192000 w 12192000"/>
              <a:gd name="connsiteY4" fmla="*/ 1585602 h 4074802"/>
              <a:gd name="connsiteX5" fmla="*/ 12192000 w 12192000"/>
              <a:gd name="connsiteY5" fmla="*/ 4074802 h 4074802"/>
              <a:gd name="connsiteX6" fmla="*/ 0 w 12192000"/>
              <a:gd name="connsiteY6" fmla="*/ 4074802 h 4074802"/>
              <a:gd name="connsiteX7" fmla="*/ 0 w 12192000"/>
              <a:gd name="connsiteY7" fmla="*/ 1585602 h 4074802"/>
              <a:gd name="connsiteX8" fmla="*/ 0 w 12192000"/>
              <a:gd name="connsiteY8" fmla="*/ 1064902 h 4074802"/>
              <a:gd name="connsiteX9" fmla="*/ 0 w 12192000"/>
              <a:gd name="connsiteY9" fmla="*/ 16345 h 4074802"/>
              <a:gd name="connsiteX10" fmla="*/ 244047 w 12192000"/>
              <a:gd name="connsiteY10" fmla="*/ 27486 h 4074802"/>
              <a:gd name="connsiteX11" fmla="*/ 1686840 w 12192000"/>
              <a:gd name="connsiteY11" fmla="*/ 173856 h 4074802"/>
              <a:gd name="connsiteX12" fmla="*/ 9172284 w 12192000"/>
              <a:gd name="connsiteY12" fmla="*/ 173856 h 4074802"/>
              <a:gd name="connsiteX13" fmla="*/ 11268532 w 12192000"/>
              <a:gd name="connsiteY13" fmla="*/ 106 h 407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4074802">
                <a:moveTo>
                  <a:pt x="11268532" y="106"/>
                </a:moveTo>
                <a:cubicBezTo>
                  <a:pt x="11570638" y="-964"/>
                  <a:pt x="11877794" y="6092"/>
                  <a:pt x="12185209" y="20416"/>
                </a:cubicBezTo>
                <a:lnTo>
                  <a:pt x="12192000" y="20811"/>
                </a:lnTo>
                <a:lnTo>
                  <a:pt x="12192000" y="1064902"/>
                </a:lnTo>
                <a:lnTo>
                  <a:pt x="12192000" y="1585602"/>
                </a:lnTo>
                <a:lnTo>
                  <a:pt x="12192000" y="4074802"/>
                </a:lnTo>
                <a:lnTo>
                  <a:pt x="0" y="4074802"/>
                </a:lnTo>
                <a:lnTo>
                  <a:pt x="0" y="1585602"/>
                </a:lnTo>
                <a:lnTo>
                  <a:pt x="0" y="1064902"/>
                </a:lnTo>
                <a:lnTo>
                  <a:pt x="0" y="16345"/>
                </a:lnTo>
                <a:lnTo>
                  <a:pt x="244047" y="27486"/>
                </a:lnTo>
                <a:cubicBezTo>
                  <a:pt x="678291" y="52375"/>
                  <a:pt x="1158360" y="99922"/>
                  <a:pt x="1686840" y="173856"/>
                </a:cubicBezTo>
                <a:cubicBezTo>
                  <a:pt x="5914682" y="765330"/>
                  <a:pt x="9172284" y="173856"/>
                  <a:pt x="9172284" y="173856"/>
                </a:cubicBezTo>
                <a:cubicBezTo>
                  <a:pt x="9789564" y="56236"/>
                  <a:pt x="10513267" y="2780"/>
                  <a:pt x="11268532" y="106"/>
                </a:cubicBezTo>
                <a:close/>
              </a:path>
            </a:pathLst>
          </a:custGeom>
          <a:gradFill>
            <a:gsLst>
              <a:gs pos="0">
                <a:srgbClr val="716CDC"/>
              </a:gs>
              <a:gs pos="100000">
                <a:srgbClr val="342792"/>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err="1">
              <a:ln>
                <a:noFill/>
              </a:ln>
              <a:solidFill>
                <a:srgbClr val="000000"/>
              </a:solidFill>
              <a:effectLst/>
              <a:uLnTx/>
              <a:uFillTx/>
              <a:latin typeface="Segoe UI"/>
              <a:ea typeface="+mn-ea"/>
              <a:cs typeface="+mn-cs"/>
            </a:endParaRPr>
          </a:p>
        </p:txBody>
      </p:sp>
      <p:sp>
        <p:nvSpPr>
          <p:cNvPr id="12" name="Title 1">
            <a:extLst>
              <a:ext uri="{FF2B5EF4-FFF2-40B4-BE49-F238E27FC236}">
                <a16:creationId xmlns:a16="http://schemas.microsoft.com/office/drawing/2014/main" id="{2C0136A2-8768-F9D2-A0E2-035565B02893}"/>
              </a:ext>
              <a:ext uri="{C183D7F6-B498-43B3-948B-1728B52AA6E4}">
                <adec:decorative xmlns:adec="http://schemas.microsoft.com/office/drawing/2017/decorative" val="0"/>
              </a:ext>
            </a:extLst>
          </p:cNvPr>
          <p:cNvSpPr>
            <a:spLocks noGrp="1"/>
          </p:cNvSpPr>
          <p:nvPr>
            <p:ph type="title"/>
          </p:nvPr>
        </p:nvSpPr>
        <p:spPr>
          <a:xfrm>
            <a:off x="460247" y="457200"/>
            <a:ext cx="11274552" cy="430887"/>
          </a:xfrm>
        </p:spPr>
        <p:txBody>
          <a:bodyPr/>
          <a:lstStyle/>
          <a:p>
            <a:r>
              <a:rPr lang="en-GB" dirty="0">
                <a:solidFill>
                  <a:schemeClr val="bg1"/>
                </a:solidFill>
              </a:rPr>
              <a:t>Authentication considerations</a:t>
            </a:r>
            <a:endParaRPr lang="en-GB" dirty="0">
              <a:solidFill>
                <a:schemeClr val="bg1"/>
              </a:solidFill>
              <a:latin typeface="Segoe UI Semilight" panose="020B0402040204020203" pitchFamily="34" charset="0"/>
              <a:cs typeface="Segoe UI Semilight" panose="020B0402040204020203" pitchFamily="34" charset="0"/>
            </a:endParaRPr>
          </a:p>
        </p:txBody>
      </p:sp>
      <p:sp>
        <p:nvSpPr>
          <p:cNvPr id="11" name="Graphic 2">
            <a:extLst>
              <a:ext uri="{FF2B5EF4-FFF2-40B4-BE49-F238E27FC236}">
                <a16:creationId xmlns:a16="http://schemas.microsoft.com/office/drawing/2014/main" id="{7039D402-C4FD-E42B-9D6F-40AC48715109}"/>
              </a:ext>
              <a:ext uri="{C183D7F6-B498-43B3-948B-1728B52AA6E4}">
                <adec:decorative xmlns:adec="http://schemas.microsoft.com/office/drawing/2017/decorative" val="1"/>
              </a:ext>
            </a:extLst>
          </p:cNvPr>
          <p:cNvSpPr/>
          <p:nvPr/>
        </p:nvSpPr>
        <p:spPr>
          <a:xfrm rot="10800000">
            <a:off x="11312056" y="1038128"/>
            <a:ext cx="879944" cy="1084459"/>
          </a:xfrm>
          <a:custGeom>
            <a:avLst/>
            <a:gdLst>
              <a:gd name="connsiteX0" fmla="*/ 0 w 4280581"/>
              <a:gd name="connsiteY0" fmla="*/ 3183113 h 5275464"/>
              <a:gd name="connsiteX1" fmla="*/ 0 w 4280581"/>
              <a:gd name="connsiteY1" fmla="*/ 2114644 h 5275464"/>
              <a:gd name="connsiteX2" fmla="*/ 2114644 w 4280581"/>
              <a:gd name="connsiteY2" fmla="*/ 0 h 5275464"/>
              <a:gd name="connsiteX3" fmla="*/ 2165938 w 4280581"/>
              <a:gd name="connsiteY3" fmla="*/ 0 h 5275464"/>
              <a:gd name="connsiteX4" fmla="*/ 4280582 w 4280581"/>
              <a:gd name="connsiteY4" fmla="*/ 2114644 h 5275464"/>
              <a:gd name="connsiteX5" fmla="*/ 4280582 w 4280581"/>
              <a:gd name="connsiteY5" fmla="*/ 2114644 h 5275464"/>
              <a:gd name="connsiteX6" fmla="*/ 2165938 w 4280581"/>
              <a:gd name="connsiteY6" fmla="*/ 4229289 h 5275464"/>
              <a:gd name="connsiteX7" fmla="*/ 1046176 w 4280581"/>
              <a:gd name="connsiteY7" fmla="*/ 4229289 h 5275464"/>
              <a:gd name="connsiteX8" fmla="*/ 0 w 4280581"/>
              <a:gd name="connsiteY8" fmla="*/ 5275465 h 5275464"/>
              <a:gd name="connsiteX9" fmla="*/ 0 w 4280581"/>
              <a:gd name="connsiteY9" fmla="*/ 3183113 h 527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80581" h="5275464">
                <a:moveTo>
                  <a:pt x="0" y="3183113"/>
                </a:moveTo>
                <a:lnTo>
                  <a:pt x="0" y="2114644"/>
                </a:lnTo>
                <a:cubicBezTo>
                  <a:pt x="0" y="951618"/>
                  <a:pt x="951618" y="0"/>
                  <a:pt x="2114644" y="0"/>
                </a:cubicBezTo>
                <a:lnTo>
                  <a:pt x="2165938" y="0"/>
                </a:lnTo>
                <a:cubicBezTo>
                  <a:pt x="3328964" y="0"/>
                  <a:pt x="4280582" y="951618"/>
                  <a:pt x="4280582" y="2114644"/>
                </a:cubicBezTo>
                <a:lnTo>
                  <a:pt x="4280582" y="2114644"/>
                </a:lnTo>
                <a:cubicBezTo>
                  <a:pt x="4280582" y="3277671"/>
                  <a:pt x="3328964" y="4229289"/>
                  <a:pt x="2165938" y="4229289"/>
                </a:cubicBezTo>
                <a:lnTo>
                  <a:pt x="1046176" y="4229289"/>
                </a:lnTo>
                <a:cubicBezTo>
                  <a:pt x="470803" y="4229289"/>
                  <a:pt x="0" y="4700092"/>
                  <a:pt x="0" y="5275465"/>
                </a:cubicBezTo>
                <a:lnTo>
                  <a:pt x="0" y="3183113"/>
                </a:lnTo>
                <a:close/>
              </a:path>
            </a:pathLst>
          </a:custGeom>
          <a:gradFill>
            <a:gsLst>
              <a:gs pos="50000">
                <a:srgbClr val="94E19A"/>
              </a:gs>
              <a:gs pos="0">
                <a:srgbClr val="AEF23D"/>
              </a:gs>
              <a:gs pos="100000">
                <a:srgbClr val="79CFFC"/>
              </a:gs>
            </a:gsLst>
            <a:lin ang="2700000" scaled="1"/>
          </a:gradFill>
          <a:ln w="3768" cap="flat">
            <a:noFill/>
            <a:prstDash val="solid"/>
            <a:miter/>
          </a:ln>
        </p:spPr>
        <p:txBody>
          <a:bodyPr rtlCol="0" anchor="ctr"/>
          <a:lstStyle/>
          <a:p>
            <a:endParaRPr lang="en-US">
              <a:solidFill>
                <a:srgbClr val="000000"/>
              </a:solidFill>
              <a:latin typeface="Segoe UI"/>
            </a:endParaRPr>
          </a:p>
        </p:txBody>
      </p:sp>
      <p:sp>
        <p:nvSpPr>
          <p:cNvPr id="14" name="Graphic 125">
            <a:extLst>
              <a:ext uri="{FF2B5EF4-FFF2-40B4-BE49-F238E27FC236}">
                <a16:creationId xmlns:a16="http://schemas.microsoft.com/office/drawing/2014/main" id="{9AB43577-7F1B-3EBE-C749-77023C764E72}"/>
              </a:ext>
              <a:ext uri="{C183D7F6-B498-43B3-948B-1728B52AA6E4}">
                <adec:decorative xmlns:adec="http://schemas.microsoft.com/office/drawing/2017/decorative" val="1"/>
              </a:ext>
            </a:extLst>
          </p:cNvPr>
          <p:cNvSpPr/>
          <p:nvPr/>
        </p:nvSpPr>
        <p:spPr>
          <a:xfrm>
            <a:off x="4064000" y="7532491"/>
            <a:ext cx="4064000" cy="51525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2300">
                <a:srgbClr val="CB8DD1"/>
              </a:gs>
              <a:gs pos="0">
                <a:srgbClr val="FAADA4"/>
              </a:gs>
              <a:gs pos="100000">
                <a:srgbClr val="9B6CFE"/>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grpSp>
        <p:nvGrpSpPr>
          <p:cNvPr id="15" name="Group 14">
            <a:extLst>
              <a:ext uri="{FF2B5EF4-FFF2-40B4-BE49-F238E27FC236}">
                <a16:creationId xmlns:a16="http://schemas.microsoft.com/office/drawing/2014/main" id="{A541B2E1-987A-B8D5-B5CD-1FE416CF673C}"/>
              </a:ext>
              <a:ext uri="{C183D7F6-B498-43B3-948B-1728B52AA6E4}">
                <adec:decorative xmlns:adec="http://schemas.microsoft.com/office/drawing/2017/decorative" val="1"/>
              </a:ext>
            </a:extLst>
          </p:cNvPr>
          <p:cNvGrpSpPr/>
          <p:nvPr/>
        </p:nvGrpSpPr>
        <p:grpSpPr>
          <a:xfrm>
            <a:off x="0" y="7017234"/>
            <a:ext cx="12192000" cy="1545771"/>
            <a:chOff x="-16296655" y="-5543914"/>
            <a:chExt cx="11302842" cy="3036231"/>
          </a:xfrm>
        </p:grpSpPr>
        <p:grpSp>
          <p:nvGrpSpPr>
            <p:cNvPr id="16" name="Group 15">
              <a:extLst>
                <a:ext uri="{FF2B5EF4-FFF2-40B4-BE49-F238E27FC236}">
                  <a16:creationId xmlns:a16="http://schemas.microsoft.com/office/drawing/2014/main" id="{74D8D7C2-EF58-536B-CB8C-C82789FE2C56}"/>
                </a:ext>
              </a:extLst>
            </p:cNvPr>
            <p:cNvGrpSpPr/>
            <p:nvPr/>
          </p:nvGrpSpPr>
          <p:grpSpPr>
            <a:xfrm>
              <a:off x="-16296655" y="-5543914"/>
              <a:ext cx="11302842" cy="1012077"/>
              <a:chOff x="-16296655" y="-5543914"/>
              <a:chExt cx="11302842" cy="1012077"/>
            </a:xfrm>
          </p:grpSpPr>
          <p:sp>
            <p:nvSpPr>
              <p:cNvPr id="24" name="Graphic 125">
                <a:extLst>
                  <a:ext uri="{FF2B5EF4-FFF2-40B4-BE49-F238E27FC236}">
                    <a16:creationId xmlns:a16="http://schemas.microsoft.com/office/drawing/2014/main" id="{76EF9712-A70E-2812-354E-00743C47EBF5}"/>
                  </a:ext>
                </a:extLst>
              </p:cNvPr>
              <p:cNvSpPr/>
              <p:nvPr/>
            </p:nvSpPr>
            <p:spPr>
              <a:xfrm>
                <a:off x="-8761427" y="-5543914"/>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4000">
                    <a:srgbClr val="D59DFF"/>
                  </a:gs>
                  <a:gs pos="39000">
                    <a:srgbClr val="BA9FFD"/>
                  </a:gs>
                  <a:gs pos="100000">
                    <a:schemeClr val="accent3"/>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25" name="Graphic 125">
                <a:extLst>
                  <a:ext uri="{FF2B5EF4-FFF2-40B4-BE49-F238E27FC236}">
                    <a16:creationId xmlns:a16="http://schemas.microsoft.com/office/drawing/2014/main" id="{538001F7-5DC0-FA2E-708E-16CA6A6C6538}"/>
                  </a:ext>
                </a:extLst>
              </p:cNvPr>
              <p:cNvSpPr/>
              <p:nvPr/>
            </p:nvSpPr>
            <p:spPr>
              <a:xfrm>
                <a:off x="-12529041" y="-5543914"/>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0">
                    <a:srgbClr val="9FA2FC"/>
                  </a:gs>
                  <a:gs pos="95000">
                    <a:srgbClr val="534DC2"/>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26" name="Graphic 125">
                <a:extLst>
                  <a:ext uri="{FF2B5EF4-FFF2-40B4-BE49-F238E27FC236}">
                    <a16:creationId xmlns:a16="http://schemas.microsoft.com/office/drawing/2014/main" id="{02253B55-BED4-8ADC-859F-68E156E513E6}"/>
                  </a:ext>
                </a:extLst>
              </p:cNvPr>
              <p:cNvSpPr/>
              <p:nvPr/>
            </p:nvSpPr>
            <p:spPr>
              <a:xfrm>
                <a:off x="-16296655" y="-5543914"/>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0">
                    <a:srgbClr val="716CDC"/>
                  </a:gs>
                  <a:gs pos="100000">
                    <a:srgbClr val="342792"/>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7" name="Group 16">
              <a:extLst>
                <a:ext uri="{FF2B5EF4-FFF2-40B4-BE49-F238E27FC236}">
                  <a16:creationId xmlns:a16="http://schemas.microsoft.com/office/drawing/2014/main" id="{4A4A2979-8752-3CB0-5D3E-273FBA6D41D7}"/>
                </a:ext>
              </a:extLst>
            </p:cNvPr>
            <p:cNvGrpSpPr/>
            <p:nvPr/>
          </p:nvGrpSpPr>
          <p:grpSpPr>
            <a:xfrm>
              <a:off x="-16296655" y="-3519760"/>
              <a:ext cx="11302842" cy="1012077"/>
              <a:chOff x="-15864162" y="-3137367"/>
              <a:chExt cx="11583822" cy="1012077"/>
            </a:xfrm>
          </p:grpSpPr>
          <p:sp>
            <p:nvSpPr>
              <p:cNvPr id="22" name="Graphic 125">
                <a:extLst>
                  <a:ext uri="{FF2B5EF4-FFF2-40B4-BE49-F238E27FC236}">
                    <a16:creationId xmlns:a16="http://schemas.microsoft.com/office/drawing/2014/main" id="{70B461D3-03E8-8728-17FE-3146B3FCB959}"/>
                  </a:ext>
                </a:extLst>
              </p:cNvPr>
              <p:cNvSpPr/>
              <p:nvPr/>
            </p:nvSpPr>
            <p:spPr>
              <a:xfrm>
                <a:off x="-15864162" y="-3137367"/>
                <a:ext cx="5791911"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0000">
                    <a:srgbClr val="FCC053"/>
                  </a:gs>
                  <a:gs pos="0">
                    <a:srgbClr val="FDD301"/>
                  </a:gs>
                  <a:gs pos="100000">
                    <a:srgbClr val="FBAEA1"/>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23" name="Graphic 125">
                <a:extLst>
                  <a:ext uri="{FF2B5EF4-FFF2-40B4-BE49-F238E27FC236}">
                    <a16:creationId xmlns:a16="http://schemas.microsoft.com/office/drawing/2014/main" id="{5490EA44-E985-0CC2-299D-67099562C2E0}"/>
                  </a:ext>
                </a:extLst>
              </p:cNvPr>
              <p:cNvSpPr/>
              <p:nvPr/>
            </p:nvSpPr>
            <p:spPr>
              <a:xfrm>
                <a:off x="-10072251" y="-3137367"/>
                <a:ext cx="5791911"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8" name="Group 17">
              <a:extLst>
                <a:ext uri="{FF2B5EF4-FFF2-40B4-BE49-F238E27FC236}">
                  <a16:creationId xmlns:a16="http://schemas.microsoft.com/office/drawing/2014/main" id="{9A24D491-4805-5260-51F0-41C60685B9CE}"/>
                </a:ext>
              </a:extLst>
            </p:cNvPr>
            <p:cNvGrpSpPr/>
            <p:nvPr/>
          </p:nvGrpSpPr>
          <p:grpSpPr>
            <a:xfrm>
              <a:off x="-16296655" y="-4531837"/>
              <a:ext cx="11302842" cy="1012077"/>
              <a:chOff x="-16296655" y="-4376719"/>
              <a:chExt cx="11302842" cy="1012077"/>
            </a:xfrm>
          </p:grpSpPr>
          <p:sp>
            <p:nvSpPr>
              <p:cNvPr id="19" name="Graphic 125">
                <a:extLst>
                  <a:ext uri="{FF2B5EF4-FFF2-40B4-BE49-F238E27FC236}">
                    <a16:creationId xmlns:a16="http://schemas.microsoft.com/office/drawing/2014/main" id="{72A3023C-CF55-D2F3-BA2D-3F5D5A78E8F5}"/>
                  </a:ext>
                </a:extLst>
              </p:cNvPr>
              <p:cNvSpPr/>
              <p:nvPr/>
            </p:nvSpPr>
            <p:spPr>
              <a:xfrm>
                <a:off x="-8761427" y="-4376719"/>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0">
                    <a:srgbClr val="79CEFF"/>
                  </a:gs>
                  <a:gs pos="50000">
                    <a:srgbClr val="8A9DFF"/>
                  </a:gs>
                  <a:gs pos="100000">
                    <a:srgbClr val="9A6DFF"/>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20" name="Graphic 125">
                <a:extLst>
                  <a:ext uri="{FF2B5EF4-FFF2-40B4-BE49-F238E27FC236}">
                    <a16:creationId xmlns:a16="http://schemas.microsoft.com/office/drawing/2014/main" id="{F0F485D2-0425-F144-E09F-F70851DA0BF1}"/>
                  </a:ext>
                </a:extLst>
              </p:cNvPr>
              <p:cNvSpPr/>
              <p:nvPr/>
            </p:nvSpPr>
            <p:spPr>
              <a:xfrm>
                <a:off x="-12529041" y="-4376719"/>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2300">
                    <a:srgbClr val="CB8DD1"/>
                  </a:gs>
                  <a:gs pos="0">
                    <a:srgbClr val="FAADA4"/>
                  </a:gs>
                  <a:gs pos="100000">
                    <a:srgbClr val="9B6CFE"/>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21" name="Graphic 125">
                <a:extLst>
                  <a:ext uri="{FF2B5EF4-FFF2-40B4-BE49-F238E27FC236}">
                    <a16:creationId xmlns:a16="http://schemas.microsoft.com/office/drawing/2014/main" id="{385D6FD2-7BF4-A774-774B-B9406107D38E}"/>
                  </a:ext>
                </a:extLst>
              </p:cNvPr>
              <p:cNvSpPr/>
              <p:nvPr/>
            </p:nvSpPr>
            <p:spPr>
              <a:xfrm>
                <a:off x="-16296655" y="-4376719"/>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0470">
                    <a:srgbClr val="8B64EF"/>
                  </a:gs>
                  <a:gs pos="0">
                    <a:srgbClr val="D49CFF"/>
                  </a:gs>
                  <a:gs pos="98000">
                    <a:srgbClr val="4A41B2"/>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grpSp>
      </p:grpSp>
      <p:sp>
        <p:nvSpPr>
          <p:cNvPr id="44" name="Freeform: Shape 43">
            <a:extLst>
              <a:ext uri="{FF2B5EF4-FFF2-40B4-BE49-F238E27FC236}">
                <a16:creationId xmlns:a16="http://schemas.microsoft.com/office/drawing/2014/main" id="{83F42E6D-E4A1-3D5D-F2E1-2FD9C1D29335}"/>
              </a:ext>
              <a:ext uri="{C183D7F6-B498-43B3-948B-1728B52AA6E4}">
                <adec:decorative xmlns:adec="http://schemas.microsoft.com/office/drawing/2017/decorative" val="1"/>
              </a:ext>
            </a:extLst>
          </p:cNvPr>
          <p:cNvSpPr/>
          <p:nvPr/>
        </p:nvSpPr>
        <p:spPr>
          <a:xfrm flipH="1" flipV="1">
            <a:off x="0" y="5968482"/>
            <a:ext cx="2739692" cy="889518"/>
          </a:xfrm>
          <a:custGeom>
            <a:avLst/>
            <a:gdLst>
              <a:gd name="connsiteX0" fmla="*/ 2739692 w 2739692"/>
              <a:gd name="connsiteY0" fmla="*/ 889518 h 889518"/>
              <a:gd name="connsiteX1" fmla="*/ 2352635 w 2739692"/>
              <a:gd name="connsiteY1" fmla="*/ 502414 h 889518"/>
              <a:gd name="connsiteX2" fmla="*/ 728035 w 2739692"/>
              <a:gd name="connsiteY2" fmla="*/ 502414 h 889518"/>
              <a:gd name="connsiteX3" fmla="*/ 7423 w 2739692"/>
              <a:gd name="connsiteY3" fmla="*/ 23785 h 889518"/>
              <a:gd name="connsiteX4" fmla="*/ 0 w 2739692"/>
              <a:gd name="connsiteY4" fmla="*/ 0 h 889518"/>
              <a:gd name="connsiteX5" fmla="*/ 2739692 w 2739692"/>
              <a:gd name="connsiteY5" fmla="*/ 0 h 889518"/>
              <a:gd name="connsiteX6" fmla="*/ 2739692 w 2739692"/>
              <a:gd name="connsiteY6" fmla="*/ 115317 h 889518"/>
              <a:gd name="connsiteX7" fmla="*/ 2739692 w 2739692"/>
              <a:gd name="connsiteY7" fmla="*/ 115333 h 889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9692" h="889518">
                <a:moveTo>
                  <a:pt x="2739692" y="889518"/>
                </a:moveTo>
                <a:cubicBezTo>
                  <a:pt x="2739692" y="676607"/>
                  <a:pt x="2565523" y="502414"/>
                  <a:pt x="2352635" y="502414"/>
                </a:cubicBezTo>
                <a:lnTo>
                  <a:pt x="728035" y="502414"/>
                </a:lnTo>
                <a:cubicBezTo>
                  <a:pt x="405317" y="502414"/>
                  <a:pt x="126608" y="304363"/>
                  <a:pt x="7423" y="23785"/>
                </a:cubicBezTo>
                <a:lnTo>
                  <a:pt x="0" y="0"/>
                </a:lnTo>
                <a:lnTo>
                  <a:pt x="2739692" y="0"/>
                </a:lnTo>
                <a:lnTo>
                  <a:pt x="2739692" y="115317"/>
                </a:lnTo>
                <a:lnTo>
                  <a:pt x="2739692" y="115333"/>
                </a:lnTo>
                <a:close/>
              </a:path>
            </a:pathLst>
          </a:custGeom>
          <a:gradFill>
            <a:gsLst>
              <a:gs pos="52300">
                <a:srgbClr val="CB8DD1"/>
              </a:gs>
              <a:gs pos="0">
                <a:srgbClr val="FAADA4"/>
              </a:gs>
              <a:gs pos="100000">
                <a:srgbClr val="9B6CFE"/>
              </a:gs>
            </a:gsLst>
            <a:lin ang="2700000" scaled="1"/>
          </a:gradFill>
          <a:ln w="3768" cap="flat">
            <a:noFill/>
            <a:prstDash val="solid"/>
            <a:miter/>
          </a:ln>
        </p:spPr>
        <p:txBody>
          <a:bodyPr rtlCol="0" anchor="ctr"/>
          <a:lstStyle/>
          <a:p>
            <a:endParaRPr lang="en-US">
              <a:solidFill>
                <a:srgbClr val="000000"/>
              </a:solidFill>
              <a:latin typeface="Segoe UI"/>
            </a:endParaRPr>
          </a:p>
        </p:txBody>
      </p:sp>
      <p:grpSp>
        <p:nvGrpSpPr>
          <p:cNvPr id="229" name="Group 228" descr="Button to return to main mentu">
            <a:extLst>
              <a:ext uri="{FF2B5EF4-FFF2-40B4-BE49-F238E27FC236}">
                <a16:creationId xmlns:a16="http://schemas.microsoft.com/office/drawing/2014/main" id="{6B6E39B7-7A15-E9C9-BF39-555F298152AC}"/>
              </a:ext>
              <a:ext uri="{C183D7F6-B498-43B3-948B-1728B52AA6E4}">
                <adec:decorative xmlns:adec="http://schemas.microsoft.com/office/drawing/2017/decorative" val="0"/>
              </a:ext>
            </a:extLst>
          </p:cNvPr>
          <p:cNvGrpSpPr/>
          <p:nvPr/>
        </p:nvGrpSpPr>
        <p:grpSpPr>
          <a:xfrm>
            <a:off x="11410951" y="349395"/>
            <a:ext cx="323850" cy="325146"/>
            <a:chOff x="11410951" y="349395"/>
            <a:chExt cx="323850" cy="325146"/>
          </a:xfrm>
        </p:grpSpPr>
        <p:grpSp>
          <p:nvGrpSpPr>
            <p:cNvPr id="226" name="Group 225">
              <a:extLst>
                <a:ext uri="{FF2B5EF4-FFF2-40B4-BE49-F238E27FC236}">
                  <a16:creationId xmlns:a16="http://schemas.microsoft.com/office/drawing/2014/main" id="{173DC3F8-8304-6A7B-68F8-DAC4B4EE8D31}"/>
                </a:ext>
              </a:extLst>
            </p:cNvPr>
            <p:cNvGrpSpPr/>
            <p:nvPr/>
          </p:nvGrpSpPr>
          <p:grpSpPr>
            <a:xfrm>
              <a:off x="11410951" y="349395"/>
              <a:ext cx="323850" cy="325146"/>
              <a:chOff x="11410951" y="349395"/>
              <a:chExt cx="323850" cy="325146"/>
            </a:xfrm>
          </p:grpSpPr>
          <p:pic>
            <p:nvPicPr>
              <p:cNvPr id="215" name="Picture 214">
                <a:extLst>
                  <a:ext uri="{FF2B5EF4-FFF2-40B4-BE49-F238E27FC236}">
                    <a16:creationId xmlns:a16="http://schemas.microsoft.com/office/drawing/2014/main" id="{6F19A879-C4A2-85FE-5A67-AC100ECC91E6}"/>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1410951" y="349395"/>
                <a:ext cx="323850" cy="325146"/>
              </a:xfrm>
              <a:prstGeom prst="rect">
                <a:avLst/>
              </a:prstGeom>
              <a:effectLst>
                <a:outerShdw blurRad="266700" sx="102000" sy="102000" algn="ctr" rotWithShape="0">
                  <a:schemeClr val="accent1">
                    <a:alpha val="96000"/>
                  </a:schemeClr>
                </a:outerShdw>
              </a:effectLst>
            </p:spPr>
          </p:pic>
          <p:grpSp>
            <p:nvGrpSpPr>
              <p:cNvPr id="223" name="Group 222">
                <a:extLst>
                  <a:ext uri="{FF2B5EF4-FFF2-40B4-BE49-F238E27FC236}">
                    <a16:creationId xmlns:a16="http://schemas.microsoft.com/office/drawing/2014/main" id="{8CD48F24-4C5B-73A9-FB67-AF8CAF6DA02E}"/>
                  </a:ext>
                </a:extLst>
              </p:cNvPr>
              <p:cNvGrpSpPr/>
              <p:nvPr/>
            </p:nvGrpSpPr>
            <p:grpSpPr>
              <a:xfrm>
                <a:off x="11473093" y="418984"/>
                <a:ext cx="199566" cy="185968"/>
                <a:chOff x="3048008" y="590482"/>
                <a:chExt cx="6096368" cy="5680984"/>
              </a:xfrm>
              <a:solidFill>
                <a:schemeClr val="tx2"/>
              </a:solidFill>
            </p:grpSpPr>
            <p:sp>
              <p:nvSpPr>
                <p:cNvPr id="221" name="Freeform: Shape 220">
                  <a:extLst>
                    <a:ext uri="{FF2B5EF4-FFF2-40B4-BE49-F238E27FC236}">
                      <a16:creationId xmlns:a16="http://schemas.microsoft.com/office/drawing/2014/main" id="{E4B7B36A-4201-498C-44A2-226427AD53A3}"/>
                    </a:ext>
                  </a:extLst>
                </p:cNvPr>
                <p:cNvSpPr/>
                <p:nvPr/>
              </p:nvSpPr>
              <p:spPr>
                <a:xfrm>
                  <a:off x="3893247" y="1953303"/>
                  <a:ext cx="4407014" cy="4318163"/>
                </a:xfrm>
                <a:custGeom>
                  <a:avLst/>
                  <a:gdLst>
                    <a:gd name="connsiteX0" fmla="*/ 4405505 w 4407014"/>
                    <a:gd name="connsiteY0" fmla="*/ 2970836 h 4318163"/>
                    <a:gd name="connsiteX1" fmla="*/ 4406743 w 4407014"/>
                    <a:gd name="connsiteY1" fmla="*/ 3661494 h 4318163"/>
                    <a:gd name="connsiteX2" fmla="*/ 3752756 w 4407014"/>
                    <a:gd name="connsiteY2" fmla="*/ 4318052 h 4318163"/>
                    <a:gd name="connsiteX3" fmla="*/ 2824164 w 4407014"/>
                    <a:gd name="connsiteY3" fmla="*/ 4317862 h 4318163"/>
                    <a:gd name="connsiteX4" fmla="*/ 2771110 w 4407014"/>
                    <a:gd name="connsiteY4" fmla="*/ 4264236 h 4318163"/>
                    <a:gd name="connsiteX5" fmla="*/ 2773015 w 4407014"/>
                    <a:gd name="connsiteY5" fmla="*/ 2816055 h 4318163"/>
                    <a:gd name="connsiteX6" fmla="*/ 2714245 w 4407014"/>
                    <a:gd name="connsiteY6" fmla="*/ 2757762 h 4318163"/>
                    <a:gd name="connsiteX7" fmla="*/ 1690403 w 4407014"/>
                    <a:gd name="connsiteY7" fmla="*/ 2757762 h 4318163"/>
                    <a:gd name="connsiteX8" fmla="*/ 1632682 w 4407014"/>
                    <a:gd name="connsiteY8" fmla="*/ 2817007 h 4318163"/>
                    <a:gd name="connsiteX9" fmla="*/ 1634682 w 4407014"/>
                    <a:gd name="connsiteY9" fmla="*/ 4260426 h 4318163"/>
                    <a:gd name="connsiteX10" fmla="*/ 1576008 w 4407014"/>
                    <a:gd name="connsiteY10" fmla="*/ 4318052 h 4318163"/>
                    <a:gd name="connsiteX11" fmla="*/ 642653 w 4407014"/>
                    <a:gd name="connsiteY11" fmla="*/ 4316624 h 4318163"/>
                    <a:gd name="connsiteX12" fmla="*/ 18480 w 4407014"/>
                    <a:gd name="connsiteY12" fmla="*/ 3835135 h 4318163"/>
                    <a:gd name="connsiteX13" fmla="*/ 1335 w 4407014"/>
                    <a:gd name="connsiteY13" fmla="*/ 3670257 h 4318163"/>
                    <a:gd name="connsiteX14" fmla="*/ 1 w 4407014"/>
                    <a:gd name="connsiteY14" fmla="*/ 2226838 h 4318163"/>
                    <a:gd name="connsiteX15" fmla="*/ 67057 w 4407014"/>
                    <a:gd name="connsiteY15" fmla="*/ 2065771 h 4318163"/>
                    <a:gd name="connsiteX16" fmla="*/ 2067879 w 4407014"/>
                    <a:gd name="connsiteY16" fmla="*/ 65616 h 4318163"/>
                    <a:gd name="connsiteX17" fmla="*/ 2339056 w 4407014"/>
                    <a:gd name="connsiteY17" fmla="*/ 66187 h 4318163"/>
                    <a:gd name="connsiteX18" fmla="*/ 4339877 w 4407014"/>
                    <a:gd name="connsiteY18" fmla="*/ 2066437 h 4318163"/>
                    <a:gd name="connsiteX19" fmla="*/ 4406362 w 4407014"/>
                    <a:gd name="connsiteY19" fmla="*/ 2227886 h 4318163"/>
                    <a:gd name="connsiteX20" fmla="*/ 4405695 w 4407014"/>
                    <a:gd name="connsiteY20" fmla="*/ 2971027 h 431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07014" h="4318163">
                      <a:moveTo>
                        <a:pt x="4405505" y="2970836"/>
                      </a:moveTo>
                      <a:cubicBezTo>
                        <a:pt x="4405505" y="3201055"/>
                        <a:pt x="4400075" y="3431465"/>
                        <a:pt x="4406743" y="3661494"/>
                      </a:cubicBezTo>
                      <a:cubicBezTo>
                        <a:pt x="4417316" y="4024873"/>
                        <a:pt x="4118230" y="4324815"/>
                        <a:pt x="3752756" y="4318052"/>
                      </a:cubicBezTo>
                      <a:cubicBezTo>
                        <a:pt x="3443289" y="4312337"/>
                        <a:pt x="3133726" y="4316052"/>
                        <a:pt x="2824164" y="4317862"/>
                      </a:cubicBezTo>
                      <a:cubicBezTo>
                        <a:pt x="2781778" y="4318147"/>
                        <a:pt x="2771014" y="4305765"/>
                        <a:pt x="2771110" y="4264236"/>
                      </a:cubicBezTo>
                      <a:cubicBezTo>
                        <a:pt x="2772538" y="3781509"/>
                        <a:pt x="2771395" y="3298782"/>
                        <a:pt x="2773015" y="2816055"/>
                      </a:cubicBezTo>
                      <a:cubicBezTo>
                        <a:pt x="2773205" y="2769573"/>
                        <a:pt x="2759775" y="2757476"/>
                        <a:pt x="2714245" y="2757762"/>
                      </a:cubicBezTo>
                      <a:cubicBezTo>
                        <a:pt x="2372965" y="2759572"/>
                        <a:pt x="2031684" y="2759572"/>
                        <a:pt x="1690403" y="2757762"/>
                      </a:cubicBezTo>
                      <a:cubicBezTo>
                        <a:pt x="1643731" y="2757476"/>
                        <a:pt x="1632491" y="2771764"/>
                        <a:pt x="1632682" y="2817007"/>
                      </a:cubicBezTo>
                      <a:cubicBezTo>
                        <a:pt x="1634301" y="3298115"/>
                        <a:pt x="1633063" y="3779318"/>
                        <a:pt x="1634682" y="4260426"/>
                      </a:cubicBezTo>
                      <a:cubicBezTo>
                        <a:pt x="1634872" y="4306908"/>
                        <a:pt x="1621156" y="4318338"/>
                        <a:pt x="1576008" y="4318052"/>
                      </a:cubicBezTo>
                      <a:cubicBezTo>
                        <a:pt x="1264921" y="4316147"/>
                        <a:pt x="953739" y="4318338"/>
                        <a:pt x="642653" y="4316624"/>
                      </a:cubicBezTo>
                      <a:cubicBezTo>
                        <a:pt x="337377" y="4314909"/>
                        <a:pt x="90013" y="4124314"/>
                        <a:pt x="18480" y="3835135"/>
                      </a:cubicBezTo>
                      <a:cubicBezTo>
                        <a:pt x="5335" y="3781985"/>
                        <a:pt x="1430" y="3725311"/>
                        <a:pt x="1335" y="3670257"/>
                      </a:cubicBezTo>
                      <a:cubicBezTo>
                        <a:pt x="97" y="3189149"/>
                        <a:pt x="1144" y="2707946"/>
                        <a:pt x="1" y="2226838"/>
                      </a:cubicBezTo>
                      <a:cubicBezTo>
                        <a:pt x="-189" y="2161973"/>
                        <a:pt x="21623" y="2111110"/>
                        <a:pt x="67057" y="2065771"/>
                      </a:cubicBezTo>
                      <a:cubicBezTo>
                        <a:pt x="734284" y="1399401"/>
                        <a:pt x="1400843" y="732270"/>
                        <a:pt x="2067879" y="65616"/>
                      </a:cubicBezTo>
                      <a:cubicBezTo>
                        <a:pt x="2155699" y="-22110"/>
                        <a:pt x="2250949" y="-21824"/>
                        <a:pt x="2339056" y="66187"/>
                      </a:cubicBezTo>
                      <a:cubicBezTo>
                        <a:pt x="3006091" y="732842"/>
                        <a:pt x="3672651" y="1399878"/>
                        <a:pt x="4339877" y="2066437"/>
                      </a:cubicBezTo>
                      <a:cubicBezTo>
                        <a:pt x="4385312" y="2111776"/>
                        <a:pt x="4406838" y="2163021"/>
                        <a:pt x="4406362" y="2227886"/>
                      </a:cubicBezTo>
                      <a:cubicBezTo>
                        <a:pt x="4404647" y="2475631"/>
                        <a:pt x="4405695" y="2723281"/>
                        <a:pt x="4405695" y="2971027"/>
                      </a:cubicBez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22" name="Freeform: Shape 221">
                  <a:extLst>
                    <a:ext uri="{FF2B5EF4-FFF2-40B4-BE49-F238E27FC236}">
                      <a16:creationId xmlns:a16="http://schemas.microsoft.com/office/drawing/2014/main" id="{6BD757C2-54D9-FFEA-80E0-B21BD38B3EF2}"/>
                    </a:ext>
                  </a:extLst>
                </p:cNvPr>
                <p:cNvSpPr/>
                <p:nvPr/>
              </p:nvSpPr>
              <p:spPr>
                <a:xfrm>
                  <a:off x="3048008" y="590482"/>
                  <a:ext cx="6096368" cy="3164843"/>
                </a:xfrm>
                <a:custGeom>
                  <a:avLst/>
                  <a:gdLst>
                    <a:gd name="connsiteX0" fmla="*/ 4371204 w 6096368"/>
                    <a:gd name="connsiteY0" fmla="*/ 937804 h 3164843"/>
                    <a:gd name="connsiteX1" fmla="*/ 4371490 w 6096368"/>
                    <a:gd name="connsiteY1" fmla="*/ 583569 h 3164843"/>
                    <a:gd name="connsiteX2" fmla="*/ 4619140 w 6096368"/>
                    <a:gd name="connsiteY2" fmla="*/ 242765 h 3164843"/>
                    <a:gd name="connsiteX3" fmla="*/ 5060910 w 6096368"/>
                    <a:gd name="connsiteY3" fmla="*/ 506322 h 3164843"/>
                    <a:gd name="connsiteX4" fmla="*/ 5069863 w 6096368"/>
                    <a:gd name="connsiteY4" fmla="*/ 615192 h 3164843"/>
                    <a:gd name="connsiteX5" fmla="*/ 5069292 w 6096368"/>
                    <a:gd name="connsiteY5" fmla="*/ 1582361 h 3164843"/>
                    <a:gd name="connsiteX6" fmla="*/ 5112059 w 6096368"/>
                    <a:gd name="connsiteY6" fmla="*/ 1686374 h 3164843"/>
                    <a:gd name="connsiteX7" fmla="*/ 5978072 w 6096368"/>
                    <a:gd name="connsiteY7" fmla="*/ 2551339 h 3164843"/>
                    <a:gd name="connsiteX8" fmla="*/ 6051700 w 6096368"/>
                    <a:gd name="connsiteY8" fmla="*/ 2981488 h 3164843"/>
                    <a:gd name="connsiteX9" fmla="*/ 5533540 w 6096368"/>
                    <a:gd name="connsiteY9" fmla="*/ 3087311 h 3164843"/>
                    <a:gd name="connsiteX10" fmla="*/ 5203118 w 6096368"/>
                    <a:gd name="connsiteY10" fmla="*/ 2764890 h 3164843"/>
                    <a:gd name="connsiteX11" fmla="*/ 3206106 w 6096368"/>
                    <a:gd name="connsiteY11" fmla="*/ 767783 h 3164843"/>
                    <a:gd name="connsiteX12" fmla="*/ 2887781 w 6096368"/>
                    <a:gd name="connsiteY12" fmla="*/ 770164 h 3164843"/>
                    <a:gd name="connsiteX13" fmla="*/ 614544 w 6096368"/>
                    <a:gd name="connsiteY13" fmla="*/ 3043305 h 3164843"/>
                    <a:gd name="connsiteX14" fmla="*/ 197825 w 6096368"/>
                    <a:gd name="connsiteY14" fmla="*/ 3127792 h 3164843"/>
                    <a:gd name="connsiteX15" fmla="*/ 113910 w 6096368"/>
                    <a:gd name="connsiteY15" fmla="*/ 2555911 h 3164843"/>
                    <a:gd name="connsiteX16" fmla="*/ 1450553 w 6096368"/>
                    <a:gd name="connsiteY16" fmla="*/ 1218696 h 3164843"/>
                    <a:gd name="connsiteX17" fmla="*/ 2382956 w 6096368"/>
                    <a:gd name="connsiteY17" fmla="*/ 285437 h 3164843"/>
                    <a:gd name="connsiteX18" fmla="*/ 3521288 w 6096368"/>
                    <a:gd name="connsiteY18" fmla="*/ 134466 h 3164843"/>
                    <a:gd name="connsiteX19" fmla="*/ 3808372 w 6096368"/>
                    <a:gd name="connsiteY19" fmla="*/ 382211 h 3164843"/>
                    <a:gd name="connsiteX20" fmla="*/ 4337772 w 6096368"/>
                    <a:gd name="connsiteY20" fmla="*/ 910182 h 3164843"/>
                    <a:gd name="connsiteX21" fmla="*/ 4371204 w 6096368"/>
                    <a:gd name="connsiteY21" fmla="*/ 937709 h 3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96368" h="3164843">
                      <a:moveTo>
                        <a:pt x="4371204" y="937804"/>
                      </a:moveTo>
                      <a:cubicBezTo>
                        <a:pt x="4371204" y="811884"/>
                        <a:pt x="4369871" y="697774"/>
                        <a:pt x="4371490" y="583569"/>
                      </a:cubicBezTo>
                      <a:cubicBezTo>
                        <a:pt x="4373871" y="418311"/>
                        <a:pt x="4467312" y="291152"/>
                        <a:pt x="4619140" y="242765"/>
                      </a:cubicBezTo>
                      <a:cubicBezTo>
                        <a:pt x="4812974" y="181043"/>
                        <a:pt x="5023381" y="305916"/>
                        <a:pt x="5060910" y="506322"/>
                      </a:cubicBezTo>
                      <a:cubicBezTo>
                        <a:pt x="5067577" y="541945"/>
                        <a:pt x="5069863" y="578902"/>
                        <a:pt x="5069863" y="615192"/>
                      </a:cubicBezTo>
                      <a:cubicBezTo>
                        <a:pt x="5070530" y="937614"/>
                        <a:pt x="5071006" y="1259940"/>
                        <a:pt x="5069292" y="1582361"/>
                      </a:cubicBezTo>
                      <a:cubicBezTo>
                        <a:pt x="5069101" y="1625604"/>
                        <a:pt x="5081483" y="1655989"/>
                        <a:pt x="5112059" y="1686374"/>
                      </a:cubicBezTo>
                      <a:cubicBezTo>
                        <a:pt x="5401524" y="1973838"/>
                        <a:pt x="5689750" y="2262732"/>
                        <a:pt x="5978072" y="2551339"/>
                      </a:cubicBezTo>
                      <a:cubicBezTo>
                        <a:pt x="6104373" y="2677736"/>
                        <a:pt x="6130567" y="2832136"/>
                        <a:pt x="6051700" y="2981488"/>
                      </a:cubicBezTo>
                      <a:cubicBezTo>
                        <a:pt x="5952069" y="3170083"/>
                        <a:pt x="5695751" y="3226757"/>
                        <a:pt x="5533540" y="3087311"/>
                      </a:cubicBezTo>
                      <a:cubicBezTo>
                        <a:pt x="5417049" y="2987203"/>
                        <a:pt x="5311989" y="2873665"/>
                        <a:pt x="5203118" y="2764890"/>
                      </a:cubicBezTo>
                      <a:cubicBezTo>
                        <a:pt x="4537225" y="2099378"/>
                        <a:pt x="3871808" y="1433390"/>
                        <a:pt x="3206106" y="767783"/>
                      </a:cubicBezTo>
                      <a:cubicBezTo>
                        <a:pt x="3106665" y="668342"/>
                        <a:pt x="2988650" y="669294"/>
                        <a:pt x="2887781" y="770164"/>
                      </a:cubicBezTo>
                      <a:cubicBezTo>
                        <a:pt x="2129972" y="1527783"/>
                        <a:pt x="1372258" y="2285592"/>
                        <a:pt x="614544" y="3043305"/>
                      </a:cubicBezTo>
                      <a:cubicBezTo>
                        <a:pt x="490814" y="3167035"/>
                        <a:pt x="340700" y="3197325"/>
                        <a:pt x="197825" y="3127792"/>
                      </a:cubicBezTo>
                      <a:cubicBezTo>
                        <a:pt x="-25822" y="3019017"/>
                        <a:pt x="-68303" y="2738696"/>
                        <a:pt x="113910" y="2555911"/>
                      </a:cubicBezTo>
                      <a:cubicBezTo>
                        <a:pt x="558728" y="2109379"/>
                        <a:pt x="1004974" y="1664371"/>
                        <a:pt x="1450553" y="1218696"/>
                      </a:cubicBezTo>
                      <a:cubicBezTo>
                        <a:pt x="1761449" y="907705"/>
                        <a:pt x="2073107" y="597381"/>
                        <a:pt x="2382956" y="285437"/>
                      </a:cubicBezTo>
                      <a:cubicBezTo>
                        <a:pt x="2692232" y="-25935"/>
                        <a:pt x="3146194" y="-92229"/>
                        <a:pt x="3521288" y="134466"/>
                      </a:cubicBezTo>
                      <a:cubicBezTo>
                        <a:pt x="3627969" y="198950"/>
                        <a:pt x="3717599" y="294200"/>
                        <a:pt x="3808372" y="382211"/>
                      </a:cubicBezTo>
                      <a:cubicBezTo>
                        <a:pt x="3987251" y="555661"/>
                        <a:pt x="4161464" y="734064"/>
                        <a:pt x="4337772" y="910182"/>
                      </a:cubicBezTo>
                      <a:cubicBezTo>
                        <a:pt x="4345201" y="917611"/>
                        <a:pt x="4353964" y="923707"/>
                        <a:pt x="4371204" y="937709"/>
                      </a:cubicBez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sp>
          <p:nvSpPr>
            <p:cNvPr id="228" name="Oval 227">
              <a:hlinkClick r:id="" action="ppaction://noaction"/>
              <a:extLst>
                <a:ext uri="{FF2B5EF4-FFF2-40B4-BE49-F238E27FC236}">
                  <a16:creationId xmlns:a16="http://schemas.microsoft.com/office/drawing/2014/main" id="{E7E3C160-EED4-4735-DFC0-F82C3CF9C2F7}"/>
                </a:ext>
              </a:extLst>
            </p:cNvPr>
            <p:cNvSpPr>
              <a:spLocks/>
            </p:cNvSpPr>
            <p:nvPr/>
          </p:nvSpPr>
          <p:spPr bwMode="auto">
            <a:xfrm>
              <a:off x="11410951" y="349395"/>
              <a:ext cx="323850" cy="325146"/>
            </a:xfrm>
            <a:prstGeom prst="ellipse">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9" name="Rectangle: Rounded Corners 8">
            <a:extLst>
              <a:ext uri="{FF2B5EF4-FFF2-40B4-BE49-F238E27FC236}">
                <a16:creationId xmlns:a16="http://schemas.microsoft.com/office/drawing/2014/main" id="{5AF09BA7-C63D-D5F6-D854-32E67D0CF847}"/>
              </a:ext>
              <a:ext uri="{C183D7F6-B498-43B3-948B-1728B52AA6E4}">
                <adec:decorative xmlns:adec="http://schemas.microsoft.com/office/drawing/2017/decorative" val="1"/>
              </a:ext>
            </a:extLst>
          </p:cNvPr>
          <p:cNvSpPr>
            <a:spLocks/>
          </p:cNvSpPr>
          <p:nvPr/>
        </p:nvSpPr>
        <p:spPr bwMode="auto">
          <a:xfrm>
            <a:off x="457199" y="2743880"/>
            <a:ext cx="2733675" cy="1306286"/>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7" name="Rectangle: Rounded Corners 26">
            <a:extLst>
              <a:ext uri="{FF2B5EF4-FFF2-40B4-BE49-F238E27FC236}">
                <a16:creationId xmlns:a16="http://schemas.microsoft.com/office/drawing/2014/main" id="{44535A7C-19E4-8C2F-045A-6C1C2A0B66D0}"/>
              </a:ext>
              <a:ext uri="{C183D7F6-B498-43B3-948B-1728B52AA6E4}">
                <adec:decorative xmlns:adec="http://schemas.microsoft.com/office/drawing/2017/decorative" val="1"/>
              </a:ext>
            </a:extLst>
          </p:cNvPr>
          <p:cNvSpPr>
            <a:spLocks/>
          </p:cNvSpPr>
          <p:nvPr/>
        </p:nvSpPr>
        <p:spPr bwMode="auto">
          <a:xfrm>
            <a:off x="3305175" y="2743880"/>
            <a:ext cx="2733675" cy="1306286"/>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8" name="Rectangle: Rounded Corners 27">
            <a:extLst>
              <a:ext uri="{FF2B5EF4-FFF2-40B4-BE49-F238E27FC236}">
                <a16:creationId xmlns:a16="http://schemas.microsoft.com/office/drawing/2014/main" id="{520F1115-DF8C-C1F0-90CA-6C2AD3FF2070}"/>
              </a:ext>
              <a:ext uri="{C183D7F6-B498-43B3-948B-1728B52AA6E4}">
                <adec:decorative xmlns:adec="http://schemas.microsoft.com/office/drawing/2017/decorative" val="1"/>
              </a:ext>
            </a:extLst>
          </p:cNvPr>
          <p:cNvSpPr>
            <a:spLocks/>
          </p:cNvSpPr>
          <p:nvPr/>
        </p:nvSpPr>
        <p:spPr bwMode="auto">
          <a:xfrm>
            <a:off x="6153151" y="2743880"/>
            <a:ext cx="2733675" cy="1306286"/>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9" name="Rectangle: Rounded Corners 28">
            <a:extLst>
              <a:ext uri="{FF2B5EF4-FFF2-40B4-BE49-F238E27FC236}">
                <a16:creationId xmlns:a16="http://schemas.microsoft.com/office/drawing/2014/main" id="{88DB9EB2-2DDE-0000-4E3B-651C2A50741A}"/>
              </a:ext>
              <a:ext uri="{C183D7F6-B498-43B3-948B-1728B52AA6E4}">
                <adec:decorative xmlns:adec="http://schemas.microsoft.com/office/drawing/2017/decorative" val="1"/>
              </a:ext>
            </a:extLst>
          </p:cNvPr>
          <p:cNvSpPr>
            <a:spLocks/>
          </p:cNvSpPr>
          <p:nvPr/>
        </p:nvSpPr>
        <p:spPr bwMode="auto">
          <a:xfrm>
            <a:off x="457199" y="4174184"/>
            <a:ext cx="2733675" cy="1306286"/>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0" name="Rectangle: Rounded Corners 29">
            <a:extLst>
              <a:ext uri="{FF2B5EF4-FFF2-40B4-BE49-F238E27FC236}">
                <a16:creationId xmlns:a16="http://schemas.microsoft.com/office/drawing/2014/main" id="{45447F03-F1A8-4ACA-3A72-69CD5632AE8A}"/>
              </a:ext>
              <a:ext uri="{C183D7F6-B498-43B3-948B-1728B52AA6E4}">
                <adec:decorative xmlns:adec="http://schemas.microsoft.com/office/drawing/2017/decorative" val="1"/>
              </a:ext>
            </a:extLst>
          </p:cNvPr>
          <p:cNvSpPr>
            <a:spLocks/>
          </p:cNvSpPr>
          <p:nvPr/>
        </p:nvSpPr>
        <p:spPr bwMode="auto">
          <a:xfrm>
            <a:off x="3305175" y="4174184"/>
            <a:ext cx="2733675" cy="1306286"/>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1" name="Rectangle: Rounded Corners 30">
            <a:extLst>
              <a:ext uri="{FF2B5EF4-FFF2-40B4-BE49-F238E27FC236}">
                <a16:creationId xmlns:a16="http://schemas.microsoft.com/office/drawing/2014/main" id="{A6BE924E-30B6-16D0-207B-4C087B378498}"/>
              </a:ext>
              <a:ext uri="{C183D7F6-B498-43B3-948B-1728B52AA6E4}">
                <adec:decorative xmlns:adec="http://schemas.microsoft.com/office/drawing/2017/decorative" val="1"/>
              </a:ext>
            </a:extLst>
          </p:cNvPr>
          <p:cNvSpPr>
            <a:spLocks/>
          </p:cNvSpPr>
          <p:nvPr/>
        </p:nvSpPr>
        <p:spPr bwMode="auto">
          <a:xfrm>
            <a:off x="9018353" y="2743880"/>
            <a:ext cx="2733675" cy="1306286"/>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2" name="Rectangle: Rounded Corners 31">
            <a:extLst>
              <a:ext uri="{FF2B5EF4-FFF2-40B4-BE49-F238E27FC236}">
                <a16:creationId xmlns:a16="http://schemas.microsoft.com/office/drawing/2014/main" id="{7D417817-A9C4-C2C9-9CC6-07F052CA431D}"/>
              </a:ext>
              <a:ext uri="{C183D7F6-B498-43B3-948B-1728B52AA6E4}">
                <adec:decorative xmlns:adec="http://schemas.microsoft.com/office/drawing/2017/decorative" val="1"/>
              </a:ext>
            </a:extLst>
          </p:cNvPr>
          <p:cNvSpPr>
            <a:spLocks/>
          </p:cNvSpPr>
          <p:nvPr/>
        </p:nvSpPr>
        <p:spPr bwMode="auto">
          <a:xfrm>
            <a:off x="6153149" y="4174184"/>
            <a:ext cx="2733675" cy="1306286"/>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3" name="!!BOX6">
            <a:extLst>
              <a:ext uri="{FF2B5EF4-FFF2-40B4-BE49-F238E27FC236}">
                <a16:creationId xmlns:a16="http://schemas.microsoft.com/office/drawing/2014/main" id="{E17E1157-DFEF-E1B2-BC71-58252C98308F}"/>
              </a:ext>
              <a:ext uri="{C183D7F6-B498-43B3-948B-1728B52AA6E4}">
                <adec:decorative xmlns:adec="http://schemas.microsoft.com/office/drawing/2017/decorative" val="1"/>
              </a:ext>
            </a:extLst>
          </p:cNvPr>
          <p:cNvSpPr>
            <a:spLocks/>
          </p:cNvSpPr>
          <p:nvPr/>
        </p:nvSpPr>
        <p:spPr bwMode="auto">
          <a:xfrm>
            <a:off x="3322403" y="1891684"/>
            <a:ext cx="8429625" cy="698979"/>
          </a:xfrm>
          <a:prstGeom prst="roundRect">
            <a:avLst>
              <a:gd name="adj" fmla="val 50000"/>
            </a:avLst>
          </a:prstGeom>
          <a:gradFill>
            <a:gsLst>
              <a:gs pos="52300">
                <a:srgbClr val="CB8DD1"/>
              </a:gs>
              <a:gs pos="0">
                <a:srgbClr val="FAADA4"/>
              </a:gs>
              <a:gs pos="100000">
                <a:srgbClr val="9B6CFE"/>
              </a:gs>
            </a:gsLst>
            <a:lin ang="2700000" scaled="1"/>
          </a:gradFill>
          <a:ln w="376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35" name="!!BOX6" descr="Button to view Shared Device authentication considerations&#10;">
            <a:extLst>
              <a:ext uri="{FF2B5EF4-FFF2-40B4-BE49-F238E27FC236}">
                <a16:creationId xmlns:a16="http://schemas.microsoft.com/office/drawing/2014/main" id="{8458D875-3E5A-A70D-5002-A34014B06D13}"/>
              </a:ext>
              <a:ext uri="{C183D7F6-B498-43B3-948B-1728B52AA6E4}">
                <adec:decorative xmlns:adec="http://schemas.microsoft.com/office/drawing/2017/decorative" val="0"/>
              </a:ext>
            </a:extLst>
          </p:cNvPr>
          <p:cNvSpPr>
            <a:spLocks/>
          </p:cNvSpPr>
          <p:nvPr/>
        </p:nvSpPr>
        <p:spPr bwMode="auto">
          <a:xfrm>
            <a:off x="457201" y="1891684"/>
            <a:ext cx="2733674" cy="698979"/>
          </a:xfrm>
          <a:prstGeom prst="roundRect">
            <a:avLst>
              <a:gd name="adj" fmla="val 50000"/>
            </a:avLst>
          </a:prstGeom>
          <a:gradFill>
            <a:gsLst>
              <a:gs pos="50000">
                <a:srgbClr val="FCC053"/>
              </a:gs>
              <a:gs pos="0">
                <a:srgbClr val="FDD301"/>
              </a:gs>
              <a:gs pos="100000">
                <a:srgbClr val="FBAEA1"/>
              </a:gs>
            </a:gsLst>
            <a:lin ang="2700000" scaled="1"/>
          </a:gradFill>
          <a:ln w="3768" cap="flat">
            <a:noFill/>
            <a:prstDash val="solid"/>
            <a:miter/>
          </a:ln>
          <a:effectLst>
            <a:outerShdw blurRad="508000" dist="76200" dir="2700000" algn="tl" rotWithShape="0">
              <a:prstClr val="black">
                <a:alpha val="22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1600">
              <a:solidFill>
                <a:srgbClr val="000000"/>
              </a:solidFill>
              <a:latin typeface="Segoe UI"/>
            </a:endParaRPr>
          </a:p>
        </p:txBody>
      </p:sp>
      <p:sp>
        <p:nvSpPr>
          <p:cNvPr id="36" name="Rectangle 35">
            <a:extLst>
              <a:ext uri="{FF2B5EF4-FFF2-40B4-BE49-F238E27FC236}">
                <a16:creationId xmlns:a16="http://schemas.microsoft.com/office/drawing/2014/main" id="{151FB99A-249D-273E-6FC4-577890AE1352}"/>
              </a:ext>
              <a:ext uri="{C183D7F6-B498-43B3-948B-1728B52AA6E4}">
                <adec:decorative xmlns:adec="http://schemas.microsoft.com/office/drawing/2017/decorative" val="0"/>
              </a:ext>
            </a:extLst>
          </p:cNvPr>
          <p:cNvSpPr/>
          <p:nvPr/>
        </p:nvSpPr>
        <p:spPr bwMode="auto">
          <a:xfrm>
            <a:off x="457199" y="1985719"/>
            <a:ext cx="2294487" cy="51090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ts val="600"/>
              </a:spcAft>
              <a:buClrTx/>
              <a:buSzTx/>
              <a:buFontTx/>
              <a:buNone/>
              <a:tabLst/>
              <a:defRPr/>
            </a:pPr>
            <a:r>
              <a:rPr kumimoji="0" lang="en-GB" sz="14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For shared devices</a:t>
            </a:r>
          </a:p>
        </p:txBody>
      </p:sp>
      <p:grpSp>
        <p:nvGrpSpPr>
          <p:cNvPr id="253" name="Group 252" descr="Button to view Shared Device authentication considerations">
            <a:extLst>
              <a:ext uri="{FF2B5EF4-FFF2-40B4-BE49-F238E27FC236}">
                <a16:creationId xmlns:a16="http://schemas.microsoft.com/office/drawing/2014/main" id="{2915DA2F-D712-8126-EE5C-50AB8AE3BF39}"/>
              </a:ext>
              <a:ext uri="{C183D7F6-B498-43B3-948B-1728B52AA6E4}">
                <adec:decorative xmlns:adec="http://schemas.microsoft.com/office/drawing/2017/decorative" val="0"/>
              </a:ext>
            </a:extLst>
          </p:cNvPr>
          <p:cNvGrpSpPr/>
          <p:nvPr/>
        </p:nvGrpSpPr>
        <p:grpSpPr>
          <a:xfrm>
            <a:off x="2751687" y="2125408"/>
            <a:ext cx="230609" cy="231532"/>
            <a:chOff x="3880453" y="5148625"/>
            <a:chExt cx="230609" cy="231532"/>
          </a:xfrm>
        </p:grpSpPr>
        <p:grpSp>
          <p:nvGrpSpPr>
            <p:cNvPr id="254" name="Group 253">
              <a:extLst>
                <a:ext uri="{FF2B5EF4-FFF2-40B4-BE49-F238E27FC236}">
                  <a16:creationId xmlns:a16="http://schemas.microsoft.com/office/drawing/2014/main" id="{94CCEB2B-F9A2-7A6E-5509-C052CCDDE29D}"/>
                </a:ext>
              </a:extLst>
            </p:cNvPr>
            <p:cNvGrpSpPr/>
            <p:nvPr/>
          </p:nvGrpSpPr>
          <p:grpSpPr>
            <a:xfrm>
              <a:off x="3880453" y="5148625"/>
              <a:ext cx="230609" cy="231532"/>
              <a:chOff x="-1827186" y="5547821"/>
              <a:chExt cx="624246" cy="626744"/>
            </a:xfrm>
          </p:grpSpPr>
          <p:pic>
            <p:nvPicPr>
              <p:cNvPr id="256" name="Picture 255">
                <a:extLst>
                  <a:ext uri="{FF2B5EF4-FFF2-40B4-BE49-F238E27FC236}">
                    <a16:creationId xmlns:a16="http://schemas.microsoft.com/office/drawing/2014/main" id="{E307FB94-4A04-356B-EDEE-7C5FE4C99C4D}"/>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257" name="Graphic 256" descr="Cursor with solid fill">
                <a:extLst>
                  <a:ext uri="{FF2B5EF4-FFF2-40B4-BE49-F238E27FC236}">
                    <a16:creationId xmlns:a16="http://schemas.microsoft.com/office/drawing/2014/main" id="{D7647E27-6C97-EB7B-C5BC-32F328359BE3}"/>
                  </a:ext>
                </a:extLst>
              </p:cNvPr>
              <p:cNvPicPr>
                <a:picLocks noChangeAspect="1"/>
              </p:cNvPicPr>
              <p:nvPr/>
            </p:nvPicPr>
            <p:blipFill>
              <a:blip r:embed="rId5">
                <a:lum bright="-100000"/>
                <a:extLst>
                  <a:ext uri="{96DAC541-7B7A-43D3-8B79-37D633B846F1}">
                    <asvg:svgBlip xmlns:asvg="http://schemas.microsoft.com/office/drawing/2016/SVG/main" r:embed="rId6"/>
                  </a:ext>
                </a:extLst>
              </a:blip>
              <a:stretch>
                <a:fillRect/>
              </a:stretch>
            </p:blipFill>
            <p:spPr>
              <a:xfrm>
                <a:off x="-1776065" y="5600192"/>
                <a:ext cx="522002" cy="522002"/>
              </a:xfrm>
              <a:prstGeom prst="rect">
                <a:avLst/>
              </a:prstGeom>
            </p:spPr>
          </p:pic>
        </p:grpSp>
        <p:sp>
          <p:nvSpPr>
            <p:cNvPr id="255" name="Oval 254">
              <a:hlinkClick r:id="rId7" action="ppaction://hlinksldjump"/>
              <a:extLst>
                <a:ext uri="{FF2B5EF4-FFF2-40B4-BE49-F238E27FC236}">
                  <a16:creationId xmlns:a16="http://schemas.microsoft.com/office/drawing/2014/main" id="{1B371444-57E6-6555-E065-776E2AE364B9}"/>
                </a:ext>
              </a:extLst>
            </p:cNvPr>
            <p:cNvSpPr>
              <a:spLocks/>
            </p:cNvSpPr>
            <p:nvPr/>
          </p:nvSpPr>
          <p:spPr bwMode="auto">
            <a:xfrm>
              <a:off x="3880453" y="5148625"/>
              <a:ext cx="230609" cy="231532"/>
            </a:xfrm>
            <a:prstGeom prst="ellipse">
              <a:avLst/>
            </a:prstGeom>
            <a:solidFill>
              <a:schemeClr val="accent3">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42" name="Rectangle 41">
            <a:extLst>
              <a:ext uri="{FF2B5EF4-FFF2-40B4-BE49-F238E27FC236}">
                <a16:creationId xmlns:a16="http://schemas.microsoft.com/office/drawing/2014/main" id="{784950C8-C295-28BB-572A-FBFA9EFCEEF1}"/>
              </a:ext>
              <a:ext uri="{C183D7F6-B498-43B3-948B-1728B52AA6E4}">
                <adec:decorative xmlns:adec="http://schemas.microsoft.com/office/drawing/2017/decorative" val="0"/>
              </a:ext>
            </a:extLst>
          </p:cNvPr>
          <p:cNvSpPr/>
          <p:nvPr/>
        </p:nvSpPr>
        <p:spPr bwMode="auto">
          <a:xfrm>
            <a:off x="3341580" y="1985719"/>
            <a:ext cx="8331079" cy="51090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ts val="600"/>
              </a:spcAft>
              <a:buClrTx/>
              <a:buSzTx/>
              <a:buFontTx/>
              <a:buNone/>
              <a:tabLst/>
              <a:defRPr/>
            </a:pPr>
            <a:r>
              <a:rPr lang="en-GB" sz="1400">
                <a:solidFill>
                  <a:srgbClr val="000000"/>
                </a:solidFill>
                <a:latin typeface="Segoe UI Semibold"/>
                <a:ea typeface="Segoe UI" pitchFamily="34" charset="0"/>
                <a:cs typeface="Segoe UI" pitchFamily="34" charset="0"/>
              </a:rPr>
              <a:t>General</a:t>
            </a:r>
            <a:endParaRPr kumimoji="0" lang="en-GB" sz="14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endParaRPr>
          </a:p>
        </p:txBody>
      </p:sp>
      <p:grpSp>
        <p:nvGrpSpPr>
          <p:cNvPr id="45" name="Group 44">
            <a:extLst>
              <a:ext uri="{FF2B5EF4-FFF2-40B4-BE49-F238E27FC236}">
                <a16:creationId xmlns:a16="http://schemas.microsoft.com/office/drawing/2014/main" id="{5B184E8F-C45D-7240-AC86-D8D23BDC22D3}"/>
              </a:ext>
              <a:ext uri="{C183D7F6-B498-43B3-948B-1728B52AA6E4}">
                <adec:decorative xmlns:adec="http://schemas.microsoft.com/office/drawing/2017/decorative" val="1"/>
              </a:ext>
            </a:extLst>
          </p:cNvPr>
          <p:cNvGrpSpPr/>
          <p:nvPr/>
        </p:nvGrpSpPr>
        <p:grpSpPr>
          <a:xfrm>
            <a:off x="584199" y="3107903"/>
            <a:ext cx="578240" cy="578240"/>
            <a:chOff x="3966032" y="2902995"/>
            <a:chExt cx="2937462" cy="2937462"/>
          </a:xfrm>
        </p:grpSpPr>
        <p:grpSp>
          <p:nvGrpSpPr>
            <p:cNvPr id="46" name="Group 45">
              <a:extLst>
                <a:ext uri="{FF2B5EF4-FFF2-40B4-BE49-F238E27FC236}">
                  <a16:creationId xmlns:a16="http://schemas.microsoft.com/office/drawing/2014/main" id="{3EFE3354-CD3C-DB21-5AB6-33A888651866}"/>
                </a:ext>
              </a:extLst>
            </p:cNvPr>
            <p:cNvGrpSpPr/>
            <p:nvPr/>
          </p:nvGrpSpPr>
          <p:grpSpPr>
            <a:xfrm>
              <a:off x="3966032" y="2902995"/>
              <a:ext cx="2937462" cy="2937462"/>
              <a:chOff x="3107352" y="3505200"/>
              <a:chExt cx="2247900" cy="2247900"/>
            </a:xfrm>
          </p:grpSpPr>
          <p:sp useBgFill="1">
            <p:nvSpPr>
              <p:cNvPr id="48" name="Oval 47">
                <a:extLst>
                  <a:ext uri="{FF2B5EF4-FFF2-40B4-BE49-F238E27FC236}">
                    <a16:creationId xmlns:a16="http://schemas.microsoft.com/office/drawing/2014/main" id="{6C3B31D1-75BB-9FD4-E815-9661E338E2E0}"/>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49" name="Oval 48">
                <a:extLst>
                  <a:ext uri="{FF2B5EF4-FFF2-40B4-BE49-F238E27FC236}">
                    <a16:creationId xmlns:a16="http://schemas.microsoft.com/office/drawing/2014/main" id="{1733001D-BC23-117F-7B1E-98E667BA781C}"/>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47" name="Oval 46">
              <a:extLst>
                <a:ext uri="{FF2B5EF4-FFF2-40B4-BE49-F238E27FC236}">
                  <a16:creationId xmlns:a16="http://schemas.microsoft.com/office/drawing/2014/main" id="{001B3063-06F7-BBA6-3937-1220F9EDC073}"/>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50" name="Oval 49">
            <a:extLst>
              <a:ext uri="{FF2B5EF4-FFF2-40B4-BE49-F238E27FC236}">
                <a16:creationId xmlns:a16="http://schemas.microsoft.com/office/drawing/2014/main" id="{93CBC601-E25A-623B-95A3-30252E764466}"/>
              </a:ext>
              <a:ext uri="{C183D7F6-B498-43B3-948B-1728B52AA6E4}">
                <adec:decorative xmlns:adec="http://schemas.microsoft.com/office/drawing/2017/decorative" val="1"/>
              </a:ext>
            </a:extLst>
          </p:cNvPr>
          <p:cNvSpPr/>
          <p:nvPr/>
        </p:nvSpPr>
        <p:spPr>
          <a:xfrm>
            <a:off x="624255" y="3147960"/>
            <a:ext cx="498126" cy="498126"/>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endParaRPr>
          </a:p>
        </p:txBody>
      </p:sp>
      <p:grpSp>
        <p:nvGrpSpPr>
          <p:cNvPr id="51" name="Group 50">
            <a:extLst>
              <a:ext uri="{FF2B5EF4-FFF2-40B4-BE49-F238E27FC236}">
                <a16:creationId xmlns:a16="http://schemas.microsoft.com/office/drawing/2014/main" id="{F51F3391-82BA-EFC8-CABA-A1BF88C11B7F}"/>
              </a:ext>
              <a:ext uri="{C183D7F6-B498-43B3-948B-1728B52AA6E4}">
                <adec:decorative xmlns:adec="http://schemas.microsoft.com/office/drawing/2017/decorative" val="1"/>
              </a:ext>
            </a:extLst>
          </p:cNvPr>
          <p:cNvGrpSpPr/>
          <p:nvPr/>
        </p:nvGrpSpPr>
        <p:grpSpPr>
          <a:xfrm>
            <a:off x="3432175" y="3107903"/>
            <a:ext cx="578240" cy="578240"/>
            <a:chOff x="3966032" y="2902995"/>
            <a:chExt cx="2937462" cy="2937462"/>
          </a:xfrm>
        </p:grpSpPr>
        <p:grpSp>
          <p:nvGrpSpPr>
            <p:cNvPr id="52" name="Group 51">
              <a:extLst>
                <a:ext uri="{FF2B5EF4-FFF2-40B4-BE49-F238E27FC236}">
                  <a16:creationId xmlns:a16="http://schemas.microsoft.com/office/drawing/2014/main" id="{17BBC40F-295D-5E13-409F-740788730611}"/>
                </a:ext>
              </a:extLst>
            </p:cNvPr>
            <p:cNvGrpSpPr/>
            <p:nvPr/>
          </p:nvGrpSpPr>
          <p:grpSpPr>
            <a:xfrm>
              <a:off x="3966032" y="2902995"/>
              <a:ext cx="2937462" cy="2937462"/>
              <a:chOff x="3107352" y="3505200"/>
              <a:chExt cx="2247900" cy="2247900"/>
            </a:xfrm>
          </p:grpSpPr>
          <p:sp useBgFill="1">
            <p:nvSpPr>
              <p:cNvPr id="54" name="Oval 53">
                <a:extLst>
                  <a:ext uri="{FF2B5EF4-FFF2-40B4-BE49-F238E27FC236}">
                    <a16:creationId xmlns:a16="http://schemas.microsoft.com/office/drawing/2014/main" id="{607401F2-847B-E483-A330-B43ABC28A5F0}"/>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55" name="Oval 54">
                <a:extLst>
                  <a:ext uri="{FF2B5EF4-FFF2-40B4-BE49-F238E27FC236}">
                    <a16:creationId xmlns:a16="http://schemas.microsoft.com/office/drawing/2014/main" id="{0E1FE440-B296-AF5C-A602-CE8231B1A866}"/>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53" name="Oval 52">
              <a:extLst>
                <a:ext uri="{FF2B5EF4-FFF2-40B4-BE49-F238E27FC236}">
                  <a16:creationId xmlns:a16="http://schemas.microsoft.com/office/drawing/2014/main" id="{41A55983-4126-A16B-805B-BF9E3A654505}"/>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56" name="Oval 55">
            <a:extLst>
              <a:ext uri="{FF2B5EF4-FFF2-40B4-BE49-F238E27FC236}">
                <a16:creationId xmlns:a16="http://schemas.microsoft.com/office/drawing/2014/main" id="{8CFDA532-AAEA-89D7-CC43-B27540E6F5B7}"/>
              </a:ext>
              <a:ext uri="{C183D7F6-B498-43B3-948B-1728B52AA6E4}">
                <adec:decorative xmlns:adec="http://schemas.microsoft.com/office/drawing/2017/decorative" val="1"/>
              </a:ext>
            </a:extLst>
          </p:cNvPr>
          <p:cNvSpPr/>
          <p:nvPr/>
        </p:nvSpPr>
        <p:spPr>
          <a:xfrm>
            <a:off x="3472231" y="3147960"/>
            <a:ext cx="498126" cy="498126"/>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endParaRPr>
          </a:p>
        </p:txBody>
      </p:sp>
      <p:grpSp>
        <p:nvGrpSpPr>
          <p:cNvPr id="57" name="Group 56">
            <a:extLst>
              <a:ext uri="{FF2B5EF4-FFF2-40B4-BE49-F238E27FC236}">
                <a16:creationId xmlns:a16="http://schemas.microsoft.com/office/drawing/2014/main" id="{7F0E4885-4644-0C8D-05BE-8DDECF92F138}"/>
              </a:ext>
              <a:ext uri="{C183D7F6-B498-43B3-948B-1728B52AA6E4}">
                <adec:decorative xmlns:adec="http://schemas.microsoft.com/office/drawing/2017/decorative" val="1"/>
              </a:ext>
            </a:extLst>
          </p:cNvPr>
          <p:cNvGrpSpPr/>
          <p:nvPr/>
        </p:nvGrpSpPr>
        <p:grpSpPr>
          <a:xfrm>
            <a:off x="6280149" y="3107903"/>
            <a:ext cx="578240" cy="578240"/>
            <a:chOff x="3966032" y="2902995"/>
            <a:chExt cx="2937462" cy="2937462"/>
          </a:xfrm>
        </p:grpSpPr>
        <p:grpSp>
          <p:nvGrpSpPr>
            <p:cNvPr id="58" name="Group 57">
              <a:extLst>
                <a:ext uri="{FF2B5EF4-FFF2-40B4-BE49-F238E27FC236}">
                  <a16:creationId xmlns:a16="http://schemas.microsoft.com/office/drawing/2014/main" id="{46EA1CCA-D344-F5AA-09FA-0AF24FB4E28A}"/>
                </a:ext>
              </a:extLst>
            </p:cNvPr>
            <p:cNvGrpSpPr/>
            <p:nvPr/>
          </p:nvGrpSpPr>
          <p:grpSpPr>
            <a:xfrm>
              <a:off x="3966032" y="2902995"/>
              <a:ext cx="2937462" cy="2937462"/>
              <a:chOff x="3107352" y="3505200"/>
              <a:chExt cx="2247900" cy="2247900"/>
            </a:xfrm>
          </p:grpSpPr>
          <p:sp useBgFill="1">
            <p:nvSpPr>
              <p:cNvPr id="60" name="Oval 59">
                <a:extLst>
                  <a:ext uri="{FF2B5EF4-FFF2-40B4-BE49-F238E27FC236}">
                    <a16:creationId xmlns:a16="http://schemas.microsoft.com/office/drawing/2014/main" id="{59FC8F6A-4121-FC14-3341-C8EF9DC78696}"/>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61" name="Oval 60">
                <a:extLst>
                  <a:ext uri="{FF2B5EF4-FFF2-40B4-BE49-F238E27FC236}">
                    <a16:creationId xmlns:a16="http://schemas.microsoft.com/office/drawing/2014/main" id="{A88F7EBC-7ABB-4569-C7C6-3648B467EA02}"/>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59" name="Oval 58">
              <a:extLst>
                <a:ext uri="{FF2B5EF4-FFF2-40B4-BE49-F238E27FC236}">
                  <a16:creationId xmlns:a16="http://schemas.microsoft.com/office/drawing/2014/main" id="{2429F67B-A5B0-8754-5685-F0C35428668B}"/>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62" name="Oval 61">
            <a:extLst>
              <a:ext uri="{FF2B5EF4-FFF2-40B4-BE49-F238E27FC236}">
                <a16:creationId xmlns:a16="http://schemas.microsoft.com/office/drawing/2014/main" id="{34EF234C-BA62-4BAA-AFE9-118C4286591A}"/>
              </a:ext>
              <a:ext uri="{C183D7F6-B498-43B3-948B-1728B52AA6E4}">
                <adec:decorative xmlns:adec="http://schemas.microsoft.com/office/drawing/2017/decorative" val="1"/>
              </a:ext>
            </a:extLst>
          </p:cNvPr>
          <p:cNvSpPr/>
          <p:nvPr/>
        </p:nvSpPr>
        <p:spPr>
          <a:xfrm>
            <a:off x="6320205" y="3147960"/>
            <a:ext cx="498126" cy="498126"/>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endParaRPr>
          </a:p>
        </p:txBody>
      </p:sp>
      <p:grpSp>
        <p:nvGrpSpPr>
          <p:cNvPr id="63" name="Group 62">
            <a:extLst>
              <a:ext uri="{FF2B5EF4-FFF2-40B4-BE49-F238E27FC236}">
                <a16:creationId xmlns:a16="http://schemas.microsoft.com/office/drawing/2014/main" id="{FDB3E455-1C3F-9735-EA66-152B83E31685}"/>
              </a:ext>
              <a:ext uri="{C183D7F6-B498-43B3-948B-1728B52AA6E4}">
                <adec:decorative xmlns:adec="http://schemas.microsoft.com/office/drawing/2017/decorative" val="1"/>
              </a:ext>
            </a:extLst>
          </p:cNvPr>
          <p:cNvGrpSpPr/>
          <p:nvPr/>
        </p:nvGrpSpPr>
        <p:grpSpPr>
          <a:xfrm>
            <a:off x="9128125" y="3107903"/>
            <a:ext cx="578240" cy="578240"/>
            <a:chOff x="3966032" y="2902995"/>
            <a:chExt cx="2937462" cy="2937462"/>
          </a:xfrm>
        </p:grpSpPr>
        <p:grpSp>
          <p:nvGrpSpPr>
            <p:cNvPr id="64" name="Group 63">
              <a:extLst>
                <a:ext uri="{FF2B5EF4-FFF2-40B4-BE49-F238E27FC236}">
                  <a16:creationId xmlns:a16="http://schemas.microsoft.com/office/drawing/2014/main" id="{D4EF1EBB-4441-983D-264A-2E4E3E98D28F}"/>
                </a:ext>
              </a:extLst>
            </p:cNvPr>
            <p:cNvGrpSpPr/>
            <p:nvPr/>
          </p:nvGrpSpPr>
          <p:grpSpPr>
            <a:xfrm>
              <a:off x="3966032" y="2902995"/>
              <a:ext cx="2937462" cy="2937462"/>
              <a:chOff x="3107352" y="3505200"/>
              <a:chExt cx="2247900" cy="2247900"/>
            </a:xfrm>
          </p:grpSpPr>
          <p:sp useBgFill="1">
            <p:nvSpPr>
              <p:cNvPr id="66" name="Oval 65">
                <a:extLst>
                  <a:ext uri="{FF2B5EF4-FFF2-40B4-BE49-F238E27FC236}">
                    <a16:creationId xmlns:a16="http://schemas.microsoft.com/office/drawing/2014/main" id="{CC4AFB14-7084-CE7E-00FD-0EBE686F8723}"/>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67" name="Oval 66">
                <a:extLst>
                  <a:ext uri="{FF2B5EF4-FFF2-40B4-BE49-F238E27FC236}">
                    <a16:creationId xmlns:a16="http://schemas.microsoft.com/office/drawing/2014/main" id="{8A43BA6F-8EB1-FDEE-0A7B-E01BFBD491AA}"/>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65" name="Oval 64">
              <a:extLst>
                <a:ext uri="{FF2B5EF4-FFF2-40B4-BE49-F238E27FC236}">
                  <a16:creationId xmlns:a16="http://schemas.microsoft.com/office/drawing/2014/main" id="{BE5C3D60-8625-D96C-ADAD-EB924CB7F5A2}"/>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68" name="Oval 67">
            <a:extLst>
              <a:ext uri="{FF2B5EF4-FFF2-40B4-BE49-F238E27FC236}">
                <a16:creationId xmlns:a16="http://schemas.microsoft.com/office/drawing/2014/main" id="{6DAA502B-310B-1CF7-BDC9-D05EAFC3E8BF}"/>
              </a:ext>
              <a:ext uri="{C183D7F6-B498-43B3-948B-1728B52AA6E4}">
                <adec:decorative xmlns:adec="http://schemas.microsoft.com/office/drawing/2017/decorative" val="1"/>
              </a:ext>
            </a:extLst>
          </p:cNvPr>
          <p:cNvSpPr/>
          <p:nvPr/>
        </p:nvSpPr>
        <p:spPr>
          <a:xfrm>
            <a:off x="9168181" y="3147960"/>
            <a:ext cx="498126" cy="498126"/>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endParaRPr>
          </a:p>
        </p:txBody>
      </p:sp>
      <p:grpSp>
        <p:nvGrpSpPr>
          <p:cNvPr id="69" name="Group 68">
            <a:extLst>
              <a:ext uri="{FF2B5EF4-FFF2-40B4-BE49-F238E27FC236}">
                <a16:creationId xmlns:a16="http://schemas.microsoft.com/office/drawing/2014/main" id="{0E1C4CDA-5F5F-96F6-4DEA-9503AB3CAC3A}"/>
              </a:ext>
              <a:ext uri="{C183D7F6-B498-43B3-948B-1728B52AA6E4}">
                <adec:decorative xmlns:adec="http://schemas.microsoft.com/office/drawing/2017/decorative" val="1"/>
              </a:ext>
            </a:extLst>
          </p:cNvPr>
          <p:cNvGrpSpPr/>
          <p:nvPr/>
        </p:nvGrpSpPr>
        <p:grpSpPr>
          <a:xfrm>
            <a:off x="584199" y="4538207"/>
            <a:ext cx="578240" cy="578240"/>
            <a:chOff x="3966032" y="2902995"/>
            <a:chExt cx="2937462" cy="2937462"/>
          </a:xfrm>
        </p:grpSpPr>
        <p:grpSp>
          <p:nvGrpSpPr>
            <p:cNvPr id="70" name="Group 69">
              <a:extLst>
                <a:ext uri="{FF2B5EF4-FFF2-40B4-BE49-F238E27FC236}">
                  <a16:creationId xmlns:a16="http://schemas.microsoft.com/office/drawing/2014/main" id="{6E14741B-D81B-1F7A-94B4-CD07D4B3DFE6}"/>
                </a:ext>
              </a:extLst>
            </p:cNvPr>
            <p:cNvGrpSpPr/>
            <p:nvPr/>
          </p:nvGrpSpPr>
          <p:grpSpPr>
            <a:xfrm>
              <a:off x="3966032" y="2902995"/>
              <a:ext cx="2937462" cy="2937462"/>
              <a:chOff x="3107352" y="3505200"/>
              <a:chExt cx="2247900" cy="2247900"/>
            </a:xfrm>
          </p:grpSpPr>
          <p:sp useBgFill="1">
            <p:nvSpPr>
              <p:cNvPr id="72" name="Oval 71">
                <a:extLst>
                  <a:ext uri="{FF2B5EF4-FFF2-40B4-BE49-F238E27FC236}">
                    <a16:creationId xmlns:a16="http://schemas.microsoft.com/office/drawing/2014/main" id="{EB15869E-E871-CF41-15E0-629735864E0D}"/>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73" name="Oval 72">
                <a:extLst>
                  <a:ext uri="{FF2B5EF4-FFF2-40B4-BE49-F238E27FC236}">
                    <a16:creationId xmlns:a16="http://schemas.microsoft.com/office/drawing/2014/main" id="{C7DCCD43-BF06-30B7-CB0D-8085A30AA7CC}"/>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71" name="Oval 70">
              <a:extLst>
                <a:ext uri="{FF2B5EF4-FFF2-40B4-BE49-F238E27FC236}">
                  <a16:creationId xmlns:a16="http://schemas.microsoft.com/office/drawing/2014/main" id="{0606C81E-D465-1460-9DC9-A9BF5E659D15}"/>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74" name="Oval 73">
            <a:extLst>
              <a:ext uri="{FF2B5EF4-FFF2-40B4-BE49-F238E27FC236}">
                <a16:creationId xmlns:a16="http://schemas.microsoft.com/office/drawing/2014/main" id="{B23EE545-1CE5-873F-CF46-9693C8B8042F}"/>
              </a:ext>
              <a:ext uri="{C183D7F6-B498-43B3-948B-1728B52AA6E4}">
                <adec:decorative xmlns:adec="http://schemas.microsoft.com/office/drawing/2017/decorative" val="1"/>
              </a:ext>
            </a:extLst>
          </p:cNvPr>
          <p:cNvSpPr/>
          <p:nvPr/>
        </p:nvSpPr>
        <p:spPr>
          <a:xfrm>
            <a:off x="624255" y="4578264"/>
            <a:ext cx="498126" cy="498126"/>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endParaRPr>
          </a:p>
        </p:txBody>
      </p:sp>
      <p:grpSp>
        <p:nvGrpSpPr>
          <p:cNvPr id="75" name="Group 74">
            <a:extLst>
              <a:ext uri="{FF2B5EF4-FFF2-40B4-BE49-F238E27FC236}">
                <a16:creationId xmlns:a16="http://schemas.microsoft.com/office/drawing/2014/main" id="{27E8A0ED-3CD7-B810-6BA6-F2E5E0C3C44D}"/>
              </a:ext>
              <a:ext uri="{C183D7F6-B498-43B3-948B-1728B52AA6E4}">
                <adec:decorative xmlns:adec="http://schemas.microsoft.com/office/drawing/2017/decorative" val="1"/>
              </a:ext>
            </a:extLst>
          </p:cNvPr>
          <p:cNvGrpSpPr/>
          <p:nvPr/>
        </p:nvGrpSpPr>
        <p:grpSpPr>
          <a:xfrm>
            <a:off x="3432175" y="4538207"/>
            <a:ext cx="578240" cy="578240"/>
            <a:chOff x="3966032" y="2902995"/>
            <a:chExt cx="2937462" cy="2937462"/>
          </a:xfrm>
        </p:grpSpPr>
        <p:grpSp>
          <p:nvGrpSpPr>
            <p:cNvPr id="76" name="Group 75">
              <a:extLst>
                <a:ext uri="{FF2B5EF4-FFF2-40B4-BE49-F238E27FC236}">
                  <a16:creationId xmlns:a16="http://schemas.microsoft.com/office/drawing/2014/main" id="{ABBED599-825F-B658-6786-CB1ACBB1BAAA}"/>
                </a:ext>
              </a:extLst>
            </p:cNvPr>
            <p:cNvGrpSpPr/>
            <p:nvPr/>
          </p:nvGrpSpPr>
          <p:grpSpPr>
            <a:xfrm>
              <a:off x="3966032" y="2902995"/>
              <a:ext cx="2937462" cy="2937462"/>
              <a:chOff x="3107352" y="3505200"/>
              <a:chExt cx="2247900" cy="2247900"/>
            </a:xfrm>
          </p:grpSpPr>
          <p:sp useBgFill="1">
            <p:nvSpPr>
              <p:cNvPr id="78" name="Oval 77">
                <a:extLst>
                  <a:ext uri="{FF2B5EF4-FFF2-40B4-BE49-F238E27FC236}">
                    <a16:creationId xmlns:a16="http://schemas.microsoft.com/office/drawing/2014/main" id="{567E9F67-3185-0572-01B3-3392BB6F554A}"/>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79" name="Oval 78">
                <a:extLst>
                  <a:ext uri="{FF2B5EF4-FFF2-40B4-BE49-F238E27FC236}">
                    <a16:creationId xmlns:a16="http://schemas.microsoft.com/office/drawing/2014/main" id="{CC01552B-EB4E-E247-0F2D-9A289381A7A6}"/>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77" name="Oval 76">
              <a:extLst>
                <a:ext uri="{FF2B5EF4-FFF2-40B4-BE49-F238E27FC236}">
                  <a16:creationId xmlns:a16="http://schemas.microsoft.com/office/drawing/2014/main" id="{3F16CB2D-31E7-3675-B34F-44F9DD72E3DE}"/>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80" name="Oval 79">
            <a:extLst>
              <a:ext uri="{FF2B5EF4-FFF2-40B4-BE49-F238E27FC236}">
                <a16:creationId xmlns:a16="http://schemas.microsoft.com/office/drawing/2014/main" id="{2807FC95-7F5E-BE96-414B-C9ADC67D9C7B}"/>
              </a:ext>
              <a:ext uri="{C183D7F6-B498-43B3-948B-1728B52AA6E4}">
                <adec:decorative xmlns:adec="http://schemas.microsoft.com/office/drawing/2017/decorative" val="1"/>
              </a:ext>
            </a:extLst>
          </p:cNvPr>
          <p:cNvSpPr/>
          <p:nvPr/>
        </p:nvSpPr>
        <p:spPr>
          <a:xfrm>
            <a:off x="3472231" y="4578264"/>
            <a:ext cx="498126" cy="498126"/>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endParaRPr>
          </a:p>
        </p:txBody>
      </p:sp>
      <p:grpSp>
        <p:nvGrpSpPr>
          <p:cNvPr id="81" name="Group 80">
            <a:extLst>
              <a:ext uri="{FF2B5EF4-FFF2-40B4-BE49-F238E27FC236}">
                <a16:creationId xmlns:a16="http://schemas.microsoft.com/office/drawing/2014/main" id="{A10CC39A-82ED-554F-17DC-5233D09E9AD5}"/>
              </a:ext>
              <a:ext uri="{C183D7F6-B498-43B3-948B-1728B52AA6E4}">
                <adec:decorative xmlns:adec="http://schemas.microsoft.com/office/drawing/2017/decorative" val="1"/>
              </a:ext>
            </a:extLst>
          </p:cNvPr>
          <p:cNvGrpSpPr/>
          <p:nvPr/>
        </p:nvGrpSpPr>
        <p:grpSpPr>
          <a:xfrm>
            <a:off x="6280149" y="4538207"/>
            <a:ext cx="578240" cy="578240"/>
            <a:chOff x="3966032" y="2902995"/>
            <a:chExt cx="2937462" cy="2937462"/>
          </a:xfrm>
        </p:grpSpPr>
        <p:grpSp>
          <p:nvGrpSpPr>
            <p:cNvPr id="82" name="Group 81">
              <a:extLst>
                <a:ext uri="{FF2B5EF4-FFF2-40B4-BE49-F238E27FC236}">
                  <a16:creationId xmlns:a16="http://schemas.microsoft.com/office/drawing/2014/main" id="{D840A7DB-A624-B8DA-8243-702D95466095}"/>
                </a:ext>
              </a:extLst>
            </p:cNvPr>
            <p:cNvGrpSpPr/>
            <p:nvPr/>
          </p:nvGrpSpPr>
          <p:grpSpPr>
            <a:xfrm>
              <a:off x="3966032" y="2902995"/>
              <a:ext cx="2937462" cy="2937462"/>
              <a:chOff x="3107352" y="3505200"/>
              <a:chExt cx="2247900" cy="2247900"/>
            </a:xfrm>
          </p:grpSpPr>
          <p:sp useBgFill="1">
            <p:nvSpPr>
              <p:cNvPr id="84" name="Oval 83">
                <a:extLst>
                  <a:ext uri="{FF2B5EF4-FFF2-40B4-BE49-F238E27FC236}">
                    <a16:creationId xmlns:a16="http://schemas.microsoft.com/office/drawing/2014/main" id="{70DBB8DD-9BD4-C882-9092-14D30D35BE3E}"/>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85" name="Oval 84">
                <a:extLst>
                  <a:ext uri="{FF2B5EF4-FFF2-40B4-BE49-F238E27FC236}">
                    <a16:creationId xmlns:a16="http://schemas.microsoft.com/office/drawing/2014/main" id="{5AB00E9C-D0BB-320B-B821-86B5165FA82A}"/>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83" name="Oval 82">
              <a:extLst>
                <a:ext uri="{FF2B5EF4-FFF2-40B4-BE49-F238E27FC236}">
                  <a16:creationId xmlns:a16="http://schemas.microsoft.com/office/drawing/2014/main" id="{1B45A350-439B-6D0A-C690-A08950C45EDA}"/>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86" name="Oval 85">
            <a:extLst>
              <a:ext uri="{FF2B5EF4-FFF2-40B4-BE49-F238E27FC236}">
                <a16:creationId xmlns:a16="http://schemas.microsoft.com/office/drawing/2014/main" id="{B64E2121-CDC0-ECC3-E1FE-2A5891AC6927}"/>
              </a:ext>
              <a:ext uri="{C183D7F6-B498-43B3-948B-1728B52AA6E4}">
                <adec:decorative xmlns:adec="http://schemas.microsoft.com/office/drawing/2017/decorative" val="1"/>
              </a:ext>
            </a:extLst>
          </p:cNvPr>
          <p:cNvSpPr/>
          <p:nvPr/>
        </p:nvSpPr>
        <p:spPr>
          <a:xfrm>
            <a:off x="6320205" y="4578264"/>
            <a:ext cx="498126" cy="498126"/>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endParaRPr>
          </a:p>
        </p:txBody>
      </p:sp>
      <p:sp>
        <p:nvSpPr>
          <p:cNvPr id="87" name="Rectangle 86">
            <a:extLst>
              <a:ext uri="{FF2B5EF4-FFF2-40B4-BE49-F238E27FC236}">
                <a16:creationId xmlns:a16="http://schemas.microsoft.com/office/drawing/2014/main" id="{D0951D54-0318-A778-2863-48E30BB28B30}"/>
              </a:ext>
              <a:ext uri="{C183D7F6-B498-43B3-948B-1728B52AA6E4}">
                <adec:decorative xmlns:adec="http://schemas.microsoft.com/office/drawing/2017/decorative" val="0"/>
              </a:ext>
            </a:extLst>
          </p:cNvPr>
          <p:cNvSpPr/>
          <p:nvPr/>
        </p:nvSpPr>
        <p:spPr bwMode="auto">
          <a:xfrm>
            <a:off x="1292225" y="2995374"/>
            <a:ext cx="1898650" cy="80329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defTabSz="932472" fontAlgn="base">
              <a:spcBef>
                <a:spcPct val="0"/>
              </a:spcBef>
              <a:spcAft>
                <a:spcPts val="600"/>
              </a:spcAft>
              <a:defRPr/>
            </a:pPr>
            <a:r>
              <a:rPr lang="en-GB" sz="1100" dirty="0">
                <a:solidFill>
                  <a:srgbClr val="000000"/>
                </a:solidFill>
                <a:latin typeface="Segoe UI Semibold"/>
                <a:ea typeface="Segoe UI" pitchFamily="34" charset="0"/>
                <a:cs typeface="Segoe UI" pitchFamily="34" charset="0"/>
              </a:rPr>
              <a:t>What is the “Time out” policy (i.e. when users are automatically signed out)?</a:t>
            </a:r>
          </a:p>
        </p:txBody>
      </p:sp>
      <p:sp>
        <p:nvSpPr>
          <p:cNvPr id="88" name="Rectangle 87">
            <a:extLst>
              <a:ext uri="{FF2B5EF4-FFF2-40B4-BE49-F238E27FC236}">
                <a16:creationId xmlns:a16="http://schemas.microsoft.com/office/drawing/2014/main" id="{410A5551-C9C6-25CB-0B25-9F3F15E6BC9C}"/>
              </a:ext>
              <a:ext uri="{C183D7F6-B498-43B3-948B-1728B52AA6E4}">
                <adec:decorative xmlns:adec="http://schemas.microsoft.com/office/drawing/2017/decorative" val="0"/>
              </a:ext>
            </a:extLst>
          </p:cNvPr>
          <p:cNvSpPr/>
          <p:nvPr/>
        </p:nvSpPr>
        <p:spPr bwMode="auto">
          <a:xfrm>
            <a:off x="1292225" y="4341040"/>
            <a:ext cx="1898650" cy="97257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defTabSz="932472" fontAlgn="base">
              <a:spcBef>
                <a:spcPct val="0"/>
              </a:spcBef>
              <a:spcAft>
                <a:spcPts val="600"/>
              </a:spcAft>
              <a:defRPr/>
            </a:pPr>
            <a:r>
              <a:rPr lang="en-GB" sz="1100" dirty="0">
                <a:solidFill>
                  <a:srgbClr val="000000"/>
                </a:solidFill>
                <a:latin typeface="Segoe UI Semibold"/>
                <a:ea typeface="Segoe UI" pitchFamily="34" charset="0"/>
                <a:cs typeface="Segoe UI" pitchFamily="34" charset="0"/>
              </a:rPr>
              <a:t>Will you be deploying Shared Device Mode</a:t>
            </a:r>
            <a:br>
              <a:rPr lang="en-GB" sz="1100" dirty="0">
                <a:solidFill>
                  <a:srgbClr val="000000"/>
                </a:solidFill>
                <a:latin typeface="Segoe UI Semibold"/>
                <a:ea typeface="Segoe UI" pitchFamily="34" charset="0"/>
                <a:cs typeface="Segoe UI" pitchFamily="34" charset="0"/>
              </a:rPr>
            </a:br>
            <a:r>
              <a:rPr lang="en-GB" sz="1100" dirty="0">
                <a:solidFill>
                  <a:srgbClr val="000000"/>
                </a:solidFill>
                <a:latin typeface="Segoe UI Semibold"/>
                <a:ea typeface="Segoe UI" pitchFamily="34" charset="0"/>
                <a:cs typeface="Segoe UI" pitchFamily="34" charset="0"/>
              </a:rPr>
              <a:t>(also known as “Global</a:t>
            </a:r>
            <a:br>
              <a:rPr lang="en-GB" sz="1100" dirty="0">
                <a:solidFill>
                  <a:srgbClr val="000000"/>
                </a:solidFill>
                <a:latin typeface="Segoe UI Semibold"/>
                <a:ea typeface="Segoe UI" pitchFamily="34" charset="0"/>
                <a:cs typeface="Segoe UI" pitchFamily="34" charset="0"/>
              </a:rPr>
            </a:br>
            <a:r>
              <a:rPr lang="en-GB" sz="1100" dirty="0">
                <a:solidFill>
                  <a:srgbClr val="000000"/>
                </a:solidFill>
                <a:latin typeface="Segoe UI Semibold"/>
                <a:ea typeface="Segoe UI" pitchFamily="34" charset="0"/>
                <a:cs typeface="Segoe UI" pitchFamily="34" charset="0"/>
              </a:rPr>
              <a:t>Sign Out”)?</a:t>
            </a:r>
          </a:p>
        </p:txBody>
      </p:sp>
      <p:sp>
        <p:nvSpPr>
          <p:cNvPr id="97" name="Rectangle 96">
            <a:extLst>
              <a:ext uri="{FF2B5EF4-FFF2-40B4-BE49-F238E27FC236}">
                <a16:creationId xmlns:a16="http://schemas.microsoft.com/office/drawing/2014/main" id="{FC033EC7-ADF3-CFCD-15AC-88C97B1D964C}"/>
              </a:ext>
              <a:ext uri="{C183D7F6-B498-43B3-948B-1728B52AA6E4}">
                <adec:decorative xmlns:adec="http://schemas.microsoft.com/office/drawing/2017/decorative" val="0"/>
              </a:ext>
            </a:extLst>
          </p:cNvPr>
          <p:cNvSpPr/>
          <p:nvPr/>
        </p:nvSpPr>
        <p:spPr bwMode="auto">
          <a:xfrm>
            <a:off x="4140200" y="2995374"/>
            <a:ext cx="1898650" cy="80329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defTabSz="932472" fontAlgn="base">
              <a:spcBef>
                <a:spcPct val="0"/>
              </a:spcBef>
              <a:spcAft>
                <a:spcPts val="600"/>
              </a:spcAft>
              <a:defRPr/>
            </a:pPr>
            <a:r>
              <a:rPr lang="en-GB" sz="1100" dirty="0">
                <a:solidFill>
                  <a:srgbClr val="000000"/>
                </a:solidFill>
                <a:latin typeface="Segoe UI Semibold"/>
                <a:ea typeface="Segoe UI" pitchFamily="34" charset="0"/>
                <a:cs typeface="Segoe UI" pitchFamily="34" charset="0"/>
              </a:rPr>
              <a:t>What multi-factor authentication tool</a:t>
            </a:r>
            <a:br>
              <a:rPr lang="en-GB" sz="1100" dirty="0">
                <a:solidFill>
                  <a:srgbClr val="000000"/>
                </a:solidFill>
                <a:latin typeface="Segoe UI Semibold"/>
                <a:ea typeface="Segoe UI" pitchFamily="34" charset="0"/>
                <a:cs typeface="Segoe UI" pitchFamily="34" charset="0"/>
              </a:rPr>
            </a:br>
            <a:r>
              <a:rPr lang="en-GB" sz="1100" dirty="0">
                <a:solidFill>
                  <a:srgbClr val="000000"/>
                </a:solidFill>
                <a:latin typeface="Segoe UI Semibold"/>
                <a:ea typeface="Segoe UI" pitchFamily="34" charset="0"/>
                <a:cs typeface="Segoe UI" pitchFamily="34" charset="0"/>
              </a:rPr>
              <a:t>are you using?</a:t>
            </a:r>
          </a:p>
        </p:txBody>
      </p:sp>
      <p:sp>
        <p:nvSpPr>
          <p:cNvPr id="99" name="Rectangle 98">
            <a:extLst>
              <a:ext uri="{FF2B5EF4-FFF2-40B4-BE49-F238E27FC236}">
                <a16:creationId xmlns:a16="http://schemas.microsoft.com/office/drawing/2014/main" id="{69077A66-2474-540F-8810-2631CE676A13}"/>
              </a:ext>
              <a:ext uri="{C183D7F6-B498-43B3-948B-1728B52AA6E4}">
                <adec:decorative xmlns:adec="http://schemas.microsoft.com/office/drawing/2017/decorative" val="0"/>
              </a:ext>
            </a:extLst>
          </p:cNvPr>
          <p:cNvSpPr/>
          <p:nvPr/>
        </p:nvSpPr>
        <p:spPr bwMode="auto">
          <a:xfrm>
            <a:off x="4140200" y="4341040"/>
            <a:ext cx="1898650" cy="97257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defTabSz="932472" fontAlgn="base">
              <a:spcBef>
                <a:spcPct val="0"/>
              </a:spcBef>
              <a:spcAft>
                <a:spcPts val="600"/>
              </a:spcAft>
              <a:defRPr/>
            </a:pPr>
            <a:r>
              <a:rPr lang="en-GB" sz="1100">
                <a:solidFill>
                  <a:srgbClr val="000000"/>
                </a:solidFill>
                <a:latin typeface="Segoe UI Semibold"/>
                <a:ea typeface="Segoe UI" pitchFamily="34" charset="0"/>
                <a:cs typeface="Segoe UI" pitchFamily="34" charset="0"/>
              </a:rPr>
              <a:t>Do you have any business-critical applications that won’t work with Microsoft Authenticator?</a:t>
            </a:r>
          </a:p>
        </p:txBody>
      </p:sp>
      <p:sp>
        <p:nvSpPr>
          <p:cNvPr id="100" name="Rectangle 99">
            <a:extLst>
              <a:ext uri="{FF2B5EF4-FFF2-40B4-BE49-F238E27FC236}">
                <a16:creationId xmlns:a16="http://schemas.microsoft.com/office/drawing/2014/main" id="{EA700FB7-DE51-FE95-F0EB-DF9A92112BAF}"/>
              </a:ext>
              <a:ext uri="{C183D7F6-B498-43B3-948B-1728B52AA6E4}">
                <adec:decorative xmlns:adec="http://schemas.microsoft.com/office/drawing/2017/decorative" val="0"/>
              </a:ext>
            </a:extLst>
          </p:cNvPr>
          <p:cNvSpPr/>
          <p:nvPr/>
        </p:nvSpPr>
        <p:spPr bwMode="auto">
          <a:xfrm>
            <a:off x="6988175" y="3080012"/>
            <a:ext cx="1898650" cy="63402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defTabSz="932472" fontAlgn="base">
              <a:spcBef>
                <a:spcPct val="0"/>
              </a:spcBef>
              <a:spcAft>
                <a:spcPts val="600"/>
              </a:spcAft>
              <a:defRPr/>
            </a:pPr>
            <a:r>
              <a:rPr lang="en-GB" sz="1100" dirty="0">
                <a:solidFill>
                  <a:srgbClr val="000000"/>
                </a:solidFill>
                <a:latin typeface="Segoe UI Semibold"/>
                <a:ea typeface="Segoe UI" pitchFamily="34" charset="0"/>
                <a:cs typeface="Segoe UI" pitchFamily="34" charset="0"/>
              </a:rPr>
              <a:t>What are you accepting as methods of authentication?</a:t>
            </a:r>
          </a:p>
        </p:txBody>
      </p:sp>
      <p:sp>
        <p:nvSpPr>
          <p:cNvPr id="101" name="Rectangle 100">
            <a:extLst>
              <a:ext uri="{FF2B5EF4-FFF2-40B4-BE49-F238E27FC236}">
                <a16:creationId xmlns:a16="http://schemas.microsoft.com/office/drawing/2014/main" id="{A5BB85E0-D7FC-2820-1352-278D6FE54FEE}"/>
              </a:ext>
              <a:ext uri="{C183D7F6-B498-43B3-948B-1728B52AA6E4}">
                <adec:decorative xmlns:adec="http://schemas.microsoft.com/office/drawing/2017/decorative" val="0"/>
              </a:ext>
            </a:extLst>
          </p:cNvPr>
          <p:cNvSpPr/>
          <p:nvPr/>
        </p:nvSpPr>
        <p:spPr bwMode="auto">
          <a:xfrm>
            <a:off x="6988175" y="4425678"/>
            <a:ext cx="1898650" cy="80329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defTabSz="932472" fontAlgn="base">
              <a:spcBef>
                <a:spcPct val="0"/>
              </a:spcBef>
              <a:spcAft>
                <a:spcPts val="600"/>
              </a:spcAft>
              <a:defRPr/>
            </a:pPr>
            <a:r>
              <a:rPr lang="en-GB" sz="1100" dirty="0">
                <a:solidFill>
                  <a:srgbClr val="000000"/>
                </a:solidFill>
                <a:latin typeface="Segoe UI Semibold"/>
                <a:ea typeface="Segoe UI" pitchFamily="34" charset="0"/>
                <a:cs typeface="Segoe UI" pitchFamily="34" charset="0"/>
              </a:rPr>
              <a:t>Will you allow biometric authentication (e.g. </a:t>
            </a:r>
            <a:r>
              <a:rPr lang="en-GB" sz="1100" dirty="0" err="1">
                <a:solidFill>
                  <a:srgbClr val="000000"/>
                </a:solidFill>
                <a:latin typeface="Segoe UI Semibold"/>
                <a:ea typeface="Segoe UI" pitchFamily="34" charset="0"/>
                <a:cs typeface="Segoe UI" pitchFamily="34" charset="0"/>
              </a:rPr>
              <a:t>TouchID</a:t>
            </a:r>
            <a:r>
              <a:rPr lang="en-GB" sz="1100" dirty="0">
                <a:solidFill>
                  <a:srgbClr val="000000"/>
                </a:solidFill>
                <a:latin typeface="Segoe UI Semibold"/>
                <a:ea typeface="Segoe UI" pitchFamily="34" charset="0"/>
                <a:cs typeface="Segoe UI" pitchFamily="34" charset="0"/>
              </a:rPr>
              <a:t>, </a:t>
            </a:r>
            <a:r>
              <a:rPr lang="en-GB" sz="1100" dirty="0" err="1">
                <a:solidFill>
                  <a:srgbClr val="000000"/>
                </a:solidFill>
                <a:latin typeface="Segoe UI Semibold"/>
                <a:ea typeface="Segoe UI" pitchFamily="34" charset="0"/>
                <a:cs typeface="Segoe UI" pitchFamily="34" charset="0"/>
              </a:rPr>
              <a:t>FaceID</a:t>
            </a:r>
            <a:r>
              <a:rPr lang="en-GB" sz="1100" dirty="0">
                <a:solidFill>
                  <a:srgbClr val="000000"/>
                </a:solidFill>
                <a:latin typeface="Segoe UI Semibold"/>
                <a:ea typeface="Segoe UI" pitchFamily="34" charset="0"/>
                <a:cs typeface="Segoe UI" pitchFamily="34" charset="0"/>
              </a:rPr>
              <a:t>)</a:t>
            </a:r>
          </a:p>
        </p:txBody>
      </p:sp>
      <p:sp>
        <p:nvSpPr>
          <p:cNvPr id="105" name="Rectangle 104">
            <a:extLst>
              <a:ext uri="{FF2B5EF4-FFF2-40B4-BE49-F238E27FC236}">
                <a16:creationId xmlns:a16="http://schemas.microsoft.com/office/drawing/2014/main" id="{03748932-18EF-07E4-ACDE-8C26950F1511}"/>
              </a:ext>
              <a:ext uri="{C183D7F6-B498-43B3-948B-1728B52AA6E4}">
                <adec:decorative xmlns:adec="http://schemas.microsoft.com/office/drawing/2017/decorative" val="0"/>
              </a:ext>
            </a:extLst>
          </p:cNvPr>
          <p:cNvSpPr/>
          <p:nvPr/>
        </p:nvSpPr>
        <p:spPr bwMode="auto">
          <a:xfrm>
            <a:off x="9836150" y="2995374"/>
            <a:ext cx="1898650" cy="80329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defTabSz="932472" fontAlgn="base">
              <a:spcBef>
                <a:spcPct val="0"/>
              </a:spcBef>
              <a:spcAft>
                <a:spcPts val="600"/>
              </a:spcAft>
              <a:defRPr/>
            </a:pPr>
            <a:r>
              <a:rPr lang="en-GB" sz="1100">
                <a:solidFill>
                  <a:srgbClr val="000000"/>
                </a:solidFill>
                <a:latin typeface="Segoe UI Semibold"/>
                <a:ea typeface="Segoe UI" pitchFamily="34" charset="0"/>
                <a:cs typeface="Segoe UI" pitchFamily="34" charset="0"/>
              </a:rPr>
              <a:t>Are you using the same multi-factor authentication tool across all applications?</a:t>
            </a:r>
          </a:p>
        </p:txBody>
      </p:sp>
      <p:grpSp>
        <p:nvGrpSpPr>
          <p:cNvPr id="106" name="Group 105" descr="Button to view What are you accepting as methods of authentication?&#10;">
            <a:extLst>
              <a:ext uri="{FF2B5EF4-FFF2-40B4-BE49-F238E27FC236}">
                <a16:creationId xmlns:a16="http://schemas.microsoft.com/office/drawing/2014/main" id="{04A50AC3-B60F-C83F-362B-A1F7903B0133}"/>
              </a:ext>
              <a:ext uri="{C183D7F6-B498-43B3-948B-1728B52AA6E4}">
                <adec:decorative xmlns:adec="http://schemas.microsoft.com/office/drawing/2017/decorative" val="0"/>
              </a:ext>
            </a:extLst>
          </p:cNvPr>
          <p:cNvGrpSpPr/>
          <p:nvPr/>
        </p:nvGrpSpPr>
        <p:grpSpPr>
          <a:xfrm>
            <a:off x="8585589" y="3755435"/>
            <a:ext cx="230609" cy="231532"/>
            <a:chOff x="3880453" y="5148625"/>
            <a:chExt cx="230609" cy="231532"/>
          </a:xfrm>
        </p:grpSpPr>
        <p:grpSp>
          <p:nvGrpSpPr>
            <p:cNvPr id="107" name="Group 106">
              <a:extLst>
                <a:ext uri="{FF2B5EF4-FFF2-40B4-BE49-F238E27FC236}">
                  <a16:creationId xmlns:a16="http://schemas.microsoft.com/office/drawing/2014/main" id="{8D124D66-C400-3B04-838B-2FC05BDFFCBB}"/>
                </a:ext>
              </a:extLst>
            </p:cNvPr>
            <p:cNvGrpSpPr/>
            <p:nvPr/>
          </p:nvGrpSpPr>
          <p:grpSpPr>
            <a:xfrm>
              <a:off x="3880453" y="5148625"/>
              <a:ext cx="230609" cy="231532"/>
              <a:chOff x="-1827186" y="5547821"/>
              <a:chExt cx="624246" cy="626744"/>
            </a:xfrm>
          </p:grpSpPr>
          <p:pic>
            <p:nvPicPr>
              <p:cNvPr id="109" name="Picture 108">
                <a:extLst>
                  <a:ext uri="{FF2B5EF4-FFF2-40B4-BE49-F238E27FC236}">
                    <a16:creationId xmlns:a16="http://schemas.microsoft.com/office/drawing/2014/main" id="{CE69D343-2247-11B5-A30D-11720EFC6620}"/>
                  </a:ext>
                </a:extLst>
              </p:cNvPr>
              <p:cNvPicPr>
                <a:picLocks noChangeAspect="1"/>
              </p:cNvPicPr>
              <p:nvPr/>
            </p:nvPicPr>
            <p:blipFill>
              <a:blip r:embed="rId8">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110" name="Graphic 109" descr="Cursor with solid fill">
                <a:extLst>
                  <a:ext uri="{FF2B5EF4-FFF2-40B4-BE49-F238E27FC236}">
                    <a16:creationId xmlns:a16="http://schemas.microsoft.com/office/drawing/2014/main" id="{E67DEF7B-2B9F-3551-A6C9-4602C31F144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76065" y="5600192"/>
                <a:ext cx="522002" cy="522002"/>
              </a:xfrm>
              <a:prstGeom prst="rect">
                <a:avLst/>
              </a:prstGeom>
            </p:spPr>
          </p:pic>
        </p:grpSp>
        <p:sp>
          <p:nvSpPr>
            <p:cNvPr id="108" name="Oval 107">
              <a:hlinkClick r:id="rId9" action="ppaction://hlinksldjump"/>
              <a:extLst>
                <a:ext uri="{FF2B5EF4-FFF2-40B4-BE49-F238E27FC236}">
                  <a16:creationId xmlns:a16="http://schemas.microsoft.com/office/drawing/2014/main" id="{6DFABDB7-D1EF-D6EB-0185-89F9CB4397AA}"/>
                </a:ext>
              </a:extLst>
            </p:cNvPr>
            <p:cNvSpPr>
              <a:spLocks/>
            </p:cNvSpPr>
            <p:nvPr/>
          </p:nvSpPr>
          <p:spPr bwMode="auto">
            <a:xfrm>
              <a:off x="3880453" y="5148625"/>
              <a:ext cx="230609" cy="231532"/>
            </a:xfrm>
            <a:prstGeom prst="ellipse">
              <a:avLst/>
            </a:prstGeom>
            <a:solidFill>
              <a:schemeClr val="accent3">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112" name="Group 111" descr="Button to view What is the “Time out” policy (i.e. when users are automatically signed out)? online">
            <a:extLst>
              <a:ext uri="{FF2B5EF4-FFF2-40B4-BE49-F238E27FC236}">
                <a16:creationId xmlns:a16="http://schemas.microsoft.com/office/drawing/2014/main" id="{5168F298-1DF5-33F2-2E64-AF2B6370267E}"/>
              </a:ext>
              <a:ext uri="{C183D7F6-B498-43B3-948B-1728B52AA6E4}">
                <adec:decorative xmlns:adec="http://schemas.microsoft.com/office/drawing/2017/decorative" val="0"/>
              </a:ext>
            </a:extLst>
          </p:cNvPr>
          <p:cNvGrpSpPr/>
          <p:nvPr/>
        </p:nvGrpSpPr>
        <p:grpSpPr>
          <a:xfrm>
            <a:off x="2932819" y="3780467"/>
            <a:ext cx="230609" cy="231532"/>
            <a:chOff x="1981803" y="5148625"/>
            <a:chExt cx="230609" cy="231532"/>
          </a:xfrm>
        </p:grpSpPr>
        <p:grpSp>
          <p:nvGrpSpPr>
            <p:cNvPr id="113" name="Group 112">
              <a:extLst>
                <a:ext uri="{FF2B5EF4-FFF2-40B4-BE49-F238E27FC236}">
                  <a16:creationId xmlns:a16="http://schemas.microsoft.com/office/drawing/2014/main" id="{B77C48CB-DE83-8F93-9FC5-0F0BA86CB44E}"/>
                </a:ext>
              </a:extLst>
            </p:cNvPr>
            <p:cNvGrpSpPr/>
            <p:nvPr/>
          </p:nvGrpSpPr>
          <p:grpSpPr>
            <a:xfrm>
              <a:off x="1981803" y="5148625"/>
              <a:ext cx="230609" cy="231532"/>
              <a:chOff x="1981803" y="5148625"/>
              <a:chExt cx="230609" cy="231532"/>
            </a:xfrm>
          </p:grpSpPr>
          <p:pic>
            <p:nvPicPr>
              <p:cNvPr id="115" name="Picture 114">
                <a:extLst>
                  <a:ext uri="{FF2B5EF4-FFF2-40B4-BE49-F238E27FC236}">
                    <a16:creationId xmlns:a16="http://schemas.microsoft.com/office/drawing/2014/main" id="{52BA0F60-4F53-8F0D-C811-31C68E4CEFD4}"/>
                  </a:ext>
                </a:extLst>
              </p:cNvPr>
              <p:cNvPicPr>
                <a:picLocks noChangeAspect="1"/>
              </p:cNvPicPr>
              <p:nvPr/>
            </p:nvPicPr>
            <p:blipFill>
              <a:blip r:embed="rId8">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981803" y="5148625"/>
                <a:ext cx="230609" cy="231532"/>
              </a:xfrm>
              <a:prstGeom prst="rect">
                <a:avLst/>
              </a:prstGeom>
              <a:effectLst>
                <a:outerShdw blurRad="266700" sx="102000" sy="102000" algn="ctr" rotWithShape="0">
                  <a:schemeClr val="accent1">
                    <a:alpha val="96000"/>
                  </a:schemeClr>
                </a:outerShdw>
              </a:effectLst>
            </p:spPr>
          </p:pic>
          <p:pic>
            <p:nvPicPr>
              <p:cNvPr id="116" name="Picture 115">
                <a:extLst>
                  <a:ext uri="{FF2B5EF4-FFF2-40B4-BE49-F238E27FC236}">
                    <a16:creationId xmlns:a16="http://schemas.microsoft.com/office/drawing/2014/main" id="{C0D0BB81-3C26-D62A-768B-C79A41C34134}"/>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114" name="Oval 113">
              <a:hlinkClick r:id="rId12"/>
              <a:extLst>
                <a:ext uri="{FF2B5EF4-FFF2-40B4-BE49-F238E27FC236}">
                  <a16:creationId xmlns:a16="http://schemas.microsoft.com/office/drawing/2014/main" id="{034B0AA1-EBD7-ED9C-F7FD-12D0407E581E}"/>
                </a:ext>
              </a:extLst>
            </p:cNvPr>
            <p:cNvSpPr>
              <a:spLocks/>
            </p:cNvSpPr>
            <p:nvPr/>
          </p:nvSpPr>
          <p:spPr bwMode="auto">
            <a:xfrm>
              <a:off x="1981803" y="5148625"/>
              <a:ext cx="230609" cy="231532"/>
            </a:xfrm>
            <a:prstGeom prst="ellipse">
              <a:avLst/>
            </a:prstGeom>
            <a:solidFill>
              <a:schemeClr val="accent3">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117" name="Group 116" descr="Button to view Will you be deploying Shared Device Mode&#10;(also known as “Global&#10;Sign Out”)?&#10; online">
            <a:extLst>
              <a:ext uri="{FF2B5EF4-FFF2-40B4-BE49-F238E27FC236}">
                <a16:creationId xmlns:a16="http://schemas.microsoft.com/office/drawing/2014/main" id="{3FEA9BF3-E8CB-CBD0-AC75-4D439D74F76C}"/>
              </a:ext>
              <a:ext uri="{C183D7F6-B498-43B3-948B-1728B52AA6E4}">
                <adec:decorative xmlns:adec="http://schemas.microsoft.com/office/drawing/2017/decorative" val="0"/>
              </a:ext>
            </a:extLst>
          </p:cNvPr>
          <p:cNvGrpSpPr/>
          <p:nvPr/>
        </p:nvGrpSpPr>
        <p:grpSpPr>
          <a:xfrm>
            <a:off x="2909959" y="5180356"/>
            <a:ext cx="230609" cy="231532"/>
            <a:chOff x="1981803" y="5148625"/>
            <a:chExt cx="230609" cy="231532"/>
          </a:xfrm>
        </p:grpSpPr>
        <p:grpSp>
          <p:nvGrpSpPr>
            <p:cNvPr id="118" name="Group 117">
              <a:extLst>
                <a:ext uri="{FF2B5EF4-FFF2-40B4-BE49-F238E27FC236}">
                  <a16:creationId xmlns:a16="http://schemas.microsoft.com/office/drawing/2014/main" id="{24EB6762-2B5F-38A1-BC7E-A49FF8BCF441}"/>
                </a:ext>
              </a:extLst>
            </p:cNvPr>
            <p:cNvGrpSpPr/>
            <p:nvPr/>
          </p:nvGrpSpPr>
          <p:grpSpPr>
            <a:xfrm>
              <a:off x="1981803" y="5148625"/>
              <a:ext cx="230609" cy="231532"/>
              <a:chOff x="1981803" y="5148625"/>
              <a:chExt cx="230609" cy="231532"/>
            </a:xfrm>
          </p:grpSpPr>
          <p:pic>
            <p:nvPicPr>
              <p:cNvPr id="120" name="Picture 119">
                <a:extLst>
                  <a:ext uri="{FF2B5EF4-FFF2-40B4-BE49-F238E27FC236}">
                    <a16:creationId xmlns:a16="http://schemas.microsoft.com/office/drawing/2014/main" id="{B009C53D-3C85-9D1E-DE3F-DE1D2E473754}"/>
                  </a:ext>
                </a:extLst>
              </p:cNvPr>
              <p:cNvPicPr>
                <a:picLocks noChangeAspect="1"/>
              </p:cNvPicPr>
              <p:nvPr/>
            </p:nvPicPr>
            <p:blipFill>
              <a:blip r:embed="rId8">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981803" y="5148625"/>
                <a:ext cx="230609" cy="231532"/>
              </a:xfrm>
              <a:prstGeom prst="rect">
                <a:avLst/>
              </a:prstGeom>
              <a:effectLst>
                <a:outerShdw blurRad="266700" sx="102000" sy="102000" algn="ctr" rotWithShape="0">
                  <a:schemeClr val="accent1">
                    <a:alpha val="96000"/>
                  </a:schemeClr>
                </a:outerShdw>
              </a:effectLst>
            </p:spPr>
          </p:pic>
          <p:pic>
            <p:nvPicPr>
              <p:cNvPr id="121" name="Picture 120">
                <a:extLst>
                  <a:ext uri="{FF2B5EF4-FFF2-40B4-BE49-F238E27FC236}">
                    <a16:creationId xmlns:a16="http://schemas.microsoft.com/office/drawing/2014/main" id="{420013E6-1041-BC27-0C18-2C9F525D7F17}"/>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119" name="Oval 118">
              <a:hlinkClick r:id="rId13"/>
              <a:extLst>
                <a:ext uri="{FF2B5EF4-FFF2-40B4-BE49-F238E27FC236}">
                  <a16:creationId xmlns:a16="http://schemas.microsoft.com/office/drawing/2014/main" id="{703C5840-F71F-6496-24C5-7A41FA30C59F}"/>
                </a:ext>
              </a:extLst>
            </p:cNvPr>
            <p:cNvSpPr>
              <a:spLocks/>
            </p:cNvSpPr>
            <p:nvPr/>
          </p:nvSpPr>
          <p:spPr bwMode="auto">
            <a:xfrm>
              <a:off x="1981803" y="5148625"/>
              <a:ext cx="230609" cy="231532"/>
            </a:xfrm>
            <a:prstGeom prst="ellipse">
              <a:avLst/>
            </a:prstGeom>
            <a:solidFill>
              <a:schemeClr val="accent3">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123" name="Group 122">
            <a:extLst>
              <a:ext uri="{FF2B5EF4-FFF2-40B4-BE49-F238E27FC236}">
                <a16:creationId xmlns:a16="http://schemas.microsoft.com/office/drawing/2014/main" id="{948D36DB-F5E9-3FD9-9F7D-8BDD426EAF7F}"/>
              </a:ext>
              <a:ext uri="{C183D7F6-B498-43B3-948B-1728B52AA6E4}">
                <adec:decorative xmlns:adec="http://schemas.microsoft.com/office/drawing/2017/decorative" val="1"/>
              </a:ext>
            </a:extLst>
          </p:cNvPr>
          <p:cNvGrpSpPr/>
          <p:nvPr/>
        </p:nvGrpSpPr>
        <p:grpSpPr>
          <a:xfrm>
            <a:off x="768737" y="3254916"/>
            <a:ext cx="209164" cy="284216"/>
            <a:chOff x="1318122" y="1489547"/>
            <a:chExt cx="161925" cy="220027"/>
          </a:xfrm>
        </p:grpSpPr>
        <p:sp>
          <p:nvSpPr>
            <p:cNvPr id="124" name="Freeform: Shape 123">
              <a:extLst>
                <a:ext uri="{FF2B5EF4-FFF2-40B4-BE49-F238E27FC236}">
                  <a16:creationId xmlns:a16="http://schemas.microsoft.com/office/drawing/2014/main" id="{79F2629A-A6FC-AA04-3F08-73A7D29476C3}"/>
                </a:ext>
              </a:extLst>
            </p:cNvPr>
            <p:cNvSpPr/>
            <p:nvPr/>
          </p:nvSpPr>
          <p:spPr>
            <a:xfrm>
              <a:off x="1337172" y="1489547"/>
              <a:ext cx="123825" cy="104775"/>
            </a:xfrm>
            <a:custGeom>
              <a:avLst/>
              <a:gdLst>
                <a:gd name="connsiteX0" fmla="*/ 123825 w 123825"/>
                <a:gd name="connsiteY0" fmla="*/ 45720 h 104775"/>
                <a:gd name="connsiteX1" fmla="*/ 61913 w 123825"/>
                <a:gd name="connsiteY1" fmla="*/ 104775 h 104775"/>
                <a:gd name="connsiteX2" fmla="*/ 0 w 123825"/>
                <a:gd name="connsiteY2" fmla="*/ 45720 h 104775"/>
                <a:gd name="connsiteX3" fmla="*/ 0 w 123825"/>
                <a:gd name="connsiteY3" fmla="*/ 0 h 104775"/>
                <a:gd name="connsiteX4" fmla="*/ 123825 w 123825"/>
                <a:gd name="connsiteY4" fmla="*/ 0 h 104775"/>
                <a:gd name="connsiteX5" fmla="*/ 123825 w 123825"/>
                <a:gd name="connsiteY5" fmla="*/ 4572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25" h="104775">
                  <a:moveTo>
                    <a:pt x="123825" y="45720"/>
                  </a:moveTo>
                  <a:cubicBezTo>
                    <a:pt x="123825" y="78105"/>
                    <a:pt x="96202" y="104775"/>
                    <a:pt x="61913" y="104775"/>
                  </a:cubicBezTo>
                  <a:cubicBezTo>
                    <a:pt x="27623" y="104775"/>
                    <a:pt x="0" y="78105"/>
                    <a:pt x="0" y="45720"/>
                  </a:cubicBezTo>
                  <a:lnTo>
                    <a:pt x="0" y="0"/>
                  </a:lnTo>
                  <a:lnTo>
                    <a:pt x="123825" y="0"/>
                  </a:lnTo>
                  <a:lnTo>
                    <a:pt x="123825" y="45720"/>
                  </a:lnTo>
                  <a:close/>
                </a:path>
              </a:pathLst>
            </a:custGeom>
            <a:noFill/>
            <a:ln w="15875" cap="rnd">
              <a:solidFill>
                <a:schemeClr val="tx2"/>
              </a:solidFill>
              <a:prstDash val="solid"/>
              <a:round/>
            </a:ln>
          </p:spPr>
          <p:txBody>
            <a:bodyPr rtlCol="0" anchor="ctr"/>
            <a:lstStyle/>
            <a:p>
              <a:endParaRPr lang="en-GB"/>
            </a:p>
          </p:txBody>
        </p:sp>
        <p:sp>
          <p:nvSpPr>
            <p:cNvPr id="125" name="Freeform: Shape 124">
              <a:extLst>
                <a:ext uri="{FF2B5EF4-FFF2-40B4-BE49-F238E27FC236}">
                  <a16:creationId xmlns:a16="http://schemas.microsoft.com/office/drawing/2014/main" id="{BFE982AA-51CB-41A8-8FFB-C3E1369EAF1A}"/>
                </a:ext>
              </a:extLst>
            </p:cNvPr>
            <p:cNvSpPr/>
            <p:nvPr/>
          </p:nvSpPr>
          <p:spPr>
            <a:xfrm>
              <a:off x="1337172" y="1595274"/>
              <a:ext cx="123825" cy="104775"/>
            </a:xfrm>
            <a:custGeom>
              <a:avLst/>
              <a:gdLst>
                <a:gd name="connsiteX0" fmla="*/ 123825 w 123825"/>
                <a:gd name="connsiteY0" fmla="*/ 59055 h 104775"/>
                <a:gd name="connsiteX1" fmla="*/ 61913 w 123825"/>
                <a:gd name="connsiteY1" fmla="*/ 0 h 104775"/>
                <a:gd name="connsiteX2" fmla="*/ 0 w 123825"/>
                <a:gd name="connsiteY2" fmla="*/ 59055 h 104775"/>
                <a:gd name="connsiteX3" fmla="*/ 0 w 123825"/>
                <a:gd name="connsiteY3" fmla="*/ 104775 h 104775"/>
                <a:gd name="connsiteX4" fmla="*/ 123825 w 123825"/>
                <a:gd name="connsiteY4" fmla="*/ 104775 h 104775"/>
                <a:gd name="connsiteX5" fmla="*/ 123825 w 123825"/>
                <a:gd name="connsiteY5" fmla="*/ 59055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25" h="104775">
                  <a:moveTo>
                    <a:pt x="123825" y="59055"/>
                  </a:moveTo>
                  <a:cubicBezTo>
                    <a:pt x="123825" y="26670"/>
                    <a:pt x="96202" y="0"/>
                    <a:pt x="61913" y="0"/>
                  </a:cubicBezTo>
                  <a:cubicBezTo>
                    <a:pt x="27623" y="0"/>
                    <a:pt x="0" y="26670"/>
                    <a:pt x="0" y="59055"/>
                  </a:cubicBezTo>
                  <a:lnTo>
                    <a:pt x="0" y="104775"/>
                  </a:lnTo>
                  <a:lnTo>
                    <a:pt x="123825" y="104775"/>
                  </a:lnTo>
                  <a:lnTo>
                    <a:pt x="123825" y="59055"/>
                  </a:lnTo>
                  <a:close/>
                </a:path>
              </a:pathLst>
            </a:custGeom>
            <a:noFill/>
            <a:ln w="15875" cap="rnd">
              <a:solidFill>
                <a:schemeClr val="tx2"/>
              </a:solidFill>
              <a:prstDash val="solid"/>
              <a:round/>
            </a:ln>
          </p:spPr>
          <p:txBody>
            <a:bodyPr rtlCol="0" anchor="ctr"/>
            <a:lstStyle/>
            <a:p>
              <a:endParaRPr lang="en-GB"/>
            </a:p>
          </p:txBody>
        </p:sp>
        <p:sp>
          <p:nvSpPr>
            <p:cNvPr id="131" name="Freeform: Shape 130">
              <a:extLst>
                <a:ext uri="{FF2B5EF4-FFF2-40B4-BE49-F238E27FC236}">
                  <a16:creationId xmlns:a16="http://schemas.microsoft.com/office/drawing/2014/main" id="{C57C2903-59DB-AC68-FCFD-8C9473358317}"/>
                </a:ext>
              </a:extLst>
            </p:cNvPr>
            <p:cNvSpPr/>
            <p:nvPr/>
          </p:nvSpPr>
          <p:spPr>
            <a:xfrm>
              <a:off x="1318122" y="1489547"/>
              <a:ext cx="161925" cy="9525"/>
            </a:xfrm>
            <a:custGeom>
              <a:avLst/>
              <a:gdLst>
                <a:gd name="connsiteX0" fmla="*/ 0 w 161925"/>
                <a:gd name="connsiteY0" fmla="*/ 0 h 0"/>
                <a:gd name="connsiteX1" fmla="*/ 161925 w 161925"/>
                <a:gd name="connsiteY1" fmla="*/ 0 h 0"/>
              </a:gdLst>
              <a:ahLst/>
              <a:cxnLst>
                <a:cxn ang="0">
                  <a:pos x="connsiteX0" y="connsiteY0"/>
                </a:cxn>
                <a:cxn ang="0">
                  <a:pos x="connsiteX1" y="connsiteY1"/>
                </a:cxn>
              </a:cxnLst>
              <a:rect l="l" t="t" r="r" b="b"/>
              <a:pathLst>
                <a:path w="161925">
                  <a:moveTo>
                    <a:pt x="0" y="0"/>
                  </a:moveTo>
                  <a:lnTo>
                    <a:pt x="161925" y="0"/>
                  </a:lnTo>
                </a:path>
              </a:pathLst>
            </a:custGeom>
            <a:noFill/>
            <a:ln w="15875" cap="rnd">
              <a:solidFill>
                <a:schemeClr val="tx2"/>
              </a:solidFill>
              <a:prstDash val="solid"/>
              <a:round/>
            </a:ln>
          </p:spPr>
          <p:txBody>
            <a:bodyPr rtlCol="0" anchor="ctr"/>
            <a:lstStyle/>
            <a:p>
              <a:endParaRPr lang="en-GB"/>
            </a:p>
          </p:txBody>
        </p:sp>
        <p:sp>
          <p:nvSpPr>
            <p:cNvPr id="132" name="Freeform: Shape 131">
              <a:extLst>
                <a:ext uri="{FF2B5EF4-FFF2-40B4-BE49-F238E27FC236}">
                  <a16:creationId xmlns:a16="http://schemas.microsoft.com/office/drawing/2014/main" id="{FA4438D8-A3A1-A5B4-0D41-61D316C1A55F}"/>
                </a:ext>
              </a:extLst>
            </p:cNvPr>
            <p:cNvSpPr/>
            <p:nvPr/>
          </p:nvSpPr>
          <p:spPr>
            <a:xfrm>
              <a:off x="1318122" y="1700049"/>
              <a:ext cx="161925" cy="9525"/>
            </a:xfrm>
            <a:custGeom>
              <a:avLst/>
              <a:gdLst>
                <a:gd name="connsiteX0" fmla="*/ 0 w 161925"/>
                <a:gd name="connsiteY0" fmla="*/ 0 h 0"/>
                <a:gd name="connsiteX1" fmla="*/ 161925 w 161925"/>
                <a:gd name="connsiteY1" fmla="*/ 0 h 0"/>
              </a:gdLst>
              <a:ahLst/>
              <a:cxnLst>
                <a:cxn ang="0">
                  <a:pos x="connsiteX0" y="connsiteY0"/>
                </a:cxn>
                <a:cxn ang="0">
                  <a:pos x="connsiteX1" y="connsiteY1"/>
                </a:cxn>
              </a:cxnLst>
              <a:rect l="l" t="t" r="r" b="b"/>
              <a:pathLst>
                <a:path w="161925">
                  <a:moveTo>
                    <a:pt x="0" y="0"/>
                  </a:moveTo>
                  <a:lnTo>
                    <a:pt x="161925" y="0"/>
                  </a:lnTo>
                </a:path>
              </a:pathLst>
            </a:custGeom>
            <a:noFill/>
            <a:ln w="15875" cap="rnd">
              <a:solidFill>
                <a:schemeClr val="tx2"/>
              </a:solidFill>
              <a:prstDash val="solid"/>
              <a:round/>
            </a:ln>
          </p:spPr>
          <p:txBody>
            <a:bodyPr rtlCol="0" anchor="ctr"/>
            <a:lstStyle/>
            <a:p>
              <a:endParaRPr lang="en-GB"/>
            </a:p>
          </p:txBody>
        </p:sp>
        <p:sp>
          <p:nvSpPr>
            <p:cNvPr id="139" name="Freeform: Shape 138">
              <a:extLst>
                <a:ext uri="{FF2B5EF4-FFF2-40B4-BE49-F238E27FC236}">
                  <a16:creationId xmlns:a16="http://schemas.microsoft.com/office/drawing/2014/main" id="{D807EEDA-5542-1D7B-75F6-F3C50C912E46}"/>
                </a:ext>
              </a:extLst>
            </p:cNvPr>
            <p:cNvSpPr/>
            <p:nvPr/>
          </p:nvSpPr>
          <p:spPr>
            <a:xfrm>
              <a:off x="1337172" y="1635279"/>
              <a:ext cx="123825" cy="19050"/>
            </a:xfrm>
            <a:custGeom>
              <a:avLst/>
              <a:gdLst>
                <a:gd name="connsiteX0" fmla="*/ 0 w 123825"/>
                <a:gd name="connsiteY0" fmla="*/ 27623 h 19050"/>
                <a:gd name="connsiteX1" fmla="*/ 33338 w 123825"/>
                <a:gd name="connsiteY1" fmla="*/ 27623 h 19050"/>
                <a:gd name="connsiteX2" fmla="*/ 61913 w 123825"/>
                <a:gd name="connsiteY2" fmla="*/ 0 h 19050"/>
                <a:gd name="connsiteX3" fmla="*/ 90488 w 123825"/>
                <a:gd name="connsiteY3" fmla="*/ 27623 h 19050"/>
                <a:gd name="connsiteX4" fmla="*/ 123825 w 123825"/>
                <a:gd name="connsiteY4" fmla="*/ 27623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 h="19050">
                  <a:moveTo>
                    <a:pt x="0" y="27623"/>
                  </a:moveTo>
                  <a:lnTo>
                    <a:pt x="33338" y="27623"/>
                  </a:lnTo>
                  <a:lnTo>
                    <a:pt x="61913" y="0"/>
                  </a:lnTo>
                  <a:lnTo>
                    <a:pt x="90488" y="27623"/>
                  </a:lnTo>
                  <a:lnTo>
                    <a:pt x="123825" y="27623"/>
                  </a:lnTo>
                </a:path>
              </a:pathLst>
            </a:custGeom>
            <a:noFill/>
            <a:ln w="15875" cap="rnd">
              <a:solidFill>
                <a:schemeClr val="tx2"/>
              </a:solidFill>
              <a:prstDash val="solid"/>
              <a:round/>
            </a:ln>
          </p:spPr>
          <p:txBody>
            <a:bodyPr rtlCol="0" anchor="ctr"/>
            <a:lstStyle/>
            <a:p>
              <a:endParaRPr lang="en-GB"/>
            </a:p>
          </p:txBody>
        </p:sp>
        <p:sp>
          <p:nvSpPr>
            <p:cNvPr id="140" name="Freeform: Shape 139">
              <a:extLst>
                <a:ext uri="{FF2B5EF4-FFF2-40B4-BE49-F238E27FC236}">
                  <a16:creationId xmlns:a16="http://schemas.microsoft.com/office/drawing/2014/main" id="{9A68FEE7-63CB-AF4F-5BC5-91671EFEEA8A}"/>
                </a:ext>
              </a:extLst>
            </p:cNvPr>
            <p:cNvSpPr/>
            <p:nvPr/>
          </p:nvSpPr>
          <p:spPr>
            <a:xfrm>
              <a:off x="1350507" y="1571462"/>
              <a:ext cx="95250" cy="9525"/>
            </a:xfrm>
            <a:custGeom>
              <a:avLst/>
              <a:gdLst>
                <a:gd name="connsiteX0" fmla="*/ 0 w 95250"/>
                <a:gd name="connsiteY0" fmla="*/ 0 h 0"/>
                <a:gd name="connsiteX1" fmla="*/ 97155 w 95250"/>
                <a:gd name="connsiteY1" fmla="*/ 0 h 0"/>
              </a:gdLst>
              <a:ahLst/>
              <a:cxnLst>
                <a:cxn ang="0">
                  <a:pos x="connsiteX0" y="connsiteY0"/>
                </a:cxn>
                <a:cxn ang="0">
                  <a:pos x="connsiteX1" y="connsiteY1"/>
                </a:cxn>
              </a:cxnLst>
              <a:rect l="l" t="t" r="r" b="b"/>
              <a:pathLst>
                <a:path w="95250">
                  <a:moveTo>
                    <a:pt x="0" y="0"/>
                  </a:moveTo>
                  <a:lnTo>
                    <a:pt x="97155" y="0"/>
                  </a:lnTo>
                </a:path>
              </a:pathLst>
            </a:custGeom>
            <a:noFill/>
            <a:ln w="15875" cap="rnd">
              <a:solidFill>
                <a:schemeClr val="tx2"/>
              </a:solidFill>
              <a:prstDash val="solid"/>
              <a:round/>
            </a:ln>
          </p:spPr>
          <p:txBody>
            <a:bodyPr rtlCol="0" anchor="ctr"/>
            <a:lstStyle/>
            <a:p>
              <a:endParaRPr lang="en-GB"/>
            </a:p>
          </p:txBody>
        </p:sp>
      </p:grpSp>
      <p:grpSp>
        <p:nvGrpSpPr>
          <p:cNvPr id="141" name="Group 140">
            <a:extLst>
              <a:ext uri="{FF2B5EF4-FFF2-40B4-BE49-F238E27FC236}">
                <a16:creationId xmlns:a16="http://schemas.microsoft.com/office/drawing/2014/main" id="{33831BF2-3F02-392D-3E4B-4E300C1A27FE}"/>
              </a:ext>
              <a:ext uri="{C183D7F6-B498-43B3-948B-1728B52AA6E4}">
                <adec:decorative xmlns:adec="http://schemas.microsoft.com/office/drawing/2017/decorative" val="1"/>
              </a:ext>
            </a:extLst>
          </p:cNvPr>
          <p:cNvGrpSpPr/>
          <p:nvPr/>
        </p:nvGrpSpPr>
        <p:grpSpPr>
          <a:xfrm>
            <a:off x="722279" y="4676289"/>
            <a:ext cx="302078" cy="302078"/>
            <a:chOff x="2466023" y="1417638"/>
            <a:chExt cx="220028" cy="220027"/>
          </a:xfrm>
        </p:grpSpPr>
        <p:sp>
          <p:nvSpPr>
            <p:cNvPr id="142" name="Freeform: Shape 141">
              <a:extLst>
                <a:ext uri="{FF2B5EF4-FFF2-40B4-BE49-F238E27FC236}">
                  <a16:creationId xmlns:a16="http://schemas.microsoft.com/office/drawing/2014/main" id="{99665130-EC6C-5A46-CC03-A621F1C6F411}"/>
                </a:ext>
              </a:extLst>
            </p:cNvPr>
            <p:cNvSpPr/>
            <p:nvPr/>
          </p:nvSpPr>
          <p:spPr>
            <a:xfrm>
              <a:off x="2466023" y="1418590"/>
              <a:ext cx="219075" cy="219075"/>
            </a:xfrm>
            <a:custGeom>
              <a:avLst/>
              <a:gdLst>
                <a:gd name="connsiteX0" fmla="*/ 220027 w 219075"/>
                <a:gd name="connsiteY0" fmla="*/ 108585 h 219075"/>
                <a:gd name="connsiteX1" fmla="*/ 187642 w 219075"/>
                <a:gd name="connsiteY1" fmla="*/ 186690 h 219075"/>
                <a:gd name="connsiteX2" fmla="*/ 109538 w 219075"/>
                <a:gd name="connsiteY2" fmla="*/ 219075 h 219075"/>
                <a:gd name="connsiteX3" fmla="*/ 0 w 219075"/>
                <a:gd name="connsiteY3" fmla="*/ 106680 h 219075"/>
                <a:gd name="connsiteX4" fmla="*/ 104775 w 219075"/>
                <a:gd name="connsiteY4" fmla="*/ 0 h 219075"/>
                <a:gd name="connsiteX5" fmla="*/ 109538 w 219075"/>
                <a:gd name="connsiteY5" fmla="*/ 0 h 219075"/>
                <a:gd name="connsiteX6" fmla="*/ 186690 w 219075"/>
                <a:gd name="connsiteY6" fmla="*/ 31433 h 219075"/>
                <a:gd name="connsiteX7" fmla="*/ 220027 w 219075"/>
                <a:gd name="connsiteY7" fmla="*/ 108585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075" h="219075">
                  <a:moveTo>
                    <a:pt x="220027" y="108585"/>
                  </a:moveTo>
                  <a:cubicBezTo>
                    <a:pt x="220027" y="138113"/>
                    <a:pt x="208598" y="165735"/>
                    <a:pt x="187642" y="186690"/>
                  </a:cubicBezTo>
                  <a:cubicBezTo>
                    <a:pt x="166688" y="207645"/>
                    <a:pt x="139065" y="219075"/>
                    <a:pt x="109538" y="219075"/>
                  </a:cubicBezTo>
                  <a:cubicBezTo>
                    <a:pt x="48577" y="218123"/>
                    <a:pt x="0" y="167640"/>
                    <a:pt x="0" y="106680"/>
                  </a:cubicBezTo>
                  <a:cubicBezTo>
                    <a:pt x="0" y="48577"/>
                    <a:pt x="46673" y="952"/>
                    <a:pt x="104775" y="0"/>
                  </a:cubicBezTo>
                  <a:cubicBezTo>
                    <a:pt x="106680" y="0"/>
                    <a:pt x="107632" y="0"/>
                    <a:pt x="109538" y="0"/>
                  </a:cubicBezTo>
                  <a:cubicBezTo>
                    <a:pt x="138113" y="0"/>
                    <a:pt x="166688" y="11430"/>
                    <a:pt x="186690" y="31433"/>
                  </a:cubicBezTo>
                  <a:cubicBezTo>
                    <a:pt x="208598" y="51435"/>
                    <a:pt x="220027" y="79058"/>
                    <a:pt x="220027" y="108585"/>
                  </a:cubicBezTo>
                  <a:close/>
                </a:path>
              </a:pathLst>
            </a:custGeom>
            <a:noFill/>
            <a:ln w="15875" cap="rnd">
              <a:solidFill>
                <a:schemeClr val="tx2"/>
              </a:solidFill>
              <a:prstDash val="solid"/>
              <a:round/>
            </a:ln>
          </p:spPr>
          <p:txBody>
            <a:bodyPr rtlCol="0" anchor="ctr"/>
            <a:lstStyle/>
            <a:p>
              <a:endParaRPr lang="en-GB"/>
            </a:p>
          </p:txBody>
        </p:sp>
        <p:sp>
          <p:nvSpPr>
            <p:cNvPr id="143" name="Freeform: Shape 142">
              <a:extLst>
                <a:ext uri="{FF2B5EF4-FFF2-40B4-BE49-F238E27FC236}">
                  <a16:creationId xmlns:a16="http://schemas.microsoft.com/office/drawing/2014/main" id="{B6AE8D81-74DE-17B4-9A5F-6662158F426A}"/>
                </a:ext>
              </a:extLst>
            </p:cNvPr>
            <p:cNvSpPr/>
            <p:nvPr/>
          </p:nvSpPr>
          <p:spPr>
            <a:xfrm>
              <a:off x="2528888" y="1417638"/>
              <a:ext cx="38100" cy="219075"/>
            </a:xfrm>
            <a:custGeom>
              <a:avLst/>
              <a:gdLst>
                <a:gd name="connsiteX0" fmla="*/ 42863 w 38100"/>
                <a:gd name="connsiteY0" fmla="*/ 0 h 219075"/>
                <a:gd name="connsiteX1" fmla="*/ 42863 w 38100"/>
                <a:gd name="connsiteY1" fmla="*/ 219075 h 219075"/>
              </a:gdLst>
              <a:ahLst/>
              <a:cxnLst>
                <a:cxn ang="0">
                  <a:pos x="connsiteX0" y="connsiteY0"/>
                </a:cxn>
                <a:cxn ang="0">
                  <a:pos x="connsiteX1" y="connsiteY1"/>
                </a:cxn>
              </a:cxnLst>
              <a:rect l="l" t="t" r="r" b="b"/>
              <a:pathLst>
                <a:path w="38100" h="219075">
                  <a:moveTo>
                    <a:pt x="42863" y="0"/>
                  </a:moveTo>
                  <a:cubicBezTo>
                    <a:pt x="-14288" y="61913"/>
                    <a:pt x="-14288" y="142875"/>
                    <a:pt x="42863" y="219075"/>
                  </a:cubicBezTo>
                </a:path>
              </a:pathLst>
            </a:custGeom>
            <a:noFill/>
            <a:ln w="15875" cap="rnd">
              <a:solidFill>
                <a:schemeClr val="tx2"/>
              </a:solidFill>
              <a:prstDash val="solid"/>
              <a:round/>
            </a:ln>
          </p:spPr>
          <p:txBody>
            <a:bodyPr rtlCol="0" anchor="ctr"/>
            <a:lstStyle/>
            <a:p>
              <a:endParaRPr lang="en-GB"/>
            </a:p>
          </p:txBody>
        </p:sp>
        <p:sp>
          <p:nvSpPr>
            <p:cNvPr id="144" name="Freeform: Shape 143">
              <a:extLst>
                <a:ext uri="{FF2B5EF4-FFF2-40B4-BE49-F238E27FC236}">
                  <a16:creationId xmlns:a16="http://schemas.microsoft.com/office/drawing/2014/main" id="{CFF5045D-B58F-3CE4-24CE-0529827A4ADE}"/>
                </a:ext>
              </a:extLst>
            </p:cNvPr>
            <p:cNvSpPr/>
            <p:nvPr/>
          </p:nvSpPr>
          <p:spPr>
            <a:xfrm>
              <a:off x="2581276" y="1417638"/>
              <a:ext cx="38100" cy="219075"/>
            </a:xfrm>
            <a:custGeom>
              <a:avLst/>
              <a:gdLst>
                <a:gd name="connsiteX0" fmla="*/ 0 w 38100"/>
                <a:gd name="connsiteY0" fmla="*/ 0 h 219075"/>
                <a:gd name="connsiteX1" fmla="*/ 0 w 38100"/>
                <a:gd name="connsiteY1" fmla="*/ 219075 h 219075"/>
              </a:gdLst>
              <a:ahLst/>
              <a:cxnLst>
                <a:cxn ang="0">
                  <a:pos x="connsiteX0" y="connsiteY0"/>
                </a:cxn>
                <a:cxn ang="0">
                  <a:pos x="connsiteX1" y="connsiteY1"/>
                </a:cxn>
              </a:cxnLst>
              <a:rect l="l" t="t" r="r" b="b"/>
              <a:pathLst>
                <a:path w="38100" h="219075">
                  <a:moveTo>
                    <a:pt x="0" y="0"/>
                  </a:moveTo>
                  <a:cubicBezTo>
                    <a:pt x="57150" y="61913"/>
                    <a:pt x="57150" y="142875"/>
                    <a:pt x="0" y="219075"/>
                  </a:cubicBezTo>
                </a:path>
              </a:pathLst>
            </a:custGeom>
            <a:noFill/>
            <a:ln w="15875" cap="rnd">
              <a:solidFill>
                <a:schemeClr val="tx2"/>
              </a:solidFill>
              <a:prstDash val="solid"/>
              <a:round/>
            </a:ln>
          </p:spPr>
          <p:txBody>
            <a:bodyPr rtlCol="0" anchor="ctr"/>
            <a:lstStyle/>
            <a:p>
              <a:endParaRPr lang="en-GB"/>
            </a:p>
          </p:txBody>
        </p:sp>
        <p:sp>
          <p:nvSpPr>
            <p:cNvPr id="145" name="Freeform: Shape 144">
              <a:extLst>
                <a:ext uri="{FF2B5EF4-FFF2-40B4-BE49-F238E27FC236}">
                  <a16:creationId xmlns:a16="http://schemas.microsoft.com/office/drawing/2014/main" id="{ADB8DFA5-C41B-617F-0F07-A80FF286DE00}"/>
                </a:ext>
              </a:extLst>
            </p:cNvPr>
            <p:cNvSpPr/>
            <p:nvPr/>
          </p:nvSpPr>
          <p:spPr>
            <a:xfrm>
              <a:off x="2485073" y="1465263"/>
              <a:ext cx="180975" cy="9525"/>
            </a:xfrm>
            <a:custGeom>
              <a:avLst/>
              <a:gdLst>
                <a:gd name="connsiteX0" fmla="*/ 0 w 180975"/>
                <a:gd name="connsiteY0" fmla="*/ 0 h 0"/>
                <a:gd name="connsiteX1" fmla="*/ 181927 w 180975"/>
                <a:gd name="connsiteY1" fmla="*/ 0 h 0"/>
              </a:gdLst>
              <a:ahLst/>
              <a:cxnLst>
                <a:cxn ang="0">
                  <a:pos x="connsiteX0" y="connsiteY0"/>
                </a:cxn>
                <a:cxn ang="0">
                  <a:pos x="connsiteX1" y="connsiteY1"/>
                </a:cxn>
              </a:cxnLst>
              <a:rect l="l" t="t" r="r" b="b"/>
              <a:pathLst>
                <a:path w="180975">
                  <a:moveTo>
                    <a:pt x="0" y="0"/>
                  </a:moveTo>
                  <a:lnTo>
                    <a:pt x="181927" y="0"/>
                  </a:lnTo>
                </a:path>
              </a:pathLst>
            </a:custGeom>
            <a:noFill/>
            <a:ln w="15875" cap="rnd">
              <a:solidFill>
                <a:schemeClr val="tx2"/>
              </a:solidFill>
              <a:prstDash val="solid"/>
              <a:round/>
            </a:ln>
          </p:spPr>
          <p:txBody>
            <a:bodyPr rtlCol="0" anchor="ctr"/>
            <a:lstStyle/>
            <a:p>
              <a:endParaRPr lang="en-GB"/>
            </a:p>
          </p:txBody>
        </p:sp>
        <p:sp>
          <p:nvSpPr>
            <p:cNvPr id="146" name="Freeform: Shape 145">
              <a:extLst>
                <a:ext uri="{FF2B5EF4-FFF2-40B4-BE49-F238E27FC236}">
                  <a16:creationId xmlns:a16="http://schemas.microsoft.com/office/drawing/2014/main" id="{87DE818A-970C-FBCB-885C-F2B0584CDA8D}"/>
                </a:ext>
              </a:extLst>
            </p:cNvPr>
            <p:cNvSpPr/>
            <p:nvPr/>
          </p:nvSpPr>
          <p:spPr>
            <a:xfrm>
              <a:off x="2466976" y="1522413"/>
              <a:ext cx="219075" cy="9525"/>
            </a:xfrm>
            <a:custGeom>
              <a:avLst/>
              <a:gdLst>
                <a:gd name="connsiteX0" fmla="*/ 0 w 219075"/>
                <a:gd name="connsiteY0" fmla="*/ 0 h 0"/>
                <a:gd name="connsiteX1" fmla="*/ 219075 w 219075"/>
                <a:gd name="connsiteY1" fmla="*/ 0 h 0"/>
              </a:gdLst>
              <a:ahLst/>
              <a:cxnLst>
                <a:cxn ang="0">
                  <a:pos x="connsiteX0" y="connsiteY0"/>
                </a:cxn>
                <a:cxn ang="0">
                  <a:pos x="connsiteX1" y="connsiteY1"/>
                </a:cxn>
              </a:cxnLst>
              <a:rect l="l" t="t" r="r" b="b"/>
              <a:pathLst>
                <a:path w="219075">
                  <a:moveTo>
                    <a:pt x="0" y="0"/>
                  </a:moveTo>
                  <a:lnTo>
                    <a:pt x="219075" y="0"/>
                  </a:lnTo>
                </a:path>
              </a:pathLst>
            </a:custGeom>
            <a:noFill/>
            <a:ln w="15875" cap="rnd">
              <a:solidFill>
                <a:schemeClr val="tx2"/>
              </a:solidFill>
              <a:prstDash val="solid"/>
              <a:round/>
            </a:ln>
          </p:spPr>
          <p:txBody>
            <a:bodyPr rtlCol="0" anchor="ctr"/>
            <a:lstStyle/>
            <a:p>
              <a:endParaRPr lang="en-GB"/>
            </a:p>
          </p:txBody>
        </p:sp>
        <p:sp>
          <p:nvSpPr>
            <p:cNvPr id="153" name="Freeform: Shape 152">
              <a:extLst>
                <a:ext uri="{FF2B5EF4-FFF2-40B4-BE49-F238E27FC236}">
                  <a16:creationId xmlns:a16="http://schemas.microsoft.com/office/drawing/2014/main" id="{8D90A8CC-24FB-F172-3DC4-2B214232A47B}"/>
                </a:ext>
              </a:extLst>
            </p:cNvPr>
            <p:cNvSpPr/>
            <p:nvPr/>
          </p:nvSpPr>
          <p:spPr>
            <a:xfrm>
              <a:off x="2481263" y="1579563"/>
              <a:ext cx="190500" cy="9525"/>
            </a:xfrm>
            <a:custGeom>
              <a:avLst/>
              <a:gdLst>
                <a:gd name="connsiteX0" fmla="*/ 0 w 190500"/>
                <a:gd name="connsiteY0" fmla="*/ 0 h 0"/>
                <a:gd name="connsiteX1" fmla="*/ 191452 w 190500"/>
                <a:gd name="connsiteY1" fmla="*/ 0 h 0"/>
              </a:gdLst>
              <a:ahLst/>
              <a:cxnLst>
                <a:cxn ang="0">
                  <a:pos x="connsiteX0" y="connsiteY0"/>
                </a:cxn>
                <a:cxn ang="0">
                  <a:pos x="connsiteX1" y="connsiteY1"/>
                </a:cxn>
              </a:cxnLst>
              <a:rect l="l" t="t" r="r" b="b"/>
              <a:pathLst>
                <a:path w="190500">
                  <a:moveTo>
                    <a:pt x="0" y="0"/>
                  </a:moveTo>
                  <a:lnTo>
                    <a:pt x="191452" y="0"/>
                  </a:lnTo>
                </a:path>
              </a:pathLst>
            </a:custGeom>
            <a:noFill/>
            <a:ln w="15875" cap="rnd">
              <a:solidFill>
                <a:schemeClr val="tx2"/>
              </a:solidFill>
              <a:prstDash val="solid"/>
              <a:round/>
            </a:ln>
          </p:spPr>
          <p:txBody>
            <a:bodyPr rtlCol="0" anchor="ctr"/>
            <a:lstStyle/>
            <a:p>
              <a:endParaRPr lang="en-GB"/>
            </a:p>
          </p:txBody>
        </p:sp>
      </p:grpSp>
      <p:grpSp>
        <p:nvGrpSpPr>
          <p:cNvPr id="160" name="Group 159">
            <a:extLst>
              <a:ext uri="{FF2B5EF4-FFF2-40B4-BE49-F238E27FC236}">
                <a16:creationId xmlns:a16="http://schemas.microsoft.com/office/drawing/2014/main" id="{36BAA8ED-DA64-4B80-EC65-122E225FDA9C}"/>
              </a:ext>
              <a:ext uri="{C183D7F6-B498-43B3-948B-1728B52AA6E4}">
                <adec:decorative xmlns:adec="http://schemas.microsoft.com/office/drawing/2017/decorative" val="1"/>
              </a:ext>
            </a:extLst>
          </p:cNvPr>
          <p:cNvGrpSpPr/>
          <p:nvPr/>
        </p:nvGrpSpPr>
        <p:grpSpPr>
          <a:xfrm>
            <a:off x="3569089" y="3246566"/>
            <a:ext cx="304412" cy="300916"/>
            <a:chOff x="2918893" y="1874877"/>
            <a:chExt cx="219075" cy="216559"/>
          </a:xfrm>
        </p:grpSpPr>
        <p:sp>
          <p:nvSpPr>
            <p:cNvPr id="167" name="Freeform: Shape 166">
              <a:extLst>
                <a:ext uri="{FF2B5EF4-FFF2-40B4-BE49-F238E27FC236}">
                  <a16:creationId xmlns:a16="http://schemas.microsoft.com/office/drawing/2014/main" id="{30A807CA-92DE-F97E-3CF7-500B4F7A95C7}"/>
                </a:ext>
              </a:extLst>
            </p:cNvPr>
            <p:cNvSpPr/>
            <p:nvPr/>
          </p:nvSpPr>
          <p:spPr>
            <a:xfrm>
              <a:off x="3068531" y="1902270"/>
              <a:ext cx="19050" cy="47625"/>
            </a:xfrm>
            <a:custGeom>
              <a:avLst/>
              <a:gdLst>
                <a:gd name="connsiteX0" fmla="*/ 21812 w 19050"/>
                <a:gd name="connsiteY0" fmla="*/ 54864 h 47625"/>
                <a:gd name="connsiteX1" fmla="*/ 0 w 19050"/>
                <a:gd name="connsiteY1" fmla="*/ 0 h 47625"/>
              </a:gdLst>
              <a:ahLst/>
              <a:cxnLst>
                <a:cxn ang="0">
                  <a:pos x="connsiteX0" y="connsiteY0"/>
                </a:cxn>
                <a:cxn ang="0">
                  <a:pos x="connsiteX1" y="connsiteY1"/>
                </a:cxn>
              </a:cxnLst>
              <a:rect l="l" t="t" r="r" b="b"/>
              <a:pathLst>
                <a:path w="19050" h="47625">
                  <a:moveTo>
                    <a:pt x="21812" y="54864"/>
                  </a:moveTo>
                  <a:cubicBezTo>
                    <a:pt x="21812" y="34576"/>
                    <a:pt x="14097" y="15049"/>
                    <a:pt x="0" y="0"/>
                  </a:cubicBezTo>
                </a:path>
              </a:pathLst>
            </a:custGeom>
            <a:noFill/>
            <a:ln w="15875" cap="rnd">
              <a:solidFill>
                <a:schemeClr val="tx2"/>
              </a:solidFill>
              <a:prstDash val="solid"/>
              <a:round/>
            </a:ln>
          </p:spPr>
          <p:txBody>
            <a:bodyPr rtlCol="0" anchor="ctr"/>
            <a:lstStyle/>
            <a:p>
              <a:endParaRPr lang="en-GB"/>
            </a:p>
          </p:txBody>
        </p:sp>
        <p:sp>
          <p:nvSpPr>
            <p:cNvPr id="174" name="Freeform: Shape 173">
              <a:extLst>
                <a:ext uri="{FF2B5EF4-FFF2-40B4-BE49-F238E27FC236}">
                  <a16:creationId xmlns:a16="http://schemas.microsoft.com/office/drawing/2014/main" id="{F48A7FB9-9A31-4946-A7D2-98BA1E1CB812}"/>
                </a:ext>
              </a:extLst>
            </p:cNvPr>
            <p:cNvSpPr/>
            <p:nvPr/>
          </p:nvSpPr>
          <p:spPr>
            <a:xfrm>
              <a:off x="2918893" y="1975422"/>
              <a:ext cx="47625" cy="95250"/>
            </a:xfrm>
            <a:custGeom>
              <a:avLst/>
              <a:gdLst>
                <a:gd name="connsiteX0" fmla="*/ 0 w 47625"/>
                <a:gd name="connsiteY0" fmla="*/ 0 h 95250"/>
                <a:gd name="connsiteX1" fmla="*/ 0 w 47625"/>
                <a:gd name="connsiteY1" fmla="*/ 27432 h 95250"/>
                <a:gd name="connsiteX2" fmla="*/ 52388 w 47625"/>
                <a:gd name="connsiteY2" fmla="*/ 103251 h 95250"/>
              </a:gdLst>
              <a:ahLst/>
              <a:cxnLst>
                <a:cxn ang="0">
                  <a:pos x="connsiteX0" y="connsiteY0"/>
                </a:cxn>
                <a:cxn ang="0">
                  <a:pos x="connsiteX1" y="connsiteY1"/>
                </a:cxn>
                <a:cxn ang="0">
                  <a:pos x="connsiteX2" y="connsiteY2"/>
                </a:cxn>
              </a:cxnLst>
              <a:rect l="l" t="t" r="r" b="b"/>
              <a:pathLst>
                <a:path w="47625" h="95250">
                  <a:moveTo>
                    <a:pt x="0" y="0"/>
                  </a:moveTo>
                  <a:lnTo>
                    <a:pt x="0" y="27432"/>
                  </a:lnTo>
                  <a:cubicBezTo>
                    <a:pt x="0" y="60484"/>
                    <a:pt x="20669" y="90392"/>
                    <a:pt x="52388" y="103251"/>
                  </a:cubicBezTo>
                </a:path>
              </a:pathLst>
            </a:custGeom>
            <a:noFill/>
            <a:ln w="15875" cap="rnd">
              <a:solidFill>
                <a:schemeClr val="tx2"/>
              </a:solidFill>
              <a:prstDash val="solid"/>
              <a:round/>
            </a:ln>
          </p:spPr>
          <p:txBody>
            <a:bodyPr rtlCol="0" anchor="ctr"/>
            <a:lstStyle/>
            <a:p>
              <a:endParaRPr lang="en-GB"/>
            </a:p>
          </p:txBody>
        </p:sp>
        <p:sp>
          <p:nvSpPr>
            <p:cNvPr id="175" name="Freeform: Shape 174">
              <a:extLst>
                <a:ext uri="{FF2B5EF4-FFF2-40B4-BE49-F238E27FC236}">
                  <a16:creationId xmlns:a16="http://schemas.microsoft.com/office/drawing/2014/main" id="{479F6432-B6A6-45D1-9645-1C56C9CF3651}"/>
                </a:ext>
              </a:extLst>
            </p:cNvPr>
            <p:cNvSpPr/>
            <p:nvPr/>
          </p:nvSpPr>
          <p:spPr>
            <a:xfrm>
              <a:off x="2919084" y="1874877"/>
              <a:ext cx="123825" cy="76200"/>
            </a:xfrm>
            <a:custGeom>
              <a:avLst/>
              <a:gdLst>
                <a:gd name="connsiteX0" fmla="*/ 128397 w 123825"/>
                <a:gd name="connsiteY0" fmla="*/ 11009 h 76200"/>
                <a:gd name="connsiteX1" fmla="*/ 44767 w 123825"/>
                <a:gd name="connsiteY1" fmla="*/ 9866 h 76200"/>
                <a:gd name="connsiteX2" fmla="*/ 0 w 123825"/>
                <a:gd name="connsiteY2" fmla="*/ 77684 h 76200"/>
              </a:gdLst>
              <a:ahLst/>
              <a:cxnLst>
                <a:cxn ang="0">
                  <a:pos x="connsiteX0" y="connsiteY0"/>
                </a:cxn>
                <a:cxn ang="0">
                  <a:pos x="connsiteX1" y="connsiteY1"/>
                </a:cxn>
                <a:cxn ang="0">
                  <a:pos x="connsiteX2" y="connsiteY2"/>
                </a:cxn>
              </a:cxnLst>
              <a:rect l="l" t="t" r="r" b="b"/>
              <a:pathLst>
                <a:path w="123825" h="76200">
                  <a:moveTo>
                    <a:pt x="128397" y="11009"/>
                  </a:moveTo>
                  <a:cubicBezTo>
                    <a:pt x="102584" y="-3278"/>
                    <a:pt x="70961" y="-3659"/>
                    <a:pt x="44767" y="9866"/>
                  </a:cubicBezTo>
                  <a:cubicBezTo>
                    <a:pt x="18574" y="23487"/>
                    <a:pt x="1619" y="49109"/>
                    <a:pt x="0" y="77684"/>
                  </a:cubicBezTo>
                </a:path>
              </a:pathLst>
            </a:custGeom>
            <a:noFill/>
            <a:ln w="15875" cap="rnd">
              <a:solidFill>
                <a:schemeClr val="tx2"/>
              </a:solidFill>
              <a:prstDash val="solid"/>
              <a:round/>
            </a:ln>
          </p:spPr>
          <p:txBody>
            <a:bodyPr rtlCol="0" anchor="ctr"/>
            <a:lstStyle/>
            <a:p>
              <a:endParaRPr lang="en-GB"/>
            </a:p>
          </p:txBody>
        </p:sp>
        <p:sp>
          <p:nvSpPr>
            <p:cNvPr id="176" name="Freeform: Shape 175">
              <a:extLst>
                <a:ext uri="{FF2B5EF4-FFF2-40B4-BE49-F238E27FC236}">
                  <a16:creationId xmlns:a16="http://schemas.microsoft.com/office/drawing/2014/main" id="{9A1F14EE-3111-30D2-A19B-5BFA1F0E2436}"/>
                </a:ext>
              </a:extLst>
            </p:cNvPr>
            <p:cNvSpPr/>
            <p:nvPr/>
          </p:nvSpPr>
          <p:spPr>
            <a:xfrm>
              <a:off x="2980805" y="1902226"/>
              <a:ext cx="76200" cy="66675"/>
            </a:xfrm>
            <a:custGeom>
              <a:avLst/>
              <a:gdLst>
                <a:gd name="connsiteX0" fmla="*/ 0 w 76200"/>
                <a:gd name="connsiteY0" fmla="*/ 4996 h 66675"/>
                <a:gd name="connsiteX1" fmla="*/ 54674 w 76200"/>
                <a:gd name="connsiteY1" fmla="*/ 8711 h 66675"/>
                <a:gd name="connsiteX2" fmla="*/ 80963 w 76200"/>
                <a:gd name="connsiteY2" fmla="*/ 54907 h 66675"/>
                <a:gd name="connsiteX3" fmla="*/ 80963 w 76200"/>
                <a:gd name="connsiteY3" fmla="*/ 67956 h 66675"/>
              </a:gdLst>
              <a:ahLst/>
              <a:cxnLst>
                <a:cxn ang="0">
                  <a:pos x="connsiteX0" y="connsiteY0"/>
                </a:cxn>
                <a:cxn ang="0">
                  <a:pos x="connsiteX1" y="connsiteY1"/>
                </a:cxn>
                <a:cxn ang="0">
                  <a:pos x="connsiteX2" y="connsiteY2"/>
                </a:cxn>
                <a:cxn ang="0">
                  <a:pos x="connsiteX3" y="connsiteY3"/>
                </a:cxn>
              </a:cxnLst>
              <a:rect l="l" t="t" r="r" b="b"/>
              <a:pathLst>
                <a:path w="76200" h="66675">
                  <a:moveTo>
                    <a:pt x="0" y="4996"/>
                  </a:moveTo>
                  <a:cubicBezTo>
                    <a:pt x="17717" y="-2814"/>
                    <a:pt x="38291" y="-1386"/>
                    <a:pt x="54674" y="8711"/>
                  </a:cubicBezTo>
                  <a:cubicBezTo>
                    <a:pt x="71057" y="18807"/>
                    <a:pt x="80963" y="36238"/>
                    <a:pt x="80963" y="54907"/>
                  </a:cubicBezTo>
                  <a:lnTo>
                    <a:pt x="80963" y="67956"/>
                  </a:lnTo>
                </a:path>
              </a:pathLst>
            </a:custGeom>
            <a:noFill/>
            <a:ln w="15875" cap="rnd">
              <a:solidFill>
                <a:schemeClr val="tx2"/>
              </a:solidFill>
              <a:prstDash val="solid"/>
              <a:round/>
            </a:ln>
          </p:spPr>
          <p:txBody>
            <a:bodyPr rtlCol="0" anchor="ctr"/>
            <a:lstStyle/>
            <a:p>
              <a:endParaRPr lang="en-GB"/>
            </a:p>
          </p:txBody>
        </p:sp>
        <p:sp>
          <p:nvSpPr>
            <p:cNvPr id="177" name="Freeform: Shape 176">
              <a:extLst>
                <a:ext uri="{FF2B5EF4-FFF2-40B4-BE49-F238E27FC236}">
                  <a16:creationId xmlns:a16="http://schemas.microsoft.com/office/drawing/2014/main" id="{B76B3CB0-CAB8-A917-0029-BA7BC0641039}"/>
                </a:ext>
              </a:extLst>
            </p:cNvPr>
            <p:cNvSpPr/>
            <p:nvPr/>
          </p:nvSpPr>
          <p:spPr>
            <a:xfrm>
              <a:off x="2947468" y="1920557"/>
              <a:ext cx="85725" cy="133350"/>
            </a:xfrm>
            <a:custGeom>
              <a:avLst/>
              <a:gdLst>
                <a:gd name="connsiteX0" fmla="*/ 14573 w 85725"/>
                <a:gd name="connsiteY0" fmla="*/ 0 h 133350"/>
                <a:gd name="connsiteX1" fmla="*/ 0 w 85725"/>
                <a:gd name="connsiteY1" fmla="*/ 36576 h 133350"/>
                <a:gd name="connsiteX2" fmla="*/ 0 w 85725"/>
                <a:gd name="connsiteY2" fmla="*/ 82296 h 133350"/>
                <a:gd name="connsiteX3" fmla="*/ 28575 w 85725"/>
                <a:gd name="connsiteY3" fmla="*/ 129826 h 133350"/>
                <a:gd name="connsiteX4" fmla="*/ 85725 w 85725"/>
                <a:gd name="connsiteY4" fmla="*/ 129826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33350">
                  <a:moveTo>
                    <a:pt x="14573" y="0"/>
                  </a:moveTo>
                  <a:cubicBezTo>
                    <a:pt x="5144" y="10001"/>
                    <a:pt x="0" y="23051"/>
                    <a:pt x="0" y="36576"/>
                  </a:cubicBezTo>
                  <a:lnTo>
                    <a:pt x="0" y="82296"/>
                  </a:lnTo>
                  <a:cubicBezTo>
                    <a:pt x="0" y="101918"/>
                    <a:pt x="10858" y="120015"/>
                    <a:pt x="28575" y="129826"/>
                  </a:cubicBezTo>
                  <a:cubicBezTo>
                    <a:pt x="46292" y="139637"/>
                    <a:pt x="68008" y="139637"/>
                    <a:pt x="85725" y="129826"/>
                  </a:cubicBezTo>
                </a:path>
              </a:pathLst>
            </a:custGeom>
            <a:noFill/>
            <a:ln w="15875" cap="rnd">
              <a:solidFill>
                <a:schemeClr val="tx2"/>
              </a:solidFill>
              <a:prstDash val="solid"/>
              <a:round/>
            </a:ln>
          </p:spPr>
          <p:txBody>
            <a:bodyPr rtlCol="0" anchor="ctr"/>
            <a:lstStyle/>
            <a:p>
              <a:endParaRPr lang="en-GB"/>
            </a:p>
          </p:txBody>
        </p:sp>
        <p:sp>
          <p:nvSpPr>
            <p:cNvPr id="180" name="Freeform: Shape 179">
              <a:extLst>
                <a:ext uri="{FF2B5EF4-FFF2-40B4-BE49-F238E27FC236}">
                  <a16:creationId xmlns:a16="http://schemas.microsoft.com/office/drawing/2014/main" id="{6B2473B3-BCDB-66C2-D0D3-290B1390206D}"/>
                </a:ext>
              </a:extLst>
            </p:cNvPr>
            <p:cNvSpPr/>
            <p:nvPr/>
          </p:nvSpPr>
          <p:spPr>
            <a:xfrm>
              <a:off x="2976043" y="1929701"/>
              <a:ext cx="57150" cy="95250"/>
            </a:xfrm>
            <a:custGeom>
              <a:avLst/>
              <a:gdLst>
                <a:gd name="connsiteX0" fmla="*/ 0 w 57150"/>
                <a:gd name="connsiteY0" fmla="*/ 73152 h 95250"/>
                <a:gd name="connsiteX1" fmla="*/ 28575 w 57150"/>
                <a:gd name="connsiteY1" fmla="*/ 100584 h 95250"/>
                <a:gd name="connsiteX2" fmla="*/ 57150 w 57150"/>
                <a:gd name="connsiteY2" fmla="*/ 73152 h 95250"/>
                <a:gd name="connsiteX3" fmla="*/ 57150 w 57150"/>
                <a:gd name="connsiteY3" fmla="*/ 27432 h 95250"/>
                <a:gd name="connsiteX4" fmla="*/ 28575 w 57150"/>
                <a:gd name="connsiteY4" fmla="*/ 0 h 95250"/>
                <a:gd name="connsiteX5" fmla="*/ 0 w 57150"/>
                <a:gd name="connsiteY5" fmla="*/ 27432 h 95250"/>
                <a:gd name="connsiteX6" fmla="*/ 0 w 57150"/>
                <a:gd name="connsiteY6" fmla="*/ 54864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95250">
                  <a:moveTo>
                    <a:pt x="0" y="73152"/>
                  </a:moveTo>
                  <a:cubicBezTo>
                    <a:pt x="0" y="88297"/>
                    <a:pt x="12763" y="100584"/>
                    <a:pt x="28575" y="100584"/>
                  </a:cubicBezTo>
                  <a:cubicBezTo>
                    <a:pt x="44387" y="100584"/>
                    <a:pt x="57150" y="88297"/>
                    <a:pt x="57150" y="73152"/>
                  </a:cubicBezTo>
                  <a:lnTo>
                    <a:pt x="57150" y="27432"/>
                  </a:lnTo>
                  <a:cubicBezTo>
                    <a:pt x="57150" y="12287"/>
                    <a:pt x="44387" y="0"/>
                    <a:pt x="28575" y="0"/>
                  </a:cubicBezTo>
                  <a:cubicBezTo>
                    <a:pt x="12763" y="0"/>
                    <a:pt x="0" y="12287"/>
                    <a:pt x="0" y="27432"/>
                  </a:cubicBezTo>
                  <a:lnTo>
                    <a:pt x="0" y="54864"/>
                  </a:lnTo>
                </a:path>
              </a:pathLst>
            </a:custGeom>
            <a:noFill/>
            <a:ln w="15875" cap="rnd">
              <a:solidFill>
                <a:schemeClr val="tx2"/>
              </a:solidFill>
              <a:prstDash val="solid"/>
              <a:round/>
            </a:ln>
          </p:spPr>
          <p:txBody>
            <a:bodyPr rtlCol="0" anchor="ctr"/>
            <a:lstStyle/>
            <a:p>
              <a:endParaRPr lang="en-GB"/>
            </a:p>
          </p:txBody>
        </p:sp>
        <p:sp>
          <p:nvSpPr>
            <p:cNvPr id="181" name="Freeform: Shape 180">
              <a:extLst>
                <a:ext uri="{FF2B5EF4-FFF2-40B4-BE49-F238E27FC236}">
                  <a16:creationId xmlns:a16="http://schemas.microsoft.com/office/drawing/2014/main" id="{2A78510A-32DD-ABC8-D00F-7F63DAE0653F}"/>
                </a:ext>
              </a:extLst>
            </p:cNvPr>
            <p:cNvSpPr/>
            <p:nvPr/>
          </p:nvSpPr>
          <p:spPr>
            <a:xfrm>
              <a:off x="3004618" y="1957133"/>
              <a:ext cx="9525" cy="19050"/>
            </a:xfrm>
            <a:custGeom>
              <a:avLst/>
              <a:gdLst>
                <a:gd name="connsiteX0" fmla="*/ 0 w 0"/>
                <a:gd name="connsiteY0" fmla="*/ 0 h 19050"/>
                <a:gd name="connsiteX1" fmla="*/ 0 w 0"/>
                <a:gd name="connsiteY1" fmla="*/ 27432 h 19050"/>
              </a:gdLst>
              <a:ahLst/>
              <a:cxnLst>
                <a:cxn ang="0">
                  <a:pos x="connsiteX0" y="connsiteY0"/>
                </a:cxn>
                <a:cxn ang="0">
                  <a:pos x="connsiteX1" y="connsiteY1"/>
                </a:cxn>
              </a:cxnLst>
              <a:rect l="l" t="t" r="r" b="b"/>
              <a:pathLst>
                <a:path h="19050">
                  <a:moveTo>
                    <a:pt x="0" y="0"/>
                  </a:moveTo>
                  <a:lnTo>
                    <a:pt x="0" y="27432"/>
                  </a:lnTo>
                </a:path>
              </a:pathLst>
            </a:custGeom>
            <a:noFill/>
            <a:ln w="15875" cap="rnd">
              <a:solidFill>
                <a:schemeClr val="tx2"/>
              </a:solidFill>
              <a:prstDash val="solid"/>
              <a:round/>
            </a:ln>
          </p:spPr>
          <p:txBody>
            <a:bodyPr rtlCol="0" anchor="ctr"/>
            <a:lstStyle/>
            <a:p>
              <a:endParaRPr lang="en-GB"/>
            </a:p>
          </p:txBody>
        </p:sp>
        <p:sp>
          <p:nvSpPr>
            <p:cNvPr id="183" name="Freeform: Shape 182">
              <a:extLst>
                <a:ext uri="{FF2B5EF4-FFF2-40B4-BE49-F238E27FC236}">
                  <a16:creationId xmlns:a16="http://schemas.microsoft.com/office/drawing/2014/main" id="{1D38C3F8-0B5F-846C-2646-CE7F9F32BE01}"/>
                </a:ext>
              </a:extLst>
            </p:cNvPr>
            <p:cNvSpPr/>
            <p:nvPr/>
          </p:nvSpPr>
          <p:spPr>
            <a:xfrm>
              <a:off x="3004618" y="2002853"/>
              <a:ext cx="9525" cy="9525"/>
            </a:xfrm>
            <a:custGeom>
              <a:avLst/>
              <a:gdLst>
                <a:gd name="connsiteX0" fmla="*/ 0 w 0"/>
                <a:gd name="connsiteY0" fmla="*/ 0 h 0"/>
                <a:gd name="connsiteX1" fmla="*/ 0 w 0"/>
                <a:gd name="connsiteY1" fmla="*/ 9144 h 0"/>
              </a:gdLst>
              <a:ahLst/>
              <a:cxnLst>
                <a:cxn ang="0">
                  <a:pos x="connsiteX0" y="connsiteY0"/>
                </a:cxn>
                <a:cxn ang="0">
                  <a:pos x="connsiteX1" y="connsiteY1"/>
                </a:cxn>
              </a:cxnLst>
              <a:rect l="l" t="t" r="r" b="b"/>
              <a:pathLst>
                <a:path>
                  <a:moveTo>
                    <a:pt x="0" y="0"/>
                  </a:moveTo>
                  <a:lnTo>
                    <a:pt x="0" y="9144"/>
                  </a:lnTo>
                </a:path>
              </a:pathLst>
            </a:custGeom>
            <a:noFill/>
            <a:ln w="15875" cap="rnd">
              <a:solidFill>
                <a:schemeClr val="tx2"/>
              </a:solidFill>
              <a:prstDash val="solid"/>
              <a:round/>
            </a:ln>
          </p:spPr>
          <p:txBody>
            <a:bodyPr rtlCol="0" anchor="ctr"/>
            <a:lstStyle/>
            <a:p>
              <a:endParaRPr lang="en-GB"/>
            </a:p>
          </p:txBody>
        </p:sp>
        <p:sp>
          <p:nvSpPr>
            <p:cNvPr id="188" name="Freeform: Shape 187">
              <a:extLst>
                <a:ext uri="{FF2B5EF4-FFF2-40B4-BE49-F238E27FC236}">
                  <a16:creationId xmlns:a16="http://schemas.microsoft.com/office/drawing/2014/main" id="{4A92332B-CBCC-BF0B-6B28-211B66B1961E}"/>
                </a:ext>
              </a:extLst>
            </p:cNvPr>
            <p:cNvSpPr/>
            <p:nvPr/>
          </p:nvSpPr>
          <p:spPr>
            <a:xfrm>
              <a:off x="3004618" y="2081911"/>
              <a:ext cx="19050" cy="9525"/>
            </a:xfrm>
            <a:custGeom>
              <a:avLst/>
              <a:gdLst>
                <a:gd name="connsiteX0" fmla="*/ 0 w 19050"/>
                <a:gd name="connsiteY0" fmla="*/ 3239 h 0"/>
                <a:gd name="connsiteX1" fmla="*/ 24003 w 19050"/>
                <a:gd name="connsiteY1" fmla="*/ 0 h 0"/>
              </a:gdLst>
              <a:ahLst/>
              <a:cxnLst>
                <a:cxn ang="0">
                  <a:pos x="connsiteX0" y="connsiteY0"/>
                </a:cxn>
                <a:cxn ang="0">
                  <a:pos x="connsiteX1" y="connsiteY1"/>
                </a:cxn>
              </a:cxnLst>
              <a:rect l="l" t="t" r="r" b="b"/>
              <a:pathLst>
                <a:path w="19050">
                  <a:moveTo>
                    <a:pt x="0" y="3239"/>
                  </a:moveTo>
                  <a:cubicBezTo>
                    <a:pt x="8096" y="3239"/>
                    <a:pt x="16192" y="2096"/>
                    <a:pt x="24003" y="0"/>
                  </a:cubicBezTo>
                </a:path>
              </a:pathLst>
            </a:custGeom>
            <a:noFill/>
            <a:ln w="15875" cap="rnd">
              <a:solidFill>
                <a:schemeClr val="tx2"/>
              </a:solidFill>
              <a:prstDash val="solid"/>
              <a:round/>
            </a:ln>
          </p:spPr>
          <p:txBody>
            <a:bodyPr rtlCol="0" anchor="ctr"/>
            <a:lstStyle/>
            <a:p>
              <a:endParaRPr lang="en-GB"/>
            </a:p>
          </p:txBody>
        </p:sp>
        <p:sp>
          <p:nvSpPr>
            <p:cNvPr id="189" name="Freeform: Shape 188">
              <a:extLst>
                <a:ext uri="{FF2B5EF4-FFF2-40B4-BE49-F238E27FC236}">
                  <a16:creationId xmlns:a16="http://schemas.microsoft.com/office/drawing/2014/main" id="{B6385156-A042-F0E3-F730-9D975185002F}"/>
                </a:ext>
              </a:extLst>
            </p:cNvPr>
            <p:cNvSpPr/>
            <p:nvPr/>
          </p:nvSpPr>
          <p:spPr>
            <a:xfrm>
              <a:off x="3052243" y="2011998"/>
              <a:ext cx="85725" cy="66675"/>
            </a:xfrm>
            <a:custGeom>
              <a:avLst/>
              <a:gdLst>
                <a:gd name="connsiteX0" fmla="*/ 0 w 85725"/>
                <a:gd name="connsiteY0" fmla="*/ 9525 h 66675"/>
                <a:gd name="connsiteX1" fmla="*/ 9525 w 85725"/>
                <a:gd name="connsiteY1" fmla="*/ 0 h 66675"/>
                <a:gd name="connsiteX2" fmla="*/ 76200 w 85725"/>
                <a:gd name="connsiteY2" fmla="*/ 0 h 66675"/>
                <a:gd name="connsiteX3" fmla="*/ 85725 w 85725"/>
                <a:gd name="connsiteY3" fmla="*/ 9525 h 66675"/>
                <a:gd name="connsiteX4" fmla="*/ 85725 w 85725"/>
                <a:gd name="connsiteY4" fmla="*/ 63627 h 66675"/>
                <a:gd name="connsiteX5" fmla="*/ 76200 w 85725"/>
                <a:gd name="connsiteY5" fmla="*/ 73152 h 66675"/>
                <a:gd name="connsiteX6" fmla="*/ 9525 w 85725"/>
                <a:gd name="connsiteY6" fmla="*/ 73152 h 66675"/>
                <a:gd name="connsiteX7" fmla="*/ 0 w 85725"/>
                <a:gd name="connsiteY7" fmla="*/ 63627 h 66675"/>
                <a:gd name="connsiteX8" fmla="*/ 0 w 85725"/>
                <a:gd name="connsiteY8" fmla="*/ 952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66675">
                  <a:moveTo>
                    <a:pt x="0" y="9525"/>
                  </a:moveTo>
                  <a:cubicBezTo>
                    <a:pt x="0" y="4286"/>
                    <a:pt x="4286" y="0"/>
                    <a:pt x="9525" y="0"/>
                  </a:cubicBezTo>
                  <a:lnTo>
                    <a:pt x="76200" y="0"/>
                  </a:lnTo>
                  <a:cubicBezTo>
                    <a:pt x="81439" y="0"/>
                    <a:pt x="85725" y="4286"/>
                    <a:pt x="85725" y="9525"/>
                  </a:cubicBezTo>
                  <a:lnTo>
                    <a:pt x="85725" y="63627"/>
                  </a:lnTo>
                  <a:cubicBezTo>
                    <a:pt x="85725" y="68866"/>
                    <a:pt x="81439" y="73152"/>
                    <a:pt x="76200" y="73152"/>
                  </a:cubicBezTo>
                  <a:lnTo>
                    <a:pt x="9525" y="73152"/>
                  </a:lnTo>
                  <a:cubicBezTo>
                    <a:pt x="4286" y="73152"/>
                    <a:pt x="0" y="68866"/>
                    <a:pt x="0" y="63627"/>
                  </a:cubicBezTo>
                  <a:lnTo>
                    <a:pt x="0" y="9525"/>
                  </a:lnTo>
                  <a:close/>
                </a:path>
              </a:pathLst>
            </a:custGeom>
            <a:noFill/>
            <a:ln w="15875" cap="rnd">
              <a:solidFill>
                <a:schemeClr val="tx2"/>
              </a:solidFill>
              <a:prstDash val="solid"/>
              <a:round/>
            </a:ln>
          </p:spPr>
          <p:txBody>
            <a:bodyPr rtlCol="0" anchor="ctr"/>
            <a:lstStyle/>
            <a:p>
              <a:endParaRPr lang="en-GB"/>
            </a:p>
          </p:txBody>
        </p:sp>
        <p:sp>
          <p:nvSpPr>
            <p:cNvPr id="191" name="Freeform: Shape 190">
              <a:extLst>
                <a:ext uri="{FF2B5EF4-FFF2-40B4-BE49-F238E27FC236}">
                  <a16:creationId xmlns:a16="http://schemas.microsoft.com/office/drawing/2014/main" id="{45C5A3B8-0914-890F-1F67-4E4C01BE85FB}"/>
                </a:ext>
              </a:extLst>
            </p:cNvPr>
            <p:cNvSpPr/>
            <p:nvPr/>
          </p:nvSpPr>
          <p:spPr>
            <a:xfrm>
              <a:off x="3083199" y="2037715"/>
              <a:ext cx="19050" cy="19050"/>
            </a:xfrm>
            <a:custGeom>
              <a:avLst/>
              <a:gdLst>
                <a:gd name="connsiteX0" fmla="*/ 11906 w 19050"/>
                <a:gd name="connsiteY0" fmla="*/ 22860 h 19050"/>
                <a:gd name="connsiteX1" fmla="*/ 23813 w 19050"/>
                <a:gd name="connsiteY1" fmla="*/ 11430 h 19050"/>
                <a:gd name="connsiteX2" fmla="*/ 11906 w 19050"/>
                <a:gd name="connsiteY2" fmla="*/ 0 h 19050"/>
                <a:gd name="connsiteX3" fmla="*/ 0 w 19050"/>
                <a:gd name="connsiteY3" fmla="*/ 11430 h 19050"/>
                <a:gd name="connsiteX4" fmla="*/ 11906 w 19050"/>
                <a:gd name="connsiteY4" fmla="*/ 22860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1906" y="22860"/>
                  </a:moveTo>
                  <a:cubicBezTo>
                    <a:pt x="18479" y="22860"/>
                    <a:pt x="23813" y="17717"/>
                    <a:pt x="23813" y="11430"/>
                  </a:cubicBezTo>
                  <a:cubicBezTo>
                    <a:pt x="23813" y="5144"/>
                    <a:pt x="18479" y="0"/>
                    <a:pt x="11906" y="0"/>
                  </a:cubicBezTo>
                  <a:cubicBezTo>
                    <a:pt x="5334" y="0"/>
                    <a:pt x="0" y="5144"/>
                    <a:pt x="0" y="11430"/>
                  </a:cubicBezTo>
                  <a:cubicBezTo>
                    <a:pt x="0" y="17717"/>
                    <a:pt x="5334" y="22860"/>
                    <a:pt x="11906" y="22860"/>
                  </a:cubicBezTo>
                  <a:close/>
                </a:path>
              </a:pathLst>
            </a:custGeom>
            <a:noFill/>
            <a:ln w="15875" cap="rnd">
              <a:solidFill>
                <a:schemeClr val="tx2"/>
              </a:solidFill>
              <a:prstDash val="solid"/>
              <a:round/>
            </a:ln>
          </p:spPr>
          <p:txBody>
            <a:bodyPr rtlCol="0" anchor="ctr"/>
            <a:lstStyle/>
            <a:p>
              <a:endParaRPr lang="en-GB"/>
            </a:p>
          </p:txBody>
        </p:sp>
        <p:sp>
          <p:nvSpPr>
            <p:cNvPr id="193" name="Freeform: Shape 192">
              <a:extLst>
                <a:ext uri="{FF2B5EF4-FFF2-40B4-BE49-F238E27FC236}">
                  <a16:creationId xmlns:a16="http://schemas.microsoft.com/office/drawing/2014/main" id="{7BC21151-FE70-E3C8-CEC1-F495A6BAC7F9}"/>
                </a:ext>
              </a:extLst>
            </p:cNvPr>
            <p:cNvSpPr/>
            <p:nvPr/>
          </p:nvSpPr>
          <p:spPr>
            <a:xfrm>
              <a:off x="3071293" y="1975422"/>
              <a:ext cx="47625" cy="28575"/>
            </a:xfrm>
            <a:custGeom>
              <a:avLst/>
              <a:gdLst>
                <a:gd name="connsiteX0" fmla="*/ 47625 w 47625"/>
                <a:gd name="connsiteY0" fmla="*/ 22860 h 28575"/>
                <a:gd name="connsiteX1" fmla="*/ 23813 w 47625"/>
                <a:gd name="connsiteY1" fmla="*/ 0 h 28575"/>
                <a:gd name="connsiteX2" fmla="*/ 0 w 47625"/>
                <a:gd name="connsiteY2" fmla="*/ 22860 h 28575"/>
                <a:gd name="connsiteX3" fmla="*/ 0 w 47625"/>
                <a:gd name="connsiteY3" fmla="*/ 36576 h 28575"/>
                <a:gd name="connsiteX4" fmla="*/ 47625 w 47625"/>
                <a:gd name="connsiteY4" fmla="*/ 36576 h 28575"/>
                <a:gd name="connsiteX5" fmla="*/ 47625 w 47625"/>
                <a:gd name="connsiteY5" fmla="*/ 2286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 h="28575">
                  <a:moveTo>
                    <a:pt x="47625" y="22860"/>
                  </a:moveTo>
                  <a:cubicBezTo>
                    <a:pt x="47625" y="10192"/>
                    <a:pt x="36957" y="0"/>
                    <a:pt x="23813" y="0"/>
                  </a:cubicBezTo>
                  <a:cubicBezTo>
                    <a:pt x="10668" y="0"/>
                    <a:pt x="0" y="10192"/>
                    <a:pt x="0" y="22860"/>
                  </a:cubicBezTo>
                  <a:lnTo>
                    <a:pt x="0" y="36576"/>
                  </a:lnTo>
                  <a:lnTo>
                    <a:pt x="47625" y="36576"/>
                  </a:lnTo>
                  <a:lnTo>
                    <a:pt x="47625" y="22860"/>
                  </a:lnTo>
                  <a:close/>
                </a:path>
              </a:pathLst>
            </a:custGeom>
            <a:noFill/>
            <a:ln w="15875" cap="rnd">
              <a:solidFill>
                <a:schemeClr val="tx2"/>
              </a:solidFill>
              <a:prstDash val="solid"/>
              <a:round/>
            </a:ln>
          </p:spPr>
          <p:txBody>
            <a:bodyPr rtlCol="0" anchor="ctr"/>
            <a:lstStyle/>
            <a:p>
              <a:endParaRPr lang="en-GB"/>
            </a:p>
          </p:txBody>
        </p:sp>
      </p:grpSp>
      <p:grpSp>
        <p:nvGrpSpPr>
          <p:cNvPr id="207" name="Group 206">
            <a:extLst>
              <a:ext uri="{FF2B5EF4-FFF2-40B4-BE49-F238E27FC236}">
                <a16:creationId xmlns:a16="http://schemas.microsoft.com/office/drawing/2014/main" id="{861EE2F7-763D-B403-6548-3478D8D67A4B}"/>
              </a:ext>
              <a:ext uri="{C183D7F6-B498-43B3-948B-1728B52AA6E4}">
                <adec:decorative xmlns:adec="http://schemas.microsoft.com/office/drawing/2017/decorative" val="1"/>
              </a:ext>
            </a:extLst>
          </p:cNvPr>
          <p:cNvGrpSpPr/>
          <p:nvPr/>
        </p:nvGrpSpPr>
        <p:grpSpPr>
          <a:xfrm>
            <a:off x="3611757" y="4717790"/>
            <a:ext cx="219075" cy="219075"/>
            <a:chOff x="6158021" y="4278328"/>
            <a:chExt cx="219075" cy="219075"/>
          </a:xfrm>
        </p:grpSpPr>
        <p:sp>
          <p:nvSpPr>
            <p:cNvPr id="209" name="Freeform: Shape 208">
              <a:extLst>
                <a:ext uri="{FF2B5EF4-FFF2-40B4-BE49-F238E27FC236}">
                  <a16:creationId xmlns:a16="http://schemas.microsoft.com/office/drawing/2014/main" id="{3B1ECA87-3C91-E86D-5884-C1A256879C41}"/>
                </a:ext>
              </a:extLst>
            </p:cNvPr>
            <p:cNvSpPr/>
            <p:nvPr/>
          </p:nvSpPr>
          <p:spPr>
            <a:xfrm>
              <a:off x="6158021" y="4278328"/>
              <a:ext cx="219075" cy="219075"/>
            </a:xfrm>
            <a:custGeom>
              <a:avLst/>
              <a:gdLst>
                <a:gd name="connsiteX0" fmla="*/ 109538 w 219075"/>
                <a:gd name="connsiteY0" fmla="*/ 219075 h 219075"/>
                <a:gd name="connsiteX1" fmla="*/ 219075 w 219075"/>
                <a:gd name="connsiteY1" fmla="*/ 109538 h 219075"/>
                <a:gd name="connsiteX2" fmla="*/ 109538 w 219075"/>
                <a:gd name="connsiteY2" fmla="*/ 0 h 219075"/>
                <a:gd name="connsiteX3" fmla="*/ 0 w 219075"/>
                <a:gd name="connsiteY3" fmla="*/ 109538 h 219075"/>
                <a:gd name="connsiteX4" fmla="*/ 109538 w 219075"/>
                <a:gd name="connsiteY4" fmla="*/ 219075 h 219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75" h="219075">
                  <a:moveTo>
                    <a:pt x="109538" y="219075"/>
                  </a:moveTo>
                  <a:cubicBezTo>
                    <a:pt x="170497" y="219075"/>
                    <a:pt x="219075" y="170498"/>
                    <a:pt x="219075" y="109538"/>
                  </a:cubicBezTo>
                  <a:cubicBezTo>
                    <a:pt x="219075" y="48578"/>
                    <a:pt x="170497" y="0"/>
                    <a:pt x="109538" y="0"/>
                  </a:cubicBezTo>
                  <a:cubicBezTo>
                    <a:pt x="48578" y="0"/>
                    <a:pt x="0" y="48578"/>
                    <a:pt x="0" y="109538"/>
                  </a:cubicBezTo>
                  <a:cubicBezTo>
                    <a:pt x="0" y="170498"/>
                    <a:pt x="49530" y="219075"/>
                    <a:pt x="109538" y="219075"/>
                  </a:cubicBezTo>
                  <a:close/>
                </a:path>
              </a:pathLst>
            </a:custGeom>
            <a:noFill/>
            <a:ln w="15875" cap="rnd">
              <a:solidFill>
                <a:schemeClr val="tx2"/>
              </a:solidFill>
              <a:prstDash val="solid"/>
              <a:round/>
            </a:ln>
          </p:spPr>
          <p:txBody>
            <a:bodyPr rtlCol="0" anchor="ctr"/>
            <a:lstStyle/>
            <a:p>
              <a:endParaRPr lang="en-GB"/>
            </a:p>
          </p:txBody>
        </p:sp>
        <p:sp>
          <p:nvSpPr>
            <p:cNvPr id="210" name="Freeform: Shape 209">
              <a:extLst>
                <a:ext uri="{FF2B5EF4-FFF2-40B4-BE49-F238E27FC236}">
                  <a16:creationId xmlns:a16="http://schemas.microsoft.com/office/drawing/2014/main" id="{940C41D9-0A8E-50C9-DD38-3947D9A9153E}"/>
                </a:ext>
              </a:extLst>
            </p:cNvPr>
            <p:cNvSpPr/>
            <p:nvPr/>
          </p:nvSpPr>
          <p:spPr>
            <a:xfrm>
              <a:off x="6190405" y="4309760"/>
              <a:ext cx="152400" cy="152400"/>
            </a:xfrm>
            <a:custGeom>
              <a:avLst/>
              <a:gdLst>
                <a:gd name="connsiteX0" fmla="*/ 0 w 152400"/>
                <a:gd name="connsiteY0" fmla="*/ 155258 h 152400"/>
                <a:gd name="connsiteX1" fmla="*/ 155258 w 152400"/>
                <a:gd name="connsiteY1" fmla="*/ 0 h 152400"/>
              </a:gdLst>
              <a:ahLst/>
              <a:cxnLst>
                <a:cxn ang="0">
                  <a:pos x="connsiteX0" y="connsiteY0"/>
                </a:cxn>
                <a:cxn ang="0">
                  <a:pos x="connsiteX1" y="connsiteY1"/>
                </a:cxn>
              </a:cxnLst>
              <a:rect l="l" t="t" r="r" b="b"/>
              <a:pathLst>
                <a:path w="152400" h="152400">
                  <a:moveTo>
                    <a:pt x="0" y="155258"/>
                  </a:moveTo>
                  <a:lnTo>
                    <a:pt x="155258" y="0"/>
                  </a:lnTo>
                </a:path>
              </a:pathLst>
            </a:custGeom>
            <a:noFill/>
            <a:ln w="15875" cap="rnd">
              <a:solidFill>
                <a:schemeClr val="tx2"/>
              </a:solidFill>
              <a:prstDash val="solid"/>
              <a:round/>
            </a:ln>
          </p:spPr>
          <p:txBody>
            <a:bodyPr rtlCol="0" anchor="ctr"/>
            <a:lstStyle/>
            <a:p>
              <a:endParaRPr lang="en-GB"/>
            </a:p>
          </p:txBody>
        </p:sp>
      </p:grpSp>
      <p:grpSp>
        <p:nvGrpSpPr>
          <p:cNvPr id="211" name="Group 210">
            <a:extLst>
              <a:ext uri="{FF2B5EF4-FFF2-40B4-BE49-F238E27FC236}">
                <a16:creationId xmlns:a16="http://schemas.microsoft.com/office/drawing/2014/main" id="{DCACB4C6-FDAC-E64E-D4C2-97E1E4EFFC83}"/>
              </a:ext>
              <a:ext uri="{C183D7F6-B498-43B3-948B-1728B52AA6E4}">
                <adec:decorative xmlns:adec="http://schemas.microsoft.com/office/drawing/2017/decorative" val="1"/>
              </a:ext>
            </a:extLst>
          </p:cNvPr>
          <p:cNvGrpSpPr/>
          <p:nvPr/>
        </p:nvGrpSpPr>
        <p:grpSpPr>
          <a:xfrm>
            <a:off x="6418649" y="3245880"/>
            <a:ext cx="301240" cy="302286"/>
            <a:chOff x="4326689" y="4370388"/>
            <a:chExt cx="219075" cy="219836"/>
          </a:xfrm>
        </p:grpSpPr>
        <p:sp>
          <p:nvSpPr>
            <p:cNvPr id="213" name="Freeform: Shape 212">
              <a:extLst>
                <a:ext uri="{FF2B5EF4-FFF2-40B4-BE49-F238E27FC236}">
                  <a16:creationId xmlns:a16="http://schemas.microsoft.com/office/drawing/2014/main" id="{4F2B095F-F797-0A4A-9EB1-A95139D7AC42}"/>
                </a:ext>
              </a:extLst>
            </p:cNvPr>
            <p:cNvSpPr/>
            <p:nvPr/>
          </p:nvSpPr>
          <p:spPr>
            <a:xfrm>
              <a:off x="4408985" y="4544123"/>
              <a:ext cx="9525" cy="28575"/>
            </a:xfrm>
            <a:custGeom>
              <a:avLst/>
              <a:gdLst>
                <a:gd name="connsiteX0" fmla="*/ 0 w 9525"/>
                <a:gd name="connsiteY0" fmla="*/ 36576 h 28575"/>
                <a:gd name="connsiteX1" fmla="*/ 12954 w 9525"/>
                <a:gd name="connsiteY1" fmla="*/ 0 h 28575"/>
              </a:gdLst>
              <a:ahLst/>
              <a:cxnLst>
                <a:cxn ang="0">
                  <a:pos x="connsiteX0" y="connsiteY0"/>
                </a:cxn>
                <a:cxn ang="0">
                  <a:pos x="connsiteX1" y="connsiteY1"/>
                </a:cxn>
              </a:cxnLst>
              <a:rect l="l" t="t" r="r" b="b"/>
              <a:pathLst>
                <a:path w="9525" h="28575">
                  <a:moveTo>
                    <a:pt x="0" y="36576"/>
                  </a:moveTo>
                  <a:cubicBezTo>
                    <a:pt x="7906" y="25813"/>
                    <a:pt x="12382" y="13145"/>
                    <a:pt x="12954" y="0"/>
                  </a:cubicBezTo>
                </a:path>
              </a:pathLst>
            </a:custGeom>
            <a:noFill/>
            <a:ln w="15875" cap="rnd">
              <a:solidFill>
                <a:schemeClr val="tx2"/>
              </a:solidFill>
              <a:prstDash val="solid"/>
              <a:round/>
            </a:ln>
          </p:spPr>
          <p:txBody>
            <a:bodyPr rtlCol="0" anchor="ctr"/>
            <a:lstStyle/>
            <a:p>
              <a:endParaRPr lang="en-GB"/>
            </a:p>
          </p:txBody>
        </p:sp>
        <p:sp>
          <p:nvSpPr>
            <p:cNvPr id="214" name="Freeform: Shape 213">
              <a:extLst>
                <a:ext uri="{FF2B5EF4-FFF2-40B4-BE49-F238E27FC236}">
                  <a16:creationId xmlns:a16="http://schemas.microsoft.com/office/drawing/2014/main" id="{B73BF4E0-76AB-4515-5FE8-E97D0E211770}"/>
                </a:ext>
              </a:extLst>
            </p:cNvPr>
            <p:cNvSpPr/>
            <p:nvPr/>
          </p:nvSpPr>
          <p:spPr>
            <a:xfrm>
              <a:off x="4450514" y="4544123"/>
              <a:ext cx="9525" cy="28575"/>
            </a:xfrm>
            <a:custGeom>
              <a:avLst/>
              <a:gdLst>
                <a:gd name="connsiteX0" fmla="*/ 12954 w 9525"/>
                <a:gd name="connsiteY0" fmla="*/ 36576 h 28575"/>
                <a:gd name="connsiteX1" fmla="*/ 0 w 9525"/>
                <a:gd name="connsiteY1" fmla="*/ 0 h 28575"/>
              </a:gdLst>
              <a:ahLst/>
              <a:cxnLst>
                <a:cxn ang="0">
                  <a:pos x="connsiteX0" y="connsiteY0"/>
                </a:cxn>
                <a:cxn ang="0">
                  <a:pos x="connsiteX1" y="connsiteY1"/>
                </a:cxn>
              </a:cxnLst>
              <a:rect l="l" t="t" r="r" b="b"/>
              <a:pathLst>
                <a:path w="9525" h="28575">
                  <a:moveTo>
                    <a:pt x="12954" y="36576"/>
                  </a:moveTo>
                  <a:cubicBezTo>
                    <a:pt x="5048" y="25813"/>
                    <a:pt x="571" y="13145"/>
                    <a:pt x="0" y="0"/>
                  </a:cubicBezTo>
                </a:path>
              </a:pathLst>
            </a:custGeom>
            <a:noFill/>
            <a:ln w="15875" cap="rnd">
              <a:solidFill>
                <a:schemeClr val="tx2"/>
              </a:solidFill>
              <a:prstDash val="solid"/>
              <a:round/>
            </a:ln>
          </p:spPr>
          <p:txBody>
            <a:bodyPr rtlCol="0" anchor="ctr"/>
            <a:lstStyle/>
            <a:p>
              <a:endParaRPr lang="en-GB"/>
            </a:p>
          </p:txBody>
        </p:sp>
        <p:sp>
          <p:nvSpPr>
            <p:cNvPr id="216" name="Freeform: Shape 215">
              <a:extLst>
                <a:ext uri="{FF2B5EF4-FFF2-40B4-BE49-F238E27FC236}">
                  <a16:creationId xmlns:a16="http://schemas.microsoft.com/office/drawing/2014/main" id="{DE84F14D-9315-1C82-C8B0-8C0B7D8E52B7}"/>
                </a:ext>
              </a:extLst>
            </p:cNvPr>
            <p:cNvSpPr/>
            <p:nvPr/>
          </p:nvSpPr>
          <p:spPr>
            <a:xfrm>
              <a:off x="4393364" y="4580699"/>
              <a:ext cx="85725" cy="9525"/>
            </a:xfrm>
            <a:custGeom>
              <a:avLst/>
              <a:gdLst>
                <a:gd name="connsiteX0" fmla="*/ 0 w 85725"/>
                <a:gd name="connsiteY0" fmla="*/ 0 h 0"/>
                <a:gd name="connsiteX1" fmla="*/ 85725 w 85725"/>
                <a:gd name="connsiteY1" fmla="*/ 0 h 0"/>
              </a:gdLst>
              <a:ahLst/>
              <a:cxnLst>
                <a:cxn ang="0">
                  <a:pos x="connsiteX0" y="connsiteY0"/>
                </a:cxn>
                <a:cxn ang="0">
                  <a:pos x="connsiteX1" y="connsiteY1"/>
                </a:cxn>
              </a:cxnLst>
              <a:rect l="l" t="t" r="r" b="b"/>
              <a:pathLst>
                <a:path w="85725">
                  <a:moveTo>
                    <a:pt x="0" y="0"/>
                  </a:moveTo>
                  <a:lnTo>
                    <a:pt x="85725" y="0"/>
                  </a:lnTo>
                </a:path>
              </a:pathLst>
            </a:custGeom>
            <a:noFill/>
            <a:ln w="15875" cap="rnd">
              <a:solidFill>
                <a:schemeClr val="tx2"/>
              </a:solidFill>
              <a:prstDash val="solid"/>
              <a:round/>
            </a:ln>
          </p:spPr>
          <p:txBody>
            <a:bodyPr rtlCol="0" anchor="ctr"/>
            <a:lstStyle/>
            <a:p>
              <a:endParaRPr lang="en-GB"/>
            </a:p>
          </p:txBody>
        </p:sp>
        <p:sp>
          <p:nvSpPr>
            <p:cNvPr id="217" name="Freeform: Shape 216">
              <a:extLst>
                <a:ext uri="{FF2B5EF4-FFF2-40B4-BE49-F238E27FC236}">
                  <a16:creationId xmlns:a16="http://schemas.microsoft.com/office/drawing/2014/main" id="{55369EA5-DA76-0DD3-DA7E-3F80F0F41294}"/>
                </a:ext>
              </a:extLst>
            </p:cNvPr>
            <p:cNvSpPr/>
            <p:nvPr/>
          </p:nvSpPr>
          <p:spPr>
            <a:xfrm>
              <a:off x="4326689" y="4516691"/>
              <a:ext cx="219075" cy="9525"/>
            </a:xfrm>
            <a:custGeom>
              <a:avLst/>
              <a:gdLst>
                <a:gd name="connsiteX0" fmla="*/ 0 w 219075"/>
                <a:gd name="connsiteY0" fmla="*/ 0 h 0"/>
                <a:gd name="connsiteX1" fmla="*/ 219075 w 219075"/>
                <a:gd name="connsiteY1" fmla="*/ 0 h 0"/>
              </a:gdLst>
              <a:ahLst/>
              <a:cxnLst>
                <a:cxn ang="0">
                  <a:pos x="connsiteX0" y="connsiteY0"/>
                </a:cxn>
                <a:cxn ang="0">
                  <a:pos x="connsiteX1" y="connsiteY1"/>
                </a:cxn>
              </a:cxnLst>
              <a:rect l="l" t="t" r="r" b="b"/>
              <a:pathLst>
                <a:path w="219075">
                  <a:moveTo>
                    <a:pt x="0" y="0"/>
                  </a:moveTo>
                  <a:lnTo>
                    <a:pt x="219075" y="0"/>
                  </a:lnTo>
                </a:path>
              </a:pathLst>
            </a:custGeom>
            <a:noFill/>
            <a:ln w="15875" cap="rnd">
              <a:solidFill>
                <a:schemeClr val="tx2"/>
              </a:solidFill>
              <a:prstDash val="solid"/>
              <a:round/>
            </a:ln>
          </p:spPr>
          <p:txBody>
            <a:bodyPr rtlCol="0" anchor="ctr"/>
            <a:lstStyle/>
            <a:p>
              <a:endParaRPr lang="en-GB"/>
            </a:p>
          </p:txBody>
        </p:sp>
        <p:sp>
          <p:nvSpPr>
            <p:cNvPr id="218" name="Freeform: Shape 217">
              <a:extLst>
                <a:ext uri="{FF2B5EF4-FFF2-40B4-BE49-F238E27FC236}">
                  <a16:creationId xmlns:a16="http://schemas.microsoft.com/office/drawing/2014/main" id="{2D119E22-DD24-69D1-AE06-F604DC884356}"/>
                </a:ext>
              </a:extLst>
            </p:cNvPr>
            <p:cNvSpPr/>
            <p:nvPr/>
          </p:nvSpPr>
          <p:spPr>
            <a:xfrm>
              <a:off x="4326689" y="4370388"/>
              <a:ext cx="219075" cy="171450"/>
            </a:xfrm>
            <a:custGeom>
              <a:avLst/>
              <a:gdLst>
                <a:gd name="connsiteX0" fmla="*/ 0 w 219075"/>
                <a:gd name="connsiteY0" fmla="*/ 9525 h 171450"/>
                <a:gd name="connsiteX1" fmla="*/ 9525 w 219075"/>
                <a:gd name="connsiteY1" fmla="*/ 0 h 171450"/>
                <a:gd name="connsiteX2" fmla="*/ 209550 w 219075"/>
                <a:gd name="connsiteY2" fmla="*/ 0 h 171450"/>
                <a:gd name="connsiteX3" fmla="*/ 219075 w 219075"/>
                <a:gd name="connsiteY3" fmla="*/ 9525 h 171450"/>
                <a:gd name="connsiteX4" fmla="*/ 219075 w 219075"/>
                <a:gd name="connsiteY4" fmla="*/ 164211 h 171450"/>
                <a:gd name="connsiteX5" fmla="*/ 209550 w 219075"/>
                <a:gd name="connsiteY5" fmla="*/ 173736 h 171450"/>
                <a:gd name="connsiteX6" fmla="*/ 9525 w 219075"/>
                <a:gd name="connsiteY6" fmla="*/ 173736 h 171450"/>
                <a:gd name="connsiteX7" fmla="*/ 0 w 219075"/>
                <a:gd name="connsiteY7" fmla="*/ 164211 h 171450"/>
                <a:gd name="connsiteX8" fmla="*/ 0 w 219075"/>
                <a:gd name="connsiteY8" fmla="*/ 9525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75" h="171450">
                  <a:moveTo>
                    <a:pt x="0" y="9525"/>
                  </a:moveTo>
                  <a:cubicBezTo>
                    <a:pt x="0" y="4286"/>
                    <a:pt x="4286" y="0"/>
                    <a:pt x="9525" y="0"/>
                  </a:cubicBezTo>
                  <a:lnTo>
                    <a:pt x="209550" y="0"/>
                  </a:lnTo>
                  <a:cubicBezTo>
                    <a:pt x="214789" y="0"/>
                    <a:pt x="219075" y="4286"/>
                    <a:pt x="219075" y="9525"/>
                  </a:cubicBezTo>
                  <a:lnTo>
                    <a:pt x="219075" y="164211"/>
                  </a:lnTo>
                  <a:cubicBezTo>
                    <a:pt x="219075" y="169450"/>
                    <a:pt x="214789" y="173736"/>
                    <a:pt x="209550" y="173736"/>
                  </a:cubicBezTo>
                  <a:lnTo>
                    <a:pt x="9525" y="173736"/>
                  </a:lnTo>
                  <a:cubicBezTo>
                    <a:pt x="4286" y="173736"/>
                    <a:pt x="0" y="169450"/>
                    <a:pt x="0" y="164211"/>
                  </a:cubicBezTo>
                  <a:lnTo>
                    <a:pt x="0" y="9525"/>
                  </a:lnTo>
                  <a:close/>
                </a:path>
              </a:pathLst>
            </a:custGeom>
            <a:noFill/>
            <a:ln w="15875" cap="rnd">
              <a:solidFill>
                <a:schemeClr val="tx2"/>
              </a:solidFill>
              <a:prstDash val="solid"/>
              <a:round/>
            </a:ln>
          </p:spPr>
          <p:txBody>
            <a:bodyPr rtlCol="0" anchor="ctr"/>
            <a:lstStyle/>
            <a:p>
              <a:endParaRPr lang="en-GB"/>
            </a:p>
          </p:txBody>
        </p:sp>
        <p:sp>
          <p:nvSpPr>
            <p:cNvPr id="219" name="Freeform: Shape 218">
              <a:extLst>
                <a:ext uri="{FF2B5EF4-FFF2-40B4-BE49-F238E27FC236}">
                  <a16:creationId xmlns:a16="http://schemas.microsoft.com/office/drawing/2014/main" id="{C60A04D2-9363-E1D0-B4A0-6AC681F1C210}"/>
                </a:ext>
              </a:extLst>
            </p:cNvPr>
            <p:cNvSpPr/>
            <p:nvPr/>
          </p:nvSpPr>
          <p:spPr>
            <a:xfrm>
              <a:off x="4417177" y="4416108"/>
              <a:ext cx="66675" cy="38100"/>
            </a:xfrm>
            <a:custGeom>
              <a:avLst/>
              <a:gdLst>
                <a:gd name="connsiteX0" fmla="*/ 66675 w 66675"/>
                <a:gd name="connsiteY0" fmla="*/ 0 h 38100"/>
                <a:gd name="connsiteX1" fmla="*/ 19050 w 66675"/>
                <a:gd name="connsiteY1" fmla="*/ 45720 h 38100"/>
                <a:gd name="connsiteX2" fmla="*/ 0 w 66675"/>
                <a:gd name="connsiteY2" fmla="*/ 27432 h 38100"/>
              </a:gdLst>
              <a:ahLst/>
              <a:cxnLst>
                <a:cxn ang="0">
                  <a:pos x="connsiteX0" y="connsiteY0"/>
                </a:cxn>
                <a:cxn ang="0">
                  <a:pos x="connsiteX1" y="connsiteY1"/>
                </a:cxn>
                <a:cxn ang="0">
                  <a:pos x="connsiteX2" y="connsiteY2"/>
                </a:cxn>
              </a:cxnLst>
              <a:rect l="l" t="t" r="r" b="b"/>
              <a:pathLst>
                <a:path w="66675" h="38100">
                  <a:moveTo>
                    <a:pt x="66675" y="0"/>
                  </a:moveTo>
                  <a:lnTo>
                    <a:pt x="19050" y="45720"/>
                  </a:lnTo>
                  <a:lnTo>
                    <a:pt x="0" y="27432"/>
                  </a:lnTo>
                </a:path>
              </a:pathLst>
            </a:custGeom>
            <a:noFill/>
            <a:ln w="15875" cap="rnd">
              <a:solidFill>
                <a:schemeClr val="tx2"/>
              </a:solidFill>
              <a:prstDash val="solid"/>
              <a:round/>
            </a:ln>
          </p:spPr>
          <p:txBody>
            <a:bodyPr rtlCol="0" anchor="ctr"/>
            <a:lstStyle/>
            <a:p>
              <a:endParaRPr lang="en-GB"/>
            </a:p>
          </p:txBody>
        </p:sp>
        <p:sp>
          <p:nvSpPr>
            <p:cNvPr id="220" name="Freeform: Shape 219">
              <a:extLst>
                <a:ext uri="{FF2B5EF4-FFF2-40B4-BE49-F238E27FC236}">
                  <a16:creationId xmlns:a16="http://schemas.microsoft.com/office/drawing/2014/main" id="{CE28CF3A-4604-CAC1-70ED-6A2E7182FADD}"/>
                </a:ext>
              </a:extLst>
            </p:cNvPr>
            <p:cNvSpPr/>
            <p:nvPr/>
          </p:nvSpPr>
          <p:spPr>
            <a:xfrm>
              <a:off x="4393303" y="4406938"/>
              <a:ext cx="85725" cy="76200"/>
            </a:xfrm>
            <a:custGeom>
              <a:avLst/>
              <a:gdLst>
                <a:gd name="connsiteX0" fmla="*/ 85786 w 85725"/>
                <a:gd name="connsiteY0" fmla="*/ 41174 h 76200"/>
                <a:gd name="connsiteX1" fmla="*/ 54640 w 85725"/>
                <a:gd name="connsiteY1" fmla="*/ 80702 h 76200"/>
                <a:gd name="connsiteX2" fmla="*/ 6443 w 85725"/>
                <a:gd name="connsiteY2" fmla="*/ 62795 h 76200"/>
                <a:gd name="connsiteX3" fmla="*/ 11206 w 85725"/>
                <a:gd name="connsiteY3" fmla="*/ 13456 h 76200"/>
                <a:gd name="connsiteX4" fmla="*/ 61974 w 85725"/>
                <a:gd name="connsiteY4" fmla="*/ 4312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76200">
                  <a:moveTo>
                    <a:pt x="85786" y="41174"/>
                  </a:moveTo>
                  <a:cubicBezTo>
                    <a:pt x="85786" y="59557"/>
                    <a:pt x="73118" y="75749"/>
                    <a:pt x="54640" y="80702"/>
                  </a:cubicBezTo>
                  <a:cubicBezTo>
                    <a:pt x="36256" y="85751"/>
                    <a:pt x="16540" y="78416"/>
                    <a:pt x="6443" y="62795"/>
                  </a:cubicBezTo>
                  <a:cubicBezTo>
                    <a:pt x="-3653" y="47174"/>
                    <a:pt x="-1748" y="26981"/>
                    <a:pt x="11206" y="13456"/>
                  </a:cubicBezTo>
                  <a:cubicBezTo>
                    <a:pt x="24064" y="-165"/>
                    <a:pt x="44829" y="-3880"/>
                    <a:pt x="61974" y="4312"/>
                  </a:cubicBezTo>
                </a:path>
              </a:pathLst>
            </a:custGeom>
            <a:noFill/>
            <a:ln w="15875" cap="rnd">
              <a:solidFill>
                <a:schemeClr val="tx2"/>
              </a:solidFill>
              <a:prstDash val="solid"/>
              <a:round/>
            </a:ln>
          </p:spPr>
          <p:txBody>
            <a:bodyPr rtlCol="0" anchor="ctr"/>
            <a:lstStyle/>
            <a:p>
              <a:endParaRPr lang="en-GB"/>
            </a:p>
          </p:txBody>
        </p:sp>
      </p:grpSp>
      <p:grpSp>
        <p:nvGrpSpPr>
          <p:cNvPr id="224" name="Group 223">
            <a:extLst>
              <a:ext uri="{FF2B5EF4-FFF2-40B4-BE49-F238E27FC236}">
                <a16:creationId xmlns:a16="http://schemas.microsoft.com/office/drawing/2014/main" id="{E18BBC5C-BDF0-1305-AB8E-AD32F94EC905}"/>
              </a:ext>
              <a:ext uri="{C183D7F6-B498-43B3-948B-1728B52AA6E4}">
                <adec:decorative xmlns:adec="http://schemas.microsoft.com/office/drawing/2017/decorative" val="1"/>
              </a:ext>
            </a:extLst>
          </p:cNvPr>
          <p:cNvGrpSpPr/>
          <p:nvPr/>
        </p:nvGrpSpPr>
        <p:grpSpPr>
          <a:xfrm>
            <a:off x="9273768" y="3253547"/>
            <a:ext cx="286952" cy="286952"/>
            <a:chOff x="2971800" y="4111626"/>
            <a:chExt cx="219075" cy="219075"/>
          </a:xfrm>
        </p:grpSpPr>
        <p:sp>
          <p:nvSpPr>
            <p:cNvPr id="225" name="Freeform: Shape 224">
              <a:extLst>
                <a:ext uri="{FF2B5EF4-FFF2-40B4-BE49-F238E27FC236}">
                  <a16:creationId xmlns:a16="http://schemas.microsoft.com/office/drawing/2014/main" id="{4C2E9E49-E5CE-3E3E-937F-E30DBE7A2D17}"/>
                </a:ext>
              </a:extLst>
            </p:cNvPr>
            <p:cNvSpPr/>
            <p:nvPr/>
          </p:nvSpPr>
          <p:spPr>
            <a:xfrm>
              <a:off x="2971800" y="4111626"/>
              <a:ext cx="219075" cy="161925"/>
            </a:xfrm>
            <a:custGeom>
              <a:avLst/>
              <a:gdLst>
                <a:gd name="connsiteX0" fmla="*/ 57150 w 219075"/>
                <a:gd name="connsiteY0" fmla="*/ 161925 h 161925"/>
                <a:gd name="connsiteX1" fmla="*/ 19050 w 219075"/>
                <a:gd name="connsiteY1" fmla="*/ 161925 h 161925"/>
                <a:gd name="connsiteX2" fmla="*/ 0 w 219075"/>
                <a:gd name="connsiteY2" fmla="*/ 142875 h 161925"/>
                <a:gd name="connsiteX3" fmla="*/ 0 w 219075"/>
                <a:gd name="connsiteY3" fmla="*/ 19050 h 161925"/>
                <a:gd name="connsiteX4" fmla="*/ 19050 w 219075"/>
                <a:gd name="connsiteY4" fmla="*/ 0 h 161925"/>
                <a:gd name="connsiteX5" fmla="*/ 200025 w 219075"/>
                <a:gd name="connsiteY5" fmla="*/ 0 h 161925"/>
                <a:gd name="connsiteX6" fmla="*/ 219075 w 219075"/>
                <a:gd name="connsiteY6" fmla="*/ 19050 h 161925"/>
                <a:gd name="connsiteX7" fmla="*/ 219075 w 219075"/>
                <a:gd name="connsiteY7" fmla="*/ 13811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075" h="161925">
                  <a:moveTo>
                    <a:pt x="57150" y="161925"/>
                  </a:moveTo>
                  <a:lnTo>
                    <a:pt x="19050" y="161925"/>
                  </a:lnTo>
                  <a:cubicBezTo>
                    <a:pt x="8572" y="161925"/>
                    <a:pt x="0" y="153353"/>
                    <a:pt x="0" y="142875"/>
                  </a:cubicBezTo>
                  <a:lnTo>
                    <a:pt x="0" y="19050"/>
                  </a:lnTo>
                  <a:cubicBezTo>
                    <a:pt x="0" y="8573"/>
                    <a:pt x="8572" y="0"/>
                    <a:pt x="19050" y="0"/>
                  </a:cubicBezTo>
                  <a:lnTo>
                    <a:pt x="200025" y="0"/>
                  </a:lnTo>
                  <a:cubicBezTo>
                    <a:pt x="210503" y="0"/>
                    <a:pt x="219075" y="8573"/>
                    <a:pt x="219075" y="19050"/>
                  </a:cubicBezTo>
                  <a:lnTo>
                    <a:pt x="219075" y="138113"/>
                  </a:lnTo>
                </a:path>
              </a:pathLst>
            </a:custGeom>
            <a:noFill/>
            <a:ln w="15875" cap="rnd">
              <a:solidFill>
                <a:schemeClr val="tx2"/>
              </a:solidFill>
              <a:prstDash val="solid"/>
              <a:round/>
            </a:ln>
          </p:spPr>
          <p:txBody>
            <a:bodyPr rtlCol="0" anchor="ctr"/>
            <a:lstStyle/>
            <a:p>
              <a:endParaRPr lang="en-GB"/>
            </a:p>
          </p:txBody>
        </p:sp>
        <p:sp>
          <p:nvSpPr>
            <p:cNvPr id="227" name="Freeform: Shape 226">
              <a:extLst>
                <a:ext uri="{FF2B5EF4-FFF2-40B4-BE49-F238E27FC236}">
                  <a16:creationId xmlns:a16="http://schemas.microsoft.com/office/drawing/2014/main" id="{0E96271F-EB2E-5958-4F75-252A44DA2E61}"/>
                </a:ext>
              </a:extLst>
            </p:cNvPr>
            <p:cNvSpPr/>
            <p:nvPr/>
          </p:nvSpPr>
          <p:spPr>
            <a:xfrm>
              <a:off x="3009900" y="4111626"/>
              <a:ext cx="9525" cy="161925"/>
            </a:xfrm>
            <a:custGeom>
              <a:avLst/>
              <a:gdLst>
                <a:gd name="connsiteX0" fmla="*/ 0 w 0"/>
                <a:gd name="connsiteY0" fmla="*/ 161925 h 161925"/>
                <a:gd name="connsiteX1" fmla="*/ 0 w 0"/>
                <a:gd name="connsiteY1" fmla="*/ 0 h 161925"/>
              </a:gdLst>
              <a:ahLst/>
              <a:cxnLst>
                <a:cxn ang="0">
                  <a:pos x="connsiteX0" y="connsiteY0"/>
                </a:cxn>
                <a:cxn ang="0">
                  <a:pos x="connsiteX1" y="connsiteY1"/>
                </a:cxn>
              </a:cxnLst>
              <a:rect l="l" t="t" r="r" b="b"/>
              <a:pathLst>
                <a:path h="161925">
                  <a:moveTo>
                    <a:pt x="0" y="161925"/>
                  </a:moveTo>
                  <a:lnTo>
                    <a:pt x="0" y="0"/>
                  </a:lnTo>
                </a:path>
              </a:pathLst>
            </a:custGeom>
            <a:noFill/>
            <a:ln w="15875" cap="rnd">
              <a:solidFill>
                <a:schemeClr val="tx2"/>
              </a:solidFill>
              <a:prstDash val="solid"/>
              <a:round/>
            </a:ln>
          </p:spPr>
          <p:txBody>
            <a:bodyPr rtlCol="0" anchor="ctr"/>
            <a:lstStyle/>
            <a:p>
              <a:endParaRPr lang="en-GB"/>
            </a:p>
          </p:txBody>
        </p:sp>
        <p:sp>
          <p:nvSpPr>
            <p:cNvPr id="234" name="Freeform: Shape 233">
              <a:extLst>
                <a:ext uri="{FF2B5EF4-FFF2-40B4-BE49-F238E27FC236}">
                  <a16:creationId xmlns:a16="http://schemas.microsoft.com/office/drawing/2014/main" id="{053E4943-D95B-3A4A-9E35-F03A2C47DFFC}"/>
                </a:ext>
              </a:extLst>
            </p:cNvPr>
            <p:cNvSpPr/>
            <p:nvPr/>
          </p:nvSpPr>
          <p:spPr>
            <a:xfrm>
              <a:off x="2990850" y="4190683"/>
              <a:ext cx="9525" cy="9525"/>
            </a:xfrm>
            <a:custGeom>
              <a:avLst/>
              <a:gdLst>
                <a:gd name="connsiteX0" fmla="*/ 2858 w 0"/>
                <a:gd name="connsiteY0" fmla="*/ 0 h 0"/>
                <a:gd name="connsiteX1" fmla="*/ 2858 w 0"/>
                <a:gd name="connsiteY1" fmla="*/ 0 h 0"/>
                <a:gd name="connsiteX2" fmla="*/ 4763 w 0"/>
                <a:gd name="connsiteY2" fmla="*/ 952 h 0"/>
                <a:gd name="connsiteX3" fmla="*/ 5715 w 0"/>
                <a:gd name="connsiteY3" fmla="*/ 2858 h 0"/>
                <a:gd name="connsiteX4" fmla="*/ 5715 w 0"/>
                <a:gd name="connsiteY4" fmla="*/ 2858 h 0"/>
                <a:gd name="connsiteX5" fmla="*/ 2858 w 0"/>
                <a:gd name="connsiteY5" fmla="*/ 5715 h 0"/>
                <a:gd name="connsiteX6" fmla="*/ 2858 w 0"/>
                <a:gd name="connsiteY6" fmla="*/ 5715 h 0"/>
                <a:gd name="connsiteX7" fmla="*/ 0 w 0"/>
                <a:gd name="connsiteY7" fmla="*/ 2858 h 0"/>
                <a:gd name="connsiteX8" fmla="*/ 0 w 0"/>
                <a:gd name="connsiteY8" fmla="*/ 2858 h 0"/>
                <a:gd name="connsiteX9" fmla="*/ 953 w 0"/>
                <a:gd name="connsiteY9" fmla="*/ 952 h 0"/>
                <a:gd name="connsiteX10" fmla="*/ 2858 w 0"/>
                <a:gd name="connsiteY10"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a:moveTo>
                    <a:pt x="2858" y="0"/>
                  </a:moveTo>
                  <a:lnTo>
                    <a:pt x="2858" y="0"/>
                  </a:lnTo>
                  <a:cubicBezTo>
                    <a:pt x="3810" y="0"/>
                    <a:pt x="3810" y="0"/>
                    <a:pt x="4763" y="952"/>
                  </a:cubicBezTo>
                  <a:cubicBezTo>
                    <a:pt x="4763" y="952"/>
                    <a:pt x="5715" y="1905"/>
                    <a:pt x="5715" y="2858"/>
                  </a:cubicBezTo>
                  <a:lnTo>
                    <a:pt x="5715" y="2858"/>
                  </a:lnTo>
                  <a:cubicBezTo>
                    <a:pt x="5715" y="3810"/>
                    <a:pt x="4763" y="5715"/>
                    <a:pt x="2858" y="5715"/>
                  </a:cubicBezTo>
                  <a:lnTo>
                    <a:pt x="2858" y="5715"/>
                  </a:lnTo>
                  <a:cubicBezTo>
                    <a:pt x="1905" y="5715"/>
                    <a:pt x="0" y="4763"/>
                    <a:pt x="0" y="2858"/>
                  </a:cubicBezTo>
                  <a:lnTo>
                    <a:pt x="0" y="2858"/>
                  </a:lnTo>
                  <a:cubicBezTo>
                    <a:pt x="0" y="1905"/>
                    <a:pt x="0" y="1905"/>
                    <a:pt x="953" y="952"/>
                  </a:cubicBezTo>
                  <a:cubicBezTo>
                    <a:pt x="953" y="0"/>
                    <a:pt x="1905" y="0"/>
                    <a:pt x="2858" y="0"/>
                  </a:cubicBezTo>
                </a:path>
              </a:pathLst>
            </a:custGeom>
            <a:noFill/>
            <a:ln w="15875" cap="rnd">
              <a:solidFill>
                <a:schemeClr val="tx2"/>
              </a:solidFill>
              <a:prstDash val="solid"/>
              <a:round/>
            </a:ln>
          </p:spPr>
          <p:txBody>
            <a:bodyPr rtlCol="0" anchor="ctr"/>
            <a:lstStyle/>
            <a:p>
              <a:endParaRPr lang="en-GB"/>
            </a:p>
          </p:txBody>
        </p:sp>
        <p:sp>
          <p:nvSpPr>
            <p:cNvPr id="235" name="Freeform: Shape 234">
              <a:extLst>
                <a:ext uri="{FF2B5EF4-FFF2-40B4-BE49-F238E27FC236}">
                  <a16:creationId xmlns:a16="http://schemas.microsoft.com/office/drawing/2014/main" id="{076EAF0A-174F-52FF-5AF5-4322F6A44599}"/>
                </a:ext>
              </a:extLst>
            </p:cNvPr>
            <p:cNvSpPr/>
            <p:nvPr/>
          </p:nvSpPr>
          <p:spPr>
            <a:xfrm>
              <a:off x="3048595" y="4187826"/>
              <a:ext cx="133350" cy="142875"/>
            </a:xfrm>
            <a:custGeom>
              <a:avLst/>
              <a:gdLst>
                <a:gd name="connsiteX0" fmla="*/ 39410 w 133350"/>
                <a:gd name="connsiteY0" fmla="*/ 142875 h 142875"/>
                <a:gd name="connsiteX1" fmla="*/ 3215 w 133350"/>
                <a:gd name="connsiteY1" fmla="*/ 99060 h 142875"/>
                <a:gd name="connsiteX2" fmla="*/ 357 w 133350"/>
                <a:gd name="connsiteY2" fmla="*/ 84773 h 142875"/>
                <a:gd name="connsiteX3" fmla="*/ 11787 w 133350"/>
                <a:gd name="connsiteY3" fmla="*/ 75248 h 142875"/>
                <a:gd name="connsiteX4" fmla="*/ 25122 w 133350"/>
                <a:gd name="connsiteY4" fmla="*/ 80010 h 142875"/>
                <a:gd name="connsiteX5" fmla="*/ 47030 w 133350"/>
                <a:gd name="connsiteY5" fmla="*/ 106680 h 142875"/>
                <a:gd name="connsiteX6" fmla="*/ 47030 w 133350"/>
                <a:gd name="connsiteY6" fmla="*/ 14288 h 142875"/>
                <a:gd name="connsiteX7" fmla="*/ 61317 w 133350"/>
                <a:gd name="connsiteY7" fmla="*/ 0 h 142875"/>
                <a:gd name="connsiteX8" fmla="*/ 75605 w 133350"/>
                <a:gd name="connsiteY8" fmla="*/ 14288 h 142875"/>
                <a:gd name="connsiteX9" fmla="*/ 75605 w 133350"/>
                <a:gd name="connsiteY9" fmla="*/ 76200 h 142875"/>
                <a:gd name="connsiteX10" fmla="*/ 104180 w 133350"/>
                <a:gd name="connsiteY10" fmla="*/ 76200 h 142875"/>
                <a:gd name="connsiteX11" fmla="*/ 142280 w 133350"/>
                <a:gd name="connsiteY11" fmla="*/ 114300 h 142875"/>
                <a:gd name="connsiteX12" fmla="*/ 142280 w 133350"/>
                <a:gd name="connsiteY12" fmla="*/ 142875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350" h="142875">
                  <a:moveTo>
                    <a:pt x="39410" y="142875"/>
                  </a:moveTo>
                  <a:lnTo>
                    <a:pt x="3215" y="99060"/>
                  </a:lnTo>
                  <a:cubicBezTo>
                    <a:pt x="357" y="95250"/>
                    <a:pt x="-595" y="89535"/>
                    <a:pt x="357" y="84773"/>
                  </a:cubicBezTo>
                  <a:cubicBezTo>
                    <a:pt x="2262" y="80010"/>
                    <a:pt x="6072" y="76200"/>
                    <a:pt x="11787" y="75248"/>
                  </a:cubicBezTo>
                  <a:cubicBezTo>
                    <a:pt x="16550" y="74295"/>
                    <a:pt x="22265" y="76200"/>
                    <a:pt x="25122" y="80010"/>
                  </a:cubicBezTo>
                  <a:lnTo>
                    <a:pt x="47030" y="106680"/>
                  </a:lnTo>
                  <a:lnTo>
                    <a:pt x="47030" y="14288"/>
                  </a:lnTo>
                  <a:cubicBezTo>
                    <a:pt x="47030" y="6667"/>
                    <a:pt x="53697" y="0"/>
                    <a:pt x="61317" y="0"/>
                  </a:cubicBezTo>
                  <a:cubicBezTo>
                    <a:pt x="68937" y="0"/>
                    <a:pt x="75605" y="6667"/>
                    <a:pt x="75605" y="14288"/>
                  </a:cubicBezTo>
                  <a:lnTo>
                    <a:pt x="75605" y="76200"/>
                  </a:lnTo>
                  <a:lnTo>
                    <a:pt x="104180" y="76200"/>
                  </a:lnTo>
                  <a:cubicBezTo>
                    <a:pt x="125135" y="76200"/>
                    <a:pt x="142280" y="93345"/>
                    <a:pt x="142280" y="114300"/>
                  </a:cubicBezTo>
                  <a:lnTo>
                    <a:pt x="142280" y="142875"/>
                  </a:lnTo>
                </a:path>
              </a:pathLst>
            </a:custGeom>
            <a:noFill/>
            <a:ln w="15875" cap="rnd">
              <a:solidFill>
                <a:schemeClr val="tx2"/>
              </a:solidFill>
              <a:prstDash val="solid"/>
              <a:round/>
            </a:ln>
          </p:spPr>
          <p:txBody>
            <a:bodyPr rtlCol="0" anchor="ctr"/>
            <a:lstStyle/>
            <a:p>
              <a:endParaRPr lang="en-GB"/>
            </a:p>
          </p:txBody>
        </p:sp>
        <p:sp>
          <p:nvSpPr>
            <p:cNvPr id="236" name="Freeform: Shape 235">
              <a:extLst>
                <a:ext uri="{FF2B5EF4-FFF2-40B4-BE49-F238E27FC236}">
                  <a16:creationId xmlns:a16="http://schemas.microsoft.com/office/drawing/2014/main" id="{3A576E6C-EB44-9656-F730-99670F99D567}"/>
                </a:ext>
              </a:extLst>
            </p:cNvPr>
            <p:cNvSpPr/>
            <p:nvPr/>
          </p:nvSpPr>
          <p:spPr>
            <a:xfrm>
              <a:off x="3171825" y="4178301"/>
              <a:ext cx="9525" cy="28575"/>
            </a:xfrm>
            <a:custGeom>
              <a:avLst/>
              <a:gdLst>
                <a:gd name="connsiteX0" fmla="*/ 0 w 0"/>
                <a:gd name="connsiteY0" fmla="*/ 0 h 28575"/>
                <a:gd name="connsiteX1" fmla="*/ 0 w 0"/>
                <a:gd name="connsiteY1" fmla="*/ 28575 h 28575"/>
              </a:gdLst>
              <a:ahLst/>
              <a:cxnLst>
                <a:cxn ang="0">
                  <a:pos x="connsiteX0" y="connsiteY0"/>
                </a:cxn>
                <a:cxn ang="0">
                  <a:pos x="connsiteX1" y="connsiteY1"/>
                </a:cxn>
              </a:cxnLst>
              <a:rect l="l" t="t" r="r" b="b"/>
              <a:pathLst>
                <a:path h="28575">
                  <a:moveTo>
                    <a:pt x="0" y="0"/>
                  </a:moveTo>
                  <a:lnTo>
                    <a:pt x="0" y="28575"/>
                  </a:lnTo>
                </a:path>
              </a:pathLst>
            </a:custGeom>
            <a:noFill/>
            <a:ln w="15875" cap="rnd">
              <a:solidFill>
                <a:schemeClr val="tx2"/>
              </a:solidFill>
              <a:prstDash val="solid"/>
              <a:round/>
            </a:ln>
          </p:spPr>
          <p:txBody>
            <a:bodyPr rtlCol="0" anchor="ctr"/>
            <a:lstStyle/>
            <a:p>
              <a:endParaRPr lang="en-GB"/>
            </a:p>
          </p:txBody>
        </p:sp>
      </p:grpSp>
      <p:grpSp>
        <p:nvGrpSpPr>
          <p:cNvPr id="247" name="Group 246">
            <a:extLst>
              <a:ext uri="{FF2B5EF4-FFF2-40B4-BE49-F238E27FC236}">
                <a16:creationId xmlns:a16="http://schemas.microsoft.com/office/drawing/2014/main" id="{DDDC1091-8073-FD42-3A80-DFB8B82010A9}"/>
              </a:ext>
              <a:ext uri="{C183D7F6-B498-43B3-948B-1728B52AA6E4}">
                <adec:decorative xmlns:adec="http://schemas.microsoft.com/office/drawing/2017/decorative" val="1"/>
              </a:ext>
            </a:extLst>
          </p:cNvPr>
          <p:cNvGrpSpPr/>
          <p:nvPr/>
        </p:nvGrpSpPr>
        <p:grpSpPr>
          <a:xfrm>
            <a:off x="6459731" y="4717790"/>
            <a:ext cx="219075" cy="219075"/>
            <a:chOff x="3380950" y="3649663"/>
            <a:chExt cx="219075" cy="219075"/>
          </a:xfrm>
        </p:grpSpPr>
        <p:sp>
          <p:nvSpPr>
            <p:cNvPr id="248" name="Freeform: Shape 247">
              <a:extLst>
                <a:ext uri="{FF2B5EF4-FFF2-40B4-BE49-F238E27FC236}">
                  <a16:creationId xmlns:a16="http://schemas.microsoft.com/office/drawing/2014/main" id="{9EFBF858-B88E-092B-6E64-08A2CF56BFCA}"/>
                </a:ext>
              </a:extLst>
            </p:cNvPr>
            <p:cNvSpPr/>
            <p:nvPr/>
          </p:nvSpPr>
          <p:spPr>
            <a:xfrm>
              <a:off x="3380950" y="3649663"/>
              <a:ext cx="57150" cy="57150"/>
            </a:xfrm>
            <a:custGeom>
              <a:avLst/>
              <a:gdLst>
                <a:gd name="connsiteX0" fmla="*/ 0 w 57150"/>
                <a:gd name="connsiteY0" fmla="*/ 57150 h 57150"/>
                <a:gd name="connsiteX1" fmla="*/ 0 w 57150"/>
                <a:gd name="connsiteY1" fmla="*/ 28575 h 57150"/>
                <a:gd name="connsiteX2" fmla="*/ 28575 w 57150"/>
                <a:gd name="connsiteY2" fmla="*/ 0 h 57150"/>
                <a:gd name="connsiteX3" fmla="*/ 57150 w 57150"/>
                <a:gd name="connsiteY3" fmla="*/ 0 h 57150"/>
              </a:gdLst>
              <a:ahLst/>
              <a:cxnLst>
                <a:cxn ang="0">
                  <a:pos x="connsiteX0" y="connsiteY0"/>
                </a:cxn>
                <a:cxn ang="0">
                  <a:pos x="connsiteX1" y="connsiteY1"/>
                </a:cxn>
                <a:cxn ang="0">
                  <a:pos x="connsiteX2" y="connsiteY2"/>
                </a:cxn>
                <a:cxn ang="0">
                  <a:pos x="connsiteX3" y="connsiteY3"/>
                </a:cxn>
              </a:cxnLst>
              <a:rect l="l" t="t" r="r" b="b"/>
              <a:pathLst>
                <a:path w="57150" h="57150">
                  <a:moveTo>
                    <a:pt x="0" y="57150"/>
                  </a:moveTo>
                  <a:lnTo>
                    <a:pt x="0" y="28575"/>
                  </a:lnTo>
                  <a:cubicBezTo>
                    <a:pt x="0" y="12764"/>
                    <a:pt x="12763" y="0"/>
                    <a:pt x="28575" y="0"/>
                  </a:cubicBezTo>
                  <a:lnTo>
                    <a:pt x="57150" y="0"/>
                  </a:lnTo>
                </a:path>
              </a:pathLst>
            </a:custGeom>
            <a:noFill/>
            <a:ln w="15875" cap="rnd">
              <a:solidFill>
                <a:schemeClr val="tx2"/>
              </a:solidFill>
              <a:prstDash val="solid"/>
              <a:round/>
            </a:ln>
          </p:spPr>
          <p:txBody>
            <a:bodyPr rtlCol="0" anchor="ctr"/>
            <a:lstStyle/>
            <a:p>
              <a:endParaRPr lang="en-GB"/>
            </a:p>
          </p:txBody>
        </p:sp>
        <p:sp>
          <p:nvSpPr>
            <p:cNvPr id="249" name="Freeform: Shape 248">
              <a:extLst>
                <a:ext uri="{FF2B5EF4-FFF2-40B4-BE49-F238E27FC236}">
                  <a16:creationId xmlns:a16="http://schemas.microsoft.com/office/drawing/2014/main" id="{3BB39109-C68C-28FF-2AB4-BE3011C27C91}"/>
                </a:ext>
              </a:extLst>
            </p:cNvPr>
            <p:cNvSpPr/>
            <p:nvPr/>
          </p:nvSpPr>
          <p:spPr>
            <a:xfrm>
              <a:off x="3542875" y="3649663"/>
              <a:ext cx="57150" cy="57150"/>
            </a:xfrm>
            <a:custGeom>
              <a:avLst/>
              <a:gdLst>
                <a:gd name="connsiteX0" fmla="*/ 57150 w 57150"/>
                <a:gd name="connsiteY0" fmla="*/ 57150 h 57150"/>
                <a:gd name="connsiteX1" fmla="*/ 57150 w 57150"/>
                <a:gd name="connsiteY1" fmla="*/ 28575 h 57150"/>
                <a:gd name="connsiteX2" fmla="*/ 28575 w 57150"/>
                <a:gd name="connsiteY2" fmla="*/ 0 h 57150"/>
                <a:gd name="connsiteX3" fmla="*/ 0 w 57150"/>
                <a:gd name="connsiteY3" fmla="*/ 0 h 57150"/>
              </a:gdLst>
              <a:ahLst/>
              <a:cxnLst>
                <a:cxn ang="0">
                  <a:pos x="connsiteX0" y="connsiteY0"/>
                </a:cxn>
                <a:cxn ang="0">
                  <a:pos x="connsiteX1" y="connsiteY1"/>
                </a:cxn>
                <a:cxn ang="0">
                  <a:pos x="connsiteX2" y="connsiteY2"/>
                </a:cxn>
                <a:cxn ang="0">
                  <a:pos x="connsiteX3" y="connsiteY3"/>
                </a:cxn>
              </a:cxnLst>
              <a:rect l="l" t="t" r="r" b="b"/>
              <a:pathLst>
                <a:path w="57150" h="57150">
                  <a:moveTo>
                    <a:pt x="57150" y="57150"/>
                  </a:moveTo>
                  <a:lnTo>
                    <a:pt x="57150" y="28575"/>
                  </a:lnTo>
                  <a:cubicBezTo>
                    <a:pt x="57150" y="12764"/>
                    <a:pt x="44387" y="0"/>
                    <a:pt x="28575" y="0"/>
                  </a:cubicBezTo>
                  <a:lnTo>
                    <a:pt x="0" y="0"/>
                  </a:lnTo>
                </a:path>
              </a:pathLst>
            </a:custGeom>
            <a:noFill/>
            <a:ln w="15875" cap="rnd">
              <a:solidFill>
                <a:schemeClr val="tx2"/>
              </a:solidFill>
              <a:prstDash val="solid"/>
              <a:round/>
            </a:ln>
          </p:spPr>
          <p:txBody>
            <a:bodyPr rtlCol="0" anchor="ctr"/>
            <a:lstStyle/>
            <a:p>
              <a:endParaRPr lang="en-GB"/>
            </a:p>
          </p:txBody>
        </p:sp>
        <p:sp>
          <p:nvSpPr>
            <p:cNvPr id="250" name="Freeform: Shape 249">
              <a:extLst>
                <a:ext uri="{FF2B5EF4-FFF2-40B4-BE49-F238E27FC236}">
                  <a16:creationId xmlns:a16="http://schemas.microsoft.com/office/drawing/2014/main" id="{4B0D8616-5929-33B0-46DB-EAEE1DA954DE}"/>
                </a:ext>
              </a:extLst>
            </p:cNvPr>
            <p:cNvSpPr/>
            <p:nvPr/>
          </p:nvSpPr>
          <p:spPr>
            <a:xfrm>
              <a:off x="3380950" y="3811588"/>
              <a:ext cx="57150" cy="57150"/>
            </a:xfrm>
            <a:custGeom>
              <a:avLst/>
              <a:gdLst>
                <a:gd name="connsiteX0" fmla="*/ 0 w 57150"/>
                <a:gd name="connsiteY0" fmla="*/ 0 h 57150"/>
                <a:gd name="connsiteX1" fmla="*/ 0 w 57150"/>
                <a:gd name="connsiteY1" fmla="*/ 28575 h 57150"/>
                <a:gd name="connsiteX2" fmla="*/ 28575 w 57150"/>
                <a:gd name="connsiteY2" fmla="*/ 57150 h 57150"/>
                <a:gd name="connsiteX3" fmla="*/ 57150 w 5715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57150" h="57150">
                  <a:moveTo>
                    <a:pt x="0" y="0"/>
                  </a:moveTo>
                  <a:lnTo>
                    <a:pt x="0" y="28575"/>
                  </a:lnTo>
                  <a:cubicBezTo>
                    <a:pt x="0" y="44387"/>
                    <a:pt x="12763" y="57150"/>
                    <a:pt x="28575" y="57150"/>
                  </a:cubicBezTo>
                  <a:lnTo>
                    <a:pt x="57150" y="57150"/>
                  </a:lnTo>
                </a:path>
              </a:pathLst>
            </a:custGeom>
            <a:noFill/>
            <a:ln w="15875" cap="rnd">
              <a:solidFill>
                <a:schemeClr val="tx2"/>
              </a:solidFill>
              <a:prstDash val="solid"/>
              <a:round/>
            </a:ln>
          </p:spPr>
          <p:txBody>
            <a:bodyPr rtlCol="0" anchor="ctr"/>
            <a:lstStyle/>
            <a:p>
              <a:endParaRPr lang="en-GB"/>
            </a:p>
          </p:txBody>
        </p:sp>
        <p:sp>
          <p:nvSpPr>
            <p:cNvPr id="251" name="Freeform: Shape 250">
              <a:extLst>
                <a:ext uri="{FF2B5EF4-FFF2-40B4-BE49-F238E27FC236}">
                  <a16:creationId xmlns:a16="http://schemas.microsoft.com/office/drawing/2014/main" id="{187387BA-1489-2626-B569-24B6B343FB47}"/>
                </a:ext>
              </a:extLst>
            </p:cNvPr>
            <p:cNvSpPr/>
            <p:nvPr/>
          </p:nvSpPr>
          <p:spPr>
            <a:xfrm>
              <a:off x="3542875" y="3811588"/>
              <a:ext cx="57150" cy="57150"/>
            </a:xfrm>
            <a:custGeom>
              <a:avLst/>
              <a:gdLst>
                <a:gd name="connsiteX0" fmla="*/ 57150 w 57150"/>
                <a:gd name="connsiteY0" fmla="*/ 0 h 57150"/>
                <a:gd name="connsiteX1" fmla="*/ 57150 w 57150"/>
                <a:gd name="connsiteY1" fmla="*/ 28575 h 57150"/>
                <a:gd name="connsiteX2" fmla="*/ 28575 w 57150"/>
                <a:gd name="connsiteY2" fmla="*/ 57150 h 57150"/>
                <a:gd name="connsiteX3" fmla="*/ 0 w 5715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57150" h="57150">
                  <a:moveTo>
                    <a:pt x="57150" y="0"/>
                  </a:moveTo>
                  <a:lnTo>
                    <a:pt x="57150" y="28575"/>
                  </a:lnTo>
                  <a:cubicBezTo>
                    <a:pt x="57150" y="44387"/>
                    <a:pt x="44387" y="57150"/>
                    <a:pt x="28575" y="57150"/>
                  </a:cubicBezTo>
                  <a:lnTo>
                    <a:pt x="0" y="57150"/>
                  </a:lnTo>
                </a:path>
              </a:pathLst>
            </a:custGeom>
            <a:noFill/>
            <a:ln w="15875" cap="rnd">
              <a:solidFill>
                <a:schemeClr val="tx2"/>
              </a:solidFill>
              <a:prstDash val="solid"/>
              <a:round/>
            </a:ln>
          </p:spPr>
          <p:txBody>
            <a:bodyPr rtlCol="0" anchor="ctr"/>
            <a:lstStyle/>
            <a:p>
              <a:endParaRPr lang="en-GB"/>
            </a:p>
          </p:txBody>
        </p:sp>
        <p:sp>
          <p:nvSpPr>
            <p:cNvPr id="252" name="Freeform: Shape 251">
              <a:extLst>
                <a:ext uri="{FF2B5EF4-FFF2-40B4-BE49-F238E27FC236}">
                  <a16:creationId xmlns:a16="http://schemas.microsoft.com/office/drawing/2014/main" id="{97225696-5174-0D10-FE80-E5ED63D3F7F7}"/>
                </a:ext>
              </a:extLst>
            </p:cNvPr>
            <p:cNvSpPr/>
            <p:nvPr/>
          </p:nvSpPr>
          <p:spPr>
            <a:xfrm>
              <a:off x="3413906" y="3691749"/>
              <a:ext cx="152400" cy="133350"/>
            </a:xfrm>
            <a:custGeom>
              <a:avLst/>
              <a:gdLst>
                <a:gd name="connsiteX0" fmla="*/ 0 w 152400"/>
                <a:gd name="connsiteY0" fmla="*/ 134983 h 133350"/>
                <a:gd name="connsiteX1" fmla="*/ 51530 w 152400"/>
                <a:gd name="connsiteY1" fmla="*/ 112599 h 133350"/>
                <a:gd name="connsiteX2" fmla="*/ 54673 w 152400"/>
                <a:gd name="connsiteY2" fmla="*/ 85072 h 133350"/>
                <a:gd name="connsiteX3" fmla="*/ 39433 w 152400"/>
                <a:gd name="connsiteY3" fmla="*/ 39733 h 133350"/>
                <a:gd name="connsiteX4" fmla="*/ 49054 w 152400"/>
                <a:gd name="connsiteY4" fmla="*/ 11539 h 133350"/>
                <a:gd name="connsiteX5" fmla="*/ 76581 w 152400"/>
                <a:gd name="connsiteY5" fmla="*/ 14 h 133350"/>
                <a:gd name="connsiteX6" fmla="*/ 104108 w 152400"/>
                <a:gd name="connsiteY6" fmla="*/ 11539 h 133350"/>
                <a:gd name="connsiteX7" fmla="*/ 113729 w 152400"/>
                <a:gd name="connsiteY7" fmla="*/ 39733 h 133350"/>
                <a:gd name="connsiteX8" fmla="*/ 98488 w 152400"/>
                <a:gd name="connsiteY8" fmla="*/ 85072 h 133350"/>
                <a:gd name="connsiteX9" fmla="*/ 101632 w 152400"/>
                <a:gd name="connsiteY9" fmla="*/ 112599 h 133350"/>
                <a:gd name="connsiteX10" fmla="*/ 153162 w 152400"/>
                <a:gd name="connsiteY10" fmla="*/ 134983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 h="133350">
                  <a:moveTo>
                    <a:pt x="0" y="134983"/>
                  </a:moveTo>
                  <a:cubicBezTo>
                    <a:pt x="16288" y="125553"/>
                    <a:pt x="33528" y="118028"/>
                    <a:pt x="51530" y="112599"/>
                  </a:cubicBezTo>
                  <a:cubicBezTo>
                    <a:pt x="59531" y="109646"/>
                    <a:pt x="60388" y="91358"/>
                    <a:pt x="54673" y="85072"/>
                  </a:cubicBezTo>
                  <a:cubicBezTo>
                    <a:pt x="46387" y="76023"/>
                    <a:pt x="39433" y="65355"/>
                    <a:pt x="39433" y="39733"/>
                  </a:cubicBezTo>
                  <a:cubicBezTo>
                    <a:pt x="38481" y="29351"/>
                    <a:pt x="42005" y="19159"/>
                    <a:pt x="49054" y="11539"/>
                  </a:cubicBezTo>
                  <a:cubicBezTo>
                    <a:pt x="56197" y="3919"/>
                    <a:pt x="66199" y="-272"/>
                    <a:pt x="76581" y="14"/>
                  </a:cubicBezTo>
                  <a:cubicBezTo>
                    <a:pt x="86963" y="-272"/>
                    <a:pt x="96964" y="3919"/>
                    <a:pt x="104108" y="11539"/>
                  </a:cubicBezTo>
                  <a:cubicBezTo>
                    <a:pt x="111252" y="19159"/>
                    <a:pt x="114681" y="29351"/>
                    <a:pt x="113729" y="39733"/>
                  </a:cubicBezTo>
                  <a:cubicBezTo>
                    <a:pt x="113729" y="65450"/>
                    <a:pt x="106775" y="76023"/>
                    <a:pt x="98488" y="85072"/>
                  </a:cubicBezTo>
                  <a:cubicBezTo>
                    <a:pt x="92773" y="91358"/>
                    <a:pt x="93631" y="109646"/>
                    <a:pt x="101632" y="112599"/>
                  </a:cubicBezTo>
                  <a:cubicBezTo>
                    <a:pt x="119634" y="118028"/>
                    <a:pt x="136970" y="125553"/>
                    <a:pt x="153162" y="134983"/>
                  </a:cubicBezTo>
                </a:path>
              </a:pathLst>
            </a:custGeom>
            <a:noFill/>
            <a:ln w="15875" cap="rnd">
              <a:solidFill>
                <a:schemeClr val="tx2"/>
              </a:solidFill>
              <a:prstDash val="solid"/>
              <a:round/>
            </a:ln>
          </p:spPr>
          <p:txBody>
            <a:bodyPr rtlCol="0" anchor="ctr"/>
            <a:lstStyle/>
            <a:p>
              <a:endParaRPr lang="en-GB"/>
            </a:p>
          </p:txBody>
        </p:sp>
      </p:grpSp>
      <p:grpSp>
        <p:nvGrpSpPr>
          <p:cNvPr id="2" name="Group 1" descr="Button to view Will you allow biometric authentication (e.g. TouchID, FaceID) online">
            <a:extLst>
              <a:ext uri="{FF2B5EF4-FFF2-40B4-BE49-F238E27FC236}">
                <a16:creationId xmlns:a16="http://schemas.microsoft.com/office/drawing/2014/main" id="{DC9AD953-02C9-67F3-9258-71593BE267BC}"/>
              </a:ext>
              <a:ext uri="{C183D7F6-B498-43B3-948B-1728B52AA6E4}">
                <adec:decorative xmlns:adec="http://schemas.microsoft.com/office/drawing/2017/decorative" val="0"/>
              </a:ext>
            </a:extLst>
          </p:cNvPr>
          <p:cNvGrpSpPr/>
          <p:nvPr/>
        </p:nvGrpSpPr>
        <p:grpSpPr>
          <a:xfrm>
            <a:off x="8585589" y="5180356"/>
            <a:ext cx="230609" cy="231532"/>
            <a:chOff x="1981803" y="5148625"/>
            <a:chExt cx="230609" cy="231532"/>
          </a:xfrm>
        </p:grpSpPr>
        <p:grpSp>
          <p:nvGrpSpPr>
            <p:cNvPr id="3" name="Group 2">
              <a:extLst>
                <a:ext uri="{FF2B5EF4-FFF2-40B4-BE49-F238E27FC236}">
                  <a16:creationId xmlns:a16="http://schemas.microsoft.com/office/drawing/2014/main" id="{748A3F7B-8E0A-BFEC-11A1-F2350CCE6C55}"/>
                </a:ext>
              </a:extLst>
            </p:cNvPr>
            <p:cNvGrpSpPr/>
            <p:nvPr/>
          </p:nvGrpSpPr>
          <p:grpSpPr>
            <a:xfrm>
              <a:off x="1981803" y="5148625"/>
              <a:ext cx="230609" cy="231532"/>
              <a:chOff x="1981803" y="5148625"/>
              <a:chExt cx="230609" cy="231532"/>
            </a:xfrm>
          </p:grpSpPr>
          <p:pic>
            <p:nvPicPr>
              <p:cNvPr id="6" name="Picture 5">
                <a:extLst>
                  <a:ext uri="{FF2B5EF4-FFF2-40B4-BE49-F238E27FC236}">
                    <a16:creationId xmlns:a16="http://schemas.microsoft.com/office/drawing/2014/main" id="{6C2189B6-2F79-275E-E8B9-277AEB78B047}"/>
                  </a:ext>
                </a:extLst>
              </p:cNvPr>
              <p:cNvPicPr>
                <a:picLocks noChangeAspect="1"/>
              </p:cNvPicPr>
              <p:nvPr/>
            </p:nvPicPr>
            <p:blipFill>
              <a:blip r:embed="rId8">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981803" y="5148625"/>
                <a:ext cx="230609" cy="231532"/>
              </a:xfrm>
              <a:prstGeom prst="rect">
                <a:avLst/>
              </a:prstGeom>
              <a:effectLst>
                <a:outerShdw blurRad="266700" sx="102000" sy="102000" algn="ctr" rotWithShape="0">
                  <a:schemeClr val="accent1">
                    <a:alpha val="96000"/>
                  </a:schemeClr>
                </a:outerShdw>
              </a:effectLst>
            </p:spPr>
          </p:pic>
          <p:pic>
            <p:nvPicPr>
              <p:cNvPr id="7" name="Picture 6">
                <a:extLst>
                  <a:ext uri="{FF2B5EF4-FFF2-40B4-BE49-F238E27FC236}">
                    <a16:creationId xmlns:a16="http://schemas.microsoft.com/office/drawing/2014/main" id="{107228A0-856A-6EB9-F7B6-7DDA619129FF}"/>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5" name="Oval 4">
              <a:hlinkClick r:id="rId14"/>
              <a:extLst>
                <a:ext uri="{FF2B5EF4-FFF2-40B4-BE49-F238E27FC236}">
                  <a16:creationId xmlns:a16="http://schemas.microsoft.com/office/drawing/2014/main" id="{F4675086-D8A6-AA76-CD9C-C89A1766EC79}"/>
                </a:ext>
              </a:extLst>
            </p:cNvPr>
            <p:cNvSpPr>
              <a:spLocks/>
            </p:cNvSpPr>
            <p:nvPr/>
          </p:nvSpPr>
          <p:spPr bwMode="auto">
            <a:xfrm>
              <a:off x="1981803" y="5148625"/>
              <a:ext cx="230609" cy="231532"/>
            </a:xfrm>
            <a:prstGeom prst="ellipse">
              <a:avLst/>
            </a:prstGeom>
            <a:solidFill>
              <a:schemeClr val="accent3">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8" name="Group 7" descr="Button to view What multi-factor authentication tool are you using? online">
            <a:extLst>
              <a:ext uri="{FF2B5EF4-FFF2-40B4-BE49-F238E27FC236}">
                <a16:creationId xmlns:a16="http://schemas.microsoft.com/office/drawing/2014/main" id="{FEFF36D5-6968-6F82-338E-4B04D67D6551}"/>
              </a:ext>
              <a:ext uri="{C183D7F6-B498-43B3-948B-1728B52AA6E4}">
                <adec:decorative xmlns:adec="http://schemas.microsoft.com/office/drawing/2017/decorative" val="0"/>
              </a:ext>
            </a:extLst>
          </p:cNvPr>
          <p:cNvGrpSpPr/>
          <p:nvPr/>
        </p:nvGrpSpPr>
        <p:grpSpPr>
          <a:xfrm>
            <a:off x="5745803" y="3780467"/>
            <a:ext cx="230609" cy="231532"/>
            <a:chOff x="1981803" y="5148625"/>
            <a:chExt cx="230609" cy="231532"/>
          </a:xfrm>
        </p:grpSpPr>
        <p:grpSp>
          <p:nvGrpSpPr>
            <p:cNvPr id="10" name="Group 9">
              <a:extLst>
                <a:ext uri="{FF2B5EF4-FFF2-40B4-BE49-F238E27FC236}">
                  <a16:creationId xmlns:a16="http://schemas.microsoft.com/office/drawing/2014/main" id="{7E683D59-5F2B-261C-69AF-DB455F088635}"/>
                </a:ext>
              </a:extLst>
            </p:cNvPr>
            <p:cNvGrpSpPr/>
            <p:nvPr/>
          </p:nvGrpSpPr>
          <p:grpSpPr>
            <a:xfrm>
              <a:off x="1981803" y="5148625"/>
              <a:ext cx="230609" cy="231532"/>
              <a:chOff x="1981803" y="5148625"/>
              <a:chExt cx="230609" cy="231532"/>
            </a:xfrm>
          </p:grpSpPr>
          <p:pic>
            <p:nvPicPr>
              <p:cNvPr id="34" name="Picture 33">
                <a:extLst>
                  <a:ext uri="{FF2B5EF4-FFF2-40B4-BE49-F238E27FC236}">
                    <a16:creationId xmlns:a16="http://schemas.microsoft.com/office/drawing/2014/main" id="{555EEC60-62B5-7823-F5E6-19FDE3C1C0F9}"/>
                  </a:ext>
                </a:extLst>
              </p:cNvPr>
              <p:cNvPicPr>
                <a:picLocks noChangeAspect="1"/>
              </p:cNvPicPr>
              <p:nvPr/>
            </p:nvPicPr>
            <p:blipFill>
              <a:blip r:embed="rId8">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981803" y="5148625"/>
                <a:ext cx="230609" cy="231532"/>
              </a:xfrm>
              <a:prstGeom prst="rect">
                <a:avLst/>
              </a:prstGeom>
              <a:effectLst>
                <a:outerShdw blurRad="266700" sx="102000" sy="102000" algn="ctr" rotWithShape="0">
                  <a:schemeClr val="accent1">
                    <a:alpha val="96000"/>
                  </a:schemeClr>
                </a:outerShdw>
              </a:effectLst>
            </p:spPr>
          </p:pic>
          <p:pic>
            <p:nvPicPr>
              <p:cNvPr id="37" name="Picture 36">
                <a:extLst>
                  <a:ext uri="{FF2B5EF4-FFF2-40B4-BE49-F238E27FC236}">
                    <a16:creationId xmlns:a16="http://schemas.microsoft.com/office/drawing/2014/main" id="{D038C0C4-F450-1950-8342-961E20BB76BF}"/>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13" name="Oval 12">
              <a:hlinkClick r:id="rId15"/>
              <a:extLst>
                <a:ext uri="{FF2B5EF4-FFF2-40B4-BE49-F238E27FC236}">
                  <a16:creationId xmlns:a16="http://schemas.microsoft.com/office/drawing/2014/main" id="{95E8185E-2AF5-83FD-33FF-317CF27ADA68}"/>
                </a:ext>
              </a:extLst>
            </p:cNvPr>
            <p:cNvSpPr>
              <a:spLocks/>
            </p:cNvSpPr>
            <p:nvPr/>
          </p:nvSpPr>
          <p:spPr bwMode="auto">
            <a:xfrm>
              <a:off x="1981803" y="5148625"/>
              <a:ext cx="230609" cy="231532"/>
            </a:xfrm>
            <a:prstGeom prst="ellipse">
              <a:avLst/>
            </a:prstGeom>
            <a:solidFill>
              <a:schemeClr val="accent3">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43" name="Group 42" descr="Button to view the deployment considerations online">
            <a:extLst>
              <a:ext uri="{FF2B5EF4-FFF2-40B4-BE49-F238E27FC236}">
                <a16:creationId xmlns:a16="http://schemas.microsoft.com/office/drawing/2014/main" id="{A7A12C9D-9E4A-5232-C97C-898A79EE19BC}"/>
              </a:ext>
              <a:ext uri="{C183D7F6-B498-43B3-948B-1728B52AA6E4}">
                <adec:decorative xmlns:adec="http://schemas.microsoft.com/office/drawing/2017/decorative" val="0"/>
              </a:ext>
            </a:extLst>
          </p:cNvPr>
          <p:cNvGrpSpPr/>
          <p:nvPr/>
        </p:nvGrpSpPr>
        <p:grpSpPr>
          <a:xfrm>
            <a:off x="452555" y="5883590"/>
            <a:ext cx="2739692" cy="377928"/>
            <a:chOff x="6591706" y="3979267"/>
            <a:chExt cx="2739692" cy="377928"/>
          </a:xfrm>
        </p:grpSpPr>
        <p:grpSp>
          <p:nvGrpSpPr>
            <p:cNvPr id="89" name="Group 88">
              <a:extLst>
                <a:ext uri="{FF2B5EF4-FFF2-40B4-BE49-F238E27FC236}">
                  <a16:creationId xmlns:a16="http://schemas.microsoft.com/office/drawing/2014/main" id="{FB9A9D2B-FA9F-3269-106D-754D4DA05352}"/>
                </a:ext>
              </a:extLst>
            </p:cNvPr>
            <p:cNvGrpSpPr/>
            <p:nvPr/>
          </p:nvGrpSpPr>
          <p:grpSpPr>
            <a:xfrm>
              <a:off x="6591706" y="3979267"/>
              <a:ext cx="2739692" cy="377928"/>
              <a:chOff x="5462496" y="5051172"/>
              <a:chExt cx="2739692" cy="377928"/>
            </a:xfrm>
          </p:grpSpPr>
          <p:sp>
            <p:nvSpPr>
              <p:cNvPr id="95" name="!!BOX5">
                <a:extLst>
                  <a:ext uri="{FF2B5EF4-FFF2-40B4-BE49-F238E27FC236}">
                    <a16:creationId xmlns:a16="http://schemas.microsoft.com/office/drawing/2014/main" id="{D93F1595-1C10-5823-1412-342F32C50DAC}"/>
                  </a:ext>
                </a:extLst>
              </p:cNvPr>
              <p:cNvSpPr>
                <a:spLocks/>
              </p:cNvSpPr>
              <p:nvPr/>
            </p:nvSpPr>
            <p:spPr bwMode="auto">
              <a:xfrm>
                <a:off x="5462496" y="5051172"/>
                <a:ext cx="2739692" cy="377928"/>
              </a:xfrm>
              <a:prstGeom prst="roundRect">
                <a:avLst>
                  <a:gd name="adj" fmla="val 50000"/>
                </a:avLst>
              </a:prstGeom>
              <a:gradFill>
                <a:gsLst>
                  <a:gs pos="50000">
                    <a:srgbClr val="94E19A"/>
                  </a:gs>
                  <a:gs pos="0">
                    <a:srgbClr val="AEF23D"/>
                  </a:gs>
                  <a:gs pos="100000">
                    <a:srgbClr val="79CFFC"/>
                  </a:gs>
                </a:gsLst>
                <a:lin ang="2700000" scaled="1"/>
              </a:gradFill>
              <a:ln w="376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p>
            </p:txBody>
          </p:sp>
          <p:sp>
            <p:nvSpPr>
              <p:cNvPr id="96" name="Rectangle 95">
                <a:extLst>
                  <a:ext uri="{FF2B5EF4-FFF2-40B4-BE49-F238E27FC236}">
                    <a16:creationId xmlns:a16="http://schemas.microsoft.com/office/drawing/2014/main" id="{885BDC3F-03BD-F251-DA03-089108D9DB93}"/>
                  </a:ext>
                </a:extLst>
              </p:cNvPr>
              <p:cNvSpPr/>
              <p:nvPr/>
            </p:nvSpPr>
            <p:spPr bwMode="auto">
              <a:xfrm>
                <a:off x="5470188" y="5147803"/>
                <a:ext cx="2409366" cy="18466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200" dirty="0">
                    <a:solidFill>
                      <a:schemeClr val="tx1"/>
                    </a:solidFill>
                    <a:latin typeface="+mj-lt"/>
                    <a:ea typeface="Segoe UI" pitchFamily="34" charset="0"/>
                    <a:cs typeface="Segoe UI" pitchFamily="34" charset="0"/>
                  </a:rPr>
                  <a:t>Deployment</a:t>
                </a:r>
              </a:p>
            </p:txBody>
          </p:sp>
        </p:grpSp>
        <p:grpSp>
          <p:nvGrpSpPr>
            <p:cNvPr id="90" name="Group 89">
              <a:extLst>
                <a:ext uri="{FF2B5EF4-FFF2-40B4-BE49-F238E27FC236}">
                  <a16:creationId xmlns:a16="http://schemas.microsoft.com/office/drawing/2014/main" id="{357FD381-5104-8601-7D96-902E4B4F3C07}"/>
                </a:ext>
              </a:extLst>
            </p:cNvPr>
            <p:cNvGrpSpPr/>
            <p:nvPr/>
          </p:nvGrpSpPr>
          <p:grpSpPr>
            <a:xfrm>
              <a:off x="9008764" y="4052928"/>
              <a:ext cx="230609" cy="231532"/>
              <a:chOff x="8421005" y="4306066"/>
              <a:chExt cx="230609" cy="231532"/>
            </a:xfrm>
          </p:grpSpPr>
          <p:grpSp>
            <p:nvGrpSpPr>
              <p:cNvPr id="91" name="Group 90">
                <a:extLst>
                  <a:ext uri="{FF2B5EF4-FFF2-40B4-BE49-F238E27FC236}">
                    <a16:creationId xmlns:a16="http://schemas.microsoft.com/office/drawing/2014/main" id="{177EFA79-6002-D769-94A0-868A7E79DE98}"/>
                  </a:ext>
                </a:extLst>
              </p:cNvPr>
              <p:cNvGrpSpPr/>
              <p:nvPr/>
            </p:nvGrpSpPr>
            <p:grpSpPr>
              <a:xfrm>
                <a:off x="8421005" y="4306066"/>
                <a:ext cx="230609" cy="231532"/>
                <a:chOff x="1981803" y="5148625"/>
                <a:chExt cx="230609" cy="231532"/>
              </a:xfrm>
            </p:grpSpPr>
            <p:pic>
              <p:nvPicPr>
                <p:cNvPr id="93" name="Picture 92">
                  <a:extLst>
                    <a:ext uri="{FF2B5EF4-FFF2-40B4-BE49-F238E27FC236}">
                      <a16:creationId xmlns:a16="http://schemas.microsoft.com/office/drawing/2014/main" id="{AF83B11E-8ED0-4BE6-0171-135791008FE0}"/>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981803" y="5148625"/>
                  <a:ext cx="230609" cy="231532"/>
                </a:xfrm>
                <a:prstGeom prst="rect">
                  <a:avLst/>
                </a:prstGeom>
                <a:effectLst/>
              </p:spPr>
            </p:pic>
            <p:pic>
              <p:nvPicPr>
                <p:cNvPr id="94" name="Picture 93">
                  <a:extLst>
                    <a:ext uri="{FF2B5EF4-FFF2-40B4-BE49-F238E27FC236}">
                      <a16:creationId xmlns:a16="http://schemas.microsoft.com/office/drawing/2014/main" id="{DC3D9788-6C29-3FE3-770C-BC8E3E366EE5}"/>
                    </a:ext>
                  </a:extLst>
                </p:cNvPr>
                <p:cNvPicPr>
                  <a:picLocks noChangeAspect="1"/>
                </p:cNvPicPr>
                <p:nvPr/>
              </p:nvPicPr>
              <p:blipFill>
                <a:blip r:embed="rId16">
                  <a:extLst>
                    <a:ext uri="{BEBA8EAE-BF5A-486C-A8C5-ECC9F3942E4B}">
                      <a14:imgProps xmlns:a14="http://schemas.microsoft.com/office/drawing/2010/main">
                        <a14:imgLayer r:embed="rId11">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92" name="Oval 91">
                <a:hlinkClick r:id="rId17"/>
                <a:extLst>
                  <a:ext uri="{FF2B5EF4-FFF2-40B4-BE49-F238E27FC236}">
                    <a16:creationId xmlns:a16="http://schemas.microsoft.com/office/drawing/2014/main" id="{44B035C3-1D6E-768E-6F36-9A412F71A82F}"/>
                  </a:ext>
                </a:extLst>
              </p:cNvPr>
              <p:cNvSpPr>
                <a:spLocks/>
              </p:cNvSpPr>
              <p:nvPr/>
            </p:nvSpPr>
            <p:spPr bwMode="auto">
              <a:xfrm>
                <a:off x="8421005" y="4306066"/>
                <a:ext cx="230609" cy="231532"/>
              </a:xfrm>
              <a:prstGeom prst="ellipse">
                <a:avLst/>
              </a:prstGeom>
              <a:solidFill>
                <a:schemeClr val="accent5">
                  <a:alpha val="0"/>
                </a:schemeClr>
              </a:solidFill>
              <a:ln>
                <a:noFill/>
                <a:headEnd type="none" w="med" len="med"/>
                <a:tailEnd type="none" w="med" len="med"/>
              </a:ln>
              <a:effectLst>
                <a:outerShdw blurRad="127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grpSp>
        <p:nvGrpSpPr>
          <p:cNvPr id="98" name="Group 97" descr="Button to view the implementation considerations online">
            <a:extLst>
              <a:ext uri="{FF2B5EF4-FFF2-40B4-BE49-F238E27FC236}">
                <a16:creationId xmlns:a16="http://schemas.microsoft.com/office/drawing/2014/main" id="{103A0CCC-C438-46CD-CB65-FF6C45FEB212}"/>
              </a:ext>
              <a:ext uri="{C183D7F6-B498-43B3-948B-1728B52AA6E4}">
                <adec:decorative xmlns:adec="http://schemas.microsoft.com/office/drawing/2017/decorative" val="0"/>
              </a:ext>
            </a:extLst>
          </p:cNvPr>
          <p:cNvGrpSpPr/>
          <p:nvPr/>
        </p:nvGrpSpPr>
        <p:grpSpPr>
          <a:xfrm>
            <a:off x="3304796" y="5883590"/>
            <a:ext cx="2739692" cy="377928"/>
            <a:chOff x="6591706" y="3979267"/>
            <a:chExt cx="2739692" cy="377928"/>
          </a:xfrm>
        </p:grpSpPr>
        <p:grpSp>
          <p:nvGrpSpPr>
            <p:cNvPr id="102" name="Group 101">
              <a:extLst>
                <a:ext uri="{FF2B5EF4-FFF2-40B4-BE49-F238E27FC236}">
                  <a16:creationId xmlns:a16="http://schemas.microsoft.com/office/drawing/2014/main" id="{4B3C8661-56CB-D2FA-CBE8-36A7ED63C975}"/>
                </a:ext>
              </a:extLst>
            </p:cNvPr>
            <p:cNvGrpSpPr/>
            <p:nvPr/>
          </p:nvGrpSpPr>
          <p:grpSpPr>
            <a:xfrm>
              <a:off x="6591706" y="3979267"/>
              <a:ext cx="2739692" cy="377928"/>
              <a:chOff x="5462496" y="5051172"/>
              <a:chExt cx="2739692" cy="377928"/>
            </a:xfrm>
          </p:grpSpPr>
          <p:sp>
            <p:nvSpPr>
              <p:cNvPr id="127" name="!!BOX5">
                <a:extLst>
                  <a:ext uri="{FF2B5EF4-FFF2-40B4-BE49-F238E27FC236}">
                    <a16:creationId xmlns:a16="http://schemas.microsoft.com/office/drawing/2014/main" id="{A8007989-9BBF-B4D6-B441-0C0313ABDE49}"/>
                  </a:ext>
                </a:extLst>
              </p:cNvPr>
              <p:cNvSpPr>
                <a:spLocks/>
              </p:cNvSpPr>
              <p:nvPr/>
            </p:nvSpPr>
            <p:spPr bwMode="auto">
              <a:xfrm>
                <a:off x="5462496" y="5051172"/>
                <a:ext cx="2739692" cy="377928"/>
              </a:xfrm>
              <a:prstGeom prst="roundRect">
                <a:avLst>
                  <a:gd name="adj" fmla="val 50000"/>
                </a:avLst>
              </a:prstGeom>
              <a:gradFill>
                <a:gsLst>
                  <a:gs pos="50000">
                    <a:srgbClr val="94E19A"/>
                  </a:gs>
                  <a:gs pos="0">
                    <a:srgbClr val="AEF23D"/>
                  </a:gs>
                  <a:gs pos="100000">
                    <a:srgbClr val="79CFFC"/>
                  </a:gs>
                </a:gsLst>
                <a:lin ang="2700000" scaled="1"/>
              </a:gradFill>
              <a:ln w="376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p>
            </p:txBody>
          </p:sp>
          <p:sp>
            <p:nvSpPr>
              <p:cNvPr id="128" name="Rectangle 127">
                <a:extLst>
                  <a:ext uri="{FF2B5EF4-FFF2-40B4-BE49-F238E27FC236}">
                    <a16:creationId xmlns:a16="http://schemas.microsoft.com/office/drawing/2014/main" id="{0BFD301D-69BC-6C68-4840-2D46047E99EC}"/>
                  </a:ext>
                </a:extLst>
              </p:cNvPr>
              <p:cNvSpPr/>
              <p:nvPr/>
            </p:nvSpPr>
            <p:spPr bwMode="auto">
              <a:xfrm>
                <a:off x="5470188" y="5147803"/>
                <a:ext cx="2409366" cy="18466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200" dirty="0">
                    <a:solidFill>
                      <a:schemeClr val="tx1"/>
                    </a:solidFill>
                    <a:latin typeface="+mj-lt"/>
                    <a:ea typeface="Segoe UI" pitchFamily="34" charset="0"/>
                    <a:cs typeface="Segoe UI" pitchFamily="34" charset="0"/>
                  </a:rPr>
                  <a:t>Implementation</a:t>
                </a:r>
              </a:p>
            </p:txBody>
          </p:sp>
        </p:grpSp>
        <p:grpSp>
          <p:nvGrpSpPr>
            <p:cNvPr id="103" name="Group 102">
              <a:extLst>
                <a:ext uri="{FF2B5EF4-FFF2-40B4-BE49-F238E27FC236}">
                  <a16:creationId xmlns:a16="http://schemas.microsoft.com/office/drawing/2014/main" id="{655A9460-50C0-BDDF-6503-23D1FF734F9D}"/>
                </a:ext>
              </a:extLst>
            </p:cNvPr>
            <p:cNvGrpSpPr/>
            <p:nvPr/>
          </p:nvGrpSpPr>
          <p:grpSpPr>
            <a:xfrm>
              <a:off x="9008764" y="4052928"/>
              <a:ext cx="230609" cy="231532"/>
              <a:chOff x="8421005" y="4306066"/>
              <a:chExt cx="230609" cy="231532"/>
            </a:xfrm>
          </p:grpSpPr>
          <p:grpSp>
            <p:nvGrpSpPr>
              <p:cNvPr id="104" name="Group 103">
                <a:extLst>
                  <a:ext uri="{FF2B5EF4-FFF2-40B4-BE49-F238E27FC236}">
                    <a16:creationId xmlns:a16="http://schemas.microsoft.com/office/drawing/2014/main" id="{4F030706-9B2F-6DD5-2A64-175265596DF8}"/>
                  </a:ext>
                </a:extLst>
              </p:cNvPr>
              <p:cNvGrpSpPr/>
              <p:nvPr/>
            </p:nvGrpSpPr>
            <p:grpSpPr>
              <a:xfrm>
                <a:off x="8421005" y="4306066"/>
                <a:ext cx="230609" cy="231532"/>
                <a:chOff x="1981803" y="5148625"/>
                <a:chExt cx="230609" cy="231532"/>
              </a:xfrm>
            </p:grpSpPr>
            <p:pic>
              <p:nvPicPr>
                <p:cNvPr id="122" name="Picture 121">
                  <a:extLst>
                    <a:ext uri="{FF2B5EF4-FFF2-40B4-BE49-F238E27FC236}">
                      <a16:creationId xmlns:a16="http://schemas.microsoft.com/office/drawing/2014/main" id="{FD5A05E3-CF47-D206-8334-FDC7725B9AE6}"/>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981803" y="5148625"/>
                  <a:ext cx="230609" cy="231532"/>
                </a:xfrm>
                <a:prstGeom prst="rect">
                  <a:avLst/>
                </a:prstGeom>
                <a:effectLst/>
              </p:spPr>
            </p:pic>
            <p:pic>
              <p:nvPicPr>
                <p:cNvPr id="126" name="Picture 125">
                  <a:extLst>
                    <a:ext uri="{FF2B5EF4-FFF2-40B4-BE49-F238E27FC236}">
                      <a16:creationId xmlns:a16="http://schemas.microsoft.com/office/drawing/2014/main" id="{39DD8F50-374D-60F7-4650-D661FDB7C186}"/>
                    </a:ext>
                  </a:extLst>
                </p:cNvPr>
                <p:cNvPicPr>
                  <a:picLocks noChangeAspect="1"/>
                </p:cNvPicPr>
                <p:nvPr/>
              </p:nvPicPr>
              <p:blipFill>
                <a:blip r:embed="rId16">
                  <a:extLst>
                    <a:ext uri="{BEBA8EAE-BF5A-486C-A8C5-ECC9F3942E4B}">
                      <a14:imgProps xmlns:a14="http://schemas.microsoft.com/office/drawing/2010/main">
                        <a14:imgLayer r:embed="rId11">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111" name="Oval 110">
                <a:hlinkClick r:id="rId18"/>
                <a:extLst>
                  <a:ext uri="{FF2B5EF4-FFF2-40B4-BE49-F238E27FC236}">
                    <a16:creationId xmlns:a16="http://schemas.microsoft.com/office/drawing/2014/main" id="{A2E1AFB6-3327-66CC-98A8-F9AA07E15AFD}"/>
                  </a:ext>
                </a:extLst>
              </p:cNvPr>
              <p:cNvSpPr>
                <a:spLocks/>
              </p:cNvSpPr>
              <p:nvPr/>
            </p:nvSpPr>
            <p:spPr bwMode="auto">
              <a:xfrm>
                <a:off x="8421005" y="4306066"/>
                <a:ext cx="230609" cy="231532"/>
              </a:xfrm>
              <a:prstGeom prst="ellipse">
                <a:avLst/>
              </a:prstGeom>
              <a:solidFill>
                <a:schemeClr val="accent5">
                  <a:alpha val="0"/>
                </a:schemeClr>
              </a:solidFill>
              <a:ln>
                <a:noFill/>
                <a:headEnd type="none" w="med" len="med"/>
                <a:tailEnd type="none" w="med" len="med"/>
              </a:ln>
              <a:effectLst>
                <a:outerShdw blurRad="127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grpSp>
        <p:nvGrpSpPr>
          <p:cNvPr id="129" name="Group 128" descr="Button to view the activation considerations online">
            <a:extLst>
              <a:ext uri="{FF2B5EF4-FFF2-40B4-BE49-F238E27FC236}">
                <a16:creationId xmlns:a16="http://schemas.microsoft.com/office/drawing/2014/main" id="{366F9C64-F225-28C0-88FC-3C228833FDE0}"/>
              </a:ext>
              <a:ext uri="{C183D7F6-B498-43B3-948B-1728B52AA6E4}">
                <adec:decorative xmlns:adec="http://schemas.microsoft.com/office/drawing/2017/decorative" val="0"/>
              </a:ext>
            </a:extLst>
          </p:cNvPr>
          <p:cNvGrpSpPr/>
          <p:nvPr/>
        </p:nvGrpSpPr>
        <p:grpSpPr>
          <a:xfrm>
            <a:off x="6157037" y="5883590"/>
            <a:ext cx="2739692" cy="377928"/>
            <a:chOff x="6591706" y="3979267"/>
            <a:chExt cx="2739692" cy="377928"/>
          </a:xfrm>
        </p:grpSpPr>
        <p:grpSp>
          <p:nvGrpSpPr>
            <p:cNvPr id="130" name="Group 129">
              <a:extLst>
                <a:ext uri="{FF2B5EF4-FFF2-40B4-BE49-F238E27FC236}">
                  <a16:creationId xmlns:a16="http://schemas.microsoft.com/office/drawing/2014/main" id="{63477C27-7111-A945-93AD-9DFEE2D20DE8}"/>
                </a:ext>
              </a:extLst>
            </p:cNvPr>
            <p:cNvGrpSpPr/>
            <p:nvPr/>
          </p:nvGrpSpPr>
          <p:grpSpPr>
            <a:xfrm>
              <a:off x="6591706" y="3979267"/>
              <a:ext cx="2739692" cy="377928"/>
              <a:chOff x="5462496" y="5051172"/>
              <a:chExt cx="2739692" cy="377928"/>
            </a:xfrm>
          </p:grpSpPr>
          <p:sp>
            <p:nvSpPr>
              <p:cNvPr id="138" name="!!BOX5" descr="Button to view the activation considerations online">
                <a:extLst>
                  <a:ext uri="{FF2B5EF4-FFF2-40B4-BE49-F238E27FC236}">
                    <a16:creationId xmlns:a16="http://schemas.microsoft.com/office/drawing/2014/main" id="{C580ADE9-3EC8-5D9C-422F-E70E574D9B34}"/>
                  </a:ext>
                </a:extLst>
              </p:cNvPr>
              <p:cNvSpPr>
                <a:spLocks/>
              </p:cNvSpPr>
              <p:nvPr/>
            </p:nvSpPr>
            <p:spPr bwMode="auto">
              <a:xfrm>
                <a:off x="5462496" y="5051172"/>
                <a:ext cx="2739692" cy="377928"/>
              </a:xfrm>
              <a:prstGeom prst="roundRect">
                <a:avLst>
                  <a:gd name="adj" fmla="val 50000"/>
                </a:avLst>
              </a:prstGeom>
              <a:gradFill>
                <a:gsLst>
                  <a:gs pos="50000">
                    <a:srgbClr val="94E19A"/>
                  </a:gs>
                  <a:gs pos="0">
                    <a:srgbClr val="AEF23D"/>
                  </a:gs>
                  <a:gs pos="100000">
                    <a:srgbClr val="79CFFC"/>
                  </a:gs>
                </a:gsLst>
                <a:lin ang="2700000" scaled="1"/>
              </a:gradFill>
              <a:ln w="376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p>
            </p:txBody>
          </p:sp>
          <p:sp>
            <p:nvSpPr>
              <p:cNvPr id="147" name="Rectangle 146">
                <a:extLst>
                  <a:ext uri="{FF2B5EF4-FFF2-40B4-BE49-F238E27FC236}">
                    <a16:creationId xmlns:a16="http://schemas.microsoft.com/office/drawing/2014/main" id="{F18B405C-0989-ED56-8E15-4BDE6CDF3472}"/>
                  </a:ext>
                </a:extLst>
              </p:cNvPr>
              <p:cNvSpPr/>
              <p:nvPr/>
            </p:nvSpPr>
            <p:spPr bwMode="auto">
              <a:xfrm>
                <a:off x="5470188" y="5147803"/>
                <a:ext cx="2409366" cy="18466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200">
                    <a:solidFill>
                      <a:schemeClr val="tx1"/>
                    </a:solidFill>
                    <a:latin typeface="+mj-lt"/>
                    <a:ea typeface="Segoe UI" pitchFamily="34" charset="0"/>
                    <a:cs typeface="Segoe UI" pitchFamily="34" charset="0"/>
                  </a:rPr>
                  <a:t>Activation</a:t>
                </a:r>
              </a:p>
            </p:txBody>
          </p:sp>
        </p:grpSp>
        <p:grpSp>
          <p:nvGrpSpPr>
            <p:cNvPr id="133" name="Group 132">
              <a:extLst>
                <a:ext uri="{FF2B5EF4-FFF2-40B4-BE49-F238E27FC236}">
                  <a16:creationId xmlns:a16="http://schemas.microsoft.com/office/drawing/2014/main" id="{F7285EEB-FFF8-DA99-7DDC-C2A454AE2E62}"/>
                </a:ext>
              </a:extLst>
            </p:cNvPr>
            <p:cNvGrpSpPr/>
            <p:nvPr/>
          </p:nvGrpSpPr>
          <p:grpSpPr>
            <a:xfrm>
              <a:off x="9008764" y="4052928"/>
              <a:ext cx="230609" cy="231532"/>
              <a:chOff x="8421005" y="4306066"/>
              <a:chExt cx="230609" cy="231532"/>
            </a:xfrm>
          </p:grpSpPr>
          <p:grpSp>
            <p:nvGrpSpPr>
              <p:cNvPr id="134" name="Group 133">
                <a:extLst>
                  <a:ext uri="{FF2B5EF4-FFF2-40B4-BE49-F238E27FC236}">
                    <a16:creationId xmlns:a16="http://schemas.microsoft.com/office/drawing/2014/main" id="{B2EC2003-7E51-BC32-6022-346BCA35BE0E}"/>
                  </a:ext>
                </a:extLst>
              </p:cNvPr>
              <p:cNvGrpSpPr/>
              <p:nvPr/>
            </p:nvGrpSpPr>
            <p:grpSpPr>
              <a:xfrm>
                <a:off x="8421005" y="4306066"/>
                <a:ext cx="230609" cy="231532"/>
                <a:chOff x="1981803" y="5148625"/>
                <a:chExt cx="230609" cy="231532"/>
              </a:xfrm>
            </p:grpSpPr>
            <p:pic>
              <p:nvPicPr>
                <p:cNvPr id="136" name="Picture 135">
                  <a:extLst>
                    <a:ext uri="{FF2B5EF4-FFF2-40B4-BE49-F238E27FC236}">
                      <a16:creationId xmlns:a16="http://schemas.microsoft.com/office/drawing/2014/main" id="{EBFCEB56-A5A9-1EF8-6623-D867DD3B85E7}"/>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981803" y="5148625"/>
                  <a:ext cx="230609" cy="231532"/>
                </a:xfrm>
                <a:prstGeom prst="rect">
                  <a:avLst/>
                </a:prstGeom>
                <a:effectLst/>
              </p:spPr>
            </p:pic>
            <p:pic>
              <p:nvPicPr>
                <p:cNvPr id="137" name="Picture 136">
                  <a:extLst>
                    <a:ext uri="{FF2B5EF4-FFF2-40B4-BE49-F238E27FC236}">
                      <a16:creationId xmlns:a16="http://schemas.microsoft.com/office/drawing/2014/main" id="{D9A29A2A-D996-2DA1-6043-940B443846D2}"/>
                    </a:ext>
                  </a:extLst>
                </p:cNvPr>
                <p:cNvPicPr>
                  <a:picLocks noChangeAspect="1"/>
                </p:cNvPicPr>
                <p:nvPr/>
              </p:nvPicPr>
              <p:blipFill>
                <a:blip r:embed="rId16">
                  <a:extLst>
                    <a:ext uri="{BEBA8EAE-BF5A-486C-A8C5-ECC9F3942E4B}">
                      <a14:imgProps xmlns:a14="http://schemas.microsoft.com/office/drawing/2010/main">
                        <a14:imgLayer r:embed="rId11">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135" name="Oval 134" descr="Button to view the activation considerations online">
                <a:hlinkClick r:id="rId19"/>
                <a:extLst>
                  <a:ext uri="{FF2B5EF4-FFF2-40B4-BE49-F238E27FC236}">
                    <a16:creationId xmlns:a16="http://schemas.microsoft.com/office/drawing/2014/main" id="{DBCABB82-2CDF-888F-C0E6-944CEB487A92}"/>
                  </a:ext>
                </a:extLst>
              </p:cNvPr>
              <p:cNvSpPr>
                <a:spLocks/>
              </p:cNvSpPr>
              <p:nvPr/>
            </p:nvSpPr>
            <p:spPr bwMode="auto">
              <a:xfrm>
                <a:off x="8421005" y="4306066"/>
                <a:ext cx="230609" cy="231532"/>
              </a:xfrm>
              <a:prstGeom prst="ellipse">
                <a:avLst/>
              </a:prstGeom>
              <a:solidFill>
                <a:schemeClr val="accent5">
                  <a:alpha val="0"/>
                </a:schemeClr>
              </a:solidFill>
              <a:ln>
                <a:noFill/>
                <a:headEnd type="none" w="med" len="med"/>
                <a:tailEnd type="none" w="med" len="med"/>
              </a:ln>
              <a:effectLst>
                <a:outerShdw blurRad="127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grpSp>
        <p:nvGrpSpPr>
          <p:cNvPr id="148" name="Group 147" descr="Button to view the tactical guide online">
            <a:extLst>
              <a:ext uri="{FF2B5EF4-FFF2-40B4-BE49-F238E27FC236}">
                <a16:creationId xmlns:a16="http://schemas.microsoft.com/office/drawing/2014/main" id="{37EF5B60-2442-595E-03CC-D79B6B51F5FF}"/>
              </a:ext>
              <a:ext uri="{C183D7F6-B498-43B3-948B-1728B52AA6E4}">
                <adec:decorative xmlns:adec="http://schemas.microsoft.com/office/drawing/2017/decorative" val="0"/>
              </a:ext>
            </a:extLst>
          </p:cNvPr>
          <p:cNvGrpSpPr/>
          <p:nvPr/>
        </p:nvGrpSpPr>
        <p:grpSpPr>
          <a:xfrm>
            <a:off x="9009279" y="5883590"/>
            <a:ext cx="2739692" cy="377928"/>
            <a:chOff x="6591706" y="3979267"/>
            <a:chExt cx="2739692" cy="377928"/>
          </a:xfrm>
        </p:grpSpPr>
        <p:grpSp>
          <p:nvGrpSpPr>
            <p:cNvPr id="149" name="Group 148">
              <a:extLst>
                <a:ext uri="{FF2B5EF4-FFF2-40B4-BE49-F238E27FC236}">
                  <a16:creationId xmlns:a16="http://schemas.microsoft.com/office/drawing/2014/main" id="{3B69BD3E-607C-1339-A0F7-1F4B7F0F1433}"/>
                </a:ext>
              </a:extLst>
            </p:cNvPr>
            <p:cNvGrpSpPr/>
            <p:nvPr/>
          </p:nvGrpSpPr>
          <p:grpSpPr>
            <a:xfrm>
              <a:off x="6591706" y="3979267"/>
              <a:ext cx="2739692" cy="377928"/>
              <a:chOff x="5462496" y="5051172"/>
              <a:chExt cx="2739692" cy="377928"/>
            </a:xfrm>
          </p:grpSpPr>
          <p:sp>
            <p:nvSpPr>
              <p:cNvPr id="156" name="!!BOX5" descr="Button to view the tactical guide online">
                <a:extLst>
                  <a:ext uri="{FF2B5EF4-FFF2-40B4-BE49-F238E27FC236}">
                    <a16:creationId xmlns:a16="http://schemas.microsoft.com/office/drawing/2014/main" id="{3543DD68-4BDD-84CA-0A32-ED5C41C74869}"/>
                  </a:ext>
                </a:extLst>
              </p:cNvPr>
              <p:cNvSpPr>
                <a:spLocks/>
              </p:cNvSpPr>
              <p:nvPr/>
            </p:nvSpPr>
            <p:spPr bwMode="auto">
              <a:xfrm>
                <a:off x="5462496" y="5051172"/>
                <a:ext cx="2739692" cy="377928"/>
              </a:xfrm>
              <a:prstGeom prst="roundRect">
                <a:avLst>
                  <a:gd name="adj" fmla="val 50000"/>
                </a:avLst>
              </a:prstGeom>
              <a:gradFill>
                <a:gsLst>
                  <a:gs pos="50000">
                    <a:srgbClr val="94E19A"/>
                  </a:gs>
                  <a:gs pos="0">
                    <a:srgbClr val="AEF23D"/>
                  </a:gs>
                  <a:gs pos="100000">
                    <a:srgbClr val="79CFFC"/>
                  </a:gs>
                </a:gsLst>
                <a:lin ang="2700000" scaled="1"/>
              </a:gradFill>
              <a:ln w="376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p>
            </p:txBody>
          </p:sp>
          <p:sp>
            <p:nvSpPr>
              <p:cNvPr id="157" name="Rectangle 156">
                <a:extLst>
                  <a:ext uri="{FF2B5EF4-FFF2-40B4-BE49-F238E27FC236}">
                    <a16:creationId xmlns:a16="http://schemas.microsoft.com/office/drawing/2014/main" id="{D5F28164-C74B-63B6-2DC2-98AF5101B203}"/>
                  </a:ext>
                </a:extLst>
              </p:cNvPr>
              <p:cNvSpPr/>
              <p:nvPr/>
            </p:nvSpPr>
            <p:spPr bwMode="auto">
              <a:xfrm>
                <a:off x="5470188" y="5147803"/>
                <a:ext cx="2409366" cy="18466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200">
                    <a:solidFill>
                      <a:schemeClr val="tx1"/>
                    </a:solidFill>
                    <a:latin typeface="+mj-lt"/>
                    <a:ea typeface="Segoe UI" pitchFamily="34" charset="0"/>
                    <a:cs typeface="Segoe UI" pitchFamily="34" charset="0"/>
                  </a:rPr>
                  <a:t>Tactical Guide</a:t>
                </a:r>
              </a:p>
            </p:txBody>
          </p:sp>
        </p:grpSp>
        <p:grpSp>
          <p:nvGrpSpPr>
            <p:cNvPr id="150" name="Group 149">
              <a:extLst>
                <a:ext uri="{FF2B5EF4-FFF2-40B4-BE49-F238E27FC236}">
                  <a16:creationId xmlns:a16="http://schemas.microsoft.com/office/drawing/2014/main" id="{C2CB8AD4-DB6A-95C9-AF43-B1123F451F37}"/>
                </a:ext>
              </a:extLst>
            </p:cNvPr>
            <p:cNvGrpSpPr/>
            <p:nvPr/>
          </p:nvGrpSpPr>
          <p:grpSpPr>
            <a:xfrm>
              <a:off x="9008764" y="4052928"/>
              <a:ext cx="230609" cy="231532"/>
              <a:chOff x="8421005" y="4306066"/>
              <a:chExt cx="230609" cy="231532"/>
            </a:xfrm>
          </p:grpSpPr>
          <p:grpSp>
            <p:nvGrpSpPr>
              <p:cNvPr id="151" name="Group 150">
                <a:extLst>
                  <a:ext uri="{FF2B5EF4-FFF2-40B4-BE49-F238E27FC236}">
                    <a16:creationId xmlns:a16="http://schemas.microsoft.com/office/drawing/2014/main" id="{A49A888C-B3A4-7F73-3C76-3D7775FC88B0}"/>
                  </a:ext>
                </a:extLst>
              </p:cNvPr>
              <p:cNvGrpSpPr/>
              <p:nvPr/>
            </p:nvGrpSpPr>
            <p:grpSpPr>
              <a:xfrm>
                <a:off x="8421005" y="4306066"/>
                <a:ext cx="230609" cy="231532"/>
                <a:chOff x="1981803" y="5148625"/>
                <a:chExt cx="230609" cy="231532"/>
              </a:xfrm>
            </p:grpSpPr>
            <p:pic>
              <p:nvPicPr>
                <p:cNvPr id="154" name="Picture 153">
                  <a:extLst>
                    <a:ext uri="{FF2B5EF4-FFF2-40B4-BE49-F238E27FC236}">
                      <a16:creationId xmlns:a16="http://schemas.microsoft.com/office/drawing/2014/main" id="{D4D0D9BE-4064-7231-BC06-19DF341528FE}"/>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981803" y="5148625"/>
                  <a:ext cx="230609" cy="231532"/>
                </a:xfrm>
                <a:prstGeom prst="rect">
                  <a:avLst/>
                </a:prstGeom>
                <a:effectLst/>
              </p:spPr>
            </p:pic>
            <p:pic>
              <p:nvPicPr>
                <p:cNvPr id="155" name="Picture 154">
                  <a:extLst>
                    <a:ext uri="{FF2B5EF4-FFF2-40B4-BE49-F238E27FC236}">
                      <a16:creationId xmlns:a16="http://schemas.microsoft.com/office/drawing/2014/main" id="{B8BAB56D-280A-5ACF-0491-62252EC88AE1}"/>
                    </a:ext>
                  </a:extLst>
                </p:cNvPr>
                <p:cNvPicPr>
                  <a:picLocks noChangeAspect="1"/>
                </p:cNvPicPr>
                <p:nvPr/>
              </p:nvPicPr>
              <p:blipFill>
                <a:blip r:embed="rId16">
                  <a:extLst>
                    <a:ext uri="{BEBA8EAE-BF5A-486C-A8C5-ECC9F3942E4B}">
                      <a14:imgProps xmlns:a14="http://schemas.microsoft.com/office/drawing/2010/main">
                        <a14:imgLayer r:embed="rId11">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152" name="Oval 151" descr="Button to view the tactical guide online">
                <a:hlinkClick r:id="rId20"/>
                <a:extLst>
                  <a:ext uri="{FF2B5EF4-FFF2-40B4-BE49-F238E27FC236}">
                    <a16:creationId xmlns:a16="http://schemas.microsoft.com/office/drawing/2014/main" id="{5045311C-6C24-AE08-D513-7CD80B11CCA5}"/>
                  </a:ext>
                  <a:ext uri="{C183D7F6-B498-43B3-948B-1728B52AA6E4}">
                    <adec:decorative xmlns:adec="http://schemas.microsoft.com/office/drawing/2017/decorative" val="0"/>
                  </a:ext>
                </a:extLst>
              </p:cNvPr>
              <p:cNvSpPr>
                <a:spLocks/>
              </p:cNvSpPr>
              <p:nvPr/>
            </p:nvSpPr>
            <p:spPr bwMode="auto">
              <a:xfrm>
                <a:off x="8421005" y="4306066"/>
                <a:ext cx="230609" cy="231532"/>
              </a:xfrm>
              <a:prstGeom prst="ellipse">
                <a:avLst/>
              </a:prstGeom>
              <a:solidFill>
                <a:schemeClr val="accent5">
                  <a:alpha val="0"/>
                </a:schemeClr>
              </a:solidFill>
              <a:ln>
                <a:noFill/>
                <a:headEnd type="none" w="med" len="med"/>
                <a:tailEnd type="none" w="med" len="med"/>
              </a:ln>
              <a:effectLst>
                <a:outerShdw blurRad="127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spTree>
    <p:extLst>
      <p:ext uri="{BB962C8B-B14F-4D97-AF65-F5344CB8AC3E}">
        <p14:creationId xmlns:p14="http://schemas.microsoft.com/office/powerpoint/2010/main" val="2583374027"/>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25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750"/>
                                        <p:tgtEl>
                                          <p:spTgt spid="12"/>
                                        </p:tgtEl>
                                      </p:cBhvr>
                                    </p:animEffect>
                                  </p:childTnLst>
                                </p:cTn>
                              </p:par>
                              <p:par>
                                <p:cTn id="12" presetID="42" presetClass="path" presetSubtype="0" decel="100000" fill="hold" grpId="1" nodeType="withEffect">
                                  <p:stCondLst>
                                    <p:cond delay="250"/>
                                  </p:stCondLst>
                                  <p:childTnLst>
                                    <p:animMotion origin="layout" path="M -2.08333E-7 -0.03473 L -2.08333E-7 3.33333E-6 " pathEditMode="relative" rAng="0" ptsTypes="AA">
                                      <p:cBhvr>
                                        <p:cTn id="13" dur="750" fill="hold"/>
                                        <p:tgtEl>
                                          <p:spTgt spid="12"/>
                                        </p:tgtEl>
                                        <p:attrNameLst>
                                          <p:attrName>ppt_x</p:attrName>
                                          <p:attrName>ppt_y</p:attrName>
                                        </p:attrNameLst>
                                      </p:cBhvr>
                                      <p:rCtr x="0" y="1736"/>
                                    </p:animMotion>
                                  </p:childTnLst>
                                </p:cTn>
                              </p:par>
                              <p:par>
                                <p:cTn id="14" presetID="10" presetClass="entr" presetSubtype="0" fill="hold" grpId="0" nodeType="withEffect">
                                  <p:stCondLst>
                                    <p:cond delay="50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250"/>
                                        <p:tgtEl>
                                          <p:spTgt spid="11"/>
                                        </p:tgtEl>
                                      </p:cBhvr>
                                    </p:animEffect>
                                  </p:childTnLst>
                                </p:cTn>
                              </p:par>
                              <p:par>
                                <p:cTn id="17" presetID="42" presetClass="path" presetSubtype="0" decel="100000" fill="hold" grpId="1" nodeType="withEffect">
                                  <p:stCondLst>
                                    <p:cond delay="500"/>
                                  </p:stCondLst>
                                  <p:childTnLst>
                                    <p:animMotion origin="layout" path="M -2.29167E-6 0.03889 L -2.29167E-6 -4.07407E-6 " pathEditMode="relative" rAng="0" ptsTypes="AA">
                                      <p:cBhvr>
                                        <p:cTn id="18" dur="1250" fill="hold"/>
                                        <p:tgtEl>
                                          <p:spTgt spid="11"/>
                                        </p:tgtEl>
                                        <p:attrNameLst>
                                          <p:attrName>ppt_x</p:attrName>
                                          <p:attrName>ppt_y</p:attrName>
                                        </p:attrNameLst>
                                      </p:cBhvr>
                                      <p:rCtr x="0" y="-1944"/>
                                    </p:animMotion>
                                  </p:childTnLst>
                                </p:cTn>
                              </p:par>
                              <p:par>
                                <p:cTn id="19" presetID="10" presetClass="entr" presetSubtype="0" fill="hold" grpId="0" nodeType="withEffect">
                                  <p:stCondLst>
                                    <p:cond delay="10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750"/>
                                        <p:tgtEl>
                                          <p:spTgt spid="9"/>
                                        </p:tgtEl>
                                      </p:cBhvr>
                                    </p:animEffect>
                                  </p:childTnLst>
                                </p:cTn>
                              </p:par>
                              <p:par>
                                <p:cTn id="22" presetID="42" presetClass="path" presetSubtype="0" decel="100000" fill="hold" grpId="1" nodeType="withEffect">
                                  <p:stCondLst>
                                    <p:cond delay="100"/>
                                  </p:stCondLst>
                                  <p:childTnLst>
                                    <p:animMotion origin="layout" path="M 6.25E-7 0.03889 L 6.25E-7 1.11111E-6 " pathEditMode="relative" rAng="0" ptsTypes="AA">
                                      <p:cBhvr>
                                        <p:cTn id="23" dur="750" fill="hold"/>
                                        <p:tgtEl>
                                          <p:spTgt spid="9"/>
                                        </p:tgtEl>
                                        <p:attrNameLst>
                                          <p:attrName>ppt_x</p:attrName>
                                          <p:attrName>ppt_y</p:attrName>
                                        </p:attrNameLst>
                                      </p:cBhvr>
                                      <p:rCtr x="0" y="-1944"/>
                                    </p:animMotion>
                                  </p:childTnLst>
                                </p:cTn>
                              </p:par>
                              <p:par>
                                <p:cTn id="24" presetID="10" presetClass="entr" presetSubtype="0" fill="hold" grpId="0" nodeType="withEffect">
                                  <p:stCondLst>
                                    <p:cond delay="25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750"/>
                                        <p:tgtEl>
                                          <p:spTgt spid="27"/>
                                        </p:tgtEl>
                                      </p:cBhvr>
                                    </p:animEffect>
                                  </p:childTnLst>
                                </p:cTn>
                              </p:par>
                              <p:par>
                                <p:cTn id="27" presetID="42" presetClass="path" presetSubtype="0" decel="100000" fill="hold" grpId="1" nodeType="withEffect">
                                  <p:stCondLst>
                                    <p:cond delay="250"/>
                                  </p:stCondLst>
                                  <p:childTnLst>
                                    <p:animMotion origin="layout" path="M -3.125E-6 0.03889 L -3.125E-6 1.11111E-6 " pathEditMode="relative" rAng="0" ptsTypes="AA">
                                      <p:cBhvr>
                                        <p:cTn id="28" dur="750" fill="hold"/>
                                        <p:tgtEl>
                                          <p:spTgt spid="27"/>
                                        </p:tgtEl>
                                        <p:attrNameLst>
                                          <p:attrName>ppt_x</p:attrName>
                                          <p:attrName>ppt_y</p:attrName>
                                        </p:attrNameLst>
                                      </p:cBhvr>
                                      <p:rCtr x="0" y="-1944"/>
                                    </p:animMotion>
                                  </p:childTnLst>
                                </p:cTn>
                              </p:par>
                              <p:par>
                                <p:cTn id="29" presetID="10" presetClass="entr" presetSubtype="0" fill="hold" grpId="0" nodeType="withEffect">
                                  <p:stCondLst>
                                    <p:cond delay="35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750"/>
                                        <p:tgtEl>
                                          <p:spTgt spid="28"/>
                                        </p:tgtEl>
                                      </p:cBhvr>
                                    </p:animEffect>
                                  </p:childTnLst>
                                </p:cTn>
                              </p:par>
                              <p:par>
                                <p:cTn id="32" presetID="42" presetClass="path" presetSubtype="0" decel="100000" fill="hold" grpId="1" nodeType="withEffect">
                                  <p:stCondLst>
                                    <p:cond delay="350"/>
                                  </p:stCondLst>
                                  <p:childTnLst>
                                    <p:animMotion origin="layout" path="M 3.125E-6 0.03889 L 3.125E-6 1.11111E-6 " pathEditMode="relative" rAng="0" ptsTypes="AA">
                                      <p:cBhvr>
                                        <p:cTn id="33" dur="750" fill="hold"/>
                                        <p:tgtEl>
                                          <p:spTgt spid="28"/>
                                        </p:tgtEl>
                                        <p:attrNameLst>
                                          <p:attrName>ppt_x</p:attrName>
                                          <p:attrName>ppt_y</p:attrName>
                                        </p:attrNameLst>
                                      </p:cBhvr>
                                      <p:rCtr x="0" y="-1944"/>
                                    </p:animMotion>
                                  </p:childTnLst>
                                </p:cTn>
                              </p:par>
                              <p:par>
                                <p:cTn id="34" presetID="10" presetClass="entr" presetSubtype="0" fill="hold" grpId="0" nodeType="withEffect">
                                  <p:stCondLst>
                                    <p:cond delay="20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750"/>
                                        <p:tgtEl>
                                          <p:spTgt spid="29"/>
                                        </p:tgtEl>
                                      </p:cBhvr>
                                    </p:animEffect>
                                  </p:childTnLst>
                                </p:cTn>
                              </p:par>
                              <p:par>
                                <p:cTn id="37" presetID="42" presetClass="path" presetSubtype="0" decel="100000" fill="hold" grpId="1" nodeType="withEffect">
                                  <p:stCondLst>
                                    <p:cond delay="200"/>
                                  </p:stCondLst>
                                  <p:childTnLst>
                                    <p:animMotion origin="layout" path="M 6.25E-7 0.03889 L 6.25E-7 -3.7037E-6 " pathEditMode="relative" rAng="0" ptsTypes="AA">
                                      <p:cBhvr>
                                        <p:cTn id="38" dur="750" fill="hold"/>
                                        <p:tgtEl>
                                          <p:spTgt spid="29"/>
                                        </p:tgtEl>
                                        <p:attrNameLst>
                                          <p:attrName>ppt_x</p:attrName>
                                          <p:attrName>ppt_y</p:attrName>
                                        </p:attrNameLst>
                                      </p:cBhvr>
                                      <p:rCtr x="0" y="-1944"/>
                                    </p:animMotion>
                                  </p:childTnLst>
                                </p:cTn>
                              </p:par>
                              <p:par>
                                <p:cTn id="39" presetID="10" presetClass="entr" presetSubtype="0" fill="hold" grpId="0" nodeType="withEffect">
                                  <p:stCondLst>
                                    <p:cond delay="55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750"/>
                                        <p:tgtEl>
                                          <p:spTgt spid="30"/>
                                        </p:tgtEl>
                                      </p:cBhvr>
                                    </p:animEffect>
                                  </p:childTnLst>
                                </p:cTn>
                              </p:par>
                              <p:par>
                                <p:cTn id="42" presetID="42" presetClass="path" presetSubtype="0" decel="100000" fill="hold" grpId="1" nodeType="withEffect">
                                  <p:stCondLst>
                                    <p:cond delay="550"/>
                                  </p:stCondLst>
                                  <p:childTnLst>
                                    <p:animMotion origin="layout" path="M -3.125E-6 0.03889 L -3.125E-6 -3.7037E-6 " pathEditMode="relative" rAng="0" ptsTypes="AA">
                                      <p:cBhvr>
                                        <p:cTn id="43" dur="750" fill="hold"/>
                                        <p:tgtEl>
                                          <p:spTgt spid="30"/>
                                        </p:tgtEl>
                                        <p:attrNameLst>
                                          <p:attrName>ppt_x</p:attrName>
                                          <p:attrName>ppt_y</p:attrName>
                                        </p:attrNameLst>
                                      </p:cBhvr>
                                      <p:rCtr x="0" y="-1944"/>
                                    </p:animMotion>
                                  </p:childTnLst>
                                </p:cTn>
                              </p:par>
                              <p:par>
                                <p:cTn id="44" presetID="10" presetClass="entr" presetSubtype="0" fill="hold" grpId="0" nodeType="withEffect">
                                  <p:stCondLst>
                                    <p:cond delay="450"/>
                                  </p:stCondLst>
                                  <p:childTnLst>
                                    <p:set>
                                      <p:cBhvr>
                                        <p:cTn id="45" dur="1" fill="hold">
                                          <p:stCondLst>
                                            <p:cond delay="0"/>
                                          </p:stCondLst>
                                        </p:cTn>
                                        <p:tgtEl>
                                          <p:spTgt spid="31"/>
                                        </p:tgtEl>
                                        <p:attrNameLst>
                                          <p:attrName>style.visibility</p:attrName>
                                        </p:attrNameLst>
                                      </p:cBhvr>
                                      <p:to>
                                        <p:strVal val="visible"/>
                                      </p:to>
                                    </p:set>
                                    <p:animEffect transition="in" filter="fade">
                                      <p:cBhvr>
                                        <p:cTn id="46" dur="750"/>
                                        <p:tgtEl>
                                          <p:spTgt spid="31"/>
                                        </p:tgtEl>
                                      </p:cBhvr>
                                    </p:animEffect>
                                  </p:childTnLst>
                                </p:cTn>
                              </p:par>
                              <p:par>
                                <p:cTn id="47" presetID="42" presetClass="path" presetSubtype="0" decel="100000" fill="hold" grpId="1" nodeType="withEffect">
                                  <p:stCondLst>
                                    <p:cond delay="450"/>
                                  </p:stCondLst>
                                  <p:childTnLst>
                                    <p:animMotion origin="layout" path="M -2.91667E-6 0.03889 L -2.91667E-6 1.11111E-6 " pathEditMode="relative" rAng="0" ptsTypes="AA">
                                      <p:cBhvr>
                                        <p:cTn id="48" dur="750" fill="hold"/>
                                        <p:tgtEl>
                                          <p:spTgt spid="31"/>
                                        </p:tgtEl>
                                        <p:attrNameLst>
                                          <p:attrName>ppt_x</p:attrName>
                                          <p:attrName>ppt_y</p:attrName>
                                        </p:attrNameLst>
                                      </p:cBhvr>
                                      <p:rCtr x="0" y="-1944"/>
                                    </p:animMotion>
                                  </p:childTnLst>
                                </p:cTn>
                              </p:par>
                              <p:par>
                                <p:cTn id="49" presetID="10" presetClass="entr" presetSubtype="0" fill="hold" grpId="0" nodeType="withEffect">
                                  <p:stCondLst>
                                    <p:cond delay="65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750"/>
                                        <p:tgtEl>
                                          <p:spTgt spid="32"/>
                                        </p:tgtEl>
                                      </p:cBhvr>
                                    </p:animEffect>
                                  </p:childTnLst>
                                </p:cTn>
                              </p:par>
                              <p:par>
                                <p:cTn id="52" presetID="42" presetClass="path" presetSubtype="0" decel="100000" fill="hold" grpId="1" nodeType="withEffect">
                                  <p:stCondLst>
                                    <p:cond delay="650"/>
                                  </p:stCondLst>
                                  <p:childTnLst>
                                    <p:animMotion origin="layout" path="M 3.125E-6 0.03889 L 3.125E-6 -3.7037E-6 " pathEditMode="relative" rAng="0" ptsTypes="AA">
                                      <p:cBhvr>
                                        <p:cTn id="53" dur="750" fill="hold"/>
                                        <p:tgtEl>
                                          <p:spTgt spid="32"/>
                                        </p:tgtEl>
                                        <p:attrNameLst>
                                          <p:attrName>ppt_x</p:attrName>
                                          <p:attrName>ppt_y</p:attrName>
                                        </p:attrNameLst>
                                      </p:cBhvr>
                                      <p:rCtr x="0" y="-1944"/>
                                    </p:animMotion>
                                  </p:childTnLst>
                                </p:cTn>
                              </p:par>
                              <p:par>
                                <p:cTn id="54" presetID="10" presetClass="entr" presetSubtype="0" fill="hold" grpId="0" nodeType="withEffect">
                                  <p:stCondLst>
                                    <p:cond delay="25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750"/>
                                        <p:tgtEl>
                                          <p:spTgt spid="33"/>
                                        </p:tgtEl>
                                      </p:cBhvr>
                                    </p:animEffect>
                                  </p:childTnLst>
                                </p:cTn>
                              </p:par>
                              <p:par>
                                <p:cTn id="57" presetID="42" presetClass="path" presetSubtype="0" decel="100000" fill="hold" grpId="1" nodeType="withEffect">
                                  <p:stCondLst>
                                    <p:cond delay="250"/>
                                  </p:stCondLst>
                                  <p:childTnLst>
                                    <p:animMotion origin="layout" path="M 8.33333E-7 0.03889 L 8.33333E-7 -1.85185E-6 " pathEditMode="relative" rAng="0" ptsTypes="AA">
                                      <p:cBhvr>
                                        <p:cTn id="58" dur="750" fill="hold"/>
                                        <p:tgtEl>
                                          <p:spTgt spid="33"/>
                                        </p:tgtEl>
                                        <p:attrNameLst>
                                          <p:attrName>ppt_x</p:attrName>
                                          <p:attrName>ppt_y</p:attrName>
                                        </p:attrNameLst>
                                      </p:cBhvr>
                                      <p:rCtr x="0" y="-1944"/>
                                    </p:animMotion>
                                  </p:childTnLst>
                                </p:cTn>
                              </p:par>
                              <p:par>
                                <p:cTn id="59" presetID="10" presetClass="entr" presetSubtype="0" fill="hold" grpId="0" nodeType="withEffect">
                                  <p:stCondLst>
                                    <p:cond delay="100"/>
                                  </p:stCondLst>
                                  <p:childTnLst>
                                    <p:set>
                                      <p:cBhvr>
                                        <p:cTn id="60" dur="1" fill="hold">
                                          <p:stCondLst>
                                            <p:cond delay="0"/>
                                          </p:stCondLst>
                                        </p:cTn>
                                        <p:tgtEl>
                                          <p:spTgt spid="35"/>
                                        </p:tgtEl>
                                        <p:attrNameLst>
                                          <p:attrName>style.visibility</p:attrName>
                                        </p:attrNameLst>
                                      </p:cBhvr>
                                      <p:to>
                                        <p:strVal val="visible"/>
                                      </p:to>
                                    </p:set>
                                    <p:animEffect transition="in" filter="fade">
                                      <p:cBhvr>
                                        <p:cTn id="61" dur="750"/>
                                        <p:tgtEl>
                                          <p:spTgt spid="35"/>
                                        </p:tgtEl>
                                      </p:cBhvr>
                                    </p:animEffect>
                                  </p:childTnLst>
                                </p:cTn>
                              </p:par>
                              <p:par>
                                <p:cTn id="62" presetID="42" presetClass="path" presetSubtype="0" decel="100000" fill="hold" grpId="1" nodeType="withEffect">
                                  <p:stCondLst>
                                    <p:cond delay="100"/>
                                  </p:stCondLst>
                                  <p:childTnLst>
                                    <p:animMotion origin="layout" path="M 6.25E-7 0.03889 L 6.25E-7 -1.85185E-6 " pathEditMode="relative" rAng="0" ptsTypes="AA">
                                      <p:cBhvr>
                                        <p:cTn id="63" dur="750" fill="hold"/>
                                        <p:tgtEl>
                                          <p:spTgt spid="35"/>
                                        </p:tgtEl>
                                        <p:attrNameLst>
                                          <p:attrName>ppt_x</p:attrName>
                                          <p:attrName>ppt_y</p:attrName>
                                        </p:attrNameLst>
                                      </p:cBhvr>
                                      <p:rCtr x="0" y="-1944"/>
                                    </p:animMotion>
                                  </p:childTnLst>
                                </p:cTn>
                              </p:par>
                              <p:par>
                                <p:cTn id="64" presetID="10" presetClass="entr" presetSubtype="0" fill="hold" grpId="0" nodeType="withEffect">
                                  <p:stCondLst>
                                    <p:cond delay="200"/>
                                  </p:stCondLst>
                                  <p:childTnLst>
                                    <p:set>
                                      <p:cBhvr>
                                        <p:cTn id="65" dur="1" fill="hold">
                                          <p:stCondLst>
                                            <p:cond delay="0"/>
                                          </p:stCondLst>
                                        </p:cTn>
                                        <p:tgtEl>
                                          <p:spTgt spid="36"/>
                                        </p:tgtEl>
                                        <p:attrNameLst>
                                          <p:attrName>style.visibility</p:attrName>
                                        </p:attrNameLst>
                                      </p:cBhvr>
                                      <p:to>
                                        <p:strVal val="visible"/>
                                      </p:to>
                                    </p:set>
                                    <p:animEffect transition="in" filter="fade">
                                      <p:cBhvr>
                                        <p:cTn id="66" dur="750"/>
                                        <p:tgtEl>
                                          <p:spTgt spid="36"/>
                                        </p:tgtEl>
                                      </p:cBhvr>
                                    </p:animEffect>
                                  </p:childTnLst>
                                </p:cTn>
                              </p:par>
                              <p:par>
                                <p:cTn id="67" presetID="42" presetClass="path" presetSubtype="0" decel="100000" fill="hold" grpId="1" nodeType="withEffect">
                                  <p:stCondLst>
                                    <p:cond delay="200"/>
                                  </p:stCondLst>
                                  <p:childTnLst>
                                    <p:animMotion origin="layout" path="M -4.16667E-7 0.03889 L -4.16667E-7 -1.85185E-6 " pathEditMode="relative" rAng="0" ptsTypes="AA">
                                      <p:cBhvr>
                                        <p:cTn id="68" dur="750" fill="hold"/>
                                        <p:tgtEl>
                                          <p:spTgt spid="36"/>
                                        </p:tgtEl>
                                        <p:attrNameLst>
                                          <p:attrName>ppt_x</p:attrName>
                                          <p:attrName>ppt_y</p:attrName>
                                        </p:attrNameLst>
                                      </p:cBhvr>
                                      <p:rCtr x="0" y="-1944"/>
                                    </p:animMotion>
                                  </p:childTnLst>
                                </p:cTn>
                              </p:par>
                              <p:par>
                                <p:cTn id="69" presetID="10" presetClass="entr" presetSubtype="0" fill="hold" grpId="0" nodeType="withEffect">
                                  <p:stCondLst>
                                    <p:cond delay="350"/>
                                  </p:stCondLst>
                                  <p:childTnLst>
                                    <p:set>
                                      <p:cBhvr>
                                        <p:cTn id="70" dur="1" fill="hold">
                                          <p:stCondLst>
                                            <p:cond delay="0"/>
                                          </p:stCondLst>
                                        </p:cTn>
                                        <p:tgtEl>
                                          <p:spTgt spid="42"/>
                                        </p:tgtEl>
                                        <p:attrNameLst>
                                          <p:attrName>style.visibility</p:attrName>
                                        </p:attrNameLst>
                                      </p:cBhvr>
                                      <p:to>
                                        <p:strVal val="visible"/>
                                      </p:to>
                                    </p:set>
                                    <p:animEffect transition="in" filter="fade">
                                      <p:cBhvr>
                                        <p:cTn id="71" dur="750"/>
                                        <p:tgtEl>
                                          <p:spTgt spid="42"/>
                                        </p:tgtEl>
                                      </p:cBhvr>
                                    </p:animEffect>
                                  </p:childTnLst>
                                </p:cTn>
                              </p:par>
                              <p:par>
                                <p:cTn id="72" presetID="42" presetClass="path" presetSubtype="0" decel="100000" fill="hold" grpId="1" nodeType="withEffect">
                                  <p:stCondLst>
                                    <p:cond delay="350"/>
                                  </p:stCondLst>
                                  <p:childTnLst>
                                    <p:animMotion origin="layout" path="M 4.79167E-6 0.03889 L 4.79167E-6 -1.85185E-6 " pathEditMode="relative" rAng="0" ptsTypes="AA">
                                      <p:cBhvr>
                                        <p:cTn id="73" dur="750" fill="hold"/>
                                        <p:tgtEl>
                                          <p:spTgt spid="42"/>
                                        </p:tgtEl>
                                        <p:attrNameLst>
                                          <p:attrName>ppt_x</p:attrName>
                                          <p:attrName>ppt_y</p:attrName>
                                        </p:attrNameLst>
                                      </p:cBhvr>
                                      <p:rCtr x="0" y="-1944"/>
                                    </p:animMotion>
                                  </p:childTnLst>
                                </p:cTn>
                              </p:par>
                              <p:par>
                                <p:cTn id="74" presetID="10" presetClass="entr" presetSubtype="0" fill="hold" nodeType="withEffect">
                                  <p:stCondLst>
                                    <p:cond delay="100"/>
                                  </p:stCondLst>
                                  <p:childTnLst>
                                    <p:set>
                                      <p:cBhvr>
                                        <p:cTn id="75" dur="1" fill="hold">
                                          <p:stCondLst>
                                            <p:cond delay="0"/>
                                          </p:stCondLst>
                                        </p:cTn>
                                        <p:tgtEl>
                                          <p:spTgt spid="45"/>
                                        </p:tgtEl>
                                        <p:attrNameLst>
                                          <p:attrName>style.visibility</p:attrName>
                                        </p:attrNameLst>
                                      </p:cBhvr>
                                      <p:to>
                                        <p:strVal val="visible"/>
                                      </p:to>
                                    </p:set>
                                    <p:animEffect transition="in" filter="fade">
                                      <p:cBhvr>
                                        <p:cTn id="76" dur="750"/>
                                        <p:tgtEl>
                                          <p:spTgt spid="45"/>
                                        </p:tgtEl>
                                      </p:cBhvr>
                                    </p:animEffect>
                                  </p:childTnLst>
                                </p:cTn>
                              </p:par>
                              <p:par>
                                <p:cTn id="77" presetID="6" presetClass="emph" presetSubtype="0" fill="hold" nodeType="withEffect">
                                  <p:stCondLst>
                                    <p:cond delay="100"/>
                                  </p:stCondLst>
                                  <p:childTnLst>
                                    <p:animScale>
                                      <p:cBhvr>
                                        <p:cTn id="78" dur="10" fill="hold"/>
                                        <p:tgtEl>
                                          <p:spTgt spid="45"/>
                                        </p:tgtEl>
                                      </p:cBhvr>
                                      <p:by x="80000" y="80000"/>
                                    </p:animScale>
                                  </p:childTnLst>
                                </p:cTn>
                              </p:par>
                              <p:par>
                                <p:cTn id="79" presetID="6" presetClass="emph" presetSubtype="0" decel="100000" fill="hold" nodeType="withEffect">
                                  <p:stCondLst>
                                    <p:cond delay="100"/>
                                  </p:stCondLst>
                                  <p:childTnLst>
                                    <p:animScale>
                                      <p:cBhvr>
                                        <p:cTn id="80" dur="1250" fill="hold"/>
                                        <p:tgtEl>
                                          <p:spTgt spid="45"/>
                                        </p:tgtEl>
                                      </p:cBhvr>
                                      <p:by x="125000" y="125000"/>
                                    </p:animScale>
                                  </p:childTnLst>
                                </p:cTn>
                              </p:par>
                              <p:par>
                                <p:cTn id="81" presetID="10" presetClass="entr" presetSubtype="0" fill="hold" grpId="0" nodeType="withEffect">
                                  <p:stCondLst>
                                    <p:cond delay="250"/>
                                  </p:stCondLst>
                                  <p:childTnLst>
                                    <p:set>
                                      <p:cBhvr>
                                        <p:cTn id="82" dur="1" fill="hold">
                                          <p:stCondLst>
                                            <p:cond delay="0"/>
                                          </p:stCondLst>
                                        </p:cTn>
                                        <p:tgtEl>
                                          <p:spTgt spid="50"/>
                                        </p:tgtEl>
                                        <p:attrNameLst>
                                          <p:attrName>style.visibility</p:attrName>
                                        </p:attrNameLst>
                                      </p:cBhvr>
                                      <p:to>
                                        <p:strVal val="visible"/>
                                      </p:to>
                                    </p:set>
                                    <p:animEffect transition="in" filter="fade">
                                      <p:cBhvr>
                                        <p:cTn id="83" dur="750"/>
                                        <p:tgtEl>
                                          <p:spTgt spid="50"/>
                                        </p:tgtEl>
                                      </p:cBhvr>
                                    </p:animEffect>
                                  </p:childTnLst>
                                </p:cTn>
                              </p:par>
                              <p:par>
                                <p:cTn id="84" presetID="6" presetClass="emph" presetSubtype="0" decel="100000" fill="hold" grpId="2" nodeType="withEffect">
                                  <p:stCondLst>
                                    <p:cond delay="250"/>
                                  </p:stCondLst>
                                  <p:childTnLst>
                                    <p:animScale>
                                      <p:cBhvr>
                                        <p:cTn id="85" dur="1250" fill="hold"/>
                                        <p:tgtEl>
                                          <p:spTgt spid="50"/>
                                        </p:tgtEl>
                                      </p:cBhvr>
                                      <p:by x="125000" y="125000"/>
                                    </p:animScale>
                                  </p:childTnLst>
                                </p:cTn>
                              </p:par>
                              <p:par>
                                <p:cTn id="86" presetID="6" presetClass="emph" presetSubtype="0" fill="hold" grpId="1" nodeType="withEffect">
                                  <p:stCondLst>
                                    <p:cond delay="250"/>
                                  </p:stCondLst>
                                  <p:childTnLst>
                                    <p:animScale>
                                      <p:cBhvr>
                                        <p:cTn id="87" dur="10" fill="hold"/>
                                        <p:tgtEl>
                                          <p:spTgt spid="50"/>
                                        </p:tgtEl>
                                      </p:cBhvr>
                                      <p:by x="80000" y="80000"/>
                                    </p:animScale>
                                  </p:childTnLst>
                                </p:cTn>
                              </p:par>
                              <p:par>
                                <p:cTn id="88" presetID="10" presetClass="entr" presetSubtype="0" fill="hold" nodeType="withEffect">
                                  <p:stCondLst>
                                    <p:cond delay="250"/>
                                  </p:stCondLst>
                                  <p:childTnLst>
                                    <p:set>
                                      <p:cBhvr>
                                        <p:cTn id="89" dur="1" fill="hold">
                                          <p:stCondLst>
                                            <p:cond delay="0"/>
                                          </p:stCondLst>
                                        </p:cTn>
                                        <p:tgtEl>
                                          <p:spTgt spid="51"/>
                                        </p:tgtEl>
                                        <p:attrNameLst>
                                          <p:attrName>style.visibility</p:attrName>
                                        </p:attrNameLst>
                                      </p:cBhvr>
                                      <p:to>
                                        <p:strVal val="visible"/>
                                      </p:to>
                                    </p:set>
                                    <p:animEffect transition="in" filter="fade">
                                      <p:cBhvr>
                                        <p:cTn id="90" dur="750"/>
                                        <p:tgtEl>
                                          <p:spTgt spid="51"/>
                                        </p:tgtEl>
                                      </p:cBhvr>
                                    </p:animEffect>
                                  </p:childTnLst>
                                </p:cTn>
                              </p:par>
                              <p:par>
                                <p:cTn id="91" presetID="6" presetClass="emph" presetSubtype="0" fill="hold" nodeType="withEffect">
                                  <p:stCondLst>
                                    <p:cond delay="250"/>
                                  </p:stCondLst>
                                  <p:childTnLst>
                                    <p:animScale>
                                      <p:cBhvr>
                                        <p:cTn id="92" dur="10" fill="hold"/>
                                        <p:tgtEl>
                                          <p:spTgt spid="51"/>
                                        </p:tgtEl>
                                      </p:cBhvr>
                                      <p:by x="80000" y="80000"/>
                                    </p:animScale>
                                  </p:childTnLst>
                                </p:cTn>
                              </p:par>
                              <p:par>
                                <p:cTn id="93" presetID="6" presetClass="emph" presetSubtype="0" decel="100000" fill="hold" nodeType="withEffect">
                                  <p:stCondLst>
                                    <p:cond delay="250"/>
                                  </p:stCondLst>
                                  <p:childTnLst>
                                    <p:animScale>
                                      <p:cBhvr>
                                        <p:cTn id="94" dur="1250" fill="hold"/>
                                        <p:tgtEl>
                                          <p:spTgt spid="51"/>
                                        </p:tgtEl>
                                      </p:cBhvr>
                                      <p:by x="125000" y="125000"/>
                                    </p:animScale>
                                  </p:childTnLst>
                                </p:cTn>
                              </p:par>
                              <p:par>
                                <p:cTn id="95" presetID="10" presetClass="entr" presetSubtype="0" fill="hold" grpId="0" nodeType="withEffect">
                                  <p:stCondLst>
                                    <p:cond delay="400"/>
                                  </p:stCondLst>
                                  <p:childTnLst>
                                    <p:set>
                                      <p:cBhvr>
                                        <p:cTn id="96" dur="1" fill="hold">
                                          <p:stCondLst>
                                            <p:cond delay="0"/>
                                          </p:stCondLst>
                                        </p:cTn>
                                        <p:tgtEl>
                                          <p:spTgt spid="56"/>
                                        </p:tgtEl>
                                        <p:attrNameLst>
                                          <p:attrName>style.visibility</p:attrName>
                                        </p:attrNameLst>
                                      </p:cBhvr>
                                      <p:to>
                                        <p:strVal val="visible"/>
                                      </p:to>
                                    </p:set>
                                    <p:animEffect transition="in" filter="fade">
                                      <p:cBhvr>
                                        <p:cTn id="97" dur="750"/>
                                        <p:tgtEl>
                                          <p:spTgt spid="56"/>
                                        </p:tgtEl>
                                      </p:cBhvr>
                                    </p:animEffect>
                                  </p:childTnLst>
                                </p:cTn>
                              </p:par>
                              <p:par>
                                <p:cTn id="98" presetID="6" presetClass="emph" presetSubtype="0" decel="100000" fill="hold" grpId="2" nodeType="withEffect">
                                  <p:stCondLst>
                                    <p:cond delay="400"/>
                                  </p:stCondLst>
                                  <p:childTnLst>
                                    <p:animScale>
                                      <p:cBhvr>
                                        <p:cTn id="99" dur="1250" fill="hold"/>
                                        <p:tgtEl>
                                          <p:spTgt spid="56"/>
                                        </p:tgtEl>
                                      </p:cBhvr>
                                      <p:by x="125000" y="125000"/>
                                    </p:animScale>
                                  </p:childTnLst>
                                </p:cTn>
                              </p:par>
                              <p:par>
                                <p:cTn id="100" presetID="6" presetClass="emph" presetSubtype="0" fill="hold" grpId="1" nodeType="withEffect">
                                  <p:stCondLst>
                                    <p:cond delay="400"/>
                                  </p:stCondLst>
                                  <p:childTnLst>
                                    <p:animScale>
                                      <p:cBhvr>
                                        <p:cTn id="101" dur="10" fill="hold"/>
                                        <p:tgtEl>
                                          <p:spTgt spid="56"/>
                                        </p:tgtEl>
                                      </p:cBhvr>
                                      <p:by x="80000" y="80000"/>
                                    </p:animScale>
                                  </p:childTnLst>
                                </p:cTn>
                              </p:par>
                              <p:par>
                                <p:cTn id="102" presetID="10" presetClass="entr" presetSubtype="0" fill="hold" nodeType="withEffect">
                                  <p:stCondLst>
                                    <p:cond delay="350"/>
                                  </p:stCondLst>
                                  <p:childTnLst>
                                    <p:set>
                                      <p:cBhvr>
                                        <p:cTn id="103" dur="1" fill="hold">
                                          <p:stCondLst>
                                            <p:cond delay="0"/>
                                          </p:stCondLst>
                                        </p:cTn>
                                        <p:tgtEl>
                                          <p:spTgt spid="57"/>
                                        </p:tgtEl>
                                        <p:attrNameLst>
                                          <p:attrName>style.visibility</p:attrName>
                                        </p:attrNameLst>
                                      </p:cBhvr>
                                      <p:to>
                                        <p:strVal val="visible"/>
                                      </p:to>
                                    </p:set>
                                    <p:animEffect transition="in" filter="fade">
                                      <p:cBhvr>
                                        <p:cTn id="104" dur="750"/>
                                        <p:tgtEl>
                                          <p:spTgt spid="57"/>
                                        </p:tgtEl>
                                      </p:cBhvr>
                                    </p:animEffect>
                                  </p:childTnLst>
                                </p:cTn>
                              </p:par>
                              <p:par>
                                <p:cTn id="105" presetID="6" presetClass="emph" presetSubtype="0" fill="hold" nodeType="withEffect">
                                  <p:stCondLst>
                                    <p:cond delay="350"/>
                                  </p:stCondLst>
                                  <p:childTnLst>
                                    <p:animScale>
                                      <p:cBhvr>
                                        <p:cTn id="106" dur="10" fill="hold"/>
                                        <p:tgtEl>
                                          <p:spTgt spid="57"/>
                                        </p:tgtEl>
                                      </p:cBhvr>
                                      <p:by x="80000" y="80000"/>
                                    </p:animScale>
                                  </p:childTnLst>
                                </p:cTn>
                              </p:par>
                              <p:par>
                                <p:cTn id="107" presetID="6" presetClass="emph" presetSubtype="0" decel="100000" fill="hold" nodeType="withEffect">
                                  <p:stCondLst>
                                    <p:cond delay="350"/>
                                  </p:stCondLst>
                                  <p:childTnLst>
                                    <p:animScale>
                                      <p:cBhvr>
                                        <p:cTn id="108" dur="1250" fill="hold"/>
                                        <p:tgtEl>
                                          <p:spTgt spid="57"/>
                                        </p:tgtEl>
                                      </p:cBhvr>
                                      <p:by x="125000" y="125000"/>
                                    </p:animScale>
                                  </p:childTnLst>
                                </p:cTn>
                              </p:par>
                              <p:par>
                                <p:cTn id="109" presetID="10" presetClass="entr" presetSubtype="0" fill="hold" grpId="0" nodeType="withEffect">
                                  <p:stCondLst>
                                    <p:cond delay="500"/>
                                  </p:stCondLst>
                                  <p:childTnLst>
                                    <p:set>
                                      <p:cBhvr>
                                        <p:cTn id="110" dur="1" fill="hold">
                                          <p:stCondLst>
                                            <p:cond delay="0"/>
                                          </p:stCondLst>
                                        </p:cTn>
                                        <p:tgtEl>
                                          <p:spTgt spid="62"/>
                                        </p:tgtEl>
                                        <p:attrNameLst>
                                          <p:attrName>style.visibility</p:attrName>
                                        </p:attrNameLst>
                                      </p:cBhvr>
                                      <p:to>
                                        <p:strVal val="visible"/>
                                      </p:to>
                                    </p:set>
                                    <p:animEffect transition="in" filter="fade">
                                      <p:cBhvr>
                                        <p:cTn id="111" dur="750"/>
                                        <p:tgtEl>
                                          <p:spTgt spid="62"/>
                                        </p:tgtEl>
                                      </p:cBhvr>
                                    </p:animEffect>
                                  </p:childTnLst>
                                </p:cTn>
                              </p:par>
                              <p:par>
                                <p:cTn id="112" presetID="6" presetClass="emph" presetSubtype="0" decel="100000" fill="hold" grpId="2" nodeType="withEffect">
                                  <p:stCondLst>
                                    <p:cond delay="500"/>
                                  </p:stCondLst>
                                  <p:childTnLst>
                                    <p:animScale>
                                      <p:cBhvr>
                                        <p:cTn id="113" dur="1250" fill="hold"/>
                                        <p:tgtEl>
                                          <p:spTgt spid="62"/>
                                        </p:tgtEl>
                                      </p:cBhvr>
                                      <p:by x="125000" y="125000"/>
                                    </p:animScale>
                                  </p:childTnLst>
                                </p:cTn>
                              </p:par>
                              <p:par>
                                <p:cTn id="114" presetID="6" presetClass="emph" presetSubtype="0" fill="hold" grpId="1" nodeType="withEffect">
                                  <p:stCondLst>
                                    <p:cond delay="500"/>
                                  </p:stCondLst>
                                  <p:childTnLst>
                                    <p:animScale>
                                      <p:cBhvr>
                                        <p:cTn id="115" dur="10" fill="hold"/>
                                        <p:tgtEl>
                                          <p:spTgt spid="62"/>
                                        </p:tgtEl>
                                      </p:cBhvr>
                                      <p:by x="80000" y="80000"/>
                                    </p:animScale>
                                  </p:childTnLst>
                                </p:cTn>
                              </p:par>
                              <p:par>
                                <p:cTn id="116" presetID="10" presetClass="entr" presetSubtype="0" fill="hold" nodeType="withEffect">
                                  <p:stCondLst>
                                    <p:cond delay="450"/>
                                  </p:stCondLst>
                                  <p:childTnLst>
                                    <p:set>
                                      <p:cBhvr>
                                        <p:cTn id="117" dur="1" fill="hold">
                                          <p:stCondLst>
                                            <p:cond delay="0"/>
                                          </p:stCondLst>
                                        </p:cTn>
                                        <p:tgtEl>
                                          <p:spTgt spid="63"/>
                                        </p:tgtEl>
                                        <p:attrNameLst>
                                          <p:attrName>style.visibility</p:attrName>
                                        </p:attrNameLst>
                                      </p:cBhvr>
                                      <p:to>
                                        <p:strVal val="visible"/>
                                      </p:to>
                                    </p:set>
                                    <p:animEffect transition="in" filter="fade">
                                      <p:cBhvr>
                                        <p:cTn id="118" dur="750"/>
                                        <p:tgtEl>
                                          <p:spTgt spid="63"/>
                                        </p:tgtEl>
                                      </p:cBhvr>
                                    </p:animEffect>
                                  </p:childTnLst>
                                </p:cTn>
                              </p:par>
                              <p:par>
                                <p:cTn id="119" presetID="6" presetClass="emph" presetSubtype="0" fill="hold" nodeType="withEffect">
                                  <p:stCondLst>
                                    <p:cond delay="450"/>
                                  </p:stCondLst>
                                  <p:childTnLst>
                                    <p:animScale>
                                      <p:cBhvr>
                                        <p:cTn id="120" dur="10" fill="hold"/>
                                        <p:tgtEl>
                                          <p:spTgt spid="63"/>
                                        </p:tgtEl>
                                      </p:cBhvr>
                                      <p:by x="80000" y="80000"/>
                                    </p:animScale>
                                  </p:childTnLst>
                                </p:cTn>
                              </p:par>
                              <p:par>
                                <p:cTn id="121" presetID="6" presetClass="emph" presetSubtype="0" decel="100000" fill="hold" nodeType="withEffect">
                                  <p:stCondLst>
                                    <p:cond delay="450"/>
                                  </p:stCondLst>
                                  <p:childTnLst>
                                    <p:animScale>
                                      <p:cBhvr>
                                        <p:cTn id="122" dur="1250" fill="hold"/>
                                        <p:tgtEl>
                                          <p:spTgt spid="63"/>
                                        </p:tgtEl>
                                      </p:cBhvr>
                                      <p:by x="125000" y="125000"/>
                                    </p:animScale>
                                  </p:childTnLst>
                                </p:cTn>
                              </p:par>
                              <p:par>
                                <p:cTn id="123" presetID="10" presetClass="entr" presetSubtype="0" fill="hold" grpId="0" nodeType="withEffect">
                                  <p:stCondLst>
                                    <p:cond delay="600"/>
                                  </p:stCondLst>
                                  <p:childTnLst>
                                    <p:set>
                                      <p:cBhvr>
                                        <p:cTn id="124" dur="1" fill="hold">
                                          <p:stCondLst>
                                            <p:cond delay="0"/>
                                          </p:stCondLst>
                                        </p:cTn>
                                        <p:tgtEl>
                                          <p:spTgt spid="68"/>
                                        </p:tgtEl>
                                        <p:attrNameLst>
                                          <p:attrName>style.visibility</p:attrName>
                                        </p:attrNameLst>
                                      </p:cBhvr>
                                      <p:to>
                                        <p:strVal val="visible"/>
                                      </p:to>
                                    </p:set>
                                    <p:animEffect transition="in" filter="fade">
                                      <p:cBhvr>
                                        <p:cTn id="125" dur="750"/>
                                        <p:tgtEl>
                                          <p:spTgt spid="68"/>
                                        </p:tgtEl>
                                      </p:cBhvr>
                                    </p:animEffect>
                                  </p:childTnLst>
                                </p:cTn>
                              </p:par>
                              <p:par>
                                <p:cTn id="126" presetID="6" presetClass="emph" presetSubtype="0" decel="100000" fill="hold" grpId="2" nodeType="withEffect">
                                  <p:stCondLst>
                                    <p:cond delay="600"/>
                                  </p:stCondLst>
                                  <p:childTnLst>
                                    <p:animScale>
                                      <p:cBhvr>
                                        <p:cTn id="127" dur="1250" fill="hold"/>
                                        <p:tgtEl>
                                          <p:spTgt spid="68"/>
                                        </p:tgtEl>
                                      </p:cBhvr>
                                      <p:by x="125000" y="125000"/>
                                    </p:animScale>
                                  </p:childTnLst>
                                </p:cTn>
                              </p:par>
                              <p:par>
                                <p:cTn id="128" presetID="6" presetClass="emph" presetSubtype="0" fill="hold" grpId="1" nodeType="withEffect">
                                  <p:stCondLst>
                                    <p:cond delay="600"/>
                                  </p:stCondLst>
                                  <p:childTnLst>
                                    <p:animScale>
                                      <p:cBhvr>
                                        <p:cTn id="129" dur="10" fill="hold"/>
                                        <p:tgtEl>
                                          <p:spTgt spid="68"/>
                                        </p:tgtEl>
                                      </p:cBhvr>
                                      <p:by x="80000" y="80000"/>
                                    </p:animScale>
                                  </p:childTnLst>
                                </p:cTn>
                              </p:par>
                              <p:par>
                                <p:cTn id="130" presetID="10" presetClass="entr" presetSubtype="0" fill="hold" nodeType="withEffect">
                                  <p:stCondLst>
                                    <p:cond delay="200"/>
                                  </p:stCondLst>
                                  <p:childTnLst>
                                    <p:set>
                                      <p:cBhvr>
                                        <p:cTn id="131" dur="1" fill="hold">
                                          <p:stCondLst>
                                            <p:cond delay="0"/>
                                          </p:stCondLst>
                                        </p:cTn>
                                        <p:tgtEl>
                                          <p:spTgt spid="69"/>
                                        </p:tgtEl>
                                        <p:attrNameLst>
                                          <p:attrName>style.visibility</p:attrName>
                                        </p:attrNameLst>
                                      </p:cBhvr>
                                      <p:to>
                                        <p:strVal val="visible"/>
                                      </p:to>
                                    </p:set>
                                    <p:animEffect transition="in" filter="fade">
                                      <p:cBhvr>
                                        <p:cTn id="132" dur="750"/>
                                        <p:tgtEl>
                                          <p:spTgt spid="69"/>
                                        </p:tgtEl>
                                      </p:cBhvr>
                                    </p:animEffect>
                                  </p:childTnLst>
                                </p:cTn>
                              </p:par>
                              <p:par>
                                <p:cTn id="133" presetID="6" presetClass="emph" presetSubtype="0" fill="hold" nodeType="withEffect">
                                  <p:stCondLst>
                                    <p:cond delay="200"/>
                                  </p:stCondLst>
                                  <p:childTnLst>
                                    <p:animScale>
                                      <p:cBhvr>
                                        <p:cTn id="134" dur="10" fill="hold"/>
                                        <p:tgtEl>
                                          <p:spTgt spid="69"/>
                                        </p:tgtEl>
                                      </p:cBhvr>
                                      <p:by x="80000" y="80000"/>
                                    </p:animScale>
                                  </p:childTnLst>
                                </p:cTn>
                              </p:par>
                              <p:par>
                                <p:cTn id="135" presetID="6" presetClass="emph" presetSubtype="0" decel="100000" fill="hold" nodeType="withEffect">
                                  <p:stCondLst>
                                    <p:cond delay="200"/>
                                  </p:stCondLst>
                                  <p:childTnLst>
                                    <p:animScale>
                                      <p:cBhvr>
                                        <p:cTn id="136" dur="1250" fill="hold"/>
                                        <p:tgtEl>
                                          <p:spTgt spid="69"/>
                                        </p:tgtEl>
                                      </p:cBhvr>
                                      <p:by x="125000" y="125000"/>
                                    </p:animScale>
                                  </p:childTnLst>
                                </p:cTn>
                              </p:par>
                              <p:par>
                                <p:cTn id="137" presetID="10" presetClass="entr" presetSubtype="0" fill="hold" grpId="0" nodeType="withEffect">
                                  <p:stCondLst>
                                    <p:cond delay="350"/>
                                  </p:stCondLst>
                                  <p:childTnLst>
                                    <p:set>
                                      <p:cBhvr>
                                        <p:cTn id="138" dur="1" fill="hold">
                                          <p:stCondLst>
                                            <p:cond delay="0"/>
                                          </p:stCondLst>
                                        </p:cTn>
                                        <p:tgtEl>
                                          <p:spTgt spid="74"/>
                                        </p:tgtEl>
                                        <p:attrNameLst>
                                          <p:attrName>style.visibility</p:attrName>
                                        </p:attrNameLst>
                                      </p:cBhvr>
                                      <p:to>
                                        <p:strVal val="visible"/>
                                      </p:to>
                                    </p:set>
                                    <p:animEffect transition="in" filter="fade">
                                      <p:cBhvr>
                                        <p:cTn id="139" dur="750"/>
                                        <p:tgtEl>
                                          <p:spTgt spid="74"/>
                                        </p:tgtEl>
                                      </p:cBhvr>
                                    </p:animEffect>
                                  </p:childTnLst>
                                </p:cTn>
                              </p:par>
                              <p:par>
                                <p:cTn id="140" presetID="6" presetClass="emph" presetSubtype="0" decel="100000" fill="hold" grpId="2" nodeType="withEffect">
                                  <p:stCondLst>
                                    <p:cond delay="350"/>
                                  </p:stCondLst>
                                  <p:childTnLst>
                                    <p:animScale>
                                      <p:cBhvr>
                                        <p:cTn id="141" dur="1250" fill="hold"/>
                                        <p:tgtEl>
                                          <p:spTgt spid="74"/>
                                        </p:tgtEl>
                                      </p:cBhvr>
                                      <p:by x="125000" y="125000"/>
                                    </p:animScale>
                                  </p:childTnLst>
                                </p:cTn>
                              </p:par>
                              <p:par>
                                <p:cTn id="142" presetID="6" presetClass="emph" presetSubtype="0" fill="hold" grpId="1" nodeType="withEffect">
                                  <p:stCondLst>
                                    <p:cond delay="350"/>
                                  </p:stCondLst>
                                  <p:childTnLst>
                                    <p:animScale>
                                      <p:cBhvr>
                                        <p:cTn id="143" dur="10" fill="hold"/>
                                        <p:tgtEl>
                                          <p:spTgt spid="74"/>
                                        </p:tgtEl>
                                      </p:cBhvr>
                                      <p:by x="80000" y="80000"/>
                                    </p:animScale>
                                  </p:childTnLst>
                                </p:cTn>
                              </p:par>
                              <p:par>
                                <p:cTn id="144" presetID="10" presetClass="entr" presetSubtype="0" fill="hold" nodeType="withEffect">
                                  <p:stCondLst>
                                    <p:cond delay="550"/>
                                  </p:stCondLst>
                                  <p:childTnLst>
                                    <p:set>
                                      <p:cBhvr>
                                        <p:cTn id="145" dur="1" fill="hold">
                                          <p:stCondLst>
                                            <p:cond delay="0"/>
                                          </p:stCondLst>
                                        </p:cTn>
                                        <p:tgtEl>
                                          <p:spTgt spid="75"/>
                                        </p:tgtEl>
                                        <p:attrNameLst>
                                          <p:attrName>style.visibility</p:attrName>
                                        </p:attrNameLst>
                                      </p:cBhvr>
                                      <p:to>
                                        <p:strVal val="visible"/>
                                      </p:to>
                                    </p:set>
                                    <p:animEffect transition="in" filter="fade">
                                      <p:cBhvr>
                                        <p:cTn id="146" dur="750"/>
                                        <p:tgtEl>
                                          <p:spTgt spid="75"/>
                                        </p:tgtEl>
                                      </p:cBhvr>
                                    </p:animEffect>
                                  </p:childTnLst>
                                </p:cTn>
                              </p:par>
                              <p:par>
                                <p:cTn id="147" presetID="6" presetClass="emph" presetSubtype="0" fill="hold" nodeType="withEffect">
                                  <p:stCondLst>
                                    <p:cond delay="550"/>
                                  </p:stCondLst>
                                  <p:childTnLst>
                                    <p:animScale>
                                      <p:cBhvr>
                                        <p:cTn id="148" dur="10" fill="hold"/>
                                        <p:tgtEl>
                                          <p:spTgt spid="75"/>
                                        </p:tgtEl>
                                      </p:cBhvr>
                                      <p:by x="80000" y="80000"/>
                                    </p:animScale>
                                  </p:childTnLst>
                                </p:cTn>
                              </p:par>
                              <p:par>
                                <p:cTn id="149" presetID="6" presetClass="emph" presetSubtype="0" decel="100000" fill="hold" nodeType="withEffect">
                                  <p:stCondLst>
                                    <p:cond delay="550"/>
                                  </p:stCondLst>
                                  <p:childTnLst>
                                    <p:animScale>
                                      <p:cBhvr>
                                        <p:cTn id="150" dur="1250" fill="hold"/>
                                        <p:tgtEl>
                                          <p:spTgt spid="75"/>
                                        </p:tgtEl>
                                      </p:cBhvr>
                                      <p:by x="125000" y="125000"/>
                                    </p:animScale>
                                  </p:childTnLst>
                                </p:cTn>
                              </p:par>
                              <p:par>
                                <p:cTn id="151" presetID="10" presetClass="entr" presetSubtype="0" fill="hold" grpId="0" nodeType="withEffect">
                                  <p:stCondLst>
                                    <p:cond delay="700"/>
                                  </p:stCondLst>
                                  <p:childTnLst>
                                    <p:set>
                                      <p:cBhvr>
                                        <p:cTn id="152" dur="1" fill="hold">
                                          <p:stCondLst>
                                            <p:cond delay="0"/>
                                          </p:stCondLst>
                                        </p:cTn>
                                        <p:tgtEl>
                                          <p:spTgt spid="80"/>
                                        </p:tgtEl>
                                        <p:attrNameLst>
                                          <p:attrName>style.visibility</p:attrName>
                                        </p:attrNameLst>
                                      </p:cBhvr>
                                      <p:to>
                                        <p:strVal val="visible"/>
                                      </p:to>
                                    </p:set>
                                    <p:animEffect transition="in" filter="fade">
                                      <p:cBhvr>
                                        <p:cTn id="153" dur="750"/>
                                        <p:tgtEl>
                                          <p:spTgt spid="80"/>
                                        </p:tgtEl>
                                      </p:cBhvr>
                                    </p:animEffect>
                                  </p:childTnLst>
                                </p:cTn>
                              </p:par>
                              <p:par>
                                <p:cTn id="154" presetID="6" presetClass="emph" presetSubtype="0" decel="100000" fill="hold" grpId="2" nodeType="withEffect">
                                  <p:stCondLst>
                                    <p:cond delay="700"/>
                                  </p:stCondLst>
                                  <p:childTnLst>
                                    <p:animScale>
                                      <p:cBhvr>
                                        <p:cTn id="155" dur="1250" fill="hold"/>
                                        <p:tgtEl>
                                          <p:spTgt spid="80"/>
                                        </p:tgtEl>
                                      </p:cBhvr>
                                      <p:by x="125000" y="125000"/>
                                    </p:animScale>
                                  </p:childTnLst>
                                </p:cTn>
                              </p:par>
                              <p:par>
                                <p:cTn id="156" presetID="6" presetClass="emph" presetSubtype="0" fill="hold" grpId="1" nodeType="withEffect">
                                  <p:stCondLst>
                                    <p:cond delay="700"/>
                                  </p:stCondLst>
                                  <p:childTnLst>
                                    <p:animScale>
                                      <p:cBhvr>
                                        <p:cTn id="157" dur="10" fill="hold"/>
                                        <p:tgtEl>
                                          <p:spTgt spid="80"/>
                                        </p:tgtEl>
                                      </p:cBhvr>
                                      <p:by x="80000" y="80000"/>
                                    </p:animScale>
                                  </p:childTnLst>
                                </p:cTn>
                              </p:par>
                              <p:par>
                                <p:cTn id="158" presetID="10" presetClass="entr" presetSubtype="0" fill="hold" nodeType="withEffect">
                                  <p:stCondLst>
                                    <p:cond delay="650"/>
                                  </p:stCondLst>
                                  <p:childTnLst>
                                    <p:set>
                                      <p:cBhvr>
                                        <p:cTn id="159" dur="1" fill="hold">
                                          <p:stCondLst>
                                            <p:cond delay="0"/>
                                          </p:stCondLst>
                                        </p:cTn>
                                        <p:tgtEl>
                                          <p:spTgt spid="81"/>
                                        </p:tgtEl>
                                        <p:attrNameLst>
                                          <p:attrName>style.visibility</p:attrName>
                                        </p:attrNameLst>
                                      </p:cBhvr>
                                      <p:to>
                                        <p:strVal val="visible"/>
                                      </p:to>
                                    </p:set>
                                    <p:animEffect transition="in" filter="fade">
                                      <p:cBhvr>
                                        <p:cTn id="160" dur="750"/>
                                        <p:tgtEl>
                                          <p:spTgt spid="81"/>
                                        </p:tgtEl>
                                      </p:cBhvr>
                                    </p:animEffect>
                                  </p:childTnLst>
                                </p:cTn>
                              </p:par>
                              <p:par>
                                <p:cTn id="161" presetID="6" presetClass="emph" presetSubtype="0" fill="hold" nodeType="withEffect">
                                  <p:stCondLst>
                                    <p:cond delay="650"/>
                                  </p:stCondLst>
                                  <p:childTnLst>
                                    <p:animScale>
                                      <p:cBhvr>
                                        <p:cTn id="162" dur="10" fill="hold"/>
                                        <p:tgtEl>
                                          <p:spTgt spid="81"/>
                                        </p:tgtEl>
                                      </p:cBhvr>
                                      <p:by x="80000" y="80000"/>
                                    </p:animScale>
                                  </p:childTnLst>
                                </p:cTn>
                              </p:par>
                              <p:par>
                                <p:cTn id="163" presetID="6" presetClass="emph" presetSubtype="0" decel="100000" fill="hold" nodeType="withEffect">
                                  <p:stCondLst>
                                    <p:cond delay="650"/>
                                  </p:stCondLst>
                                  <p:childTnLst>
                                    <p:animScale>
                                      <p:cBhvr>
                                        <p:cTn id="164" dur="1250" fill="hold"/>
                                        <p:tgtEl>
                                          <p:spTgt spid="81"/>
                                        </p:tgtEl>
                                      </p:cBhvr>
                                      <p:by x="125000" y="125000"/>
                                    </p:animScale>
                                  </p:childTnLst>
                                </p:cTn>
                              </p:par>
                              <p:par>
                                <p:cTn id="165" presetID="10" presetClass="entr" presetSubtype="0" fill="hold" grpId="0" nodeType="withEffect">
                                  <p:stCondLst>
                                    <p:cond delay="800"/>
                                  </p:stCondLst>
                                  <p:childTnLst>
                                    <p:set>
                                      <p:cBhvr>
                                        <p:cTn id="166" dur="1" fill="hold">
                                          <p:stCondLst>
                                            <p:cond delay="0"/>
                                          </p:stCondLst>
                                        </p:cTn>
                                        <p:tgtEl>
                                          <p:spTgt spid="86"/>
                                        </p:tgtEl>
                                        <p:attrNameLst>
                                          <p:attrName>style.visibility</p:attrName>
                                        </p:attrNameLst>
                                      </p:cBhvr>
                                      <p:to>
                                        <p:strVal val="visible"/>
                                      </p:to>
                                    </p:set>
                                    <p:animEffect transition="in" filter="fade">
                                      <p:cBhvr>
                                        <p:cTn id="167" dur="750"/>
                                        <p:tgtEl>
                                          <p:spTgt spid="86"/>
                                        </p:tgtEl>
                                      </p:cBhvr>
                                    </p:animEffect>
                                  </p:childTnLst>
                                </p:cTn>
                              </p:par>
                              <p:par>
                                <p:cTn id="168" presetID="6" presetClass="emph" presetSubtype="0" decel="100000" fill="hold" grpId="2" nodeType="withEffect">
                                  <p:stCondLst>
                                    <p:cond delay="800"/>
                                  </p:stCondLst>
                                  <p:childTnLst>
                                    <p:animScale>
                                      <p:cBhvr>
                                        <p:cTn id="169" dur="1250" fill="hold"/>
                                        <p:tgtEl>
                                          <p:spTgt spid="86"/>
                                        </p:tgtEl>
                                      </p:cBhvr>
                                      <p:by x="125000" y="125000"/>
                                    </p:animScale>
                                  </p:childTnLst>
                                </p:cTn>
                              </p:par>
                              <p:par>
                                <p:cTn id="170" presetID="6" presetClass="emph" presetSubtype="0" fill="hold" grpId="1" nodeType="withEffect">
                                  <p:stCondLst>
                                    <p:cond delay="800"/>
                                  </p:stCondLst>
                                  <p:childTnLst>
                                    <p:animScale>
                                      <p:cBhvr>
                                        <p:cTn id="171" dur="10" fill="hold"/>
                                        <p:tgtEl>
                                          <p:spTgt spid="86"/>
                                        </p:tgtEl>
                                      </p:cBhvr>
                                      <p:by x="80000" y="80000"/>
                                    </p:animScale>
                                  </p:childTnLst>
                                </p:cTn>
                              </p:par>
                              <p:par>
                                <p:cTn id="172" presetID="10" presetClass="entr" presetSubtype="0" fill="hold" grpId="0" nodeType="withEffect">
                                  <p:stCondLst>
                                    <p:cond delay="200"/>
                                  </p:stCondLst>
                                  <p:childTnLst>
                                    <p:set>
                                      <p:cBhvr>
                                        <p:cTn id="173" dur="1" fill="hold">
                                          <p:stCondLst>
                                            <p:cond delay="0"/>
                                          </p:stCondLst>
                                        </p:cTn>
                                        <p:tgtEl>
                                          <p:spTgt spid="87"/>
                                        </p:tgtEl>
                                        <p:attrNameLst>
                                          <p:attrName>style.visibility</p:attrName>
                                        </p:attrNameLst>
                                      </p:cBhvr>
                                      <p:to>
                                        <p:strVal val="visible"/>
                                      </p:to>
                                    </p:set>
                                    <p:animEffect transition="in" filter="fade">
                                      <p:cBhvr>
                                        <p:cTn id="174" dur="750"/>
                                        <p:tgtEl>
                                          <p:spTgt spid="87"/>
                                        </p:tgtEl>
                                      </p:cBhvr>
                                    </p:animEffect>
                                  </p:childTnLst>
                                </p:cTn>
                              </p:par>
                              <p:par>
                                <p:cTn id="175" presetID="42" presetClass="path" presetSubtype="0" decel="100000" fill="hold" grpId="1" nodeType="withEffect">
                                  <p:stCondLst>
                                    <p:cond delay="200"/>
                                  </p:stCondLst>
                                  <p:childTnLst>
                                    <p:animMotion origin="layout" path="M -4.16667E-6 0.03889 L -4.16667E-6 -3.7037E-7 " pathEditMode="relative" rAng="0" ptsTypes="AA">
                                      <p:cBhvr>
                                        <p:cTn id="176" dur="750" fill="hold"/>
                                        <p:tgtEl>
                                          <p:spTgt spid="87"/>
                                        </p:tgtEl>
                                        <p:attrNameLst>
                                          <p:attrName>ppt_x</p:attrName>
                                          <p:attrName>ppt_y</p:attrName>
                                        </p:attrNameLst>
                                      </p:cBhvr>
                                      <p:rCtr x="0" y="-1944"/>
                                    </p:animMotion>
                                  </p:childTnLst>
                                </p:cTn>
                              </p:par>
                              <p:par>
                                <p:cTn id="177" presetID="10" presetClass="entr" presetSubtype="0" fill="hold" grpId="0" nodeType="withEffect">
                                  <p:stCondLst>
                                    <p:cond delay="300"/>
                                  </p:stCondLst>
                                  <p:childTnLst>
                                    <p:set>
                                      <p:cBhvr>
                                        <p:cTn id="178" dur="1" fill="hold">
                                          <p:stCondLst>
                                            <p:cond delay="0"/>
                                          </p:stCondLst>
                                        </p:cTn>
                                        <p:tgtEl>
                                          <p:spTgt spid="88"/>
                                        </p:tgtEl>
                                        <p:attrNameLst>
                                          <p:attrName>style.visibility</p:attrName>
                                        </p:attrNameLst>
                                      </p:cBhvr>
                                      <p:to>
                                        <p:strVal val="visible"/>
                                      </p:to>
                                    </p:set>
                                    <p:animEffect transition="in" filter="fade">
                                      <p:cBhvr>
                                        <p:cTn id="179" dur="750"/>
                                        <p:tgtEl>
                                          <p:spTgt spid="88"/>
                                        </p:tgtEl>
                                      </p:cBhvr>
                                    </p:animEffect>
                                  </p:childTnLst>
                                </p:cTn>
                              </p:par>
                              <p:par>
                                <p:cTn id="180" presetID="42" presetClass="path" presetSubtype="0" decel="100000" fill="hold" grpId="1" nodeType="withEffect">
                                  <p:stCondLst>
                                    <p:cond delay="300"/>
                                  </p:stCondLst>
                                  <p:childTnLst>
                                    <p:animMotion origin="layout" path="M -4.16667E-6 0.03888 L -4.16667E-6 4.81481E-6 " pathEditMode="relative" rAng="0" ptsTypes="AA">
                                      <p:cBhvr>
                                        <p:cTn id="181" dur="750" fill="hold"/>
                                        <p:tgtEl>
                                          <p:spTgt spid="88"/>
                                        </p:tgtEl>
                                        <p:attrNameLst>
                                          <p:attrName>ppt_x</p:attrName>
                                          <p:attrName>ppt_y</p:attrName>
                                        </p:attrNameLst>
                                      </p:cBhvr>
                                      <p:rCtr x="0" y="-1944"/>
                                    </p:animMotion>
                                  </p:childTnLst>
                                </p:cTn>
                              </p:par>
                              <p:par>
                                <p:cTn id="182" presetID="10" presetClass="entr" presetSubtype="0" fill="hold" grpId="0" nodeType="withEffect">
                                  <p:stCondLst>
                                    <p:cond delay="350"/>
                                  </p:stCondLst>
                                  <p:childTnLst>
                                    <p:set>
                                      <p:cBhvr>
                                        <p:cTn id="183" dur="1" fill="hold">
                                          <p:stCondLst>
                                            <p:cond delay="0"/>
                                          </p:stCondLst>
                                        </p:cTn>
                                        <p:tgtEl>
                                          <p:spTgt spid="97"/>
                                        </p:tgtEl>
                                        <p:attrNameLst>
                                          <p:attrName>style.visibility</p:attrName>
                                        </p:attrNameLst>
                                      </p:cBhvr>
                                      <p:to>
                                        <p:strVal val="visible"/>
                                      </p:to>
                                    </p:set>
                                    <p:animEffect transition="in" filter="fade">
                                      <p:cBhvr>
                                        <p:cTn id="184" dur="750"/>
                                        <p:tgtEl>
                                          <p:spTgt spid="97"/>
                                        </p:tgtEl>
                                      </p:cBhvr>
                                    </p:animEffect>
                                  </p:childTnLst>
                                </p:cTn>
                              </p:par>
                              <p:par>
                                <p:cTn id="185" presetID="42" presetClass="path" presetSubtype="0" decel="100000" fill="hold" grpId="1" nodeType="withEffect">
                                  <p:stCondLst>
                                    <p:cond delay="350"/>
                                  </p:stCondLst>
                                  <p:childTnLst>
                                    <p:animMotion origin="layout" path="M 2.08333E-6 0.03889 L 2.08333E-6 -3.7037E-7 " pathEditMode="relative" rAng="0" ptsTypes="AA">
                                      <p:cBhvr>
                                        <p:cTn id="186" dur="750" fill="hold"/>
                                        <p:tgtEl>
                                          <p:spTgt spid="97"/>
                                        </p:tgtEl>
                                        <p:attrNameLst>
                                          <p:attrName>ppt_x</p:attrName>
                                          <p:attrName>ppt_y</p:attrName>
                                        </p:attrNameLst>
                                      </p:cBhvr>
                                      <p:rCtr x="0" y="-1944"/>
                                    </p:animMotion>
                                  </p:childTnLst>
                                </p:cTn>
                              </p:par>
                              <p:par>
                                <p:cTn id="187" presetID="10" presetClass="entr" presetSubtype="0" fill="hold" grpId="0" nodeType="withEffect">
                                  <p:stCondLst>
                                    <p:cond delay="650"/>
                                  </p:stCondLst>
                                  <p:childTnLst>
                                    <p:set>
                                      <p:cBhvr>
                                        <p:cTn id="188" dur="1" fill="hold">
                                          <p:stCondLst>
                                            <p:cond delay="0"/>
                                          </p:stCondLst>
                                        </p:cTn>
                                        <p:tgtEl>
                                          <p:spTgt spid="99"/>
                                        </p:tgtEl>
                                        <p:attrNameLst>
                                          <p:attrName>style.visibility</p:attrName>
                                        </p:attrNameLst>
                                      </p:cBhvr>
                                      <p:to>
                                        <p:strVal val="visible"/>
                                      </p:to>
                                    </p:set>
                                    <p:animEffect transition="in" filter="fade">
                                      <p:cBhvr>
                                        <p:cTn id="189" dur="750"/>
                                        <p:tgtEl>
                                          <p:spTgt spid="99"/>
                                        </p:tgtEl>
                                      </p:cBhvr>
                                    </p:animEffect>
                                  </p:childTnLst>
                                </p:cTn>
                              </p:par>
                              <p:par>
                                <p:cTn id="190" presetID="42" presetClass="path" presetSubtype="0" decel="100000" fill="hold" grpId="1" nodeType="withEffect">
                                  <p:stCondLst>
                                    <p:cond delay="650"/>
                                  </p:stCondLst>
                                  <p:childTnLst>
                                    <p:animMotion origin="layout" path="M 2.08333E-6 0.03888 L 2.08333E-6 4.81481E-6 " pathEditMode="relative" rAng="0" ptsTypes="AA">
                                      <p:cBhvr>
                                        <p:cTn id="191" dur="750" fill="hold"/>
                                        <p:tgtEl>
                                          <p:spTgt spid="99"/>
                                        </p:tgtEl>
                                        <p:attrNameLst>
                                          <p:attrName>ppt_x</p:attrName>
                                          <p:attrName>ppt_y</p:attrName>
                                        </p:attrNameLst>
                                      </p:cBhvr>
                                      <p:rCtr x="0" y="-1944"/>
                                    </p:animMotion>
                                  </p:childTnLst>
                                </p:cTn>
                              </p:par>
                              <p:par>
                                <p:cTn id="192" presetID="10" presetClass="entr" presetSubtype="0" fill="hold" grpId="0" nodeType="withEffect">
                                  <p:stCondLst>
                                    <p:cond delay="450"/>
                                  </p:stCondLst>
                                  <p:childTnLst>
                                    <p:set>
                                      <p:cBhvr>
                                        <p:cTn id="193" dur="1" fill="hold">
                                          <p:stCondLst>
                                            <p:cond delay="0"/>
                                          </p:stCondLst>
                                        </p:cTn>
                                        <p:tgtEl>
                                          <p:spTgt spid="100"/>
                                        </p:tgtEl>
                                        <p:attrNameLst>
                                          <p:attrName>style.visibility</p:attrName>
                                        </p:attrNameLst>
                                      </p:cBhvr>
                                      <p:to>
                                        <p:strVal val="visible"/>
                                      </p:to>
                                    </p:set>
                                    <p:animEffect transition="in" filter="fade">
                                      <p:cBhvr>
                                        <p:cTn id="194" dur="750"/>
                                        <p:tgtEl>
                                          <p:spTgt spid="100"/>
                                        </p:tgtEl>
                                      </p:cBhvr>
                                    </p:animEffect>
                                  </p:childTnLst>
                                </p:cTn>
                              </p:par>
                              <p:par>
                                <p:cTn id="195" presetID="42" presetClass="path" presetSubtype="0" decel="100000" fill="hold" grpId="1" nodeType="withEffect">
                                  <p:stCondLst>
                                    <p:cond delay="450"/>
                                  </p:stCondLst>
                                  <p:childTnLst>
                                    <p:animMotion origin="layout" path="M -1.66667E-6 0.03889 L -1.66667E-6 -3.7037E-7 " pathEditMode="relative" rAng="0" ptsTypes="AA">
                                      <p:cBhvr>
                                        <p:cTn id="196" dur="750" fill="hold"/>
                                        <p:tgtEl>
                                          <p:spTgt spid="100"/>
                                        </p:tgtEl>
                                        <p:attrNameLst>
                                          <p:attrName>ppt_x</p:attrName>
                                          <p:attrName>ppt_y</p:attrName>
                                        </p:attrNameLst>
                                      </p:cBhvr>
                                      <p:rCtr x="0" y="-1944"/>
                                    </p:animMotion>
                                  </p:childTnLst>
                                </p:cTn>
                              </p:par>
                              <p:par>
                                <p:cTn id="197" presetID="10" presetClass="entr" presetSubtype="0" fill="hold" grpId="0" nodeType="withEffect">
                                  <p:stCondLst>
                                    <p:cond delay="750"/>
                                  </p:stCondLst>
                                  <p:childTnLst>
                                    <p:set>
                                      <p:cBhvr>
                                        <p:cTn id="198" dur="1" fill="hold">
                                          <p:stCondLst>
                                            <p:cond delay="0"/>
                                          </p:stCondLst>
                                        </p:cTn>
                                        <p:tgtEl>
                                          <p:spTgt spid="101"/>
                                        </p:tgtEl>
                                        <p:attrNameLst>
                                          <p:attrName>style.visibility</p:attrName>
                                        </p:attrNameLst>
                                      </p:cBhvr>
                                      <p:to>
                                        <p:strVal val="visible"/>
                                      </p:to>
                                    </p:set>
                                    <p:animEffect transition="in" filter="fade">
                                      <p:cBhvr>
                                        <p:cTn id="199" dur="750"/>
                                        <p:tgtEl>
                                          <p:spTgt spid="101"/>
                                        </p:tgtEl>
                                      </p:cBhvr>
                                    </p:animEffect>
                                  </p:childTnLst>
                                </p:cTn>
                              </p:par>
                              <p:par>
                                <p:cTn id="200" presetID="42" presetClass="path" presetSubtype="0" decel="100000" fill="hold" grpId="1" nodeType="withEffect">
                                  <p:stCondLst>
                                    <p:cond delay="750"/>
                                  </p:stCondLst>
                                  <p:childTnLst>
                                    <p:animMotion origin="layout" path="M -1.66667E-6 0.03888 L -1.66667E-6 4.81481E-6 " pathEditMode="relative" rAng="0" ptsTypes="AA">
                                      <p:cBhvr>
                                        <p:cTn id="201" dur="750" fill="hold"/>
                                        <p:tgtEl>
                                          <p:spTgt spid="101"/>
                                        </p:tgtEl>
                                        <p:attrNameLst>
                                          <p:attrName>ppt_x</p:attrName>
                                          <p:attrName>ppt_y</p:attrName>
                                        </p:attrNameLst>
                                      </p:cBhvr>
                                      <p:rCtr x="0" y="-1944"/>
                                    </p:animMotion>
                                  </p:childTnLst>
                                </p:cTn>
                              </p:par>
                              <p:par>
                                <p:cTn id="202" presetID="10" presetClass="entr" presetSubtype="0" fill="hold" grpId="0" nodeType="withEffect">
                                  <p:stCondLst>
                                    <p:cond delay="550"/>
                                  </p:stCondLst>
                                  <p:childTnLst>
                                    <p:set>
                                      <p:cBhvr>
                                        <p:cTn id="203" dur="1" fill="hold">
                                          <p:stCondLst>
                                            <p:cond delay="0"/>
                                          </p:stCondLst>
                                        </p:cTn>
                                        <p:tgtEl>
                                          <p:spTgt spid="105"/>
                                        </p:tgtEl>
                                        <p:attrNameLst>
                                          <p:attrName>style.visibility</p:attrName>
                                        </p:attrNameLst>
                                      </p:cBhvr>
                                      <p:to>
                                        <p:strVal val="visible"/>
                                      </p:to>
                                    </p:set>
                                    <p:animEffect transition="in" filter="fade">
                                      <p:cBhvr>
                                        <p:cTn id="204" dur="750"/>
                                        <p:tgtEl>
                                          <p:spTgt spid="105"/>
                                        </p:tgtEl>
                                      </p:cBhvr>
                                    </p:animEffect>
                                  </p:childTnLst>
                                </p:cTn>
                              </p:par>
                              <p:par>
                                <p:cTn id="205" presetID="42" presetClass="path" presetSubtype="0" decel="100000" fill="hold" grpId="1" nodeType="withEffect">
                                  <p:stCondLst>
                                    <p:cond delay="550"/>
                                  </p:stCondLst>
                                  <p:childTnLst>
                                    <p:animMotion origin="layout" path="M 4.58333E-6 0.03889 L 4.58333E-6 -3.7037E-7 " pathEditMode="relative" rAng="0" ptsTypes="AA">
                                      <p:cBhvr>
                                        <p:cTn id="206" dur="750" fill="hold"/>
                                        <p:tgtEl>
                                          <p:spTgt spid="105"/>
                                        </p:tgtEl>
                                        <p:attrNameLst>
                                          <p:attrName>ppt_x</p:attrName>
                                          <p:attrName>ppt_y</p:attrName>
                                        </p:attrNameLst>
                                      </p:cBhvr>
                                      <p:rCtr x="0" y="-1944"/>
                                    </p:animMotion>
                                  </p:childTnLst>
                                </p:cTn>
                              </p:par>
                              <p:par>
                                <p:cTn id="207" presetID="10" presetClass="entr" presetSubtype="0" fill="hold" nodeType="withEffect">
                                  <p:stCondLst>
                                    <p:cond delay="750"/>
                                  </p:stCondLst>
                                  <p:childTnLst>
                                    <p:set>
                                      <p:cBhvr>
                                        <p:cTn id="208" dur="1" fill="hold">
                                          <p:stCondLst>
                                            <p:cond delay="0"/>
                                          </p:stCondLst>
                                        </p:cTn>
                                        <p:tgtEl>
                                          <p:spTgt spid="112"/>
                                        </p:tgtEl>
                                        <p:attrNameLst>
                                          <p:attrName>style.visibility</p:attrName>
                                        </p:attrNameLst>
                                      </p:cBhvr>
                                      <p:to>
                                        <p:strVal val="visible"/>
                                      </p:to>
                                    </p:set>
                                    <p:animEffect transition="in" filter="fade">
                                      <p:cBhvr>
                                        <p:cTn id="209" dur="750"/>
                                        <p:tgtEl>
                                          <p:spTgt spid="112"/>
                                        </p:tgtEl>
                                      </p:cBhvr>
                                    </p:animEffect>
                                  </p:childTnLst>
                                </p:cTn>
                              </p:par>
                              <p:par>
                                <p:cTn id="210" presetID="6" presetClass="emph" presetSubtype="0" fill="hold" nodeType="withEffect">
                                  <p:stCondLst>
                                    <p:cond delay="750"/>
                                  </p:stCondLst>
                                  <p:childTnLst>
                                    <p:animScale>
                                      <p:cBhvr>
                                        <p:cTn id="211" dur="10" fill="hold"/>
                                        <p:tgtEl>
                                          <p:spTgt spid="112"/>
                                        </p:tgtEl>
                                      </p:cBhvr>
                                      <p:by x="80000" y="80000"/>
                                    </p:animScale>
                                  </p:childTnLst>
                                </p:cTn>
                              </p:par>
                              <p:par>
                                <p:cTn id="212" presetID="6" presetClass="emph" presetSubtype="0" decel="100000" fill="hold" nodeType="withEffect">
                                  <p:stCondLst>
                                    <p:cond delay="750"/>
                                  </p:stCondLst>
                                  <p:childTnLst>
                                    <p:animScale>
                                      <p:cBhvr>
                                        <p:cTn id="213" dur="1250" fill="hold"/>
                                        <p:tgtEl>
                                          <p:spTgt spid="112"/>
                                        </p:tgtEl>
                                      </p:cBhvr>
                                      <p:by x="125000" y="125000"/>
                                    </p:animScale>
                                  </p:childTnLst>
                                </p:cTn>
                              </p:par>
                              <p:par>
                                <p:cTn id="214" presetID="10" presetClass="entr" presetSubtype="0" fill="hold" nodeType="withEffect">
                                  <p:stCondLst>
                                    <p:cond delay="850"/>
                                  </p:stCondLst>
                                  <p:childTnLst>
                                    <p:set>
                                      <p:cBhvr>
                                        <p:cTn id="215" dur="1" fill="hold">
                                          <p:stCondLst>
                                            <p:cond delay="0"/>
                                          </p:stCondLst>
                                        </p:cTn>
                                        <p:tgtEl>
                                          <p:spTgt spid="106"/>
                                        </p:tgtEl>
                                        <p:attrNameLst>
                                          <p:attrName>style.visibility</p:attrName>
                                        </p:attrNameLst>
                                      </p:cBhvr>
                                      <p:to>
                                        <p:strVal val="visible"/>
                                      </p:to>
                                    </p:set>
                                    <p:animEffect transition="in" filter="fade">
                                      <p:cBhvr>
                                        <p:cTn id="216" dur="750"/>
                                        <p:tgtEl>
                                          <p:spTgt spid="106"/>
                                        </p:tgtEl>
                                      </p:cBhvr>
                                    </p:animEffect>
                                  </p:childTnLst>
                                </p:cTn>
                              </p:par>
                              <p:par>
                                <p:cTn id="217" presetID="6" presetClass="emph" presetSubtype="0" fill="hold" nodeType="withEffect">
                                  <p:stCondLst>
                                    <p:cond delay="850"/>
                                  </p:stCondLst>
                                  <p:childTnLst>
                                    <p:animScale>
                                      <p:cBhvr>
                                        <p:cTn id="218" dur="10" fill="hold"/>
                                        <p:tgtEl>
                                          <p:spTgt spid="106"/>
                                        </p:tgtEl>
                                      </p:cBhvr>
                                      <p:by x="80000" y="80000"/>
                                    </p:animScale>
                                  </p:childTnLst>
                                </p:cTn>
                              </p:par>
                              <p:par>
                                <p:cTn id="219" presetID="6" presetClass="emph" presetSubtype="0" decel="100000" fill="hold" nodeType="withEffect">
                                  <p:stCondLst>
                                    <p:cond delay="850"/>
                                  </p:stCondLst>
                                  <p:childTnLst>
                                    <p:animScale>
                                      <p:cBhvr>
                                        <p:cTn id="220" dur="1250" fill="hold"/>
                                        <p:tgtEl>
                                          <p:spTgt spid="106"/>
                                        </p:tgtEl>
                                      </p:cBhvr>
                                      <p:by x="125000" y="125000"/>
                                    </p:animScale>
                                  </p:childTnLst>
                                </p:cTn>
                              </p:par>
                              <p:par>
                                <p:cTn id="221" presetID="10" presetClass="entr" presetSubtype="0" fill="hold" nodeType="withEffect">
                                  <p:stCondLst>
                                    <p:cond delay="750"/>
                                  </p:stCondLst>
                                  <p:childTnLst>
                                    <p:set>
                                      <p:cBhvr>
                                        <p:cTn id="222" dur="1" fill="hold">
                                          <p:stCondLst>
                                            <p:cond delay="0"/>
                                          </p:stCondLst>
                                        </p:cTn>
                                        <p:tgtEl>
                                          <p:spTgt spid="117"/>
                                        </p:tgtEl>
                                        <p:attrNameLst>
                                          <p:attrName>style.visibility</p:attrName>
                                        </p:attrNameLst>
                                      </p:cBhvr>
                                      <p:to>
                                        <p:strVal val="visible"/>
                                      </p:to>
                                    </p:set>
                                    <p:animEffect transition="in" filter="fade">
                                      <p:cBhvr>
                                        <p:cTn id="223" dur="750"/>
                                        <p:tgtEl>
                                          <p:spTgt spid="117"/>
                                        </p:tgtEl>
                                      </p:cBhvr>
                                    </p:animEffect>
                                  </p:childTnLst>
                                </p:cTn>
                              </p:par>
                              <p:par>
                                <p:cTn id="224" presetID="6" presetClass="emph" presetSubtype="0" fill="hold" nodeType="withEffect">
                                  <p:stCondLst>
                                    <p:cond delay="750"/>
                                  </p:stCondLst>
                                  <p:childTnLst>
                                    <p:animScale>
                                      <p:cBhvr>
                                        <p:cTn id="225" dur="10" fill="hold"/>
                                        <p:tgtEl>
                                          <p:spTgt spid="117"/>
                                        </p:tgtEl>
                                      </p:cBhvr>
                                      <p:by x="80000" y="80000"/>
                                    </p:animScale>
                                  </p:childTnLst>
                                </p:cTn>
                              </p:par>
                              <p:par>
                                <p:cTn id="226" presetID="6" presetClass="emph" presetSubtype="0" decel="100000" fill="hold" nodeType="withEffect">
                                  <p:stCondLst>
                                    <p:cond delay="750"/>
                                  </p:stCondLst>
                                  <p:childTnLst>
                                    <p:animScale>
                                      <p:cBhvr>
                                        <p:cTn id="227" dur="1250" fill="hold"/>
                                        <p:tgtEl>
                                          <p:spTgt spid="117"/>
                                        </p:tgtEl>
                                      </p:cBhvr>
                                      <p:by x="125000" y="125000"/>
                                    </p:animScale>
                                  </p:childTnLst>
                                </p:cTn>
                              </p:par>
                              <p:par>
                                <p:cTn id="228" presetID="10" presetClass="entr" presetSubtype="0" fill="hold" nodeType="withEffect">
                                  <p:stCondLst>
                                    <p:cond delay="400"/>
                                  </p:stCondLst>
                                  <p:childTnLst>
                                    <p:set>
                                      <p:cBhvr>
                                        <p:cTn id="229" dur="1" fill="hold">
                                          <p:stCondLst>
                                            <p:cond delay="0"/>
                                          </p:stCondLst>
                                        </p:cTn>
                                        <p:tgtEl>
                                          <p:spTgt spid="160"/>
                                        </p:tgtEl>
                                        <p:attrNameLst>
                                          <p:attrName>style.visibility</p:attrName>
                                        </p:attrNameLst>
                                      </p:cBhvr>
                                      <p:to>
                                        <p:strVal val="visible"/>
                                      </p:to>
                                    </p:set>
                                    <p:animEffect transition="in" filter="fade">
                                      <p:cBhvr>
                                        <p:cTn id="230" dur="750"/>
                                        <p:tgtEl>
                                          <p:spTgt spid="160"/>
                                        </p:tgtEl>
                                      </p:cBhvr>
                                    </p:animEffect>
                                  </p:childTnLst>
                                </p:cTn>
                              </p:par>
                              <p:par>
                                <p:cTn id="231" presetID="6" presetClass="emph" presetSubtype="0" decel="100000" fill="hold" nodeType="withEffect">
                                  <p:stCondLst>
                                    <p:cond delay="400"/>
                                  </p:stCondLst>
                                  <p:childTnLst>
                                    <p:animScale>
                                      <p:cBhvr>
                                        <p:cTn id="232" dur="1250" fill="hold"/>
                                        <p:tgtEl>
                                          <p:spTgt spid="160"/>
                                        </p:tgtEl>
                                      </p:cBhvr>
                                      <p:by x="125000" y="125000"/>
                                    </p:animScale>
                                  </p:childTnLst>
                                </p:cTn>
                              </p:par>
                              <p:par>
                                <p:cTn id="233" presetID="6" presetClass="emph" presetSubtype="0" fill="hold" nodeType="withEffect">
                                  <p:stCondLst>
                                    <p:cond delay="400"/>
                                  </p:stCondLst>
                                  <p:childTnLst>
                                    <p:animScale>
                                      <p:cBhvr>
                                        <p:cTn id="234" dur="10" fill="hold"/>
                                        <p:tgtEl>
                                          <p:spTgt spid="160"/>
                                        </p:tgtEl>
                                      </p:cBhvr>
                                      <p:by x="80000" y="80000"/>
                                    </p:animScale>
                                  </p:childTnLst>
                                </p:cTn>
                              </p:par>
                              <p:par>
                                <p:cTn id="235" presetID="10" presetClass="entr" presetSubtype="0" fill="hold" nodeType="withEffect">
                                  <p:stCondLst>
                                    <p:cond delay="500"/>
                                  </p:stCondLst>
                                  <p:childTnLst>
                                    <p:set>
                                      <p:cBhvr>
                                        <p:cTn id="236" dur="1" fill="hold">
                                          <p:stCondLst>
                                            <p:cond delay="0"/>
                                          </p:stCondLst>
                                        </p:cTn>
                                        <p:tgtEl>
                                          <p:spTgt spid="211"/>
                                        </p:tgtEl>
                                        <p:attrNameLst>
                                          <p:attrName>style.visibility</p:attrName>
                                        </p:attrNameLst>
                                      </p:cBhvr>
                                      <p:to>
                                        <p:strVal val="visible"/>
                                      </p:to>
                                    </p:set>
                                    <p:animEffect transition="in" filter="fade">
                                      <p:cBhvr>
                                        <p:cTn id="237" dur="750"/>
                                        <p:tgtEl>
                                          <p:spTgt spid="211"/>
                                        </p:tgtEl>
                                      </p:cBhvr>
                                    </p:animEffect>
                                  </p:childTnLst>
                                </p:cTn>
                              </p:par>
                              <p:par>
                                <p:cTn id="238" presetID="6" presetClass="emph" presetSubtype="0" decel="100000" fill="hold" nodeType="withEffect">
                                  <p:stCondLst>
                                    <p:cond delay="500"/>
                                  </p:stCondLst>
                                  <p:childTnLst>
                                    <p:animScale>
                                      <p:cBhvr>
                                        <p:cTn id="239" dur="1250" fill="hold"/>
                                        <p:tgtEl>
                                          <p:spTgt spid="211"/>
                                        </p:tgtEl>
                                      </p:cBhvr>
                                      <p:by x="125000" y="125000"/>
                                    </p:animScale>
                                  </p:childTnLst>
                                </p:cTn>
                              </p:par>
                              <p:par>
                                <p:cTn id="240" presetID="6" presetClass="emph" presetSubtype="0" fill="hold" nodeType="withEffect">
                                  <p:stCondLst>
                                    <p:cond delay="500"/>
                                  </p:stCondLst>
                                  <p:childTnLst>
                                    <p:animScale>
                                      <p:cBhvr>
                                        <p:cTn id="241" dur="10" fill="hold"/>
                                        <p:tgtEl>
                                          <p:spTgt spid="211"/>
                                        </p:tgtEl>
                                      </p:cBhvr>
                                      <p:by x="80000" y="80000"/>
                                    </p:animScale>
                                  </p:childTnLst>
                                </p:cTn>
                              </p:par>
                              <p:par>
                                <p:cTn id="242" presetID="10" presetClass="entr" presetSubtype="0" fill="hold" nodeType="withEffect">
                                  <p:stCondLst>
                                    <p:cond delay="600"/>
                                  </p:stCondLst>
                                  <p:childTnLst>
                                    <p:set>
                                      <p:cBhvr>
                                        <p:cTn id="243" dur="1" fill="hold">
                                          <p:stCondLst>
                                            <p:cond delay="0"/>
                                          </p:stCondLst>
                                        </p:cTn>
                                        <p:tgtEl>
                                          <p:spTgt spid="224"/>
                                        </p:tgtEl>
                                        <p:attrNameLst>
                                          <p:attrName>style.visibility</p:attrName>
                                        </p:attrNameLst>
                                      </p:cBhvr>
                                      <p:to>
                                        <p:strVal val="visible"/>
                                      </p:to>
                                    </p:set>
                                    <p:animEffect transition="in" filter="fade">
                                      <p:cBhvr>
                                        <p:cTn id="244" dur="750"/>
                                        <p:tgtEl>
                                          <p:spTgt spid="224"/>
                                        </p:tgtEl>
                                      </p:cBhvr>
                                    </p:animEffect>
                                  </p:childTnLst>
                                </p:cTn>
                              </p:par>
                              <p:par>
                                <p:cTn id="245" presetID="6" presetClass="emph" presetSubtype="0" decel="100000" fill="hold" nodeType="withEffect">
                                  <p:stCondLst>
                                    <p:cond delay="600"/>
                                  </p:stCondLst>
                                  <p:childTnLst>
                                    <p:animScale>
                                      <p:cBhvr>
                                        <p:cTn id="246" dur="1250" fill="hold"/>
                                        <p:tgtEl>
                                          <p:spTgt spid="224"/>
                                        </p:tgtEl>
                                      </p:cBhvr>
                                      <p:by x="125000" y="125000"/>
                                    </p:animScale>
                                  </p:childTnLst>
                                </p:cTn>
                              </p:par>
                              <p:par>
                                <p:cTn id="247" presetID="6" presetClass="emph" presetSubtype="0" fill="hold" nodeType="withEffect">
                                  <p:stCondLst>
                                    <p:cond delay="600"/>
                                  </p:stCondLst>
                                  <p:childTnLst>
                                    <p:animScale>
                                      <p:cBhvr>
                                        <p:cTn id="248" dur="10" fill="hold"/>
                                        <p:tgtEl>
                                          <p:spTgt spid="224"/>
                                        </p:tgtEl>
                                      </p:cBhvr>
                                      <p:by x="80000" y="80000"/>
                                    </p:animScale>
                                  </p:childTnLst>
                                </p:cTn>
                              </p:par>
                              <p:par>
                                <p:cTn id="249" presetID="10" presetClass="entr" presetSubtype="0" fill="hold" nodeType="withEffect">
                                  <p:stCondLst>
                                    <p:cond delay="800"/>
                                  </p:stCondLst>
                                  <p:childTnLst>
                                    <p:set>
                                      <p:cBhvr>
                                        <p:cTn id="250" dur="1" fill="hold">
                                          <p:stCondLst>
                                            <p:cond delay="0"/>
                                          </p:stCondLst>
                                        </p:cTn>
                                        <p:tgtEl>
                                          <p:spTgt spid="247"/>
                                        </p:tgtEl>
                                        <p:attrNameLst>
                                          <p:attrName>style.visibility</p:attrName>
                                        </p:attrNameLst>
                                      </p:cBhvr>
                                      <p:to>
                                        <p:strVal val="visible"/>
                                      </p:to>
                                    </p:set>
                                    <p:animEffect transition="in" filter="fade">
                                      <p:cBhvr>
                                        <p:cTn id="251" dur="750"/>
                                        <p:tgtEl>
                                          <p:spTgt spid="247"/>
                                        </p:tgtEl>
                                      </p:cBhvr>
                                    </p:animEffect>
                                  </p:childTnLst>
                                </p:cTn>
                              </p:par>
                              <p:par>
                                <p:cTn id="252" presetID="6" presetClass="emph" presetSubtype="0" decel="100000" fill="hold" nodeType="withEffect">
                                  <p:stCondLst>
                                    <p:cond delay="800"/>
                                  </p:stCondLst>
                                  <p:childTnLst>
                                    <p:animScale>
                                      <p:cBhvr>
                                        <p:cTn id="253" dur="1250" fill="hold"/>
                                        <p:tgtEl>
                                          <p:spTgt spid="247"/>
                                        </p:tgtEl>
                                      </p:cBhvr>
                                      <p:by x="125000" y="125000"/>
                                    </p:animScale>
                                  </p:childTnLst>
                                </p:cTn>
                              </p:par>
                              <p:par>
                                <p:cTn id="254" presetID="6" presetClass="emph" presetSubtype="0" fill="hold" nodeType="withEffect">
                                  <p:stCondLst>
                                    <p:cond delay="800"/>
                                  </p:stCondLst>
                                  <p:childTnLst>
                                    <p:animScale>
                                      <p:cBhvr>
                                        <p:cTn id="255" dur="10" fill="hold"/>
                                        <p:tgtEl>
                                          <p:spTgt spid="247"/>
                                        </p:tgtEl>
                                      </p:cBhvr>
                                      <p:by x="80000" y="80000"/>
                                    </p:animScale>
                                  </p:childTnLst>
                                </p:cTn>
                              </p:par>
                              <p:par>
                                <p:cTn id="256" presetID="10" presetClass="entr" presetSubtype="0" fill="hold" nodeType="withEffect">
                                  <p:stCondLst>
                                    <p:cond delay="700"/>
                                  </p:stCondLst>
                                  <p:childTnLst>
                                    <p:set>
                                      <p:cBhvr>
                                        <p:cTn id="257" dur="1" fill="hold">
                                          <p:stCondLst>
                                            <p:cond delay="0"/>
                                          </p:stCondLst>
                                        </p:cTn>
                                        <p:tgtEl>
                                          <p:spTgt spid="207"/>
                                        </p:tgtEl>
                                        <p:attrNameLst>
                                          <p:attrName>style.visibility</p:attrName>
                                        </p:attrNameLst>
                                      </p:cBhvr>
                                      <p:to>
                                        <p:strVal val="visible"/>
                                      </p:to>
                                    </p:set>
                                    <p:animEffect transition="in" filter="fade">
                                      <p:cBhvr>
                                        <p:cTn id="258" dur="750"/>
                                        <p:tgtEl>
                                          <p:spTgt spid="207"/>
                                        </p:tgtEl>
                                      </p:cBhvr>
                                    </p:animEffect>
                                  </p:childTnLst>
                                </p:cTn>
                              </p:par>
                              <p:par>
                                <p:cTn id="259" presetID="6" presetClass="emph" presetSubtype="0" decel="100000" fill="hold" nodeType="withEffect">
                                  <p:stCondLst>
                                    <p:cond delay="700"/>
                                  </p:stCondLst>
                                  <p:childTnLst>
                                    <p:animScale>
                                      <p:cBhvr>
                                        <p:cTn id="260" dur="1250" fill="hold"/>
                                        <p:tgtEl>
                                          <p:spTgt spid="207"/>
                                        </p:tgtEl>
                                      </p:cBhvr>
                                      <p:by x="125000" y="125000"/>
                                    </p:animScale>
                                  </p:childTnLst>
                                </p:cTn>
                              </p:par>
                              <p:par>
                                <p:cTn id="261" presetID="6" presetClass="emph" presetSubtype="0" fill="hold" nodeType="withEffect">
                                  <p:stCondLst>
                                    <p:cond delay="700"/>
                                  </p:stCondLst>
                                  <p:childTnLst>
                                    <p:animScale>
                                      <p:cBhvr>
                                        <p:cTn id="262" dur="10" fill="hold"/>
                                        <p:tgtEl>
                                          <p:spTgt spid="207"/>
                                        </p:tgtEl>
                                      </p:cBhvr>
                                      <p:by x="80000" y="80000"/>
                                    </p:animScale>
                                  </p:childTnLst>
                                </p:cTn>
                              </p:par>
                              <p:par>
                                <p:cTn id="263" presetID="10" presetClass="entr" presetSubtype="0" fill="hold" nodeType="withEffect">
                                  <p:stCondLst>
                                    <p:cond delay="350"/>
                                  </p:stCondLst>
                                  <p:childTnLst>
                                    <p:set>
                                      <p:cBhvr>
                                        <p:cTn id="264" dur="1" fill="hold">
                                          <p:stCondLst>
                                            <p:cond delay="0"/>
                                          </p:stCondLst>
                                        </p:cTn>
                                        <p:tgtEl>
                                          <p:spTgt spid="141"/>
                                        </p:tgtEl>
                                        <p:attrNameLst>
                                          <p:attrName>style.visibility</p:attrName>
                                        </p:attrNameLst>
                                      </p:cBhvr>
                                      <p:to>
                                        <p:strVal val="visible"/>
                                      </p:to>
                                    </p:set>
                                    <p:animEffect transition="in" filter="fade">
                                      <p:cBhvr>
                                        <p:cTn id="265" dur="750"/>
                                        <p:tgtEl>
                                          <p:spTgt spid="141"/>
                                        </p:tgtEl>
                                      </p:cBhvr>
                                    </p:animEffect>
                                  </p:childTnLst>
                                </p:cTn>
                              </p:par>
                              <p:par>
                                <p:cTn id="266" presetID="6" presetClass="emph" presetSubtype="0" decel="100000" fill="hold" nodeType="withEffect">
                                  <p:stCondLst>
                                    <p:cond delay="350"/>
                                  </p:stCondLst>
                                  <p:childTnLst>
                                    <p:animScale>
                                      <p:cBhvr>
                                        <p:cTn id="267" dur="1250" fill="hold"/>
                                        <p:tgtEl>
                                          <p:spTgt spid="141"/>
                                        </p:tgtEl>
                                      </p:cBhvr>
                                      <p:by x="125000" y="125000"/>
                                    </p:animScale>
                                  </p:childTnLst>
                                </p:cTn>
                              </p:par>
                              <p:par>
                                <p:cTn id="268" presetID="6" presetClass="emph" presetSubtype="0" fill="hold" nodeType="withEffect">
                                  <p:stCondLst>
                                    <p:cond delay="350"/>
                                  </p:stCondLst>
                                  <p:childTnLst>
                                    <p:animScale>
                                      <p:cBhvr>
                                        <p:cTn id="269" dur="10" fill="hold"/>
                                        <p:tgtEl>
                                          <p:spTgt spid="141"/>
                                        </p:tgtEl>
                                      </p:cBhvr>
                                      <p:by x="80000" y="80000"/>
                                    </p:animScale>
                                  </p:childTnLst>
                                </p:cTn>
                              </p:par>
                              <p:par>
                                <p:cTn id="270" presetID="10" presetClass="entr" presetSubtype="0" fill="hold" nodeType="withEffect">
                                  <p:stCondLst>
                                    <p:cond delay="250"/>
                                  </p:stCondLst>
                                  <p:childTnLst>
                                    <p:set>
                                      <p:cBhvr>
                                        <p:cTn id="271" dur="1" fill="hold">
                                          <p:stCondLst>
                                            <p:cond delay="0"/>
                                          </p:stCondLst>
                                        </p:cTn>
                                        <p:tgtEl>
                                          <p:spTgt spid="123"/>
                                        </p:tgtEl>
                                        <p:attrNameLst>
                                          <p:attrName>style.visibility</p:attrName>
                                        </p:attrNameLst>
                                      </p:cBhvr>
                                      <p:to>
                                        <p:strVal val="visible"/>
                                      </p:to>
                                    </p:set>
                                    <p:animEffect transition="in" filter="fade">
                                      <p:cBhvr>
                                        <p:cTn id="272" dur="750"/>
                                        <p:tgtEl>
                                          <p:spTgt spid="123"/>
                                        </p:tgtEl>
                                      </p:cBhvr>
                                    </p:animEffect>
                                  </p:childTnLst>
                                </p:cTn>
                              </p:par>
                              <p:par>
                                <p:cTn id="273" presetID="6" presetClass="emph" presetSubtype="0" decel="100000" fill="hold" nodeType="withEffect">
                                  <p:stCondLst>
                                    <p:cond delay="250"/>
                                  </p:stCondLst>
                                  <p:childTnLst>
                                    <p:animScale>
                                      <p:cBhvr>
                                        <p:cTn id="274" dur="1250" fill="hold"/>
                                        <p:tgtEl>
                                          <p:spTgt spid="123"/>
                                        </p:tgtEl>
                                      </p:cBhvr>
                                      <p:by x="125000" y="125000"/>
                                    </p:animScale>
                                  </p:childTnLst>
                                </p:cTn>
                              </p:par>
                              <p:par>
                                <p:cTn id="275" presetID="6" presetClass="emph" presetSubtype="0" fill="hold" nodeType="withEffect">
                                  <p:stCondLst>
                                    <p:cond delay="250"/>
                                  </p:stCondLst>
                                  <p:childTnLst>
                                    <p:animScale>
                                      <p:cBhvr>
                                        <p:cTn id="276" dur="10" fill="hold"/>
                                        <p:tgtEl>
                                          <p:spTgt spid="123"/>
                                        </p:tgtEl>
                                      </p:cBhvr>
                                      <p:by x="80000" y="80000"/>
                                    </p:animScale>
                                  </p:childTnLst>
                                </p:cTn>
                              </p:par>
                              <p:par>
                                <p:cTn id="277" presetID="10" presetClass="entr" presetSubtype="0" fill="hold" nodeType="withEffect">
                                  <p:stCondLst>
                                    <p:cond delay="850"/>
                                  </p:stCondLst>
                                  <p:childTnLst>
                                    <p:set>
                                      <p:cBhvr>
                                        <p:cTn id="278" dur="1" fill="hold">
                                          <p:stCondLst>
                                            <p:cond delay="0"/>
                                          </p:stCondLst>
                                        </p:cTn>
                                        <p:tgtEl>
                                          <p:spTgt spid="253"/>
                                        </p:tgtEl>
                                        <p:attrNameLst>
                                          <p:attrName>style.visibility</p:attrName>
                                        </p:attrNameLst>
                                      </p:cBhvr>
                                      <p:to>
                                        <p:strVal val="visible"/>
                                      </p:to>
                                    </p:set>
                                    <p:animEffect transition="in" filter="fade">
                                      <p:cBhvr>
                                        <p:cTn id="279" dur="750"/>
                                        <p:tgtEl>
                                          <p:spTgt spid="253"/>
                                        </p:tgtEl>
                                      </p:cBhvr>
                                    </p:animEffect>
                                  </p:childTnLst>
                                </p:cTn>
                              </p:par>
                              <p:par>
                                <p:cTn id="280" presetID="6" presetClass="emph" presetSubtype="0" fill="hold" nodeType="withEffect">
                                  <p:stCondLst>
                                    <p:cond delay="850"/>
                                  </p:stCondLst>
                                  <p:childTnLst>
                                    <p:animScale>
                                      <p:cBhvr>
                                        <p:cTn id="281" dur="10" fill="hold"/>
                                        <p:tgtEl>
                                          <p:spTgt spid="253"/>
                                        </p:tgtEl>
                                      </p:cBhvr>
                                      <p:by x="80000" y="80000"/>
                                    </p:animScale>
                                  </p:childTnLst>
                                </p:cTn>
                              </p:par>
                              <p:par>
                                <p:cTn id="282" presetID="6" presetClass="emph" presetSubtype="0" decel="100000" fill="hold" nodeType="withEffect">
                                  <p:stCondLst>
                                    <p:cond delay="850"/>
                                  </p:stCondLst>
                                  <p:childTnLst>
                                    <p:animScale>
                                      <p:cBhvr>
                                        <p:cTn id="283" dur="1250" fill="hold"/>
                                        <p:tgtEl>
                                          <p:spTgt spid="253"/>
                                        </p:tgtEl>
                                      </p:cBhvr>
                                      <p:by x="125000" y="125000"/>
                                    </p:animScale>
                                  </p:childTnLst>
                                </p:cTn>
                              </p:par>
                              <p:par>
                                <p:cTn id="284" presetID="10" presetClass="entr" presetSubtype="0" fill="hold" nodeType="withEffect">
                                  <p:stCondLst>
                                    <p:cond delay="750"/>
                                  </p:stCondLst>
                                  <p:childTnLst>
                                    <p:set>
                                      <p:cBhvr>
                                        <p:cTn id="285" dur="1" fill="hold">
                                          <p:stCondLst>
                                            <p:cond delay="0"/>
                                          </p:stCondLst>
                                        </p:cTn>
                                        <p:tgtEl>
                                          <p:spTgt spid="2"/>
                                        </p:tgtEl>
                                        <p:attrNameLst>
                                          <p:attrName>style.visibility</p:attrName>
                                        </p:attrNameLst>
                                      </p:cBhvr>
                                      <p:to>
                                        <p:strVal val="visible"/>
                                      </p:to>
                                    </p:set>
                                    <p:animEffect transition="in" filter="fade">
                                      <p:cBhvr>
                                        <p:cTn id="286" dur="750"/>
                                        <p:tgtEl>
                                          <p:spTgt spid="2"/>
                                        </p:tgtEl>
                                      </p:cBhvr>
                                    </p:animEffect>
                                  </p:childTnLst>
                                </p:cTn>
                              </p:par>
                              <p:par>
                                <p:cTn id="287" presetID="6" presetClass="emph" presetSubtype="0" fill="hold" nodeType="withEffect">
                                  <p:stCondLst>
                                    <p:cond delay="750"/>
                                  </p:stCondLst>
                                  <p:childTnLst>
                                    <p:animScale>
                                      <p:cBhvr>
                                        <p:cTn id="288" dur="10" fill="hold"/>
                                        <p:tgtEl>
                                          <p:spTgt spid="2"/>
                                        </p:tgtEl>
                                      </p:cBhvr>
                                      <p:by x="80000" y="80000"/>
                                    </p:animScale>
                                  </p:childTnLst>
                                </p:cTn>
                              </p:par>
                              <p:par>
                                <p:cTn id="289" presetID="6" presetClass="emph" presetSubtype="0" decel="100000" fill="hold" nodeType="withEffect">
                                  <p:stCondLst>
                                    <p:cond delay="750"/>
                                  </p:stCondLst>
                                  <p:childTnLst>
                                    <p:animScale>
                                      <p:cBhvr>
                                        <p:cTn id="290" dur="1250" fill="hold"/>
                                        <p:tgtEl>
                                          <p:spTgt spid="2"/>
                                        </p:tgtEl>
                                      </p:cBhvr>
                                      <p:by x="125000" y="125000"/>
                                    </p:animScale>
                                  </p:childTnLst>
                                </p:cTn>
                              </p:par>
                              <p:par>
                                <p:cTn id="291" presetID="10" presetClass="entr" presetSubtype="0" fill="hold" nodeType="withEffect">
                                  <p:stCondLst>
                                    <p:cond delay="750"/>
                                  </p:stCondLst>
                                  <p:childTnLst>
                                    <p:set>
                                      <p:cBhvr>
                                        <p:cTn id="292" dur="1" fill="hold">
                                          <p:stCondLst>
                                            <p:cond delay="0"/>
                                          </p:stCondLst>
                                        </p:cTn>
                                        <p:tgtEl>
                                          <p:spTgt spid="8"/>
                                        </p:tgtEl>
                                        <p:attrNameLst>
                                          <p:attrName>style.visibility</p:attrName>
                                        </p:attrNameLst>
                                      </p:cBhvr>
                                      <p:to>
                                        <p:strVal val="visible"/>
                                      </p:to>
                                    </p:set>
                                    <p:animEffect transition="in" filter="fade">
                                      <p:cBhvr>
                                        <p:cTn id="293" dur="750"/>
                                        <p:tgtEl>
                                          <p:spTgt spid="8"/>
                                        </p:tgtEl>
                                      </p:cBhvr>
                                    </p:animEffect>
                                  </p:childTnLst>
                                </p:cTn>
                              </p:par>
                              <p:par>
                                <p:cTn id="294" presetID="6" presetClass="emph" presetSubtype="0" fill="hold" nodeType="withEffect">
                                  <p:stCondLst>
                                    <p:cond delay="750"/>
                                  </p:stCondLst>
                                  <p:childTnLst>
                                    <p:animScale>
                                      <p:cBhvr>
                                        <p:cTn id="295" dur="10" fill="hold"/>
                                        <p:tgtEl>
                                          <p:spTgt spid="8"/>
                                        </p:tgtEl>
                                      </p:cBhvr>
                                      <p:by x="80000" y="80000"/>
                                    </p:animScale>
                                  </p:childTnLst>
                                </p:cTn>
                              </p:par>
                              <p:par>
                                <p:cTn id="296" presetID="6" presetClass="emph" presetSubtype="0" decel="100000" fill="hold" nodeType="withEffect">
                                  <p:stCondLst>
                                    <p:cond delay="750"/>
                                  </p:stCondLst>
                                  <p:childTnLst>
                                    <p:animScale>
                                      <p:cBhvr>
                                        <p:cTn id="297" dur="1250" fill="hold"/>
                                        <p:tgtEl>
                                          <p:spTgt spid="8"/>
                                        </p:tgtEl>
                                      </p:cBhvr>
                                      <p:by x="125000" y="125000"/>
                                    </p:animScale>
                                  </p:childTnLst>
                                </p:cTn>
                              </p:par>
                              <p:par>
                                <p:cTn id="298" presetID="10" presetClass="entr" presetSubtype="0" fill="hold" nodeType="withEffect">
                                  <p:stCondLst>
                                    <p:cond delay="1050"/>
                                  </p:stCondLst>
                                  <p:childTnLst>
                                    <p:set>
                                      <p:cBhvr>
                                        <p:cTn id="299" dur="1" fill="hold">
                                          <p:stCondLst>
                                            <p:cond delay="0"/>
                                          </p:stCondLst>
                                        </p:cTn>
                                        <p:tgtEl>
                                          <p:spTgt spid="43"/>
                                        </p:tgtEl>
                                        <p:attrNameLst>
                                          <p:attrName>style.visibility</p:attrName>
                                        </p:attrNameLst>
                                      </p:cBhvr>
                                      <p:to>
                                        <p:strVal val="visible"/>
                                      </p:to>
                                    </p:set>
                                    <p:animEffect transition="in" filter="fade">
                                      <p:cBhvr>
                                        <p:cTn id="300" dur="750"/>
                                        <p:tgtEl>
                                          <p:spTgt spid="43"/>
                                        </p:tgtEl>
                                      </p:cBhvr>
                                    </p:animEffect>
                                  </p:childTnLst>
                                </p:cTn>
                              </p:par>
                              <p:par>
                                <p:cTn id="301" presetID="42" presetClass="path" presetSubtype="0" decel="100000" fill="hold" nodeType="withEffect">
                                  <p:stCondLst>
                                    <p:cond delay="1050"/>
                                  </p:stCondLst>
                                  <p:childTnLst>
                                    <p:animMotion origin="layout" path="M 0.01667 -0.00047 L 8.33333E-7 3.33333E-6 " pathEditMode="relative" rAng="0" ptsTypes="AA">
                                      <p:cBhvr>
                                        <p:cTn id="302" dur="750" fill="hold"/>
                                        <p:tgtEl>
                                          <p:spTgt spid="43"/>
                                        </p:tgtEl>
                                        <p:attrNameLst>
                                          <p:attrName>ppt_x</p:attrName>
                                          <p:attrName>ppt_y</p:attrName>
                                        </p:attrNameLst>
                                      </p:cBhvr>
                                      <p:rCtr x="-833" y="23"/>
                                    </p:animMotion>
                                  </p:childTnLst>
                                </p:cTn>
                              </p:par>
                              <p:par>
                                <p:cTn id="303" presetID="10" presetClass="entr" presetSubtype="0" fill="hold" nodeType="withEffect">
                                  <p:stCondLst>
                                    <p:cond delay="1150"/>
                                  </p:stCondLst>
                                  <p:childTnLst>
                                    <p:set>
                                      <p:cBhvr>
                                        <p:cTn id="304" dur="1" fill="hold">
                                          <p:stCondLst>
                                            <p:cond delay="0"/>
                                          </p:stCondLst>
                                        </p:cTn>
                                        <p:tgtEl>
                                          <p:spTgt spid="98"/>
                                        </p:tgtEl>
                                        <p:attrNameLst>
                                          <p:attrName>style.visibility</p:attrName>
                                        </p:attrNameLst>
                                      </p:cBhvr>
                                      <p:to>
                                        <p:strVal val="visible"/>
                                      </p:to>
                                    </p:set>
                                    <p:animEffect transition="in" filter="fade">
                                      <p:cBhvr>
                                        <p:cTn id="305" dur="750"/>
                                        <p:tgtEl>
                                          <p:spTgt spid="98"/>
                                        </p:tgtEl>
                                      </p:cBhvr>
                                    </p:animEffect>
                                  </p:childTnLst>
                                </p:cTn>
                              </p:par>
                              <p:par>
                                <p:cTn id="306" presetID="42" presetClass="path" presetSubtype="0" decel="100000" fill="hold" nodeType="withEffect">
                                  <p:stCondLst>
                                    <p:cond delay="1150"/>
                                  </p:stCondLst>
                                  <p:childTnLst>
                                    <p:animMotion origin="layout" path="M 0.01667 -0.00047 L -3.54167E-6 3.33333E-6 " pathEditMode="relative" rAng="0" ptsTypes="AA">
                                      <p:cBhvr>
                                        <p:cTn id="307" dur="750" fill="hold"/>
                                        <p:tgtEl>
                                          <p:spTgt spid="98"/>
                                        </p:tgtEl>
                                        <p:attrNameLst>
                                          <p:attrName>ppt_x</p:attrName>
                                          <p:attrName>ppt_y</p:attrName>
                                        </p:attrNameLst>
                                      </p:cBhvr>
                                      <p:rCtr x="-833" y="23"/>
                                    </p:animMotion>
                                  </p:childTnLst>
                                </p:cTn>
                              </p:par>
                              <p:par>
                                <p:cTn id="308" presetID="10" presetClass="entr" presetSubtype="0" fill="hold" nodeType="withEffect">
                                  <p:stCondLst>
                                    <p:cond delay="1250"/>
                                  </p:stCondLst>
                                  <p:childTnLst>
                                    <p:set>
                                      <p:cBhvr>
                                        <p:cTn id="309" dur="1" fill="hold">
                                          <p:stCondLst>
                                            <p:cond delay="0"/>
                                          </p:stCondLst>
                                        </p:cTn>
                                        <p:tgtEl>
                                          <p:spTgt spid="129"/>
                                        </p:tgtEl>
                                        <p:attrNameLst>
                                          <p:attrName>style.visibility</p:attrName>
                                        </p:attrNameLst>
                                      </p:cBhvr>
                                      <p:to>
                                        <p:strVal val="visible"/>
                                      </p:to>
                                    </p:set>
                                    <p:animEffect transition="in" filter="fade">
                                      <p:cBhvr>
                                        <p:cTn id="310" dur="750"/>
                                        <p:tgtEl>
                                          <p:spTgt spid="129"/>
                                        </p:tgtEl>
                                      </p:cBhvr>
                                    </p:animEffect>
                                  </p:childTnLst>
                                </p:cTn>
                              </p:par>
                              <p:par>
                                <p:cTn id="311" presetID="42" presetClass="path" presetSubtype="0" decel="100000" fill="hold" nodeType="withEffect">
                                  <p:stCondLst>
                                    <p:cond delay="1250"/>
                                  </p:stCondLst>
                                  <p:childTnLst>
                                    <p:animMotion origin="layout" path="M 0.01666 -0.00047 L 2.29167E-6 3.33333E-6 " pathEditMode="relative" rAng="0" ptsTypes="AA">
                                      <p:cBhvr>
                                        <p:cTn id="312" dur="750" fill="hold"/>
                                        <p:tgtEl>
                                          <p:spTgt spid="129"/>
                                        </p:tgtEl>
                                        <p:attrNameLst>
                                          <p:attrName>ppt_x</p:attrName>
                                          <p:attrName>ppt_y</p:attrName>
                                        </p:attrNameLst>
                                      </p:cBhvr>
                                      <p:rCtr x="-833" y="23"/>
                                    </p:animMotion>
                                  </p:childTnLst>
                                </p:cTn>
                              </p:par>
                              <p:par>
                                <p:cTn id="313" presetID="10" presetClass="entr" presetSubtype="0" fill="hold" nodeType="withEffect">
                                  <p:stCondLst>
                                    <p:cond delay="1350"/>
                                  </p:stCondLst>
                                  <p:childTnLst>
                                    <p:set>
                                      <p:cBhvr>
                                        <p:cTn id="314" dur="1" fill="hold">
                                          <p:stCondLst>
                                            <p:cond delay="0"/>
                                          </p:stCondLst>
                                        </p:cTn>
                                        <p:tgtEl>
                                          <p:spTgt spid="148"/>
                                        </p:tgtEl>
                                        <p:attrNameLst>
                                          <p:attrName>style.visibility</p:attrName>
                                        </p:attrNameLst>
                                      </p:cBhvr>
                                      <p:to>
                                        <p:strVal val="visible"/>
                                      </p:to>
                                    </p:set>
                                    <p:animEffect transition="in" filter="fade">
                                      <p:cBhvr>
                                        <p:cTn id="315" dur="750"/>
                                        <p:tgtEl>
                                          <p:spTgt spid="148"/>
                                        </p:tgtEl>
                                      </p:cBhvr>
                                    </p:animEffect>
                                  </p:childTnLst>
                                </p:cTn>
                              </p:par>
                              <p:par>
                                <p:cTn id="316" presetID="42" presetClass="path" presetSubtype="0" decel="100000" fill="hold" nodeType="withEffect">
                                  <p:stCondLst>
                                    <p:cond delay="1350"/>
                                  </p:stCondLst>
                                  <p:childTnLst>
                                    <p:animMotion origin="layout" path="M 0.01667 -0.00047 L -2.08333E-6 3.33333E-6 " pathEditMode="relative" rAng="0" ptsTypes="AA">
                                      <p:cBhvr>
                                        <p:cTn id="317" dur="750" fill="hold"/>
                                        <p:tgtEl>
                                          <p:spTgt spid="148"/>
                                        </p:tgtEl>
                                        <p:attrNameLst>
                                          <p:attrName>ppt_x</p:attrName>
                                          <p:attrName>ppt_y</p:attrName>
                                        </p:attrNameLst>
                                      </p:cBhvr>
                                      <p:rCtr x="-833" y="23"/>
                                    </p:animMotion>
                                  </p:childTnLst>
                                </p:cTn>
                              </p:par>
                              <p:par>
                                <p:cTn id="318" presetID="2" presetClass="entr" presetSubtype="8" decel="100000" fill="hold" grpId="0" nodeType="withEffect">
                                  <p:stCondLst>
                                    <p:cond delay="250"/>
                                  </p:stCondLst>
                                  <p:childTnLst>
                                    <p:set>
                                      <p:cBhvr>
                                        <p:cTn id="319" dur="1" fill="hold">
                                          <p:stCondLst>
                                            <p:cond delay="0"/>
                                          </p:stCondLst>
                                        </p:cTn>
                                        <p:tgtEl>
                                          <p:spTgt spid="44"/>
                                        </p:tgtEl>
                                        <p:attrNameLst>
                                          <p:attrName>style.visibility</p:attrName>
                                        </p:attrNameLst>
                                      </p:cBhvr>
                                      <p:to>
                                        <p:strVal val="visible"/>
                                      </p:to>
                                    </p:set>
                                    <p:anim calcmode="lin" valueType="num">
                                      <p:cBhvr additive="base">
                                        <p:cTn id="320" dur="750" fill="hold"/>
                                        <p:tgtEl>
                                          <p:spTgt spid="44"/>
                                        </p:tgtEl>
                                        <p:attrNameLst>
                                          <p:attrName>ppt_x</p:attrName>
                                        </p:attrNameLst>
                                      </p:cBhvr>
                                      <p:tavLst>
                                        <p:tav tm="0">
                                          <p:val>
                                            <p:strVal val="0-#ppt_w/2"/>
                                          </p:val>
                                        </p:tav>
                                        <p:tav tm="100000">
                                          <p:val>
                                            <p:strVal val="#ppt_x"/>
                                          </p:val>
                                        </p:tav>
                                      </p:tavLst>
                                    </p:anim>
                                    <p:anim calcmode="lin" valueType="num">
                                      <p:cBhvr additive="base">
                                        <p:cTn id="321" dur="75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P spid="12" grpId="1"/>
      <p:bldP spid="11" grpId="0" animBg="1"/>
      <p:bldP spid="11" grpId="1" animBg="1"/>
      <p:bldP spid="44" grpId="0" animBg="1"/>
      <p:bldP spid="9" grpId="0" animBg="1"/>
      <p:bldP spid="9"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5" grpId="0" animBg="1"/>
      <p:bldP spid="35" grpId="1" animBg="1"/>
      <p:bldP spid="36" grpId="0"/>
      <p:bldP spid="36" grpId="1"/>
      <p:bldP spid="42" grpId="0"/>
      <p:bldP spid="42" grpId="1"/>
      <p:bldP spid="50" grpId="0" animBg="1"/>
      <p:bldP spid="50" grpId="1" animBg="1"/>
      <p:bldP spid="50" grpId="2" animBg="1"/>
      <p:bldP spid="56" grpId="0" animBg="1"/>
      <p:bldP spid="56" grpId="1" animBg="1"/>
      <p:bldP spid="56" grpId="2" animBg="1"/>
      <p:bldP spid="62" grpId="0" animBg="1"/>
      <p:bldP spid="62" grpId="1" animBg="1"/>
      <p:bldP spid="62" grpId="2" animBg="1"/>
      <p:bldP spid="68" grpId="0" animBg="1"/>
      <p:bldP spid="68" grpId="1" animBg="1"/>
      <p:bldP spid="68" grpId="2" animBg="1"/>
      <p:bldP spid="74" grpId="0" animBg="1"/>
      <p:bldP spid="74" grpId="1" animBg="1"/>
      <p:bldP spid="74" grpId="2" animBg="1"/>
      <p:bldP spid="80" grpId="0" animBg="1"/>
      <p:bldP spid="80" grpId="1" animBg="1"/>
      <p:bldP spid="80" grpId="2" animBg="1"/>
      <p:bldP spid="86" grpId="0" animBg="1"/>
      <p:bldP spid="86" grpId="1" animBg="1"/>
      <p:bldP spid="86" grpId="2" animBg="1"/>
      <p:bldP spid="87" grpId="0"/>
      <p:bldP spid="87" grpId="1"/>
      <p:bldP spid="88" grpId="0"/>
      <p:bldP spid="88" grpId="1"/>
      <p:bldP spid="97" grpId="0"/>
      <p:bldP spid="97" grpId="1"/>
      <p:bldP spid="99" grpId="0"/>
      <p:bldP spid="99" grpId="1"/>
      <p:bldP spid="100" grpId="0"/>
      <p:bldP spid="100" grpId="1"/>
      <p:bldP spid="101" grpId="0"/>
      <p:bldP spid="101" grpId="1"/>
      <p:bldP spid="105" grpId="0"/>
      <p:bldP spid="105"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1F2F1"/>
        </a:solidFill>
        <a:effectLst/>
      </p:bgPr>
    </p:bg>
    <p:spTree>
      <p:nvGrpSpPr>
        <p:cNvPr id="1" name=""/>
        <p:cNvGrpSpPr/>
        <p:nvPr/>
      </p:nvGrpSpPr>
      <p:grpSpPr>
        <a:xfrm>
          <a:off x="0" y="0"/>
          <a:ext cx="0" cy="0"/>
          <a:chOff x="0" y="0"/>
          <a:chExt cx="0" cy="0"/>
        </a:xfrm>
      </p:grpSpPr>
      <p:sp>
        <p:nvSpPr>
          <p:cNvPr id="14" name="Graphic 125">
            <a:extLst>
              <a:ext uri="{FF2B5EF4-FFF2-40B4-BE49-F238E27FC236}">
                <a16:creationId xmlns:a16="http://schemas.microsoft.com/office/drawing/2014/main" id="{9AB43577-7F1B-3EBE-C749-77023C764E72}"/>
              </a:ext>
              <a:ext uri="{C183D7F6-B498-43B3-948B-1728B52AA6E4}">
                <adec:decorative xmlns:adec="http://schemas.microsoft.com/office/drawing/2017/decorative" val="1"/>
              </a:ext>
            </a:extLst>
          </p:cNvPr>
          <p:cNvSpPr/>
          <p:nvPr/>
        </p:nvSpPr>
        <p:spPr>
          <a:xfrm>
            <a:off x="4064000" y="7532491"/>
            <a:ext cx="4064000" cy="51525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2300">
                <a:srgbClr val="CB8DD1"/>
              </a:gs>
              <a:gs pos="0">
                <a:srgbClr val="FAADA4"/>
              </a:gs>
              <a:gs pos="100000">
                <a:srgbClr val="9B6CFE"/>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grpSp>
        <p:nvGrpSpPr>
          <p:cNvPr id="15" name="Group 14">
            <a:extLst>
              <a:ext uri="{FF2B5EF4-FFF2-40B4-BE49-F238E27FC236}">
                <a16:creationId xmlns:a16="http://schemas.microsoft.com/office/drawing/2014/main" id="{A541B2E1-987A-B8D5-B5CD-1FE416CF673C}"/>
              </a:ext>
              <a:ext uri="{C183D7F6-B498-43B3-948B-1728B52AA6E4}">
                <adec:decorative xmlns:adec="http://schemas.microsoft.com/office/drawing/2017/decorative" val="1"/>
              </a:ext>
            </a:extLst>
          </p:cNvPr>
          <p:cNvGrpSpPr/>
          <p:nvPr/>
        </p:nvGrpSpPr>
        <p:grpSpPr>
          <a:xfrm>
            <a:off x="0" y="7017234"/>
            <a:ext cx="12192000" cy="1545771"/>
            <a:chOff x="-16296655" y="-5543914"/>
            <a:chExt cx="11302842" cy="3036231"/>
          </a:xfrm>
        </p:grpSpPr>
        <p:grpSp>
          <p:nvGrpSpPr>
            <p:cNvPr id="16" name="Group 15">
              <a:extLst>
                <a:ext uri="{FF2B5EF4-FFF2-40B4-BE49-F238E27FC236}">
                  <a16:creationId xmlns:a16="http://schemas.microsoft.com/office/drawing/2014/main" id="{74D8D7C2-EF58-536B-CB8C-C82789FE2C56}"/>
                </a:ext>
              </a:extLst>
            </p:cNvPr>
            <p:cNvGrpSpPr/>
            <p:nvPr/>
          </p:nvGrpSpPr>
          <p:grpSpPr>
            <a:xfrm>
              <a:off x="-16296655" y="-5543914"/>
              <a:ext cx="11302842" cy="1012077"/>
              <a:chOff x="-16296655" y="-5543914"/>
              <a:chExt cx="11302842" cy="1012077"/>
            </a:xfrm>
          </p:grpSpPr>
          <p:sp>
            <p:nvSpPr>
              <p:cNvPr id="24" name="Graphic 125">
                <a:extLst>
                  <a:ext uri="{FF2B5EF4-FFF2-40B4-BE49-F238E27FC236}">
                    <a16:creationId xmlns:a16="http://schemas.microsoft.com/office/drawing/2014/main" id="{76EF9712-A70E-2812-354E-00743C47EBF5}"/>
                  </a:ext>
                </a:extLst>
              </p:cNvPr>
              <p:cNvSpPr/>
              <p:nvPr/>
            </p:nvSpPr>
            <p:spPr>
              <a:xfrm>
                <a:off x="-8761427" y="-5543914"/>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4000">
                    <a:srgbClr val="D59DFF"/>
                  </a:gs>
                  <a:gs pos="39000">
                    <a:srgbClr val="BA9FFD"/>
                  </a:gs>
                  <a:gs pos="100000">
                    <a:schemeClr val="accent3"/>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25" name="Graphic 125">
                <a:extLst>
                  <a:ext uri="{FF2B5EF4-FFF2-40B4-BE49-F238E27FC236}">
                    <a16:creationId xmlns:a16="http://schemas.microsoft.com/office/drawing/2014/main" id="{538001F7-5DC0-FA2E-708E-16CA6A6C6538}"/>
                  </a:ext>
                </a:extLst>
              </p:cNvPr>
              <p:cNvSpPr/>
              <p:nvPr/>
            </p:nvSpPr>
            <p:spPr>
              <a:xfrm>
                <a:off x="-12529041" y="-5543914"/>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0">
                    <a:srgbClr val="9FA2FC"/>
                  </a:gs>
                  <a:gs pos="95000">
                    <a:srgbClr val="534DC2"/>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26" name="Graphic 125">
                <a:extLst>
                  <a:ext uri="{FF2B5EF4-FFF2-40B4-BE49-F238E27FC236}">
                    <a16:creationId xmlns:a16="http://schemas.microsoft.com/office/drawing/2014/main" id="{02253B55-BED4-8ADC-859F-68E156E513E6}"/>
                  </a:ext>
                </a:extLst>
              </p:cNvPr>
              <p:cNvSpPr/>
              <p:nvPr/>
            </p:nvSpPr>
            <p:spPr>
              <a:xfrm>
                <a:off x="-16296655" y="-5543914"/>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0">
                    <a:srgbClr val="716CDC"/>
                  </a:gs>
                  <a:gs pos="100000">
                    <a:srgbClr val="342792"/>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7" name="Group 16">
              <a:extLst>
                <a:ext uri="{FF2B5EF4-FFF2-40B4-BE49-F238E27FC236}">
                  <a16:creationId xmlns:a16="http://schemas.microsoft.com/office/drawing/2014/main" id="{4A4A2979-8752-3CB0-5D3E-273FBA6D41D7}"/>
                </a:ext>
              </a:extLst>
            </p:cNvPr>
            <p:cNvGrpSpPr/>
            <p:nvPr/>
          </p:nvGrpSpPr>
          <p:grpSpPr>
            <a:xfrm>
              <a:off x="-16296655" y="-3519760"/>
              <a:ext cx="11302842" cy="1012077"/>
              <a:chOff x="-15864162" y="-3137367"/>
              <a:chExt cx="11583822" cy="1012077"/>
            </a:xfrm>
          </p:grpSpPr>
          <p:sp>
            <p:nvSpPr>
              <p:cNvPr id="22" name="Graphic 125">
                <a:extLst>
                  <a:ext uri="{FF2B5EF4-FFF2-40B4-BE49-F238E27FC236}">
                    <a16:creationId xmlns:a16="http://schemas.microsoft.com/office/drawing/2014/main" id="{70B461D3-03E8-8728-17FE-3146B3FCB959}"/>
                  </a:ext>
                </a:extLst>
              </p:cNvPr>
              <p:cNvSpPr/>
              <p:nvPr/>
            </p:nvSpPr>
            <p:spPr>
              <a:xfrm>
                <a:off x="-15864162" y="-3137367"/>
                <a:ext cx="5791911"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0000">
                    <a:srgbClr val="FCC053"/>
                  </a:gs>
                  <a:gs pos="0">
                    <a:srgbClr val="FDD301"/>
                  </a:gs>
                  <a:gs pos="100000">
                    <a:srgbClr val="FBAEA1"/>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23" name="Graphic 125">
                <a:extLst>
                  <a:ext uri="{FF2B5EF4-FFF2-40B4-BE49-F238E27FC236}">
                    <a16:creationId xmlns:a16="http://schemas.microsoft.com/office/drawing/2014/main" id="{5490EA44-E985-0CC2-299D-67099562C2E0}"/>
                  </a:ext>
                </a:extLst>
              </p:cNvPr>
              <p:cNvSpPr/>
              <p:nvPr/>
            </p:nvSpPr>
            <p:spPr>
              <a:xfrm>
                <a:off x="-10072251" y="-3137367"/>
                <a:ext cx="5791911"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8" name="Group 17">
              <a:extLst>
                <a:ext uri="{FF2B5EF4-FFF2-40B4-BE49-F238E27FC236}">
                  <a16:creationId xmlns:a16="http://schemas.microsoft.com/office/drawing/2014/main" id="{9A24D491-4805-5260-51F0-41C60685B9CE}"/>
                </a:ext>
              </a:extLst>
            </p:cNvPr>
            <p:cNvGrpSpPr/>
            <p:nvPr/>
          </p:nvGrpSpPr>
          <p:grpSpPr>
            <a:xfrm>
              <a:off x="-16296655" y="-4531837"/>
              <a:ext cx="11302842" cy="1012077"/>
              <a:chOff x="-16296655" y="-4376719"/>
              <a:chExt cx="11302842" cy="1012077"/>
            </a:xfrm>
          </p:grpSpPr>
          <p:sp>
            <p:nvSpPr>
              <p:cNvPr id="19" name="Graphic 125">
                <a:extLst>
                  <a:ext uri="{FF2B5EF4-FFF2-40B4-BE49-F238E27FC236}">
                    <a16:creationId xmlns:a16="http://schemas.microsoft.com/office/drawing/2014/main" id="{72A3023C-CF55-D2F3-BA2D-3F5D5A78E8F5}"/>
                  </a:ext>
                </a:extLst>
              </p:cNvPr>
              <p:cNvSpPr/>
              <p:nvPr/>
            </p:nvSpPr>
            <p:spPr>
              <a:xfrm>
                <a:off x="-8761427" y="-4376719"/>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0">
                    <a:srgbClr val="79CEFF"/>
                  </a:gs>
                  <a:gs pos="50000">
                    <a:srgbClr val="8A9DFF"/>
                  </a:gs>
                  <a:gs pos="100000">
                    <a:srgbClr val="9A6DFF"/>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20" name="Graphic 125">
                <a:extLst>
                  <a:ext uri="{FF2B5EF4-FFF2-40B4-BE49-F238E27FC236}">
                    <a16:creationId xmlns:a16="http://schemas.microsoft.com/office/drawing/2014/main" id="{F0F485D2-0425-F144-E09F-F70851DA0BF1}"/>
                  </a:ext>
                </a:extLst>
              </p:cNvPr>
              <p:cNvSpPr/>
              <p:nvPr/>
            </p:nvSpPr>
            <p:spPr>
              <a:xfrm>
                <a:off x="-12529041" y="-4376719"/>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2300">
                    <a:srgbClr val="CB8DD1"/>
                  </a:gs>
                  <a:gs pos="0">
                    <a:srgbClr val="FAADA4"/>
                  </a:gs>
                  <a:gs pos="100000">
                    <a:srgbClr val="9B6CFE"/>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21" name="Graphic 125">
                <a:extLst>
                  <a:ext uri="{FF2B5EF4-FFF2-40B4-BE49-F238E27FC236}">
                    <a16:creationId xmlns:a16="http://schemas.microsoft.com/office/drawing/2014/main" id="{385D6FD2-7BF4-A774-774B-B9406107D38E}"/>
                  </a:ext>
                </a:extLst>
              </p:cNvPr>
              <p:cNvSpPr/>
              <p:nvPr/>
            </p:nvSpPr>
            <p:spPr>
              <a:xfrm>
                <a:off x="-16296655" y="-4376719"/>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0470">
                    <a:srgbClr val="8B64EF"/>
                  </a:gs>
                  <a:gs pos="0">
                    <a:srgbClr val="D49CFF"/>
                  </a:gs>
                  <a:gs pos="98000">
                    <a:srgbClr val="4A41B2"/>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grpSp>
      </p:grpSp>
      <p:sp>
        <p:nvSpPr>
          <p:cNvPr id="9" name="Rectangle: Rounded Corners 8">
            <a:extLst>
              <a:ext uri="{FF2B5EF4-FFF2-40B4-BE49-F238E27FC236}">
                <a16:creationId xmlns:a16="http://schemas.microsoft.com/office/drawing/2014/main" id="{5AF09BA7-C63D-D5F6-D854-32E67D0CF847}"/>
              </a:ext>
              <a:ext uri="{C183D7F6-B498-43B3-948B-1728B52AA6E4}">
                <adec:decorative xmlns:adec="http://schemas.microsoft.com/office/drawing/2017/decorative" val="1"/>
              </a:ext>
            </a:extLst>
          </p:cNvPr>
          <p:cNvSpPr>
            <a:spLocks/>
          </p:cNvSpPr>
          <p:nvPr/>
        </p:nvSpPr>
        <p:spPr bwMode="auto">
          <a:xfrm>
            <a:off x="457199" y="3032839"/>
            <a:ext cx="2733675" cy="1306286"/>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7" name="Rectangle: Rounded Corners 26">
            <a:extLst>
              <a:ext uri="{FF2B5EF4-FFF2-40B4-BE49-F238E27FC236}">
                <a16:creationId xmlns:a16="http://schemas.microsoft.com/office/drawing/2014/main" id="{44535A7C-19E4-8C2F-045A-6C1C2A0B66D0}"/>
              </a:ext>
              <a:ext uri="{C183D7F6-B498-43B3-948B-1728B52AA6E4}">
                <adec:decorative xmlns:adec="http://schemas.microsoft.com/office/drawing/2017/decorative" val="1"/>
              </a:ext>
            </a:extLst>
          </p:cNvPr>
          <p:cNvSpPr>
            <a:spLocks/>
          </p:cNvSpPr>
          <p:nvPr/>
        </p:nvSpPr>
        <p:spPr bwMode="auto">
          <a:xfrm>
            <a:off x="3305175" y="3032839"/>
            <a:ext cx="2733675" cy="1306286"/>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8" name="Rectangle: Rounded Corners 27">
            <a:extLst>
              <a:ext uri="{FF2B5EF4-FFF2-40B4-BE49-F238E27FC236}">
                <a16:creationId xmlns:a16="http://schemas.microsoft.com/office/drawing/2014/main" id="{520F1115-DF8C-C1F0-90CA-6C2AD3FF2070}"/>
              </a:ext>
              <a:ext uri="{C183D7F6-B498-43B3-948B-1728B52AA6E4}">
                <adec:decorative xmlns:adec="http://schemas.microsoft.com/office/drawing/2017/decorative" val="1"/>
              </a:ext>
            </a:extLst>
          </p:cNvPr>
          <p:cNvSpPr>
            <a:spLocks/>
          </p:cNvSpPr>
          <p:nvPr/>
        </p:nvSpPr>
        <p:spPr bwMode="auto">
          <a:xfrm>
            <a:off x="6153151" y="3032839"/>
            <a:ext cx="2733675" cy="1306286"/>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9" name="Rectangle: Rounded Corners 28">
            <a:extLst>
              <a:ext uri="{FF2B5EF4-FFF2-40B4-BE49-F238E27FC236}">
                <a16:creationId xmlns:a16="http://schemas.microsoft.com/office/drawing/2014/main" id="{88DB9EB2-2DDE-0000-4E3B-651C2A50741A}"/>
              </a:ext>
              <a:ext uri="{C183D7F6-B498-43B3-948B-1728B52AA6E4}">
                <adec:decorative xmlns:adec="http://schemas.microsoft.com/office/drawing/2017/decorative" val="1"/>
              </a:ext>
            </a:extLst>
          </p:cNvPr>
          <p:cNvSpPr>
            <a:spLocks/>
          </p:cNvSpPr>
          <p:nvPr/>
        </p:nvSpPr>
        <p:spPr bwMode="auto">
          <a:xfrm>
            <a:off x="457199" y="4463143"/>
            <a:ext cx="2733675" cy="1306286"/>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0" name="Rectangle: Rounded Corners 29">
            <a:extLst>
              <a:ext uri="{FF2B5EF4-FFF2-40B4-BE49-F238E27FC236}">
                <a16:creationId xmlns:a16="http://schemas.microsoft.com/office/drawing/2014/main" id="{45447F03-F1A8-4ACA-3A72-69CD5632AE8A}"/>
              </a:ext>
              <a:ext uri="{C183D7F6-B498-43B3-948B-1728B52AA6E4}">
                <adec:decorative xmlns:adec="http://schemas.microsoft.com/office/drawing/2017/decorative" val="1"/>
              </a:ext>
            </a:extLst>
          </p:cNvPr>
          <p:cNvSpPr>
            <a:spLocks/>
          </p:cNvSpPr>
          <p:nvPr/>
        </p:nvSpPr>
        <p:spPr bwMode="auto">
          <a:xfrm>
            <a:off x="3305175" y="4463143"/>
            <a:ext cx="2733675" cy="1306286"/>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1" name="Rectangle: Rounded Corners 30">
            <a:extLst>
              <a:ext uri="{FF2B5EF4-FFF2-40B4-BE49-F238E27FC236}">
                <a16:creationId xmlns:a16="http://schemas.microsoft.com/office/drawing/2014/main" id="{A6BE924E-30B6-16D0-207B-4C087B378498}"/>
              </a:ext>
              <a:ext uri="{C183D7F6-B498-43B3-948B-1728B52AA6E4}">
                <adec:decorative xmlns:adec="http://schemas.microsoft.com/office/drawing/2017/decorative" val="1"/>
              </a:ext>
            </a:extLst>
          </p:cNvPr>
          <p:cNvSpPr>
            <a:spLocks/>
          </p:cNvSpPr>
          <p:nvPr/>
        </p:nvSpPr>
        <p:spPr bwMode="auto">
          <a:xfrm>
            <a:off x="9018353" y="3032839"/>
            <a:ext cx="2733675" cy="1306286"/>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2" name="Rectangle: Rounded Corners 31">
            <a:extLst>
              <a:ext uri="{FF2B5EF4-FFF2-40B4-BE49-F238E27FC236}">
                <a16:creationId xmlns:a16="http://schemas.microsoft.com/office/drawing/2014/main" id="{7D417817-A9C4-C2C9-9CC6-07F052CA431D}"/>
              </a:ext>
              <a:ext uri="{C183D7F6-B498-43B3-948B-1728B52AA6E4}">
                <adec:decorative xmlns:adec="http://schemas.microsoft.com/office/drawing/2017/decorative" val="1"/>
              </a:ext>
            </a:extLst>
          </p:cNvPr>
          <p:cNvSpPr>
            <a:spLocks/>
          </p:cNvSpPr>
          <p:nvPr/>
        </p:nvSpPr>
        <p:spPr bwMode="auto">
          <a:xfrm>
            <a:off x="6153149" y="4463143"/>
            <a:ext cx="2733675" cy="1306286"/>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3" name="!!BOX6">
            <a:extLst>
              <a:ext uri="{FF2B5EF4-FFF2-40B4-BE49-F238E27FC236}">
                <a16:creationId xmlns:a16="http://schemas.microsoft.com/office/drawing/2014/main" id="{E17E1157-DFEF-E1B2-BC71-58252C98308F}"/>
              </a:ext>
              <a:ext uri="{C183D7F6-B498-43B3-948B-1728B52AA6E4}">
                <adec:decorative xmlns:adec="http://schemas.microsoft.com/office/drawing/2017/decorative" val="1"/>
              </a:ext>
            </a:extLst>
          </p:cNvPr>
          <p:cNvSpPr>
            <a:spLocks/>
          </p:cNvSpPr>
          <p:nvPr/>
        </p:nvSpPr>
        <p:spPr bwMode="auto">
          <a:xfrm>
            <a:off x="3322403" y="2180643"/>
            <a:ext cx="8429625" cy="698979"/>
          </a:xfrm>
          <a:prstGeom prst="roundRect">
            <a:avLst>
              <a:gd name="adj" fmla="val 50000"/>
            </a:avLst>
          </a:prstGeom>
          <a:gradFill>
            <a:gsLst>
              <a:gs pos="52300">
                <a:srgbClr val="CB8DD1"/>
              </a:gs>
              <a:gs pos="0">
                <a:srgbClr val="FAADA4"/>
              </a:gs>
              <a:gs pos="100000">
                <a:srgbClr val="9B6CFE"/>
              </a:gs>
            </a:gsLst>
            <a:lin ang="2700000" scaled="1"/>
          </a:gradFill>
          <a:ln w="376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35" name="!!BOX6">
            <a:extLst>
              <a:ext uri="{FF2B5EF4-FFF2-40B4-BE49-F238E27FC236}">
                <a16:creationId xmlns:a16="http://schemas.microsoft.com/office/drawing/2014/main" id="{8458D875-3E5A-A70D-5002-A34014B06D13}"/>
              </a:ext>
              <a:ext uri="{C183D7F6-B498-43B3-948B-1728B52AA6E4}">
                <adec:decorative xmlns:adec="http://schemas.microsoft.com/office/drawing/2017/decorative" val="1"/>
              </a:ext>
            </a:extLst>
          </p:cNvPr>
          <p:cNvSpPr>
            <a:spLocks/>
          </p:cNvSpPr>
          <p:nvPr/>
        </p:nvSpPr>
        <p:spPr bwMode="auto">
          <a:xfrm>
            <a:off x="457201" y="2180643"/>
            <a:ext cx="2733674" cy="698979"/>
          </a:xfrm>
          <a:prstGeom prst="roundRect">
            <a:avLst>
              <a:gd name="adj" fmla="val 50000"/>
            </a:avLst>
          </a:prstGeom>
          <a:gradFill>
            <a:gsLst>
              <a:gs pos="50000">
                <a:srgbClr val="FCC053"/>
              </a:gs>
              <a:gs pos="0">
                <a:srgbClr val="FDD301"/>
              </a:gs>
              <a:gs pos="100000">
                <a:srgbClr val="FBAEA1"/>
              </a:gs>
            </a:gsLst>
            <a:lin ang="2700000" scaled="1"/>
          </a:gradFill>
          <a:ln w="3768" cap="flat">
            <a:noFill/>
            <a:prstDash val="solid"/>
            <a:miter/>
          </a:ln>
          <a:effectLst>
            <a:outerShdw blurRad="508000" dist="76200" dir="2700000" algn="tl" rotWithShape="0">
              <a:prstClr val="black">
                <a:alpha val="22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1600">
              <a:solidFill>
                <a:srgbClr val="000000"/>
              </a:solidFill>
              <a:latin typeface="Segoe UI"/>
            </a:endParaRPr>
          </a:p>
        </p:txBody>
      </p:sp>
      <p:sp>
        <p:nvSpPr>
          <p:cNvPr id="36" name="Rectangle 35">
            <a:extLst>
              <a:ext uri="{FF2B5EF4-FFF2-40B4-BE49-F238E27FC236}">
                <a16:creationId xmlns:a16="http://schemas.microsoft.com/office/drawing/2014/main" id="{151FB99A-249D-273E-6FC4-577890AE1352}"/>
              </a:ext>
              <a:ext uri="{C183D7F6-B498-43B3-948B-1728B52AA6E4}">
                <adec:decorative xmlns:adec="http://schemas.microsoft.com/office/drawing/2017/decorative" val="1"/>
              </a:ext>
            </a:extLst>
          </p:cNvPr>
          <p:cNvSpPr/>
          <p:nvPr/>
        </p:nvSpPr>
        <p:spPr bwMode="auto">
          <a:xfrm>
            <a:off x="457199" y="2274678"/>
            <a:ext cx="2294487" cy="51090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ts val="600"/>
              </a:spcAft>
              <a:buClrTx/>
              <a:buSzTx/>
              <a:buFontTx/>
              <a:buNone/>
              <a:tabLst/>
              <a:defRPr/>
            </a:pPr>
            <a:r>
              <a:rPr kumimoji="0" lang="en-GB" sz="14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For shared devices</a:t>
            </a:r>
          </a:p>
        </p:txBody>
      </p:sp>
      <p:grpSp>
        <p:nvGrpSpPr>
          <p:cNvPr id="253" name="Group 252">
            <a:extLst>
              <a:ext uri="{FF2B5EF4-FFF2-40B4-BE49-F238E27FC236}">
                <a16:creationId xmlns:a16="http://schemas.microsoft.com/office/drawing/2014/main" id="{2915DA2F-D712-8126-EE5C-50AB8AE3BF39}"/>
              </a:ext>
              <a:ext uri="{C183D7F6-B498-43B3-948B-1728B52AA6E4}">
                <adec:decorative xmlns:adec="http://schemas.microsoft.com/office/drawing/2017/decorative" val="1"/>
              </a:ext>
            </a:extLst>
          </p:cNvPr>
          <p:cNvGrpSpPr/>
          <p:nvPr/>
        </p:nvGrpSpPr>
        <p:grpSpPr>
          <a:xfrm>
            <a:off x="2751687" y="2414367"/>
            <a:ext cx="230609" cy="231532"/>
            <a:chOff x="3880453" y="5148625"/>
            <a:chExt cx="230609" cy="231532"/>
          </a:xfrm>
        </p:grpSpPr>
        <p:grpSp>
          <p:nvGrpSpPr>
            <p:cNvPr id="254" name="Group 253">
              <a:extLst>
                <a:ext uri="{FF2B5EF4-FFF2-40B4-BE49-F238E27FC236}">
                  <a16:creationId xmlns:a16="http://schemas.microsoft.com/office/drawing/2014/main" id="{94CCEB2B-F9A2-7A6E-5509-C052CCDDE29D}"/>
                </a:ext>
              </a:extLst>
            </p:cNvPr>
            <p:cNvGrpSpPr/>
            <p:nvPr/>
          </p:nvGrpSpPr>
          <p:grpSpPr>
            <a:xfrm>
              <a:off x="3880453" y="5148625"/>
              <a:ext cx="230609" cy="231532"/>
              <a:chOff x="-1827186" y="5547821"/>
              <a:chExt cx="624246" cy="626744"/>
            </a:xfrm>
          </p:grpSpPr>
          <p:pic>
            <p:nvPicPr>
              <p:cNvPr id="256" name="Picture 255">
                <a:extLst>
                  <a:ext uri="{FF2B5EF4-FFF2-40B4-BE49-F238E27FC236}">
                    <a16:creationId xmlns:a16="http://schemas.microsoft.com/office/drawing/2014/main" id="{E307FB94-4A04-356B-EDEE-7C5FE4C99C4D}"/>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257" name="Graphic 256" descr="Cursor with solid fill">
                <a:extLst>
                  <a:ext uri="{FF2B5EF4-FFF2-40B4-BE49-F238E27FC236}">
                    <a16:creationId xmlns:a16="http://schemas.microsoft.com/office/drawing/2014/main" id="{D7647E27-6C97-EB7B-C5BC-32F328359BE3}"/>
                  </a:ext>
                </a:extLst>
              </p:cNvPr>
              <p:cNvPicPr>
                <a:picLocks noChangeAspect="1"/>
              </p:cNvPicPr>
              <p:nvPr/>
            </p:nvPicPr>
            <p:blipFill>
              <a:blip r:embed="rId5">
                <a:lum bright="-100000"/>
                <a:extLst>
                  <a:ext uri="{96DAC541-7B7A-43D3-8B79-37D633B846F1}">
                    <asvg:svgBlip xmlns:asvg="http://schemas.microsoft.com/office/drawing/2016/SVG/main" r:embed="rId6"/>
                  </a:ext>
                </a:extLst>
              </a:blip>
              <a:stretch>
                <a:fillRect/>
              </a:stretch>
            </p:blipFill>
            <p:spPr>
              <a:xfrm>
                <a:off x="-1776065" y="5600192"/>
                <a:ext cx="522002" cy="522002"/>
              </a:xfrm>
              <a:prstGeom prst="rect">
                <a:avLst/>
              </a:prstGeom>
            </p:spPr>
          </p:pic>
        </p:grpSp>
        <p:sp>
          <p:nvSpPr>
            <p:cNvPr id="255" name="Oval 254">
              <a:hlinkClick r:id="rId7" action="ppaction://hlinksldjump"/>
              <a:extLst>
                <a:ext uri="{FF2B5EF4-FFF2-40B4-BE49-F238E27FC236}">
                  <a16:creationId xmlns:a16="http://schemas.microsoft.com/office/drawing/2014/main" id="{1B371444-57E6-6555-E065-776E2AE364B9}"/>
                </a:ext>
              </a:extLst>
            </p:cNvPr>
            <p:cNvSpPr>
              <a:spLocks/>
            </p:cNvSpPr>
            <p:nvPr/>
          </p:nvSpPr>
          <p:spPr bwMode="auto">
            <a:xfrm>
              <a:off x="3880453" y="5148625"/>
              <a:ext cx="230609" cy="231532"/>
            </a:xfrm>
            <a:prstGeom prst="ellipse">
              <a:avLst/>
            </a:prstGeom>
            <a:solidFill>
              <a:schemeClr val="accent3">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42" name="Rectangle 41">
            <a:extLst>
              <a:ext uri="{FF2B5EF4-FFF2-40B4-BE49-F238E27FC236}">
                <a16:creationId xmlns:a16="http://schemas.microsoft.com/office/drawing/2014/main" id="{784950C8-C295-28BB-572A-FBFA9EFCEEF1}"/>
              </a:ext>
              <a:ext uri="{C183D7F6-B498-43B3-948B-1728B52AA6E4}">
                <adec:decorative xmlns:adec="http://schemas.microsoft.com/office/drawing/2017/decorative" val="1"/>
              </a:ext>
            </a:extLst>
          </p:cNvPr>
          <p:cNvSpPr/>
          <p:nvPr/>
        </p:nvSpPr>
        <p:spPr bwMode="auto">
          <a:xfrm>
            <a:off x="3341580" y="2274678"/>
            <a:ext cx="8331079" cy="51090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ts val="600"/>
              </a:spcAft>
              <a:buClrTx/>
              <a:buSzTx/>
              <a:buFontTx/>
              <a:buNone/>
              <a:tabLst/>
              <a:defRPr/>
            </a:pPr>
            <a:r>
              <a:rPr lang="en-GB" sz="1400">
                <a:solidFill>
                  <a:srgbClr val="000000"/>
                </a:solidFill>
                <a:latin typeface="Segoe UI Semibold"/>
                <a:ea typeface="Segoe UI" pitchFamily="34" charset="0"/>
                <a:cs typeface="Segoe UI" pitchFamily="34" charset="0"/>
              </a:rPr>
              <a:t>General</a:t>
            </a:r>
            <a:endParaRPr kumimoji="0" lang="en-GB" sz="14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endParaRPr>
          </a:p>
        </p:txBody>
      </p:sp>
      <p:grpSp>
        <p:nvGrpSpPr>
          <p:cNvPr id="45" name="Group 44">
            <a:extLst>
              <a:ext uri="{FF2B5EF4-FFF2-40B4-BE49-F238E27FC236}">
                <a16:creationId xmlns:a16="http://schemas.microsoft.com/office/drawing/2014/main" id="{5B184E8F-C45D-7240-AC86-D8D23BDC22D3}"/>
              </a:ext>
              <a:ext uri="{C183D7F6-B498-43B3-948B-1728B52AA6E4}">
                <adec:decorative xmlns:adec="http://schemas.microsoft.com/office/drawing/2017/decorative" val="1"/>
              </a:ext>
            </a:extLst>
          </p:cNvPr>
          <p:cNvGrpSpPr/>
          <p:nvPr/>
        </p:nvGrpSpPr>
        <p:grpSpPr>
          <a:xfrm>
            <a:off x="584199" y="3396862"/>
            <a:ext cx="578240" cy="578240"/>
            <a:chOff x="3966032" y="2902995"/>
            <a:chExt cx="2937462" cy="2937462"/>
          </a:xfrm>
        </p:grpSpPr>
        <p:grpSp>
          <p:nvGrpSpPr>
            <p:cNvPr id="46" name="Group 45">
              <a:extLst>
                <a:ext uri="{FF2B5EF4-FFF2-40B4-BE49-F238E27FC236}">
                  <a16:creationId xmlns:a16="http://schemas.microsoft.com/office/drawing/2014/main" id="{3EFE3354-CD3C-DB21-5AB6-33A888651866}"/>
                </a:ext>
              </a:extLst>
            </p:cNvPr>
            <p:cNvGrpSpPr/>
            <p:nvPr/>
          </p:nvGrpSpPr>
          <p:grpSpPr>
            <a:xfrm>
              <a:off x="3966032" y="2902995"/>
              <a:ext cx="2937462" cy="2937462"/>
              <a:chOff x="3107352" y="3505200"/>
              <a:chExt cx="2247900" cy="2247900"/>
            </a:xfrm>
          </p:grpSpPr>
          <p:sp useBgFill="1">
            <p:nvSpPr>
              <p:cNvPr id="48" name="Oval 47">
                <a:extLst>
                  <a:ext uri="{FF2B5EF4-FFF2-40B4-BE49-F238E27FC236}">
                    <a16:creationId xmlns:a16="http://schemas.microsoft.com/office/drawing/2014/main" id="{6C3B31D1-75BB-9FD4-E815-9661E338E2E0}"/>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49" name="Oval 48">
                <a:extLst>
                  <a:ext uri="{FF2B5EF4-FFF2-40B4-BE49-F238E27FC236}">
                    <a16:creationId xmlns:a16="http://schemas.microsoft.com/office/drawing/2014/main" id="{1733001D-BC23-117F-7B1E-98E667BA781C}"/>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47" name="Oval 46">
              <a:extLst>
                <a:ext uri="{FF2B5EF4-FFF2-40B4-BE49-F238E27FC236}">
                  <a16:creationId xmlns:a16="http://schemas.microsoft.com/office/drawing/2014/main" id="{001B3063-06F7-BBA6-3937-1220F9EDC073}"/>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50" name="Oval 49">
            <a:extLst>
              <a:ext uri="{FF2B5EF4-FFF2-40B4-BE49-F238E27FC236}">
                <a16:creationId xmlns:a16="http://schemas.microsoft.com/office/drawing/2014/main" id="{93CBC601-E25A-623B-95A3-30252E764466}"/>
              </a:ext>
              <a:ext uri="{C183D7F6-B498-43B3-948B-1728B52AA6E4}">
                <adec:decorative xmlns:adec="http://schemas.microsoft.com/office/drawing/2017/decorative" val="1"/>
              </a:ext>
            </a:extLst>
          </p:cNvPr>
          <p:cNvSpPr/>
          <p:nvPr/>
        </p:nvSpPr>
        <p:spPr>
          <a:xfrm>
            <a:off x="624255" y="3436919"/>
            <a:ext cx="498126" cy="498126"/>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endParaRPr>
          </a:p>
        </p:txBody>
      </p:sp>
      <p:grpSp>
        <p:nvGrpSpPr>
          <p:cNvPr id="51" name="Group 50">
            <a:extLst>
              <a:ext uri="{FF2B5EF4-FFF2-40B4-BE49-F238E27FC236}">
                <a16:creationId xmlns:a16="http://schemas.microsoft.com/office/drawing/2014/main" id="{F51F3391-82BA-EFC8-CABA-A1BF88C11B7F}"/>
              </a:ext>
              <a:ext uri="{C183D7F6-B498-43B3-948B-1728B52AA6E4}">
                <adec:decorative xmlns:adec="http://schemas.microsoft.com/office/drawing/2017/decorative" val="1"/>
              </a:ext>
            </a:extLst>
          </p:cNvPr>
          <p:cNvGrpSpPr/>
          <p:nvPr/>
        </p:nvGrpSpPr>
        <p:grpSpPr>
          <a:xfrm>
            <a:off x="3432175" y="3396862"/>
            <a:ext cx="578240" cy="578240"/>
            <a:chOff x="3966032" y="2902995"/>
            <a:chExt cx="2937462" cy="2937462"/>
          </a:xfrm>
        </p:grpSpPr>
        <p:grpSp>
          <p:nvGrpSpPr>
            <p:cNvPr id="52" name="Group 51">
              <a:extLst>
                <a:ext uri="{FF2B5EF4-FFF2-40B4-BE49-F238E27FC236}">
                  <a16:creationId xmlns:a16="http://schemas.microsoft.com/office/drawing/2014/main" id="{17BBC40F-295D-5E13-409F-740788730611}"/>
                </a:ext>
              </a:extLst>
            </p:cNvPr>
            <p:cNvGrpSpPr/>
            <p:nvPr/>
          </p:nvGrpSpPr>
          <p:grpSpPr>
            <a:xfrm>
              <a:off x="3966032" y="2902995"/>
              <a:ext cx="2937462" cy="2937462"/>
              <a:chOff x="3107352" y="3505200"/>
              <a:chExt cx="2247900" cy="2247900"/>
            </a:xfrm>
          </p:grpSpPr>
          <p:sp useBgFill="1">
            <p:nvSpPr>
              <p:cNvPr id="54" name="Oval 53">
                <a:extLst>
                  <a:ext uri="{FF2B5EF4-FFF2-40B4-BE49-F238E27FC236}">
                    <a16:creationId xmlns:a16="http://schemas.microsoft.com/office/drawing/2014/main" id="{607401F2-847B-E483-A330-B43ABC28A5F0}"/>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55" name="Oval 54">
                <a:extLst>
                  <a:ext uri="{FF2B5EF4-FFF2-40B4-BE49-F238E27FC236}">
                    <a16:creationId xmlns:a16="http://schemas.microsoft.com/office/drawing/2014/main" id="{0E1FE440-B296-AF5C-A602-CE8231B1A866}"/>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53" name="Oval 52">
              <a:extLst>
                <a:ext uri="{FF2B5EF4-FFF2-40B4-BE49-F238E27FC236}">
                  <a16:creationId xmlns:a16="http://schemas.microsoft.com/office/drawing/2014/main" id="{41A55983-4126-A16B-805B-BF9E3A654505}"/>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56" name="Oval 55">
            <a:extLst>
              <a:ext uri="{FF2B5EF4-FFF2-40B4-BE49-F238E27FC236}">
                <a16:creationId xmlns:a16="http://schemas.microsoft.com/office/drawing/2014/main" id="{8CFDA532-AAEA-89D7-CC43-B27540E6F5B7}"/>
              </a:ext>
              <a:ext uri="{C183D7F6-B498-43B3-948B-1728B52AA6E4}">
                <adec:decorative xmlns:adec="http://schemas.microsoft.com/office/drawing/2017/decorative" val="1"/>
              </a:ext>
            </a:extLst>
          </p:cNvPr>
          <p:cNvSpPr/>
          <p:nvPr/>
        </p:nvSpPr>
        <p:spPr>
          <a:xfrm>
            <a:off x="3472231" y="3436919"/>
            <a:ext cx="498126" cy="498126"/>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endParaRPr>
          </a:p>
        </p:txBody>
      </p:sp>
      <p:grpSp>
        <p:nvGrpSpPr>
          <p:cNvPr id="57" name="Group 56">
            <a:extLst>
              <a:ext uri="{FF2B5EF4-FFF2-40B4-BE49-F238E27FC236}">
                <a16:creationId xmlns:a16="http://schemas.microsoft.com/office/drawing/2014/main" id="{7F0E4885-4644-0C8D-05BE-8DDECF92F138}"/>
              </a:ext>
              <a:ext uri="{C183D7F6-B498-43B3-948B-1728B52AA6E4}">
                <adec:decorative xmlns:adec="http://schemas.microsoft.com/office/drawing/2017/decorative" val="1"/>
              </a:ext>
            </a:extLst>
          </p:cNvPr>
          <p:cNvGrpSpPr/>
          <p:nvPr/>
        </p:nvGrpSpPr>
        <p:grpSpPr>
          <a:xfrm>
            <a:off x="6280149" y="3396862"/>
            <a:ext cx="578240" cy="578240"/>
            <a:chOff x="3966032" y="2902995"/>
            <a:chExt cx="2937462" cy="2937462"/>
          </a:xfrm>
        </p:grpSpPr>
        <p:grpSp>
          <p:nvGrpSpPr>
            <p:cNvPr id="58" name="Group 57">
              <a:extLst>
                <a:ext uri="{FF2B5EF4-FFF2-40B4-BE49-F238E27FC236}">
                  <a16:creationId xmlns:a16="http://schemas.microsoft.com/office/drawing/2014/main" id="{46EA1CCA-D344-F5AA-09FA-0AF24FB4E28A}"/>
                </a:ext>
              </a:extLst>
            </p:cNvPr>
            <p:cNvGrpSpPr/>
            <p:nvPr/>
          </p:nvGrpSpPr>
          <p:grpSpPr>
            <a:xfrm>
              <a:off x="3966032" y="2902995"/>
              <a:ext cx="2937462" cy="2937462"/>
              <a:chOff x="3107352" y="3505200"/>
              <a:chExt cx="2247900" cy="2247900"/>
            </a:xfrm>
          </p:grpSpPr>
          <p:sp useBgFill="1">
            <p:nvSpPr>
              <p:cNvPr id="60" name="Oval 59">
                <a:extLst>
                  <a:ext uri="{FF2B5EF4-FFF2-40B4-BE49-F238E27FC236}">
                    <a16:creationId xmlns:a16="http://schemas.microsoft.com/office/drawing/2014/main" id="{59FC8F6A-4121-FC14-3341-C8EF9DC78696}"/>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61" name="Oval 60">
                <a:extLst>
                  <a:ext uri="{FF2B5EF4-FFF2-40B4-BE49-F238E27FC236}">
                    <a16:creationId xmlns:a16="http://schemas.microsoft.com/office/drawing/2014/main" id="{A88F7EBC-7ABB-4569-C7C6-3648B467EA02}"/>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59" name="Oval 58">
              <a:extLst>
                <a:ext uri="{FF2B5EF4-FFF2-40B4-BE49-F238E27FC236}">
                  <a16:creationId xmlns:a16="http://schemas.microsoft.com/office/drawing/2014/main" id="{2429F67B-A5B0-8754-5685-F0C35428668B}"/>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62" name="Oval 61">
            <a:extLst>
              <a:ext uri="{FF2B5EF4-FFF2-40B4-BE49-F238E27FC236}">
                <a16:creationId xmlns:a16="http://schemas.microsoft.com/office/drawing/2014/main" id="{34EF234C-BA62-4BAA-AFE9-118C4286591A}"/>
              </a:ext>
              <a:ext uri="{C183D7F6-B498-43B3-948B-1728B52AA6E4}">
                <adec:decorative xmlns:adec="http://schemas.microsoft.com/office/drawing/2017/decorative" val="1"/>
              </a:ext>
            </a:extLst>
          </p:cNvPr>
          <p:cNvSpPr/>
          <p:nvPr/>
        </p:nvSpPr>
        <p:spPr>
          <a:xfrm>
            <a:off x="6320205" y="3436919"/>
            <a:ext cx="498126" cy="498126"/>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endParaRPr>
          </a:p>
        </p:txBody>
      </p:sp>
      <p:grpSp>
        <p:nvGrpSpPr>
          <p:cNvPr id="63" name="Group 62">
            <a:extLst>
              <a:ext uri="{FF2B5EF4-FFF2-40B4-BE49-F238E27FC236}">
                <a16:creationId xmlns:a16="http://schemas.microsoft.com/office/drawing/2014/main" id="{FDB3E455-1C3F-9735-EA66-152B83E31685}"/>
              </a:ext>
              <a:ext uri="{C183D7F6-B498-43B3-948B-1728B52AA6E4}">
                <adec:decorative xmlns:adec="http://schemas.microsoft.com/office/drawing/2017/decorative" val="1"/>
              </a:ext>
            </a:extLst>
          </p:cNvPr>
          <p:cNvGrpSpPr/>
          <p:nvPr/>
        </p:nvGrpSpPr>
        <p:grpSpPr>
          <a:xfrm>
            <a:off x="9128125" y="3396862"/>
            <a:ext cx="578240" cy="578240"/>
            <a:chOff x="3966032" y="2902995"/>
            <a:chExt cx="2937462" cy="2937462"/>
          </a:xfrm>
        </p:grpSpPr>
        <p:grpSp>
          <p:nvGrpSpPr>
            <p:cNvPr id="64" name="Group 63">
              <a:extLst>
                <a:ext uri="{FF2B5EF4-FFF2-40B4-BE49-F238E27FC236}">
                  <a16:creationId xmlns:a16="http://schemas.microsoft.com/office/drawing/2014/main" id="{D4EF1EBB-4441-983D-264A-2E4E3E98D28F}"/>
                </a:ext>
              </a:extLst>
            </p:cNvPr>
            <p:cNvGrpSpPr/>
            <p:nvPr/>
          </p:nvGrpSpPr>
          <p:grpSpPr>
            <a:xfrm>
              <a:off x="3966032" y="2902995"/>
              <a:ext cx="2937462" cy="2937462"/>
              <a:chOff x="3107352" y="3505200"/>
              <a:chExt cx="2247900" cy="2247900"/>
            </a:xfrm>
          </p:grpSpPr>
          <p:sp useBgFill="1">
            <p:nvSpPr>
              <p:cNvPr id="66" name="Oval 65">
                <a:extLst>
                  <a:ext uri="{FF2B5EF4-FFF2-40B4-BE49-F238E27FC236}">
                    <a16:creationId xmlns:a16="http://schemas.microsoft.com/office/drawing/2014/main" id="{CC4AFB14-7084-CE7E-00FD-0EBE686F8723}"/>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67" name="Oval 66">
                <a:extLst>
                  <a:ext uri="{FF2B5EF4-FFF2-40B4-BE49-F238E27FC236}">
                    <a16:creationId xmlns:a16="http://schemas.microsoft.com/office/drawing/2014/main" id="{8A43BA6F-8EB1-FDEE-0A7B-E01BFBD491AA}"/>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65" name="Oval 64">
              <a:extLst>
                <a:ext uri="{FF2B5EF4-FFF2-40B4-BE49-F238E27FC236}">
                  <a16:creationId xmlns:a16="http://schemas.microsoft.com/office/drawing/2014/main" id="{BE5C3D60-8625-D96C-ADAD-EB924CB7F5A2}"/>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68" name="Oval 67">
            <a:extLst>
              <a:ext uri="{FF2B5EF4-FFF2-40B4-BE49-F238E27FC236}">
                <a16:creationId xmlns:a16="http://schemas.microsoft.com/office/drawing/2014/main" id="{6DAA502B-310B-1CF7-BDC9-D05EAFC3E8BF}"/>
              </a:ext>
              <a:ext uri="{C183D7F6-B498-43B3-948B-1728B52AA6E4}">
                <adec:decorative xmlns:adec="http://schemas.microsoft.com/office/drawing/2017/decorative" val="1"/>
              </a:ext>
            </a:extLst>
          </p:cNvPr>
          <p:cNvSpPr/>
          <p:nvPr/>
        </p:nvSpPr>
        <p:spPr>
          <a:xfrm>
            <a:off x="9168181" y="3436919"/>
            <a:ext cx="498126" cy="498126"/>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endParaRPr>
          </a:p>
        </p:txBody>
      </p:sp>
      <p:grpSp>
        <p:nvGrpSpPr>
          <p:cNvPr id="69" name="Group 68">
            <a:extLst>
              <a:ext uri="{FF2B5EF4-FFF2-40B4-BE49-F238E27FC236}">
                <a16:creationId xmlns:a16="http://schemas.microsoft.com/office/drawing/2014/main" id="{0E1C4CDA-5F5F-96F6-4DEA-9503AB3CAC3A}"/>
              </a:ext>
              <a:ext uri="{C183D7F6-B498-43B3-948B-1728B52AA6E4}">
                <adec:decorative xmlns:adec="http://schemas.microsoft.com/office/drawing/2017/decorative" val="1"/>
              </a:ext>
            </a:extLst>
          </p:cNvPr>
          <p:cNvGrpSpPr/>
          <p:nvPr/>
        </p:nvGrpSpPr>
        <p:grpSpPr>
          <a:xfrm>
            <a:off x="584199" y="4827166"/>
            <a:ext cx="578240" cy="578240"/>
            <a:chOff x="3966032" y="2902995"/>
            <a:chExt cx="2937462" cy="2937462"/>
          </a:xfrm>
        </p:grpSpPr>
        <p:grpSp>
          <p:nvGrpSpPr>
            <p:cNvPr id="70" name="Group 69">
              <a:extLst>
                <a:ext uri="{FF2B5EF4-FFF2-40B4-BE49-F238E27FC236}">
                  <a16:creationId xmlns:a16="http://schemas.microsoft.com/office/drawing/2014/main" id="{6E14741B-D81B-1F7A-94B4-CD07D4B3DFE6}"/>
                </a:ext>
              </a:extLst>
            </p:cNvPr>
            <p:cNvGrpSpPr/>
            <p:nvPr/>
          </p:nvGrpSpPr>
          <p:grpSpPr>
            <a:xfrm>
              <a:off x="3966032" y="2902995"/>
              <a:ext cx="2937462" cy="2937462"/>
              <a:chOff x="3107352" y="3505200"/>
              <a:chExt cx="2247900" cy="2247900"/>
            </a:xfrm>
          </p:grpSpPr>
          <p:sp useBgFill="1">
            <p:nvSpPr>
              <p:cNvPr id="72" name="Oval 71">
                <a:extLst>
                  <a:ext uri="{FF2B5EF4-FFF2-40B4-BE49-F238E27FC236}">
                    <a16:creationId xmlns:a16="http://schemas.microsoft.com/office/drawing/2014/main" id="{EB15869E-E871-CF41-15E0-629735864E0D}"/>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73" name="Oval 72">
                <a:extLst>
                  <a:ext uri="{FF2B5EF4-FFF2-40B4-BE49-F238E27FC236}">
                    <a16:creationId xmlns:a16="http://schemas.microsoft.com/office/drawing/2014/main" id="{C7DCCD43-BF06-30B7-CB0D-8085A30AA7CC}"/>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71" name="Oval 70">
              <a:extLst>
                <a:ext uri="{FF2B5EF4-FFF2-40B4-BE49-F238E27FC236}">
                  <a16:creationId xmlns:a16="http://schemas.microsoft.com/office/drawing/2014/main" id="{0606C81E-D465-1460-9DC9-A9BF5E659D15}"/>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74" name="Oval 73">
            <a:extLst>
              <a:ext uri="{FF2B5EF4-FFF2-40B4-BE49-F238E27FC236}">
                <a16:creationId xmlns:a16="http://schemas.microsoft.com/office/drawing/2014/main" id="{B23EE545-1CE5-873F-CF46-9693C8B8042F}"/>
              </a:ext>
              <a:ext uri="{C183D7F6-B498-43B3-948B-1728B52AA6E4}">
                <adec:decorative xmlns:adec="http://schemas.microsoft.com/office/drawing/2017/decorative" val="1"/>
              </a:ext>
            </a:extLst>
          </p:cNvPr>
          <p:cNvSpPr/>
          <p:nvPr/>
        </p:nvSpPr>
        <p:spPr>
          <a:xfrm>
            <a:off x="624255" y="4867223"/>
            <a:ext cx="498126" cy="498126"/>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endParaRPr>
          </a:p>
        </p:txBody>
      </p:sp>
      <p:grpSp>
        <p:nvGrpSpPr>
          <p:cNvPr id="75" name="Group 74">
            <a:extLst>
              <a:ext uri="{FF2B5EF4-FFF2-40B4-BE49-F238E27FC236}">
                <a16:creationId xmlns:a16="http://schemas.microsoft.com/office/drawing/2014/main" id="{27E8A0ED-3CD7-B810-6BA6-F2E5E0C3C44D}"/>
              </a:ext>
              <a:ext uri="{C183D7F6-B498-43B3-948B-1728B52AA6E4}">
                <adec:decorative xmlns:adec="http://schemas.microsoft.com/office/drawing/2017/decorative" val="1"/>
              </a:ext>
            </a:extLst>
          </p:cNvPr>
          <p:cNvGrpSpPr/>
          <p:nvPr/>
        </p:nvGrpSpPr>
        <p:grpSpPr>
          <a:xfrm>
            <a:off x="3432175" y="4827166"/>
            <a:ext cx="578240" cy="578240"/>
            <a:chOff x="3966032" y="2902995"/>
            <a:chExt cx="2937462" cy="2937462"/>
          </a:xfrm>
        </p:grpSpPr>
        <p:grpSp>
          <p:nvGrpSpPr>
            <p:cNvPr id="76" name="Group 75">
              <a:extLst>
                <a:ext uri="{FF2B5EF4-FFF2-40B4-BE49-F238E27FC236}">
                  <a16:creationId xmlns:a16="http://schemas.microsoft.com/office/drawing/2014/main" id="{ABBED599-825F-B658-6786-CB1ACBB1BAAA}"/>
                </a:ext>
              </a:extLst>
            </p:cNvPr>
            <p:cNvGrpSpPr/>
            <p:nvPr/>
          </p:nvGrpSpPr>
          <p:grpSpPr>
            <a:xfrm>
              <a:off x="3966032" y="2902995"/>
              <a:ext cx="2937462" cy="2937462"/>
              <a:chOff x="3107352" y="3505200"/>
              <a:chExt cx="2247900" cy="2247900"/>
            </a:xfrm>
          </p:grpSpPr>
          <p:sp useBgFill="1">
            <p:nvSpPr>
              <p:cNvPr id="78" name="Oval 77">
                <a:extLst>
                  <a:ext uri="{FF2B5EF4-FFF2-40B4-BE49-F238E27FC236}">
                    <a16:creationId xmlns:a16="http://schemas.microsoft.com/office/drawing/2014/main" id="{567E9F67-3185-0572-01B3-3392BB6F554A}"/>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79" name="Oval 78">
                <a:extLst>
                  <a:ext uri="{FF2B5EF4-FFF2-40B4-BE49-F238E27FC236}">
                    <a16:creationId xmlns:a16="http://schemas.microsoft.com/office/drawing/2014/main" id="{CC01552B-EB4E-E247-0F2D-9A289381A7A6}"/>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77" name="Oval 76">
              <a:extLst>
                <a:ext uri="{FF2B5EF4-FFF2-40B4-BE49-F238E27FC236}">
                  <a16:creationId xmlns:a16="http://schemas.microsoft.com/office/drawing/2014/main" id="{3F16CB2D-31E7-3675-B34F-44F9DD72E3DE}"/>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80" name="Oval 79">
            <a:extLst>
              <a:ext uri="{FF2B5EF4-FFF2-40B4-BE49-F238E27FC236}">
                <a16:creationId xmlns:a16="http://schemas.microsoft.com/office/drawing/2014/main" id="{2807FC95-7F5E-BE96-414B-C9ADC67D9C7B}"/>
              </a:ext>
              <a:ext uri="{C183D7F6-B498-43B3-948B-1728B52AA6E4}">
                <adec:decorative xmlns:adec="http://schemas.microsoft.com/office/drawing/2017/decorative" val="1"/>
              </a:ext>
            </a:extLst>
          </p:cNvPr>
          <p:cNvSpPr/>
          <p:nvPr/>
        </p:nvSpPr>
        <p:spPr>
          <a:xfrm>
            <a:off x="3472231" y="4867223"/>
            <a:ext cx="498126" cy="498126"/>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endParaRPr>
          </a:p>
        </p:txBody>
      </p:sp>
      <p:grpSp>
        <p:nvGrpSpPr>
          <p:cNvPr id="81" name="Group 80">
            <a:extLst>
              <a:ext uri="{FF2B5EF4-FFF2-40B4-BE49-F238E27FC236}">
                <a16:creationId xmlns:a16="http://schemas.microsoft.com/office/drawing/2014/main" id="{A10CC39A-82ED-554F-17DC-5233D09E9AD5}"/>
              </a:ext>
              <a:ext uri="{C183D7F6-B498-43B3-948B-1728B52AA6E4}">
                <adec:decorative xmlns:adec="http://schemas.microsoft.com/office/drawing/2017/decorative" val="1"/>
              </a:ext>
            </a:extLst>
          </p:cNvPr>
          <p:cNvGrpSpPr/>
          <p:nvPr/>
        </p:nvGrpSpPr>
        <p:grpSpPr>
          <a:xfrm>
            <a:off x="6280149" y="4827166"/>
            <a:ext cx="578240" cy="578240"/>
            <a:chOff x="3966032" y="2902995"/>
            <a:chExt cx="2937462" cy="2937462"/>
          </a:xfrm>
        </p:grpSpPr>
        <p:grpSp>
          <p:nvGrpSpPr>
            <p:cNvPr id="82" name="Group 81">
              <a:extLst>
                <a:ext uri="{FF2B5EF4-FFF2-40B4-BE49-F238E27FC236}">
                  <a16:creationId xmlns:a16="http://schemas.microsoft.com/office/drawing/2014/main" id="{D840A7DB-A624-B8DA-8243-702D95466095}"/>
                </a:ext>
              </a:extLst>
            </p:cNvPr>
            <p:cNvGrpSpPr/>
            <p:nvPr/>
          </p:nvGrpSpPr>
          <p:grpSpPr>
            <a:xfrm>
              <a:off x="3966032" y="2902995"/>
              <a:ext cx="2937462" cy="2937462"/>
              <a:chOff x="3107352" y="3505200"/>
              <a:chExt cx="2247900" cy="2247900"/>
            </a:xfrm>
          </p:grpSpPr>
          <p:sp useBgFill="1">
            <p:nvSpPr>
              <p:cNvPr id="84" name="Oval 83">
                <a:extLst>
                  <a:ext uri="{FF2B5EF4-FFF2-40B4-BE49-F238E27FC236}">
                    <a16:creationId xmlns:a16="http://schemas.microsoft.com/office/drawing/2014/main" id="{70DBB8DD-9BD4-C882-9092-14D30D35BE3E}"/>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85" name="Oval 84">
                <a:extLst>
                  <a:ext uri="{FF2B5EF4-FFF2-40B4-BE49-F238E27FC236}">
                    <a16:creationId xmlns:a16="http://schemas.microsoft.com/office/drawing/2014/main" id="{5AB00E9C-D0BB-320B-B821-86B5165FA82A}"/>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83" name="Oval 82">
              <a:extLst>
                <a:ext uri="{FF2B5EF4-FFF2-40B4-BE49-F238E27FC236}">
                  <a16:creationId xmlns:a16="http://schemas.microsoft.com/office/drawing/2014/main" id="{1B45A350-439B-6D0A-C690-A08950C45EDA}"/>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86" name="Oval 85">
            <a:extLst>
              <a:ext uri="{FF2B5EF4-FFF2-40B4-BE49-F238E27FC236}">
                <a16:creationId xmlns:a16="http://schemas.microsoft.com/office/drawing/2014/main" id="{B64E2121-CDC0-ECC3-E1FE-2A5891AC6927}"/>
              </a:ext>
              <a:ext uri="{C183D7F6-B498-43B3-948B-1728B52AA6E4}">
                <adec:decorative xmlns:adec="http://schemas.microsoft.com/office/drawing/2017/decorative" val="1"/>
              </a:ext>
            </a:extLst>
          </p:cNvPr>
          <p:cNvSpPr/>
          <p:nvPr/>
        </p:nvSpPr>
        <p:spPr>
          <a:xfrm>
            <a:off x="6320205" y="4867223"/>
            <a:ext cx="498126" cy="498126"/>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endParaRPr>
          </a:p>
        </p:txBody>
      </p:sp>
      <p:sp>
        <p:nvSpPr>
          <p:cNvPr id="87" name="Rectangle 86">
            <a:extLst>
              <a:ext uri="{FF2B5EF4-FFF2-40B4-BE49-F238E27FC236}">
                <a16:creationId xmlns:a16="http://schemas.microsoft.com/office/drawing/2014/main" id="{D0951D54-0318-A778-2863-48E30BB28B30}"/>
              </a:ext>
              <a:ext uri="{C183D7F6-B498-43B3-948B-1728B52AA6E4}">
                <adec:decorative xmlns:adec="http://schemas.microsoft.com/office/drawing/2017/decorative" val="1"/>
              </a:ext>
            </a:extLst>
          </p:cNvPr>
          <p:cNvSpPr/>
          <p:nvPr/>
        </p:nvSpPr>
        <p:spPr bwMode="auto">
          <a:xfrm>
            <a:off x="1292225" y="3284333"/>
            <a:ext cx="1898650" cy="80329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defTabSz="932472" fontAlgn="base">
              <a:spcBef>
                <a:spcPct val="0"/>
              </a:spcBef>
              <a:spcAft>
                <a:spcPts val="600"/>
              </a:spcAft>
              <a:defRPr/>
            </a:pPr>
            <a:r>
              <a:rPr lang="en-GB" sz="1100">
                <a:solidFill>
                  <a:srgbClr val="000000"/>
                </a:solidFill>
                <a:latin typeface="Segoe UI Semibold"/>
                <a:ea typeface="Segoe UI" pitchFamily="34" charset="0"/>
                <a:cs typeface="Segoe UI" pitchFamily="34" charset="0"/>
              </a:rPr>
              <a:t>What is the “Time out” policy (i.e. when users are automatically signed out)?</a:t>
            </a:r>
          </a:p>
        </p:txBody>
      </p:sp>
      <p:sp>
        <p:nvSpPr>
          <p:cNvPr id="88" name="Rectangle 87">
            <a:extLst>
              <a:ext uri="{FF2B5EF4-FFF2-40B4-BE49-F238E27FC236}">
                <a16:creationId xmlns:a16="http://schemas.microsoft.com/office/drawing/2014/main" id="{410A5551-C9C6-25CB-0B25-9F3F15E6BC9C}"/>
              </a:ext>
              <a:ext uri="{C183D7F6-B498-43B3-948B-1728B52AA6E4}">
                <adec:decorative xmlns:adec="http://schemas.microsoft.com/office/drawing/2017/decorative" val="1"/>
              </a:ext>
            </a:extLst>
          </p:cNvPr>
          <p:cNvSpPr/>
          <p:nvPr/>
        </p:nvSpPr>
        <p:spPr bwMode="auto">
          <a:xfrm>
            <a:off x="1292225" y="4629999"/>
            <a:ext cx="1898650" cy="97257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defTabSz="932472" fontAlgn="base">
              <a:spcBef>
                <a:spcPct val="0"/>
              </a:spcBef>
              <a:spcAft>
                <a:spcPts val="600"/>
              </a:spcAft>
              <a:defRPr/>
            </a:pPr>
            <a:r>
              <a:rPr lang="en-GB" sz="1100">
                <a:solidFill>
                  <a:srgbClr val="000000"/>
                </a:solidFill>
                <a:latin typeface="Segoe UI Semibold"/>
                <a:ea typeface="Segoe UI" pitchFamily="34" charset="0"/>
                <a:cs typeface="Segoe UI" pitchFamily="34" charset="0"/>
              </a:rPr>
              <a:t>Will you be deploying Shared Device Mode</a:t>
            </a:r>
            <a:br>
              <a:rPr lang="en-GB" sz="1100">
                <a:solidFill>
                  <a:srgbClr val="000000"/>
                </a:solidFill>
                <a:latin typeface="Segoe UI Semibold"/>
                <a:ea typeface="Segoe UI" pitchFamily="34" charset="0"/>
                <a:cs typeface="Segoe UI" pitchFamily="34" charset="0"/>
              </a:rPr>
            </a:br>
            <a:r>
              <a:rPr lang="en-GB" sz="1100">
                <a:solidFill>
                  <a:srgbClr val="000000"/>
                </a:solidFill>
                <a:latin typeface="Segoe UI Semibold"/>
                <a:ea typeface="Segoe UI" pitchFamily="34" charset="0"/>
                <a:cs typeface="Segoe UI" pitchFamily="34" charset="0"/>
              </a:rPr>
              <a:t>(also known as “Global</a:t>
            </a:r>
            <a:br>
              <a:rPr lang="en-GB" sz="1100">
                <a:solidFill>
                  <a:srgbClr val="000000"/>
                </a:solidFill>
                <a:latin typeface="Segoe UI Semibold"/>
                <a:ea typeface="Segoe UI" pitchFamily="34" charset="0"/>
                <a:cs typeface="Segoe UI" pitchFamily="34" charset="0"/>
              </a:rPr>
            </a:br>
            <a:r>
              <a:rPr lang="en-GB" sz="1100">
                <a:solidFill>
                  <a:srgbClr val="000000"/>
                </a:solidFill>
                <a:latin typeface="Segoe UI Semibold"/>
                <a:ea typeface="Segoe UI" pitchFamily="34" charset="0"/>
                <a:cs typeface="Segoe UI" pitchFamily="34" charset="0"/>
              </a:rPr>
              <a:t>Sign Out”)?</a:t>
            </a:r>
          </a:p>
        </p:txBody>
      </p:sp>
      <p:sp>
        <p:nvSpPr>
          <p:cNvPr id="97" name="Rectangle 96">
            <a:extLst>
              <a:ext uri="{FF2B5EF4-FFF2-40B4-BE49-F238E27FC236}">
                <a16:creationId xmlns:a16="http://schemas.microsoft.com/office/drawing/2014/main" id="{FC033EC7-ADF3-CFCD-15AC-88C97B1D964C}"/>
              </a:ext>
              <a:ext uri="{C183D7F6-B498-43B3-948B-1728B52AA6E4}">
                <adec:decorative xmlns:adec="http://schemas.microsoft.com/office/drawing/2017/decorative" val="1"/>
              </a:ext>
            </a:extLst>
          </p:cNvPr>
          <p:cNvSpPr/>
          <p:nvPr/>
        </p:nvSpPr>
        <p:spPr bwMode="auto">
          <a:xfrm>
            <a:off x="4140200" y="3284333"/>
            <a:ext cx="1898650" cy="80329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defTabSz="932472" fontAlgn="base">
              <a:spcBef>
                <a:spcPct val="0"/>
              </a:spcBef>
              <a:spcAft>
                <a:spcPts val="600"/>
              </a:spcAft>
              <a:defRPr/>
            </a:pPr>
            <a:r>
              <a:rPr lang="en-GB" sz="1100">
                <a:solidFill>
                  <a:srgbClr val="000000"/>
                </a:solidFill>
                <a:latin typeface="Segoe UI Semibold"/>
                <a:ea typeface="Segoe UI" pitchFamily="34" charset="0"/>
                <a:cs typeface="Segoe UI" pitchFamily="34" charset="0"/>
              </a:rPr>
              <a:t>What multi-factor authentication tool</a:t>
            </a:r>
            <a:br>
              <a:rPr lang="en-GB" sz="1100">
                <a:solidFill>
                  <a:srgbClr val="000000"/>
                </a:solidFill>
                <a:latin typeface="Segoe UI Semibold"/>
                <a:ea typeface="Segoe UI" pitchFamily="34" charset="0"/>
                <a:cs typeface="Segoe UI" pitchFamily="34" charset="0"/>
              </a:rPr>
            </a:br>
            <a:r>
              <a:rPr lang="en-GB" sz="1100">
                <a:solidFill>
                  <a:srgbClr val="000000"/>
                </a:solidFill>
                <a:latin typeface="Segoe UI Semibold"/>
                <a:ea typeface="Segoe UI" pitchFamily="34" charset="0"/>
                <a:cs typeface="Segoe UI" pitchFamily="34" charset="0"/>
              </a:rPr>
              <a:t>are you using?</a:t>
            </a:r>
          </a:p>
        </p:txBody>
      </p:sp>
      <p:sp>
        <p:nvSpPr>
          <p:cNvPr id="99" name="Rectangle 98">
            <a:extLst>
              <a:ext uri="{FF2B5EF4-FFF2-40B4-BE49-F238E27FC236}">
                <a16:creationId xmlns:a16="http://schemas.microsoft.com/office/drawing/2014/main" id="{69077A66-2474-540F-8810-2631CE676A13}"/>
              </a:ext>
              <a:ext uri="{C183D7F6-B498-43B3-948B-1728B52AA6E4}">
                <adec:decorative xmlns:adec="http://schemas.microsoft.com/office/drawing/2017/decorative" val="1"/>
              </a:ext>
            </a:extLst>
          </p:cNvPr>
          <p:cNvSpPr/>
          <p:nvPr/>
        </p:nvSpPr>
        <p:spPr bwMode="auto">
          <a:xfrm>
            <a:off x="4140200" y="4629999"/>
            <a:ext cx="1898650" cy="97257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defTabSz="932472" fontAlgn="base">
              <a:spcBef>
                <a:spcPct val="0"/>
              </a:spcBef>
              <a:spcAft>
                <a:spcPts val="600"/>
              </a:spcAft>
              <a:defRPr/>
            </a:pPr>
            <a:r>
              <a:rPr lang="en-GB" sz="1100">
                <a:solidFill>
                  <a:srgbClr val="000000"/>
                </a:solidFill>
                <a:latin typeface="Segoe UI Semibold"/>
                <a:ea typeface="Segoe UI" pitchFamily="34" charset="0"/>
                <a:cs typeface="Segoe UI" pitchFamily="34" charset="0"/>
              </a:rPr>
              <a:t>Are any of your business-critical applications that won’t work with Microsoft Authenticator?</a:t>
            </a:r>
          </a:p>
        </p:txBody>
      </p:sp>
      <p:sp>
        <p:nvSpPr>
          <p:cNvPr id="100" name="Rectangle 99">
            <a:extLst>
              <a:ext uri="{FF2B5EF4-FFF2-40B4-BE49-F238E27FC236}">
                <a16:creationId xmlns:a16="http://schemas.microsoft.com/office/drawing/2014/main" id="{EA700FB7-DE51-FE95-F0EB-DF9A92112BAF}"/>
              </a:ext>
              <a:ext uri="{C183D7F6-B498-43B3-948B-1728B52AA6E4}">
                <adec:decorative xmlns:adec="http://schemas.microsoft.com/office/drawing/2017/decorative" val="1"/>
              </a:ext>
            </a:extLst>
          </p:cNvPr>
          <p:cNvSpPr/>
          <p:nvPr/>
        </p:nvSpPr>
        <p:spPr bwMode="auto">
          <a:xfrm>
            <a:off x="6988175" y="3368971"/>
            <a:ext cx="1898650" cy="63402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defTabSz="932472" fontAlgn="base">
              <a:spcBef>
                <a:spcPct val="0"/>
              </a:spcBef>
              <a:spcAft>
                <a:spcPts val="600"/>
              </a:spcAft>
              <a:defRPr/>
            </a:pPr>
            <a:r>
              <a:rPr lang="en-GB" sz="1100">
                <a:solidFill>
                  <a:srgbClr val="000000"/>
                </a:solidFill>
                <a:latin typeface="Segoe UI Semibold"/>
                <a:ea typeface="Segoe UI" pitchFamily="34" charset="0"/>
                <a:cs typeface="Segoe UI" pitchFamily="34" charset="0"/>
              </a:rPr>
              <a:t>What are you accepting as methods of authentication?</a:t>
            </a:r>
          </a:p>
        </p:txBody>
      </p:sp>
      <p:sp>
        <p:nvSpPr>
          <p:cNvPr id="101" name="Rectangle 100">
            <a:extLst>
              <a:ext uri="{FF2B5EF4-FFF2-40B4-BE49-F238E27FC236}">
                <a16:creationId xmlns:a16="http://schemas.microsoft.com/office/drawing/2014/main" id="{A5BB85E0-D7FC-2820-1352-278D6FE54FEE}"/>
              </a:ext>
              <a:ext uri="{C183D7F6-B498-43B3-948B-1728B52AA6E4}">
                <adec:decorative xmlns:adec="http://schemas.microsoft.com/office/drawing/2017/decorative" val="1"/>
              </a:ext>
            </a:extLst>
          </p:cNvPr>
          <p:cNvSpPr/>
          <p:nvPr/>
        </p:nvSpPr>
        <p:spPr bwMode="auto">
          <a:xfrm>
            <a:off x="6988175" y="4714637"/>
            <a:ext cx="1898650" cy="80329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defTabSz="932472" fontAlgn="base">
              <a:spcBef>
                <a:spcPct val="0"/>
              </a:spcBef>
              <a:spcAft>
                <a:spcPts val="600"/>
              </a:spcAft>
              <a:defRPr/>
            </a:pPr>
            <a:r>
              <a:rPr lang="en-GB" sz="1100">
                <a:solidFill>
                  <a:srgbClr val="000000"/>
                </a:solidFill>
                <a:latin typeface="Segoe UI Semibold"/>
                <a:ea typeface="Segoe UI" pitchFamily="34" charset="0"/>
                <a:cs typeface="Segoe UI" pitchFamily="34" charset="0"/>
              </a:rPr>
              <a:t>Will you allow biometric authentication (e.g. </a:t>
            </a:r>
            <a:r>
              <a:rPr lang="en-GB" sz="1100" err="1">
                <a:solidFill>
                  <a:srgbClr val="000000"/>
                </a:solidFill>
                <a:latin typeface="Segoe UI Semibold"/>
                <a:ea typeface="Segoe UI" pitchFamily="34" charset="0"/>
                <a:cs typeface="Segoe UI" pitchFamily="34" charset="0"/>
              </a:rPr>
              <a:t>TouchID</a:t>
            </a:r>
            <a:r>
              <a:rPr lang="en-GB" sz="1100">
                <a:solidFill>
                  <a:srgbClr val="000000"/>
                </a:solidFill>
                <a:latin typeface="Segoe UI Semibold"/>
                <a:ea typeface="Segoe UI" pitchFamily="34" charset="0"/>
                <a:cs typeface="Segoe UI" pitchFamily="34" charset="0"/>
              </a:rPr>
              <a:t>, </a:t>
            </a:r>
            <a:r>
              <a:rPr lang="en-GB" sz="1100" err="1">
                <a:solidFill>
                  <a:srgbClr val="000000"/>
                </a:solidFill>
                <a:latin typeface="Segoe UI Semibold"/>
                <a:ea typeface="Segoe UI" pitchFamily="34" charset="0"/>
                <a:cs typeface="Segoe UI" pitchFamily="34" charset="0"/>
              </a:rPr>
              <a:t>FaceID</a:t>
            </a:r>
            <a:r>
              <a:rPr lang="en-GB" sz="1100">
                <a:solidFill>
                  <a:srgbClr val="000000"/>
                </a:solidFill>
                <a:latin typeface="Segoe UI Semibold"/>
                <a:ea typeface="Segoe UI" pitchFamily="34" charset="0"/>
                <a:cs typeface="Segoe UI" pitchFamily="34" charset="0"/>
              </a:rPr>
              <a:t>)</a:t>
            </a:r>
          </a:p>
        </p:txBody>
      </p:sp>
      <p:sp>
        <p:nvSpPr>
          <p:cNvPr id="105" name="Rectangle 104">
            <a:extLst>
              <a:ext uri="{FF2B5EF4-FFF2-40B4-BE49-F238E27FC236}">
                <a16:creationId xmlns:a16="http://schemas.microsoft.com/office/drawing/2014/main" id="{03748932-18EF-07E4-ACDE-8C26950F1511}"/>
              </a:ext>
              <a:ext uri="{C183D7F6-B498-43B3-948B-1728B52AA6E4}">
                <adec:decorative xmlns:adec="http://schemas.microsoft.com/office/drawing/2017/decorative" val="1"/>
              </a:ext>
            </a:extLst>
          </p:cNvPr>
          <p:cNvSpPr/>
          <p:nvPr/>
        </p:nvSpPr>
        <p:spPr bwMode="auto">
          <a:xfrm>
            <a:off x="9836150" y="3284333"/>
            <a:ext cx="1898650" cy="80329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defTabSz="932472" fontAlgn="base">
              <a:spcBef>
                <a:spcPct val="0"/>
              </a:spcBef>
              <a:spcAft>
                <a:spcPts val="600"/>
              </a:spcAft>
              <a:defRPr/>
            </a:pPr>
            <a:r>
              <a:rPr lang="en-GB" sz="1100">
                <a:solidFill>
                  <a:srgbClr val="000000"/>
                </a:solidFill>
                <a:latin typeface="Segoe UI Semibold"/>
                <a:ea typeface="Segoe UI" pitchFamily="34" charset="0"/>
                <a:cs typeface="Segoe UI" pitchFamily="34" charset="0"/>
              </a:rPr>
              <a:t>Are you using the same multi-factor authentication tool across all applications?</a:t>
            </a:r>
          </a:p>
        </p:txBody>
      </p:sp>
      <p:grpSp>
        <p:nvGrpSpPr>
          <p:cNvPr id="106" name="Group 105">
            <a:extLst>
              <a:ext uri="{FF2B5EF4-FFF2-40B4-BE49-F238E27FC236}">
                <a16:creationId xmlns:a16="http://schemas.microsoft.com/office/drawing/2014/main" id="{04A50AC3-B60F-C83F-362B-A1F7903B0133}"/>
              </a:ext>
              <a:ext uri="{C183D7F6-B498-43B3-948B-1728B52AA6E4}">
                <adec:decorative xmlns:adec="http://schemas.microsoft.com/office/drawing/2017/decorative" val="1"/>
              </a:ext>
            </a:extLst>
          </p:cNvPr>
          <p:cNvGrpSpPr/>
          <p:nvPr/>
        </p:nvGrpSpPr>
        <p:grpSpPr>
          <a:xfrm>
            <a:off x="8585590" y="4044394"/>
            <a:ext cx="230609" cy="231532"/>
            <a:chOff x="3880453" y="5148625"/>
            <a:chExt cx="230609" cy="231532"/>
          </a:xfrm>
        </p:grpSpPr>
        <p:grpSp>
          <p:nvGrpSpPr>
            <p:cNvPr id="107" name="Group 106">
              <a:extLst>
                <a:ext uri="{FF2B5EF4-FFF2-40B4-BE49-F238E27FC236}">
                  <a16:creationId xmlns:a16="http://schemas.microsoft.com/office/drawing/2014/main" id="{8D124D66-C400-3B04-838B-2FC05BDFFCBB}"/>
                </a:ext>
              </a:extLst>
            </p:cNvPr>
            <p:cNvGrpSpPr/>
            <p:nvPr/>
          </p:nvGrpSpPr>
          <p:grpSpPr>
            <a:xfrm>
              <a:off x="3880453" y="5148625"/>
              <a:ext cx="230609" cy="231532"/>
              <a:chOff x="-1827186" y="5547821"/>
              <a:chExt cx="624246" cy="626744"/>
            </a:xfrm>
          </p:grpSpPr>
          <p:pic>
            <p:nvPicPr>
              <p:cNvPr id="109" name="Picture 108">
                <a:extLst>
                  <a:ext uri="{FF2B5EF4-FFF2-40B4-BE49-F238E27FC236}">
                    <a16:creationId xmlns:a16="http://schemas.microsoft.com/office/drawing/2014/main" id="{CE69D343-2247-11B5-A30D-11720EFC6620}"/>
                  </a:ext>
                </a:extLst>
              </p:cNvPr>
              <p:cNvPicPr>
                <a:picLocks noChangeAspect="1"/>
              </p:cNvPicPr>
              <p:nvPr/>
            </p:nvPicPr>
            <p:blipFill>
              <a:blip r:embed="rId8">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110" name="Graphic 109" descr="Cursor with solid fill">
                <a:extLst>
                  <a:ext uri="{FF2B5EF4-FFF2-40B4-BE49-F238E27FC236}">
                    <a16:creationId xmlns:a16="http://schemas.microsoft.com/office/drawing/2014/main" id="{E67DEF7B-2B9F-3551-A6C9-4602C31F144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76065" y="5600192"/>
                <a:ext cx="522002" cy="522002"/>
              </a:xfrm>
              <a:prstGeom prst="rect">
                <a:avLst/>
              </a:prstGeom>
            </p:spPr>
          </p:pic>
        </p:grpSp>
        <p:sp>
          <p:nvSpPr>
            <p:cNvPr id="108" name="Oval 107">
              <a:hlinkClick r:id="rId7" action="ppaction://hlinksldjump"/>
              <a:extLst>
                <a:ext uri="{FF2B5EF4-FFF2-40B4-BE49-F238E27FC236}">
                  <a16:creationId xmlns:a16="http://schemas.microsoft.com/office/drawing/2014/main" id="{6DFABDB7-D1EF-D6EB-0185-89F9CB4397AA}"/>
                </a:ext>
              </a:extLst>
            </p:cNvPr>
            <p:cNvSpPr>
              <a:spLocks/>
            </p:cNvSpPr>
            <p:nvPr/>
          </p:nvSpPr>
          <p:spPr bwMode="auto">
            <a:xfrm>
              <a:off x="3880453" y="5148625"/>
              <a:ext cx="230609" cy="231532"/>
            </a:xfrm>
            <a:prstGeom prst="ellipse">
              <a:avLst/>
            </a:prstGeom>
            <a:solidFill>
              <a:schemeClr val="accent3">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112" name="Group 111">
            <a:extLst>
              <a:ext uri="{FF2B5EF4-FFF2-40B4-BE49-F238E27FC236}">
                <a16:creationId xmlns:a16="http://schemas.microsoft.com/office/drawing/2014/main" id="{5168F298-1DF5-33F2-2E64-AF2B6370267E}"/>
              </a:ext>
              <a:ext uri="{C183D7F6-B498-43B3-948B-1728B52AA6E4}">
                <adec:decorative xmlns:adec="http://schemas.microsoft.com/office/drawing/2017/decorative" val="1"/>
              </a:ext>
            </a:extLst>
          </p:cNvPr>
          <p:cNvGrpSpPr/>
          <p:nvPr/>
        </p:nvGrpSpPr>
        <p:grpSpPr>
          <a:xfrm>
            <a:off x="2932819" y="4074874"/>
            <a:ext cx="230609" cy="231532"/>
            <a:chOff x="1981803" y="5148625"/>
            <a:chExt cx="230609" cy="231532"/>
          </a:xfrm>
        </p:grpSpPr>
        <p:grpSp>
          <p:nvGrpSpPr>
            <p:cNvPr id="113" name="Group 112">
              <a:extLst>
                <a:ext uri="{FF2B5EF4-FFF2-40B4-BE49-F238E27FC236}">
                  <a16:creationId xmlns:a16="http://schemas.microsoft.com/office/drawing/2014/main" id="{B77C48CB-DE83-8F93-9FC5-0F0BA86CB44E}"/>
                </a:ext>
              </a:extLst>
            </p:cNvPr>
            <p:cNvGrpSpPr/>
            <p:nvPr/>
          </p:nvGrpSpPr>
          <p:grpSpPr>
            <a:xfrm>
              <a:off x="1981803" y="5148625"/>
              <a:ext cx="230609" cy="231532"/>
              <a:chOff x="1981803" y="5148625"/>
              <a:chExt cx="230609" cy="231532"/>
            </a:xfrm>
          </p:grpSpPr>
          <p:pic>
            <p:nvPicPr>
              <p:cNvPr id="115" name="Picture 114">
                <a:extLst>
                  <a:ext uri="{FF2B5EF4-FFF2-40B4-BE49-F238E27FC236}">
                    <a16:creationId xmlns:a16="http://schemas.microsoft.com/office/drawing/2014/main" id="{52BA0F60-4F53-8F0D-C811-31C68E4CEFD4}"/>
                  </a:ext>
                </a:extLst>
              </p:cNvPr>
              <p:cNvPicPr>
                <a:picLocks noChangeAspect="1"/>
              </p:cNvPicPr>
              <p:nvPr/>
            </p:nvPicPr>
            <p:blipFill>
              <a:blip r:embed="rId8">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981803" y="5148625"/>
                <a:ext cx="230609" cy="231532"/>
              </a:xfrm>
              <a:prstGeom prst="rect">
                <a:avLst/>
              </a:prstGeom>
              <a:effectLst>
                <a:outerShdw blurRad="266700" sx="102000" sy="102000" algn="ctr" rotWithShape="0">
                  <a:schemeClr val="accent1">
                    <a:alpha val="96000"/>
                  </a:schemeClr>
                </a:outerShdw>
              </a:effectLst>
            </p:spPr>
          </p:pic>
          <p:pic>
            <p:nvPicPr>
              <p:cNvPr id="116" name="Picture 115">
                <a:extLst>
                  <a:ext uri="{FF2B5EF4-FFF2-40B4-BE49-F238E27FC236}">
                    <a16:creationId xmlns:a16="http://schemas.microsoft.com/office/drawing/2014/main" id="{C0D0BB81-3C26-D62A-768B-C79A41C34134}"/>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114" name="Oval 113">
              <a:hlinkClick r:id="rId11"/>
              <a:extLst>
                <a:ext uri="{FF2B5EF4-FFF2-40B4-BE49-F238E27FC236}">
                  <a16:creationId xmlns:a16="http://schemas.microsoft.com/office/drawing/2014/main" id="{034B0AA1-EBD7-ED9C-F7FD-12D0407E581E}"/>
                </a:ext>
              </a:extLst>
            </p:cNvPr>
            <p:cNvSpPr>
              <a:spLocks/>
            </p:cNvSpPr>
            <p:nvPr/>
          </p:nvSpPr>
          <p:spPr bwMode="auto">
            <a:xfrm>
              <a:off x="1981803" y="5148625"/>
              <a:ext cx="230609" cy="231532"/>
            </a:xfrm>
            <a:prstGeom prst="ellipse">
              <a:avLst/>
            </a:prstGeom>
            <a:solidFill>
              <a:schemeClr val="accent3">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117" name="Group 116">
            <a:extLst>
              <a:ext uri="{FF2B5EF4-FFF2-40B4-BE49-F238E27FC236}">
                <a16:creationId xmlns:a16="http://schemas.microsoft.com/office/drawing/2014/main" id="{3FEA9BF3-E8CB-CBD0-AC75-4D439D74F76C}"/>
              </a:ext>
              <a:ext uri="{C183D7F6-B498-43B3-948B-1728B52AA6E4}">
                <adec:decorative xmlns:adec="http://schemas.microsoft.com/office/drawing/2017/decorative" val="1"/>
              </a:ext>
            </a:extLst>
          </p:cNvPr>
          <p:cNvGrpSpPr/>
          <p:nvPr/>
        </p:nvGrpSpPr>
        <p:grpSpPr>
          <a:xfrm>
            <a:off x="2909959" y="5469315"/>
            <a:ext cx="230609" cy="231532"/>
            <a:chOff x="1981803" y="5148625"/>
            <a:chExt cx="230609" cy="231532"/>
          </a:xfrm>
        </p:grpSpPr>
        <p:grpSp>
          <p:nvGrpSpPr>
            <p:cNvPr id="118" name="Group 117">
              <a:extLst>
                <a:ext uri="{FF2B5EF4-FFF2-40B4-BE49-F238E27FC236}">
                  <a16:creationId xmlns:a16="http://schemas.microsoft.com/office/drawing/2014/main" id="{24EB6762-2B5F-38A1-BC7E-A49FF8BCF441}"/>
                </a:ext>
              </a:extLst>
            </p:cNvPr>
            <p:cNvGrpSpPr/>
            <p:nvPr/>
          </p:nvGrpSpPr>
          <p:grpSpPr>
            <a:xfrm>
              <a:off x="1981803" y="5148625"/>
              <a:ext cx="230609" cy="231532"/>
              <a:chOff x="1981803" y="5148625"/>
              <a:chExt cx="230609" cy="231532"/>
            </a:xfrm>
          </p:grpSpPr>
          <p:pic>
            <p:nvPicPr>
              <p:cNvPr id="120" name="Picture 119">
                <a:extLst>
                  <a:ext uri="{FF2B5EF4-FFF2-40B4-BE49-F238E27FC236}">
                    <a16:creationId xmlns:a16="http://schemas.microsoft.com/office/drawing/2014/main" id="{B009C53D-3C85-9D1E-DE3F-DE1D2E473754}"/>
                  </a:ext>
                </a:extLst>
              </p:cNvPr>
              <p:cNvPicPr>
                <a:picLocks noChangeAspect="1"/>
              </p:cNvPicPr>
              <p:nvPr/>
            </p:nvPicPr>
            <p:blipFill>
              <a:blip r:embed="rId8">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981803" y="5148625"/>
                <a:ext cx="230609" cy="231532"/>
              </a:xfrm>
              <a:prstGeom prst="rect">
                <a:avLst/>
              </a:prstGeom>
              <a:effectLst>
                <a:outerShdw blurRad="266700" sx="102000" sy="102000" algn="ctr" rotWithShape="0">
                  <a:schemeClr val="accent1">
                    <a:alpha val="96000"/>
                  </a:schemeClr>
                </a:outerShdw>
              </a:effectLst>
            </p:spPr>
          </p:pic>
          <p:pic>
            <p:nvPicPr>
              <p:cNvPr id="121" name="Picture 120">
                <a:extLst>
                  <a:ext uri="{FF2B5EF4-FFF2-40B4-BE49-F238E27FC236}">
                    <a16:creationId xmlns:a16="http://schemas.microsoft.com/office/drawing/2014/main" id="{420013E6-1041-BC27-0C18-2C9F525D7F17}"/>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119" name="Oval 118">
              <a:hlinkClick r:id="rId12"/>
              <a:extLst>
                <a:ext uri="{FF2B5EF4-FFF2-40B4-BE49-F238E27FC236}">
                  <a16:creationId xmlns:a16="http://schemas.microsoft.com/office/drawing/2014/main" id="{703C5840-F71F-6496-24C5-7A41FA30C59F}"/>
                </a:ext>
              </a:extLst>
            </p:cNvPr>
            <p:cNvSpPr>
              <a:spLocks/>
            </p:cNvSpPr>
            <p:nvPr/>
          </p:nvSpPr>
          <p:spPr bwMode="auto">
            <a:xfrm>
              <a:off x="1981803" y="5148625"/>
              <a:ext cx="230609" cy="231532"/>
            </a:xfrm>
            <a:prstGeom prst="ellipse">
              <a:avLst/>
            </a:prstGeom>
            <a:solidFill>
              <a:schemeClr val="accent3">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123" name="Group 122">
            <a:extLst>
              <a:ext uri="{FF2B5EF4-FFF2-40B4-BE49-F238E27FC236}">
                <a16:creationId xmlns:a16="http://schemas.microsoft.com/office/drawing/2014/main" id="{948D36DB-F5E9-3FD9-9F7D-8BDD426EAF7F}"/>
              </a:ext>
              <a:ext uri="{C183D7F6-B498-43B3-948B-1728B52AA6E4}">
                <adec:decorative xmlns:adec="http://schemas.microsoft.com/office/drawing/2017/decorative" val="1"/>
              </a:ext>
            </a:extLst>
          </p:cNvPr>
          <p:cNvGrpSpPr/>
          <p:nvPr/>
        </p:nvGrpSpPr>
        <p:grpSpPr>
          <a:xfrm>
            <a:off x="768737" y="3543875"/>
            <a:ext cx="209164" cy="284216"/>
            <a:chOff x="1318122" y="1489547"/>
            <a:chExt cx="161925" cy="220027"/>
          </a:xfrm>
        </p:grpSpPr>
        <p:sp>
          <p:nvSpPr>
            <p:cNvPr id="124" name="Freeform: Shape 123">
              <a:extLst>
                <a:ext uri="{FF2B5EF4-FFF2-40B4-BE49-F238E27FC236}">
                  <a16:creationId xmlns:a16="http://schemas.microsoft.com/office/drawing/2014/main" id="{79F2629A-A6FC-AA04-3F08-73A7D29476C3}"/>
                </a:ext>
              </a:extLst>
            </p:cNvPr>
            <p:cNvSpPr/>
            <p:nvPr/>
          </p:nvSpPr>
          <p:spPr>
            <a:xfrm>
              <a:off x="1337172" y="1489547"/>
              <a:ext cx="123825" cy="104775"/>
            </a:xfrm>
            <a:custGeom>
              <a:avLst/>
              <a:gdLst>
                <a:gd name="connsiteX0" fmla="*/ 123825 w 123825"/>
                <a:gd name="connsiteY0" fmla="*/ 45720 h 104775"/>
                <a:gd name="connsiteX1" fmla="*/ 61913 w 123825"/>
                <a:gd name="connsiteY1" fmla="*/ 104775 h 104775"/>
                <a:gd name="connsiteX2" fmla="*/ 0 w 123825"/>
                <a:gd name="connsiteY2" fmla="*/ 45720 h 104775"/>
                <a:gd name="connsiteX3" fmla="*/ 0 w 123825"/>
                <a:gd name="connsiteY3" fmla="*/ 0 h 104775"/>
                <a:gd name="connsiteX4" fmla="*/ 123825 w 123825"/>
                <a:gd name="connsiteY4" fmla="*/ 0 h 104775"/>
                <a:gd name="connsiteX5" fmla="*/ 123825 w 123825"/>
                <a:gd name="connsiteY5" fmla="*/ 4572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25" h="104775">
                  <a:moveTo>
                    <a:pt x="123825" y="45720"/>
                  </a:moveTo>
                  <a:cubicBezTo>
                    <a:pt x="123825" y="78105"/>
                    <a:pt x="96202" y="104775"/>
                    <a:pt x="61913" y="104775"/>
                  </a:cubicBezTo>
                  <a:cubicBezTo>
                    <a:pt x="27623" y="104775"/>
                    <a:pt x="0" y="78105"/>
                    <a:pt x="0" y="45720"/>
                  </a:cubicBezTo>
                  <a:lnTo>
                    <a:pt x="0" y="0"/>
                  </a:lnTo>
                  <a:lnTo>
                    <a:pt x="123825" y="0"/>
                  </a:lnTo>
                  <a:lnTo>
                    <a:pt x="123825" y="45720"/>
                  </a:lnTo>
                  <a:close/>
                </a:path>
              </a:pathLst>
            </a:custGeom>
            <a:noFill/>
            <a:ln w="15875" cap="rnd">
              <a:solidFill>
                <a:schemeClr val="tx2"/>
              </a:solidFill>
              <a:prstDash val="solid"/>
              <a:round/>
            </a:ln>
          </p:spPr>
          <p:txBody>
            <a:bodyPr rtlCol="0" anchor="ctr"/>
            <a:lstStyle/>
            <a:p>
              <a:endParaRPr lang="en-GB"/>
            </a:p>
          </p:txBody>
        </p:sp>
        <p:sp>
          <p:nvSpPr>
            <p:cNvPr id="125" name="Freeform: Shape 124">
              <a:extLst>
                <a:ext uri="{FF2B5EF4-FFF2-40B4-BE49-F238E27FC236}">
                  <a16:creationId xmlns:a16="http://schemas.microsoft.com/office/drawing/2014/main" id="{BFE982AA-51CB-41A8-8FFB-C3E1369EAF1A}"/>
                </a:ext>
              </a:extLst>
            </p:cNvPr>
            <p:cNvSpPr/>
            <p:nvPr/>
          </p:nvSpPr>
          <p:spPr>
            <a:xfrm>
              <a:off x="1337172" y="1595274"/>
              <a:ext cx="123825" cy="104775"/>
            </a:xfrm>
            <a:custGeom>
              <a:avLst/>
              <a:gdLst>
                <a:gd name="connsiteX0" fmla="*/ 123825 w 123825"/>
                <a:gd name="connsiteY0" fmla="*/ 59055 h 104775"/>
                <a:gd name="connsiteX1" fmla="*/ 61913 w 123825"/>
                <a:gd name="connsiteY1" fmla="*/ 0 h 104775"/>
                <a:gd name="connsiteX2" fmla="*/ 0 w 123825"/>
                <a:gd name="connsiteY2" fmla="*/ 59055 h 104775"/>
                <a:gd name="connsiteX3" fmla="*/ 0 w 123825"/>
                <a:gd name="connsiteY3" fmla="*/ 104775 h 104775"/>
                <a:gd name="connsiteX4" fmla="*/ 123825 w 123825"/>
                <a:gd name="connsiteY4" fmla="*/ 104775 h 104775"/>
                <a:gd name="connsiteX5" fmla="*/ 123825 w 123825"/>
                <a:gd name="connsiteY5" fmla="*/ 59055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25" h="104775">
                  <a:moveTo>
                    <a:pt x="123825" y="59055"/>
                  </a:moveTo>
                  <a:cubicBezTo>
                    <a:pt x="123825" y="26670"/>
                    <a:pt x="96202" y="0"/>
                    <a:pt x="61913" y="0"/>
                  </a:cubicBezTo>
                  <a:cubicBezTo>
                    <a:pt x="27623" y="0"/>
                    <a:pt x="0" y="26670"/>
                    <a:pt x="0" y="59055"/>
                  </a:cubicBezTo>
                  <a:lnTo>
                    <a:pt x="0" y="104775"/>
                  </a:lnTo>
                  <a:lnTo>
                    <a:pt x="123825" y="104775"/>
                  </a:lnTo>
                  <a:lnTo>
                    <a:pt x="123825" y="59055"/>
                  </a:lnTo>
                  <a:close/>
                </a:path>
              </a:pathLst>
            </a:custGeom>
            <a:noFill/>
            <a:ln w="15875" cap="rnd">
              <a:solidFill>
                <a:schemeClr val="tx2"/>
              </a:solidFill>
              <a:prstDash val="solid"/>
              <a:round/>
            </a:ln>
          </p:spPr>
          <p:txBody>
            <a:bodyPr rtlCol="0" anchor="ctr"/>
            <a:lstStyle/>
            <a:p>
              <a:endParaRPr lang="en-GB"/>
            </a:p>
          </p:txBody>
        </p:sp>
        <p:sp>
          <p:nvSpPr>
            <p:cNvPr id="131" name="Freeform: Shape 130">
              <a:extLst>
                <a:ext uri="{FF2B5EF4-FFF2-40B4-BE49-F238E27FC236}">
                  <a16:creationId xmlns:a16="http://schemas.microsoft.com/office/drawing/2014/main" id="{C57C2903-59DB-AC68-FCFD-8C9473358317}"/>
                </a:ext>
              </a:extLst>
            </p:cNvPr>
            <p:cNvSpPr/>
            <p:nvPr/>
          </p:nvSpPr>
          <p:spPr>
            <a:xfrm>
              <a:off x="1318122" y="1489547"/>
              <a:ext cx="161925" cy="9525"/>
            </a:xfrm>
            <a:custGeom>
              <a:avLst/>
              <a:gdLst>
                <a:gd name="connsiteX0" fmla="*/ 0 w 161925"/>
                <a:gd name="connsiteY0" fmla="*/ 0 h 0"/>
                <a:gd name="connsiteX1" fmla="*/ 161925 w 161925"/>
                <a:gd name="connsiteY1" fmla="*/ 0 h 0"/>
              </a:gdLst>
              <a:ahLst/>
              <a:cxnLst>
                <a:cxn ang="0">
                  <a:pos x="connsiteX0" y="connsiteY0"/>
                </a:cxn>
                <a:cxn ang="0">
                  <a:pos x="connsiteX1" y="connsiteY1"/>
                </a:cxn>
              </a:cxnLst>
              <a:rect l="l" t="t" r="r" b="b"/>
              <a:pathLst>
                <a:path w="161925">
                  <a:moveTo>
                    <a:pt x="0" y="0"/>
                  </a:moveTo>
                  <a:lnTo>
                    <a:pt x="161925" y="0"/>
                  </a:lnTo>
                </a:path>
              </a:pathLst>
            </a:custGeom>
            <a:noFill/>
            <a:ln w="15875" cap="rnd">
              <a:solidFill>
                <a:schemeClr val="tx2"/>
              </a:solidFill>
              <a:prstDash val="solid"/>
              <a:round/>
            </a:ln>
          </p:spPr>
          <p:txBody>
            <a:bodyPr rtlCol="0" anchor="ctr"/>
            <a:lstStyle/>
            <a:p>
              <a:endParaRPr lang="en-GB"/>
            </a:p>
          </p:txBody>
        </p:sp>
        <p:sp>
          <p:nvSpPr>
            <p:cNvPr id="132" name="Freeform: Shape 131">
              <a:extLst>
                <a:ext uri="{FF2B5EF4-FFF2-40B4-BE49-F238E27FC236}">
                  <a16:creationId xmlns:a16="http://schemas.microsoft.com/office/drawing/2014/main" id="{FA4438D8-A3A1-A5B4-0D41-61D316C1A55F}"/>
                </a:ext>
              </a:extLst>
            </p:cNvPr>
            <p:cNvSpPr/>
            <p:nvPr/>
          </p:nvSpPr>
          <p:spPr>
            <a:xfrm>
              <a:off x="1318122" y="1700049"/>
              <a:ext cx="161925" cy="9525"/>
            </a:xfrm>
            <a:custGeom>
              <a:avLst/>
              <a:gdLst>
                <a:gd name="connsiteX0" fmla="*/ 0 w 161925"/>
                <a:gd name="connsiteY0" fmla="*/ 0 h 0"/>
                <a:gd name="connsiteX1" fmla="*/ 161925 w 161925"/>
                <a:gd name="connsiteY1" fmla="*/ 0 h 0"/>
              </a:gdLst>
              <a:ahLst/>
              <a:cxnLst>
                <a:cxn ang="0">
                  <a:pos x="connsiteX0" y="connsiteY0"/>
                </a:cxn>
                <a:cxn ang="0">
                  <a:pos x="connsiteX1" y="connsiteY1"/>
                </a:cxn>
              </a:cxnLst>
              <a:rect l="l" t="t" r="r" b="b"/>
              <a:pathLst>
                <a:path w="161925">
                  <a:moveTo>
                    <a:pt x="0" y="0"/>
                  </a:moveTo>
                  <a:lnTo>
                    <a:pt x="161925" y="0"/>
                  </a:lnTo>
                </a:path>
              </a:pathLst>
            </a:custGeom>
            <a:noFill/>
            <a:ln w="15875" cap="rnd">
              <a:solidFill>
                <a:schemeClr val="tx2"/>
              </a:solidFill>
              <a:prstDash val="solid"/>
              <a:round/>
            </a:ln>
          </p:spPr>
          <p:txBody>
            <a:bodyPr rtlCol="0" anchor="ctr"/>
            <a:lstStyle/>
            <a:p>
              <a:endParaRPr lang="en-GB"/>
            </a:p>
          </p:txBody>
        </p:sp>
        <p:sp>
          <p:nvSpPr>
            <p:cNvPr id="139" name="Freeform: Shape 138">
              <a:extLst>
                <a:ext uri="{FF2B5EF4-FFF2-40B4-BE49-F238E27FC236}">
                  <a16:creationId xmlns:a16="http://schemas.microsoft.com/office/drawing/2014/main" id="{D807EEDA-5542-1D7B-75F6-F3C50C912E46}"/>
                </a:ext>
              </a:extLst>
            </p:cNvPr>
            <p:cNvSpPr/>
            <p:nvPr/>
          </p:nvSpPr>
          <p:spPr>
            <a:xfrm>
              <a:off x="1337172" y="1635279"/>
              <a:ext cx="123825" cy="19050"/>
            </a:xfrm>
            <a:custGeom>
              <a:avLst/>
              <a:gdLst>
                <a:gd name="connsiteX0" fmla="*/ 0 w 123825"/>
                <a:gd name="connsiteY0" fmla="*/ 27623 h 19050"/>
                <a:gd name="connsiteX1" fmla="*/ 33338 w 123825"/>
                <a:gd name="connsiteY1" fmla="*/ 27623 h 19050"/>
                <a:gd name="connsiteX2" fmla="*/ 61913 w 123825"/>
                <a:gd name="connsiteY2" fmla="*/ 0 h 19050"/>
                <a:gd name="connsiteX3" fmla="*/ 90488 w 123825"/>
                <a:gd name="connsiteY3" fmla="*/ 27623 h 19050"/>
                <a:gd name="connsiteX4" fmla="*/ 123825 w 123825"/>
                <a:gd name="connsiteY4" fmla="*/ 27623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 h="19050">
                  <a:moveTo>
                    <a:pt x="0" y="27623"/>
                  </a:moveTo>
                  <a:lnTo>
                    <a:pt x="33338" y="27623"/>
                  </a:lnTo>
                  <a:lnTo>
                    <a:pt x="61913" y="0"/>
                  </a:lnTo>
                  <a:lnTo>
                    <a:pt x="90488" y="27623"/>
                  </a:lnTo>
                  <a:lnTo>
                    <a:pt x="123825" y="27623"/>
                  </a:lnTo>
                </a:path>
              </a:pathLst>
            </a:custGeom>
            <a:noFill/>
            <a:ln w="15875" cap="rnd">
              <a:solidFill>
                <a:schemeClr val="tx2"/>
              </a:solidFill>
              <a:prstDash val="solid"/>
              <a:round/>
            </a:ln>
          </p:spPr>
          <p:txBody>
            <a:bodyPr rtlCol="0" anchor="ctr"/>
            <a:lstStyle/>
            <a:p>
              <a:endParaRPr lang="en-GB"/>
            </a:p>
          </p:txBody>
        </p:sp>
        <p:sp>
          <p:nvSpPr>
            <p:cNvPr id="140" name="Freeform: Shape 139">
              <a:extLst>
                <a:ext uri="{FF2B5EF4-FFF2-40B4-BE49-F238E27FC236}">
                  <a16:creationId xmlns:a16="http://schemas.microsoft.com/office/drawing/2014/main" id="{9A68FEE7-63CB-AF4F-5BC5-91671EFEEA8A}"/>
                </a:ext>
              </a:extLst>
            </p:cNvPr>
            <p:cNvSpPr/>
            <p:nvPr/>
          </p:nvSpPr>
          <p:spPr>
            <a:xfrm>
              <a:off x="1350507" y="1571462"/>
              <a:ext cx="95250" cy="9525"/>
            </a:xfrm>
            <a:custGeom>
              <a:avLst/>
              <a:gdLst>
                <a:gd name="connsiteX0" fmla="*/ 0 w 95250"/>
                <a:gd name="connsiteY0" fmla="*/ 0 h 0"/>
                <a:gd name="connsiteX1" fmla="*/ 97155 w 95250"/>
                <a:gd name="connsiteY1" fmla="*/ 0 h 0"/>
              </a:gdLst>
              <a:ahLst/>
              <a:cxnLst>
                <a:cxn ang="0">
                  <a:pos x="connsiteX0" y="connsiteY0"/>
                </a:cxn>
                <a:cxn ang="0">
                  <a:pos x="connsiteX1" y="connsiteY1"/>
                </a:cxn>
              </a:cxnLst>
              <a:rect l="l" t="t" r="r" b="b"/>
              <a:pathLst>
                <a:path w="95250">
                  <a:moveTo>
                    <a:pt x="0" y="0"/>
                  </a:moveTo>
                  <a:lnTo>
                    <a:pt x="97155" y="0"/>
                  </a:lnTo>
                </a:path>
              </a:pathLst>
            </a:custGeom>
            <a:noFill/>
            <a:ln w="15875" cap="rnd">
              <a:solidFill>
                <a:schemeClr val="tx2"/>
              </a:solidFill>
              <a:prstDash val="solid"/>
              <a:round/>
            </a:ln>
          </p:spPr>
          <p:txBody>
            <a:bodyPr rtlCol="0" anchor="ctr"/>
            <a:lstStyle/>
            <a:p>
              <a:endParaRPr lang="en-GB"/>
            </a:p>
          </p:txBody>
        </p:sp>
      </p:grpSp>
      <p:grpSp>
        <p:nvGrpSpPr>
          <p:cNvPr id="141" name="Group 140">
            <a:extLst>
              <a:ext uri="{FF2B5EF4-FFF2-40B4-BE49-F238E27FC236}">
                <a16:creationId xmlns:a16="http://schemas.microsoft.com/office/drawing/2014/main" id="{33831BF2-3F02-392D-3E4B-4E300C1A27FE}"/>
              </a:ext>
              <a:ext uri="{C183D7F6-B498-43B3-948B-1728B52AA6E4}">
                <adec:decorative xmlns:adec="http://schemas.microsoft.com/office/drawing/2017/decorative" val="1"/>
              </a:ext>
            </a:extLst>
          </p:cNvPr>
          <p:cNvGrpSpPr/>
          <p:nvPr/>
        </p:nvGrpSpPr>
        <p:grpSpPr>
          <a:xfrm>
            <a:off x="722279" y="4965248"/>
            <a:ext cx="302078" cy="302078"/>
            <a:chOff x="2466023" y="1417638"/>
            <a:chExt cx="220028" cy="220027"/>
          </a:xfrm>
        </p:grpSpPr>
        <p:sp>
          <p:nvSpPr>
            <p:cNvPr id="142" name="Freeform: Shape 141">
              <a:extLst>
                <a:ext uri="{FF2B5EF4-FFF2-40B4-BE49-F238E27FC236}">
                  <a16:creationId xmlns:a16="http://schemas.microsoft.com/office/drawing/2014/main" id="{99665130-EC6C-5A46-CC03-A621F1C6F411}"/>
                </a:ext>
              </a:extLst>
            </p:cNvPr>
            <p:cNvSpPr/>
            <p:nvPr/>
          </p:nvSpPr>
          <p:spPr>
            <a:xfrm>
              <a:off x="2466023" y="1418590"/>
              <a:ext cx="219075" cy="219075"/>
            </a:xfrm>
            <a:custGeom>
              <a:avLst/>
              <a:gdLst>
                <a:gd name="connsiteX0" fmla="*/ 220027 w 219075"/>
                <a:gd name="connsiteY0" fmla="*/ 108585 h 219075"/>
                <a:gd name="connsiteX1" fmla="*/ 187642 w 219075"/>
                <a:gd name="connsiteY1" fmla="*/ 186690 h 219075"/>
                <a:gd name="connsiteX2" fmla="*/ 109538 w 219075"/>
                <a:gd name="connsiteY2" fmla="*/ 219075 h 219075"/>
                <a:gd name="connsiteX3" fmla="*/ 0 w 219075"/>
                <a:gd name="connsiteY3" fmla="*/ 106680 h 219075"/>
                <a:gd name="connsiteX4" fmla="*/ 104775 w 219075"/>
                <a:gd name="connsiteY4" fmla="*/ 0 h 219075"/>
                <a:gd name="connsiteX5" fmla="*/ 109538 w 219075"/>
                <a:gd name="connsiteY5" fmla="*/ 0 h 219075"/>
                <a:gd name="connsiteX6" fmla="*/ 186690 w 219075"/>
                <a:gd name="connsiteY6" fmla="*/ 31433 h 219075"/>
                <a:gd name="connsiteX7" fmla="*/ 220027 w 219075"/>
                <a:gd name="connsiteY7" fmla="*/ 108585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075" h="219075">
                  <a:moveTo>
                    <a:pt x="220027" y="108585"/>
                  </a:moveTo>
                  <a:cubicBezTo>
                    <a:pt x="220027" y="138113"/>
                    <a:pt x="208598" y="165735"/>
                    <a:pt x="187642" y="186690"/>
                  </a:cubicBezTo>
                  <a:cubicBezTo>
                    <a:pt x="166688" y="207645"/>
                    <a:pt x="139065" y="219075"/>
                    <a:pt x="109538" y="219075"/>
                  </a:cubicBezTo>
                  <a:cubicBezTo>
                    <a:pt x="48577" y="218123"/>
                    <a:pt x="0" y="167640"/>
                    <a:pt x="0" y="106680"/>
                  </a:cubicBezTo>
                  <a:cubicBezTo>
                    <a:pt x="0" y="48577"/>
                    <a:pt x="46673" y="952"/>
                    <a:pt x="104775" y="0"/>
                  </a:cubicBezTo>
                  <a:cubicBezTo>
                    <a:pt x="106680" y="0"/>
                    <a:pt x="107632" y="0"/>
                    <a:pt x="109538" y="0"/>
                  </a:cubicBezTo>
                  <a:cubicBezTo>
                    <a:pt x="138113" y="0"/>
                    <a:pt x="166688" y="11430"/>
                    <a:pt x="186690" y="31433"/>
                  </a:cubicBezTo>
                  <a:cubicBezTo>
                    <a:pt x="208598" y="51435"/>
                    <a:pt x="220027" y="79058"/>
                    <a:pt x="220027" y="108585"/>
                  </a:cubicBezTo>
                  <a:close/>
                </a:path>
              </a:pathLst>
            </a:custGeom>
            <a:noFill/>
            <a:ln w="15875" cap="rnd">
              <a:solidFill>
                <a:schemeClr val="tx2"/>
              </a:solidFill>
              <a:prstDash val="solid"/>
              <a:round/>
            </a:ln>
          </p:spPr>
          <p:txBody>
            <a:bodyPr rtlCol="0" anchor="ctr"/>
            <a:lstStyle/>
            <a:p>
              <a:endParaRPr lang="en-GB"/>
            </a:p>
          </p:txBody>
        </p:sp>
        <p:sp>
          <p:nvSpPr>
            <p:cNvPr id="143" name="Freeform: Shape 142">
              <a:extLst>
                <a:ext uri="{FF2B5EF4-FFF2-40B4-BE49-F238E27FC236}">
                  <a16:creationId xmlns:a16="http://schemas.microsoft.com/office/drawing/2014/main" id="{B6AE8D81-74DE-17B4-9A5F-6662158F426A}"/>
                </a:ext>
              </a:extLst>
            </p:cNvPr>
            <p:cNvSpPr/>
            <p:nvPr/>
          </p:nvSpPr>
          <p:spPr>
            <a:xfrm>
              <a:off x="2528888" y="1417638"/>
              <a:ext cx="38100" cy="219075"/>
            </a:xfrm>
            <a:custGeom>
              <a:avLst/>
              <a:gdLst>
                <a:gd name="connsiteX0" fmla="*/ 42863 w 38100"/>
                <a:gd name="connsiteY0" fmla="*/ 0 h 219075"/>
                <a:gd name="connsiteX1" fmla="*/ 42863 w 38100"/>
                <a:gd name="connsiteY1" fmla="*/ 219075 h 219075"/>
              </a:gdLst>
              <a:ahLst/>
              <a:cxnLst>
                <a:cxn ang="0">
                  <a:pos x="connsiteX0" y="connsiteY0"/>
                </a:cxn>
                <a:cxn ang="0">
                  <a:pos x="connsiteX1" y="connsiteY1"/>
                </a:cxn>
              </a:cxnLst>
              <a:rect l="l" t="t" r="r" b="b"/>
              <a:pathLst>
                <a:path w="38100" h="219075">
                  <a:moveTo>
                    <a:pt x="42863" y="0"/>
                  </a:moveTo>
                  <a:cubicBezTo>
                    <a:pt x="-14288" y="61913"/>
                    <a:pt x="-14288" y="142875"/>
                    <a:pt x="42863" y="219075"/>
                  </a:cubicBezTo>
                </a:path>
              </a:pathLst>
            </a:custGeom>
            <a:noFill/>
            <a:ln w="15875" cap="rnd">
              <a:solidFill>
                <a:schemeClr val="tx2"/>
              </a:solidFill>
              <a:prstDash val="solid"/>
              <a:round/>
            </a:ln>
          </p:spPr>
          <p:txBody>
            <a:bodyPr rtlCol="0" anchor="ctr"/>
            <a:lstStyle/>
            <a:p>
              <a:endParaRPr lang="en-GB"/>
            </a:p>
          </p:txBody>
        </p:sp>
        <p:sp>
          <p:nvSpPr>
            <p:cNvPr id="144" name="Freeform: Shape 143">
              <a:extLst>
                <a:ext uri="{FF2B5EF4-FFF2-40B4-BE49-F238E27FC236}">
                  <a16:creationId xmlns:a16="http://schemas.microsoft.com/office/drawing/2014/main" id="{CFF5045D-B58F-3CE4-24CE-0529827A4ADE}"/>
                </a:ext>
              </a:extLst>
            </p:cNvPr>
            <p:cNvSpPr/>
            <p:nvPr/>
          </p:nvSpPr>
          <p:spPr>
            <a:xfrm>
              <a:off x="2581276" y="1417638"/>
              <a:ext cx="38100" cy="219075"/>
            </a:xfrm>
            <a:custGeom>
              <a:avLst/>
              <a:gdLst>
                <a:gd name="connsiteX0" fmla="*/ 0 w 38100"/>
                <a:gd name="connsiteY0" fmla="*/ 0 h 219075"/>
                <a:gd name="connsiteX1" fmla="*/ 0 w 38100"/>
                <a:gd name="connsiteY1" fmla="*/ 219075 h 219075"/>
              </a:gdLst>
              <a:ahLst/>
              <a:cxnLst>
                <a:cxn ang="0">
                  <a:pos x="connsiteX0" y="connsiteY0"/>
                </a:cxn>
                <a:cxn ang="0">
                  <a:pos x="connsiteX1" y="connsiteY1"/>
                </a:cxn>
              </a:cxnLst>
              <a:rect l="l" t="t" r="r" b="b"/>
              <a:pathLst>
                <a:path w="38100" h="219075">
                  <a:moveTo>
                    <a:pt x="0" y="0"/>
                  </a:moveTo>
                  <a:cubicBezTo>
                    <a:pt x="57150" y="61913"/>
                    <a:pt x="57150" y="142875"/>
                    <a:pt x="0" y="219075"/>
                  </a:cubicBezTo>
                </a:path>
              </a:pathLst>
            </a:custGeom>
            <a:noFill/>
            <a:ln w="15875" cap="rnd">
              <a:solidFill>
                <a:schemeClr val="tx2"/>
              </a:solidFill>
              <a:prstDash val="solid"/>
              <a:round/>
            </a:ln>
          </p:spPr>
          <p:txBody>
            <a:bodyPr rtlCol="0" anchor="ctr"/>
            <a:lstStyle/>
            <a:p>
              <a:endParaRPr lang="en-GB"/>
            </a:p>
          </p:txBody>
        </p:sp>
        <p:sp>
          <p:nvSpPr>
            <p:cNvPr id="145" name="Freeform: Shape 144">
              <a:extLst>
                <a:ext uri="{FF2B5EF4-FFF2-40B4-BE49-F238E27FC236}">
                  <a16:creationId xmlns:a16="http://schemas.microsoft.com/office/drawing/2014/main" id="{ADB8DFA5-C41B-617F-0F07-A80FF286DE00}"/>
                </a:ext>
              </a:extLst>
            </p:cNvPr>
            <p:cNvSpPr/>
            <p:nvPr/>
          </p:nvSpPr>
          <p:spPr>
            <a:xfrm>
              <a:off x="2485073" y="1465263"/>
              <a:ext cx="180975" cy="9525"/>
            </a:xfrm>
            <a:custGeom>
              <a:avLst/>
              <a:gdLst>
                <a:gd name="connsiteX0" fmla="*/ 0 w 180975"/>
                <a:gd name="connsiteY0" fmla="*/ 0 h 0"/>
                <a:gd name="connsiteX1" fmla="*/ 181927 w 180975"/>
                <a:gd name="connsiteY1" fmla="*/ 0 h 0"/>
              </a:gdLst>
              <a:ahLst/>
              <a:cxnLst>
                <a:cxn ang="0">
                  <a:pos x="connsiteX0" y="connsiteY0"/>
                </a:cxn>
                <a:cxn ang="0">
                  <a:pos x="connsiteX1" y="connsiteY1"/>
                </a:cxn>
              </a:cxnLst>
              <a:rect l="l" t="t" r="r" b="b"/>
              <a:pathLst>
                <a:path w="180975">
                  <a:moveTo>
                    <a:pt x="0" y="0"/>
                  </a:moveTo>
                  <a:lnTo>
                    <a:pt x="181927" y="0"/>
                  </a:lnTo>
                </a:path>
              </a:pathLst>
            </a:custGeom>
            <a:noFill/>
            <a:ln w="15875" cap="rnd">
              <a:solidFill>
                <a:schemeClr val="tx2"/>
              </a:solidFill>
              <a:prstDash val="solid"/>
              <a:round/>
            </a:ln>
          </p:spPr>
          <p:txBody>
            <a:bodyPr rtlCol="0" anchor="ctr"/>
            <a:lstStyle/>
            <a:p>
              <a:endParaRPr lang="en-GB"/>
            </a:p>
          </p:txBody>
        </p:sp>
        <p:sp>
          <p:nvSpPr>
            <p:cNvPr id="146" name="Freeform: Shape 145">
              <a:extLst>
                <a:ext uri="{FF2B5EF4-FFF2-40B4-BE49-F238E27FC236}">
                  <a16:creationId xmlns:a16="http://schemas.microsoft.com/office/drawing/2014/main" id="{87DE818A-970C-FBCB-885C-F2B0584CDA8D}"/>
                </a:ext>
              </a:extLst>
            </p:cNvPr>
            <p:cNvSpPr/>
            <p:nvPr/>
          </p:nvSpPr>
          <p:spPr>
            <a:xfrm>
              <a:off x="2466976" y="1522413"/>
              <a:ext cx="219075" cy="9525"/>
            </a:xfrm>
            <a:custGeom>
              <a:avLst/>
              <a:gdLst>
                <a:gd name="connsiteX0" fmla="*/ 0 w 219075"/>
                <a:gd name="connsiteY0" fmla="*/ 0 h 0"/>
                <a:gd name="connsiteX1" fmla="*/ 219075 w 219075"/>
                <a:gd name="connsiteY1" fmla="*/ 0 h 0"/>
              </a:gdLst>
              <a:ahLst/>
              <a:cxnLst>
                <a:cxn ang="0">
                  <a:pos x="connsiteX0" y="connsiteY0"/>
                </a:cxn>
                <a:cxn ang="0">
                  <a:pos x="connsiteX1" y="connsiteY1"/>
                </a:cxn>
              </a:cxnLst>
              <a:rect l="l" t="t" r="r" b="b"/>
              <a:pathLst>
                <a:path w="219075">
                  <a:moveTo>
                    <a:pt x="0" y="0"/>
                  </a:moveTo>
                  <a:lnTo>
                    <a:pt x="219075" y="0"/>
                  </a:lnTo>
                </a:path>
              </a:pathLst>
            </a:custGeom>
            <a:noFill/>
            <a:ln w="15875" cap="rnd">
              <a:solidFill>
                <a:schemeClr val="tx2"/>
              </a:solidFill>
              <a:prstDash val="solid"/>
              <a:round/>
            </a:ln>
          </p:spPr>
          <p:txBody>
            <a:bodyPr rtlCol="0" anchor="ctr"/>
            <a:lstStyle/>
            <a:p>
              <a:endParaRPr lang="en-GB"/>
            </a:p>
          </p:txBody>
        </p:sp>
        <p:sp>
          <p:nvSpPr>
            <p:cNvPr id="153" name="Freeform: Shape 152">
              <a:extLst>
                <a:ext uri="{FF2B5EF4-FFF2-40B4-BE49-F238E27FC236}">
                  <a16:creationId xmlns:a16="http://schemas.microsoft.com/office/drawing/2014/main" id="{8D90A8CC-24FB-F172-3DC4-2B214232A47B}"/>
                </a:ext>
              </a:extLst>
            </p:cNvPr>
            <p:cNvSpPr/>
            <p:nvPr/>
          </p:nvSpPr>
          <p:spPr>
            <a:xfrm>
              <a:off x="2481263" y="1579563"/>
              <a:ext cx="190500" cy="9525"/>
            </a:xfrm>
            <a:custGeom>
              <a:avLst/>
              <a:gdLst>
                <a:gd name="connsiteX0" fmla="*/ 0 w 190500"/>
                <a:gd name="connsiteY0" fmla="*/ 0 h 0"/>
                <a:gd name="connsiteX1" fmla="*/ 191452 w 190500"/>
                <a:gd name="connsiteY1" fmla="*/ 0 h 0"/>
              </a:gdLst>
              <a:ahLst/>
              <a:cxnLst>
                <a:cxn ang="0">
                  <a:pos x="connsiteX0" y="connsiteY0"/>
                </a:cxn>
                <a:cxn ang="0">
                  <a:pos x="connsiteX1" y="connsiteY1"/>
                </a:cxn>
              </a:cxnLst>
              <a:rect l="l" t="t" r="r" b="b"/>
              <a:pathLst>
                <a:path w="190500">
                  <a:moveTo>
                    <a:pt x="0" y="0"/>
                  </a:moveTo>
                  <a:lnTo>
                    <a:pt x="191452" y="0"/>
                  </a:lnTo>
                </a:path>
              </a:pathLst>
            </a:custGeom>
            <a:noFill/>
            <a:ln w="15875" cap="rnd">
              <a:solidFill>
                <a:schemeClr val="tx2"/>
              </a:solidFill>
              <a:prstDash val="solid"/>
              <a:round/>
            </a:ln>
          </p:spPr>
          <p:txBody>
            <a:bodyPr rtlCol="0" anchor="ctr"/>
            <a:lstStyle/>
            <a:p>
              <a:endParaRPr lang="en-GB"/>
            </a:p>
          </p:txBody>
        </p:sp>
      </p:grpSp>
      <p:grpSp>
        <p:nvGrpSpPr>
          <p:cNvPr id="160" name="Group 159">
            <a:extLst>
              <a:ext uri="{FF2B5EF4-FFF2-40B4-BE49-F238E27FC236}">
                <a16:creationId xmlns:a16="http://schemas.microsoft.com/office/drawing/2014/main" id="{36BAA8ED-DA64-4B80-EC65-122E225FDA9C}"/>
              </a:ext>
              <a:ext uri="{C183D7F6-B498-43B3-948B-1728B52AA6E4}">
                <adec:decorative xmlns:adec="http://schemas.microsoft.com/office/drawing/2017/decorative" val="1"/>
              </a:ext>
            </a:extLst>
          </p:cNvPr>
          <p:cNvGrpSpPr/>
          <p:nvPr/>
        </p:nvGrpSpPr>
        <p:grpSpPr>
          <a:xfrm>
            <a:off x="3569089" y="3535525"/>
            <a:ext cx="304412" cy="300916"/>
            <a:chOff x="2918893" y="1874877"/>
            <a:chExt cx="219075" cy="216559"/>
          </a:xfrm>
        </p:grpSpPr>
        <p:sp>
          <p:nvSpPr>
            <p:cNvPr id="167" name="Freeform: Shape 166">
              <a:extLst>
                <a:ext uri="{FF2B5EF4-FFF2-40B4-BE49-F238E27FC236}">
                  <a16:creationId xmlns:a16="http://schemas.microsoft.com/office/drawing/2014/main" id="{30A807CA-92DE-F97E-3CF7-500B4F7A95C7}"/>
                </a:ext>
              </a:extLst>
            </p:cNvPr>
            <p:cNvSpPr/>
            <p:nvPr/>
          </p:nvSpPr>
          <p:spPr>
            <a:xfrm>
              <a:off x="3068531" y="1902270"/>
              <a:ext cx="19050" cy="47625"/>
            </a:xfrm>
            <a:custGeom>
              <a:avLst/>
              <a:gdLst>
                <a:gd name="connsiteX0" fmla="*/ 21812 w 19050"/>
                <a:gd name="connsiteY0" fmla="*/ 54864 h 47625"/>
                <a:gd name="connsiteX1" fmla="*/ 0 w 19050"/>
                <a:gd name="connsiteY1" fmla="*/ 0 h 47625"/>
              </a:gdLst>
              <a:ahLst/>
              <a:cxnLst>
                <a:cxn ang="0">
                  <a:pos x="connsiteX0" y="connsiteY0"/>
                </a:cxn>
                <a:cxn ang="0">
                  <a:pos x="connsiteX1" y="connsiteY1"/>
                </a:cxn>
              </a:cxnLst>
              <a:rect l="l" t="t" r="r" b="b"/>
              <a:pathLst>
                <a:path w="19050" h="47625">
                  <a:moveTo>
                    <a:pt x="21812" y="54864"/>
                  </a:moveTo>
                  <a:cubicBezTo>
                    <a:pt x="21812" y="34576"/>
                    <a:pt x="14097" y="15049"/>
                    <a:pt x="0" y="0"/>
                  </a:cubicBezTo>
                </a:path>
              </a:pathLst>
            </a:custGeom>
            <a:noFill/>
            <a:ln w="15875" cap="rnd">
              <a:solidFill>
                <a:schemeClr val="tx2"/>
              </a:solidFill>
              <a:prstDash val="solid"/>
              <a:round/>
            </a:ln>
          </p:spPr>
          <p:txBody>
            <a:bodyPr rtlCol="0" anchor="ctr"/>
            <a:lstStyle/>
            <a:p>
              <a:endParaRPr lang="en-GB"/>
            </a:p>
          </p:txBody>
        </p:sp>
        <p:sp>
          <p:nvSpPr>
            <p:cNvPr id="174" name="Freeform: Shape 173">
              <a:extLst>
                <a:ext uri="{FF2B5EF4-FFF2-40B4-BE49-F238E27FC236}">
                  <a16:creationId xmlns:a16="http://schemas.microsoft.com/office/drawing/2014/main" id="{F48A7FB9-9A31-4946-A7D2-98BA1E1CB812}"/>
                </a:ext>
              </a:extLst>
            </p:cNvPr>
            <p:cNvSpPr/>
            <p:nvPr/>
          </p:nvSpPr>
          <p:spPr>
            <a:xfrm>
              <a:off x="2918893" y="1975422"/>
              <a:ext cx="47625" cy="95250"/>
            </a:xfrm>
            <a:custGeom>
              <a:avLst/>
              <a:gdLst>
                <a:gd name="connsiteX0" fmla="*/ 0 w 47625"/>
                <a:gd name="connsiteY0" fmla="*/ 0 h 95250"/>
                <a:gd name="connsiteX1" fmla="*/ 0 w 47625"/>
                <a:gd name="connsiteY1" fmla="*/ 27432 h 95250"/>
                <a:gd name="connsiteX2" fmla="*/ 52388 w 47625"/>
                <a:gd name="connsiteY2" fmla="*/ 103251 h 95250"/>
              </a:gdLst>
              <a:ahLst/>
              <a:cxnLst>
                <a:cxn ang="0">
                  <a:pos x="connsiteX0" y="connsiteY0"/>
                </a:cxn>
                <a:cxn ang="0">
                  <a:pos x="connsiteX1" y="connsiteY1"/>
                </a:cxn>
                <a:cxn ang="0">
                  <a:pos x="connsiteX2" y="connsiteY2"/>
                </a:cxn>
              </a:cxnLst>
              <a:rect l="l" t="t" r="r" b="b"/>
              <a:pathLst>
                <a:path w="47625" h="95250">
                  <a:moveTo>
                    <a:pt x="0" y="0"/>
                  </a:moveTo>
                  <a:lnTo>
                    <a:pt x="0" y="27432"/>
                  </a:lnTo>
                  <a:cubicBezTo>
                    <a:pt x="0" y="60484"/>
                    <a:pt x="20669" y="90392"/>
                    <a:pt x="52388" y="103251"/>
                  </a:cubicBezTo>
                </a:path>
              </a:pathLst>
            </a:custGeom>
            <a:noFill/>
            <a:ln w="15875" cap="rnd">
              <a:solidFill>
                <a:schemeClr val="tx2"/>
              </a:solidFill>
              <a:prstDash val="solid"/>
              <a:round/>
            </a:ln>
          </p:spPr>
          <p:txBody>
            <a:bodyPr rtlCol="0" anchor="ctr"/>
            <a:lstStyle/>
            <a:p>
              <a:endParaRPr lang="en-GB"/>
            </a:p>
          </p:txBody>
        </p:sp>
        <p:sp>
          <p:nvSpPr>
            <p:cNvPr id="175" name="Freeform: Shape 174">
              <a:extLst>
                <a:ext uri="{FF2B5EF4-FFF2-40B4-BE49-F238E27FC236}">
                  <a16:creationId xmlns:a16="http://schemas.microsoft.com/office/drawing/2014/main" id="{479F6432-B6A6-45D1-9645-1C56C9CF3651}"/>
                </a:ext>
              </a:extLst>
            </p:cNvPr>
            <p:cNvSpPr/>
            <p:nvPr/>
          </p:nvSpPr>
          <p:spPr>
            <a:xfrm>
              <a:off x="2919084" y="1874877"/>
              <a:ext cx="123825" cy="76200"/>
            </a:xfrm>
            <a:custGeom>
              <a:avLst/>
              <a:gdLst>
                <a:gd name="connsiteX0" fmla="*/ 128397 w 123825"/>
                <a:gd name="connsiteY0" fmla="*/ 11009 h 76200"/>
                <a:gd name="connsiteX1" fmla="*/ 44767 w 123825"/>
                <a:gd name="connsiteY1" fmla="*/ 9866 h 76200"/>
                <a:gd name="connsiteX2" fmla="*/ 0 w 123825"/>
                <a:gd name="connsiteY2" fmla="*/ 77684 h 76200"/>
              </a:gdLst>
              <a:ahLst/>
              <a:cxnLst>
                <a:cxn ang="0">
                  <a:pos x="connsiteX0" y="connsiteY0"/>
                </a:cxn>
                <a:cxn ang="0">
                  <a:pos x="connsiteX1" y="connsiteY1"/>
                </a:cxn>
                <a:cxn ang="0">
                  <a:pos x="connsiteX2" y="connsiteY2"/>
                </a:cxn>
              </a:cxnLst>
              <a:rect l="l" t="t" r="r" b="b"/>
              <a:pathLst>
                <a:path w="123825" h="76200">
                  <a:moveTo>
                    <a:pt x="128397" y="11009"/>
                  </a:moveTo>
                  <a:cubicBezTo>
                    <a:pt x="102584" y="-3278"/>
                    <a:pt x="70961" y="-3659"/>
                    <a:pt x="44767" y="9866"/>
                  </a:cubicBezTo>
                  <a:cubicBezTo>
                    <a:pt x="18574" y="23487"/>
                    <a:pt x="1619" y="49109"/>
                    <a:pt x="0" y="77684"/>
                  </a:cubicBezTo>
                </a:path>
              </a:pathLst>
            </a:custGeom>
            <a:noFill/>
            <a:ln w="15875" cap="rnd">
              <a:solidFill>
                <a:schemeClr val="tx2"/>
              </a:solidFill>
              <a:prstDash val="solid"/>
              <a:round/>
            </a:ln>
          </p:spPr>
          <p:txBody>
            <a:bodyPr rtlCol="0" anchor="ctr"/>
            <a:lstStyle/>
            <a:p>
              <a:endParaRPr lang="en-GB"/>
            </a:p>
          </p:txBody>
        </p:sp>
        <p:sp>
          <p:nvSpPr>
            <p:cNvPr id="176" name="Freeform: Shape 175">
              <a:extLst>
                <a:ext uri="{FF2B5EF4-FFF2-40B4-BE49-F238E27FC236}">
                  <a16:creationId xmlns:a16="http://schemas.microsoft.com/office/drawing/2014/main" id="{9A1F14EE-3111-30D2-A19B-5BFA1F0E2436}"/>
                </a:ext>
              </a:extLst>
            </p:cNvPr>
            <p:cNvSpPr/>
            <p:nvPr/>
          </p:nvSpPr>
          <p:spPr>
            <a:xfrm>
              <a:off x="2980805" y="1902226"/>
              <a:ext cx="76200" cy="66675"/>
            </a:xfrm>
            <a:custGeom>
              <a:avLst/>
              <a:gdLst>
                <a:gd name="connsiteX0" fmla="*/ 0 w 76200"/>
                <a:gd name="connsiteY0" fmla="*/ 4996 h 66675"/>
                <a:gd name="connsiteX1" fmla="*/ 54674 w 76200"/>
                <a:gd name="connsiteY1" fmla="*/ 8711 h 66675"/>
                <a:gd name="connsiteX2" fmla="*/ 80963 w 76200"/>
                <a:gd name="connsiteY2" fmla="*/ 54907 h 66675"/>
                <a:gd name="connsiteX3" fmla="*/ 80963 w 76200"/>
                <a:gd name="connsiteY3" fmla="*/ 67956 h 66675"/>
              </a:gdLst>
              <a:ahLst/>
              <a:cxnLst>
                <a:cxn ang="0">
                  <a:pos x="connsiteX0" y="connsiteY0"/>
                </a:cxn>
                <a:cxn ang="0">
                  <a:pos x="connsiteX1" y="connsiteY1"/>
                </a:cxn>
                <a:cxn ang="0">
                  <a:pos x="connsiteX2" y="connsiteY2"/>
                </a:cxn>
                <a:cxn ang="0">
                  <a:pos x="connsiteX3" y="connsiteY3"/>
                </a:cxn>
              </a:cxnLst>
              <a:rect l="l" t="t" r="r" b="b"/>
              <a:pathLst>
                <a:path w="76200" h="66675">
                  <a:moveTo>
                    <a:pt x="0" y="4996"/>
                  </a:moveTo>
                  <a:cubicBezTo>
                    <a:pt x="17717" y="-2814"/>
                    <a:pt x="38291" y="-1386"/>
                    <a:pt x="54674" y="8711"/>
                  </a:cubicBezTo>
                  <a:cubicBezTo>
                    <a:pt x="71057" y="18807"/>
                    <a:pt x="80963" y="36238"/>
                    <a:pt x="80963" y="54907"/>
                  </a:cubicBezTo>
                  <a:lnTo>
                    <a:pt x="80963" y="67956"/>
                  </a:lnTo>
                </a:path>
              </a:pathLst>
            </a:custGeom>
            <a:noFill/>
            <a:ln w="15875" cap="rnd">
              <a:solidFill>
                <a:schemeClr val="tx2"/>
              </a:solidFill>
              <a:prstDash val="solid"/>
              <a:round/>
            </a:ln>
          </p:spPr>
          <p:txBody>
            <a:bodyPr rtlCol="0" anchor="ctr"/>
            <a:lstStyle/>
            <a:p>
              <a:endParaRPr lang="en-GB"/>
            </a:p>
          </p:txBody>
        </p:sp>
        <p:sp>
          <p:nvSpPr>
            <p:cNvPr id="177" name="Freeform: Shape 176">
              <a:extLst>
                <a:ext uri="{FF2B5EF4-FFF2-40B4-BE49-F238E27FC236}">
                  <a16:creationId xmlns:a16="http://schemas.microsoft.com/office/drawing/2014/main" id="{B76B3CB0-CAB8-A917-0029-BA7BC0641039}"/>
                </a:ext>
              </a:extLst>
            </p:cNvPr>
            <p:cNvSpPr/>
            <p:nvPr/>
          </p:nvSpPr>
          <p:spPr>
            <a:xfrm>
              <a:off x="2947468" y="1920557"/>
              <a:ext cx="85725" cy="133350"/>
            </a:xfrm>
            <a:custGeom>
              <a:avLst/>
              <a:gdLst>
                <a:gd name="connsiteX0" fmla="*/ 14573 w 85725"/>
                <a:gd name="connsiteY0" fmla="*/ 0 h 133350"/>
                <a:gd name="connsiteX1" fmla="*/ 0 w 85725"/>
                <a:gd name="connsiteY1" fmla="*/ 36576 h 133350"/>
                <a:gd name="connsiteX2" fmla="*/ 0 w 85725"/>
                <a:gd name="connsiteY2" fmla="*/ 82296 h 133350"/>
                <a:gd name="connsiteX3" fmla="*/ 28575 w 85725"/>
                <a:gd name="connsiteY3" fmla="*/ 129826 h 133350"/>
                <a:gd name="connsiteX4" fmla="*/ 85725 w 85725"/>
                <a:gd name="connsiteY4" fmla="*/ 129826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33350">
                  <a:moveTo>
                    <a:pt x="14573" y="0"/>
                  </a:moveTo>
                  <a:cubicBezTo>
                    <a:pt x="5144" y="10001"/>
                    <a:pt x="0" y="23051"/>
                    <a:pt x="0" y="36576"/>
                  </a:cubicBezTo>
                  <a:lnTo>
                    <a:pt x="0" y="82296"/>
                  </a:lnTo>
                  <a:cubicBezTo>
                    <a:pt x="0" y="101918"/>
                    <a:pt x="10858" y="120015"/>
                    <a:pt x="28575" y="129826"/>
                  </a:cubicBezTo>
                  <a:cubicBezTo>
                    <a:pt x="46292" y="139637"/>
                    <a:pt x="68008" y="139637"/>
                    <a:pt x="85725" y="129826"/>
                  </a:cubicBezTo>
                </a:path>
              </a:pathLst>
            </a:custGeom>
            <a:noFill/>
            <a:ln w="15875" cap="rnd">
              <a:solidFill>
                <a:schemeClr val="tx2"/>
              </a:solidFill>
              <a:prstDash val="solid"/>
              <a:round/>
            </a:ln>
          </p:spPr>
          <p:txBody>
            <a:bodyPr rtlCol="0" anchor="ctr"/>
            <a:lstStyle/>
            <a:p>
              <a:endParaRPr lang="en-GB"/>
            </a:p>
          </p:txBody>
        </p:sp>
        <p:sp>
          <p:nvSpPr>
            <p:cNvPr id="180" name="Freeform: Shape 179">
              <a:extLst>
                <a:ext uri="{FF2B5EF4-FFF2-40B4-BE49-F238E27FC236}">
                  <a16:creationId xmlns:a16="http://schemas.microsoft.com/office/drawing/2014/main" id="{6B2473B3-BCDB-66C2-D0D3-290B1390206D}"/>
                </a:ext>
              </a:extLst>
            </p:cNvPr>
            <p:cNvSpPr/>
            <p:nvPr/>
          </p:nvSpPr>
          <p:spPr>
            <a:xfrm>
              <a:off x="2976043" y="1929701"/>
              <a:ext cx="57150" cy="95250"/>
            </a:xfrm>
            <a:custGeom>
              <a:avLst/>
              <a:gdLst>
                <a:gd name="connsiteX0" fmla="*/ 0 w 57150"/>
                <a:gd name="connsiteY0" fmla="*/ 73152 h 95250"/>
                <a:gd name="connsiteX1" fmla="*/ 28575 w 57150"/>
                <a:gd name="connsiteY1" fmla="*/ 100584 h 95250"/>
                <a:gd name="connsiteX2" fmla="*/ 57150 w 57150"/>
                <a:gd name="connsiteY2" fmla="*/ 73152 h 95250"/>
                <a:gd name="connsiteX3" fmla="*/ 57150 w 57150"/>
                <a:gd name="connsiteY3" fmla="*/ 27432 h 95250"/>
                <a:gd name="connsiteX4" fmla="*/ 28575 w 57150"/>
                <a:gd name="connsiteY4" fmla="*/ 0 h 95250"/>
                <a:gd name="connsiteX5" fmla="*/ 0 w 57150"/>
                <a:gd name="connsiteY5" fmla="*/ 27432 h 95250"/>
                <a:gd name="connsiteX6" fmla="*/ 0 w 57150"/>
                <a:gd name="connsiteY6" fmla="*/ 54864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95250">
                  <a:moveTo>
                    <a:pt x="0" y="73152"/>
                  </a:moveTo>
                  <a:cubicBezTo>
                    <a:pt x="0" y="88297"/>
                    <a:pt x="12763" y="100584"/>
                    <a:pt x="28575" y="100584"/>
                  </a:cubicBezTo>
                  <a:cubicBezTo>
                    <a:pt x="44387" y="100584"/>
                    <a:pt x="57150" y="88297"/>
                    <a:pt x="57150" y="73152"/>
                  </a:cubicBezTo>
                  <a:lnTo>
                    <a:pt x="57150" y="27432"/>
                  </a:lnTo>
                  <a:cubicBezTo>
                    <a:pt x="57150" y="12287"/>
                    <a:pt x="44387" y="0"/>
                    <a:pt x="28575" y="0"/>
                  </a:cubicBezTo>
                  <a:cubicBezTo>
                    <a:pt x="12763" y="0"/>
                    <a:pt x="0" y="12287"/>
                    <a:pt x="0" y="27432"/>
                  </a:cubicBezTo>
                  <a:lnTo>
                    <a:pt x="0" y="54864"/>
                  </a:lnTo>
                </a:path>
              </a:pathLst>
            </a:custGeom>
            <a:noFill/>
            <a:ln w="15875" cap="rnd">
              <a:solidFill>
                <a:schemeClr val="tx2"/>
              </a:solidFill>
              <a:prstDash val="solid"/>
              <a:round/>
            </a:ln>
          </p:spPr>
          <p:txBody>
            <a:bodyPr rtlCol="0" anchor="ctr"/>
            <a:lstStyle/>
            <a:p>
              <a:endParaRPr lang="en-GB"/>
            </a:p>
          </p:txBody>
        </p:sp>
        <p:sp>
          <p:nvSpPr>
            <p:cNvPr id="181" name="Freeform: Shape 180">
              <a:extLst>
                <a:ext uri="{FF2B5EF4-FFF2-40B4-BE49-F238E27FC236}">
                  <a16:creationId xmlns:a16="http://schemas.microsoft.com/office/drawing/2014/main" id="{2A78510A-32DD-ABC8-D00F-7F63DAE0653F}"/>
                </a:ext>
              </a:extLst>
            </p:cNvPr>
            <p:cNvSpPr/>
            <p:nvPr/>
          </p:nvSpPr>
          <p:spPr>
            <a:xfrm>
              <a:off x="3004618" y="1957133"/>
              <a:ext cx="9525" cy="19050"/>
            </a:xfrm>
            <a:custGeom>
              <a:avLst/>
              <a:gdLst>
                <a:gd name="connsiteX0" fmla="*/ 0 w 0"/>
                <a:gd name="connsiteY0" fmla="*/ 0 h 19050"/>
                <a:gd name="connsiteX1" fmla="*/ 0 w 0"/>
                <a:gd name="connsiteY1" fmla="*/ 27432 h 19050"/>
              </a:gdLst>
              <a:ahLst/>
              <a:cxnLst>
                <a:cxn ang="0">
                  <a:pos x="connsiteX0" y="connsiteY0"/>
                </a:cxn>
                <a:cxn ang="0">
                  <a:pos x="connsiteX1" y="connsiteY1"/>
                </a:cxn>
              </a:cxnLst>
              <a:rect l="l" t="t" r="r" b="b"/>
              <a:pathLst>
                <a:path h="19050">
                  <a:moveTo>
                    <a:pt x="0" y="0"/>
                  </a:moveTo>
                  <a:lnTo>
                    <a:pt x="0" y="27432"/>
                  </a:lnTo>
                </a:path>
              </a:pathLst>
            </a:custGeom>
            <a:noFill/>
            <a:ln w="15875" cap="rnd">
              <a:solidFill>
                <a:schemeClr val="tx2"/>
              </a:solidFill>
              <a:prstDash val="solid"/>
              <a:round/>
            </a:ln>
          </p:spPr>
          <p:txBody>
            <a:bodyPr rtlCol="0" anchor="ctr"/>
            <a:lstStyle/>
            <a:p>
              <a:endParaRPr lang="en-GB"/>
            </a:p>
          </p:txBody>
        </p:sp>
        <p:sp>
          <p:nvSpPr>
            <p:cNvPr id="183" name="Freeform: Shape 182">
              <a:extLst>
                <a:ext uri="{FF2B5EF4-FFF2-40B4-BE49-F238E27FC236}">
                  <a16:creationId xmlns:a16="http://schemas.microsoft.com/office/drawing/2014/main" id="{1D38C3F8-0B5F-846C-2646-CE7F9F32BE01}"/>
                </a:ext>
              </a:extLst>
            </p:cNvPr>
            <p:cNvSpPr/>
            <p:nvPr/>
          </p:nvSpPr>
          <p:spPr>
            <a:xfrm>
              <a:off x="3004618" y="2002853"/>
              <a:ext cx="9525" cy="9525"/>
            </a:xfrm>
            <a:custGeom>
              <a:avLst/>
              <a:gdLst>
                <a:gd name="connsiteX0" fmla="*/ 0 w 0"/>
                <a:gd name="connsiteY0" fmla="*/ 0 h 0"/>
                <a:gd name="connsiteX1" fmla="*/ 0 w 0"/>
                <a:gd name="connsiteY1" fmla="*/ 9144 h 0"/>
              </a:gdLst>
              <a:ahLst/>
              <a:cxnLst>
                <a:cxn ang="0">
                  <a:pos x="connsiteX0" y="connsiteY0"/>
                </a:cxn>
                <a:cxn ang="0">
                  <a:pos x="connsiteX1" y="connsiteY1"/>
                </a:cxn>
              </a:cxnLst>
              <a:rect l="l" t="t" r="r" b="b"/>
              <a:pathLst>
                <a:path>
                  <a:moveTo>
                    <a:pt x="0" y="0"/>
                  </a:moveTo>
                  <a:lnTo>
                    <a:pt x="0" y="9144"/>
                  </a:lnTo>
                </a:path>
              </a:pathLst>
            </a:custGeom>
            <a:noFill/>
            <a:ln w="15875" cap="rnd">
              <a:solidFill>
                <a:schemeClr val="tx2"/>
              </a:solidFill>
              <a:prstDash val="solid"/>
              <a:round/>
            </a:ln>
          </p:spPr>
          <p:txBody>
            <a:bodyPr rtlCol="0" anchor="ctr"/>
            <a:lstStyle/>
            <a:p>
              <a:endParaRPr lang="en-GB"/>
            </a:p>
          </p:txBody>
        </p:sp>
        <p:sp>
          <p:nvSpPr>
            <p:cNvPr id="188" name="Freeform: Shape 187">
              <a:extLst>
                <a:ext uri="{FF2B5EF4-FFF2-40B4-BE49-F238E27FC236}">
                  <a16:creationId xmlns:a16="http://schemas.microsoft.com/office/drawing/2014/main" id="{4A92332B-CBCC-BF0B-6B28-211B66B1961E}"/>
                </a:ext>
              </a:extLst>
            </p:cNvPr>
            <p:cNvSpPr/>
            <p:nvPr/>
          </p:nvSpPr>
          <p:spPr>
            <a:xfrm>
              <a:off x="3004618" y="2081911"/>
              <a:ext cx="19050" cy="9525"/>
            </a:xfrm>
            <a:custGeom>
              <a:avLst/>
              <a:gdLst>
                <a:gd name="connsiteX0" fmla="*/ 0 w 19050"/>
                <a:gd name="connsiteY0" fmla="*/ 3239 h 0"/>
                <a:gd name="connsiteX1" fmla="*/ 24003 w 19050"/>
                <a:gd name="connsiteY1" fmla="*/ 0 h 0"/>
              </a:gdLst>
              <a:ahLst/>
              <a:cxnLst>
                <a:cxn ang="0">
                  <a:pos x="connsiteX0" y="connsiteY0"/>
                </a:cxn>
                <a:cxn ang="0">
                  <a:pos x="connsiteX1" y="connsiteY1"/>
                </a:cxn>
              </a:cxnLst>
              <a:rect l="l" t="t" r="r" b="b"/>
              <a:pathLst>
                <a:path w="19050">
                  <a:moveTo>
                    <a:pt x="0" y="3239"/>
                  </a:moveTo>
                  <a:cubicBezTo>
                    <a:pt x="8096" y="3239"/>
                    <a:pt x="16192" y="2096"/>
                    <a:pt x="24003" y="0"/>
                  </a:cubicBezTo>
                </a:path>
              </a:pathLst>
            </a:custGeom>
            <a:noFill/>
            <a:ln w="15875" cap="rnd">
              <a:solidFill>
                <a:schemeClr val="tx2"/>
              </a:solidFill>
              <a:prstDash val="solid"/>
              <a:round/>
            </a:ln>
          </p:spPr>
          <p:txBody>
            <a:bodyPr rtlCol="0" anchor="ctr"/>
            <a:lstStyle/>
            <a:p>
              <a:endParaRPr lang="en-GB"/>
            </a:p>
          </p:txBody>
        </p:sp>
        <p:sp>
          <p:nvSpPr>
            <p:cNvPr id="189" name="Freeform: Shape 188">
              <a:extLst>
                <a:ext uri="{FF2B5EF4-FFF2-40B4-BE49-F238E27FC236}">
                  <a16:creationId xmlns:a16="http://schemas.microsoft.com/office/drawing/2014/main" id="{B6385156-A042-F0E3-F730-9D975185002F}"/>
                </a:ext>
              </a:extLst>
            </p:cNvPr>
            <p:cNvSpPr/>
            <p:nvPr/>
          </p:nvSpPr>
          <p:spPr>
            <a:xfrm>
              <a:off x="3052243" y="2011998"/>
              <a:ext cx="85725" cy="66675"/>
            </a:xfrm>
            <a:custGeom>
              <a:avLst/>
              <a:gdLst>
                <a:gd name="connsiteX0" fmla="*/ 0 w 85725"/>
                <a:gd name="connsiteY0" fmla="*/ 9525 h 66675"/>
                <a:gd name="connsiteX1" fmla="*/ 9525 w 85725"/>
                <a:gd name="connsiteY1" fmla="*/ 0 h 66675"/>
                <a:gd name="connsiteX2" fmla="*/ 76200 w 85725"/>
                <a:gd name="connsiteY2" fmla="*/ 0 h 66675"/>
                <a:gd name="connsiteX3" fmla="*/ 85725 w 85725"/>
                <a:gd name="connsiteY3" fmla="*/ 9525 h 66675"/>
                <a:gd name="connsiteX4" fmla="*/ 85725 w 85725"/>
                <a:gd name="connsiteY4" fmla="*/ 63627 h 66675"/>
                <a:gd name="connsiteX5" fmla="*/ 76200 w 85725"/>
                <a:gd name="connsiteY5" fmla="*/ 73152 h 66675"/>
                <a:gd name="connsiteX6" fmla="*/ 9525 w 85725"/>
                <a:gd name="connsiteY6" fmla="*/ 73152 h 66675"/>
                <a:gd name="connsiteX7" fmla="*/ 0 w 85725"/>
                <a:gd name="connsiteY7" fmla="*/ 63627 h 66675"/>
                <a:gd name="connsiteX8" fmla="*/ 0 w 85725"/>
                <a:gd name="connsiteY8" fmla="*/ 952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66675">
                  <a:moveTo>
                    <a:pt x="0" y="9525"/>
                  </a:moveTo>
                  <a:cubicBezTo>
                    <a:pt x="0" y="4286"/>
                    <a:pt x="4286" y="0"/>
                    <a:pt x="9525" y="0"/>
                  </a:cubicBezTo>
                  <a:lnTo>
                    <a:pt x="76200" y="0"/>
                  </a:lnTo>
                  <a:cubicBezTo>
                    <a:pt x="81439" y="0"/>
                    <a:pt x="85725" y="4286"/>
                    <a:pt x="85725" y="9525"/>
                  </a:cubicBezTo>
                  <a:lnTo>
                    <a:pt x="85725" y="63627"/>
                  </a:lnTo>
                  <a:cubicBezTo>
                    <a:pt x="85725" y="68866"/>
                    <a:pt x="81439" y="73152"/>
                    <a:pt x="76200" y="73152"/>
                  </a:cubicBezTo>
                  <a:lnTo>
                    <a:pt x="9525" y="73152"/>
                  </a:lnTo>
                  <a:cubicBezTo>
                    <a:pt x="4286" y="73152"/>
                    <a:pt x="0" y="68866"/>
                    <a:pt x="0" y="63627"/>
                  </a:cubicBezTo>
                  <a:lnTo>
                    <a:pt x="0" y="9525"/>
                  </a:lnTo>
                  <a:close/>
                </a:path>
              </a:pathLst>
            </a:custGeom>
            <a:noFill/>
            <a:ln w="15875" cap="rnd">
              <a:solidFill>
                <a:schemeClr val="tx2"/>
              </a:solidFill>
              <a:prstDash val="solid"/>
              <a:round/>
            </a:ln>
          </p:spPr>
          <p:txBody>
            <a:bodyPr rtlCol="0" anchor="ctr"/>
            <a:lstStyle/>
            <a:p>
              <a:endParaRPr lang="en-GB"/>
            </a:p>
          </p:txBody>
        </p:sp>
        <p:sp>
          <p:nvSpPr>
            <p:cNvPr id="191" name="Freeform: Shape 190">
              <a:extLst>
                <a:ext uri="{FF2B5EF4-FFF2-40B4-BE49-F238E27FC236}">
                  <a16:creationId xmlns:a16="http://schemas.microsoft.com/office/drawing/2014/main" id="{45C5A3B8-0914-890F-1F67-4E4C01BE85FB}"/>
                </a:ext>
              </a:extLst>
            </p:cNvPr>
            <p:cNvSpPr/>
            <p:nvPr/>
          </p:nvSpPr>
          <p:spPr>
            <a:xfrm>
              <a:off x="3083199" y="2037715"/>
              <a:ext cx="19050" cy="19050"/>
            </a:xfrm>
            <a:custGeom>
              <a:avLst/>
              <a:gdLst>
                <a:gd name="connsiteX0" fmla="*/ 11906 w 19050"/>
                <a:gd name="connsiteY0" fmla="*/ 22860 h 19050"/>
                <a:gd name="connsiteX1" fmla="*/ 23813 w 19050"/>
                <a:gd name="connsiteY1" fmla="*/ 11430 h 19050"/>
                <a:gd name="connsiteX2" fmla="*/ 11906 w 19050"/>
                <a:gd name="connsiteY2" fmla="*/ 0 h 19050"/>
                <a:gd name="connsiteX3" fmla="*/ 0 w 19050"/>
                <a:gd name="connsiteY3" fmla="*/ 11430 h 19050"/>
                <a:gd name="connsiteX4" fmla="*/ 11906 w 19050"/>
                <a:gd name="connsiteY4" fmla="*/ 22860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1906" y="22860"/>
                  </a:moveTo>
                  <a:cubicBezTo>
                    <a:pt x="18479" y="22860"/>
                    <a:pt x="23813" y="17717"/>
                    <a:pt x="23813" y="11430"/>
                  </a:cubicBezTo>
                  <a:cubicBezTo>
                    <a:pt x="23813" y="5144"/>
                    <a:pt x="18479" y="0"/>
                    <a:pt x="11906" y="0"/>
                  </a:cubicBezTo>
                  <a:cubicBezTo>
                    <a:pt x="5334" y="0"/>
                    <a:pt x="0" y="5144"/>
                    <a:pt x="0" y="11430"/>
                  </a:cubicBezTo>
                  <a:cubicBezTo>
                    <a:pt x="0" y="17717"/>
                    <a:pt x="5334" y="22860"/>
                    <a:pt x="11906" y="22860"/>
                  </a:cubicBezTo>
                  <a:close/>
                </a:path>
              </a:pathLst>
            </a:custGeom>
            <a:noFill/>
            <a:ln w="15875" cap="rnd">
              <a:solidFill>
                <a:schemeClr val="tx2"/>
              </a:solidFill>
              <a:prstDash val="solid"/>
              <a:round/>
            </a:ln>
          </p:spPr>
          <p:txBody>
            <a:bodyPr rtlCol="0" anchor="ctr"/>
            <a:lstStyle/>
            <a:p>
              <a:endParaRPr lang="en-GB"/>
            </a:p>
          </p:txBody>
        </p:sp>
        <p:sp>
          <p:nvSpPr>
            <p:cNvPr id="193" name="Freeform: Shape 192">
              <a:extLst>
                <a:ext uri="{FF2B5EF4-FFF2-40B4-BE49-F238E27FC236}">
                  <a16:creationId xmlns:a16="http://schemas.microsoft.com/office/drawing/2014/main" id="{7BC21151-FE70-E3C8-CEC1-F495A6BAC7F9}"/>
                </a:ext>
              </a:extLst>
            </p:cNvPr>
            <p:cNvSpPr/>
            <p:nvPr/>
          </p:nvSpPr>
          <p:spPr>
            <a:xfrm>
              <a:off x="3071293" y="1975422"/>
              <a:ext cx="47625" cy="28575"/>
            </a:xfrm>
            <a:custGeom>
              <a:avLst/>
              <a:gdLst>
                <a:gd name="connsiteX0" fmla="*/ 47625 w 47625"/>
                <a:gd name="connsiteY0" fmla="*/ 22860 h 28575"/>
                <a:gd name="connsiteX1" fmla="*/ 23813 w 47625"/>
                <a:gd name="connsiteY1" fmla="*/ 0 h 28575"/>
                <a:gd name="connsiteX2" fmla="*/ 0 w 47625"/>
                <a:gd name="connsiteY2" fmla="*/ 22860 h 28575"/>
                <a:gd name="connsiteX3" fmla="*/ 0 w 47625"/>
                <a:gd name="connsiteY3" fmla="*/ 36576 h 28575"/>
                <a:gd name="connsiteX4" fmla="*/ 47625 w 47625"/>
                <a:gd name="connsiteY4" fmla="*/ 36576 h 28575"/>
                <a:gd name="connsiteX5" fmla="*/ 47625 w 47625"/>
                <a:gd name="connsiteY5" fmla="*/ 2286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 h="28575">
                  <a:moveTo>
                    <a:pt x="47625" y="22860"/>
                  </a:moveTo>
                  <a:cubicBezTo>
                    <a:pt x="47625" y="10192"/>
                    <a:pt x="36957" y="0"/>
                    <a:pt x="23813" y="0"/>
                  </a:cubicBezTo>
                  <a:cubicBezTo>
                    <a:pt x="10668" y="0"/>
                    <a:pt x="0" y="10192"/>
                    <a:pt x="0" y="22860"/>
                  </a:cubicBezTo>
                  <a:lnTo>
                    <a:pt x="0" y="36576"/>
                  </a:lnTo>
                  <a:lnTo>
                    <a:pt x="47625" y="36576"/>
                  </a:lnTo>
                  <a:lnTo>
                    <a:pt x="47625" y="22860"/>
                  </a:lnTo>
                  <a:close/>
                </a:path>
              </a:pathLst>
            </a:custGeom>
            <a:noFill/>
            <a:ln w="15875" cap="rnd">
              <a:solidFill>
                <a:schemeClr val="tx2"/>
              </a:solidFill>
              <a:prstDash val="solid"/>
              <a:round/>
            </a:ln>
          </p:spPr>
          <p:txBody>
            <a:bodyPr rtlCol="0" anchor="ctr"/>
            <a:lstStyle/>
            <a:p>
              <a:endParaRPr lang="en-GB"/>
            </a:p>
          </p:txBody>
        </p:sp>
      </p:grpSp>
      <p:grpSp>
        <p:nvGrpSpPr>
          <p:cNvPr id="207" name="Group 206">
            <a:extLst>
              <a:ext uri="{FF2B5EF4-FFF2-40B4-BE49-F238E27FC236}">
                <a16:creationId xmlns:a16="http://schemas.microsoft.com/office/drawing/2014/main" id="{861EE2F7-763D-B403-6548-3478D8D67A4B}"/>
              </a:ext>
              <a:ext uri="{C183D7F6-B498-43B3-948B-1728B52AA6E4}">
                <adec:decorative xmlns:adec="http://schemas.microsoft.com/office/drawing/2017/decorative" val="1"/>
              </a:ext>
            </a:extLst>
          </p:cNvPr>
          <p:cNvGrpSpPr/>
          <p:nvPr/>
        </p:nvGrpSpPr>
        <p:grpSpPr>
          <a:xfrm>
            <a:off x="3611757" y="5006749"/>
            <a:ext cx="219075" cy="219075"/>
            <a:chOff x="6158021" y="4278328"/>
            <a:chExt cx="219075" cy="219075"/>
          </a:xfrm>
        </p:grpSpPr>
        <p:sp>
          <p:nvSpPr>
            <p:cNvPr id="209" name="Freeform: Shape 208">
              <a:extLst>
                <a:ext uri="{FF2B5EF4-FFF2-40B4-BE49-F238E27FC236}">
                  <a16:creationId xmlns:a16="http://schemas.microsoft.com/office/drawing/2014/main" id="{3B1ECA87-3C91-E86D-5884-C1A256879C41}"/>
                </a:ext>
              </a:extLst>
            </p:cNvPr>
            <p:cNvSpPr/>
            <p:nvPr/>
          </p:nvSpPr>
          <p:spPr>
            <a:xfrm>
              <a:off x="6158021" y="4278328"/>
              <a:ext cx="219075" cy="219075"/>
            </a:xfrm>
            <a:custGeom>
              <a:avLst/>
              <a:gdLst>
                <a:gd name="connsiteX0" fmla="*/ 109538 w 219075"/>
                <a:gd name="connsiteY0" fmla="*/ 219075 h 219075"/>
                <a:gd name="connsiteX1" fmla="*/ 219075 w 219075"/>
                <a:gd name="connsiteY1" fmla="*/ 109538 h 219075"/>
                <a:gd name="connsiteX2" fmla="*/ 109538 w 219075"/>
                <a:gd name="connsiteY2" fmla="*/ 0 h 219075"/>
                <a:gd name="connsiteX3" fmla="*/ 0 w 219075"/>
                <a:gd name="connsiteY3" fmla="*/ 109538 h 219075"/>
                <a:gd name="connsiteX4" fmla="*/ 109538 w 219075"/>
                <a:gd name="connsiteY4" fmla="*/ 219075 h 219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75" h="219075">
                  <a:moveTo>
                    <a:pt x="109538" y="219075"/>
                  </a:moveTo>
                  <a:cubicBezTo>
                    <a:pt x="170497" y="219075"/>
                    <a:pt x="219075" y="170498"/>
                    <a:pt x="219075" y="109538"/>
                  </a:cubicBezTo>
                  <a:cubicBezTo>
                    <a:pt x="219075" y="48578"/>
                    <a:pt x="170497" y="0"/>
                    <a:pt x="109538" y="0"/>
                  </a:cubicBezTo>
                  <a:cubicBezTo>
                    <a:pt x="48578" y="0"/>
                    <a:pt x="0" y="48578"/>
                    <a:pt x="0" y="109538"/>
                  </a:cubicBezTo>
                  <a:cubicBezTo>
                    <a:pt x="0" y="170498"/>
                    <a:pt x="49530" y="219075"/>
                    <a:pt x="109538" y="219075"/>
                  </a:cubicBezTo>
                  <a:close/>
                </a:path>
              </a:pathLst>
            </a:custGeom>
            <a:noFill/>
            <a:ln w="15875" cap="rnd">
              <a:solidFill>
                <a:schemeClr val="tx2"/>
              </a:solidFill>
              <a:prstDash val="solid"/>
              <a:round/>
            </a:ln>
          </p:spPr>
          <p:txBody>
            <a:bodyPr rtlCol="0" anchor="ctr"/>
            <a:lstStyle/>
            <a:p>
              <a:endParaRPr lang="en-GB"/>
            </a:p>
          </p:txBody>
        </p:sp>
        <p:sp>
          <p:nvSpPr>
            <p:cNvPr id="210" name="Freeform: Shape 209">
              <a:extLst>
                <a:ext uri="{FF2B5EF4-FFF2-40B4-BE49-F238E27FC236}">
                  <a16:creationId xmlns:a16="http://schemas.microsoft.com/office/drawing/2014/main" id="{940C41D9-0A8E-50C9-DD38-3947D9A9153E}"/>
                </a:ext>
              </a:extLst>
            </p:cNvPr>
            <p:cNvSpPr/>
            <p:nvPr/>
          </p:nvSpPr>
          <p:spPr>
            <a:xfrm>
              <a:off x="6190405" y="4309760"/>
              <a:ext cx="152400" cy="152400"/>
            </a:xfrm>
            <a:custGeom>
              <a:avLst/>
              <a:gdLst>
                <a:gd name="connsiteX0" fmla="*/ 0 w 152400"/>
                <a:gd name="connsiteY0" fmla="*/ 155258 h 152400"/>
                <a:gd name="connsiteX1" fmla="*/ 155258 w 152400"/>
                <a:gd name="connsiteY1" fmla="*/ 0 h 152400"/>
              </a:gdLst>
              <a:ahLst/>
              <a:cxnLst>
                <a:cxn ang="0">
                  <a:pos x="connsiteX0" y="connsiteY0"/>
                </a:cxn>
                <a:cxn ang="0">
                  <a:pos x="connsiteX1" y="connsiteY1"/>
                </a:cxn>
              </a:cxnLst>
              <a:rect l="l" t="t" r="r" b="b"/>
              <a:pathLst>
                <a:path w="152400" h="152400">
                  <a:moveTo>
                    <a:pt x="0" y="155258"/>
                  </a:moveTo>
                  <a:lnTo>
                    <a:pt x="155258" y="0"/>
                  </a:lnTo>
                </a:path>
              </a:pathLst>
            </a:custGeom>
            <a:noFill/>
            <a:ln w="15875" cap="rnd">
              <a:solidFill>
                <a:schemeClr val="tx2"/>
              </a:solidFill>
              <a:prstDash val="solid"/>
              <a:round/>
            </a:ln>
          </p:spPr>
          <p:txBody>
            <a:bodyPr rtlCol="0" anchor="ctr"/>
            <a:lstStyle/>
            <a:p>
              <a:endParaRPr lang="en-GB"/>
            </a:p>
          </p:txBody>
        </p:sp>
      </p:grpSp>
      <p:grpSp>
        <p:nvGrpSpPr>
          <p:cNvPr id="211" name="Group 210">
            <a:extLst>
              <a:ext uri="{FF2B5EF4-FFF2-40B4-BE49-F238E27FC236}">
                <a16:creationId xmlns:a16="http://schemas.microsoft.com/office/drawing/2014/main" id="{DCACB4C6-FDAC-E64E-D4C2-97E1E4EFFC83}"/>
              </a:ext>
              <a:ext uri="{C183D7F6-B498-43B3-948B-1728B52AA6E4}">
                <adec:decorative xmlns:adec="http://schemas.microsoft.com/office/drawing/2017/decorative" val="1"/>
              </a:ext>
            </a:extLst>
          </p:cNvPr>
          <p:cNvGrpSpPr/>
          <p:nvPr/>
        </p:nvGrpSpPr>
        <p:grpSpPr>
          <a:xfrm>
            <a:off x="6418649" y="3534839"/>
            <a:ext cx="301240" cy="302286"/>
            <a:chOff x="4326689" y="4370388"/>
            <a:chExt cx="219075" cy="219836"/>
          </a:xfrm>
        </p:grpSpPr>
        <p:sp>
          <p:nvSpPr>
            <p:cNvPr id="213" name="Freeform: Shape 212">
              <a:extLst>
                <a:ext uri="{FF2B5EF4-FFF2-40B4-BE49-F238E27FC236}">
                  <a16:creationId xmlns:a16="http://schemas.microsoft.com/office/drawing/2014/main" id="{4F2B095F-F797-0A4A-9EB1-A95139D7AC42}"/>
                </a:ext>
              </a:extLst>
            </p:cNvPr>
            <p:cNvSpPr/>
            <p:nvPr/>
          </p:nvSpPr>
          <p:spPr>
            <a:xfrm>
              <a:off x="4408985" y="4544123"/>
              <a:ext cx="9525" cy="28575"/>
            </a:xfrm>
            <a:custGeom>
              <a:avLst/>
              <a:gdLst>
                <a:gd name="connsiteX0" fmla="*/ 0 w 9525"/>
                <a:gd name="connsiteY0" fmla="*/ 36576 h 28575"/>
                <a:gd name="connsiteX1" fmla="*/ 12954 w 9525"/>
                <a:gd name="connsiteY1" fmla="*/ 0 h 28575"/>
              </a:gdLst>
              <a:ahLst/>
              <a:cxnLst>
                <a:cxn ang="0">
                  <a:pos x="connsiteX0" y="connsiteY0"/>
                </a:cxn>
                <a:cxn ang="0">
                  <a:pos x="connsiteX1" y="connsiteY1"/>
                </a:cxn>
              </a:cxnLst>
              <a:rect l="l" t="t" r="r" b="b"/>
              <a:pathLst>
                <a:path w="9525" h="28575">
                  <a:moveTo>
                    <a:pt x="0" y="36576"/>
                  </a:moveTo>
                  <a:cubicBezTo>
                    <a:pt x="7906" y="25813"/>
                    <a:pt x="12382" y="13145"/>
                    <a:pt x="12954" y="0"/>
                  </a:cubicBezTo>
                </a:path>
              </a:pathLst>
            </a:custGeom>
            <a:noFill/>
            <a:ln w="15875" cap="rnd">
              <a:solidFill>
                <a:schemeClr val="tx2"/>
              </a:solidFill>
              <a:prstDash val="solid"/>
              <a:round/>
            </a:ln>
          </p:spPr>
          <p:txBody>
            <a:bodyPr rtlCol="0" anchor="ctr"/>
            <a:lstStyle/>
            <a:p>
              <a:endParaRPr lang="en-GB"/>
            </a:p>
          </p:txBody>
        </p:sp>
        <p:sp>
          <p:nvSpPr>
            <p:cNvPr id="214" name="Freeform: Shape 213">
              <a:extLst>
                <a:ext uri="{FF2B5EF4-FFF2-40B4-BE49-F238E27FC236}">
                  <a16:creationId xmlns:a16="http://schemas.microsoft.com/office/drawing/2014/main" id="{B73BF4E0-76AB-4515-5FE8-E97D0E211770}"/>
                </a:ext>
              </a:extLst>
            </p:cNvPr>
            <p:cNvSpPr/>
            <p:nvPr/>
          </p:nvSpPr>
          <p:spPr>
            <a:xfrm>
              <a:off x="4450514" y="4544123"/>
              <a:ext cx="9525" cy="28575"/>
            </a:xfrm>
            <a:custGeom>
              <a:avLst/>
              <a:gdLst>
                <a:gd name="connsiteX0" fmla="*/ 12954 w 9525"/>
                <a:gd name="connsiteY0" fmla="*/ 36576 h 28575"/>
                <a:gd name="connsiteX1" fmla="*/ 0 w 9525"/>
                <a:gd name="connsiteY1" fmla="*/ 0 h 28575"/>
              </a:gdLst>
              <a:ahLst/>
              <a:cxnLst>
                <a:cxn ang="0">
                  <a:pos x="connsiteX0" y="connsiteY0"/>
                </a:cxn>
                <a:cxn ang="0">
                  <a:pos x="connsiteX1" y="connsiteY1"/>
                </a:cxn>
              </a:cxnLst>
              <a:rect l="l" t="t" r="r" b="b"/>
              <a:pathLst>
                <a:path w="9525" h="28575">
                  <a:moveTo>
                    <a:pt x="12954" y="36576"/>
                  </a:moveTo>
                  <a:cubicBezTo>
                    <a:pt x="5048" y="25813"/>
                    <a:pt x="571" y="13145"/>
                    <a:pt x="0" y="0"/>
                  </a:cubicBezTo>
                </a:path>
              </a:pathLst>
            </a:custGeom>
            <a:noFill/>
            <a:ln w="15875" cap="rnd">
              <a:solidFill>
                <a:schemeClr val="tx2"/>
              </a:solidFill>
              <a:prstDash val="solid"/>
              <a:round/>
            </a:ln>
          </p:spPr>
          <p:txBody>
            <a:bodyPr rtlCol="0" anchor="ctr"/>
            <a:lstStyle/>
            <a:p>
              <a:endParaRPr lang="en-GB"/>
            </a:p>
          </p:txBody>
        </p:sp>
        <p:sp>
          <p:nvSpPr>
            <p:cNvPr id="216" name="Freeform: Shape 215">
              <a:extLst>
                <a:ext uri="{FF2B5EF4-FFF2-40B4-BE49-F238E27FC236}">
                  <a16:creationId xmlns:a16="http://schemas.microsoft.com/office/drawing/2014/main" id="{DE84F14D-9315-1C82-C8B0-8C0B7D8E52B7}"/>
                </a:ext>
              </a:extLst>
            </p:cNvPr>
            <p:cNvSpPr/>
            <p:nvPr/>
          </p:nvSpPr>
          <p:spPr>
            <a:xfrm>
              <a:off x="4393364" y="4580699"/>
              <a:ext cx="85725" cy="9525"/>
            </a:xfrm>
            <a:custGeom>
              <a:avLst/>
              <a:gdLst>
                <a:gd name="connsiteX0" fmla="*/ 0 w 85725"/>
                <a:gd name="connsiteY0" fmla="*/ 0 h 0"/>
                <a:gd name="connsiteX1" fmla="*/ 85725 w 85725"/>
                <a:gd name="connsiteY1" fmla="*/ 0 h 0"/>
              </a:gdLst>
              <a:ahLst/>
              <a:cxnLst>
                <a:cxn ang="0">
                  <a:pos x="connsiteX0" y="connsiteY0"/>
                </a:cxn>
                <a:cxn ang="0">
                  <a:pos x="connsiteX1" y="connsiteY1"/>
                </a:cxn>
              </a:cxnLst>
              <a:rect l="l" t="t" r="r" b="b"/>
              <a:pathLst>
                <a:path w="85725">
                  <a:moveTo>
                    <a:pt x="0" y="0"/>
                  </a:moveTo>
                  <a:lnTo>
                    <a:pt x="85725" y="0"/>
                  </a:lnTo>
                </a:path>
              </a:pathLst>
            </a:custGeom>
            <a:noFill/>
            <a:ln w="15875" cap="rnd">
              <a:solidFill>
                <a:schemeClr val="tx2"/>
              </a:solidFill>
              <a:prstDash val="solid"/>
              <a:round/>
            </a:ln>
          </p:spPr>
          <p:txBody>
            <a:bodyPr rtlCol="0" anchor="ctr"/>
            <a:lstStyle/>
            <a:p>
              <a:endParaRPr lang="en-GB"/>
            </a:p>
          </p:txBody>
        </p:sp>
        <p:sp>
          <p:nvSpPr>
            <p:cNvPr id="217" name="Freeform: Shape 216">
              <a:extLst>
                <a:ext uri="{FF2B5EF4-FFF2-40B4-BE49-F238E27FC236}">
                  <a16:creationId xmlns:a16="http://schemas.microsoft.com/office/drawing/2014/main" id="{55369EA5-DA76-0DD3-DA7E-3F80F0F41294}"/>
                </a:ext>
              </a:extLst>
            </p:cNvPr>
            <p:cNvSpPr/>
            <p:nvPr/>
          </p:nvSpPr>
          <p:spPr>
            <a:xfrm>
              <a:off x="4326689" y="4516691"/>
              <a:ext cx="219075" cy="9525"/>
            </a:xfrm>
            <a:custGeom>
              <a:avLst/>
              <a:gdLst>
                <a:gd name="connsiteX0" fmla="*/ 0 w 219075"/>
                <a:gd name="connsiteY0" fmla="*/ 0 h 0"/>
                <a:gd name="connsiteX1" fmla="*/ 219075 w 219075"/>
                <a:gd name="connsiteY1" fmla="*/ 0 h 0"/>
              </a:gdLst>
              <a:ahLst/>
              <a:cxnLst>
                <a:cxn ang="0">
                  <a:pos x="connsiteX0" y="connsiteY0"/>
                </a:cxn>
                <a:cxn ang="0">
                  <a:pos x="connsiteX1" y="connsiteY1"/>
                </a:cxn>
              </a:cxnLst>
              <a:rect l="l" t="t" r="r" b="b"/>
              <a:pathLst>
                <a:path w="219075">
                  <a:moveTo>
                    <a:pt x="0" y="0"/>
                  </a:moveTo>
                  <a:lnTo>
                    <a:pt x="219075" y="0"/>
                  </a:lnTo>
                </a:path>
              </a:pathLst>
            </a:custGeom>
            <a:noFill/>
            <a:ln w="15875" cap="rnd">
              <a:solidFill>
                <a:schemeClr val="tx2"/>
              </a:solidFill>
              <a:prstDash val="solid"/>
              <a:round/>
            </a:ln>
          </p:spPr>
          <p:txBody>
            <a:bodyPr rtlCol="0" anchor="ctr"/>
            <a:lstStyle/>
            <a:p>
              <a:endParaRPr lang="en-GB"/>
            </a:p>
          </p:txBody>
        </p:sp>
        <p:sp>
          <p:nvSpPr>
            <p:cNvPr id="218" name="Freeform: Shape 217">
              <a:extLst>
                <a:ext uri="{FF2B5EF4-FFF2-40B4-BE49-F238E27FC236}">
                  <a16:creationId xmlns:a16="http://schemas.microsoft.com/office/drawing/2014/main" id="{2D119E22-DD24-69D1-AE06-F604DC884356}"/>
                </a:ext>
              </a:extLst>
            </p:cNvPr>
            <p:cNvSpPr/>
            <p:nvPr/>
          </p:nvSpPr>
          <p:spPr>
            <a:xfrm>
              <a:off x="4326689" y="4370388"/>
              <a:ext cx="219075" cy="171450"/>
            </a:xfrm>
            <a:custGeom>
              <a:avLst/>
              <a:gdLst>
                <a:gd name="connsiteX0" fmla="*/ 0 w 219075"/>
                <a:gd name="connsiteY0" fmla="*/ 9525 h 171450"/>
                <a:gd name="connsiteX1" fmla="*/ 9525 w 219075"/>
                <a:gd name="connsiteY1" fmla="*/ 0 h 171450"/>
                <a:gd name="connsiteX2" fmla="*/ 209550 w 219075"/>
                <a:gd name="connsiteY2" fmla="*/ 0 h 171450"/>
                <a:gd name="connsiteX3" fmla="*/ 219075 w 219075"/>
                <a:gd name="connsiteY3" fmla="*/ 9525 h 171450"/>
                <a:gd name="connsiteX4" fmla="*/ 219075 w 219075"/>
                <a:gd name="connsiteY4" fmla="*/ 164211 h 171450"/>
                <a:gd name="connsiteX5" fmla="*/ 209550 w 219075"/>
                <a:gd name="connsiteY5" fmla="*/ 173736 h 171450"/>
                <a:gd name="connsiteX6" fmla="*/ 9525 w 219075"/>
                <a:gd name="connsiteY6" fmla="*/ 173736 h 171450"/>
                <a:gd name="connsiteX7" fmla="*/ 0 w 219075"/>
                <a:gd name="connsiteY7" fmla="*/ 164211 h 171450"/>
                <a:gd name="connsiteX8" fmla="*/ 0 w 219075"/>
                <a:gd name="connsiteY8" fmla="*/ 9525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75" h="171450">
                  <a:moveTo>
                    <a:pt x="0" y="9525"/>
                  </a:moveTo>
                  <a:cubicBezTo>
                    <a:pt x="0" y="4286"/>
                    <a:pt x="4286" y="0"/>
                    <a:pt x="9525" y="0"/>
                  </a:cubicBezTo>
                  <a:lnTo>
                    <a:pt x="209550" y="0"/>
                  </a:lnTo>
                  <a:cubicBezTo>
                    <a:pt x="214789" y="0"/>
                    <a:pt x="219075" y="4286"/>
                    <a:pt x="219075" y="9525"/>
                  </a:cubicBezTo>
                  <a:lnTo>
                    <a:pt x="219075" y="164211"/>
                  </a:lnTo>
                  <a:cubicBezTo>
                    <a:pt x="219075" y="169450"/>
                    <a:pt x="214789" y="173736"/>
                    <a:pt x="209550" y="173736"/>
                  </a:cubicBezTo>
                  <a:lnTo>
                    <a:pt x="9525" y="173736"/>
                  </a:lnTo>
                  <a:cubicBezTo>
                    <a:pt x="4286" y="173736"/>
                    <a:pt x="0" y="169450"/>
                    <a:pt x="0" y="164211"/>
                  </a:cubicBezTo>
                  <a:lnTo>
                    <a:pt x="0" y="9525"/>
                  </a:lnTo>
                  <a:close/>
                </a:path>
              </a:pathLst>
            </a:custGeom>
            <a:noFill/>
            <a:ln w="15875" cap="rnd">
              <a:solidFill>
                <a:schemeClr val="tx2"/>
              </a:solidFill>
              <a:prstDash val="solid"/>
              <a:round/>
            </a:ln>
          </p:spPr>
          <p:txBody>
            <a:bodyPr rtlCol="0" anchor="ctr"/>
            <a:lstStyle/>
            <a:p>
              <a:endParaRPr lang="en-GB"/>
            </a:p>
          </p:txBody>
        </p:sp>
        <p:sp>
          <p:nvSpPr>
            <p:cNvPr id="219" name="Freeform: Shape 218">
              <a:extLst>
                <a:ext uri="{FF2B5EF4-FFF2-40B4-BE49-F238E27FC236}">
                  <a16:creationId xmlns:a16="http://schemas.microsoft.com/office/drawing/2014/main" id="{C60A04D2-9363-E1D0-B4A0-6AC681F1C210}"/>
                </a:ext>
              </a:extLst>
            </p:cNvPr>
            <p:cNvSpPr/>
            <p:nvPr/>
          </p:nvSpPr>
          <p:spPr>
            <a:xfrm>
              <a:off x="4417177" y="4416108"/>
              <a:ext cx="66675" cy="38100"/>
            </a:xfrm>
            <a:custGeom>
              <a:avLst/>
              <a:gdLst>
                <a:gd name="connsiteX0" fmla="*/ 66675 w 66675"/>
                <a:gd name="connsiteY0" fmla="*/ 0 h 38100"/>
                <a:gd name="connsiteX1" fmla="*/ 19050 w 66675"/>
                <a:gd name="connsiteY1" fmla="*/ 45720 h 38100"/>
                <a:gd name="connsiteX2" fmla="*/ 0 w 66675"/>
                <a:gd name="connsiteY2" fmla="*/ 27432 h 38100"/>
              </a:gdLst>
              <a:ahLst/>
              <a:cxnLst>
                <a:cxn ang="0">
                  <a:pos x="connsiteX0" y="connsiteY0"/>
                </a:cxn>
                <a:cxn ang="0">
                  <a:pos x="connsiteX1" y="connsiteY1"/>
                </a:cxn>
                <a:cxn ang="0">
                  <a:pos x="connsiteX2" y="connsiteY2"/>
                </a:cxn>
              </a:cxnLst>
              <a:rect l="l" t="t" r="r" b="b"/>
              <a:pathLst>
                <a:path w="66675" h="38100">
                  <a:moveTo>
                    <a:pt x="66675" y="0"/>
                  </a:moveTo>
                  <a:lnTo>
                    <a:pt x="19050" y="45720"/>
                  </a:lnTo>
                  <a:lnTo>
                    <a:pt x="0" y="27432"/>
                  </a:lnTo>
                </a:path>
              </a:pathLst>
            </a:custGeom>
            <a:noFill/>
            <a:ln w="15875" cap="rnd">
              <a:solidFill>
                <a:schemeClr val="tx2"/>
              </a:solidFill>
              <a:prstDash val="solid"/>
              <a:round/>
            </a:ln>
          </p:spPr>
          <p:txBody>
            <a:bodyPr rtlCol="0" anchor="ctr"/>
            <a:lstStyle/>
            <a:p>
              <a:endParaRPr lang="en-GB"/>
            </a:p>
          </p:txBody>
        </p:sp>
        <p:sp>
          <p:nvSpPr>
            <p:cNvPr id="220" name="Freeform: Shape 219">
              <a:extLst>
                <a:ext uri="{FF2B5EF4-FFF2-40B4-BE49-F238E27FC236}">
                  <a16:creationId xmlns:a16="http://schemas.microsoft.com/office/drawing/2014/main" id="{CE28CF3A-4604-CAC1-70ED-6A2E7182FADD}"/>
                </a:ext>
              </a:extLst>
            </p:cNvPr>
            <p:cNvSpPr/>
            <p:nvPr/>
          </p:nvSpPr>
          <p:spPr>
            <a:xfrm>
              <a:off x="4393303" y="4406938"/>
              <a:ext cx="85725" cy="76200"/>
            </a:xfrm>
            <a:custGeom>
              <a:avLst/>
              <a:gdLst>
                <a:gd name="connsiteX0" fmla="*/ 85786 w 85725"/>
                <a:gd name="connsiteY0" fmla="*/ 41174 h 76200"/>
                <a:gd name="connsiteX1" fmla="*/ 54640 w 85725"/>
                <a:gd name="connsiteY1" fmla="*/ 80702 h 76200"/>
                <a:gd name="connsiteX2" fmla="*/ 6443 w 85725"/>
                <a:gd name="connsiteY2" fmla="*/ 62795 h 76200"/>
                <a:gd name="connsiteX3" fmla="*/ 11206 w 85725"/>
                <a:gd name="connsiteY3" fmla="*/ 13456 h 76200"/>
                <a:gd name="connsiteX4" fmla="*/ 61974 w 85725"/>
                <a:gd name="connsiteY4" fmla="*/ 4312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76200">
                  <a:moveTo>
                    <a:pt x="85786" y="41174"/>
                  </a:moveTo>
                  <a:cubicBezTo>
                    <a:pt x="85786" y="59557"/>
                    <a:pt x="73118" y="75749"/>
                    <a:pt x="54640" y="80702"/>
                  </a:cubicBezTo>
                  <a:cubicBezTo>
                    <a:pt x="36256" y="85751"/>
                    <a:pt x="16540" y="78416"/>
                    <a:pt x="6443" y="62795"/>
                  </a:cubicBezTo>
                  <a:cubicBezTo>
                    <a:pt x="-3653" y="47174"/>
                    <a:pt x="-1748" y="26981"/>
                    <a:pt x="11206" y="13456"/>
                  </a:cubicBezTo>
                  <a:cubicBezTo>
                    <a:pt x="24064" y="-165"/>
                    <a:pt x="44829" y="-3880"/>
                    <a:pt x="61974" y="4312"/>
                  </a:cubicBezTo>
                </a:path>
              </a:pathLst>
            </a:custGeom>
            <a:noFill/>
            <a:ln w="15875" cap="rnd">
              <a:solidFill>
                <a:schemeClr val="tx2"/>
              </a:solidFill>
              <a:prstDash val="solid"/>
              <a:round/>
            </a:ln>
          </p:spPr>
          <p:txBody>
            <a:bodyPr rtlCol="0" anchor="ctr"/>
            <a:lstStyle/>
            <a:p>
              <a:endParaRPr lang="en-GB"/>
            </a:p>
          </p:txBody>
        </p:sp>
      </p:grpSp>
      <p:grpSp>
        <p:nvGrpSpPr>
          <p:cNvPr id="224" name="Group 223">
            <a:extLst>
              <a:ext uri="{FF2B5EF4-FFF2-40B4-BE49-F238E27FC236}">
                <a16:creationId xmlns:a16="http://schemas.microsoft.com/office/drawing/2014/main" id="{E18BBC5C-BDF0-1305-AB8E-AD32F94EC905}"/>
              </a:ext>
              <a:ext uri="{C183D7F6-B498-43B3-948B-1728B52AA6E4}">
                <adec:decorative xmlns:adec="http://schemas.microsoft.com/office/drawing/2017/decorative" val="1"/>
              </a:ext>
            </a:extLst>
          </p:cNvPr>
          <p:cNvGrpSpPr/>
          <p:nvPr/>
        </p:nvGrpSpPr>
        <p:grpSpPr>
          <a:xfrm>
            <a:off x="9273768" y="3542506"/>
            <a:ext cx="286952" cy="286952"/>
            <a:chOff x="2971800" y="4111626"/>
            <a:chExt cx="219075" cy="219075"/>
          </a:xfrm>
        </p:grpSpPr>
        <p:sp>
          <p:nvSpPr>
            <p:cNvPr id="225" name="Freeform: Shape 224">
              <a:extLst>
                <a:ext uri="{FF2B5EF4-FFF2-40B4-BE49-F238E27FC236}">
                  <a16:creationId xmlns:a16="http://schemas.microsoft.com/office/drawing/2014/main" id="{4C2E9E49-E5CE-3E3E-937F-E30DBE7A2D17}"/>
                </a:ext>
              </a:extLst>
            </p:cNvPr>
            <p:cNvSpPr/>
            <p:nvPr/>
          </p:nvSpPr>
          <p:spPr>
            <a:xfrm>
              <a:off x="2971800" y="4111626"/>
              <a:ext cx="219075" cy="161925"/>
            </a:xfrm>
            <a:custGeom>
              <a:avLst/>
              <a:gdLst>
                <a:gd name="connsiteX0" fmla="*/ 57150 w 219075"/>
                <a:gd name="connsiteY0" fmla="*/ 161925 h 161925"/>
                <a:gd name="connsiteX1" fmla="*/ 19050 w 219075"/>
                <a:gd name="connsiteY1" fmla="*/ 161925 h 161925"/>
                <a:gd name="connsiteX2" fmla="*/ 0 w 219075"/>
                <a:gd name="connsiteY2" fmla="*/ 142875 h 161925"/>
                <a:gd name="connsiteX3" fmla="*/ 0 w 219075"/>
                <a:gd name="connsiteY3" fmla="*/ 19050 h 161925"/>
                <a:gd name="connsiteX4" fmla="*/ 19050 w 219075"/>
                <a:gd name="connsiteY4" fmla="*/ 0 h 161925"/>
                <a:gd name="connsiteX5" fmla="*/ 200025 w 219075"/>
                <a:gd name="connsiteY5" fmla="*/ 0 h 161925"/>
                <a:gd name="connsiteX6" fmla="*/ 219075 w 219075"/>
                <a:gd name="connsiteY6" fmla="*/ 19050 h 161925"/>
                <a:gd name="connsiteX7" fmla="*/ 219075 w 219075"/>
                <a:gd name="connsiteY7" fmla="*/ 13811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075" h="161925">
                  <a:moveTo>
                    <a:pt x="57150" y="161925"/>
                  </a:moveTo>
                  <a:lnTo>
                    <a:pt x="19050" y="161925"/>
                  </a:lnTo>
                  <a:cubicBezTo>
                    <a:pt x="8572" y="161925"/>
                    <a:pt x="0" y="153353"/>
                    <a:pt x="0" y="142875"/>
                  </a:cubicBezTo>
                  <a:lnTo>
                    <a:pt x="0" y="19050"/>
                  </a:lnTo>
                  <a:cubicBezTo>
                    <a:pt x="0" y="8573"/>
                    <a:pt x="8572" y="0"/>
                    <a:pt x="19050" y="0"/>
                  </a:cubicBezTo>
                  <a:lnTo>
                    <a:pt x="200025" y="0"/>
                  </a:lnTo>
                  <a:cubicBezTo>
                    <a:pt x="210503" y="0"/>
                    <a:pt x="219075" y="8573"/>
                    <a:pt x="219075" y="19050"/>
                  </a:cubicBezTo>
                  <a:lnTo>
                    <a:pt x="219075" y="138113"/>
                  </a:lnTo>
                </a:path>
              </a:pathLst>
            </a:custGeom>
            <a:noFill/>
            <a:ln w="15875" cap="rnd">
              <a:solidFill>
                <a:schemeClr val="tx2"/>
              </a:solidFill>
              <a:prstDash val="solid"/>
              <a:round/>
            </a:ln>
          </p:spPr>
          <p:txBody>
            <a:bodyPr rtlCol="0" anchor="ctr"/>
            <a:lstStyle/>
            <a:p>
              <a:endParaRPr lang="en-GB"/>
            </a:p>
          </p:txBody>
        </p:sp>
        <p:sp>
          <p:nvSpPr>
            <p:cNvPr id="227" name="Freeform: Shape 226">
              <a:extLst>
                <a:ext uri="{FF2B5EF4-FFF2-40B4-BE49-F238E27FC236}">
                  <a16:creationId xmlns:a16="http://schemas.microsoft.com/office/drawing/2014/main" id="{0E96271F-EB2E-5958-4F75-252A44DA2E61}"/>
                </a:ext>
              </a:extLst>
            </p:cNvPr>
            <p:cNvSpPr/>
            <p:nvPr/>
          </p:nvSpPr>
          <p:spPr>
            <a:xfrm>
              <a:off x="3009900" y="4111626"/>
              <a:ext cx="9525" cy="161925"/>
            </a:xfrm>
            <a:custGeom>
              <a:avLst/>
              <a:gdLst>
                <a:gd name="connsiteX0" fmla="*/ 0 w 0"/>
                <a:gd name="connsiteY0" fmla="*/ 161925 h 161925"/>
                <a:gd name="connsiteX1" fmla="*/ 0 w 0"/>
                <a:gd name="connsiteY1" fmla="*/ 0 h 161925"/>
              </a:gdLst>
              <a:ahLst/>
              <a:cxnLst>
                <a:cxn ang="0">
                  <a:pos x="connsiteX0" y="connsiteY0"/>
                </a:cxn>
                <a:cxn ang="0">
                  <a:pos x="connsiteX1" y="connsiteY1"/>
                </a:cxn>
              </a:cxnLst>
              <a:rect l="l" t="t" r="r" b="b"/>
              <a:pathLst>
                <a:path h="161925">
                  <a:moveTo>
                    <a:pt x="0" y="161925"/>
                  </a:moveTo>
                  <a:lnTo>
                    <a:pt x="0" y="0"/>
                  </a:lnTo>
                </a:path>
              </a:pathLst>
            </a:custGeom>
            <a:noFill/>
            <a:ln w="15875" cap="rnd">
              <a:solidFill>
                <a:schemeClr val="tx2"/>
              </a:solidFill>
              <a:prstDash val="solid"/>
              <a:round/>
            </a:ln>
          </p:spPr>
          <p:txBody>
            <a:bodyPr rtlCol="0" anchor="ctr"/>
            <a:lstStyle/>
            <a:p>
              <a:endParaRPr lang="en-GB"/>
            </a:p>
          </p:txBody>
        </p:sp>
        <p:sp>
          <p:nvSpPr>
            <p:cNvPr id="234" name="Freeform: Shape 233">
              <a:extLst>
                <a:ext uri="{FF2B5EF4-FFF2-40B4-BE49-F238E27FC236}">
                  <a16:creationId xmlns:a16="http://schemas.microsoft.com/office/drawing/2014/main" id="{053E4943-D95B-3A4A-9E35-F03A2C47DFFC}"/>
                </a:ext>
              </a:extLst>
            </p:cNvPr>
            <p:cNvSpPr/>
            <p:nvPr/>
          </p:nvSpPr>
          <p:spPr>
            <a:xfrm>
              <a:off x="2990850" y="4190683"/>
              <a:ext cx="9525" cy="9525"/>
            </a:xfrm>
            <a:custGeom>
              <a:avLst/>
              <a:gdLst>
                <a:gd name="connsiteX0" fmla="*/ 2858 w 0"/>
                <a:gd name="connsiteY0" fmla="*/ 0 h 0"/>
                <a:gd name="connsiteX1" fmla="*/ 2858 w 0"/>
                <a:gd name="connsiteY1" fmla="*/ 0 h 0"/>
                <a:gd name="connsiteX2" fmla="*/ 4763 w 0"/>
                <a:gd name="connsiteY2" fmla="*/ 952 h 0"/>
                <a:gd name="connsiteX3" fmla="*/ 5715 w 0"/>
                <a:gd name="connsiteY3" fmla="*/ 2858 h 0"/>
                <a:gd name="connsiteX4" fmla="*/ 5715 w 0"/>
                <a:gd name="connsiteY4" fmla="*/ 2858 h 0"/>
                <a:gd name="connsiteX5" fmla="*/ 2858 w 0"/>
                <a:gd name="connsiteY5" fmla="*/ 5715 h 0"/>
                <a:gd name="connsiteX6" fmla="*/ 2858 w 0"/>
                <a:gd name="connsiteY6" fmla="*/ 5715 h 0"/>
                <a:gd name="connsiteX7" fmla="*/ 0 w 0"/>
                <a:gd name="connsiteY7" fmla="*/ 2858 h 0"/>
                <a:gd name="connsiteX8" fmla="*/ 0 w 0"/>
                <a:gd name="connsiteY8" fmla="*/ 2858 h 0"/>
                <a:gd name="connsiteX9" fmla="*/ 953 w 0"/>
                <a:gd name="connsiteY9" fmla="*/ 952 h 0"/>
                <a:gd name="connsiteX10" fmla="*/ 2858 w 0"/>
                <a:gd name="connsiteY10"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a:moveTo>
                    <a:pt x="2858" y="0"/>
                  </a:moveTo>
                  <a:lnTo>
                    <a:pt x="2858" y="0"/>
                  </a:lnTo>
                  <a:cubicBezTo>
                    <a:pt x="3810" y="0"/>
                    <a:pt x="3810" y="0"/>
                    <a:pt x="4763" y="952"/>
                  </a:cubicBezTo>
                  <a:cubicBezTo>
                    <a:pt x="4763" y="952"/>
                    <a:pt x="5715" y="1905"/>
                    <a:pt x="5715" y="2858"/>
                  </a:cubicBezTo>
                  <a:lnTo>
                    <a:pt x="5715" y="2858"/>
                  </a:lnTo>
                  <a:cubicBezTo>
                    <a:pt x="5715" y="3810"/>
                    <a:pt x="4763" y="5715"/>
                    <a:pt x="2858" y="5715"/>
                  </a:cubicBezTo>
                  <a:lnTo>
                    <a:pt x="2858" y="5715"/>
                  </a:lnTo>
                  <a:cubicBezTo>
                    <a:pt x="1905" y="5715"/>
                    <a:pt x="0" y="4763"/>
                    <a:pt x="0" y="2858"/>
                  </a:cubicBezTo>
                  <a:lnTo>
                    <a:pt x="0" y="2858"/>
                  </a:lnTo>
                  <a:cubicBezTo>
                    <a:pt x="0" y="1905"/>
                    <a:pt x="0" y="1905"/>
                    <a:pt x="953" y="952"/>
                  </a:cubicBezTo>
                  <a:cubicBezTo>
                    <a:pt x="953" y="0"/>
                    <a:pt x="1905" y="0"/>
                    <a:pt x="2858" y="0"/>
                  </a:cubicBezTo>
                </a:path>
              </a:pathLst>
            </a:custGeom>
            <a:noFill/>
            <a:ln w="15875" cap="rnd">
              <a:solidFill>
                <a:schemeClr val="tx2"/>
              </a:solidFill>
              <a:prstDash val="solid"/>
              <a:round/>
            </a:ln>
          </p:spPr>
          <p:txBody>
            <a:bodyPr rtlCol="0" anchor="ctr"/>
            <a:lstStyle/>
            <a:p>
              <a:endParaRPr lang="en-GB"/>
            </a:p>
          </p:txBody>
        </p:sp>
        <p:sp>
          <p:nvSpPr>
            <p:cNvPr id="235" name="Freeform: Shape 234">
              <a:extLst>
                <a:ext uri="{FF2B5EF4-FFF2-40B4-BE49-F238E27FC236}">
                  <a16:creationId xmlns:a16="http://schemas.microsoft.com/office/drawing/2014/main" id="{076EAF0A-174F-52FF-5AF5-4322F6A44599}"/>
                </a:ext>
              </a:extLst>
            </p:cNvPr>
            <p:cNvSpPr/>
            <p:nvPr/>
          </p:nvSpPr>
          <p:spPr>
            <a:xfrm>
              <a:off x="3048595" y="4187826"/>
              <a:ext cx="133350" cy="142875"/>
            </a:xfrm>
            <a:custGeom>
              <a:avLst/>
              <a:gdLst>
                <a:gd name="connsiteX0" fmla="*/ 39410 w 133350"/>
                <a:gd name="connsiteY0" fmla="*/ 142875 h 142875"/>
                <a:gd name="connsiteX1" fmla="*/ 3215 w 133350"/>
                <a:gd name="connsiteY1" fmla="*/ 99060 h 142875"/>
                <a:gd name="connsiteX2" fmla="*/ 357 w 133350"/>
                <a:gd name="connsiteY2" fmla="*/ 84773 h 142875"/>
                <a:gd name="connsiteX3" fmla="*/ 11787 w 133350"/>
                <a:gd name="connsiteY3" fmla="*/ 75248 h 142875"/>
                <a:gd name="connsiteX4" fmla="*/ 25122 w 133350"/>
                <a:gd name="connsiteY4" fmla="*/ 80010 h 142875"/>
                <a:gd name="connsiteX5" fmla="*/ 47030 w 133350"/>
                <a:gd name="connsiteY5" fmla="*/ 106680 h 142875"/>
                <a:gd name="connsiteX6" fmla="*/ 47030 w 133350"/>
                <a:gd name="connsiteY6" fmla="*/ 14288 h 142875"/>
                <a:gd name="connsiteX7" fmla="*/ 61317 w 133350"/>
                <a:gd name="connsiteY7" fmla="*/ 0 h 142875"/>
                <a:gd name="connsiteX8" fmla="*/ 75605 w 133350"/>
                <a:gd name="connsiteY8" fmla="*/ 14288 h 142875"/>
                <a:gd name="connsiteX9" fmla="*/ 75605 w 133350"/>
                <a:gd name="connsiteY9" fmla="*/ 76200 h 142875"/>
                <a:gd name="connsiteX10" fmla="*/ 104180 w 133350"/>
                <a:gd name="connsiteY10" fmla="*/ 76200 h 142875"/>
                <a:gd name="connsiteX11" fmla="*/ 142280 w 133350"/>
                <a:gd name="connsiteY11" fmla="*/ 114300 h 142875"/>
                <a:gd name="connsiteX12" fmla="*/ 142280 w 133350"/>
                <a:gd name="connsiteY12" fmla="*/ 142875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350" h="142875">
                  <a:moveTo>
                    <a:pt x="39410" y="142875"/>
                  </a:moveTo>
                  <a:lnTo>
                    <a:pt x="3215" y="99060"/>
                  </a:lnTo>
                  <a:cubicBezTo>
                    <a:pt x="357" y="95250"/>
                    <a:pt x="-595" y="89535"/>
                    <a:pt x="357" y="84773"/>
                  </a:cubicBezTo>
                  <a:cubicBezTo>
                    <a:pt x="2262" y="80010"/>
                    <a:pt x="6072" y="76200"/>
                    <a:pt x="11787" y="75248"/>
                  </a:cubicBezTo>
                  <a:cubicBezTo>
                    <a:pt x="16550" y="74295"/>
                    <a:pt x="22265" y="76200"/>
                    <a:pt x="25122" y="80010"/>
                  </a:cubicBezTo>
                  <a:lnTo>
                    <a:pt x="47030" y="106680"/>
                  </a:lnTo>
                  <a:lnTo>
                    <a:pt x="47030" y="14288"/>
                  </a:lnTo>
                  <a:cubicBezTo>
                    <a:pt x="47030" y="6667"/>
                    <a:pt x="53697" y="0"/>
                    <a:pt x="61317" y="0"/>
                  </a:cubicBezTo>
                  <a:cubicBezTo>
                    <a:pt x="68937" y="0"/>
                    <a:pt x="75605" y="6667"/>
                    <a:pt x="75605" y="14288"/>
                  </a:cubicBezTo>
                  <a:lnTo>
                    <a:pt x="75605" y="76200"/>
                  </a:lnTo>
                  <a:lnTo>
                    <a:pt x="104180" y="76200"/>
                  </a:lnTo>
                  <a:cubicBezTo>
                    <a:pt x="125135" y="76200"/>
                    <a:pt x="142280" y="93345"/>
                    <a:pt x="142280" y="114300"/>
                  </a:cubicBezTo>
                  <a:lnTo>
                    <a:pt x="142280" y="142875"/>
                  </a:lnTo>
                </a:path>
              </a:pathLst>
            </a:custGeom>
            <a:noFill/>
            <a:ln w="15875" cap="rnd">
              <a:solidFill>
                <a:schemeClr val="tx2"/>
              </a:solidFill>
              <a:prstDash val="solid"/>
              <a:round/>
            </a:ln>
          </p:spPr>
          <p:txBody>
            <a:bodyPr rtlCol="0" anchor="ctr"/>
            <a:lstStyle/>
            <a:p>
              <a:endParaRPr lang="en-GB"/>
            </a:p>
          </p:txBody>
        </p:sp>
        <p:sp>
          <p:nvSpPr>
            <p:cNvPr id="236" name="Freeform: Shape 235">
              <a:extLst>
                <a:ext uri="{FF2B5EF4-FFF2-40B4-BE49-F238E27FC236}">
                  <a16:creationId xmlns:a16="http://schemas.microsoft.com/office/drawing/2014/main" id="{3A576E6C-EB44-9656-F730-99670F99D567}"/>
                </a:ext>
              </a:extLst>
            </p:cNvPr>
            <p:cNvSpPr/>
            <p:nvPr/>
          </p:nvSpPr>
          <p:spPr>
            <a:xfrm>
              <a:off x="3171825" y="4178301"/>
              <a:ext cx="9525" cy="28575"/>
            </a:xfrm>
            <a:custGeom>
              <a:avLst/>
              <a:gdLst>
                <a:gd name="connsiteX0" fmla="*/ 0 w 0"/>
                <a:gd name="connsiteY0" fmla="*/ 0 h 28575"/>
                <a:gd name="connsiteX1" fmla="*/ 0 w 0"/>
                <a:gd name="connsiteY1" fmla="*/ 28575 h 28575"/>
              </a:gdLst>
              <a:ahLst/>
              <a:cxnLst>
                <a:cxn ang="0">
                  <a:pos x="connsiteX0" y="connsiteY0"/>
                </a:cxn>
                <a:cxn ang="0">
                  <a:pos x="connsiteX1" y="connsiteY1"/>
                </a:cxn>
              </a:cxnLst>
              <a:rect l="l" t="t" r="r" b="b"/>
              <a:pathLst>
                <a:path h="28575">
                  <a:moveTo>
                    <a:pt x="0" y="0"/>
                  </a:moveTo>
                  <a:lnTo>
                    <a:pt x="0" y="28575"/>
                  </a:lnTo>
                </a:path>
              </a:pathLst>
            </a:custGeom>
            <a:noFill/>
            <a:ln w="15875" cap="rnd">
              <a:solidFill>
                <a:schemeClr val="tx2"/>
              </a:solidFill>
              <a:prstDash val="solid"/>
              <a:round/>
            </a:ln>
          </p:spPr>
          <p:txBody>
            <a:bodyPr rtlCol="0" anchor="ctr"/>
            <a:lstStyle/>
            <a:p>
              <a:endParaRPr lang="en-GB"/>
            </a:p>
          </p:txBody>
        </p:sp>
      </p:grpSp>
      <p:grpSp>
        <p:nvGrpSpPr>
          <p:cNvPr id="247" name="Group 246">
            <a:extLst>
              <a:ext uri="{FF2B5EF4-FFF2-40B4-BE49-F238E27FC236}">
                <a16:creationId xmlns:a16="http://schemas.microsoft.com/office/drawing/2014/main" id="{DDDC1091-8073-FD42-3A80-DFB8B82010A9}"/>
              </a:ext>
              <a:ext uri="{C183D7F6-B498-43B3-948B-1728B52AA6E4}">
                <adec:decorative xmlns:adec="http://schemas.microsoft.com/office/drawing/2017/decorative" val="1"/>
              </a:ext>
            </a:extLst>
          </p:cNvPr>
          <p:cNvGrpSpPr/>
          <p:nvPr/>
        </p:nvGrpSpPr>
        <p:grpSpPr>
          <a:xfrm>
            <a:off x="6459731" y="5006749"/>
            <a:ext cx="219075" cy="219075"/>
            <a:chOff x="3380950" y="3649663"/>
            <a:chExt cx="219075" cy="219075"/>
          </a:xfrm>
        </p:grpSpPr>
        <p:sp>
          <p:nvSpPr>
            <p:cNvPr id="248" name="Freeform: Shape 247">
              <a:extLst>
                <a:ext uri="{FF2B5EF4-FFF2-40B4-BE49-F238E27FC236}">
                  <a16:creationId xmlns:a16="http://schemas.microsoft.com/office/drawing/2014/main" id="{9EFBF858-B88E-092B-6E64-08A2CF56BFCA}"/>
                </a:ext>
              </a:extLst>
            </p:cNvPr>
            <p:cNvSpPr/>
            <p:nvPr/>
          </p:nvSpPr>
          <p:spPr>
            <a:xfrm>
              <a:off x="3380950" y="3649663"/>
              <a:ext cx="57150" cy="57150"/>
            </a:xfrm>
            <a:custGeom>
              <a:avLst/>
              <a:gdLst>
                <a:gd name="connsiteX0" fmla="*/ 0 w 57150"/>
                <a:gd name="connsiteY0" fmla="*/ 57150 h 57150"/>
                <a:gd name="connsiteX1" fmla="*/ 0 w 57150"/>
                <a:gd name="connsiteY1" fmla="*/ 28575 h 57150"/>
                <a:gd name="connsiteX2" fmla="*/ 28575 w 57150"/>
                <a:gd name="connsiteY2" fmla="*/ 0 h 57150"/>
                <a:gd name="connsiteX3" fmla="*/ 57150 w 57150"/>
                <a:gd name="connsiteY3" fmla="*/ 0 h 57150"/>
              </a:gdLst>
              <a:ahLst/>
              <a:cxnLst>
                <a:cxn ang="0">
                  <a:pos x="connsiteX0" y="connsiteY0"/>
                </a:cxn>
                <a:cxn ang="0">
                  <a:pos x="connsiteX1" y="connsiteY1"/>
                </a:cxn>
                <a:cxn ang="0">
                  <a:pos x="connsiteX2" y="connsiteY2"/>
                </a:cxn>
                <a:cxn ang="0">
                  <a:pos x="connsiteX3" y="connsiteY3"/>
                </a:cxn>
              </a:cxnLst>
              <a:rect l="l" t="t" r="r" b="b"/>
              <a:pathLst>
                <a:path w="57150" h="57150">
                  <a:moveTo>
                    <a:pt x="0" y="57150"/>
                  </a:moveTo>
                  <a:lnTo>
                    <a:pt x="0" y="28575"/>
                  </a:lnTo>
                  <a:cubicBezTo>
                    <a:pt x="0" y="12764"/>
                    <a:pt x="12763" y="0"/>
                    <a:pt x="28575" y="0"/>
                  </a:cubicBezTo>
                  <a:lnTo>
                    <a:pt x="57150" y="0"/>
                  </a:lnTo>
                </a:path>
              </a:pathLst>
            </a:custGeom>
            <a:noFill/>
            <a:ln w="15875" cap="rnd">
              <a:solidFill>
                <a:schemeClr val="tx2"/>
              </a:solidFill>
              <a:prstDash val="solid"/>
              <a:round/>
            </a:ln>
          </p:spPr>
          <p:txBody>
            <a:bodyPr rtlCol="0" anchor="ctr"/>
            <a:lstStyle/>
            <a:p>
              <a:endParaRPr lang="en-GB"/>
            </a:p>
          </p:txBody>
        </p:sp>
        <p:sp>
          <p:nvSpPr>
            <p:cNvPr id="249" name="Freeform: Shape 248">
              <a:extLst>
                <a:ext uri="{FF2B5EF4-FFF2-40B4-BE49-F238E27FC236}">
                  <a16:creationId xmlns:a16="http://schemas.microsoft.com/office/drawing/2014/main" id="{3BB39109-C68C-28FF-2AB4-BE3011C27C91}"/>
                </a:ext>
              </a:extLst>
            </p:cNvPr>
            <p:cNvSpPr/>
            <p:nvPr/>
          </p:nvSpPr>
          <p:spPr>
            <a:xfrm>
              <a:off x="3542875" y="3649663"/>
              <a:ext cx="57150" cy="57150"/>
            </a:xfrm>
            <a:custGeom>
              <a:avLst/>
              <a:gdLst>
                <a:gd name="connsiteX0" fmla="*/ 57150 w 57150"/>
                <a:gd name="connsiteY0" fmla="*/ 57150 h 57150"/>
                <a:gd name="connsiteX1" fmla="*/ 57150 w 57150"/>
                <a:gd name="connsiteY1" fmla="*/ 28575 h 57150"/>
                <a:gd name="connsiteX2" fmla="*/ 28575 w 57150"/>
                <a:gd name="connsiteY2" fmla="*/ 0 h 57150"/>
                <a:gd name="connsiteX3" fmla="*/ 0 w 57150"/>
                <a:gd name="connsiteY3" fmla="*/ 0 h 57150"/>
              </a:gdLst>
              <a:ahLst/>
              <a:cxnLst>
                <a:cxn ang="0">
                  <a:pos x="connsiteX0" y="connsiteY0"/>
                </a:cxn>
                <a:cxn ang="0">
                  <a:pos x="connsiteX1" y="connsiteY1"/>
                </a:cxn>
                <a:cxn ang="0">
                  <a:pos x="connsiteX2" y="connsiteY2"/>
                </a:cxn>
                <a:cxn ang="0">
                  <a:pos x="connsiteX3" y="connsiteY3"/>
                </a:cxn>
              </a:cxnLst>
              <a:rect l="l" t="t" r="r" b="b"/>
              <a:pathLst>
                <a:path w="57150" h="57150">
                  <a:moveTo>
                    <a:pt x="57150" y="57150"/>
                  </a:moveTo>
                  <a:lnTo>
                    <a:pt x="57150" y="28575"/>
                  </a:lnTo>
                  <a:cubicBezTo>
                    <a:pt x="57150" y="12764"/>
                    <a:pt x="44387" y="0"/>
                    <a:pt x="28575" y="0"/>
                  </a:cubicBezTo>
                  <a:lnTo>
                    <a:pt x="0" y="0"/>
                  </a:lnTo>
                </a:path>
              </a:pathLst>
            </a:custGeom>
            <a:noFill/>
            <a:ln w="15875" cap="rnd">
              <a:solidFill>
                <a:schemeClr val="tx2"/>
              </a:solidFill>
              <a:prstDash val="solid"/>
              <a:round/>
            </a:ln>
          </p:spPr>
          <p:txBody>
            <a:bodyPr rtlCol="0" anchor="ctr"/>
            <a:lstStyle/>
            <a:p>
              <a:endParaRPr lang="en-GB"/>
            </a:p>
          </p:txBody>
        </p:sp>
        <p:sp>
          <p:nvSpPr>
            <p:cNvPr id="250" name="Freeform: Shape 249">
              <a:extLst>
                <a:ext uri="{FF2B5EF4-FFF2-40B4-BE49-F238E27FC236}">
                  <a16:creationId xmlns:a16="http://schemas.microsoft.com/office/drawing/2014/main" id="{4B0D8616-5929-33B0-46DB-EAEE1DA954DE}"/>
                </a:ext>
              </a:extLst>
            </p:cNvPr>
            <p:cNvSpPr/>
            <p:nvPr/>
          </p:nvSpPr>
          <p:spPr>
            <a:xfrm>
              <a:off x="3380950" y="3811588"/>
              <a:ext cx="57150" cy="57150"/>
            </a:xfrm>
            <a:custGeom>
              <a:avLst/>
              <a:gdLst>
                <a:gd name="connsiteX0" fmla="*/ 0 w 57150"/>
                <a:gd name="connsiteY0" fmla="*/ 0 h 57150"/>
                <a:gd name="connsiteX1" fmla="*/ 0 w 57150"/>
                <a:gd name="connsiteY1" fmla="*/ 28575 h 57150"/>
                <a:gd name="connsiteX2" fmla="*/ 28575 w 57150"/>
                <a:gd name="connsiteY2" fmla="*/ 57150 h 57150"/>
                <a:gd name="connsiteX3" fmla="*/ 57150 w 5715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57150" h="57150">
                  <a:moveTo>
                    <a:pt x="0" y="0"/>
                  </a:moveTo>
                  <a:lnTo>
                    <a:pt x="0" y="28575"/>
                  </a:lnTo>
                  <a:cubicBezTo>
                    <a:pt x="0" y="44387"/>
                    <a:pt x="12763" y="57150"/>
                    <a:pt x="28575" y="57150"/>
                  </a:cubicBezTo>
                  <a:lnTo>
                    <a:pt x="57150" y="57150"/>
                  </a:lnTo>
                </a:path>
              </a:pathLst>
            </a:custGeom>
            <a:noFill/>
            <a:ln w="15875" cap="rnd">
              <a:solidFill>
                <a:schemeClr val="tx2"/>
              </a:solidFill>
              <a:prstDash val="solid"/>
              <a:round/>
            </a:ln>
          </p:spPr>
          <p:txBody>
            <a:bodyPr rtlCol="0" anchor="ctr"/>
            <a:lstStyle/>
            <a:p>
              <a:endParaRPr lang="en-GB"/>
            </a:p>
          </p:txBody>
        </p:sp>
        <p:sp>
          <p:nvSpPr>
            <p:cNvPr id="251" name="Freeform: Shape 250">
              <a:extLst>
                <a:ext uri="{FF2B5EF4-FFF2-40B4-BE49-F238E27FC236}">
                  <a16:creationId xmlns:a16="http://schemas.microsoft.com/office/drawing/2014/main" id="{187387BA-1489-2626-B569-24B6B343FB47}"/>
                </a:ext>
              </a:extLst>
            </p:cNvPr>
            <p:cNvSpPr/>
            <p:nvPr/>
          </p:nvSpPr>
          <p:spPr>
            <a:xfrm>
              <a:off x="3542875" y="3811588"/>
              <a:ext cx="57150" cy="57150"/>
            </a:xfrm>
            <a:custGeom>
              <a:avLst/>
              <a:gdLst>
                <a:gd name="connsiteX0" fmla="*/ 57150 w 57150"/>
                <a:gd name="connsiteY0" fmla="*/ 0 h 57150"/>
                <a:gd name="connsiteX1" fmla="*/ 57150 w 57150"/>
                <a:gd name="connsiteY1" fmla="*/ 28575 h 57150"/>
                <a:gd name="connsiteX2" fmla="*/ 28575 w 57150"/>
                <a:gd name="connsiteY2" fmla="*/ 57150 h 57150"/>
                <a:gd name="connsiteX3" fmla="*/ 0 w 5715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57150" h="57150">
                  <a:moveTo>
                    <a:pt x="57150" y="0"/>
                  </a:moveTo>
                  <a:lnTo>
                    <a:pt x="57150" y="28575"/>
                  </a:lnTo>
                  <a:cubicBezTo>
                    <a:pt x="57150" y="44387"/>
                    <a:pt x="44387" y="57150"/>
                    <a:pt x="28575" y="57150"/>
                  </a:cubicBezTo>
                  <a:lnTo>
                    <a:pt x="0" y="57150"/>
                  </a:lnTo>
                </a:path>
              </a:pathLst>
            </a:custGeom>
            <a:noFill/>
            <a:ln w="15875" cap="rnd">
              <a:solidFill>
                <a:schemeClr val="tx2"/>
              </a:solidFill>
              <a:prstDash val="solid"/>
              <a:round/>
            </a:ln>
          </p:spPr>
          <p:txBody>
            <a:bodyPr rtlCol="0" anchor="ctr"/>
            <a:lstStyle/>
            <a:p>
              <a:endParaRPr lang="en-GB"/>
            </a:p>
          </p:txBody>
        </p:sp>
        <p:sp>
          <p:nvSpPr>
            <p:cNvPr id="252" name="Freeform: Shape 251">
              <a:extLst>
                <a:ext uri="{FF2B5EF4-FFF2-40B4-BE49-F238E27FC236}">
                  <a16:creationId xmlns:a16="http://schemas.microsoft.com/office/drawing/2014/main" id="{97225696-5174-0D10-FE80-E5ED63D3F7F7}"/>
                </a:ext>
              </a:extLst>
            </p:cNvPr>
            <p:cNvSpPr/>
            <p:nvPr/>
          </p:nvSpPr>
          <p:spPr>
            <a:xfrm>
              <a:off x="3413906" y="3691749"/>
              <a:ext cx="152400" cy="133350"/>
            </a:xfrm>
            <a:custGeom>
              <a:avLst/>
              <a:gdLst>
                <a:gd name="connsiteX0" fmla="*/ 0 w 152400"/>
                <a:gd name="connsiteY0" fmla="*/ 134983 h 133350"/>
                <a:gd name="connsiteX1" fmla="*/ 51530 w 152400"/>
                <a:gd name="connsiteY1" fmla="*/ 112599 h 133350"/>
                <a:gd name="connsiteX2" fmla="*/ 54673 w 152400"/>
                <a:gd name="connsiteY2" fmla="*/ 85072 h 133350"/>
                <a:gd name="connsiteX3" fmla="*/ 39433 w 152400"/>
                <a:gd name="connsiteY3" fmla="*/ 39733 h 133350"/>
                <a:gd name="connsiteX4" fmla="*/ 49054 w 152400"/>
                <a:gd name="connsiteY4" fmla="*/ 11539 h 133350"/>
                <a:gd name="connsiteX5" fmla="*/ 76581 w 152400"/>
                <a:gd name="connsiteY5" fmla="*/ 14 h 133350"/>
                <a:gd name="connsiteX6" fmla="*/ 104108 w 152400"/>
                <a:gd name="connsiteY6" fmla="*/ 11539 h 133350"/>
                <a:gd name="connsiteX7" fmla="*/ 113729 w 152400"/>
                <a:gd name="connsiteY7" fmla="*/ 39733 h 133350"/>
                <a:gd name="connsiteX8" fmla="*/ 98488 w 152400"/>
                <a:gd name="connsiteY8" fmla="*/ 85072 h 133350"/>
                <a:gd name="connsiteX9" fmla="*/ 101632 w 152400"/>
                <a:gd name="connsiteY9" fmla="*/ 112599 h 133350"/>
                <a:gd name="connsiteX10" fmla="*/ 153162 w 152400"/>
                <a:gd name="connsiteY10" fmla="*/ 134983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 h="133350">
                  <a:moveTo>
                    <a:pt x="0" y="134983"/>
                  </a:moveTo>
                  <a:cubicBezTo>
                    <a:pt x="16288" y="125553"/>
                    <a:pt x="33528" y="118028"/>
                    <a:pt x="51530" y="112599"/>
                  </a:cubicBezTo>
                  <a:cubicBezTo>
                    <a:pt x="59531" y="109646"/>
                    <a:pt x="60388" y="91358"/>
                    <a:pt x="54673" y="85072"/>
                  </a:cubicBezTo>
                  <a:cubicBezTo>
                    <a:pt x="46387" y="76023"/>
                    <a:pt x="39433" y="65355"/>
                    <a:pt x="39433" y="39733"/>
                  </a:cubicBezTo>
                  <a:cubicBezTo>
                    <a:pt x="38481" y="29351"/>
                    <a:pt x="42005" y="19159"/>
                    <a:pt x="49054" y="11539"/>
                  </a:cubicBezTo>
                  <a:cubicBezTo>
                    <a:pt x="56197" y="3919"/>
                    <a:pt x="66199" y="-272"/>
                    <a:pt x="76581" y="14"/>
                  </a:cubicBezTo>
                  <a:cubicBezTo>
                    <a:pt x="86963" y="-272"/>
                    <a:pt x="96964" y="3919"/>
                    <a:pt x="104108" y="11539"/>
                  </a:cubicBezTo>
                  <a:cubicBezTo>
                    <a:pt x="111252" y="19159"/>
                    <a:pt x="114681" y="29351"/>
                    <a:pt x="113729" y="39733"/>
                  </a:cubicBezTo>
                  <a:cubicBezTo>
                    <a:pt x="113729" y="65450"/>
                    <a:pt x="106775" y="76023"/>
                    <a:pt x="98488" y="85072"/>
                  </a:cubicBezTo>
                  <a:cubicBezTo>
                    <a:pt x="92773" y="91358"/>
                    <a:pt x="93631" y="109646"/>
                    <a:pt x="101632" y="112599"/>
                  </a:cubicBezTo>
                  <a:cubicBezTo>
                    <a:pt x="119634" y="118028"/>
                    <a:pt x="136970" y="125553"/>
                    <a:pt x="153162" y="134983"/>
                  </a:cubicBezTo>
                </a:path>
              </a:pathLst>
            </a:custGeom>
            <a:noFill/>
            <a:ln w="15875" cap="rnd">
              <a:solidFill>
                <a:schemeClr val="tx2"/>
              </a:solidFill>
              <a:prstDash val="solid"/>
              <a:round/>
            </a:ln>
          </p:spPr>
          <p:txBody>
            <a:bodyPr rtlCol="0" anchor="ctr"/>
            <a:lstStyle/>
            <a:p>
              <a:endParaRPr lang="en-GB"/>
            </a:p>
          </p:txBody>
        </p:sp>
      </p:grpSp>
      <p:sp>
        <p:nvSpPr>
          <p:cNvPr id="2" name="Rectangle 1">
            <a:extLst>
              <a:ext uri="{FF2B5EF4-FFF2-40B4-BE49-F238E27FC236}">
                <a16:creationId xmlns:a16="http://schemas.microsoft.com/office/drawing/2014/main" id="{237A0E4A-1FAD-1F08-7F74-3FF2530840D0}"/>
              </a:ext>
              <a:ext uri="{C183D7F6-B498-43B3-948B-1728B52AA6E4}">
                <adec:decorative xmlns:adec="http://schemas.microsoft.com/office/drawing/2017/decorative" val="1"/>
              </a:ext>
            </a:extLst>
          </p:cNvPr>
          <p:cNvSpPr/>
          <p:nvPr/>
        </p:nvSpPr>
        <p:spPr bwMode="auto">
          <a:xfrm>
            <a:off x="0" y="342900"/>
            <a:ext cx="12192000" cy="6515100"/>
          </a:xfrm>
          <a:prstGeom prst="rect">
            <a:avLst/>
          </a:prstGeom>
          <a:solidFill>
            <a:schemeClr val="bg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 name="Freeform: Shape 3">
            <a:extLst>
              <a:ext uri="{FF2B5EF4-FFF2-40B4-BE49-F238E27FC236}">
                <a16:creationId xmlns:a16="http://schemas.microsoft.com/office/drawing/2014/main" id="{38695748-F541-40FE-3A90-2C20F0D29DCC}"/>
              </a:ext>
              <a:ext uri="{C183D7F6-B498-43B3-948B-1728B52AA6E4}">
                <adec:decorative xmlns:adec="http://schemas.microsoft.com/office/drawing/2017/decorative" val="1"/>
              </a:ext>
            </a:extLst>
          </p:cNvPr>
          <p:cNvSpPr/>
          <p:nvPr/>
        </p:nvSpPr>
        <p:spPr bwMode="auto">
          <a:xfrm flipH="1" flipV="1">
            <a:off x="0" y="-1"/>
            <a:ext cx="12192000" cy="1665387"/>
          </a:xfrm>
          <a:custGeom>
            <a:avLst/>
            <a:gdLst>
              <a:gd name="connsiteX0" fmla="*/ 11268532 w 12192000"/>
              <a:gd name="connsiteY0" fmla="*/ 106 h 4074802"/>
              <a:gd name="connsiteX1" fmla="*/ 12185209 w 12192000"/>
              <a:gd name="connsiteY1" fmla="*/ 20416 h 4074802"/>
              <a:gd name="connsiteX2" fmla="*/ 12192000 w 12192000"/>
              <a:gd name="connsiteY2" fmla="*/ 20811 h 4074802"/>
              <a:gd name="connsiteX3" fmla="*/ 12192000 w 12192000"/>
              <a:gd name="connsiteY3" fmla="*/ 1064902 h 4074802"/>
              <a:gd name="connsiteX4" fmla="*/ 12192000 w 12192000"/>
              <a:gd name="connsiteY4" fmla="*/ 1585602 h 4074802"/>
              <a:gd name="connsiteX5" fmla="*/ 12192000 w 12192000"/>
              <a:gd name="connsiteY5" fmla="*/ 4074802 h 4074802"/>
              <a:gd name="connsiteX6" fmla="*/ 0 w 12192000"/>
              <a:gd name="connsiteY6" fmla="*/ 4074802 h 4074802"/>
              <a:gd name="connsiteX7" fmla="*/ 0 w 12192000"/>
              <a:gd name="connsiteY7" fmla="*/ 1585602 h 4074802"/>
              <a:gd name="connsiteX8" fmla="*/ 0 w 12192000"/>
              <a:gd name="connsiteY8" fmla="*/ 1064902 h 4074802"/>
              <a:gd name="connsiteX9" fmla="*/ 0 w 12192000"/>
              <a:gd name="connsiteY9" fmla="*/ 16345 h 4074802"/>
              <a:gd name="connsiteX10" fmla="*/ 244047 w 12192000"/>
              <a:gd name="connsiteY10" fmla="*/ 27486 h 4074802"/>
              <a:gd name="connsiteX11" fmla="*/ 1686840 w 12192000"/>
              <a:gd name="connsiteY11" fmla="*/ 173856 h 4074802"/>
              <a:gd name="connsiteX12" fmla="*/ 9172284 w 12192000"/>
              <a:gd name="connsiteY12" fmla="*/ 173856 h 4074802"/>
              <a:gd name="connsiteX13" fmla="*/ 11268532 w 12192000"/>
              <a:gd name="connsiteY13" fmla="*/ 106 h 407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4074802">
                <a:moveTo>
                  <a:pt x="11268532" y="106"/>
                </a:moveTo>
                <a:cubicBezTo>
                  <a:pt x="11570638" y="-964"/>
                  <a:pt x="11877794" y="6092"/>
                  <a:pt x="12185209" y="20416"/>
                </a:cubicBezTo>
                <a:lnTo>
                  <a:pt x="12192000" y="20811"/>
                </a:lnTo>
                <a:lnTo>
                  <a:pt x="12192000" y="1064902"/>
                </a:lnTo>
                <a:lnTo>
                  <a:pt x="12192000" y="1585602"/>
                </a:lnTo>
                <a:lnTo>
                  <a:pt x="12192000" y="4074802"/>
                </a:lnTo>
                <a:lnTo>
                  <a:pt x="0" y="4074802"/>
                </a:lnTo>
                <a:lnTo>
                  <a:pt x="0" y="1585602"/>
                </a:lnTo>
                <a:lnTo>
                  <a:pt x="0" y="1064902"/>
                </a:lnTo>
                <a:lnTo>
                  <a:pt x="0" y="16345"/>
                </a:lnTo>
                <a:lnTo>
                  <a:pt x="244047" y="27486"/>
                </a:lnTo>
                <a:cubicBezTo>
                  <a:pt x="678291" y="52375"/>
                  <a:pt x="1158360" y="99922"/>
                  <a:pt x="1686840" y="173856"/>
                </a:cubicBezTo>
                <a:cubicBezTo>
                  <a:pt x="5914682" y="765330"/>
                  <a:pt x="9172284" y="173856"/>
                  <a:pt x="9172284" y="173856"/>
                </a:cubicBezTo>
                <a:cubicBezTo>
                  <a:pt x="9789564" y="56236"/>
                  <a:pt x="10513267" y="2780"/>
                  <a:pt x="11268532" y="106"/>
                </a:cubicBezTo>
                <a:close/>
              </a:path>
            </a:pathLst>
          </a:custGeom>
          <a:gradFill>
            <a:gsLst>
              <a:gs pos="0">
                <a:srgbClr val="716CDC"/>
              </a:gs>
              <a:gs pos="100000">
                <a:srgbClr val="342792"/>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err="1">
              <a:ln>
                <a:noFill/>
              </a:ln>
              <a:solidFill>
                <a:srgbClr val="000000"/>
              </a:solidFill>
              <a:effectLst/>
              <a:uLnTx/>
              <a:uFillTx/>
              <a:latin typeface="Segoe UI"/>
              <a:ea typeface="+mn-ea"/>
              <a:cs typeface="+mn-cs"/>
            </a:endParaRPr>
          </a:p>
        </p:txBody>
      </p:sp>
      <p:sp>
        <p:nvSpPr>
          <p:cNvPr id="12" name="Title 1">
            <a:extLst>
              <a:ext uri="{FF2B5EF4-FFF2-40B4-BE49-F238E27FC236}">
                <a16:creationId xmlns:a16="http://schemas.microsoft.com/office/drawing/2014/main" id="{2C0136A2-8768-F9D2-A0E2-035565B02893}"/>
              </a:ext>
              <a:ext uri="{C183D7F6-B498-43B3-948B-1728B52AA6E4}">
                <adec:decorative xmlns:adec="http://schemas.microsoft.com/office/drawing/2017/decorative" val="1"/>
              </a:ext>
            </a:extLst>
          </p:cNvPr>
          <p:cNvSpPr>
            <a:spLocks noGrp="1"/>
          </p:cNvSpPr>
          <p:nvPr>
            <p:ph type="title"/>
          </p:nvPr>
        </p:nvSpPr>
        <p:spPr>
          <a:xfrm>
            <a:off x="460247" y="457200"/>
            <a:ext cx="11274552" cy="430887"/>
          </a:xfrm>
        </p:spPr>
        <p:txBody>
          <a:bodyPr/>
          <a:lstStyle/>
          <a:p>
            <a:r>
              <a:rPr lang="en-GB">
                <a:solidFill>
                  <a:schemeClr val="bg1"/>
                </a:solidFill>
              </a:rPr>
              <a:t>Authentication considerations</a:t>
            </a:r>
            <a:endParaRPr lang="en-GB">
              <a:solidFill>
                <a:schemeClr val="bg1"/>
              </a:solidFill>
              <a:latin typeface="Segoe UI Semilight" panose="020B0402040204020203" pitchFamily="34" charset="0"/>
              <a:cs typeface="Segoe UI Semilight" panose="020B0402040204020203" pitchFamily="34" charset="0"/>
            </a:endParaRPr>
          </a:p>
        </p:txBody>
      </p:sp>
      <p:sp>
        <p:nvSpPr>
          <p:cNvPr id="11" name="Graphic 2">
            <a:extLst>
              <a:ext uri="{FF2B5EF4-FFF2-40B4-BE49-F238E27FC236}">
                <a16:creationId xmlns:a16="http://schemas.microsoft.com/office/drawing/2014/main" id="{7039D402-C4FD-E42B-9D6F-40AC48715109}"/>
              </a:ext>
              <a:ext uri="{C183D7F6-B498-43B3-948B-1728B52AA6E4}">
                <adec:decorative xmlns:adec="http://schemas.microsoft.com/office/drawing/2017/decorative" val="1"/>
              </a:ext>
            </a:extLst>
          </p:cNvPr>
          <p:cNvSpPr/>
          <p:nvPr/>
        </p:nvSpPr>
        <p:spPr>
          <a:xfrm rot="10800000">
            <a:off x="11312056" y="1038128"/>
            <a:ext cx="879944" cy="1084459"/>
          </a:xfrm>
          <a:custGeom>
            <a:avLst/>
            <a:gdLst>
              <a:gd name="connsiteX0" fmla="*/ 0 w 4280581"/>
              <a:gd name="connsiteY0" fmla="*/ 3183113 h 5275464"/>
              <a:gd name="connsiteX1" fmla="*/ 0 w 4280581"/>
              <a:gd name="connsiteY1" fmla="*/ 2114644 h 5275464"/>
              <a:gd name="connsiteX2" fmla="*/ 2114644 w 4280581"/>
              <a:gd name="connsiteY2" fmla="*/ 0 h 5275464"/>
              <a:gd name="connsiteX3" fmla="*/ 2165938 w 4280581"/>
              <a:gd name="connsiteY3" fmla="*/ 0 h 5275464"/>
              <a:gd name="connsiteX4" fmla="*/ 4280582 w 4280581"/>
              <a:gd name="connsiteY4" fmla="*/ 2114644 h 5275464"/>
              <a:gd name="connsiteX5" fmla="*/ 4280582 w 4280581"/>
              <a:gd name="connsiteY5" fmla="*/ 2114644 h 5275464"/>
              <a:gd name="connsiteX6" fmla="*/ 2165938 w 4280581"/>
              <a:gd name="connsiteY6" fmla="*/ 4229289 h 5275464"/>
              <a:gd name="connsiteX7" fmla="*/ 1046176 w 4280581"/>
              <a:gd name="connsiteY7" fmla="*/ 4229289 h 5275464"/>
              <a:gd name="connsiteX8" fmla="*/ 0 w 4280581"/>
              <a:gd name="connsiteY8" fmla="*/ 5275465 h 5275464"/>
              <a:gd name="connsiteX9" fmla="*/ 0 w 4280581"/>
              <a:gd name="connsiteY9" fmla="*/ 3183113 h 527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80581" h="5275464">
                <a:moveTo>
                  <a:pt x="0" y="3183113"/>
                </a:moveTo>
                <a:lnTo>
                  <a:pt x="0" y="2114644"/>
                </a:lnTo>
                <a:cubicBezTo>
                  <a:pt x="0" y="951618"/>
                  <a:pt x="951618" y="0"/>
                  <a:pt x="2114644" y="0"/>
                </a:cubicBezTo>
                <a:lnTo>
                  <a:pt x="2165938" y="0"/>
                </a:lnTo>
                <a:cubicBezTo>
                  <a:pt x="3328964" y="0"/>
                  <a:pt x="4280582" y="951618"/>
                  <a:pt x="4280582" y="2114644"/>
                </a:cubicBezTo>
                <a:lnTo>
                  <a:pt x="4280582" y="2114644"/>
                </a:lnTo>
                <a:cubicBezTo>
                  <a:pt x="4280582" y="3277671"/>
                  <a:pt x="3328964" y="4229289"/>
                  <a:pt x="2165938" y="4229289"/>
                </a:cubicBezTo>
                <a:lnTo>
                  <a:pt x="1046176" y="4229289"/>
                </a:lnTo>
                <a:cubicBezTo>
                  <a:pt x="470803" y="4229289"/>
                  <a:pt x="0" y="4700092"/>
                  <a:pt x="0" y="5275465"/>
                </a:cubicBezTo>
                <a:lnTo>
                  <a:pt x="0" y="3183113"/>
                </a:lnTo>
                <a:close/>
              </a:path>
            </a:pathLst>
          </a:custGeom>
          <a:gradFill>
            <a:gsLst>
              <a:gs pos="50000">
                <a:srgbClr val="94E19A"/>
              </a:gs>
              <a:gs pos="0">
                <a:srgbClr val="AEF23D"/>
              </a:gs>
              <a:gs pos="100000">
                <a:srgbClr val="79CFFC"/>
              </a:gs>
            </a:gsLst>
            <a:lin ang="2700000" scaled="1"/>
          </a:gradFill>
          <a:ln w="3768" cap="flat">
            <a:noFill/>
            <a:prstDash val="solid"/>
            <a:miter/>
          </a:ln>
        </p:spPr>
        <p:txBody>
          <a:bodyPr rtlCol="0" anchor="ctr"/>
          <a:lstStyle/>
          <a:p>
            <a:endParaRPr lang="en-US">
              <a:solidFill>
                <a:srgbClr val="000000"/>
              </a:solidFill>
              <a:latin typeface="Segoe UI"/>
            </a:endParaRPr>
          </a:p>
        </p:txBody>
      </p:sp>
      <p:sp>
        <p:nvSpPr>
          <p:cNvPr id="44" name="Freeform: Shape 43">
            <a:extLst>
              <a:ext uri="{FF2B5EF4-FFF2-40B4-BE49-F238E27FC236}">
                <a16:creationId xmlns:a16="http://schemas.microsoft.com/office/drawing/2014/main" id="{83F42E6D-E4A1-3D5D-F2E1-2FD9C1D29335}"/>
              </a:ext>
              <a:ext uri="{C183D7F6-B498-43B3-948B-1728B52AA6E4}">
                <adec:decorative xmlns:adec="http://schemas.microsoft.com/office/drawing/2017/decorative" val="1"/>
              </a:ext>
            </a:extLst>
          </p:cNvPr>
          <p:cNvSpPr/>
          <p:nvPr/>
        </p:nvSpPr>
        <p:spPr>
          <a:xfrm flipH="1" flipV="1">
            <a:off x="0" y="5968482"/>
            <a:ext cx="2739692" cy="889518"/>
          </a:xfrm>
          <a:custGeom>
            <a:avLst/>
            <a:gdLst>
              <a:gd name="connsiteX0" fmla="*/ 2739692 w 2739692"/>
              <a:gd name="connsiteY0" fmla="*/ 889518 h 889518"/>
              <a:gd name="connsiteX1" fmla="*/ 2352635 w 2739692"/>
              <a:gd name="connsiteY1" fmla="*/ 502414 h 889518"/>
              <a:gd name="connsiteX2" fmla="*/ 728035 w 2739692"/>
              <a:gd name="connsiteY2" fmla="*/ 502414 h 889518"/>
              <a:gd name="connsiteX3" fmla="*/ 7423 w 2739692"/>
              <a:gd name="connsiteY3" fmla="*/ 23785 h 889518"/>
              <a:gd name="connsiteX4" fmla="*/ 0 w 2739692"/>
              <a:gd name="connsiteY4" fmla="*/ 0 h 889518"/>
              <a:gd name="connsiteX5" fmla="*/ 2739692 w 2739692"/>
              <a:gd name="connsiteY5" fmla="*/ 0 h 889518"/>
              <a:gd name="connsiteX6" fmla="*/ 2739692 w 2739692"/>
              <a:gd name="connsiteY6" fmla="*/ 115317 h 889518"/>
              <a:gd name="connsiteX7" fmla="*/ 2739692 w 2739692"/>
              <a:gd name="connsiteY7" fmla="*/ 115333 h 889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9692" h="889518">
                <a:moveTo>
                  <a:pt x="2739692" y="889518"/>
                </a:moveTo>
                <a:cubicBezTo>
                  <a:pt x="2739692" y="676607"/>
                  <a:pt x="2565523" y="502414"/>
                  <a:pt x="2352635" y="502414"/>
                </a:cubicBezTo>
                <a:lnTo>
                  <a:pt x="728035" y="502414"/>
                </a:lnTo>
                <a:cubicBezTo>
                  <a:pt x="405317" y="502414"/>
                  <a:pt x="126608" y="304363"/>
                  <a:pt x="7423" y="23785"/>
                </a:cubicBezTo>
                <a:lnTo>
                  <a:pt x="0" y="0"/>
                </a:lnTo>
                <a:lnTo>
                  <a:pt x="2739692" y="0"/>
                </a:lnTo>
                <a:lnTo>
                  <a:pt x="2739692" y="115317"/>
                </a:lnTo>
                <a:lnTo>
                  <a:pt x="2739692" y="115333"/>
                </a:lnTo>
                <a:close/>
              </a:path>
            </a:pathLst>
          </a:custGeom>
          <a:gradFill>
            <a:gsLst>
              <a:gs pos="52300">
                <a:srgbClr val="CB8DD1"/>
              </a:gs>
              <a:gs pos="0">
                <a:srgbClr val="FAADA4"/>
              </a:gs>
              <a:gs pos="100000">
                <a:srgbClr val="9B6CFE"/>
              </a:gs>
            </a:gsLst>
            <a:lin ang="2700000" scaled="1"/>
          </a:gradFill>
          <a:ln w="3768" cap="flat">
            <a:noFill/>
            <a:prstDash val="solid"/>
            <a:miter/>
          </a:ln>
        </p:spPr>
        <p:txBody>
          <a:bodyPr rtlCol="0" anchor="ctr"/>
          <a:lstStyle/>
          <a:p>
            <a:endParaRPr lang="en-US">
              <a:solidFill>
                <a:srgbClr val="000000"/>
              </a:solidFill>
              <a:latin typeface="Segoe UI"/>
            </a:endParaRPr>
          </a:p>
        </p:txBody>
      </p:sp>
      <p:grpSp>
        <p:nvGrpSpPr>
          <p:cNvPr id="229" name="Group 228" descr="Button to return to Main menu">
            <a:extLst>
              <a:ext uri="{FF2B5EF4-FFF2-40B4-BE49-F238E27FC236}">
                <a16:creationId xmlns:a16="http://schemas.microsoft.com/office/drawing/2014/main" id="{6B6E39B7-7A15-E9C9-BF39-555F298152AC}"/>
              </a:ext>
              <a:ext uri="{C183D7F6-B498-43B3-948B-1728B52AA6E4}">
                <adec:decorative xmlns:adec="http://schemas.microsoft.com/office/drawing/2017/decorative" val="0"/>
              </a:ext>
            </a:extLst>
          </p:cNvPr>
          <p:cNvGrpSpPr/>
          <p:nvPr/>
        </p:nvGrpSpPr>
        <p:grpSpPr>
          <a:xfrm>
            <a:off x="11410951" y="349395"/>
            <a:ext cx="323850" cy="325146"/>
            <a:chOff x="11410951" y="349395"/>
            <a:chExt cx="323850" cy="325146"/>
          </a:xfrm>
        </p:grpSpPr>
        <p:grpSp>
          <p:nvGrpSpPr>
            <p:cNvPr id="226" name="Group 225">
              <a:extLst>
                <a:ext uri="{FF2B5EF4-FFF2-40B4-BE49-F238E27FC236}">
                  <a16:creationId xmlns:a16="http://schemas.microsoft.com/office/drawing/2014/main" id="{173DC3F8-8304-6A7B-68F8-DAC4B4EE8D31}"/>
                </a:ext>
              </a:extLst>
            </p:cNvPr>
            <p:cNvGrpSpPr/>
            <p:nvPr/>
          </p:nvGrpSpPr>
          <p:grpSpPr>
            <a:xfrm>
              <a:off x="11410951" y="349395"/>
              <a:ext cx="323850" cy="325146"/>
              <a:chOff x="11410951" y="349395"/>
              <a:chExt cx="323850" cy="325146"/>
            </a:xfrm>
          </p:grpSpPr>
          <p:pic>
            <p:nvPicPr>
              <p:cNvPr id="215" name="Picture 214">
                <a:extLst>
                  <a:ext uri="{FF2B5EF4-FFF2-40B4-BE49-F238E27FC236}">
                    <a16:creationId xmlns:a16="http://schemas.microsoft.com/office/drawing/2014/main" id="{6F19A879-C4A2-85FE-5A67-AC100ECC91E6}"/>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1410951" y="349395"/>
                <a:ext cx="323850" cy="325146"/>
              </a:xfrm>
              <a:prstGeom prst="rect">
                <a:avLst/>
              </a:prstGeom>
              <a:effectLst>
                <a:outerShdw blurRad="266700" sx="102000" sy="102000" algn="ctr" rotWithShape="0">
                  <a:schemeClr val="accent1">
                    <a:alpha val="96000"/>
                  </a:schemeClr>
                </a:outerShdw>
              </a:effectLst>
            </p:spPr>
          </p:pic>
          <p:grpSp>
            <p:nvGrpSpPr>
              <p:cNvPr id="223" name="Group 222">
                <a:extLst>
                  <a:ext uri="{FF2B5EF4-FFF2-40B4-BE49-F238E27FC236}">
                    <a16:creationId xmlns:a16="http://schemas.microsoft.com/office/drawing/2014/main" id="{8CD48F24-4C5B-73A9-FB67-AF8CAF6DA02E}"/>
                  </a:ext>
                </a:extLst>
              </p:cNvPr>
              <p:cNvGrpSpPr/>
              <p:nvPr/>
            </p:nvGrpSpPr>
            <p:grpSpPr>
              <a:xfrm>
                <a:off x="11473093" y="418984"/>
                <a:ext cx="199566" cy="185968"/>
                <a:chOff x="3048008" y="590482"/>
                <a:chExt cx="6096368" cy="5680984"/>
              </a:xfrm>
              <a:solidFill>
                <a:schemeClr val="tx2"/>
              </a:solidFill>
            </p:grpSpPr>
            <p:sp>
              <p:nvSpPr>
                <p:cNvPr id="221" name="Freeform: Shape 220">
                  <a:extLst>
                    <a:ext uri="{FF2B5EF4-FFF2-40B4-BE49-F238E27FC236}">
                      <a16:creationId xmlns:a16="http://schemas.microsoft.com/office/drawing/2014/main" id="{E4B7B36A-4201-498C-44A2-226427AD53A3}"/>
                    </a:ext>
                  </a:extLst>
                </p:cNvPr>
                <p:cNvSpPr/>
                <p:nvPr/>
              </p:nvSpPr>
              <p:spPr>
                <a:xfrm>
                  <a:off x="3893247" y="1953303"/>
                  <a:ext cx="4407014" cy="4318163"/>
                </a:xfrm>
                <a:custGeom>
                  <a:avLst/>
                  <a:gdLst>
                    <a:gd name="connsiteX0" fmla="*/ 4405505 w 4407014"/>
                    <a:gd name="connsiteY0" fmla="*/ 2970836 h 4318163"/>
                    <a:gd name="connsiteX1" fmla="*/ 4406743 w 4407014"/>
                    <a:gd name="connsiteY1" fmla="*/ 3661494 h 4318163"/>
                    <a:gd name="connsiteX2" fmla="*/ 3752756 w 4407014"/>
                    <a:gd name="connsiteY2" fmla="*/ 4318052 h 4318163"/>
                    <a:gd name="connsiteX3" fmla="*/ 2824164 w 4407014"/>
                    <a:gd name="connsiteY3" fmla="*/ 4317862 h 4318163"/>
                    <a:gd name="connsiteX4" fmla="*/ 2771110 w 4407014"/>
                    <a:gd name="connsiteY4" fmla="*/ 4264236 h 4318163"/>
                    <a:gd name="connsiteX5" fmla="*/ 2773015 w 4407014"/>
                    <a:gd name="connsiteY5" fmla="*/ 2816055 h 4318163"/>
                    <a:gd name="connsiteX6" fmla="*/ 2714245 w 4407014"/>
                    <a:gd name="connsiteY6" fmla="*/ 2757762 h 4318163"/>
                    <a:gd name="connsiteX7" fmla="*/ 1690403 w 4407014"/>
                    <a:gd name="connsiteY7" fmla="*/ 2757762 h 4318163"/>
                    <a:gd name="connsiteX8" fmla="*/ 1632682 w 4407014"/>
                    <a:gd name="connsiteY8" fmla="*/ 2817007 h 4318163"/>
                    <a:gd name="connsiteX9" fmla="*/ 1634682 w 4407014"/>
                    <a:gd name="connsiteY9" fmla="*/ 4260426 h 4318163"/>
                    <a:gd name="connsiteX10" fmla="*/ 1576008 w 4407014"/>
                    <a:gd name="connsiteY10" fmla="*/ 4318052 h 4318163"/>
                    <a:gd name="connsiteX11" fmla="*/ 642653 w 4407014"/>
                    <a:gd name="connsiteY11" fmla="*/ 4316624 h 4318163"/>
                    <a:gd name="connsiteX12" fmla="*/ 18480 w 4407014"/>
                    <a:gd name="connsiteY12" fmla="*/ 3835135 h 4318163"/>
                    <a:gd name="connsiteX13" fmla="*/ 1335 w 4407014"/>
                    <a:gd name="connsiteY13" fmla="*/ 3670257 h 4318163"/>
                    <a:gd name="connsiteX14" fmla="*/ 1 w 4407014"/>
                    <a:gd name="connsiteY14" fmla="*/ 2226838 h 4318163"/>
                    <a:gd name="connsiteX15" fmla="*/ 67057 w 4407014"/>
                    <a:gd name="connsiteY15" fmla="*/ 2065771 h 4318163"/>
                    <a:gd name="connsiteX16" fmla="*/ 2067879 w 4407014"/>
                    <a:gd name="connsiteY16" fmla="*/ 65616 h 4318163"/>
                    <a:gd name="connsiteX17" fmla="*/ 2339056 w 4407014"/>
                    <a:gd name="connsiteY17" fmla="*/ 66187 h 4318163"/>
                    <a:gd name="connsiteX18" fmla="*/ 4339877 w 4407014"/>
                    <a:gd name="connsiteY18" fmla="*/ 2066437 h 4318163"/>
                    <a:gd name="connsiteX19" fmla="*/ 4406362 w 4407014"/>
                    <a:gd name="connsiteY19" fmla="*/ 2227886 h 4318163"/>
                    <a:gd name="connsiteX20" fmla="*/ 4405695 w 4407014"/>
                    <a:gd name="connsiteY20" fmla="*/ 2971027 h 431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07014" h="4318163">
                      <a:moveTo>
                        <a:pt x="4405505" y="2970836"/>
                      </a:moveTo>
                      <a:cubicBezTo>
                        <a:pt x="4405505" y="3201055"/>
                        <a:pt x="4400075" y="3431465"/>
                        <a:pt x="4406743" y="3661494"/>
                      </a:cubicBezTo>
                      <a:cubicBezTo>
                        <a:pt x="4417316" y="4024873"/>
                        <a:pt x="4118230" y="4324815"/>
                        <a:pt x="3752756" y="4318052"/>
                      </a:cubicBezTo>
                      <a:cubicBezTo>
                        <a:pt x="3443289" y="4312337"/>
                        <a:pt x="3133726" y="4316052"/>
                        <a:pt x="2824164" y="4317862"/>
                      </a:cubicBezTo>
                      <a:cubicBezTo>
                        <a:pt x="2781778" y="4318147"/>
                        <a:pt x="2771014" y="4305765"/>
                        <a:pt x="2771110" y="4264236"/>
                      </a:cubicBezTo>
                      <a:cubicBezTo>
                        <a:pt x="2772538" y="3781509"/>
                        <a:pt x="2771395" y="3298782"/>
                        <a:pt x="2773015" y="2816055"/>
                      </a:cubicBezTo>
                      <a:cubicBezTo>
                        <a:pt x="2773205" y="2769573"/>
                        <a:pt x="2759775" y="2757476"/>
                        <a:pt x="2714245" y="2757762"/>
                      </a:cubicBezTo>
                      <a:cubicBezTo>
                        <a:pt x="2372965" y="2759572"/>
                        <a:pt x="2031684" y="2759572"/>
                        <a:pt x="1690403" y="2757762"/>
                      </a:cubicBezTo>
                      <a:cubicBezTo>
                        <a:pt x="1643731" y="2757476"/>
                        <a:pt x="1632491" y="2771764"/>
                        <a:pt x="1632682" y="2817007"/>
                      </a:cubicBezTo>
                      <a:cubicBezTo>
                        <a:pt x="1634301" y="3298115"/>
                        <a:pt x="1633063" y="3779318"/>
                        <a:pt x="1634682" y="4260426"/>
                      </a:cubicBezTo>
                      <a:cubicBezTo>
                        <a:pt x="1634872" y="4306908"/>
                        <a:pt x="1621156" y="4318338"/>
                        <a:pt x="1576008" y="4318052"/>
                      </a:cubicBezTo>
                      <a:cubicBezTo>
                        <a:pt x="1264921" y="4316147"/>
                        <a:pt x="953739" y="4318338"/>
                        <a:pt x="642653" y="4316624"/>
                      </a:cubicBezTo>
                      <a:cubicBezTo>
                        <a:pt x="337377" y="4314909"/>
                        <a:pt x="90013" y="4124314"/>
                        <a:pt x="18480" y="3835135"/>
                      </a:cubicBezTo>
                      <a:cubicBezTo>
                        <a:pt x="5335" y="3781985"/>
                        <a:pt x="1430" y="3725311"/>
                        <a:pt x="1335" y="3670257"/>
                      </a:cubicBezTo>
                      <a:cubicBezTo>
                        <a:pt x="97" y="3189149"/>
                        <a:pt x="1144" y="2707946"/>
                        <a:pt x="1" y="2226838"/>
                      </a:cubicBezTo>
                      <a:cubicBezTo>
                        <a:pt x="-189" y="2161973"/>
                        <a:pt x="21623" y="2111110"/>
                        <a:pt x="67057" y="2065771"/>
                      </a:cubicBezTo>
                      <a:cubicBezTo>
                        <a:pt x="734284" y="1399401"/>
                        <a:pt x="1400843" y="732270"/>
                        <a:pt x="2067879" y="65616"/>
                      </a:cubicBezTo>
                      <a:cubicBezTo>
                        <a:pt x="2155699" y="-22110"/>
                        <a:pt x="2250949" y="-21824"/>
                        <a:pt x="2339056" y="66187"/>
                      </a:cubicBezTo>
                      <a:cubicBezTo>
                        <a:pt x="3006091" y="732842"/>
                        <a:pt x="3672651" y="1399878"/>
                        <a:pt x="4339877" y="2066437"/>
                      </a:cubicBezTo>
                      <a:cubicBezTo>
                        <a:pt x="4385312" y="2111776"/>
                        <a:pt x="4406838" y="2163021"/>
                        <a:pt x="4406362" y="2227886"/>
                      </a:cubicBezTo>
                      <a:cubicBezTo>
                        <a:pt x="4404647" y="2475631"/>
                        <a:pt x="4405695" y="2723281"/>
                        <a:pt x="4405695" y="2971027"/>
                      </a:cubicBez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22" name="Freeform: Shape 221">
                  <a:extLst>
                    <a:ext uri="{FF2B5EF4-FFF2-40B4-BE49-F238E27FC236}">
                      <a16:creationId xmlns:a16="http://schemas.microsoft.com/office/drawing/2014/main" id="{6BD757C2-54D9-FFEA-80E0-B21BD38B3EF2}"/>
                    </a:ext>
                  </a:extLst>
                </p:cNvPr>
                <p:cNvSpPr/>
                <p:nvPr/>
              </p:nvSpPr>
              <p:spPr>
                <a:xfrm>
                  <a:off x="3048008" y="590482"/>
                  <a:ext cx="6096368" cy="3164843"/>
                </a:xfrm>
                <a:custGeom>
                  <a:avLst/>
                  <a:gdLst>
                    <a:gd name="connsiteX0" fmla="*/ 4371204 w 6096368"/>
                    <a:gd name="connsiteY0" fmla="*/ 937804 h 3164843"/>
                    <a:gd name="connsiteX1" fmla="*/ 4371490 w 6096368"/>
                    <a:gd name="connsiteY1" fmla="*/ 583569 h 3164843"/>
                    <a:gd name="connsiteX2" fmla="*/ 4619140 w 6096368"/>
                    <a:gd name="connsiteY2" fmla="*/ 242765 h 3164843"/>
                    <a:gd name="connsiteX3" fmla="*/ 5060910 w 6096368"/>
                    <a:gd name="connsiteY3" fmla="*/ 506322 h 3164843"/>
                    <a:gd name="connsiteX4" fmla="*/ 5069863 w 6096368"/>
                    <a:gd name="connsiteY4" fmla="*/ 615192 h 3164843"/>
                    <a:gd name="connsiteX5" fmla="*/ 5069292 w 6096368"/>
                    <a:gd name="connsiteY5" fmla="*/ 1582361 h 3164843"/>
                    <a:gd name="connsiteX6" fmla="*/ 5112059 w 6096368"/>
                    <a:gd name="connsiteY6" fmla="*/ 1686374 h 3164843"/>
                    <a:gd name="connsiteX7" fmla="*/ 5978072 w 6096368"/>
                    <a:gd name="connsiteY7" fmla="*/ 2551339 h 3164843"/>
                    <a:gd name="connsiteX8" fmla="*/ 6051700 w 6096368"/>
                    <a:gd name="connsiteY8" fmla="*/ 2981488 h 3164843"/>
                    <a:gd name="connsiteX9" fmla="*/ 5533540 w 6096368"/>
                    <a:gd name="connsiteY9" fmla="*/ 3087311 h 3164843"/>
                    <a:gd name="connsiteX10" fmla="*/ 5203118 w 6096368"/>
                    <a:gd name="connsiteY10" fmla="*/ 2764890 h 3164843"/>
                    <a:gd name="connsiteX11" fmla="*/ 3206106 w 6096368"/>
                    <a:gd name="connsiteY11" fmla="*/ 767783 h 3164843"/>
                    <a:gd name="connsiteX12" fmla="*/ 2887781 w 6096368"/>
                    <a:gd name="connsiteY12" fmla="*/ 770164 h 3164843"/>
                    <a:gd name="connsiteX13" fmla="*/ 614544 w 6096368"/>
                    <a:gd name="connsiteY13" fmla="*/ 3043305 h 3164843"/>
                    <a:gd name="connsiteX14" fmla="*/ 197825 w 6096368"/>
                    <a:gd name="connsiteY14" fmla="*/ 3127792 h 3164843"/>
                    <a:gd name="connsiteX15" fmla="*/ 113910 w 6096368"/>
                    <a:gd name="connsiteY15" fmla="*/ 2555911 h 3164843"/>
                    <a:gd name="connsiteX16" fmla="*/ 1450553 w 6096368"/>
                    <a:gd name="connsiteY16" fmla="*/ 1218696 h 3164843"/>
                    <a:gd name="connsiteX17" fmla="*/ 2382956 w 6096368"/>
                    <a:gd name="connsiteY17" fmla="*/ 285437 h 3164843"/>
                    <a:gd name="connsiteX18" fmla="*/ 3521288 w 6096368"/>
                    <a:gd name="connsiteY18" fmla="*/ 134466 h 3164843"/>
                    <a:gd name="connsiteX19" fmla="*/ 3808372 w 6096368"/>
                    <a:gd name="connsiteY19" fmla="*/ 382211 h 3164843"/>
                    <a:gd name="connsiteX20" fmla="*/ 4337772 w 6096368"/>
                    <a:gd name="connsiteY20" fmla="*/ 910182 h 3164843"/>
                    <a:gd name="connsiteX21" fmla="*/ 4371204 w 6096368"/>
                    <a:gd name="connsiteY21" fmla="*/ 937709 h 3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96368" h="3164843">
                      <a:moveTo>
                        <a:pt x="4371204" y="937804"/>
                      </a:moveTo>
                      <a:cubicBezTo>
                        <a:pt x="4371204" y="811884"/>
                        <a:pt x="4369871" y="697774"/>
                        <a:pt x="4371490" y="583569"/>
                      </a:cubicBezTo>
                      <a:cubicBezTo>
                        <a:pt x="4373871" y="418311"/>
                        <a:pt x="4467312" y="291152"/>
                        <a:pt x="4619140" y="242765"/>
                      </a:cubicBezTo>
                      <a:cubicBezTo>
                        <a:pt x="4812974" y="181043"/>
                        <a:pt x="5023381" y="305916"/>
                        <a:pt x="5060910" y="506322"/>
                      </a:cubicBezTo>
                      <a:cubicBezTo>
                        <a:pt x="5067577" y="541945"/>
                        <a:pt x="5069863" y="578902"/>
                        <a:pt x="5069863" y="615192"/>
                      </a:cubicBezTo>
                      <a:cubicBezTo>
                        <a:pt x="5070530" y="937614"/>
                        <a:pt x="5071006" y="1259940"/>
                        <a:pt x="5069292" y="1582361"/>
                      </a:cubicBezTo>
                      <a:cubicBezTo>
                        <a:pt x="5069101" y="1625604"/>
                        <a:pt x="5081483" y="1655989"/>
                        <a:pt x="5112059" y="1686374"/>
                      </a:cubicBezTo>
                      <a:cubicBezTo>
                        <a:pt x="5401524" y="1973838"/>
                        <a:pt x="5689750" y="2262732"/>
                        <a:pt x="5978072" y="2551339"/>
                      </a:cubicBezTo>
                      <a:cubicBezTo>
                        <a:pt x="6104373" y="2677736"/>
                        <a:pt x="6130567" y="2832136"/>
                        <a:pt x="6051700" y="2981488"/>
                      </a:cubicBezTo>
                      <a:cubicBezTo>
                        <a:pt x="5952069" y="3170083"/>
                        <a:pt x="5695751" y="3226757"/>
                        <a:pt x="5533540" y="3087311"/>
                      </a:cubicBezTo>
                      <a:cubicBezTo>
                        <a:pt x="5417049" y="2987203"/>
                        <a:pt x="5311989" y="2873665"/>
                        <a:pt x="5203118" y="2764890"/>
                      </a:cubicBezTo>
                      <a:cubicBezTo>
                        <a:pt x="4537225" y="2099378"/>
                        <a:pt x="3871808" y="1433390"/>
                        <a:pt x="3206106" y="767783"/>
                      </a:cubicBezTo>
                      <a:cubicBezTo>
                        <a:pt x="3106665" y="668342"/>
                        <a:pt x="2988650" y="669294"/>
                        <a:pt x="2887781" y="770164"/>
                      </a:cubicBezTo>
                      <a:cubicBezTo>
                        <a:pt x="2129972" y="1527783"/>
                        <a:pt x="1372258" y="2285592"/>
                        <a:pt x="614544" y="3043305"/>
                      </a:cubicBezTo>
                      <a:cubicBezTo>
                        <a:pt x="490814" y="3167035"/>
                        <a:pt x="340700" y="3197325"/>
                        <a:pt x="197825" y="3127792"/>
                      </a:cubicBezTo>
                      <a:cubicBezTo>
                        <a:pt x="-25822" y="3019017"/>
                        <a:pt x="-68303" y="2738696"/>
                        <a:pt x="113910" y="2555911"/>
                      </a:cubicBezTo>
                      <a:cubicBezTo>
                        <a:pt x="558728" y="2109379"/>
                        <a:pt x="1004974" y="1664371"/>
                        <a:pt x="1450553" y="1218696"/>
                      </a:cubicBezTo>
                      <a:cubicBezTo>
                        <a:pt x="1761449" y="907705"/>
                        <a:pt x="2073107" y="597381"/>
                        <a:pt x="2382956" y="285437"/>
                      </a:cubicBezTo>
                      <a:cubicBezTo>
                        <a:pt x="2692232" y="-25935"/>
                        <a:pt x="3146194" y="-92229"/>
                        <a:pt x="3521288" y="134466"/>
                      </a:cubicBezTo>
                      <a:cubicBezTo>
                        <a:pt x="3627969" y="198950"/>
                        <a:pt x="3717599" y="294200"/>
                        <a:pt x="3808372" y="382211"/>
                      </a:cubicBezTo>
                      <a:cubicBezTo>
                        <a:pt x="3987251" y="555661"/>
                        <a:pt x="4161464" y="734064"/>
                        <a:pt x="4337772" y="910182"/>
                      </a:cubicBezTo>
                      <a:cubicBezTo>
                        <a:pt x="4345201" y="917611"/>
                        <a:pt x="4353964" y="923707"/>
                        <a:pt x="4371204" y="937709"/>
                      </a:cubicBez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sp>
          <p:nvSpPr>
            <p:cNvPr id="228" name="Oval 227">
              <a:hlinkClick r:id="" action="ppaction://noaction"/>
              <a:extLst>
                <a:ext uri="{FF2B5EF4-FFF2-40B4-BE49-F238E27FC236}">
                  <a16:creationId xmlns:a16="http://schemas.microsoft.com/office/drawing/2014/main" id="{E7E3C160-EED4-4735-DFC0-F82C3CF9C2F7}"/>
                </a:ext>
              </a:extLst>
            </p:cNvPr>
            <p:cNvSpPr>
              <a:spLocks/>
            </p:cNvSpPr>
            <p:nvPr/>
          </p:nvSpPr>
          <p:spPr bwMode="auto">
            <a:xfrm>
              <a:off x="11410951" y="349395"/>
              <a:ext cx="323850" cy="325146"/>
            </a:xfrm>
            <a:prstGeom prst="ellipse">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7" name="Group 6" descr="Button to return to Mobile device manager considerations">
            <a:extLst>
              <a:ext uri="{FF2B5EF4-FFF2-40B4-BE49-F238E27FC236}">
                <a16:creationId xmlns:a16="http://schemas.microsoft.com/office/drawing/2014/main" id="{DD2C3756-B516-8079-6D55-D5440FB155D0}"/>
              </a:ext>
              <a:ext uri="{C183D7F6-B498-43B3-948B-1728B52AA6E4}">
                <adec:decorative xmlns:adec="http://schemas.microsoft.com/office/drawing/2017/decorative" val="0"/>
              </a:ext>
            </a:extLst>
          </p:cNvPr>
          <p:cNvGrpSpPr/>
          <p:nvPr/>
        </p:nvGrpSpPr>
        <p:grpSpPr>
          <a:xfrm>
            <a:off x="10953750" y="349395"/>
            <a:ext cx="323850" cy="325146"/>
            <a:chOff x="10953750" y="349395"/>
            <a:chExt cx="323850" cy="325146"/>
          </a:xfrm>
        </p:grpSpPr>
        <p:grpSp>
          <p:nvGrpSpPr>
            <p:cNvPr id="8" name="Group 7">
              <a:extLst>
                <a:ext uri="{FF2B5EF4-FFF2-40B4-BE49-F238E27FC236}">
                  <a16:creationId xmlns:a16="http://schemas.microsoft.com/office/drawing/2014/main" id="{85FCEB17-0DEC-220F-FC9B-CDD073779D2B}"/>
                </a:ext>
              </a:extLst>
            </p:cNvPr>
            <p:cNvGrpSpPr/>
            <p:nvPr/>
          </p:nvGrpSpPr>
          <p:grpSpPr>
            <a:xfrm>
              <a:off x="10953750" y="349395"/>
              <a:ext cx="323850" cy="325146"/>
              <a:chOff x="10953750" y="349395"/>
              <a:chExt cx="323850" cy="325146"/>
            </a:xfrm>
          </p:grpSpPr>
          <p:pic>
            <p:nvPicPr>
              <p:cNvPr id="13" name="Picture 12">
                <a:extLst>
                  <a:ext uri="{FF2B5EF4-FFF2-40B4-BE49-F238E27FC236}">
                    <a16:creationId xmlns:a16="http://schemas.microsoft.com/office/drawing/2014/main" id="{8DEFC7A5-18F5-8230-2694-8B6B6785FAC4}"/>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0953750" y="349395"/>
                <a:ext cx="323850" cy="325146"/>
              </a:xfrm>
              <a:prstGeom prst="rect">
                <a:avLst/>
              </a:prstGeom>
              <a:effectLst>
                <a:outerShdw blurRad="266700" sx="102000" sy="102000" algn="ctr" rotWithShape="0">
                  <a:schemeClr val="accent1">
                    <a:alpha val="96000"/>
                  </a:schemeClr>
                </a:outerShdw>
              </a:effectLst>
            </p:spPr>
          </p:pic>
          <p:pic>
            <p:nvPicPr>
              <p:cNvPr id="34" name="Graphic 33">
                <a:extLst>
                  <a:ext uri="{FF2B5EF4-FFF2-40B4-BE49-F238E27FC236}">
                    <a16:creationId xmlns:a16="http://schemas.microsoft.com/office/drawing/2014/main" id="{E7A0F49D-B547-307D-933E-0FBC3FF0FC9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004196" y="432340"/>
                <a:ext cx="222958" cy="159256"/>
              </a:xfrm>
              <a:prstGeom prst="rect">
                <a:avLst/>
              </a:prstGeom>
            </p:spPr>
          </p:pic>
        </p:grpSp>
        <p:sp>
          <p:nvSpPr>
            <p:cNvPr id="10" name="Oval 9">
              <a:hlinkClick r:id="rId15" action="ppaction://hlinksldjump"/>
              <a:extLst>
                <a:ext uri="{FF2B5EF4-FFF2-40B4-BE49-F238E27FC236}">
                  <a16:creationId xmlns:a16="http://schemas.microsoft.com/office/drawing/2014/main" id="{E1A34F00-0494-60D7-E000-3F0F2B9C340C}"/>
                </a:ext>
              </a:extLst>
            </p:cNvPr>
            <p:cNvSpPr>
              <a:spLocks/>
            </p:cNvSpPr>
            <p:nvPr/>
          </p:nvSpPr>
          <p:spPr bwMode="auto">
            <a:xfrm>
              <a:off x="10953750" y="349395"/>
              <a:ext cx="323850" cy="325146"/>
            </a:xfrm>
            <a:prstGeom prst="ellipse">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262" name="Rectangle: Rounded Corners 261">
            <a:extLst>
              <a:ext uri="{FF2B5EF4-FFF2-40B4-BE49-F238E27FC236}">
                <a16:creationId xmlns:a16="http://schemas.microsoft.com/office/drawing/2014/main" id="{E7401B03-355F-ABBD-B5C8-B5889F779FEF}"/>
              </a:ext>
              <a:ext uri="{C183D7F6-B498-43B3-948B-1728B52AA6E4}">
                <adec:decorative xmlns:adec="http://schemas.microsoft.com/office/drawing/2017/decorative" val="1"/>
              </a:ext>
            </a:extLst>
          </p:cNvPr>
          <p:cNvSpPr>
            <a:spLocks/>
          </p:cNvSpPr>
          <p:nvPr/>
        </p:nvSpPr>
        <p:spPr bwMode="auto">
          <a:xfrm>
            <a:off x="1406525" y="2302295"/>
            <a:ext cx="9378950" cy="3582770"/>
          </a:xfrm>
          <a:prstGeom prst="roundRect">
            <a:avLst>
              <a:gd name="adj" fmla="val 3386"/>
            </a:avLst>
          </a:prstGeom>
          <a:solidFill>
            <a:schemeClr val="bg1"/>
          </a:solidFill>
          <a:ln w="12700">
            <a:noFill/>
            <a:headEnd type="none" w="med" len="med"/>
            <a:tailEnd type="none" w="med" len="med"/>
          </a:ln>
          <a:effectLst>
            <a:glow rad="114300">
              <a:schemeClr val="tx1">
                <a:alpha val="15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 name="Title 1">
            <a:extLst>
              <a:ext uri="{FF2B5EF4-FFF2-40B4-BE49-F238E27FC236}">
                <a16:creationId xmlns:a16="http://schemas.microsoft.com/office/drawing/2014/main" id="{C6830834-59A2-EAC7-EDDA-8E0645771ABF}"/>
              </a:ext>
              <a:ext uri="{C183D7F6-B498-43B3-948B-1728B52AA6E4}">
                <adec:decorative xmlns:adec="http://schemas.microsoft.com/office/drawing/2017/decorative" val="1"/>
              </a:ext>
            </a:extLst>
          </p:cNvPr>
          <p:cNvSpPr txBox="1">
            <a:spLocks/>
          </p:cNvSpPr>
          <p:nvPr/>
        </p:nvSpPr>
        <p:spPr>
          <a:xfrm>
            <a:off x="1756229" y="2651966"/>
            <a:ext cx="8679542" cy="369332"/>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50" baseline="0">
                <a:ln w="3175">
                  <a:noFill/>
                </a:ln>
                <a:solidFill>
                  <a:schemeClr val="tx1"/>
                </a:solidFill>
                <a:effectLst/>
                <a:latin typeface="+mj-lt"/>
                <a:ea typeface="+mn-ea"/>
                <a:cs typeface="Segoe UI" pitchFamily="34" charset="0"/>
              </a:defRPr>
            </a:lvl1pPr>
          </a:lstStyle>
          <a:p>
            <a:pPr lvl="0" algn="ctr"/>
            <a:r>
              <a:rPr lang="en-GB" sz="2400">
                <a:solidFill>
                  <a:srgbClr val="292828"/>
                </a:solidFill>
              </a:rPr>
              <a:t>Shared Devices</a:t>
            </a:r>
          </a:p>
        </p:txBody>
      </p:sp>
      <p:sp>
        <p:nvSpPr>
          <p:cNvPr id="278" name="Rectangle: Rounded Corners 277">
            <a:extLst>
              <a:ext uri="{FF2B5EF4-FFF2-40B4-BE49-F238E27FC236}">
                <a16:creationId xmlns:a16="http://schemas.microsoft.com/office/drawing/2014/main" id="{DC5DF13F-8E53-0ED0-FF91-1C971A930E40}"/>
              </a:ext>
              <a:ext uri="{C183D7F6-B498-43B3-948B-1728B52AA6E4}">
                <adec:decorative xmlns:adec="http://schemas.microsoft.com/office/drawing/2017/decorative" val="1"/>
              </a:ext>
            </a:extLst>
          </p:cNvPr>
          <p:cNvSpPr>
            <a:spLocks/>
          </p:cNvSpPr>
          <p:nvPr/>
        </p:nvSpPr>
        <p:spPr bwMode="auto">
          <a:xfrm>
            <a:off x="2241550" y="3885822"/>
            <a:ext cx="1846225" cy="1458478"/>
          </a:xfrm>
          <a:prstGeom prst="roundRect">
            <a:avLst>
              <a:gd name="adj" fmla="val 3386"/>
            </a:avLst>
          </a:prstGeom>
          <a:solidFill>
            <a:schemeClr val="bg1">
              <a:alpha val="90000"/>
            </a:schemeClr>
          </a:solidFill>
          <a:ln w="12700">
            <a:noFill/>
            <a:headEnd type="none" w="med" len="med"/>
            <a:tailEnd type="none" w="med" len="med"/>
          </a:ln>
          <a:effectLst>
            <a:glow rad="114300">
              <a:schemeClr val="tx1">
                <a:alpha val="2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 name="Rectangle: Rounded Corners 2">
            <a:extLst>
              <a:ext uri="{FF2B5EF4-FFF2-40B4-BE49-F238E27FC236}">
                <a16:creationId xmlns:a16="http://schemas.microsoft.com/office/drawing/2014/main" id="{D8113D7D-EF51-A3B0-BD54-0D0D080DFF1A}"/>
              </a:ext>
              <a:ext uri="{C183D7F6-B498-43B3-948B-1728B52AA6E4}">
                <adec:decorative xmlns:adec="http://schemas.microsoft.com/office/drawing/2017/decorative" val="1"/>
              </a:ext>
            </a:extLst>
          </p:cNvPr>
          <p:cNvSpPr>
            <a:spLocks/>
          </p:cNvSpPr>
          <p:nvPr/>
        </p:nvSpPr>
        <p:spPr bwMode="auto">
          <a:xfrm>
            <a:off x="4195775" y="3885822"/>
            <a:ext cx="1846225" cy="1458478"/>
          </a:xfrm>
          <a:prstGeom prst="roundRect">
            <a:avLst>
              <a:gd name="adj" fmla="val 3386"/>
            </a:avLst>
          </a:prstGeom>
          <a:solidFill>
            <a:schemeClr val="bg1">
              <a:alpha val="90000"/>
            </a:schemeClr>
          </a:solidFill>
          <a:ln w="12700">
            <a:noFill/>
            <a:headEnd type="none" w="med" len="med"/>
            <a:tailEnd type="none" w="med" len="med"/>
          </a:ln>
          <a:effectLst>
            <a:glow rad="114300">
              <a:schemeClr val="tx1">
                <a:alpha val="2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6" name="Rectangle: Rounded Corners 5">
            <a:extLst>
              <a:ext uri="{FF2B5EF4-FFF2-40B4-BE49-F238E27FC236}">
                <a16:creationId xmlns:a16="http://schemas.microsoft.com/office/drawing/2014/main" id="{DB7ABFEE-013A-B2A4-1B04-F153CD3A1A57}"/>
              </a:ext>
              <a:ext uri="{C183D7F6-B498-43B3-948B-1728B52AA6E4}">
                <adec:decorative xmlns:adec="http://schemas.microsoft.com/office/drawing/2017/decorative" val="1"/>
              </a:ext>
            </a:extLst>
          </p:cNvPr>
          <p:cNvSpPr>
            <a:spLocks/>
          </p:cNvSpPr>
          <p:nvPr/>
        </p:nvSpPr>
        <p:spPr bwMode="auto">
          <a:xfrm>
            <a:off x="6150000" y="3885822"/>
            <a:ext cx="1846225" cy="1458478"/>
          </a:xfrm>
          <a:prstGeom prst="roundRect">
            <a:avLst>
              <a:gd name="adj" fmla="val 3386"/>
            </a:avLst>
          </a:prstGeom>
          <a:solidFill>
            <a:schemeClr val="bg1">
              <a:alpha val="90000"/>
            </a:schemeClr>
          </a:solidFill>
          <a:ln w="12700">
            <a:noFill/>
            <a:headEnd type="none" w="med" len="med"/>
            <a:tailEnd type="none" w="med" len="med"/>
          </a:ln>
          <a:effectLst>
            <a:glow rad="114300">
              <a:schemeClr val="tx1">
                <a:alpha val="2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7" name="Rectangle: Rounded Corners 36">
            <a:extLst>
              <a:ext uri="{FF2B5EF4-FFF2-40B4-BE49-F238E27FC236}">
                <a16:creationId xmlns:a16="http://schemas.microsoft.com/office/drawing/2014/main" id="{5192D59E-11B2-D42D-CF91-55A12F26A453}"/>
              </a:ext>
              <a:ext uri="{C183D7F6-B498-43B3-948B-1728B52AA6E4}">
                <adec:decorative xmlns:adec="http://schemas.microsoft.com/office/drawing/2017/decorative" val="1"/>
              </a:ext>
            </a:extLst>
          </p:cNvPr>
          <p:cNvSpPr>
            <a:spLocks/>
          </p:cNvSpPr>
          <p:nvPr/>
        </p:nvSpPr>
        <p:spPr bwMode="auto">
          <a:xfrm>
            <a:off x="8104225" y="3885822"/>
            <a:ext cx="1846225" cy="1458478"/>
          </a:xfrm>
          <a:prstGeom prst="roundRect">
            <a:avLst>
              <a:gd name="adj" fmla="val 3386"/>
            </a:avLst>
          </a:prstGeom>
          <a:solidFill>
            <a:schemeClr val="bg1">
              <a:alpha val="90000"/>
            </a:schemeClr>
          </a:solidFill>
          <a:ln w="12700">
            <a:noFill/>
            <a:headEnd type="none" w="med" len="med"/>
            <a:tailEnd type="none" w="med" len="med"/>
          </a:ln>
          <a:effectLst>
            <a:glow rad="114300">
              <a:schemeClr val="tx1">
                <a:alpha val="2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136" name="Group 135" descr="Button to learn more about Shared device mode overview on web">
            <a:extLst>
              <a:ext uri="{FF2B5EF4-FFF2-40B4-BE49-F238E27FC236}">
                <a16:creationId xmlns:a16="http://schemas.microsoft.com/office/drawing/2014/main" id="{88F3111E-B1CD-C669-5136-AFD8B2A6DB16}"/>
              </a:ext>
              <a:ext uri="{C183D7F6-B498-43B3-948B-1728B52AA6E4}">
                <adec:decorative xmlns:adec="http://schemas.microsoft.com/office/drawing/2017/decorative" val="0"/>
              </a:ext>
            </a:extLst>
          </p:cNvPr>
          <p:cNvGrpSpPr/>
          <p:nvPr/>
        </p:nvGrpSpPr>
        <p:grpSpPr>
          <a:xfrm>
            <a:off x="3836997" y="5093754"/>
            <a:ext cx="230609" cy="231532"/>
            <a:chOff x="1981803" y="5148625"/>
            <a:chExt cx="230609" cy="231532"/>
          </a:xfrm>
        </p:grpSpPr>
        <p:grpSp>
          <p:nvGrpSpPr>
            <p:cNvPr id="137" name="Group 136">
              <a:extLst>
                <a:ext uri="{FF2B5EF4-FFF2-40B4-BE49-F238E27FC236}">
                  <a16:creationId xmlns:a16="http://schemas.microsoft.com/office/drawing/2014/main" id="{5D5307D0-9F25-9A1F-3FE7-C213E4207641}"/>
                </a:ext>
              </a:extLst>
            </p:cNvPr>
            <p:cNvGrpSpPr/>
            <p:nvPr/>
          </p:nvGrpSpPr>
          <p:grpSpPr>
            <a:xfrm>
              <a:off x="1981803" y="5148625"/>
              <a:ext cx="230609" cy="231532"/>
              <a:chOff x="1981803" y="5148625"/>
              <a:chExt cx="230609" cy="231532"/>
            </a:xfrm>
          </p:grpSpPr>
          <p:pic>
            <p:nvPicPr>
              <p:cNvPr id="147" name="Picture 146">
                <a:extLst>
                  <a:ext uri="{FF2B5EF4-FFF2-40B4-BE49-F238E27FC236}">
                    <a16:creationId xmlns:a16="http://schemas.microsoft.com/office/drawing/2014/main" id="{A99EBE4C-2AF9-C787-54CE-21E504EB083A}"/>
                  </a:ext>
                </a:extLst>
              </p:cNvPr>
              <p:cNvPicPr>
                <a:picLocks noChangeAspect="1"/>
              </p:cNvPicPr>
              <p:nvPr/>
            </p:nvPicPr>
            <p:blipFill>
              <a:blip r:embed="rId8">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981803" y="5148625"/>
                <a:ext cx="230609" cy="231532"/>
              </a:xfrm>
              <a:prstGeom prst="rect">
                <a:avLst/>
              </a:prstGeom>
              <a:effectLst>
                <a:outerShdw blurRad="266700" sx="102000" sy="102000" algn="ctr" rotWithShape="0">
                  <a:schemeClr val="accent1">
                    <a:alpha val="96000"/>
                  </a:schemeClr>
                </a:outerShdw>
              </a:effectLst>
            </p:spPr>
          </p:pic>
          <p:pic>
            <p:nvPicPr>
              <p:cNvPr id="148" name="Picture 147">
                <a:extLst>
                  <a:ext uri="{FF2B5EF4-FFF2-40B4-BE49-F238E27FC236}">
                    <a16:creationId xmlns:a16="http://schemas.microsoft.com/office/drawing/2014/main" id="{086CFD85-1051-CAB7-1F83-7073467330E4}"/>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138" name="Oval 137">
              <a:hlinkClick r:id="rId16"/>
              <a:extLst>
                <a:ext uri="{FF2B5EF4-FFF2-40B4-BE49-F238E27FC236}">
                  <a16:creationId xmlns:a16="http://schemas.microsoft.com/office/drawing/2014/main" id="{6DB2E1E3-0BF3-81B9-364F-3AD80952EBAD}"/>
                </a:ext>
              </a:extLst>
            </p:cNvPr>
            <p:cNvSpPr>
              <a:spLocks/>
            </p:cNvSpPr>
            <p:nvPr/>
          </p:nvSpPr>
          <p:spPr bwMode="auto">
            <a:xfrm>
              <a:off x="1981803" y="5148625"/>
              <a:ext cx="230609" cy="231532"/>
            </a:xfrm>
            <a:prstGeom prst="ellipse">
              <a:avLst/>
            </a:prstGeom>
            <a:solidFill>
              <a:schemeClr val="accent3">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err="1"/>
            </a:p>
          </p:txBody>
        </p:sp>
      </p:grpSp>
      <p:grpSp>
        <p:nvGrpSpPr>
          <p:cNvPr id="149" name="Group 148" descr="Button to learn more about Register shared device on web">
            <a:extLst>
              <a:ext uri="{FF2B5EF4-FFF2-40B4-BE49-F238E27FC236}">
                <a16:creationId xmlns:a16="http://schemas.microsoft.com/office/drawing/2014/main" id="{7282871D-5D00-8652-68E9-93335107D89D}"/>
              </a:ext>
              <a:ext uri="{C183D7F6-B498-43B3-948B-1728B52AA6E4}">
                <adec:decorative xmlns:adec="http://schemas.microsoft.com/office/drawing/2017/decorative" val="0"/>
              </a:ext>
            </a:extLst>
          </p:cNvPr>
          <p:cNvGrpSpPr/>
          <p:nvPr/>
        </p:nvGrpSpPr>
        <p:grpSpPr>
          <a:xfrm>
            <a:off x="5791072" y="5093754"/>
            <a:ext cx="230609" cy="231532"/>
            <a:chOff x="1981803" y="5148625"/>
            <a:chExt cx="230609" cy="231532"/>
          </a:xfrm>
        </p:grpSpPr>
        <p:grpSp>
          <p:nvGrpSpPr>
            <p:cNvPr id="150" name="Group 149">
              <a:extLst>
                <a:ext uri="{FF2B5EF4-FFF2-40B4-BE49-F238E27FC236}">
                  <a16:creationId xmlns:a16="http://schemas.microsoft.com/office/drawing/2014/main" id="{1E80D30E-F10A-424C-4E9C-B22E7E81B8DA}"/>
                </a:ext>
              </a:extLst>
            </p:cNvPr>
            <p:cNvGrpSpPr/>
            <p:nvPr/>
          </p:nvGrpSpPr>
          <p:grpSpPr>
            <a:xfrm>
              <a:off x="1981803" y="5148625"/>
              <a:ext cx="230609" cy="231532"/>
              <a:chOff x="1981803" y="5148625"/>
              <a:chExt cx="230609" cy="231532"/>
            </a:xfrm>
          </p:grpSpPr>
          <p:pic>
            <p:nvPicPr>
              <p:cNvPr id="152" name="Picture 151">
                <a:extLst>
                  <a:ext uri="{FF2B5EF4-FFF2-40B4-BE49-F238E27FC236}">
                    <a16:creationId xmlns:a16="http://schemas.microsoft.com/office/drawing/2014/main" id="{68A64BA6-5B8B-DD47-AC26-E96ADFCD5755}"/>
                  </a:ext>
                </a:extLst>
              </p:cNvPr>
              <p:cNvPicPr>
                <a:picLocks noChangeAspect="1"/>
              </p:cNvPicPr>
              <p:nvPr/>
            </p:nvPicPr>
            <p:blipFill>
              <a:blip r:embed="rId8">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981803" y="5148625"/>
                <a:ext cx="230609" cy="231532"/>
              </a:xfrm>
              <a:prstGeom prst="rect">
                <a:avLst/>
              </a:prstGeom>
              <a:effectLst>
                <a:outerShdw blurRad="266700" sx="102000" sy="102000" algn="ctr" rotWithShape="0">
                  <a:schemeClr val="accent1">
                    <a:alpha val="96000"/>
                  </a:schemeClr>
                </a:outerShdw>
              </a:effectLst>
            </p:spPr>
          </p:pic>
          <p:pic>
            <p:nvPicPr>
              <p:cNvPr id="154" name="Picture 153">
                <a:extLst>
                  <a:ext uri="{FF2B5EF4-FFF2-40B4-BE49-F238E27FC236}">
                    <a16:creationId xmlns:a16="http://schemas.microsoft.com/office/drawing/2014/main" id="{ACD418FD-95E5-810F-267B-98A6DD416735}"/>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151" name="Oval 150">
              <a:hlinkClick r:id="rId17"/>
              <a:extLst>
                <a:ext uri="{FF2B5EF4-FFF2-40B4-BE49-F238E27FC236}">
                  <a16:creationId xmlns:a16="http://schemas.microsoft.com/office/drawing/2014/main" id="{25B602D9-02CA-98A4-70DC-D4EA857BAC63}"/>
                </a:ext>
              </a:extLst>
            </p:cNvPr>
            <p:cNvSpPr>
              <a:spLocks/>
            </p:cNvSpPr>
            <p:nvPr/>
          </p:nvSpPr>
          <p:spPr bwMode="auto">
            <a:xfrm>
              <a:off x="1981803" y="5148625"/>
              <a:ext cx="230609" cy="231532"/>
            </a:xfrm>
            <a:prstGeom prst="ellipse">
              <a:avLst/>
            </a:prstGeom>
            <a:solidFill>
              <a:schemeClr val="accent3">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err="1"/>
            </a:p>
          </p:txBody>
        </p:sp>
      </p:grpSp>
      <p:grpSp>
        <p:nvGrpSpPr>
          <p:cNvPr id="155" name="Group 154" descr="Button to learn more about Set up shared or guest Windows device on web">
            <a:extLst>
              <a:ext uri="{FF2B5EF4-FFF2-40B4-BE49-F238E27FC236}">
                <a16:creationId xmlns:a16="http://schemas.microsoft.com/office/drawing/2014/main" id="{9E57D8C4-2B3C-EA32-99B7-D4AB3A4CCF11}"/>
              </a:ext>
              <a:ext uri="{C183D7F6-B498-43B3-948B-1728B52AA6E4}">
                <adec:decorative xmlns:adec="http://schemas.microsoft.com/office/drawing/2017/decorative" val="0"/>
              </a:ext>
            </a:extLst>
          </p:cNvPr>
          <p:cNvGrpSpPr/>
          <p:nvPr/>
        </p:nvGrpSpPr>
        <p:grpSpPr>
          <a:xfrm>
            <a:off x="7745147" y="5093754"/>
            <a:ext cx="230609" cy="231532"/>
            <a:chOff x="1981803" y="5148625"/>
            <a:chExt cx="230609" cy="231532"/>
          </a:xfrm>
        </p:grpSpPr>
        <p:grpSp>
          <p:nvGrpSpPr>
            <p:cNvPr id="156" name="Group 155">
              <a:extLst>
                <a:ext uri="{FF2B5EF4-FFF2-40B4-BE49-F238E27FC236}">
                  <a16:creationId xmlns:a16="http://schemas.microsoft.com/office/drawing/2014/main" id="{27E5DBA6-C4F9-5640-B700-C21382DF14A7}"/>
                </a:ext>
              </a:extLst>
            </p:cNvPr>
            <p:cNvGrpSpPr/>
            <p:nvPr/>
          </p:nvGrpSpPr>
          <p:grpSpPr>
            <a:xfrm>
              <a:off x="1981803" y="5148625"/>
              <a:ext cx="230609" cy="231532"/>
              <a:chOff x="1981803" y="5148625"/>
              <a:chExt cx="230609" cy="231532"/>
            </a:xfrm>
          </p:grpSpPr>
          <p:pic>
            <p:nvPicPr>
              <p:cNvPr id="158" name="Picture 157">
                <a:extLst>
                  <a:ext uri="{FF2B5EF4-FFF2-40B4-BE49-F238E27FC236}">
                    <a16:creationId xmlns:a16="http://schemas.microsoft.com/office/drawing/2014/main" id="{78AB0EDF-C0BF-B4E1-B5B4-0FDC04165BA6}"/>
                  </a:ext>
                </a:extLst>
              </p:cNvPr>
              <p:cNvPicPr>
                <a:picLocks noChangeAspect="1"/>
              </p:cNvPicPr>
              <p:nvPr/>
            </p:nvPicPr>
            <p:blipFill>
              <a:blip r:embed="rId8">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981803" y="5148625"/>
                <a:ext cx="230609" cy="231532"/>
              </a:xfrm>
              <a:prstGeom prst="rect">
                <a:avLst/>
              </a:prstGeom>
              <a:effectLst>
                <a:outerShdw blurRad="266700" sx="102000" sy="102000" algn="ctr" rotWithShape="0">
                  <a:schemeClr val="accent1">
                    <a:alpha val="96000"/>
                  </a:schemeClr>
                </a:outerShdw>
              </a:effectLst>
            </p:spPr>
          </p:pic>
          <p:pic>
            <p:nvPicPr>
              <p:cNvPr id="159" name="Picture 158">
                <a:extLst>
                  <a:ext uri="{FF2B5EF4-FFF2-40B4-BE49-F238E27FC236}">
                    <a16:creationId xmlns:a16="http://schemas.microsoft.com/office/drawing/2014/main" id="{BBAC08CB-514C-9F55-3265-71DD90D07577}"/>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157" name="Oval 156">
              <a:hlinkClick r:id="rId18"/>
              <a:extLst>
                <a:ext uri="{FF2B5EF4-FFF2-40B4-BE49-F238E27FC236}">
                  <a16:creationId xmlns:a16="http://schemas.microsoft.com/office/drawing/2014/main" id="{826536F5-1DDC-19D7-23FA-E1F0E74852EB}"/>
                </a:ext>
              </a:extLst>
            </p:cNvPr>
            <p:cNvSpPr>
              <a:spLocks/>
            </p:cNvSpPr>
            <p:nvPr/>
          </p:nvSpPr>
          <p:spPr bwMode="auto">
            <a:xfrm>
              <a:off x="1981803" y="5148625"/>
              <a:ext cx="230609" cy="231532"/>
            </a:xfrm>
            <a:prstGeom prst="ellipse">
              <a:avLst/>
            </a:prstGeom>
            <a:solidFill>
              <a:schemeClr val="accent3">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err="1"/>
            </a:p>
          </p:txBody>
        </p:sp>
      </p:grpSp>
      <p:grpSp>
        <p:nvGrpSpPr>
          <p:cNvPr id="166" name="Group 165" descr="Button to learn more about Deploy M365 Apps on Shared Devices on web">
            <a:extLst>
              <a:ext uri="{FF2B5EF4-FFF2-40B4-BE49-F238E27FC236}">
                <a16:creationId xmlns:a16="http://schemas.microsoft.com/office/drawing/2014/main" id="{00ADC2A3-6E57-F14C-335D-DFB802D2C0D9}"/>
              </a:ext>
              <a:ext uri="{C183D7F6-B498-43B3-948B-1728B52AA6E4}">
                <adec:decorative xmlns:adec="http://schemas.microsoft.com/office/drawing/2017/decorative" val="0"/>
              </a:ext>
            </a:extLst>
          </p:cNvPr>
          <p:cNvGrpSpPr/>
          <p:nvPr/>
        </p:nvGrpSpPr>
        <p:grpSpPr>
          <a:xfrm>
            <a:off x="9699222" y="5093754"/>
            <a:ext cx="230609" cy="231532"/>
            <a:chOff x="1981803" y="5148625"/>
            <a:chExt cx="230609" cy="231532"/>
          </a:xfrm>
        </p:grpSpPr>
        <p:grpSp>
          <p:nvGrpSpPr>
            <p:cNvPr id="168" name="Group 167">
              <a:extLst>
                <a:ext uri="{FF2B5EF4-FFF2-40B4-BE49-F238E27FC236}">
                  <a16:creationId xmlns:a16="http://schemas.microsoft.com/office/drawing/2014/main" id="{0F15D88D-1956-6015-60F4-4B52BFCA9EAD}"/>
                </a:ext>
              </a:extLst>
            </p:cNvPr>
            <p:cNvGrpSpPr/>
            <p:nvPr/>
          </p:nvGrpSpPr>
          <p:grpSpPr>
            <a:xfrm>
              <a:off x="1981803" y="5148625"/>
              <a:ext cx="230609" cy="231532"/>
              <a:chOff x="1981803" y="5148625"/>
              <a:chExt cx="230609" cy="231532"/>
            </a:xfrm>
          </p:grpSpPr>
          <p:pic>
            <p:nvPicPr>
              <p:cNvPr id="170" name="Picture 169">
                <a:extLst>
                  <a:ext uri="{FF2B5EF4-FFF2-40B4-BE49-F238E27FC236}">
                    <a16:creationId xmlns:a16="http://schemas.microsoft.com/office/drawing/2014/main" id="{02E90E70-E356-F352-D7FE-113839415F6D}"/>
                  </a:ext>
                </a:extLst>
              </p:cNvPr>
              <p:cNvPicPr>
                <a:picLocks noChangeAspect="1"/>
              </p:cNvPicPr>
              <p:nvPr/>
            </p:nvPicPr>
            <p:blipFill>
              <a:blip r:embed="rId8">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981803" y="5148625"/>
                <a:ext cx="230609" cy="231532"/>
              </a:xfrm>
              <a:prstGeom prst="rect">
                <a:avLst/>
              </a:prstGeom>
              <a:effectLst>
                <a:outerShdw blurRad="266700" sx="102000" sy="102000" algn="ctr" rotWithShape="0">
                  <a:schemeClr val="accent1">
                    <a:alpha val="96000"/>
                  </a:schemeClr>
                </a:outerShdw>
              </a:effectLst>
            </p:spPr>
          </p:pic>
          <p:pic>
            <p:nvPicPr>
              <p:cNvPr id="171" name="Picture 170">
                <a:extLst>
                  <a:ext uri="{FF2B5EF4-FFF2-40B4-BE49-F238E27FC236}">
                    <a16:creationId xmlns:a16="http://schemas.microsoft.com/office/drawing/2014/main" id="{6AB78469-00D1-C956-CFC9-925A374FF622}"/>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169" name="Oval 168">
              <a:hlinkClick r:id="rId19"/>
              <a:extLst>
                <a:ext uri="{FF2B5EF4-FFF2-40B4-BE49-F238E27FC236}">
                  <a16:creationId xmlns:a16="http://schemas.microsoft.com/office/drawing/2014/main" id="{F0DED4C0-EB6F-E5B3-7D20-6F7DA834C25B}"/>
                </a:ext>
              </a:extLst>
            </p:cNvPr>
            <p:cNvSpPr>
              <a:spLocks/>
            </p:cNvSpPr>
            <p:nvPr/>
          </p:nvSpPr>
          <p:spPr bwMode="auto">
            <a:xfrm>
              <a:off x="1981803" y="5148625"/>
              <a:ext cx="230609" cy="231532"/>
            </a:xfrm>
            <a:prstGeom prst="ellipse">
              <a:avLst/>
            </a:prstGeom>
            <a:solidFill>
              <a:schemeClr val="accent3">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err="1"/>
            </a:p>
          </p:txBody>
        </p:sp>
      </p:grpSp>
      <p:grpSp>
        <p:nvGrpSpPr>
          <p:cNvPr id="172" name="Group 171">
            <a:extLst>
              <a:ext uri="{FF2B5EF4-FFF2-40B4-BE49-F238E27FC236}">
                <a16:creationId xmlns:a16="http://schemas.microsoft.com/office/drawing/2014/main" id="{3C7EA2D8-DA78-B426-6C60-93E98BC54771}"/>
              </a:ext>
              <a:ext uri="{C183D7F6-B498-43B3-948B-1728B52AA6E4}">
                <adec:decorative xmlns:adec="http://schemas.microsoft.com/office/drawing/2017/decorative" val="1"/>
              </a:ext>
            </a:extLst>
          </p:cNvPr>
          <p:cNvGrpSpPr/>
          <p:nvPr/>
        </p:nvGrpSpPr>
        <p:grpSpPr>
          <a:xfrm>
            <a:off x="2760925" y="3482636"/>
            <a:ext cx="807474" cy="807474"/>
            <a:chOff x="3966032" y="2902995"/>
            <a:chExt cx="2937462" cy="2937462"/>
          </a:xfrm>
        </p:grpSpPr>
        <p:grpSp>
          <p:nvGrpSpPr>
            <p:cNvPr id="173" name="Group 172">
              <a:extLst>
                <a:ext uri="{FF2B5EF4-FFF2-40B4-BE49-F238E27FC236}">
                  <a16:creationId xmlns:a16="http://schemas.microsoft.com/office/drawing/2014/main" id="{5BE54B33-7694-8C0E-6665-BC9EE989D5F2}"/>
                </a:ext>
              </a:extLst>
            </p:cNvPr>
            <p:cNvGrpSpPr/>
            <p:nvPr/>
          </p:nvGrpSpPr>
          <p:grpSpPr>
            <a:xfrm>
              <a:off x="3966032" y="2902995"/>
              <a:ext cx="2937462" cy="2937462"/>
              <a:chOff x="3107352" y="3505200"/>
              <a:chExt cx="2247900" cy="2247900"/>
            </a:xfrm>
          </p:grpSpPr>
          <p:sp useBgFill="1">
            <p:nvSpPr>
              <p:cNvPr id="179" name="Oval 178">
                <a:extLst>
                  <a:ext uri="{FF2B5EF4-FFF2-40B4-BE49-F238E27FC236}">
                    <a16:creationId xmlns:a16="http://schemas.microsoft.com/office/drawing/2014/main" id="{CA79979D-D2D6-4763-6400-48B549E820CD}"/>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sp useBgFill="1">
            <p:nvSpPr>
              <p:cNvPr id="182" name="Oval 181">
                <a:extLst>
                  <a:ext uri="{FF2B5EF4-FFF2-40B4-BE49-F238E27FC236}">
                    <a16:creationId xmlns:a16="http://schemas.microsoft.com/office/drawing/2014/main" id="{E2329D38-9FCC-3562-D851-57BEB9523386}"/>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p:nvSpPr>
            <p:cNvPr id="178" name="Oval 177">
              <a:extLst>
                <a:ext uri="{FF2B5EF4-FFF2-40B4-BE49-F238E27FC236}">
                  <a16:creationId xmlns:a16="http://schemas.microsoft.com/office/drawing/2014/main" id="{895AC502-6889-D2A4-636E-149103DCE329}"/>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useBgFill="1">
        <p:nvSpPr>
          <p:cNvPr id="184" name="Oval 183">
            <a:extLst>
              <a:ext uri="{FF2B5EF4-FFF2-40B4-BE49-F238E27FC236}">
                <a16:creationId xmlns:a16="http://schemas.microsoft.com/office/drawing/2014/main" id="{C1BA7165-9BA4-F243-F79F-C1882A38E716}"/>
              </a:ext>
              <a:ext uri="{C183D7F6-B498-43B3-948B-1728B52AA6E4}">
                <adec:decorative xmlns:adec="http://schemas.microsoft.com/office/drawing/2017/decorative" val="1"/>
              </a:ext>
            </a:extLst>
          </p:cNvPr>
          <p:cNvSpPr/>
          <p:nvPr/>
        </p:nvSpPr>
        <p:spPr>
          <a:xfrm>
            <a:off x="2816861" y="3538572"/>
            <a:ext cx="695602" cy="695602"/>
          </a:xfrm>
          <a:prstGeom prst="ellipse">
            <a:avLst/>
          </a:prstGeom>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21" normalizeH="0" baseline="0" noProof="0">
              <a:ln w="3175">
                <a:noFill/>
              </a:ln>
              <a:gradFill>
                <a:gsLst>
                  <a:gs pos="0">
                    <a:srgbClr val="F0F0F0"/>
                  </a:gs>
                  <a:gs pos="99000">
                    <a:srgbClr val="ACDED9"/>
                  </a:gs>
                </a:gsLst>
                <a:lin ang="2700000" scaled="0"/>
              </a:gradFill>
              <a:effectLst/>
              <a:uLnTx/>
              <a:uFillTx/>
              <a:latin typeface="Segoe UI"/>
              <a:ea typeface="+mn-ea"/>
              <a:cs typeface="Segoe UI" pitchFamily="34" charset="0"/>
            </a:endParaRPr>
          </a:p>
        </p:txBody>
      </p:sp>
      <p:grpSp>
        <p:nvGrpSpPr>
          <p:cNvPr id="195" name="Group 194">
            <a:extLst>
              <a:ext uri="{FF2B5EF4-FFF2-40B4-BE49-F238E27FC236}">
                <a16:creationId xmlns:a16="http://schemas.microsoft.com/office/drawing/2014/main" id="{1D98577E-317C-3EF2-30EC-58B34E6B5DE5}"/>
              </a:ext>
              <a:ext uri="{C183D7F6-B498-43B3-948B-1728B52AA6E4}">
                <adec:decorative xmlns:adec="http://schemas.microsoft.com/office/drawing/2017/decorative" val="1"/>
              </a:ext>
            </a:extLst>
          </p:cNvPr>
          <p:cNvGrpSpPr/>
          <p:nvPr/>
        </p:nvGrpSpPr>
        <p:grpSpPr>
          <a:xfrm>
            <a:off x="4715150" y="3482636"/>
            <a:ext cx="807474" cy="807474"/>
            <a:chOff x="3966032" y="2902995"/>
            <a:chExt cx="2937462" cy="2937462"/>
          </a:xfrm>
        </p:grpSpPr>
        <p:grpSp>
          <p:nvGrpSpPr>
            <p:cNvPr id="196" name="Group 195">
              <a:extLst>
                <a:ext uri="{FF2B5EF4-FFF2-40B4-BE49-F238E27FC236}">
                  <a16:creationId xmlns:a16="http://schemas.microsoft.com/office/drawing/2014/main" id="{3929DC94-6256-7732-C698-8515B74C0AC2}"/>
                </a:ext>
              </a:extLst>
            </p:cNvPr>
            <p:cNvGrpSpPr/>
            <p:nvPr/>
          </p:nvGrpSpPr>
          <p:grpSpPr>
            <a:xfrm>
              <a:off x="3966032" y="2902995"/>
              <a:ext cx="2937462" cy="2937462"/>
              <a:chOff x="3107352" y="3505200"/>
              <a:chExt cx="2247900" cy="2247900"/>
            </a:xfrm>
          </p:grpSpPr>
          <p:sp useBgFill="1">
            <p:nvSpPr>
              <p:cNvPr id="198" name="Oval 197">
                <a:extLst>
                  <a:ext uri="{FF2B5EF4-FFF2-40B4-BE49-F238E27FC236}">
                    <a16:creationId xmlns:a16="http://schemas.microsoft.com/office/drawing/2014/main" id="{B2C5AA5F-D112-C49B-FC44-8B98608028C2}"/>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sp useBgFill="1">
            <p:nvSpPr>
              <p:cNvPr id="199" name="Oval 198">
                <a:extLst>
                  <a:ext uri="{FF2B5EF4-FFF2-40B4-BE49-F238E27FC236}">
                    <a16:creationId xmlns:a16="http://schemas.microsoft.com/office/drawing/2014/main" id="{2B0216F3-8608-A2DF-EBF1-740C507F4527}"/>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p:nvSpPr>
            <p:cNvPr id="197" name="Oval 196">
              <a:extLst>
                <a:ext uri="{FF2B5EF4-FFF2-40B4-BE49-F238E27FC236}">
                  <a16:creationId xmlns:a16="http://schemas.microsoft.com/office/drawing/2014/main" id="{D433B482-C02E-13C0-C622-217CADA6B4F1}"/>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useBgFill="1">
        <p:nvSpPr>
          <p:cNvPr id="200" name="Oval 199">
            <a:extLst>
              <a:ext uri="{FF2B5EF4-FFF2-40B4-BE49-F238E27FC236}">
                <a16:creationId xmlns:a16="http://schemas.microsoft.com/office/drawing/2014/main" id="{B3845B06-3951-F32E-2000-7403AE928BB2}"/>
              </a:ext>
              <a:ext uri="{C183D7F6-B498-43B3-948B-1728B52AA6E4}">
                <adec:decorative xmlns:adec="http://schemas.microsoft.com/office/drawing/2017/decorative" val="1"/>
              </a:ext>
            </a:extLst>
          </p:cNvPr>
          <p:cNvSpPr/>
          <p:nvPr/>
        </p:nvSpPr>
        <p:spPr>
          <a:xfrm>
            <a:off x="4771086" y="3538572"/>
            <a:ext cx="695602" cy="695602"/>
          </a:xfrm>
          <a:prstGeom prst="ellipse">
            <a:avLst/>
          </a:prstGeom>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21" normalizeH="0" baseline="0" noProof="0">
              <a:ln w="3175">
                <a:noFill/>
              </a:ln>
              <a:gradFill>
                <a:gsLst>
                  <a:gs pos="0">
                    <a:srgbClr val="F0F0F0"/>
                  </a:gs>
                  <a:gs pos="99000">
                    <a:srgbClr val="ACDED9"/>
                  </a:gs>
                </a:gsLst>
                <a:lin ang="2700000" scaled="0"/>
              </a:gradFill>
              <a:effectLst/>
              <a:uLnTx/>
              <a:uFillTx/>
              <a:latin typeface="Segoe UI"/>
              <a:ea typeface="+mn-ea"/>
              <a:cs typeface="Segoe UI" pitchFamily="34" charset="0"/>
            </a:endParaRPr>
          </a:p>
        </p:txBody>
      </p:sp>
      <p:grpSp>
        <p:nvGrpSpPr>
          <p:cNvPr id="208" name="Group 207">
            <a:extLst>
              <a:ext uri="{FF2B5EF4-FFF2-40B4-BE49-F238E27FC236}">
                <a16:creationId xmlns:a16="http://schemas.microsoft.com/office/drawing/2014/main" id="{F0509B96-3480-47C6-002E-C8E826C8D5F4}"/>
              </a:ext>
              <a:ext uri="{C183D7F6-B498-43B3-948B-1728B52AA6E4}">
                <adec:decorative xmlns:adec="http://schemas.microsoft.com/office/drawing/2017/decorative" val="1"/>
              </a:ext>
            </a:extLst>
          </p:cNvPr>
          <p:cNvGrpSpPr/>
          <p:nvPr/>
        </p:nvGrpSpPr>
        <p:grpSpPr>
          <a:xfrm>
            <a:off x="6669375" y="3482636"/>
            <a:ext cx="807474" cy="807474"/>
            <a:chOff x="3966032" y="2902995"/>
            <a:chExt cx="2937462" cy="2937462"/>
          </a:xfrm>
        </p:grpSpPr>
        <p:grpSp>
          <p:nvGrpSpPr>
            <p:cNvPr id="212" name="Group 211">
              <a:extLst>
                <a:ext uri="{FF2B5EF4-FFF2-40B4-BE49-F238E27FC236}">
                  <a16:creationId xmlns:a16="http://schemas.microsoft.com/office/drawing/2014/main" id="{F4DD96C0-7C3C-0848-5D5A-3CC8AA3C88C5}"/>
                </a:ext>
              </a:extLst>
            </p:cNvPr>
            <p:cNvGrpSpPr/>
            <p:nvPr/>
          </p:nvGrpSpPr>
          <p:grpSpPr>
            <a:xfrm>
              <a:off x="3966032" y="2902995"/>
              <a:ext cx="2937462" cy="2937462"/>
              <a:chOff x="3107352" y="3505200"/>
              <a:chExt cx="2247900" cy="2247900"/>
            </a:xfrm>
          </p:grpSpPr>
          <p:sp useBgFill="1">
            <p:nvSpPr>
              <p:cNvPr id="231" name="Oval 230">
                <a:extLst>
                  <a:ext uri="{FF2B5EF4-FFF2-40B4-BE49-F238E27FC236}">
                    <a16:creationId xmlns:a16="http://schemas.microsoft.com/office/drawing/2014/main" id="{B6D6EECA-7F5A-6F74-325F-A2185667022F}"/>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sp useBgFill="1">
            <p:nvSpPr>
              <p:cNvPr id="232" name="Oval 231">
                <a:extLst>
                  <a:ext uri="{FF2B5EF4-FFF2-40B4-BE49-F238E27FC236}">
                    <a16:creationId xmlns:a16="http://schemas.microsoft.com/office/drawing/2014/main" id="{546BAEE4-5C3E-1095-7B7D-C31374CC4896}"/>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p:nvSpPr>
            <p:cNvPr id="230" name="Oval 229">
              <a:extLst>
                <a:ext uri="{FF2B5EF4-FFF2-40B4-BE49-F238E27FC236}">
                  <a16:creationId xmlns:a16="http://schemas.microsoft.com/office/drawing/2014/main" id="{A04F25C6-811B-82E8-D235-0DCAD60EE67B}"/>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useBgFill="1">
        <p:nvSpPr>
          <p:cNvPr id="233" name="Oval 232">
            <a:extLst>
              <a:ext uri="{FF2B5EF4-FFF2-40B4-BE49-F238E27FC236}">
                <a16:creationId xmlns:a16="http://schemas.microsoft.com/office/drawing/2014/main" id="{37E40A93-D206-9C03-4D5B-169FC8ABAB44}"/>
              </a:ext>
              <a:ext uri="{C183D7F6-B498-43B3-948B-1728B52AA6E4}">
                <adec:decorative xmlns:adec="http://schemas.microsoft.com/office/drawing/2017/decorative" val="1"/>
              </a:ext>
            </a:extLst>
          </p:cNvPr>
          <p:cNvSpPr/>
          <p:nvPr/>
        </p:nvSpPr>
        <p:spPr>
          <a:xfrm>
            <a:off x="6725311" y="3538572"/>
            <a:ext cx="695602" cy="695602"/>
          </a:xfrm>
          <a:prstGeom prst="ellipse">
            <a:avLst/>
          </a:prstGeom>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21" normalizeH="0" baseline="0" noProof="0">
              <a:ln w="3175">
                <a:noFill/>
              </a:ln>
              <a:gradFill>
                <a:gsLst>
                  <a:gs pos="0">
                    <a:srgbClr val="F0F0F0"/>
                  </a:gs>
                  <a:gs pos="99000">
                    <a:srgbClr val="ACDED9"/>
                  </a:gs>
                </a:gsLst>
                <a:lin ang="2700000" scaled="0"/>
              </a:gradFill>
              <a:effectLst/>
              <a:uLnTx/>
              <a:uFillTx/>
              <a:latin typeface="Segoe UI"/>
              <a:ea typeface="+mn-ea"/>
              <a:cs typeface="Segoe UI" pitchFamily="34" charset="0"/>
            </a:endParaRPr>
          </a:p>
        </p:txBody>
      </p:sp>
      <p:grpSp>
        <p:nvGrpSpPr>
          <p:cNvPr id="243" name="Group 242">
            <a:extLst>
              <a:ext uri="{FF2B5EF4-FFF2-40B4-BE49-F238E27FC236}">
                <a16:creationId xmlns:a16="http://schemas.microsoft.com/office/drawing/2014/main" id="{C2D4FBD8-84E3-A2CB-5897-CCA9DD64A383}"/>
              </a:ext>
              <a:ext uri="{C183D7F6-B498-43B3-948B-1728B52AA6E4}">
                <adec:decorative xmlns:adec="http://schemas.microsoft.com/office/drawing/2017/decorative" val="1"/>
              </a:ext>
            </a:extLst>
          </p:cNvPr>
          <p:cNvGrpSpPr/>
          <p:nvPr/>
        </p:nvGrpSpPr>
        <p:grpSpPr>
          <a:xfrm>
            <a:off x="8623600" y="3482636"/>
            <a:ext cx="807474" cy="807474"/>
            <a:chOff x="3966032" y="2902995"/>
            <a:chExt cx="2937462" cy="2937462"/>
          </a:xfrm>
        </p:grpSpPr>
        <p:grpSp>
          <p:nvGrpSpPr>
            <p:cNvPr id="244" name="Group 243">
              <a:extLst>
                <a:ext uri="{FF2B5EF4-FFF2-40B4-BE49-F238E27FC236}">
                  <a16:creationId xmlns:a16="http://schemas.microsoft.com/office/drawing/2014/main" id="{9643B6BC-D2AC-B29F-B74B-0F5E70078D5D}"/>
                </a:ext>
              </a:extLst>
            </p:cNvPr>
            <p:cNvGrpSpPr/>
            <p:nvPr/>
          </p:nvGrpSpPr>
          <p:grpSpPr>
            <a:xfrm>
              <a:off x="3966032" y="2902995"/>
              <a:ext cx="2937462" cy="2937462"/>
              <a:chOff x="3107352" y="3505200"/>
              <a:chExt cx="2247900" cy="2247900"/>
            </a:xfrm>
          </p:grpSpPr>
          <p:sp useBgFill="1">
            <p:nvSpPr>
              <p:cNvPr id="246" name="Oval 245">
                <a:extLst>
                  <a:ext uri="{FF2B5EF4-FFF2-40B4-BE49-F238E27FC236}">
                    <a16:creationId xmlns:a16="http://schemas.microsoft.com/office/drawing/2014/main" id="{A997D726-7F4C-5B8F-88FF-DD2E24E3A539}"/>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sp useBgFill="1">
            <p:nvSpPr>
              <p:cNvPr id="258" name="Oval 257">
                <a:extLst>
                  <a:ext uri="{FF2B5EF4-FFF2-40B4-BE49-F238E27FC236}">
                    <a16:creationId xmlns:a16="http://schemas.microsoft.com/office/drawing/2014/main" id="{96547098-24A7-9812-ECBD-F9869A437063}"/>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p:nvSpPr>
            <p:cNvPr id="245" name="Oval 244">
              <a:extLst>
                <a:ext uri="{FF2B5EF4-FFF2-40B4-BE49-F238E27FC236}">
                  <a16:creationId xmlns:a16="http://schemas.microsoft.com/office/drawing/2014/main" id="{F8C6CB41-6A06-AD83-099B-2B725BCC3850}"/>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useBgFill="1">
        <p:nvSpPr>
          <p:cNvPr id="259" name="Oval 258">
            <a:extLst>
              <a:ext uri="{FF2B5EF4-FFF2-40B4-BE49-F238E27FC236}">
                <a16:creationId xmlns:a16="http://schemas.microsoft.com/office/drawing/2014/main" id="{CB6B02D4-2EE6-7CBB-B0C4-7EB96B8DE1B1}"/>
              </a:ext>
              <a:ext uri="{C183D7F6-B498-43B3-948B-1728B52AA6E4}">
                <adec:decorative xmlns:adec="http://schemas.microsoft.com/office/drawing/2017/decorative" val="1"/>
              </a:ext>
            </a:extLst>
          </p:cNvPr>
          <p:cNvSpPr/>
          <p:nvPr/>
        </p:nvSpPr>
        <p:spPr>
          <a:xfrm>
            <a:off x="8679536" y="3538572"/>
            <a:ext cx="695602" cy="695602"/>
          </a:xfrm>
          <a:prstGeom prst="ellipse">
            <a:avLst/>
          </a:prstGeom>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21" normalizeH="0" baseline="0" noProof="0">
              <a:ln w="3175">
                <a:noFill/>
              </a:ln>
              <a:gradFill>
                <a:gsLst>
                  <a:gs pos="0">
                    <a:srgbClr val="F0F0F0"/>
                  </a:gs>
                  <a:gs pos="99000">
                    <a:srgbClr val="ACDED9"/>
                  </a:gs>
                </a:gsLst>
                <a:lin ang="2700000" scaled="0"/>
              </a:gradFill>
              <a:effectLst/>
              <a:uLnTx/>
              <a:uFillTx/>
              <a:latin typeface="Segoe UI"/>
              <a:ea typeface="+mn-ea"/>
              <a:cs typeface="Segoe UI" pitchFamily="34" charset="0"/>
            </a:endParaRPr>
          </a:p>
        </p:txBody>
      </p:sp>
      <p:sp>
        <p:nvSpPr>
          <p:cNvPr id="267" name="Rectangle 266">
            <a:extLst>
              <a:ext uri="{FF2B5EF4-FFF2-40B4-BE49-F238E27FC236}">
                <a16:creationId xmlns:a16="http://schemas.microsoft.com/office/drawing/2014/main" id="{B6F55F9E-3D01-B4EB-A749-74AD4ADAA305}"/>
              </a:ext>
              <a:ext uri="{C183D7F6-B498-43B3-948B-1728B52AA6E4}">
                <adec:decorative xmlns:adec="http://schemas.microsoft.com/office/drawing/2017/decorative" val="1"/>
              </a:ext>
            </a:extLst>
          </p:cNvPr>
          <p:cNvSpPr/>
          <p:nvPr/>
        </p:nvSpPr>
        <p:spPr bwMode="auto">
          <a:xfrm>
            <a:off x="2238243" y="4415234"/>
            <a:ext cx="1852838" cy="55341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36000" rIns="36000" bIns="146304" numCol="1" spcCol="0" rtlCol="0" fromWordArt="0" anchor="t" anchorCtr="0" forceAA="0" compatLnSpc="1">
            <a:prstTxWarp prst="textNoShape">
              <a:avLst/>
            </a:prstTxWarp>
            <a:spAutoFit/>
          </a:bodyPr>
          <a:lstStyle/>
          <a:p>
            <a:pPr lvl="0" algn="ctr" defTabSz="932472" fontAlgn="base">
              <a:spcBef>
                <a:spcPct val="0"/>
              </a:spcBef>
              <a:spcAft>
                <a:spcPts val="600"/>
              </a:spcAft>
              <a:defRPr/>
            </a:pPr>
            <a:r>
              <a:rPr lang="en-GB" sz="1200">
                <a:solidFill>
                  <a:schemeClr val="tx1"/>
                </a:solidFill>
                <a:ea typeface="Segoe UI" pitchFamily="34" charset="0"/>
                <a:cs typeface="Segoe UI" pitchFamily="34" charset="0"/>
              </a:rPr>
              <a:t>Shared device</a:t>
            </a:r>
            <a:br>
              <a:rPr lang="en-GB" sz="1200">
                <a:solidFill>
                  <a:schemeClr val="tx1"/>
                </a:solidFill>
                <a:ea typeface="Segoe UI" pitchFamily="34" charset="0"/>
                <a:cs typeface="Segoe UI" pitchFamily="34" charset="0"/>
              </a:rPr>
            </a:br>
            <a:r>
              <a:rPr lang="en-GB" sz="1200">
                <a:solidFill>
                  <a:schemeClr val="tx1"/>
                </a:solidFill>
                <a:ea typeface="Segoe UI" pitchFamily="34" charset="0"/>
                <a:cs typeface="Segoe UI" pitchFamily="34" charset="0"/>
              </a:rPr>
              <a:t>mode overview</a:t>
            </a:r>
          </a:p>
        </p:txBody>
      </p:sp>
      <p:sp>
        <p:nvSpPr>
          <p:cNvPr id="268" name="Rectangle 267">
            <a:extLst>
              <a:ext uri="{FF2B5EF4-FFF2-40B4-BE49-F238E27FC236}">
                <a16:creationId xmlns:a16="http://schemas.microsoft.com/office/drawing/2014/main" id="{54CF01A5-9BE9-604F-E78E-50CCD695460B}"/>
              </a:ext>
              <a:ext uri="{C183D7F6-B498-43B3-948B-1728B52AA6E4}">
                <adec:decorative xmlns:adec="http://schemas.microsoft.com/office/drawing/2017/decorative" val="1"/>
              </a:ext>
            </a:extLst>
          </p:cNvPr>
          <p:cNvSpPr/>
          <p:nvPr/>
        </p:nvSpPr>
        <p:spPr bwMode="auto">
          <a:xfrm>
            <a:off x="4192468" y="4415234"/>
            <a:ext cx="1852838" cy="36875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36000" rIns="36000" bIns="146304" numCol="1" spcCol="0" rtlCol="0" fromWordArt="0" anchor="t" anchorCtr="0" forceAA="0" compatLnSpc="1">
            <a:prstTxWarp prst="textNoShape">
              <a:avLst/>
            </a:prstTxWarp>
            <a:spAutoFit/>
          </a:bodyPr>
          <a:lstStyle/>
          <a:p>
            <a:pPr lvl="0" algn="ctr" defTabSz="932472" fontAlgn="base">
              <a:spcBef>
                <a:spcPct val="0"/>
              </a:spcBef>
              <a:spcAft>
                <a:spcPts val="600"/>
              </a:spcAft>
              <a:defRPr/>
            </a:pPr>
            <a:r>
              <a:rPr lang="en-GB" sz="1200">
                <a:solidFill>
                  <a:schemeClr val="tx1"/>
                </a:solidFill>
                <a:ea typeface="Segoe UI" pitchFamily="34" charset="0"/>
                <a:cs typeface="Segoe UI" pitchFamily="34" charset="0"/>
              </a:rPr>
              <a:t>Register shared devices</a:t>
            </a:r>
          </a:p>
        </p:txBody>
      </p:sp>
      <p:sp>
        <p:nvSpPr>
          <p:cNvPr id="269" name="Rectangle 268">
            <a:extLst>
              <a:ext uri="{FF2B5EF4-FFF2-40B4-BE49-F238E27FC236}">
                <a16:creationId xmlns:a16="http://schemas.microsoft.com/office/drawing/2014/main" id="{78B00A23-EE11-4F6D-7A48-8E009242D51B}"/>
              </a:ext>
              <a:ext uri="{C183D7F6-B498-43B3-948B-1728B52AA6E4}">
                <adec:decorative xmlns:adec="http://schemas.microsoft.com/office/drawing/2017/decorative" val="1"/>
              </a:ext>
            </a:extLst>
          </p:cNvPr>
          <p:cNvSpPr/>
          <p:nvPr/>
        </p:nvSpPr>
        <p:spPr bwMode="auto">
          <a:xfrm>
            <a:off x="6146693" y="4415234"/>
            <a:ext cx="1852838" cy="55341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36000" rIns="36000" bIns="146304" numCol="1" spcCol="0" rtlCol="0" fromWordArt="0" anchor="t" anchorCtr="0" forceAA="0" compatLnSpc="1">
            <a:prstTxWarp prst="textNoShape">
              <a:avLst/>
            </a:prstTxWarp>
            <a:spAutoFit/>
          </a:bodyPr>
          <a:lstStyle/>
          <a:p>
            <a:pPr lvl="0" algn="ctr" defTabSz="932472" fontAlgn="base">
              <a:spcBef>
                <a:spcPct val="0"/>
              </a:spcBef>
              <a:spcAft>
                <a:spcPts val="600"/>
              </a:spcAft>
              <a:defRPr/>
            </a:pPr>
            <a:r>
              <a:rPr lang="en-GB" sz="1200">
                <a:solidFill>
                  <a:schemeClr val="tx1"/>
                </a:solidFill>
                <a:ea typeface="Segoe UI" pitchFamily="34" charset="0"/>
                <a:cs typeface="Segoe UI" pitchFamily="34" charset="0"/>
              </a:rPr>
              <a:t>Set up shared or guest Windows device</a:t>
            </a:r>
          </a:p>
        </p:txBody>
      </p:sp>
      <p:sp>
        <p:nvSpPr>
          <p:cNvPr id="270" name="Rectangle 269">
            <a:extLst>
              <a:ext uri="{FF2B5EF4-FFF2-40B4-BE49-F238E27FC236}">
                <a16:creationId xmlns:a16="http://schemas.microsoft.com/office/drawing/2014/main" id="{B26E6CF6-54DF-30F6-0A1D-3B85BAF6775C}"/>
              </a:ext>
              <a:ext uri="{C183D7F6-B498-43B3-948B-1728B52AA6E4}">
                <adec:decorative xmlns:adec="http://schemas.microsoft.com/office/drawing/2017/decorative" val="1"/>
              </a:ext>
            </a:extLst>
          </p:cNvPr>
          <p:cNvSpPr/>
          <p:nvPr/>
        </p:nvSpPr>
        <p:spPr bwMode="auto">
          <a:xfrm>
            <a:off x="8100918" y="4415234"/>
            <a:ext cx="1852838" cy="55341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36000" rIns="36000" bIns="146304" numCol="1" spcCol="0" rtlCol="0" fromWordArt="0" anchor="t" anchorCtr="0" forceAA="0" compatLnSpc="1">
            <a:prstTxWarp prst="textNoShape">
              <a:avLst/>
            </a:prstTxWarp>
            <a:spAutoFit/>
          </a:bodyPr>
          <a:lstStyle/>
          <a:p>
            <a:pPr lvl="0" algn="ctr" defTabSz="932472" fontAlgn="base">
              <a:spcBef>
                <a:spcPct val="0"/>
              </a:spcBef>
              <a:spcAft>
                <a:spcPts val="600"/>
              </a:spcAft>
              <a:defRPr/>
            </a:pPr>
            <a:r>
              <a:rPr lang="en-GB" sz="1200">
                <a:solidFill>
                  <a:schemeClr val="tx1"/>
                </a:solidFill>
                <a:ea typeface="Segoe UI" pitchFamily="34" charset="0"/>
                <a:cs typeface="Segoe UI" pitchFamily="34" charset="0"/>
              </a:rPr>
              <a:t>Deploy M365 Apps on shared devices</a:t>
            </a:r>
          </a:p>
        </p:txBody>
      </p:sp>
      <p:grpSp>
        <p:nvGrpSpPr>
          <p:cNvPr id="271" name="Group 270">
            <a:extLst>
              <a:ext uri="{FF2B5EF4-FFF2-40B4-BE49-F238E27FC236}">
                <a16:creationId xmlns:a16="http://schemas.microsoft.com/office/drawing/2014/main" id="{C7A404DA-A5B0-27A8-210D-5EE5BE48E881}"/>
              </a:ext>
              <a:ext uri="{C183D7F6-B498-43B3-948B-1728B52AA6E4}">
                <adec:decorative xmlns:adec="http://schemas.microsoft.com/office/drawing/2017/decorative" val="1"/>
              </a:ext>
            </a:extLst>
          </p:cNvPr>
          <p:cNvGrpSpPr/>
          <p:nvPr/>
        </p:nvGrpSpPr>
        <p:grpSpPr>
          <a:xfrm>
            <a:off x="2988620" y="3688278"/>
            <a:ext cx="352084" cy="396190"/>
            <a:chOff x="4073844" y="2354263"/>
            <a:chExt cx="226218" cy="254555"/>
          </a:xfrm>
        </p:grpSpPr>
        <p:sp>
          <p:nvSpPr>
            <p:cNvPr id="272" name="Freeform: Shape 271">
              <a:extLst>
                <a:ext uri="{FF2B5EF4-FFF2-40B4-BE49-F238E27FC236}">
                  <a16:creationId xmlns:a16="http://schemas.microsoft.com/office/drawing/2014/main" id="{CFCA6FBC-70BE-6AB6-9D91-1B9EA8F8954A}"/>
                </a:ext>
              </a:extLst>
            </p:cNvPr>
            <p:cNvSpPr/>
            <p:nvPr/>
          </p:nvSpPr>
          <p:spPr>
            <a:xfrm>
              <a:off x="4073844" y="2373313"/>
              <a:ext cx="85725" cy="200025"/>
            </a:xfrm>
            <a:custGeom>
              <a:avLst/>
              <a:gdLst>
                <a:gd name="connsiteX0" fmla="*/ 90488 w 85725"/>
                <a:gd name="connsiteY0" fmla="*/ 200025 h 200025"/>
                <a:gd name="connsiteX1" fmla="*/ 9525 w 85725"/>
                <a:gd name="connsiteY1" fmla="*/ 200025 h 200025"/>
                <a:gd name="connsiteX2" fmla="*/ 0 w 85725"/>
                <a:gd name="connsiteY2" fmla="*/ 190500 h 200025"/>
                <a:gd name="connsiteX3" fmla="*/ 0 w 85725"/>
                <a:gd name="connsiteY3" fmla="*/ 9525 h 200025"/>
                <a:gd name="connsiteX4" fmla="*/ 9525 w 85725"/>
                <a:gd name="connsiteY4" fmla="*/ 0 h 200025"/>
                <a:gd name="connsiteX5" fmla="*/ 28575 w 85725"/>
                <a:gd name="connsiteY5" fmla="*/ 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25" h="200025">
                  <a:moveTo>
                    <a:pt x="90488" y="200025"/>
                  </a:moveTo>
                  <a:lnTo>
                    <a:pt x="9525" y="200025"/>
                  </a:lnTo>
                  <a:cubicBezTo>
                    <a:pt x="4286" y="200025"/>
                    <a:pt x="0" y="195739"/>
                    <a:pt x="0" y="190500"/>
                  </a:cubicBezTo>
                  <a:lnTo>
                    <a:pt x="0" y="9525"/>
                  </a:lnTo>
                  <a:cubicBezTo>
                    <a:pt x="0" y="4286"/>
                    <a:pt x="4286" y="0"/>
                    <a:pt x="9525" y="0"/>
                  </a:cubicBezTo>
                  <a:lnTo>
                    <a:pt x="28575" y="0"/>
                  </a:lnTo>
                </a:path>
              </a:pathLst>
            </a:custGeom>
            <a:noFill/>
            <a:ln w="15875" cap="rnd">
              <a:solidFill>
                <a:schemeClr val="tx2"/>
              </a:solidFill>
              <a:prstDash val="solid"/>
              <a:round/>
            </a:ln>
          </p:spPr>
          <p:txBody>
            <a:bodyPr rtlCol="0" anchor="ctr"/>
            <a:lstStyle/>
            <a:p>
              <a:endParaRPr lang="en-GB"/>
            </a:p>
          </p:txBody>
        </p:sp>
        <p:sp>
          <p:nvSpPr>
            <p:cNvPr id="273" name="Freeform: Shape 272">
              <a:extLst>
                <a:ext uri="{FF2B5EF4-FFF2-40B4-BE49-F238E27FC236}">
                  <a16:creationId xmlns:a16="http://schemas.microsoft.com/office/drawing/2014/main" id="{FA152C38-846C-DB7F-59AF-84497D7BA6C0}"/>
                </a:ext>
              </a:extLst>
            </p:cNvPr>
            <p:cNvSpPr/>
            <p:nvPr/>
          </p:nvSpPr>
          <p:spPr>
            <a:xfrm>
              <a:off x="4216719" y="2373313"/>
              <a:ext cx="28575" cy="66675"/>
            </a:xfrm>
            <a:custGeom>
              <a:avLst/>
              <a:gdLst>
                <a:gd name="connsiteX0" fmla="*/ 0 w 28575"/>
                <a:gd name="connsiteY0" fmla="*/ 0 h 66675"/>
                <a:gd name="connsiteX1" fmla="*/ 19050 w 28575"/>
                <a:gd name="connsiteY1" fmla="*/ 0 h 66675"/>
                <a:gd name="connsiteX2" fmla="*/ 28575 w 28575"/>
                <a:gd name="connsiteY2" fmla="*/ 9525 h 66675"/>
                <a:gd name="connsiteX3" fmla="*/ 28575 w 28575"/>
                <a:gd name="connsiteY3" fmla="*/ 66675 h 66675"/>
              </a:gdLst>
              <a:ahLst/>
              <a:cxnLst>
                <a:cxn ang="0">
                  <a:pos x="connsiteX0" y="connsiteY0"/>
                </a:cxn>
                <a:cxn ang="0">
                  <a:pos x="connsiteX1" y="connsiteY1"/>
                </a:cxn>
                <a:cxn ang="0">
                  <a:pos x="connsiteX2" y="connsiteY2"/>
                </a:cxn>
                <a:cxn ang="0">
                  <a:pos x="connsiteX3" y="connsiteY3"/>
                </a:cxn>
              </a:cxnLst>
              <a:rect l="l" t="t" r="r" b="b"/>
              <a:pathLst>
                <a:path w="28575" h="66675">
                  <a:moveTo>
                    <a:pt x="0" y="0"/>
                  </a:moveTo>
                  <a:lnTo>
                    <a:pt x="19050" y="0"/>
                  </a:lnTo>
                  <a:cubicBezTo>
                    <a:pt x="24289" y="0"/>
                    <a:pt x="28575" y="4286"/>
                    <a:pt x="28575" y="9525"/>
                  </a:cubicBezTo>
                  <a:lnTo>
                    <a:pt x="28575" y="66675"/>
                  </a:lnTo>
                </a:path>
              </a:pathLst>
            </a:custGeom>
            <a:noFill/>
            <a:ln w="15875" cap="rnd">
              <a:solidFill>
                <a:schemeClr val="tx2"/>
              </a:solidFill>
              <a:prstDash val="solid"/>
              <a:round/>
            </a:ln>
          </p:spPr>
          <p:txBody>
            <a:bodyPr rtlCol="0" anchor="ctr"/>
            <a:lstStyle/>
            <a:p>
              <a:endParaRPr lang="en-GB"/>
            </a:p>
          </p:txBody>
        </p:sp>
        <p:sp>
          <p:nvSpPr>
            <p:cNvPr id="279" name="Freeform: Shape 278">
              <a:extLst>
                <a:ext uri="{FF2B5EF4-FFF2-40B4-BE49-F238E27FC236}">
                  <a16:creationId xmlns:a16="http://schemas.microsoft.com/office/drawing/2014/main" id="{156B3B34-6D9B-6AB8-9FCA-FDFD3553BAD8}"/>
                </a:ext>
              </a:extLst>
            </p:cNvPr>
            <p:cNvSpPr/>
            <p:nvPr/>
          </p:nvSpPr>
          <p:spPr>
            <a:xfrm>
              <a:off x="4121469" y="2354263"/>
              <a:ext cx="76200" cy="47625"/>
            </a:xfrm>
            <a:custGeom>
              <a:avLst/>
              <a:gdLst>
                <a:gd name="connsiteX0" fmla="*/ 57150 w 76200"/>
                <a:gd name="connsiteY0" fmla="*/ 19050 h 47625"/>
                <a:gd name="connsiteX1" fmla="*/ 38100 w 76200"/>
                <a:gd name="connsiteY1" fmla="*/ 0 h 47625"/>
                <a:gd name="connsiteX2" fmla="*/ 19050 w 76200"/>
                <a:gd name="connsiteY2" fmla="*/ 19050 h 47625"/>
                <a:gd name="connsiteX3" fmla="*/ 0 w 76200"/>
                <a:gd name="connsiteY3" fmla="*/ 19050 h 47625"/>
                <a:gd name="connsiteX4" fmla="*/ 0 w 76200"/>
                <a:gd name="connsiteY4" fmla="*/ 47625 h 47625"/>
                <a:gd name="connsiteX5" fmla="*/ 76200 w 76200"/>
                <a:gd name="connsiteY5" fmla="*/ 47625 h 47625"/>
                <a:gd name="connsiteX6" fmla="*/ 76200 w 76200"/>
                <a:gd name="connsiteY6" fmla="*/ 19050 h 47625"/>
                <a:gd name="connsiteX7" fmla="*/ 57150 w 76200"/>
                <a:gd name="connsiteY7" fmla="*/ 19050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200" h="47625">
                  <a:moveTo>
                    <a:pt x="57150" y="19050"/>
                  </a:moveTo>
                  <a:cubicBezTo>
                    <a:pt x="57150" y="8573"/>
                    <a:pt x="48578" y="0"/>
                    <a:pt x="38100" y="0"/>
                  </a:cubicBezTo>
                  <a:cubicBezTo>
                    <a:pt x="27622" y="0"/>
                    <a:pt x="19050" y="8573"/>
                    <a:pt x="19050" y="19050"/>
                  </a:cubicBezTo>
                  <a:lnTo>
                    <a:pt x="0" y="19050"/>
                  </a:lnTo>
                  <a:lnTo>
                    <a:pt x="0" y="47625"/>
                  </a:lnTo>
                  <a:lnTo>
                    <a:pt x="76200" y="47625"/>
                  </a:lnTo>
                  <a:lnTo>
                    <a:pt x="76200" y="19050"/>
                  </a:lnTo>
                  <a:lnTo>
                    <a:pt x="57150" y="19050"/>
                  </a:lnTo>
                  <a:close/>
                </a:path>
              </a:pathLst>
            </a:custGeom>
            <a:noFill/>
            <a:ln w="15875" cap="rnd">
              <a:solidFill>
                <a:schemeClr val="tx2"/>
              </a:solidFill>
              <a:prstDash val="solid"/>
              <a:round/>
            </a:ln>
          </p:spPr>
          <p:txBody>
            <a:bodyPr rtlCol="0" anchor="ctr"/>
            <a:lstStyle/>
            <a:p>
              <a:endParaRPr lang="en-GB"/>
            </a:p>
          </p:txBody>
        </p:sp>
        <p:sp>
          <p:nvSpPr>
            <p:cNvPr id="280" name="Freeform: Shape 279">
              <a:extLst>
                <a:ext uri="{FF2B5EF4-FFF2-40B4-BE49-F238E27FC236}">
                  <a16:creationId xmlns:a16="http://schemas.microsoft.com/office/drawing/2014/main" id="{18036507-68DE-90A5-A2F7-8CCC55CD91D0}"/>
                </a:ext>
              </a:extLst>
            </p:cNvPr>
            <p:cNvSpPr/>
            <p:nvPr/>
          </p:nvSpPr>
          <p:spPr>
            <a:xfrm>
              <a:off x="4197669" y="2392363"/>
              <a:ext cx="28575" cy="47625"/>
            </a:xfrm>
            <a:custGeom>
              <a:avLst/>
              <a:gdLst>
                <a:gd name="connsiteX0" fmla="*/ 28575 w 28575"/>
                <a:gd name="connsiteY0" fmla="*/ 47625 h 47625"/>
                <a:gd name="connsiteX1" fmla="*/ 28575 w 28575"/>
                <a:gd name="connsiteY1" fmla="*/ 4763 h 47625"/>
                <a:gd name="connsiteX2" fmla="*/ 23813 w 28575"/>
                <a:gd name="connsiteY2" fmla="*/ 0 h 47625"/>
                <a:gd name="connsiteX3" fmla="*/ 0 w 28575"/>
                <a:gd name="connsiteY3" fmla="*/ 0 h 47625"/>
              </a:gdLst>
              <a:ahLst/>
              <a:cxnLst>
                <a:cxn ang="0">
                  <a:pos x="connsiteX0" y="connsiteY0"/>
                </a:cxn>
                <a:cxn ang="0">
                  <a:pos x="connsiteX1" y="connsiteY1"/>
                </a:cxn>
                <a:cxn ang="0">
                  <a:pos x="connsiteX2" y="connsiteY2"/>
                </a:cxn>
                <a:cxn ang="0">
                  <a:pos x="connsiteX3" y="connsiteY3"/>
                </a:cxn>
              </a:cxnLst>
              <a:rect l="l" t="t" r="r" b="b"/>
              <a:pathLst>
                <a:path w="28575" h="47625">
                  <a:moveTo>
                    <a:pt x="28575" y="47625"/>
                  </a:moveTo>
                  <a:lnTo>
                    <a:pt x="28575" y="4763"/>
                  </a:lnTo>
                  <a:cubicBezTo>
                    <a:pt x="28575" y="2095"/>
                    <a:pt x="26479" y="0"/>
                    <a:pt x="23813" y="0"/>
                  </a:cubicBezTo>
                  <a:lnTo>
                    <a:pt x="0" y="0"/>
                  </a:lnTo>
                </a:path>
              </a:pathLst>
            </a:custGeom>
            <a:noFill/>
            <a:ln w="15875" cap="rnd">
              <a:solidFill>
                <a:schemeClr val="tx2"/>
              </a:solidFill>
              <a:prstDash val="solid"/>
              <a:round/>
            </a:ln>
          </p:spPr>
          <p:txBody>
            <a:bodyPr rtlCol="0" anchor="ctr"/>
            <a:lstStyle/>
            <a:p>
              <a:endParaRPr lang="en-GB"/>
            </a:p>
          </p:txBody>
        </p:sp>
        <p:sp>
          <p:nvSpPr>
            <p:cNvPr id="281" name="Freeform: Shape 280">
              <a:extLst>
                <a:ext uri="{FF2B5EF4-FFF2-40B4-BE49-F238E27FC236}">
                  <a16:creationId xmlns:a16="http://schemas.microsoft.com/office/drawing/2014/main" id="{54E4C05C-A662-1A0F-5D5A-B3EAFABD3584}"/>
                </a:ext>
              </a:extLst>
            </p:cNvPr>
            <p:cNvSpPr/>
            <p:nvPr/>
          </p:nvSpPr>
          <p:spPr>
            <a:xfrm>
              <a:off x="4092894" y="2392363"/>
              <a:ext cx="66675" cy="161925"/>
            </a:xfrm>
            <a:custGeom>
              <a:avLst/>
              <a:gdLst>
                <a:gd name="connsiteX0" fmla="*/ 28575 w 66675"/>
                <a:gd name="connsiteY0" fmla="*/ 0 h 161925"/>
                <a:gd name="connsiteX1" fmla="*/ 4763 w 66675"/>
                <a:gd name="connsiteY1" fmla="*/ 0 h 161925"/>
                <a:gd name="connsiteX2" fmla="*/ 0 w 66675"/>
                <a:gd name="connsiteY2" fmla="*/ 4763 h 161925"/>
                <a:gd name="connsiteX3" fmla="*/ 0 w 66675"/>
                <a:gd name="connsiteY3" fmla="*/ 157163 h 161925"/>
                <a:gd name="connsiteX4" fmla="*/ 4763 w 66675"/>
                <a:gd name="connsiteY4" fmla="*/ 161925 h 161925"/>
                <a:gd name="connsiteX5" fmla="*/ 71438 w 66675"/>
                <a:gd name="connsiteY5" fmla="*/ 161925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 h="161925">
                  <a:moveTo>
                    <a:pt x="28575" y="0"/>
                  </a:moveTo>
                  <a:lnTo>
                    <a:pt x="4763" y="0"/>
                  </a:lnTo>
                  <a:cubicBezTo>
                    <a:pt x="2096" y="0"/>
                    <a:pt x="0" y="2095"/>
                    <a:pt x="0" y="4763"/>
                  </a:cubicBezTo>
                  <a:lnTo>
                    <a:pt x="0" y="157163"/>
                  </a:lnTo>
                  <a:cubicBezTo>
                    <a:pt x="0" y="159830"/>
                    <a:pt x="2096" y="161925"/>
                    <a:pt x="4763" y="161925"/>
                  </a:cubicBezTo>
                  <a:lnTo>
                    <a:pt x="71438" y="161925"/>
                  </a:lnTo>
                </a:path>
              </a:pathLst>
            </a:custGeom>
            <a:noFill/>
            <a:ln w="15875" cap="rnd">
              <a:solidFill>
                <a:schemeClr val="tx2"/>
              </a:solidFill>
              <a:prstDash val="solid"/>
              <a:round/>
            </a:ln>
          </p:spPr>
          <p:txBody>
            <a:bodyPr rtlCol="0" anchor="ctr"/>
            <a:lstStyle/>
            <a:p>
              <a:endParaRPr lang="en-GB"/>
            </a:p>
          </p:txBody>
        </p:sp>
        <p:sp>
          <p:nvSpPr>
            <p:cNvPr id="282" name="Freeform: Shape 281">
              <a:extLst>
                <a:ext uri="{FF2B5EF4-FFF2-40B4-BE49-F238E27FC236}">
                  <a16:creationId xmlns:a16="http://schemas.microsoft.com/office/drawing/2014/main" id="{BB85BC58-84CB-A1C6-6360-7D4E28DBD110}"/>
                </a:ext>
              </a:extLst>
            </p:cNvPr>
            <p:cNvSpPr/>
            <p:nvPr/>
          </p:nvSpPr>
          <p:spPr>
            <a:xfrm>
              <a:off x="4121469" y="2430463"/>
              <a:ext cx="76200" cy="9525"/>
            </a:xfrm>
            <a:custGeom>
              <a:avLst/>
              <a:gdLst>
                <a:gd name="connsiteX0" fmla="*/ 0 w 76200"/>
                <a:gd name="connsiteY0" fmla="*/ 0 h 0"/>
                <a:gd name="connsiteX1" fmla="*/ 76200 w 76200"/>
                <a:gd name="connsiteY1" fmla="*/ 0 h 0"/>
              </a:gdLst>
              <a:ahLst/>
              <a:cxnLst>
                <a:cxn ang="0">
                  <a:pos x="connsiteX0" y="connsiteY0"/>
                </a:cxn>
                <a:cxn ang="0">
                  <a:pos x="connsiteX1" y="connsiteY1"/>
                </a:cxn>
              </a:cxnLst>
              <a:rect l="l" t="t" r="r" b="b"/>
              <a:pathLst>
                <a:path w="76200">
                  <a:moveTo>
                    <a:pt x="0" y="0"/>
                  </a:moveTo>
                  <a:lnTo>
                    <a:pt x="76200" y="0"/>
                  </a:lnTo>
                </a:path>
              </a:pathLst>
            </a:custGeom>
            <a:noFill/>
            <a:ln w="15875" cap="rnd">
              <a:solidFill>
                <a:schemeClr val="tx2"/>
              </a:solidFill>
              <a:prstDash val="solid"/>
              <a:round/>
            </a:ln>
          </p:spPr>
          <p:txBody>
            <a:bodyPr rtlCol="0" anchor="ctr"/>
            <a:lstStyle/>
            <a:p>
              <a:endParaRPr lang="en-GB"/>
            </a:p>
          </p:txBody>
        </p:sp>
        <p:sp>
          <p:nvSpPr>
            <p:cNvPr id="283" name="Freeform: Shape 282">
              <a:extLst>
                <a:ext uri="{FF2B5EF4-FFF2-40B4-BE49-F238E27FC236}">
                  <a16:creationId xmlns:a16="http://schemas.microsoft.com/office/drawing/2014/main" id="{DE3A2114-F8D5-DC4B-CC1A-DFEB38FB6D7C}"/>
                </a:ext>
              </a:extLst>
            </p:cNvPr>
            <p:cNvSpPr/>
            <p:nvPr/>
          </p:nvSpPr>
          <p:spPr>
            <a:xfrm>
              <a:off x="4121469" y="2459038"/>
              <a:ext cx="57150" cy="9525"/>
            </a:xfrm>
            <a:custGeom>
              <a:avLst/>
              <a:gdLst>
                <a:gd name="connsiteX0" fmla="*/ 0 w 57150"/>
                <a:gd name="connsiteY0" fmla="*/ 0 h 0"/>
                <a:gd name="connsiteX1" fmla="*/ 57150 w 57150"/>
                <a:gd name="connsiteY1" fmla="*/ 0 h 0"/>
              </a:gdLst>
              <a:ahLst/>
              <a:cxnLst>
                <a:cxn ang="0">
                  <a:pos x="connsiteX0" y="connsiteY0"/>
                </a:cxn>
                <a:cxn ang="0">
                  <a:pos x="connsiteX1" y="connsiteY1"/>
                </a:cxn>
              </a:cxnLst>
              <a:rect l="l" t="t" r="r" b="b"/>
              <a:pathLst>
                <a:path w="57150">
                  <a:moveTo>
                    <a:pt x="0" y="0"/>
                  </a:moveTo>
                  <a:lnTo>
                    <a:pt x="57150" y="0"/>
                  </a:lnTo>
                </a:path>
              </a:pathLst>
            </a:custGeom>
            <a:noFill/>
            <a:ln w="15875" cap="rnd">
              <a:solidFill>
                <a:schemeClr val="tx2"/>
              </a:solidFill>
              <a:prstDash val="solid"/>
              <a:round/>
            </a:ln>
          </p:spPr>
          <p:txBody>
            <a:bodyPr rtlCol="0" anchor="ctr"/>
            <a:lstStyle/>
            <a:p>
              <a:endParaRPr lang="en-GB"/>
            </a:p>
          </p:txBody>
        </p:sp>
        <p:sp>
          <p:nvSpPr>
            <p:cNvPr id="284" name="Freeform: Shape 283">
              <a:extLst>
                <a:ext uri="{FF2B5EF4-FFF2-40B4-BE49-F238E27FC236}">
                  <a16:creationId xmlns:a16="http://schemas.microsoft.com/office/drawing/2014/main" id="{BE0CBAA8-18AE-38A8-4DB0-C3A6FE7F5DA7}"/>
                </a:ext>
              </a:extLst>
            </p:cNvPr>
            <p:cNvSpPr/>
            <p:nvPr/>
          </p:nvSpPr>
          <p:spPr>
            <a:xfrm>
              <a:off x="4121469" y="2487613"/>
              <a:ext cx="38100" cy="9525"/>
            </a:xfrm>
            <a:custGeom>
              <a:avLst/>
              <a:gdLst>
                <a:gd name="connsiteX0" fmla="*/ 0 w 38100"/>
                <a:gd name="connsiteY0" fmla="*/ 0 h 0"/>
                <a:gd name="connsiteX1" fmla="*/ 38100 w 38100"/>
                <a:gd name="connsiteY1" fmla="*/ 0 h 0"/>
              </a:gdLst>
              <a:ahLst/>
              <a:cxnLst>
                <a:cxn ang="0">
                  <a:pos x="connsiteX0" y="connsiteY0"/>
                </a:cxn>
                <a:cxn ang="0">
                  <a:pos x="connsiteX1" y="connsiteY1"/>
                </a:cxn>
              </a:cxnLst>
              <a:rect l="l" t="t" r="r" b="b"/>
              <a:pathLst>
                <a:path w="38100">
                  <a:moveTo>
                    <a:pt x="0" y="0"/>
                  </a:moveTo>
                  <a:lnTo>
                    <a:pt x="38100" y="0"/>
                  </a:lnTo>
                </a:path>
              </a:pathLst>
            </a:custGeom>
            <a:noFill/>
            <a:ln w="15875" cap="rnd">
              <a:solidFill>
                <a:schemeClr val="tx2"/>
              </a:solidFill>
              <a:prstDash val="solid"/>
              <a:round/>
            </a:ln>
          </p:spPr>
          <p:txBody>
            <a:bodyPr rtlCol="0" anchor="ctr"/>
            <a:lstStyle/>
            <a:p>
              <a:endParaRPr lang="en-GB"/>
            </a:p>
          </p:txBody>
        </p:sp>
        <p:sp>
          <p:nvSpPr>
            <p:cNvPr id="285" name="Freeform: Shape 284">
              <a:extLst>
                <a:ext uri="{FF2B5EF4-FFF2-40B4-BE49-F238E27FC236}">
                  <a16:creationId xmlns:a16="http://schemas.microsoft.com/office/drawing/2014/main" id="{DFB1E2A7-B714-D205-7BC2-AACE32A564AE}"/>
                </a:ext>
              </a:extLst>
            </p:cNvPr>
            <p:cNvSpPr/>
            <p:nvPr/>
          </p:nvSpPr>
          <p:spPr>
            <a:xfrm>
              <a:off x="4178619" y="2459038"/>
              <a:ext cx="114300" cy="114300"/>
            </a:xfrm>
            <a:custGeom>
              <a:avLst/>
              <a:gdLst>
                <a:gd name="connsiteX0" fmla="*/ 57150 w 114300"/>
                <a:gd name="connsiteY0" fmla="*/ 114300 h 114300"/>
                <a:gd name="connsiteX1" fmla="*/ 114300 w 114300"/>
                <a:gd name="connsiteY1" fmla="*/ 57150 h 114300"/>
                <a:gd name="connsiteX2" fmla="*/ 57150 w 114300"/>
                <a:gd name="connsiteY2" fmla="*/ 0 h 114300"/>
                <a:gd name="connsiteX3" fmla="*/ 0 w 114300"/>
                <a:gd name="connsiteY3" fmla="*/ 57150 h 114300"/>
                <a:gd name="connsiteX4" fmla="*/ 57150 w 114300"/>
                <a:gd name="connsiteY4" fmla="*/ 11430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114300">
                  <a:moveTo>
                    <a:pt x="57150" y="114300"/>
                  </a:moveTo>
                  <a:cubicBezTo>
                    <a:pt x="88678" y="114300"/>
                    <a:pt x="114300" y="88678"/>
                    <a:pt x="114300" y="57150"/>
                  </a:cubicBezTo>
                  <a:cubicBezTo>
                    <a:pt x="114300" y="25622"/>
                    <a:pt x="88678" y="0"/>
                    <a:pt x="57150" y="0"/>
                  </a:cubicBezTo>
                  <a:cubicBezTo>
                    <a:pt x="25622" y="0"/>
                    <a:pt x="0" y="25622"/>
                    <a:pt x="0" y="57150"/>
                  </a:cubicBezTo>
                  <a:cubicBezTo>
                    <a:pt x="0" y="88678"/>
                    <a:pt x="25622" y="114300"/>
                    <a:pt x="57150" y="114300"/>
                  </a:cubicBezTo>
                  <a:close/>
                </a:path>
              </a:pathLst>
            </a:custGeom>
            <a:noFill/>
            <a:ln w="15875" cap="rnd">
              <a:solidFill>
                <a:schemeClr val="tx2"/>
              </a:solidFill>
              <a:prstDash val="solid"/>
              <a:round/>
            </a:ln>
          </p:spPr>
          <p:txBody>
            <a:bodyPr rtlCol="0" anchor="ctr"/>
            <a:lstStyle/>
            <a:p>
              <a:endParaRPr lang="en-GB"/>
            </a:p>
          </p:txBody>
        </p:sp>
        <p:sp>
          <p:nvSpPr>
            <p:cNvPr id="286" name="Freeform: Shape 285">
              <a:extLst>
                <a:ext uri="{FF2B5EF4-FFF2-40B4-BE49-F238E27FC236}">
                  <a16:creationId xmlns:a16="http://schemas.microsoft.com/office/drawing/2014/main" id="{7373EDD1-CF4B-BEFF-F7BA-2B5009A44815}"/>
                </a:ext>
              </a:extLst>
            </p:cNvPr>
            <p:cNvSpPr/>
            <p:nvPr/>
          </p:nvSpPr>
          <p:spPr>
            <a:xfrm rot="2700000">
              <a:off x="4266725" y="2575480"/>
              <a:ext cx="57150" cy="9525"/>
            </a:xfrm>
            <a:custGeom>
              <a:avLst/>
              <a:gdLst>
                <a:gd name="connsiteX0" fmla="*/ 57150 w 57150"/>
                <a:gd name="connsiteY0" fmla="*/ 0 h 0"/>
                <a:gd name="connsiteX1" fmla="*/ 0 w 57150"/>
                <a:gd name="connsiteY1" fmla="*/ 0 h 0"/>
              </a:gdLst>
              <a:ahLst/>
              <a:cxnLst>
                <a:cxn ang="0">
                  <a:pos x="connsiteX0" y="connsiteY0"/>
                </a:cxn>
                <a:cxn ang="0">
                  <a:pos x="connsiteX1" y="connsiteY1"/>
                </a:cxn>
              </a:cxnLst>
              <a:rect l="l" t="t" r="r" b="b"/>
              <a:pathLst>
                <a:path w="57150">
                  <a:moveTo>
                    <a:pt x="57150" y="0"/>
                  </a:moveTo>
                  <a:lnTo>
                    <a:pt x="0" y="0"/>
                  </a:lnTo>
                </a:path>
              </a:pathLst>
            </a:custGeom>
            <a:noFill/>
            <a:ln w="15875" cap="rnd">
              <a:solidFill>
                <a:schemeClr val="tx2"/>
              </a:solidFill>
              <a:prstDash val="solid"/>
              <a:round/>
            </a:ln>
          </p:spPr>
          <p:txBody>
            <a:bodyPr rtlCol="0" anchor="ctr"/>
            <a:lstStyle/>
            <a:p>
              <a:endParaRPr lang="en-GB"/>
            </a:p>
          </p:txBody>
        </p:sp>
      </p:grpSp>
      <p:grpSp>
        <p:nvGrpSpPr>
          <p:cNvPr id="287" name="Group 286">
            <a:extLst>
              <a:ext uri="{FF2B5EF4-FFF2-40B4-BE49-F238E27FC236}">
                <a16:creationId xmlns:a16="http://schemas.microsoft.com/office/drawing/2014/main" id="{BF81204C-C6EA-B7B2-F69C-568FEDAF2911}"/>
              </a:ext>
              <a:ext uri="{C183D7F6-B498-43B3-948B-1728B52AA6E4}">
                <adec:decorative xmlns:adec="http://schemas.microsoft.com/office/drawing/2017/decorative" val="1"/>
              </a:ext>
            </a:extLst>
          </p:cNvPr>
          <p:cNvGrpSpPr/>
          <p:nvPr/>
        </p:nvGrpSpPr>
        <p:grpSpPr>
          <a:xfrm>
            <a:off x="4943047" y="3709005"/>
            <a:ext cx="351680" cy="354736"/>
            <a:chOff x="2946084" y="2420018"/>
            <a:chExt cx="219075" cy="220980"/>
          </a:xfrm>
        </p:grpSpPr>
        <p:sp>
          <p:nvSpPr>
            <p:cNvPr id="288" name="Freeform: Shape 287">
              <a:extLst>
                <a:ext uri="{FF2B5EF4-FFF2-40B4-BE49-F238E27FC236}">
                  <a16:creationId xmlns:a16="http://schemas.microsoft.com/office/drawing/2014/main" id="{054B7108-9409-FDDF-9845-870B1E3C10CD}"/>
                </a:ext>
              </a:extLst>
            </p:cNvPr>
            <p:cNvSpPr/>
            <p:nvPr/>
          </p:nvSpPr>
          <p:spPr>
            <a:xfrm>
              <a:off x="3050859" y="2420018"/>
              <a:ext cx="114300" cy="104775"/>
            </a:xfrm>
            <a:custGeom>
              <a:avLst/>
              <a:gdLst>
                <a:gd name="connsiteX0" fmla="*/ 57150 w 114300"/>
                <a:gd name="connsiteY0" fmla="*/ 110490 h 104775"/>
                <a:gd name="connsiteX1" fmla="*/ 114300 w 114300"/>
                <a:gd name="connsiteY1" fmla="*/ 55245 h 104775"/>
                <a:gd name="connsiteX2" fmla="*/ 57150 w 114300"/>
                <a:gd name="connsiteY2" fmla="*/ 0 h 104775"/>
                <a:gd name="connsiteX3" fmla="*/ 0 w 114300"/>
                <a:gd name="connsiteY3" fmla="*/ 55245 h 104775"/>
                <a:gd name="connsiteX4" fmla="*/ 57150 w 114300"/>
                <a:gd name="connsiteY4" fmla="*/ 110490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104775">
                  <a:moveTo>
                    <a:pt x="57150" y="110490"/>
                  </a:moveTo>
                  <a:cubicBezTo>
                    <a:pt x="88582" y="110490"/>
                    <a:pt x="114300" y="85725"/>
                    <a:pt x="114300" y="55245"/>
                  </a:cubicBezTo>
                  <a:cubicBezTo>
                    <a:pt x="114300" y="24765"/>
                    <a:pt x="88582" y="0"/>
                    <a:pt x="57150" y="0"/>
                  </a:cubicBezTo>
                  <a:cubicBezTo>
                    <a:pt x="25717" y="0"/>
                    <a:pt x="0" y="24765"/>
                    <a:pt x="0" y="55245"/>
                  </a:cubicBezTo>
                  <a:cubicBezTo>
                    <a:pt x="0" y="85725"/>
                    <a:pt x="25717" y="110490"/>
                    <a:pt x="57150" y="110490"/>
                  </a:cubicBezTo>
                  <a:close/>
                </a:path>
              </a:pathLst>
            </a:custGeom>
            <a:noFill/>
            <a:ln w="15875" cap="rnd">
              <a:solidFill>
                <a:schemeClr val="tx2"/>
              </a:solidFill>
              <a:prstDash val="solid"/>
              <a:round/>
            </a:ln>
          </p:spPr>
          <p:txBody>
            <a:bodyPr rtlCol="0" anchor="ctr"/>
            <a:lstStyle/>
            <a:p>
              <a:endParaRPr lang="en-GB"/>
            </a:p>
          </p:txBody>
        </p:sp>
        <p:sp>
          <p:nvSpPr>
            <p:cNvPr id="289" name="Freeform: Shape 288">
              <a:extLst>
                <a:ext uri="{FF2B5EF4-FFF2-40B4-BE49-F238E27FC236}">
                  <a16:creationId xmlns:a16="http://schemas.microsoft.com/office/drawing/2014/main" id="{98F81494-C4BB-3084-7BDD-517AD1F3C18F}"/>
                </a:ext>
              </a:extLst>
            </p:cNvPr>
            <p:cNvSpPr/>
            <p:nvPr/>
          </p:nvSpPr>
          <p:spPr>
            <a:xfrm>
              <a:off x="3081338" y="2460023"/>
              <a:ext cx="47625" cy="38100"/>
            </a:xfrm>
            <a:custGeom>
              <a:avLst/>
              <a:gdLst>
                <a:gd name="connsiteX0" fmla="*/ 52388 w 47625"/>
                <a:gd name="connsiteY0" fmla="*/ 0 h 38100"/>
                <a:gd name="connsiteX1" fmla="*/ 24765 w 47625"/>
                <a:gd name="connsiteY1" fmla="*/ 35243 h 38100"/>
                <a:gd name="connsiteX2" fmla="*/ 20002 w 47625"/>
                <a:gd name="connsiteY2" fmla="*/ 38100 h 38100"/>
                <a:gd name="connsiteX3" fmla="*/ 14288 w 47625"/>
                <a:gd name="connsiteY3" fmla="*/ 36195 h 38100"/>
                <a:gd name="connsiteX4" fmla="*/ 0 w 47625"/>
                <a:gd name="connsiteY4" fmla="*/ 22860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38100">
                  <a:moveTo>
                    <a:pt x="52388" y="0"/>
                  </a:moveTo>
                  <a:lnTo>
                    <a:pt x="24765" y="35243"/>
                  </a:lnTo>
                  <a:cubicBezTo>
                    <a:pt x="23813" y="37148"/>
                    <a:pt x="21908" y="38100"/>
                    <a:pt x="20002" y="38100"/>
                  </a:cubicBezTo>
                  <a:cubicBezTo>
                    <a:pt x="18098" y="38100"/>
                    <a:pt x="16192" y="37148"/>
                    <a:pt x="14288" y="36195"/>
                  </a:cubicBezTo>
                  <a:lnTo>
                    <a:pt x="0" y="22860"/>
                  </a:lnTo>
                </a:path>
              </a:pathLst>
            </a:custGeom>
            <a:noFill/>
            <a:ln w="15875" cap="rnd">
              <a:solidFill>
                <a:schemeClr val="tx2"/>
              </a:solidFill>
              <a:prstDash val="solid"/>
              <a:round/>
            </a:ln>
          </p:spPr>
          <p:txBody>
            <a:bodyPr rtlCol="0" anchor="ctr"/>
            <a:lstStyle/>
            <a:p>
              <a:endParaRPr lang="en-GB"/>
            </a:p>
          </p:txBody>
        </p:sp>
        <p:sp>
          <p:nvSpPr>
            <p:cNvPr id="290" name="Freeform: Shape 289">
              <a:extLst>
                <a:ext uri="{FF2B5EF4-FFF2-40B4-BE49-F238E27FC236}">
                  <a16:creationId xmlns:a16="http://schemas.microsoft.com/office/drawing/2014/main" id="{0272D93C-6257-E9B2-0FD3-662420FA89EB}"/>
                </a:ext>
              </a:extLst>
            </p:cNvPr>
            <p:cNvSpPr/>
            <p:nvPr/>
          </p:nvSpPr>
          <p:spPr>
            <a:xfrm>
              <a:off x="2946084" y="2567655"/>
              <a:ext cx="200025" cy="9525"/>
            </a:xfrm>
            <a:custGeom>
              <a:avLst/>
              <a:gdLst>
                <a:gd name="connsiteX0" fmla="*/ 0 w 200025"/>
                <a:gd name="connsiteY0" fmla="*/ 0 h 0"/>
                <a:gd name="connsiteX1" fmla="*/ 200025 w 200025"/>
                <a:gd name="connsiteY1" fmla="*/ 0 h 0"/>
              </a:gdLst>
              <a:ahLst/>
              <a:cxnLst>
                <a:cxn ang="0">
                  <a:pos x="connsiteX0" y="connsiteY0"/>
                </a:cxn>
                <a:cxn ang="0">
                  <a:pos x="connsiteX1" y="connsiteY1"/>
                </a:cxn>
              </a:cxnLst>
              <a:rect l="l" t="t" r="r" b="b"/>
              <a:pathLst>
                <a:path w="200025">
                  <a:moveTo>
                    <a:pt x="0" y="0"/>
                  </a:moveTo>
                  <a:lnTo>
                    <a:pt x="200025" y="0"/>
                  </a:lnTo>
                </a:path>
              </a:pathLst>
            </a:custGeom>
            <a:noFill/>
            <a:ln w="15875" cap="rnd">
              <a:solidFill>
                <a:schemeClr val="tx2"/>
              </a:solidFill>
              <a:prstDash val="solid"/>
              <a:round/>
            </a:ln>
          </p:spPr>
          <p:txBody>
            <a:bodyPr rtlCol="0" anchor="ctr"/>
            <a:lstStyle/>
            <a:p>
              <a:endParaRPr lang="en-GB"/>
            </a:p>
          </p:txBody>
        </p:sp>
        <p:sp>
          <p:nvSpPr>
            <p:cNvPr id="291" name="Freeform: Shape 290">
              <a:extLst>
                <a:ext uri="{FF2B5EF4-FFF2-40B4-BE49-F238E27FC236}">
                  <a16:creationId xmlns:a16="http://schemas.microsoft.com/office/drawing/2014/main" id="{096BC2DF-5F04-F2DB-1577-727E88F33718}"/>
                </a:ext>
              </a:extLst>
            </p:cNvPr>
            <p:cNvSpPr/>
            <p:nvPr/>
          </p:nvSpPr>
          <p:spPr>
            <a:xfrm>
              <a:off x="2946084" y="2457166"/>
              <a:ext cx="200025" cy="133350"/>
            </a:xfrm>
            <a:custGeom>
              <a:avLst/>
              <a:gdLst>
                <a:gd name="connsiteX0" fmla="*/ 200025 w 200025"/>
                <a:gd name="connsiteY0" fmla="*/ 82868 h 133350"/>
                <a:gd name="connsiteX1" fmla="*/ 200025 w 200025"/>
                <a:gd name="connsiteY1" fmla="*/ 128587 h 133350"/>
                <a:gd name="connsiteX2" fmla="*/ 190500 w 200025"/>
                <a:gd name="connsiteY2" fmla="*/ 138112 h 133350"/>
                <a:gd name="connsiteX3" fmla="*/ 9525 w 200025"/>
                <a:gd name="connsiteY3" fmla="*/ 138112 h 133350"/>
                <a:gd name="connsiteX4" fmla="*/ 0 w 200025"/>
                <a:gd name="connsiteY4" fmla="*/ 128587 h 133350"/>
                <a:gd name="connsiteX5" fmla="*/ 0 w 200025"/>
                <a:gd name="connsiteY5" fmla="*/ 9525 h 133350"/>
                <a:gd name="connsiteX6" fmla="*/ 9525 w 200025"/>
                <a:gd name="connsiteY6" fmla="*/ 0 h 133350"/>
                <a:gd name="connsiteX7" fmla="*/ 85725 w 200025"/>
                <a:gd name="connsiteY7" fmla="*/ 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0025" h="133350">
                  <a:moveTo>
                    <a:pt x="200025" y="82868"/>
                  </a:moveTo>
                  <a:lnTo>
                    <a:pt x="200025" y="128587"/>
                  </a:lnTo>
                  <a:cubicBezTo>
                    <a:pt x="200025" y="133350"/>
                    <a:pt x="196215" y="138112"/>
                    <a:pt x="190500" y="138112"/>
                  </a:cubicBezTo>
                  <a:lnTo>
                    <a:pt x="9525" y="138112"/>
                  </a:lnTo>
                  <a:cubicBezTo>
                    <a:pt x="3810" y="138112"/>
                    <a:pt x="0" y="134303"/>
                    <a:pt x="0" y="128587"/>
                  </a:cubicBezTo>
                  <a:lnTo>
                    <a:pt x="0" y="9525"/>
                  </a:lnTo>
                  <a:cubicBezTo>
                    <a:pt x="0" y="4763"/>
                    <a:pt x="3810" y="0"/>
                    <a:pt x="9525" y="0"/>
                  </a:cubicBezTo>
                  <a:lnTo>
                    <a:pt x="85725" y="0"/>
                  </a:lnTo>
                </a:path>
              </a:pathLst>
            </a:custGeom>
            <a:noFill/>
            <a:ln w="15875" cap="rnd">
              <a:solidFill>
                <a:schemeClr val="tx2"/>
              </a:solidFill>
              <a:prstDash val="solid"/>
              <a:round/>
            </a:ln>
          </p:spPr>
          <p:txBody>
            <a:bodyPr rtlCol="0" anchor="ctr"/>
            <a:lstStyle/>
            <a:p>
              <a:endParaRPr lang="en-GB"/>
            </a:p>
          </p:txBody>
        </p:sp>
        <p:sp>
          <p:nvSpPr>
            <p:cNvPr id="292" name="Freeform: Shape 291">
              <a:extLst>
                <a:ext uri="{FF2B5EF4-FFF2-40B4-BE49-F238E27FC236}">
                  <a16:creationId xmlns:a16="http://schemas.microsoft.com/office/drawing/2014/main" id="{DB53EDAF-AF80-E4F9-8F84-8C3E16565A30}"/>
                </a:ext>
              </a:extLst>
            </p:cNvPr>
            <p:cNvSpPr/>
            <p:nvPr/>
          </p:nvSpPr>
          <p:spPr>
            <a:xfrm>
              <a:off x="3017521" y="2595278"/>
              <a:ext cx="9525" cy="28575"/>
            </a:xfrm>
            <a:custGeom>
              <a:avLst/>
              <a:gdLst>
                <a:gd name="connsiteX0" fmla="*/ 0 w 9525"/>
                <a:gd name="connsiteY0" fmla="*/ 36195 h 28575"/>
                <a:gd name="connsiteX1" fmla="*/ 14288 w 9525"/>
                <a:gd name="connsiteY1" fmla="*/ 0 h 28575"/>
              </a:gdLst>
              <a:ahLst/>
              <a:cxnLst>
                <a:cxn ang="0">
                  <a:pos x="connsiteX0" y="connsiteY0"/>
                </a:cxn>
                <a:cxn ang="0">
                  <a:pos x="connsiteX1" y="connsiteY1"/>
                </a:cxn>
              </a:cxnLst>
              <a:rect l="l" t="t" r="r" b="b"/>
              <a:pathLst>
                <a:path w="9525" h="28575">
                  <a:moveTo>
                    <a:pt x="0" y="36195"/>
                  </a:moveTo>
                  <a:cubicBezTo>
                    <a:pt x="8572" y="25718"/>
                    <a:pt x="13335" y="13335"/>
                    <a:pt x="14288" y="0"/>
                  </a:cubicBezTo>
                </a:path>
              </a:pathLst>
            </a:custGeom>
            <a:noFill/>
            <a:ln w="15875" cap="rnd">
              <a:solidFill>
                <a:schemeClr val="tx2"/>
              </a:solidFill>
              <a:prstDash val="solid"/>
              <a:round/>
            </a:ln>
          </p:spPr>
          <p:txBody>
            <a:bodyPr rtlCol="0" anchor="ctr"/>
            <a:lstStyle/>
            <a:p>
              <a:endParaRPr lang="en-GB"/>
            </a:p>
          </p:txBody>
        </p:sp>
        <p:sp>
          <p:nvSpPr>
            <p:cNvPr id="293" name="Freeform: Shape 292">
              <a:extLst>
                <a:ext uri="{FF2B5EF4-FFF2-40B4-BE49-F238E27FC236}">
                  <a16:creationId xmlns:a16="http://schemas.microsoft.com/office/drawing/2014/main" id="{20A15B0F-032B-1BE7-0365-04C3FD53C623}"/>
                </a:ext>
              </a:extLst>
            </p:cNvPr>
            <p:cNvSpPr/>
            <p:nvPr/>
          </p:nvSpPr>
          <p:spPr>
            <a:xfrm>
              <a:off x="3060384" y="2595278"/>
              <a:ext cx="9525" cy="28575"/>
            </a:xfrm>
            <a:custGeom>
              <a:avLst/>
              <a:gdLst>
                <a:gd name="connsiteX0" fmla="*/ 14288 w 9525"/>
                <a:gd name="connsiteY0" fmla="*/ 36195 h 28575"/>
                <a:gd name="connsiteX1" fmla="*/ 0 w 9525"/>
                <a:gd name="connsiteY1" fmla="*/ 0 h 28575"/>
              </a:gdLst>
              <a:ahLst/>
              <a:cxnLst>
                <a:cxn ang="0">
                  <a:pos x="connsiteX0" y="connsiteY0"/>
                </a:cxn>
                <a:cxn ang="0">
                  <a:pos x="connsiteX1" y="connsiteY1"/>
                </a:cxn>
              </a:cxnLst>
              <a:rect l="l" t="t" r="r" b="b"/>
              <a:pathLst>
                <a:path w="9525" h="28575">
                  <a:moveTo>
                    <a:pt x="14288" y="36195"/>
                  </a:moveTo>
                  <a:cubicBezTo>
                    <a:pt x="5715" y="25718"/>
                    <a:pt x="953" y="13335"/>
                    <a:pt x="0" y="0"/>
                  </a:cubicBezTo>
                </a:path>
              </a:pathLst>
            </a:custGeom>
            <a:noFill/>
            <a:ln w="15875" cap="rnd">
              <a:solidFill>
                <a:schemeClr val="tx2"/>
              </a:solidFill>
              <a:prstDash val="solid"/>
              <a:round/>
            </a:ln>
          </p:spPr>
          <p:txBody>
            <a:bodyPr rtlCol="0" anchor="ctr"/>
            <a:lstStyle/>
            <a:p>
              <a:endParaRPr lang="en-GB"/>
            </a:p>
          </p:txBody>
        </p:sp>
        <p:sp>
          <p:nvSpPr>
            <p:cNvPr id="294" name="Freeform: Shape 293">
              <a:extLst>
                <a:ext uri="{FF2B5EF4-FFF2-40B4-BE49-F238E27FC236}">
                  <a16:creationId xmlns:a16="http://schemas.microsoft.com/office/drawing/2014/main" id="{9364F720-1518-6A47-2DF5-38F33EEDC5A2}"/>
                </a:ext>
              </a:extLst>
            </p:cNvPr>
            <p:cNvSpPr/>
            <p:nvPr/>
          </p:nvSpPr>
          <p:spPr>
            <a:xfrm>
              <a:off x="3003234" y="2631473"/>
              <a:ext cx="85725" cy="9525"/>
            </a:xfrm>
            <a:custGeom>
              <a:avLst/>
              <a:gdLst>
                <a:gd name="connsiteX0" fmla="*/ 0 w 85725"/>
                <a:gd name="connsiteY0" fmla="*/ 0 h 0"/>
                <a:gd name="connsiteX1" fmla="*/ 85725 w 85725"/>
                <a:gd name="connsiteY1" fmla="*/ 0 h 0"/>
              </a:gdLst>
              <a:ahLst/>
              <a:cxnLst>
                <a:cxn ang="0">
                  <a:pos x="connsiteX0" y="connsiteY0"/>
                </a:cxn>
                <a:cxn ang="0">
                  <a:pos x="connsiteX1" y="connsiteY1"/>
                </a:cxn>
              </a:cxnLst>
              <a:rect l="l" t="t" r="r" b="b"/>
              <a:pathLst>
                <a:path w="85725">
                  <a:moveTo>
                    <a:pt x="0" y="0"/>
                  </a:moveTo>
                  <a:lnTo>
                    <a:pt x="85725" y="0"/>
                  </a:lnTo>
                </a:path>
              </a:pathLst>
            </a:custGeom>
            <a:noFill/>
            <a:ln w="15875" cap="rnd">
              <a:solidFill>
                <a:schemeClr val="tx2"/>
              </a:solidFill>
              <a:prstDash val="solid"/>
              <a:round/>
            </a:ln>
          </p:spPr>
          <p:txBody>
            <a:bodyPr rtlCol="0" anchor="ctr"/>
            <a:lstStyle/>
            <a:p>
              <a:endParaRPr lang="en-GB"/>
            </a:p>
          </p:txBody>
        </p:sp>
      </p:grpSp>
      <p:pic>
        <p:nvPicPr>
          <p:cNvPr id="304" name="Graphic 303">
            <a:extLst>
              <a:ext uri="{FF2B5EF4-FFF2-40B4-BE49-F238E27FC236}">
                <a16:creationId xmlns:a16="http://schemas.microsoft.com/office/drawing/2014/main" id="{37CCDCA4-4764-E449-E94C-986866B7D351}"/>
              </a:ext>
              <a:ext uri="{C183D7F6-B498-43B3-948B-1728B52AA6E4}">
                <adec:decorative xmlns:adec="http://schemas.microsoft.com/office/drawing/2017/decorative" val="1"/>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6863473" y="3676734"/>
            <a:ext cx="419278" cy="419278"/>
          </a:xfrm>
          <a:prstGeom prst="rect">
            <a:avLst/>
          </a:prstGeom>
        </p:spPr>
      </p:pic>
      <p:grpSp>
        <p:nvGrpSpPr>
          <p:cNvPr id="313" name="Group 312">
            <a:extLst>
              <a:ext uri="{FF2B5EF4-FFF2-40B4-BE49-F238E27FC236}">
                <a16:creationId xmlns:a16="http://schemas.microsoft.com/office/drawing/2014/main" id="{587D204C-CFAF-1090-4736-DCE449F91DBA}"/>
              </a:ext>
              <a:ext uri="{C183D7F6-B498-43B3-948B-1728B52AA6E4}">
                <adec:decorative xmlns:adec="http://schemas.microsoft.com/office/drawing/2017/decorative" val="1"/>
              </a:ext>
            </a:extLst>
          </p:cNvPr>
          <p:cNvGrpSpPr/>
          <p:nvPr/>
        </p:nvGrpSpPr>
        <p:grpSpPr>
          <a:xfrm>
            <a:off x="8836842" y="3695878"/>
            <a:ext cx="380990" cy="380990"/>
            <a:chOff x="8836842" y="3695878"/>
            <a:chExt cx="380990" cy="380990"/>
          </a:xfrm>
        </p:grpSpPr>
        <p:sp>
          <p:nvSpPr>
            <p:cNvPr id="305" name="Rectangle: Rounded Corners 304">
              <a:extLst>
                <a:ext uri="{FF2B5EF4-FFF2-40B4-BE49-F238E27FC236}">
                  <a16:creationId xmlns:a16="http://schemas.microsoft.com/office/drawing/2014/main" id="{218FA4D9-DAA7-FE53-078D-3DA473836DEB}"/>
                </a:ext>
              </a:extLst>
            </p:cNvPr>
            <p:cNvSpPr/>
            <p:nvPr/>
          </p:nvSpPr>
          <p:spPr bwMode="auto">
            <a:xfrm>
              <a:off x="8836842" y="3695878"/>
              <a:ext cx="380990" cy="380990"/>
            </a:xfrm>
            <a:prstGeom prst="roundRect">
              <a:avLst/>
            </a:prstGeom>
            <a:noFill/>
            <a:ln w="15875">
              <a:solidFill>
                <a:schemeClr val="tx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nvGrpSpPr>
            <p:cNvPr id="306" name="Group 305">
              <a:extLst>
                <a:ext uri="{FF2B5EF4-FFF2-40B4-BE49-F238E27FC236}">
                  <a16:creationId xmlns:a16="http://schemas.microsoft.com/office/drawing/2014/main" id="{BC890228-6292-CDD4-5FB4-35B62B3D2DE5}"/>
                </a:ext>
              </a:extLst>
            </p:cNvPr>
            <p:cNvGrpSpPr/>
            <p:nvPr/>
          </p:nvGrpSpPr>
          <p:grpSpPr>
            <a:xfrm>
              <a:off x="8889799" y="3742583"/>
              <a:ext cx="275076" cy="287580"/>
              <a:chOff x="2468932" y="2790063"/>
              <a:chExt cx="209550" cy="219075"/>
            </a:xfrm>
          </p:grpSpPr>
          <p:sp>
            <p:nvSpPr>
              <p:cNvPr id="307" name="Freeform: Shape 306">
                <a:extLst>
                  <a:ext uri="{FF2B5EF4-FFF2-40B4-BE49-F238E27FC236}">
                    <a16:creationId xmlns:a16="http://schemas.microsoft.com/office/drawing/2014/main" id="{3D4A90B1-CC58-9B4F-C422-ADDE5D09E65D}"/>
                  </a:ext>
                </a:extLst>
              </p:cNvPr>
              <p:cNvSpPr/>
              <p:nvPr/>
            </p:nvSpPr>
            <p:spPr>
              <a:xfrm>
                <a:off x="2468932" y="2790063"/>
                <a:ext cx="209550" cy="219075"/>
              </a:xfrm>
              <a:custGeom>
                <a:avLst/>
                <a:gdLst>
                  <a:gd name="connsiteX0" fmla="*/ 214693 w 209550"/>
                  <a:gd name="connsiteY0" fmla="*/ 124301 h 219075"/>
                  <a:gd name="connsiteX1" fmla="*/ 218884 w 209550"/>
                  <a:gd name="connsiteY1" fmla="*/ 119539 h 219075"/>
                  <a:gd name="connsiteX2" fmla="*/ 218884 w 209550"/>
                  <a:gd name="connsiteY2" fmla="*/ 99441 h 219075"/>
                  <a:gd name="connsiteX3" fmla="*/ 214693 w 209550"/>
                  <a:gd name="connsiteY3" fmla="*/ 94679 h 219075"/>
                  <a:gd name="connsiteX4" fmla="*/ 193262 w 209550"/>
                  <a:gd name="connsiteY4" fmla="*/ 92012 h 219075"/>
                  <a:gd name="connsiteX5" fmla="*/ 180975 w 209550"/>
                  <a:gd name="connsiteY5" fmla="*/ 62579 h 219075"/>
                  <a:gd name="connsiteX6" fmla="*/ 194310 w 209550"/>
                  <a:gd name="connsiteY6" fmla="*/ 45434 h 219075"/>
                  <a:gd name="connsiteX7" fmla="*/ 193929 w 209550"/>
                  <a:gd name="connsiteY7" fmla="*/ 39148 h 219075"/>
                  <a:gd name="connsiteX8" fmla="*/ 179642 w 209550"/>
                  <a:gd name="connsiteY8" fmla="*/ 24860 h 219075"/>
                  <a:gd name="connsiteX9" fmla="*/ 173355 w 209550"/>
                  <a:gd name="connsiteY9" fmla="*/ 24479 h 219075"/>
                  <a:gd name="connsiteX10" fmla="*/ 156305 w 209550"/>
                  <a:gd name="connsiteY10" fmla="*/ 37910 h 219075"/>
                  <a:gd name="connsiteX11" fmla="*/ 126873 w 209550"/>
                  <a:gd name="connsiteY11" fmla="*/ 25622 h 219075"/>
                  <a:gd name="connsiteX12" fmla="*/ 124206 w 209550"/>
                  <a:gd name="connsiteY12" fmla="*/ 4191 h 219075"/>
                  <a:gd name="connsiteX13" fmla="*/ 119443 w 209550"/>
                  <a:gd name="connsiteY13" fmla="*/ 0 h 219075"/>
                  <a:gd name="connsiteX14" fmla="*/ 99346 w 209550"/>
                  <a:gd name="connsiteY14" fmla="*/ 0 h 219075"/>
                  <a:gd name="connsiteX15" fmla="*/ 94583 w 209550"/>
                  <a:gd name="connsiteY15" fmla="*/ 4191 h 219075"/>
                  <a:gd name="connsiteX16" fmla="*/ 91916 w 209550"/>
                  <a:gd name="connsiteY16" fmla="*/ 25622 h 219075"/>
                  <a:gd name="connsiteX17" fmla="*/ 62484 w 209550"/>
                  <a:gd name="connsiteY17" fmla="*/ 37910 h 219075"/>
                  <a:gd name="connsiteX18" fmla="*/ 45434 w 209550"/>
                  <a:gd name="connsiteY18" fmla="*/ 24670 h 219075"/>
                  <a:gd name="connsiteX19" fmla="*/ 39148 w 209550"/>
                  <a:gd name="connsiteY19" fmla="*/ 25051 h 219075"/>
                  <a:gd name="connsiteX20" fmla="*/ 24860 w 209550"/>
                  <a:gd name="connsiteY20" fmla="*/ 39338 h 219075"/>
                  <a:gd name="connsiteX21" fmla="*/ 24479 w 209550"/>
                  <a:gd name="connsiteY21" fmla="*/ 45625 h 219075"/>
                  <a:gd name="connsiteX22" fmla="*/ 37814 w 209550"/>
                  <a:gd name="connsiteY22" fmla="*/ 62770 h 219075"/>
                  <a:gd name="connsiteX23" fmla="*/ 25622 w 209550"/>
                  <a:gd name="connsiteY23" fmla="*/ 92202 h 219075"/>
                  <a:gd name="connsiteX24" fmla="*/ 4191 w 209550"/>
                  <a:gd name="connsiteY24" fmla="*/ 94869 h 219075"/>
                  <a:gd name="connsiteX25" fmla="*/ 0 w 209550"/>
                  <a:gd name="connsiteY25" fmla="*/ 99631 h 219075"/>
                  <a:gd name="connsiteX26" fmla="*/ 0 w 209550"/>
                  <a:gd name="connsiteY26" fmla="*/ 119729 h 219075"/>
                  <a:gd name="connsiteX27" fmla="*/ 4191 w 209550"/>
                  <a:gd name="connsiteY27" fmla="*/ 124492 h 219075"/>
                  <a:gd name="connsiteX28" fmla="*/ 25622 w 209550"/>
                  <a:gd name="connsiteY28" fmla="*/ 127159 h 219075"/>
                  <a:gd name="connsiteX29" fmla="*/ 37814 w 209550"/>
                  <a:gd name="connsiteY29" fmla="*/ 156591 h 219075"/>
                  <a:gd name="connsiteX30" fmla="*/ 24575 w 209550"/>
                  <a:gd name="connsiteY30" fmla="*/ 173736 h 219075"/>
                  <a:gd name="connsiteX31" fmla="*/ 24955 w 209550"/>
                  <a:gd name="connsiteY31" fmla="*/ 180023 h 219075"/>
                  <a:gd name="connsiteX32" fmla="*/ 39243 w 209550"/>
                  <a:gd name="connsiteY32" fmla="*/ 194310 h 219075"/>
                  <a:gd name="connsiteX33" fmla="*/ 45529 w 209550"/>
                  <a:gd name="connsiteY33" fmla="*/ 194691 h 219075"/>
                  <a:gd name="connsiteX34" fmla="*/ 62675 w 209550"/>
                  <a:gd name="connsiteY34" fmla="*/ 181451 h 219075"/>
                  <a:gd name="connsiteX35" fmla="*/ 92107 w 209550"/>
                  <a:gd name="connsiteY35" fmla="*/ 193739 h 219075"/>
                  <a:gd name="connsiteX36" fmla="*/ 94774 w 209550"/>
                  <a:gd name="connsiteY36" fmla="*/ 215170 h 219075"/>
                  <a:gd name="connsiteX37" fmla="*/ 99536 w 209550"/>
                  <a:gd name="connsiteY37" fmla="*/ 219361 h 219075"/>
                  <a:gd name="connsiteX38" fmla="*/ 119729 w 209550"/>
                  <a:gd name="connsiteY38" fmla="*/ 219361 h 219075"/>
                  <a:gd name="connsiteX39" fmla="*/ 124492 w 209550"/>
                  <a:gd name="connsiteY39" fmla="*/ 215170 h 219075"/>
                  <a:gd name="connsiteX40" fmla="*/ 127159 w 209550"/>
                  <a:gd name="connsiteY40" fmla="*/ 193739 h 219075"/>
                  <a:gd name="connsiteX41" fmla="*/ 156591 w 209550"/>
                  <a:gd name="connsiteY41" fmla="*/ 181451 h 219075"/>
                  <a:gd name="connsiteX42" fmla="*/ 173641 w 209550"/>
                  <a:gd name="connsiteY42" fmla="*/ 194691 h 219075"/>
                  <a:gd name="connsiteX43" fmla="*/ 179927 w 209550"/>
                  <a:gd name="connsiteY43" fmla="*/ 194310 h 219075"/>
                  <a:gd name="connsiteX44" fmla="*/ 194215 w 209550"/>
                  <a:gd name="connsiteY44" fmla="*/ 180023 h 219075"/>
                  <a:gd name="connsiteX45" fmla="*/ 194596 w 209550"/>
                  <a:gd name="connsiteY45" fmla="*/ 173736 h 219075"/>
                  <a:gd name="connsiteX46" fmla="*/ 181261 w 209550"/>
                  <a:gd name="connsiteY46" fmla="*/ 156591 h 219075"/>
                  <a:gd name="connsiteX47" fmla="*/ 193548 w 209550"/>
                  <a:gd name="connsiteY47" fmla="*/ 127159 h 219075"/>
                  <a:gd name="connsiteX48" fmla="*/ 214693 w 209550"/>
                  <a:gd name="connsiteY48" fmla="*/ 124301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09550" h="219075">
                    <a:moveTo>
                      <a:pt x="214693" y="124301"/>
                    </a:moveTo>
                    <a:cubicBezTo>
                      <a:pt x="217075" y="124016"/>
                      <a:pt x="218884" y="121920"/>
                      <a:pt x="218884" y="119539"/>
                    </a:cubicBezTo>
                    <a:lnTo>
                      <a:pt x="218884" y="99441"/>
                    </a:lnTo>
                    <a:cubicBezTo>
                      <a:pt x="218884" y="97060"/>
                      <a:pt x="217075" y="94964"/>
                      <a:pt x="214693" y="94679"/>
                    </a:cubicBezTo>
                    <a:lnTo>
                      <a:pt x="193262" y="92012"/>
                    </a:lnTo>
                    <a:cubicBezTo>
                      <a:pt x="191071" y="81534"/>
                      <a:pt x="186880" y="71533"/>
                      <a:pt x="180975" y="62579"/>
                    </a:cubicBezTo>
                    <a:lnTo>
                      <a:pt x="194310" y="45434"/>
                    </a:lnTo>
                    <a:cubicBezTo>
                      <a:pt x="195739" y="43529"/>
                      <a:pt x="195643" y="40862"/>
                      <a:pt x="193929" y="39148"/>
                    </a:cubicBezTo>
                    <a:lnTo>
                      <a:pt x="179642" y="24860"/>
                    </a:lnTo>
                    <a:cubicBezTo>
                      <a:pt x="177927" y="23146"/>
                      <a:pt x="175260" y="22955"/>
                      <a:pt x="173355" y="24479"/>
                    </a:cubicBezTo>
                    <a:lnTo>
                      <a:pt x="156305" y="37910"/>
                    </a:lnTo>
                    <a:cubicBezTo>
                      <a:pt x="147352" y="32004"/>
                      <a:pt x="137350" y="27813"/>
                      <a:pt x="126873" y="25622"/>
                    </a:cubicBezTo>
                    <a:lnTo>
                      <a:pt x="124206" y="4191"/>
                    </a:lnTo>
                    <a:cubicBezTo>
                      <a:pt x="123920" y="1810"/>
                      <a:pt x="121825" y="0"/>
                      <a:pt x="119443" y="0"/>
                    </a:cubicBezTo>
                    <a:lnTo>
                      <a:pt x="99346" y="0"/>
                    </a:lnTo>
                    <a:cubicBezTo>
                      <a:pt x="96964" y="0"/>
                      <a:pt x="94869" y="1810"/>
                      <a:pt x="94583" y="4191"/>
                    </a:cubicBezTo>
                    <a:lnTo>
                      <a:pt x="91916" y="25622"/>
                    </a:lnTo>
                    <a:cubicBezTo>
                      <a:pt x="81439" y="27813"/>
                      <a:pt x="71438" y="32004"/>
                      <a:pt x="62484" y="37910"/>
                    </a:cubicBezTo>
                    <a:lnTo>
                      <a:pt x="45434" y="24670"/>
                    </a:lnTo>
                    <a:cubicBezTo>
                      <a:pt x="43529" y="23241"/>
                      <a:pt x="40862" y="23336"/>
                      <a:pt x="39148" y="25051"/>
                    </a:cubicBezTo>
                    <a:lnTo>
                      <a:pt x="24860" y="39338"/>
                    </a:lnTo>
                    <a:cubicBezTo>
                      <a:pt x="23146" y="41053"/>
                      <a:pt x="22955" y="43720"/>
                      <a:pt x="24479" y="45625"/>
                    </a:cubicBezTo>
                    <a:lnTo>
                      <a:pt x="37814" y="62770"/>
                    </a:lnTo>
                    <a:cubicBezTo>
                      <a:pt x="31909" y="71723"/>
                      <a:pt x="27718" y="81725"/>
                      <a:pt x="25622" y="92202"/>
                    </a:cubicBezTo>
                    <a:lnTo>
                      <a:pt x="4191" y="94869"/>
                    </a:lnTo>
                    <a:cubicBezTo>
                      <a:pt x="1810" y="95155"/>
                      <a:pt x="0" y="97250"/>
                      <a:pt x="0" y="99631"/>
                    </a:cubicBezTo>
                    <a:lnTo>
                      <a:pt x="0" y="119729"/>
                    </a:lnTo>
                    <a:cubicBezTo>
                      <a:pt x="0" y="122111"/>
                      <a:pt x="1810" y="124206"/>
                      <a:pt x="4191" y="124492"/>
                    </a:cubicBezTo>
                    <a:lnTo>
                      <a:pt x="25622" y="127159"/>
                    </a:lnTo>
                    <a:cubicBezTo>
                      <a:pt x="27813" y="137636"/>
                      <a:pt x="32004" y="147638"/>
                      <a:pt x="37814" y="156591"/>
                    </a:cubicBezTo>
                    <a:lnTo>
                      <a:pt x="24575" y="173736"/>
                    </a:lnTo>
                    <a:cubicBezTo>
                      <a:pt x="23146" y="175641"/>
                      <a:pt x="23241" y="178308"/>
                      <a:pt x="24955" y="180023"/>
                    </a:cubicBezTo>
                    <a:lnTo>
                      <a:pt x="39243" y="194310"/>
                    </a:lnTo>
                    <a:cubicBezTo>
                      <a:pt x="40958" y="196025"/>
                      <a:pt x="43625" y="196215"/>
                      <a:pt x="45529" y="194691"/>
                    </a:cubicBezTo>
                    <a:lnTo>
                      <a:pt x="62675" y="181451"/>
                    </a:lnTo>
                    <a:cubicBezTo>
                      <a:pt x="71628" y="187357"/>
                      <a:pt x="81629" y="191548"/>
                      <a:pt x="92107" y="193739"/>
                    </a:cubicBezTo>
                    <a:lnTo>
                      <a:pt x="94774" y="215170"/>
                    </a:lnTo>
                    <a:cubicBezTo>
                      <a:pt x="95059" y="217551"/>
                      <a:pt x="97155" y="219361"/>
                      <a:pt x="99536" y="219361"/>
                    </a:cubicBezTo>
                    <a:lnTo>
                      <a:pt x="119729" y="219361"/>
                    </a:lnTo>
                    <a:cubicBezTo>
                      <a:pt x="122110" y="219361"/>
                      <a:pt x="124206" y="217551"/>
                      <a:pt x="124492" y="215170"/>
                    </a:cubicBezTo>
                    <a:lnTo>
                      <a:pt x="127159" y="193739"/>
                    </a:lnTo>
                    <a:cubicBezTo>
                      <a:pt x="137636" y="191548"/>
                      <a:pt x="147638" y="187357"/>
                      <a:pt x="156591" y="181451"/>
                    </a:cubicBezTo>
                    <a:lnTo>
                      <a:pt x="173641" y="194691"/>
                    </a:lnTo>
                    <a:cubicBezTo>
                      <a:pt x="175546" y="196120"/>
                      <a:pt x="178213" y="196025"/>
                      <a:pt x="179927" y="194310"/>
                    </a:cubicBezTo>
                    <a:lnTo>
                      <a:pt x="194215" y="180023"/>
                    </a:lnTo>
                    <a:cubicBezTo>
                      <a:pt x="195929" y="178308"/>
                      <a:pt x="196120" y="175641"/>
                      <a:pt x="194596" y="173736"/>
                    </a:cubicBezTo>
                    <a:lnTo>
                      <a:pt x="181261" y="156591"/>
                    </a:lnTo>
                    <a:cubicBezTo>
                      <a:pt x="187166" y="147638"/>
                      <a:pt x="191357" y="137636"/>
                      <a:pt x="193548" y="127159"/>
                    </a:cubicBezTo>
                    <a:lnTo>
                      <a:pt x="214693" y="124301"/>
                    </a:lnTo>
                    <a:close/>
                  </a:path>
                </a:pathLst>
              </a:custGeom>
              <a:noFill/>
              <a:ln w="15875" cap="rnd">
                <a:solidFill>
                  <a:schemeClr val="tx2"/>
                </a:solidFill>
                <a:prstDash val="solid"/>
                <a:round/>
              </a:ln>
            </p:spPr>
            <p:txBody>
              <a:bodyPr rtlCol="0" anchor="ctr"/>
              <a:lstStyle/>
              <a:p>
                <a:endParaRPr lang="en-GB"/>
              </a:p>
            </p:txBody>
          </p:sp>
          <p:sp>
            <p:nvSpPr>
              <p:cNvPr id="308" name="Freeform: Shape 307">
                <a:extLst>
                  <a:ext uri="{FF2B5EF4-FFF2-40B4-BE49-F238E27FC236}">
                    <a16:creationId xmlns:a16="http://schemas.microsoft.com/office/drawing/2014/main" id="{121E39F9-453B-CF67-438F-1AADD6E3E5DC}"/>
                  </a:ext>
                </a:extLst>
              </p:cNvPr>
              <p:cNvSpPr/>
              <p:nvPr/>
            </p:nvSpPr>
            <p:spPr>
              <a:xfrm>
                <a:off x="2516366" y="2837688"/>
                <a:ext cx="123825" cy="123825"/>
              </a:xfrm>
              <a:custGeom>
                <a:avLst/>
                <a:gdLst>
                  <a:gd name="connsiteX0" fmla="*/ 61913 w 123825"/>
                  <a:gd name="connsiteY0" fmla="*/ 123825 h 123825"/>
                  <a:gd name="connsiteX1" fmla="*/ 123825 w 123825"/>
                  <a:gd name="connsiteY1" fmla="*/ 61913 h 123825"/>
                  <a:gd name="connsiteX2" fmla="*/ 61913 w 123825"/>
                  <a:gd name="connsiteY2" fmla="*/ 0 h 123825"/>
                  <a:gd name="connsiteX3" fmla="*/ 0 w 123825"/>
                  <a:gd name="connsiteY3" fmla="*/ 61913 h 123825"/>
                  <a:gd name="connsiteX4" fmla="*/ 61913 w 123825"/>
                  <a:gd name="connsiteY4" fmla="*/ 123825 h 123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 h="123825">
                    <a:moveTo>
                      <a:pt x="61913" y="123825"/>
                    </a:moveTo>
                    <a:cubicBezTo>
                      <a:pt x="96107" y="123825"/>
                      <a:pt x="123825" y="96107"/>
                      <a:pt x="123825" y="61913"/>
                    </a:cubicBezTo>
                    <a:cubicBezTo>
                      <a:pt x="123825" y="27718"/>
                      <a:pt x="96107" y="0"/>
                      <a:pt x="61913" y="0"/>
                    </a:cubicBezTo>
                    <a:cubicBezTo>
                      <a:pt x="27718" y="0"/>
                      <a:pt x="0" y="27718"/>
                      <a:pt x="0" y="61913"/>
                    </a:cubicBezTo>
                    <a:cubicBezTo>
                      <a:pt x="0" y="96107"/>
                      <a:pt x="27718" y="123825"/>
                      <a:pt x="61913" y="123825"/>
                    </a:cubicBezTo>
                    <a:close/>
                  </a:path>
                </a:pathLst>
              </a:custGeom>
              <a:noFill/>
              <a:ln w="15875" cap="rnd">
                <a:solidFill>
                  <a:schemeClr val="tx2"/>
                </a:solidFill>
                <a:prstDash val="solid"/>
                <a:round/>
              </a:ln>
            </p:spPr>
            <p:txBody>
              <a:bodyPr rtlCol="0" anchor="ctr"/>
              <a:lstStyle/>
              <a:p>
                <a:endParaRPr lang="en-GB"/>
              </a:p>
            </p:txBody>
          </p:sp>
          <p:sp>
            <p:nvSpPr>
              <p:cNvPr id="309" name="Freeform: Shape 308">
                <a:extLst>
                  <a:ext uri="{FF2B5EF4-FFF2-40B4-BE49-F238E27FC236}">
                    <a16:creationId xmlns:a16="http://schemas.microsoft.com/office/drawing/2014/main" id="{FB4D05B0-8DE7-6DB6-EEE3-154940838D88}"/>
                  </a:ext>
                </a:extLst>
              </p:cNvPr>
              <p:cNvSpPr/>
              <p:nvPr/>
            </p:nvSpPr>
            <p:spPr>
              <a:xfrm>
                <a:off x="2578279" y="2837688"/>
                <a:ext cx="9525" cy="47625"/>
              </a:xfrm>
              <a:custGeom>
                <a:avLst/>
                <a:gdLst>
                  <a:gd name="connsiteX0" fmla="*/ 0 w 0"/>
                  <a:gd name="connsiteY0" fmla="*/ 0 h 47625"/>
                  <a:gd name="connsiteX1" fmla="*/ 0 w 0"/>
                  <a:gd name="connsiteY1" fmla="*/ 47625 h 47625"/>
                </a:gdLst>
                <a:ahLst/>
                <a:cxnLst>
                  <a:cxn ang="0">
                    <a:pos x="connsiteX0" y="connsiteY0"/>
                  </a:cxn>
                  <a:cxn ang="0">
                    <a:pos x="connsiteX1" y="connsiteY1"/>
                  </a:cxn>
                </a:cxnLst>
                <a:rect l="l" t="t" r="r" b="b"/>
                <a:pathLst>
                  <a:path h="47625">
                    <a:moveTo>
                      <a:pt x="0" y="0"/>
                    </a:moveTo>
                    <a:lnTo>
                      <a:pt x="0" y="47625"/>
                    </a:lnTo>
                  </a:path>
                </a:pathLst>
              </a:custGeom>
              <a:noFill/>
              <a:ln w="15875" cap="rnd">
                <a:solidFill>
                  <a:schemeClr val="tx2"/>
                </a:solidFill>
                <a:prstDash val="solid"/>
                <a:round/>
              </a:ln>
            </p:spPr>
            <p:txBody>
              <a:bodyPr rtlCol="0" anchor="ctr"/>
              <a:lstStyle/>
              <a:p>
                <a:endParaRPr lang="en-GB"/>
              </a:p>
            </p:txBody>
          </p:sp>
          <p:sp>
            <p:nvSpPr>
              <p:cNvPr id="310" name="Freeform: Shape 309">
                <a:extLst>
                  <a:ext uri="{FF2B5EF4-FFF2-40B4-BE49-F238E27FC236}">
                    <a16:creationId xmlns:a16="http://schemas.microsoft.com/office/drawing/2014/main" id="{F6D28F12-DB3D-8819-2F36-B1A0DCA26FD1}"/>
                  </a:ext>
                </a:extLst>
              </p:cNvPr>
              <p:cNvSpPr/>
              <p:nvPr/>
            </p:nvSpPr>
            <p:spPr>
              <a:xfrm>
                <a:off x="2563991" y="2885313"/>
                <a:ext cx="28575" cy="28575"/>
              </a:xfrm>
              <a:custGeom>
                <a:avLst/>
                <a:gdLst>
                  <a:gd name="connsiteX0" fmla="*/ 14288 w 28575"/>
                  <a:gd name="connsiteY0" fmla="*/ 28575 h 28575"/>
                  <a:gd name="connsiteX1" fmla="*/ 28575 w 28575"/>
                  <a:gd name="connsiteY1" fmla="*/ 14288 h 28575"/>
                  <a:gd name="connsiteX2" fmla="*/ 14288 w 28575"/>
                  <a:gd name="connsiteY2" fmla="*/ 0 h 28575"/>
                  <a:gd name="connsiteX3" fmla="*/ 0 w 28575"/>
                  <a:gd name="connsiteY3" fmla="*/ 14288 h 28575"/>
                  <a:gd name="connsiteX4" fmla="*/ 14288 w 28575"/>
                  <a:gd name="connsiteY4" fmla="*/ 28575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4288" y="28575"/>
                    </a:moveTo>
                    <a:cubicBezTo>
                      <a:pt x="22193" y="28575"/>
                      <a:pt x="28575" y="22193"/>
                      <a:pt x="28575" y="14288"/>
                    </a:cubicBezTo>
                    <a:cubicBezTo>
                      <a:pt x="28575" y="6382"/>
                      <a:pt x="22193" y="0"/>
                      <a:pt x="14288" y="0"/>
                    </a:cubicBezTo>
                    <a:cubicBezTo>
                      <a:pt x="6382" y="0"/>
                      <a:pt x="0" y="6382"/>
                      <a:pt x="0" y="14288"/>
                    </a:cubicBezTo>
                    <a:cubicBezTo>
                      <a:pt x="0" y="22193"/>
                      <a:pt x="6382" y="28575"/>
                      <a:pt x="14288" y="28575"/>
                    </a:cubicBezTo>
                    <a:close/>
                  </a:path>
                </a:pathLst>
              </a:custGeom>
              <a:noFill/>
              <a:ln w="15875" cap="rnd">
                <a:solidFill>
                  <a:schemeClr val="tx2"/>
                </a:solidFill>
                <a:prstDash val="solid"/>
                <a:round/>
              </a:ln>
            </p:spPr>
            <p:txBody>
              <a:bodyPr rtlCol="0" anchor="ctr"/>
              <a:lstStyle/>
              <a:p>
                <a:endParaRPr lang="en-GB"/>
              </a:p>
            </p:txBody>
          </p:sp>
          <p:sp>
            <p:nvSpPr>
              <p:cNvPr id="311" name="Freeform: Shape 310">
                <a:extLst>
                  <a:ext uri="{FF2B5EF4-FFF2-40B4-BE49-F238E27FC236}">
                    <a16:creationId xmlns:a16="http://schemas.microsoft.com/office/drawing/2014/main" id="{325B8123-22EA-D67E-9BE4-036306CB0419}"/>
                  </a:ext>
                </a:extLst>
              </p:cNvPr>
              <p:cNvSpPr/>
              <p:nvPr/>
            </p:nvSpPr>
            <p:spPr>
              <a:xfrm>
                <a:off x="2589519" y="2908459"/>
                <a:ext cx="28575" cy="28575"/>
              </a:xfrm>
              <a:custGeom>
                <a:avLst/>
                <a:gdLst>
                  <a:gd name="connsiteX0" fmla="*/ 0 w 28575"/>
                  <a:gd name="connsiteY0" fmla="*/ 0 h 28575"/>
                  <a:gd name="connsiteX1" fmla="*/ 37433 w 28575"/>
                  <a:gd name="connsiteY1" fmla="*/ 29432 h 28575"/>
                </a:gdLst>
                <a:ahLst/>
                <a:cxnLst>
                  <a:cxn ang="0">
                    <a:pos x="connsiteX0" y="connsiteY0"/>
                  </a:cxn>
                  <a:cxn ang="0">
                    <a:pos x="connsiteX1" y="connsiteY1"/>
                  </a:cxn>
                </a:cxnLst>
                <a:rect l="l" t="t" r="r" b="b"/>
                <a:pathLst>
                  <a:path w="28575" h="28575">
                    <a:moveTo>
                      <a:pt x="0" y="0"/>
                    </a:moveTo>
                    <a:lnTo>
                      <a:pt x="37433" y="29432"/>
                    </a:lnTo>
                  </a:path>
                </a:pathLst>
              </a:custGeom>
              <a:noFill/>
              <a:ln w="15875" cap="rnd">
                <a:solidFill>
                  <a:schemeClr val="tx2"/>
                </a:solidFill>
                <a:prstDash val="solid"/>
                <a:round/>
              </a:ln>
            </p:spPr>
            <p:txBody>
              <a:bodyPr rtlCol="0" anchor="ctr"/>
              <a:lstStyle/>
              <a:p>
                <a:endParaRPr lang="en-GB"/>
              </a:p>
            </p:txBody>
          </p:sp>
          <p:sp>
            <p:nvSpPr>
              <p:cNvPr id="312" name="Freeform: Shape 311">
                <a:extLst>
                  <a:ext uri="{FF2B5EF4-FFF2-40B4-BE49-F238E27FC236}">
                    <a16:creationId xmlns:a16="http://schemas.microsoft.com/office/drawing/2014/main" id="{640B6A9C-199C-A24D-23A3-596B93D5A016}"/>
                  </a:ext>
                </a:extLst>
              </p:cNvPr>
              <p:cNvSpPr/>
              <p:nvPr/>
            </p:nvSpPr>
            <p:spPr>
              <a:xfrm>
                <a:off x="2529606" y="2908459"/>
                <a:ext cx="28575" cy="28575"/>
              </a:xfrm>
              <a:custGeom>
                <a:avLst/>
                <a:gdLst>
                  <a:gd name="connsiteX0" fmla="*/ 37433 w 28575"/>
                  <a:gd name="connsiteY0" fmla="*/ 0 h 28575"/>
                  <a:gd name="connsiteX1" fmla="*/ 0 w 28575"/>
                  <a:gd name="connsiteY1" fmla="*/ 29432 h 28575"/>
                </a:gdLst>
                <a:ahLst/>
                <a:cxnLst>
                  <a:cxn ang="0">
                    <a:pos x="connsiteX0" y="connsiteY0"/>
                  </a:cxn>
                  <a:cxn ang="0">
                    <a:pos x="connsiteX1" y="connsiteY1"/>
                  </a:cxn>
                </a:cxnLst>
                <a:rect l="l" t="t" r="r" b="b"/>
                <a:pathLst>
                  <a:path w="28575" h="28575">
                    <a:moveTo>
                      <a:pt x="37433" y="0"/>
                    </a:moveTo>
                    <a:lnTo>
                      <a:pt x="0" y="29432"/>
                    </a:lnTo>
                  </a:path>
                </a:pathLst>
              </a:custGeom>
              <a:noFill/>
              <a:ln w="15875" cap="rnd">
                <a:solidFill>
                  <a:schemeClr val="tx2"/>
                </a:solidFill>
                <a:prstDash val="solid"/>
                <a:round/>
              </a:ln>
            </p:spPr>
            <p:txBody>
              <a:bodyPr rtlCol="0" anchor="ctr"/>
              <a:lstStyle/>
              <a:p>
                <a:endParaRPr lang="en-GB"/>
              </a:p>
            </p:txBody>
          </p:sp>
        </p:grpSp>
      </p:grpSp>
      <p:sp>
        <p:nvSpPr>
          <p:cNvPr id="320" name="Freeform: Shape 319">
            <a:hlinkClick r:id="rId15" action="ppaction://hlinksldjump"/>
            <a:extLst>
              <a:ext uri="{FF2B5EF4-FFF2-40B4-BE49-F238E27FC236}">
                <a16:creationId xmlns:a16="http://schemas.microsoft.com/office/drawing/2014/main" id="{93BC11AB-11E7-3F51-684B-B80EA3C9861F}"/>
              </a:ext>
              <a:ext uri="{C183D7F6-B498-43B3-948B-1728B52AA6E4}">
                <adec:decorative xmlns:adec="http://schemas.microsoft.com/office/drawing/2017/decorative" val="1"/>
              </a:ext>
            </a:extLst>
          </p:cNvPr>
          <p:cNvSpPr/>
          <p:nvPr/>
        </p:nvSpPr>
        <p:spPr bwMode="auto">
          <a:xfrm>
            <a:off x="0" y="888087"/>
            <a:ext cx="12192000" cy="5969913"/>
          </a:xfrm>
          <a:custGeom>
            <a:avLst/>
            <a:gdLst>
              <a:gd name="connsiteX0" fmla="*/ 9802570 w 12192000"/>
              <a:gd name="connsiteY0" fmla="*/ 4018503 h 5969913"/>
              <a:gd name="connsiteX1" fmla="*/ 9506834 w 12192000"/>
              <a:gd name="connsiteY1" fmla="*/ 4314239 h 5969913"/>
              <a:gd name="connsiteX2" fmla="*/ 9802570 w 12192000"/>
              <a:gd name="connsiteY2" fmla="*/ 4609975 h 5969913"/>
              <a:gd name="connsiteX3" fmla="*/ 10098306 w 12192000"/>
              <a:gd name="connsiteY3" fmla="*/ 4314239 h 5969913"/>
              <a:gd name="connsiteX4" fmla="*/ 9802570 w 12192000"/>
              <a:gd name="connsiteY4" fmla="*/ 4018503 h 5969913"/>
              <a:gd name="connsiteX5" fmla="*/ 7845135 w 12192000"/>
              <a:gd name="connsiteY5" fmla="*/ 4018503 h 5969913"/>
              <a:gd name="connsiteX6" fmla="*/ 7549399 w 12192000"/>
              <a:gd name="connsiteY6" fmla="*/ 4314239 h 5969913"/>
              <a:gd name="connsiteX7" fmla="*/ 7845135 w 12192000"/>
              <a:gd name="connsiteY7" fmla="*/ 4609975 h 5969913"/>
              <a:gd name="connsiteX8" fmla="*/ 8140871 w 12192000"/>
              <a:gd name="connsiteY8" fmla="*/ 4314239 h 5969913"/>
              <a:gd name="connsiteX9" fmla="*/ 7845135 w 12192000"/>
              <a:gd name="connsiteY9" fmla="*/ 4018503 h 5969913"/>
              <a:gd name="connsiteX10" fmla="*/ 5901239 w 12192000"/>
              <a:gd name="connsiteY10" fmla="*/ 4018503 h 5969913"/>
              <a:gd name="connsiteX11" fmla="*/ 5605503 w 12192000"/>
              <a:gd name="connsiteY11" fmla="*/ 4314239 h 5969913"/>
              <a:gd name="connsiteX12" fmla="*/ 5901239 w 12192000"/>
              <a:gd name="connsiteY12" fmla="*/ 4609975 h 5969913"/>
              <a:gd name="connsiteX13" fmla="*/ 6196975 w 12192000"/>
              <a:gd name="connsiteY13" fmla="*/ 4314239 h 5969913"/>
              <a:gd name="connsiteX14" fmla="*/ 5901239 w 12192000"/>
              <a:gd name="connsiteY14" fmla="*/ 4018503 h 5969913"/>
              <a:gd name="connsiteX15" fmla="*/ 3931002 w 12192000"/>
              <a:gd name="connsiteY15" fmla="*/ 4018503 h 5969913"/>
              <a:gd name="connsiteX16" fmla="*/ 3635266 w 12192000"/>
              <a:gd name="connsiteY16" fmla="*/ 4314239 h 5969913"/>
              <a:gd name="connsiteX17" fmla="*/ 3931002 w 12192000"/>
              <a:gd name="connsiteY17" fmla="*/ 4609975 h 5969913"/>
              <a:gd name="connsiteX18" fmla="*/ 4226738 w 12192000"/>
              <a:gd name="connsiteY18" fmla="*/ 4314239 h 5969913"/>
              <a:gd name="connsiteX19" fmla="*/ 3931002 w 12192000"/>
              <a:gd name="connsiteY19" fmla="*/ 4018503 h 5969913"/>
              <a:gd name="connsiteX20" fmla="*/ 0 w 12192000"/>
              <a:gd name="connsiteY20" fmla="*/ 0 h 5969913"/>
              <a:gd name="connsiteX21" fmla="*/ 12192000 w 12192000"/>
              <a:gd name="connsiteY21" fmla="*/ 0 h 5969913"/>
              <a:gd name="connsiteX22" fmla="*/ 12192000 w 12192000"/>
              <a:gd name="connsiteY22" fmla="*/ 5969913 h 5969913"/>
              <a:gd name="connsiteX23" fmla="*/ 0 w 12192000"/>
              <a:gd name="connsiteY23" fmla="*/ 5969913 h 596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192000" h="5969913">
                <a:moveTo>
                  <a:pt x="9802570" y="4018503"/>
                </a:moveTo>
                <a:cubicBezTo>
                  <a:pt x="9639240" y="4018503"/>
                  <a:pt x="9506834" y="4150909"/>
                  <a:pt x="9506834" y="4314239"/>
                </a:cubicBezTo>
                <a:cubicBezTo>
                  <a:pt x="9506834" y="4477569"/>
                  <a:pt x="9639240" y="4609975"/>
                  <a:pt x="9802570" y="4609975"/>
                </a:cubicBezTo>
                <a:cubicBezTo>
                  <a:pt x="9965900" y="4609975"/>
                  <a:pt x="10098306" y="4477569"/>
                  <a:pt x="10098306" y="4314239"/>
                </a:cubicBezTo>
                <a:cubicBezTo>
                  <a:pt x="10098306" y="4150909"/>
                  <a:pt x="9965900" y="4018503"/>
                  <a:pt x="9802570" y="4018503"/>
                </a:cubicBezTo>
                <a:close/>
                <a:moveTo>
                  <a:pt x="7845135" y="4018503"/>
                </a:moveTo>
                <a:cubicBezTo>
                  <a:pt x="7681805" y="4018503"/>
                  <a:pt x="7549399" y="4150909"/>
                  <a:pt x="7549399" y="4314239"/>
                </a:cubicBezTo>
                <a:cubicBezTo>
                  <a:pt x="7549399" y="4477569"/>
                  <a:pt x="7681805" y="4609975"/>
                  <a:pt x="7845135" y="4609975"/>
                </a:cubicBezTo>
                <a:cubicBezTo>
                  <a:pt x="8008465" y="4609975"/>
                  <a:pt x="8140871" y="4477569"/>
                  <a:pt x="8140871" y="4314239"/>
                </a:cubicBezTo>
                <a:cubicBezTo>
                  <a:pt x="8140871" y="4150909"/>
                  <a:pt x="8008465" y="4018503"/>
                  <a:pt x="7845135" y="4018503"/>
                </a:cubicBezTo>
                <a:close/>
                <a:moveTo>
                  <a:pt x="5901239" y="4018503"/>
                </a:moveTo>
                <a:cubicBezTo>
                  <a:pt x="5737909" y="4018503"/>
                  <a:pt x="5605503" y="4150909"/>
                  <a:pt x="5605503" y="4314239"/>
                </a:cubicBezTo>
                <a:cubicBezTo>
                  <a:pt x="5605503" y="4477569"/>
                  <a:pt x="5737909" y="4609975"/>
                  <a:pt x="5901239" y="4609975"/>
                </a:cubicBezTo>
                <a:cubicBezTo>
                  <a:pt x="6064569" y="4609975"/>
                  <a:pt x="6196975" y="4477569"/>
                  <a:pt x="6196975" y="4314239"/>
                </a:cubicBezTo>
                <a:cubicBezTo>
                  <a:pt x="6196975" y="4150909"/>
                  <a:pt x="6064569" y="4018503"/>
                  <a:pt x="5901239" y="4018503"/>
                </a:cubicBezTo>
                <a:close/>
                <a:moveTo>
                  <a:pt x="3931002" y="4018503"/>
                </a:moveTo>
                <a:cubicBezTo>
                  <a:pt x="3767672" y="4018503"/>
                  <a:pt x="3635266" y="4150909"/>
                  <a:pt x="3635266" y="4314239"/>
                </a:cubicBezTo>
                <a:cubicBezTo>
                  <a:pt x="3635266" y="4477569"/>
                  <a:pt x="3767672" y="4609975"/>
                  <a:pt x="3931002" y="4609975"/>
                </a:cubicBezTo>
                <a:cubicBezTo>
                  <a:pt x="4094332" y="4609975"/>
                  <a:pt x="4226738" y="4477569"/>
                  <a:pt x="4226738" y="4314239"/>
                </a:cubicBezTo>
                <a:cubicBezTo>
                  <a:pt x="4226738" y="4150909"/>
                  <a:pt x="4094332" y="4018503"/>
                  <a:pt x="3931002" y="4018503"/>
                </a:cubicBezTo>
                <a:close/>
                <a:moveTo>
                  <a:pt x="0" y="0"/>
                </a:moveTo>
                <a:lnTo>
                  <a:pt x="12192000" y="0"/>
                </a:lnTo>
                <a:lnTo>
                  <a:pt x="12192000" y="5969913"/>
                </a:lnTo>
                <a:lnTo>
                  <a:pt x="0" y="5969913"/>
                </a:lnTo>
                <a:close/>
              </a:path>
            </a:pathLst>
          </a:custGeom>
          <a:solidFill>
            <a:srgbClr val="FEF000">
              <a:alpha val="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a:solidFill>
                <a:srgbClr val="FFFFFF"/>
              </a:solidFill>
              <a:cs typeface="Segoe UI" pitchFamily="34" charset="0"/>
            </a:endParaRPr>
          </a:p>
        </p:txBody>
      </p:sp>
    </p:spTree>
    <p:extLst>
      <p:ext uri="{BB962C8B-B14F-4D97-AF65-F5344CB8AC3E}">
        <p14:creationId xmlns:p14="http://schemas.microsoft.com/office/powerpoint/2010/main" val="342737863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par>
                                <p:cTn id="8" presetID="42" presetClass="path" presetSubtype="0" decel="100000" fill="hold" grpId="1" nodeType="withEffect">
                                  <p:stCondLst>
                                    <p:cond delay="100"/>
                                  </p:stCondLst>
                                  <p:childTnLst>
                                    <p:animMotion origin="layout" path="M 6.25E-7 0.03889 L 6.25E-7 1.48148E-6 " pathEditMode="relative" rAng="0" ptsTypes="AA">
                                      <p:cBhvr>
                                        <p:cTn id="9" dur="750" fill="hold"/>
                                        <p:tgtEl>
                                          <p:spTgt spid="9"/>
                                        </p:tgtEl>
                                        <p:attrNameLst>
                                          <p:attrName>ppt_x</p:attrName>
                                          <p:attrName>ppt_y</p:attrName>
                                        </p:attrNameLst>
                                      </p:cBhvr>
                                      <p:rCtr x="0" y="-1944"/>
                                    </p:animMotion>
                                  </p:childTnLst>
                                </p:cTn>
                              </p:par>
                              <p:par>
                                <p:cTn id="10" presetID="10" presetClass="entr" presetSubtype="0" fill="hold" grpId="0" nodeType="withEffect">
                                  <p:stCondLst>
                                    <p:cond delay="25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750"/>
                                        <p:tgtEl>
                                          <p:spTgt spid="27"/>
                                        </p:tgtEl>
                                      </p:cBhvr>
                                    </p:animEffect>
                                  </p:childTnLst>
                                </p:cTn>
                              </p:par>
                              <p:par>
                                <p:cTn id="13" presetID="42" presetClass="path" presetSubtype="0" decel="100000" fill="hold" grpId="1" nodeType="withEffect">
                                  <p:stCondLst>
                                    <p:cond delay="250"/>
                                  </p:stCondLst>
                                  <p:childTnLst>
                                    <p:animMotion origin="layout" path="M 6.25E-7 0.03889 L 6.25E-7 1.48148E-6 " pathEditMode="relative" rAng="0" ptsTypes="AA">
                                      <p:cBhvr>
                                        <p:cTn id="14" dur="750" fill="hold"/>
                                        <p:tgtEl>
                                          <p:spTgt spid="27"/>
                                        </p:tgtEl>
                                        <p:attrNameLst>
                                          <p:attrName>ppt_x</p:attrName>
                                          <p:attrName>ppt_y</p:attrName>
                                        </p:attrNameLst>
                                      </p:cBhvr>
                                      <p:rCtr x="0" y="-1944"/>
                                    </p:animMotion>
                                  </p:childTnLst>
                                </p:cTn>
                              </p:par>
                              <p:par>
                                <p:cTn id="15" presetID="10" presetClass="entr" presetSubtype="0" fill="hold" grpId="0" nodeType="withEffect">
                                  <p:stCondLst>
                                    <p:cond delay="35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750"/>
                                        <p:tgtEl>
                                          <p:spTgt spid="28"/>
                                        </p:tgtEl>
                                      </p:cBhvr>
                                    </p:animEffect>
                                  </p:childTnLst>
                                </p:cTn>
                              </p:par>
                              <p:par>
                                <p:cTn id="18" presetID="42" presetClass="path" presetSubtype="0" decel="100000" fill="hold" grpId="1" nodeType="withEffect">
                                  <p:stCondLst>
                                    <p:cond delay="350"/>
                                  </p:stCondLst>
                                  <p:childTnLst>
                                    <p:animMotion origin="layout" path="M 3.125E-6 0.03889 L 3.125E-6 1.48148E-6 " pathEditMode="relative" rAng="0" ptsTypes="AA">
                                      <p:cBhvr>
                                        <p:cTn id="19" dur="750" fill="hold"/>
                                        <p:tgtEl>
                                          <p:spTgt spid="28"/>
                                        </p:tgtEl>
                                        <p:attrNameLst>
                                          <p:attrName>ppt_x</p:attrName>
                                          <p:attrName>ppt_y</p:attrName>
                                        </p:attrNameLst>
                                      </p:cBhvr>
                                      <p:rCtr x="0" y="-1944"/>
                                    </p:animMotion>
                                  </p:childTnLst>
                                </p:cTn>
                              </p:par>
                              <p:par>
                                <p:cTn id="20" presetID="10" presetClass="entr" presetSubtype="0" fill="hold" grpId="0" nodeType="withEffect">
                                  <p:stCondLst>
                                    <p:cond delay="20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750"/>
                                        <p:tgtEl>
                                          <p:spTgt spid="29"/>
                                        </p:tgtEl>
                                      </p:cBhvr>
                                    </p:animEffect>
                                  </p:childTnLst>
                                </p:cTn>
                              </p:par>
                              <p:par>
                                <p:cTn id="23" presetID="42" presetClass="path" presetSubtype="0" decel="100000" fill="hold" grpId="1" nodeType="withEffect">
                                  <p:stCondLst>
                                    <p:cond delay="200"/>
                                  </p:stCondLst>
                                  <p:childTnLst>
                                    <p:animMotion origin="layout" path="M 6.25E-7 0.03889 L 6.25E-7 -3.33333E-6 " pathEditMode="relative" rAng="0" ptsTypes="AA">
                                      <p:cBhvr>
                                        <p:cTn id="24" dur="750" fill="hold"/>
                                        <p:tgtEl>
                                          <p:spTgt spid="29"/>
                                        </p:tgtEl>
                                        <p:attrNameLst>
                                          <p:attrName>ppt_x</p:attrName>
                                          <p:attrName>ppt_y</p:attrName>
                                        </p:attrNameLst>
                                      </p:cBhvr>
                                      <p:rCtr x="0" y="-1944"/>
                                    </p:animMotion>
                                  </p:childTnLst>
                                </p:cTn>
                              </p:par>
                              <p:par>
                                <p:cTn id="25" presetID="10" presetClass="entr" presetSubtype="0" fill="hold" grpId="0" nodeType="withEffect">
                                  <p:stCondLst>
                                    <p:cond delay="55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750"/>
                                        <p:tgtEl>
                                          <p:spTgt spid="30"/>
                                        </p:tgtEl>
                                      </p:cBhvr>
                                    </p:animEffect>
                                  </p:childTnLst>
                                </p:cTn>
                              </p:par>
                              <p:par>
                                <p:cTn id="28" presetID="42" presetClass="path" presetSubtype="0" decel="100000" fill="hold" grpId="1" nodeType="withEffect">
                                  <p:stCondLst>
                                    <p:cond delay="550"/>
                                  </p:stCondLst>
                                  <p:childTnLst>
                                    <p:animMotion origin="layout" path="M -3.125E-6 0.03889 L -3.125E-6 -3.33333E-6 " pathEditMode="relative" rAng="0" ptsTypes="AA">
                                      <p:cBhvr>
                                        <p:cTn id="29" dur="750" fill="hold"/>
                                        <p:tgtEl>
                                          <p:spTgt spid="30"/>
                                        </p:tgtEl>
                                        <p:attrNameLst>
                                          <p:attrName>ppt_x</p:attrName>
                                          <p:attrName>ppt_y</p:attrName>
                                        </p:attrNameLst>
                                      </p:cBhvr>
                                      <p:rCtr x="0" y="-1944"/>
                                    </p:animMotion>
                                  </p:childTnLst>
                                </p:cTn>
                              </p:par>
                              <p:par>
                                <p:cTn id="30" presetID="10" presetClass="entr" presetSubtype="0" fill="hold" grpId="0" nodeType="withEffect">
                                  <p:stCondLst>
                                    <p:cond delay="45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750"/>
                                        <p:tgtEl>
                                          <p:spTgt spid="31"/>
                                        </p:tgtEl>
                                      </p:cBhvr>
                                    </p:animEffect>
                                  </p:childTnLst>
                                </p:cTn>
                              </p:par>
                              <p:par>
                                <p:cTn id="33" presetID="42" presetClass="path" presetSubtype="0" decel="100000" fill="hold" grpId="1" nodeType="withEffect">
                                  <p:stCondLst>
                                    <p:cond delay="450"/>
                                  </p:stCondLst>
                                  <p:childTnLst>
                                    <p:animMotion origin="layout" path="M 3.125E-6 0.03889 L 3.125E-6 1.48148E-6 " pathEditMode="relative" rAng="0" ptsTypes="AA">
                                      <p:cBhvr>
                                        <p:cTn id="34" dur="750" fill="hold"/>
                                        <p:tgtEl>
                                          <p:spTgt spid="31"/>
                                        </p:tgtEl>
                                        <p:attrNameLst>
                                          <p:attrName>ppt_x</p:attrName>
                                          <p:attrName>ppt_y</p:attrName>
                                        </p:attrNameLst>
                                      </p:cBhvr>
                                      <p:rCtr x="0" y="-1944"/>
                                    </p:animMotion>
                                  </p:childTnLst>
                                </p:cTn>
                              </p:par>
                              <p:par>
                                <p:cTn id="35" presetID="10" presetClass="entr" presetSubtype="0" fill="hold" grpId="0" nodeType="withEffect">
                                  <p:stCondLst>
                                    <p:cond delay="65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750"/>
                                        <p:tgtEl>
                                          <p:spTgt spid="32"/>
                                        </p:tgtEl>
                                      </p:cBhvr>
                                    </p:animEffect>
                                  </p:childTnLst>
                                </p:cTn>
                              </p:par>
                              <p:par>
                                <p:cTn id="38" presetID="42" presetClass="path" presetSubtype="0" decel="100000" fill="hold" grpId="1" nodeType="withEffect">
                                  <p:stCondLst>
                                    <p:cond delay="650"/>
                                  </p:stCondLst>
                                  <p:childTnLst>
                                    <p:animMotion origin="layout" path="M 3.125E-6 0.03889 L 3.125E-6 -3.33333E-6 " pathEditMode="relative" rAng="0" ptsTypes="AA">
                                      <p:cBhvr>
                                        <p:cTn id="39" dur="750" fill="hold"/>
                                        <p:tgtEl>
                                          <p:spTgt spid="32"/>
                                        </p:tgtEl>
                                        <p:attrNameLst>
                                          <p:attrName>ppt_x</p:attrName>
                                          <p:attrName>ppt_y</p:attrName>
                                        </p:attrNameLst>
                                      </p:cBhvr>
                                      <p:rCtr x="0" y="-1944"/>
                                    </p:animMotion>
                                  </p:childTnLst>
                                </p:cTn>
                              </p:par>
                              <p:par>
                                <p:cTn id="40" presetID="10" presetClass="entr" presetSubtype="0" fill="hold" grpId="0" nodeType="withEffect">
                                  <p:stCondLst>
                                    <p:cond delay="25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750"/>
                                        <p:tgtEl>
                                          <p:spTgt spid="33"/>
                                        </p:tgtEl>
                                      </p:cBhvr>
                                    </p:animEffect>
                                  </p:childTnLst>
                                </p:cTn>
                              </p:par>
                              <p:par>
                                <p:cTn id="43" presetID="42" presetClass="path" presetSubtype="0" decel="100000" fill="hold" grpId="1" nodeType="withEffect">
                                  <p:stCondLst>
                                    <p:cond delay="250"/>
                                  </p:stCondLst>
                                  <p:childTnLst>
                                    <p:animMotion origin="layout" path="M 8.33333E-7 0.03889 L 8.33333E-7 -1.48148E-6 " pathEditMode="relative" rAng="0" ptsTypes="AA">
                                      <p:cBhvr>
                                        <p:cTn id="44" dur="750" fill="hold"/>
                                        <p:tgtEl>
                                          <p:spTgt spid="33"/>
                                        </p:tgtEl>
                                        <p:attrNameLst>
                                          <p:attrName>ppt_x</p:attrName>
                                          <p:attrName>ppt_y</p:attrName>
                                        </p:attrNameLst>
                                      </p:cBhvr>
                                      <p:rCtr x="0" y="-1944"/>
                                    </p:animMotion>
                                  </p:childTnLst>
                                </p:cTn>
                              </p:par>
                              <p:par>
                                <p:cTn id="45" presetID="10" presetClass="entr" presetSubtype="0" fill="hold" grpId="0" nodeType="withEffect">
                                  <p:stCondLst>
                                    <p:cond delay="10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750"/>
                                        <p:tgtEl>
                                          <p:spTgt spid="35"/>
                                        </p:tgtEl>
                                      </p:cBhvr>
                                    </p:animEffect>
                                  </p:childTnLst>
                                </p:cTn>
                              </p:par>
                              <p:par>
                                <p:cTn id="48" presetID="42" presetClass="path" presetSubtype="0" decel="100000" fill="hold" grpId="1" nodeType="withEffect">
                                  <p:stCondLst>
                                    <p:cond delay="100"/>
                                  </p:stCondLst>
                                  <p:childTnLst>
                                    <p:animMotion origin="layout" path="M 6.25E-7 0.03889 L 6.25E-7 -1.48148E-6 " pathEditMode="relative" rAng="0" ptsTypes="AA">
                                      <p:cBhvr>
                                        <p:cTn id="49" dur="750" fill="hold"/>
                                        <p:tgtEl>
                                          <p:spTgt spid="35"/>
                                        </p:tgtEl>
                                        <p:attrNameLst>
                                          <p:attrName>ppt_x</p:attrName>
                                          <p:attrName>ppt_y</p:attrName>
                                        </p:attrNameLst>
                                      </p:cBhvr>
                                      <p:rCtr x="0" y="-1944"/>
                                    </p:animMotion>
                                  </p:childTnLst>
                                </p:cTn>
                              </p:par>
                              <p:par>
                                <p:cTn id="50" presetID="10" presetClass="entr" presetSubtype="0" fill="hold" grpId="0" nodeType="withEffect">
                                  <p:stCondLst>
                                    <p:cond delay="20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750"/>
                                        <p:tgtEl>
                                          <p:spTgt spid="36"/>
                                        </p:tgtEl>
                                      </p:cBhvr>
                                    </p:animEffect>
                                  </p:childTnLst>
                                </p:cTn>
                              </p:par>
                              <p:par>
                                <p:cTn id="53" presetID="42" presetClass="path" presetSubtype="0" decel="100000" fill="hold" grpId="1" nodeType="withEffect">
                                  <p:stCondLst>
                                    <p:cond delay="200"/>
                                  </p:stCondLst>
                                  <p:childTnLst>
                                    <p:animMotion origin="layout" path="M -4.16667E-7 0.03889 L -4.16667E-7 -1.48148E-6 " pathEditMode="relative" rAng="0" ptsTypes="AA">
                                      <p:cBhvr>
                                        <p:cTn id="54" dur="750" fill="hold"/>
                                        <p:tgtEl>
                                          <p:spTgt spid="36"/>
                                        </p:tgtEl>
                                        <p:attrNameLst>
                                          <p:attrName>ppt_x</p:attrName>
                                          <p:attrName>ppt_y</p:attrName>
                                        </p:attrNameLst>
                                      </p:cBhvr>
                                      <p:rCtr x="0" y="-1944"/>
                                    </p:animMotion>
                                  </p:childTnLst>
                                </p:cTn>
                              </p:par>
                              <p:par>
                                <p:cTn id="55" presetID="10" presetClass="entr" presetSubtype="0" fill="hold" grpId="0" nodeType="withEffect">
                                  <p:stCondLst>
                                    <p:cond delay="350"/>
                                  </p:stCondLst>
                                  <p:childTnLst>
                                    <p:set>
                                      <p:cBhvr>
                                        <p:cTn id="56" dur="1" fill="hold">
                                          <p:stCondLst>
                                            <p:cond delay="0"/>
                                          </p:stCondLst>
                                        </p:cTn>
                                        <p:tgtEl>
                                          <p:spTgt spid="42"/>
                                        </p:tgtEl>
                                        <p:attrNameLst>
                                          <p:attrName>style.visibility</p:attrName>
                                        </p:attrNameLst>
                                      </p:cBhvr>
                                      <p:to>
                                        <p:strVal val="visible"/>
                                      </p:to>
                                    </p:set>
                                    <p:animEffect transition="in" filter="fade">
                                      <p:cBhvr>
                                        <p:cTn id="57" dur="750"/>
                                        <p:tgtEl>
                                          <p:spTgt spid="42"/>
                                        </p:tgtEl>
                                      </p:cBhvr>
                                    </p:animEffect>
                                  </p:childTnLst>
                                </p:cTn>
                              </p:par>
                              <p:par>
                                <p:cTn id="58" presetID="42" presetClass="path" presetSubtype="0" decel="100000" fill="hold" grpId="1" nodeType="withEffect">
                                  <p:stCondLst>
                                    <p:cond delay="350"/>
                                  </p:stCondLst>
                                  <p:childTnLst>
                                    <p:animMotion origin="layout" path="M 4.79167E-6 0.03889 L 4.79167E-6 -1.48148E-6 " pathEditMode="relative" rAng="0" ptsTypes="AA">
                                      <p:cBhvr>
                                        <p:cTn id="59" dur="750" fill="hold"/>
                                        <p:tgtEl>
                                          <p:spTgt spid="42"/>
                                        </p:tgtEl>
                                        <p:attrNameLst>
                                          <p:attrName>ppt_x</p:attrName>
                                          <p:attrName>ppt_y</p:attrName>
                                        </p:attrNameLst>
                                      </p:cBhvr>
                                      <p:rCtr x="0" y="-1944"/>
                                    </p:animMotion>
                                  </p:childTnLst>
                                </p:cTn>
                              </p:par>
                              <p:par>
                                <p:cTn id="60" presetID="10" presetClass="entr" presetSubtype="0" fill="hold" nodeType="withEffect">
                                  <p:stCondLst>
                                    <p:cond delay="100"/>
                                  </p:stCondLst>
                                  <p:childTnLst>
                                    <p:set>
                                      <p:cBhvr>
                                        <p:cTn id="61" dur="1" fill="hold">
                                          <p:stCondLst>
                                            <p:cond delay="0"/>
                                          </p:stCondLst>
                                        </p:cTn>
                                        <p:tgtEl>
                                          <p:spTgt spid="45"/>
                                        </p:tgtEl>
                                        <p:attrNameLst>
                                          <p:attrName>style.visibility</p:attrName>
                                        </p:attrNameLst>
                                      </p:cBhvr>
                                      <p:to>
                                        <p:strVal val="visible"/>
                                      </p:to>
                                    </p:set>
                                    <p:animEffect transition="in" filter="fade">
                                      <p:cBhvr>
                                        <p:cTn id="62" dur="750"/>
                                        <p:tgtEl>
                                          <p:spTgt spid="45"/>
                                        </p:tgtEl>
                                      </p:cBhvr>
                                    </p:animEffect>
                                  </p:childTnLst>
                                </p:cTn>
                              </p:par>
                              <p:par>
                                <p:cTn id="63" presetID="6" presetClass="emph" presetSubtype="0" fill="hold" nodeType="withEffect">
                                  <p:stCondLst>
                                    <p:cond delay="100"/>
                                  </p:stCondLst>
                                  <p:childTnLst>
                                    <p:animScale>
                                      <p:cBhvr>
                                        <p:cTn id="64" dur="10" fill="hold"/>
                                        <p:tgtEl>
                                          <p:spTgt spid="45"/>
                                        </p:tgtEl>
                                      </p:cBhvr>
                                      <p:by x="80000" y="80000"/>
                                    </p:animScale>
                                  </p:childTnLst>
                                </p:cTn>
                              </p:par>
                              <p:par>
                                <p:cTn id="65" presetID="6" presetClass="emph" presetSubtype="0" decel="100000" fill="hold" nodeType="withEffect">
                                  <p:stCondLst>
                                    <p:cond delay="100"/>
                                  </p:stCondLst>
                                  <p:childTnLst>
                                    <p:animScale>
                                      <p:cBhvr>
                                        <p:cTn id="66" dur="1250" fill="hold"/>
                                        <p:tgtEl>
                                          <p:spTgt spid="45"/>
                                        </p:tgtEl>
                                      </p:cBhvr>
                                      <p:by x="125000" y="125000"/>
                                    </p:animScale>
                                  </p:childTnLst>
                                </p:cTn>
                              </p:par>
                              <p:par>
                                <p:cTn id="67" presetID="10" presetClass="entr" presetSubtype="0" fill="hold" grpId="0" nodeType="withEffect">
                                  <p:stCondLst>
                                    <p:cond delay="250"/>
                                  </p:stCondLst>
                                  <p:childTnLst>
                                    <p:set>
                                      <p:cBhvr>
                                        <p:cTn id="68" dur="1" fill="hold">
                                          <p:stCondLst>
                                            <p:cond delay="0"/>
                                          </p:stCondLst>
                                        </p:cTn>
                                        <p:tgtEl>
                                          <p:spTgt spid="50"/>
                                        </p:tgtEl>
                                        <p:attrNameLst>
                                          <p:attrName>style.visibility</p:attrName>
                                        </p:attrNameLst>
                                      </p:cBhvr>
                                      <p:to>
                                        <p:strVal val="visible"/>
                                      </p:to>
                                    </p:set>
                                    <p:animEffect transition="in" filter="fade">
                                      <p:cBhvr>
                                        <p:cTn id="69" dur="750"/>
                                        <p:tgtEl>
                                          <p:spTgt spid="50"/>
                                        </p:tgtEl>
                                      </p:cBhvr>
                                    </p:animEffect>
                                  </p:childTnLst>
                                </p:cTn>
                              </p:par>
                              <p:par>
                                <p:cTn id="70" presetID="6" presetClass="emph" presetSubtype="0" decel="100000" fill="hold" grpId="2" nodeType="withEffect">
                                  <p:stCondLst>
                                    <p:cond delay="250"/>
                                  </p:stCondLst>
                                  <p:childTnLst>
                                    <p:animScale>
                                      <p:cBhvr>
                                        <p:cTn id="71" dur="1250" fill="hold"/>
                                        <p:tgtEl>
                                          <p:spTgt spid="50"/>
                                        </p:tgtEl>
                                      </p:cBhvr>
                                      <p:by x="125000" y="125000"/>
                                    </p:animScale>
                                  </p:childTnLst>
                                </p:cTn>
                              </p:par>
                              <p:par>
                                <p:cTn id="72" presetID="6" presetClass="emph" presetSubtype="0" fill="hold" grpId="1" nodeType="withEffect">
                                  <p:stCondLst>
                                    <p:cond delay="250"/>
                                  </p:stCondLst>
                                  <p:childTnLst>
                                    <p:animScale>
                                      <p:cBhvr>
                                        <p:cTn id="73" dur="10" fill="hold"/>
                                        <p:tgtEl>
                                          <p:spTgt spid="50"/>
                                        </p:tgtEl>
                                      </p:cBhvr>
                                      <p:by x="80000" y="80000"/>
                                    </p:animScale>
                                  </p:childTnLst>
                                </p:cTn>
                              </p:par>
                              <p:par>
                                <p:cTn id="74" presetID="10" presetClass="entr" presetSubtype="0" fill="hold" nodeType="withEffect">
                                  <p:stCondLst>
                                    <p:cond delay="250"/>
                                  </p:stCondLst>
                                  <p:childTnLst>
                                    <p:set>
                                      <p:cBhvr>
                                        <p:cTn id="75" dur="1" fill="hold">
                                          <p:stCondLst>
                                            <p:cond delay="0"/>
                                          </p:stCondLst>
                                        </p:cTn>
                                        <p:tgtEl>
                                          <p:spTgt spid="51"/>
                                        </p:tgtEl>
                                        <p:attrNameLst>
                                          <p:attrName>style.visibility</p:attrName>
                                        </p:attrNameLst>
                                      </p:cBhvr>
                                      <p:to>
                                        <p:strVal val="visible"/>
                                      </p:to>
                                    </p:set>
                                    <p:animEffect transition="in" filter="fade">
                                      <p:cBhvr>
                                        <p:cTn id="76" dur="750"/>
                                        <p:tgtEl>
                                          <p:spTgt spid="51"/>
                                        </p:tgtEl>
                                      </p:cBhvr>
                                    </p:animEffect>
                                  </p:childTnLst>
                                </p:cTn>
                              </p:par>
                              <p:par>
                                <p:cTn id="77" presetID="6" presetClass="emph" presetSubtype="0" fill="hold" nodeType="withEffect">
                                  <p:stCondLst>
                                    <p:cond delay="250"/>
                                  </p:stCondLst>
                                  <p:childTnLst>
                                    <p:animScale>
                                      <p:cBhvr>
                                        <p:cTn id="78" dur="10" fill="hold"/>
                                        <p:tgtEl>
                                          <p:spTgt spid="51"/>
                                        </p:tgtEl>
                                      </p:cBhvr>
                                      <p:by x="80000" y="80000"/>
                                    </p:animScale>
                                  </p:childTnLst>
                                </p:cTn>
                              </p:par>
                              <p:par>
                                <p:cTn id="79" presetID="6" presetClass="emph" presetSubtype="0" decel="100000" fill="hold" nodeType="withEffect">
                                  <p:stCondLst>
                                    <p:cond delay="250"/>
                                  </p:stCondLst>
                                  <p:childTnLst>
                                    <p:animScale>
                                      <p:cBhvr>
                                        <p:cTn id="80" dur="1250" fill="hold"/>
                                        <p:tgtEl>
                                          <p:spTgt spid="51"/>
                                        </p:tgtEl>
                                      </p:cBhvr>
                                      <p:by x="125000" y="125000"/>
                                    </p:animScale>
                                  </p:childTnLst>
                                </p:cTn>
                              </p:par>
                              <p:par>
                                <p:cTn id="81" presetID="10" presetClass="entr" presetSubtype="0" fill="hold" grpId="0" nodeType="withEffect">
                                  <p:stCondLst>
                                    <p:cond delay="400"/>
                                  </p:stCondLst>
                                  <p:childTnLst>
                                    <p:set>
                                      <p:cBhvr>
                                        <p:cTn id="82" dur="1" fill="hold">
                                          <p:stCondLst>
                                            <p:cond delay="0"/>
                                          </p:stCondLst>
                                        </p:cTn>
                                        <p:tgtEl>
                                          <p:spTgt spid="56"/>
                                        </p:tgtEl>
                                        <p:attrNameLst>
                                          <p:attrName>style.visibility</p:attrName>
                                        </p:attrNameLst>
                                      </p:cBhvr>
                                      <p:to>
                                        <p:strVal val="visible"/>
                                      </p:to>
                                    </p:set>
                                    <p:animEffect transition="in" filter="fade">
                                      <p:cBhvr>
                                        <p:cTn id="83" dur="750"/>
                                        <p:tgtEl>
                                          <p:spTgt spid="56"/>
                                        </p:tgtEl>
                                      </p:cBhvr>
                                    </p:animEffect>
                                  </p:childTnLst>
                                </p:cTn>
                              </p:par>
                              <p:par>
                                <p:cTn id="84" presetID="6" presetClass="emph" presetSubtype="0" decel="100000" fill="hold" grpId="2" nodeType="withEffect">
                                  <p:stCondLst>
                                    <p:cond delay="400"/>
                                  </p:stCondLst>
                                  <p:childTnLst>
                                    <p:animScale>
                                      <p:cBhvr>
                                        <p:cTn id="85" dur="1250" fill="hold"/>
                                        <p:tgtEl>
                                          <p:spTgt spid="56"/>
                                        </p:tgtEl>
                                      </p:cBhvr>
                                      <p:by x="125000" y="125000"/>
                                    </p:animScale>
                                  </p:childTnLst>
                                </p:cTn>
                              </p:par>
                              <p:par>
                                <p:cTn id="86" presetID="6" presetClass="emph" presetSubtype="0" fill="hold" grpId="1" nodeType="withEffect">
                                  <p:stCondLst>
                                    <p:cond delay="400"/>
                                  </p:stCondLst>
                                  <p:childTnLst>
                                    <p:animScale>
                                      <p:cBhvr>
                                        <p:cTn id="87" dur="10" fill="hold"/>
                                        <p:tgtEl>
                                          <p:spTgt spid="56"/>
                                        </p:tgtEl>
                                      </p:cBhvr>
                                      <p:by x="80000" y="80000"/>
                                    </p:animScale>
                                  </p:childTnLst>
                                </p:cTn>
                              </p:par>
                              <p:par>
                                <p:cTn id="88" presetID="10" presetClass="entr" presetSubtype="0" fill="hold" nodeType="withEffect">
                                  <p:stCondLst>
                                    <p:cond delay="350"/>
                                  </p:stCondLst>
                                  <p:childTnLst>
                                    <p:set>
                                      <p:cBhvr>
                                        <p:cTn id="89" dur="1" fill="hold">
                                          <p:stCondLst>
                                            <p:cond delay="0"/>
                                          </p:stCondLst>
                                        </p:cTn>
                                        <p:tgtEl>
                                          <p:spTgt spid="57"/>
                                        </p:tgtEl>
                                        <p:attrNameLst>
                                          <p:attrName>style.visibility</p:attrName>
                                        </p:attrNameLst>
                                      </p:cBhvr>
                                      <p:to>
                                        <p:strVal val="visible"/>
                                      </p:to>
                                    </p:set>
                                    <p:animEffect transition="in" filter="fade">
                                      <p:cBhvr>
                                        <p:cTn id="90" dur="750"/>
                                        <p:tgtEl>
                                          <p:spTgt spid="57"/>
                                        </p:tgtEl>
                                      </p:cBhvr>
                                    </p:animEffect>
                                  </p:childTnLst>
                                </p:cTn>
                              </p:par>
                              <p:par>
                                <p:cTn id="91" presetID="6" presetClass="emph" presetSubtype="0" fill="hold" nodeType="withEffect">
                                  <p:stCondLst>
                                    <p:cond delay="350"/>
                                  </p:stCondLst>
                                  <p:childTnLst>
                                    <p:animScale>
                                      <p:cBhvr>
                                        <p:cTn id="92" dur="10" fill="hold"/>
                                        <p:tgtEl>
                                          <p:spTgt spid="57"/>
                                        </p:tgtEl>
                                      </p:cBhvr>
                                      <p:by x="80000" y="80000"/>
                                    </p:animScale>
                                  </p:childTnLst>
                                </p:cTn>
                              </p:par>
                              <p:par>
                                <p:cTn id="93" presetID="6" presetClass="emph" presetSubtype="0" decel="100000" fill="hold" nodeType="withEffect">
                                  <p:stCondLst>
                                    <p:cond delay="350"/>
                                  </p:stCondLst>
                                  <p:childTnLst>
                                    <p:animScale>
                                      <p:cBhvr>
                                        <p:cTn id="94" dur="1250" fill="hold"/>
                                        <p:tgtEl>
                                          <p:spTgt spid="57"/>
                                        </p:tgtEl>
                                      </p:cBhvr>
                                      <p:by x="125000" y="125000"/>
                                    </p:animScale>
                                  </p:childTnLst>
                                </p:cTn>
                              </p:par>
                              <p:par>
                                <p:cTn id="95" presetID="10" presetClass="entr" presetSubtype="0" fill="hold" grpId="0" nodeType="withEffect">
                                  <p:stCondLst>
                                    <p:cond delay="500"/>
                                  </p:stCondLst>
                                  <p:childTnLst>
                                    <p:set>
                                      <p:cBhvr>
                                        <p:cTn id="96" dur="1" fill="hold">
                                          <p:stCondLst>
                                            <p:cond delay="0"/>
                                          </p:stCondLst>
                                        </p:cTn>
                                        <p:tgtEl>
                                          <p:spTgt spid="62"/>
                                        </p:tgtEl>
                                        <p:attrNameLst>
                                          <p:attrName>style.visibility</p:attrName>
                                        </p:attrNameLst>
                                      </p:cBhvr>
                                      <p:to>
                                        <p:strVal val="visible"/>
                                      </p:to>
                                    </p:set>
                                    <p:animEffect transition="in" filter="fade">
                                      <p:cBhvr>
                                        <p:cTn id="97" dur="750"/>
                                        <p:tgtEl>
                                          <p:spTgt spid="62"/>
                                        </p:tgtEl>
                                      </p:cBhvr>
                                    </p:animEffect>
                                  </p:childTnLst>
                                </p:cTn>
                              </p:par>
                              <p:par>
                                <p:cTn id="98" presetID="6" presetClass="emph" presetSubtype="0" decel="100000" fill="hold" grpId="2" nodeType="withEffect">
                                  <p:stCondLst>
                                    <p:cond delay="500"/>
                                  </p:stCondLst>
                                  <p:childTnLst>
                                    <p:animScale>
                                      <p:cBhvr>
                                        <p:cTn id="99" dur="1250" fill="hold"/>
                                        <p:tgtEl>
                                          <p:spTgt spid="62"/>
                                        </p:tgtEl>
                                      </p:cBhvr>
                                      <p:by x="125000" y="125000"/>
                                    </p:animScale>
                                  </p:childTnLst>
                                </p:cTn>
                              </p:par>
                              <p:par>
                                <p:cTn id="100" presetID="6" presetClass="emph" presetSubtype="0" fill="hold" grpId="1" nodeType="withEffect">
                                  <p:stCondLst>
                                    <p:cond delay="500"/>
                                  </p:stCondLst>
                                  <p:childTnLst>
                                    <p:animScale>
                                      <p:cBhvr>
                                        <p:cTn id="101" dur="10" fill="hold"/>
                                        <p:tgtEl>
                                          <p:spTgt spid="62"/>
                                        </p:tgtEl>
                                      </p:cBhvr>
                                      <p:by x="80000" y="80000"/>
                                    </p:animScale>
                                  </p:childTnLst>
                                </p:cTn>
                              </p:par>
                              <p:par>
                                <p:cTn id="102" presetID="10" presetClass="entr" presetSubtype="0" fill="hold" nodeType="withEffect">
                                  <p:stCondLst>
                                    <p:cond delay="450"/>
                                  </p:stCondLst>
                                  <p:childTnLst>
                                    <p:set>
                                      <p:cBhvr>
                                        <p:cTn id="103" dur="1" fill="hold">
                                          <p:stCondLst>
                                            <p:cond delay="0"/>
                                          </p:stCondLst>
                                        </p:cTn>
                                        <p:tgtEl>
                                          <p:spTgt spid="63"/>
                                        </p:tgtEl>
                                        <p:attrNameLst>
                                          <p:attrName>style.visibility</p:attrName>
                                        </p:attrNameLst>
                                      </p:cBhvr>
                                      <p:to>
                                        <p:strVal val="visible"/>
                                      </p:to>
                                    </p:set>
                                    <p:animEffect transition="in" filter="fade">
                                      <p:cBhvr>
                                        <p:cTn id="104" dur="750"/>
                                        <p:tgtEl>
                                          <p:spTgt spid="63"/>
                                        </p:tgtEl>
                                      </p:cBhvr>
                                    </p:animEffect>
                                  </p:childTnLst>
                                </p:cTn>
                              </p:par>
                              <p:par>
                                <p:cTn id="105" presetID="6" presetClass="emph" presetSubtype="0" fill="hold" nodeType="withEffect">
                                  <p:stCondLst>
                                    <p:cond delay="450"/>
                                  </p:stCondLst>
                                  <p:childTnLst>
                                    <p:animScale>
                                      <p:cBhvr>
                                        <p:cTn id="106" dur="10" fill="hold"/>
                                        <p:tgtEl>
                                          <p:spTgt spid="63"/>
                                        </p:tgtEl>
                                      </p:cBhvr>
                                      <p:by x="80000" y="80000"/>
                                    </p:animScale>
                                  </p:childTnLst>
                                </p:cTn>
                              </p:par>
                              <p:par>
                                <p:cTn id="107" presetID="6" presetClass="emph" presetSubtype="0" decel="100000" fill="hold" nodeType="withEffect">
                                  <p:stCondLst>
                                    <p:cond delay="450"/>
                                  </p:stCondLst>
                                  <p:childTnLst>
                                    <p:animScale>
                                      <p:cBhvr>
                                        <p:cTn id="108" dur="1250" fill="hold"/>
                                        <p:tgtEl>
                                          <p:spTgt spid="63"/>
                                        </p:tgtEl>
                                      </p:cBhvr>
                                      <p:by x="125000" y="125000"/>
                                    </p:animScale>
                                  </p:childTnLst>
                                </p:cTn>
                              </p:par>
                              <p:par>
                                <p:cTn id="109" presetID="10" presetClass="entr" presetSubtype="0" fill="hold" grpId="0" nodeType="withEffect">
                                  <p:stCondLst>
                                    <p:cond delay="600"/>
                                  </p:stCondLst>
                                  <p:childTnLst>
                                    <p:set>
                                      <p:cBhvr>
                                        <p:cTn id="110" dur="1" fill="hold">
                                          <p:stCondLst>
                                            <p:cond delay="0"/>
                                          </p:stCondLst>
                                        </p:cTn>
                                        <p:tgtEl>
                                          <p:spTgt spid="68"/>
                                        </p:tgtEl>
                                        <p:attrNameLst>
                                          <p:attrName>style.visibility</p:attrName>
                                        </p:attrNameLst>
                                      </p:cBhvr>
                                      <p:to>
                                        <p:strVal val="visible"/>
                                      </p:to>
                                    </p:set>
                                    <p:animEffect transition="in" filter="fade">
                                      <p:cBhvr>
                                        <p:cTn id="111" dur="750"/>
                                        <p:tgtEl>
                                          <p:spTgt spid="68"/>
                                        </p:tgtEl>
                                      </p:cBhvr>
                                    </p:animEffect>
                                  </p:childTnLst>
                                </p:cTn>
                              </p:par>
                              <p:par>
                                <p:cTn id="112" presetID="6" presetClass="emph" presetSubtype="0" decel="100000" fill="hold" grpId="2" nodeType="withEffect">
                                  <p:stCondLst>
                                    <p:cond delay="600"/>
                                  </p:stCondLst>
                                  <p:childTnLst>
                                    <p:animScale>
                                      <p:cBhvr>
                                        <p:cTn id="113" dur="1250" fill="hold"/>
                                        <p:tgtEl>
                                          <p:spTgt spid="68"/>
                                        </p:tgtEl>
                                      </p:cBhvr>
                                      <p:by x="125000" y="125000"/>
                                    </p:animScale>
                                  </p:childTnLst>
                                </p:cTn>
                              </p:par>
                              <p:par>
                                <p:cTn id="114" presetID="6" presetClass="emph" presetSubtype="0" fill="hold" grpId="1" nodeType="withEffect">
                                  <p:stCondLst>
                                    <p:cond delay="600"/>
                                  </p:stCondLst>
                                  <p:childTnLst>
                                    <p:animScale>
                                      <p:cBhvr>
                                        <p:cTn id="115" dur="10" fill="hold"/>
                                        <p:tgtEl>
                                          <p:spTgt spid="68"/>
                                        </p:tgtEl>
                                      </p:cBhvr>
                                      <p:by x="80000" y="80000"/>
                                    </p:animScale>
                                  </p:childTnLst>
                                </p:cTn>
                              </p:par>
                              <p:par>
                                <p:cTn id="116" presetID="10" presetClass="entr" presetSubtype="0" fill="hold" nodeType="withEffect">
                                  <p:stCondLst>
                                    <p:cond delay="200"/>
                                  </p:stCondLst>
                                  <p:childTnLst>
                                    <p:set>
                                      <p:cBhvr>
                                        <p:cTn id="117" dur="1" fill="hold">
                                          <p:stCondLst>
                                            <p:cond delay="0"/>
                                          </p:stCondLst>
                                        </p:cTn>
                                        <p:tgtEl>
                                          <p:spTgt spid="69"/>
                                        </p:tgtEl>
                                        <p:attrNameLst>
                                          <p:attrName>style.visibility</p:attrName>
                                        </p:attrNameLst>
                                      </p:cBhvr>
                                      <p:to>
                                        <p:strVal val="visible"/>
                                      </p:to>
                                    </p:set>
                                    <p:animEffect transition="in" filter="fade">
                                      <p:cBhvr>
                                        <p:cTn id="118" dur="750"/>
                                        <p:tgtEl>
                                          <p:spTgt spid="69"/>
                                        </p:tgtEl>
                                      </p:cBhvr>
                                    </p:animEffect>
                                  </p:childTnLst>
                                </p:cTn>
                              </p:par>
                              <p:par>
                                <p:cTn id="119" presetID="6" presetClass="emph" presetSubtype="0" fill="hold" nodeType="withEffect">
                                  <p:stCondLst>
                                    <p:cond delay="200"/>
                                  </p:stCondLst>
                                  <p:childTnLst>
                                    <p:animScale>
                                      <p:cBhvr>
                                        <p:cTn id="120" dur="10" fill="hold"/>
                                        <p:tgtEl>
                                          <p:spTgt spid="69"/>
                                        </p:tgtEl>
                                      </p:cBhvr>
                                      <p:by x="80000" y="80000"/>
                                    </p:animScale>
                                  </p:childTnLst>
                                </p:cTn>
                              </p:par>
                              <p:par>
                                <p:cTn id="121" presetID="6" presetClass="emph" presetSubtype="0" decel="100000" fill="hold" nodeType="withEffect">
                                  <p:stCondLst>
                                    <p:cond delay="200"/>
                                  </p:stCondLst>
                                  <p:childTnLst>
                                    <p:animScale>
                                      <p:cBhvr>
                                        <p:cTn id="122" dur="1250" fill="hold"/>
                                        <p:tgtEl>
                                          <p:spTgt spid="69"/>
                                        </p:tgtEl>
                                      </p:cBhvr>
                                      <p:by x="125000" y="125000"/>
                                    </p:animScale>
                                  </p:childTnLst>
                                </p:cTn>
                              </p:par>
                              <p:par>
                                <p:cTn id="123" presetID="10" presetClass="entr" presetSubtype="0" fill="hold" grpId="0" nodeType="withEffect">
                                  <p:stCondLst>
                                    <p:cond delay="350"/>
                                  </p:stCondLst>
                                  <p:childTnLst>
                                    <p:set>
                                      <p:cBhvr>
                                        <p:cTn id="124" dur="1" fill="hold">
                                          <p:stCondLst>
                                            <p:cond delay="0"/>
                                          </p:stCondLst>
                                        </p:cTn>
                                        <p:tgtEl>
                                          <p:spTgt spid="74"/>
                                        </p:tgtEl>
                                        <p:attrNameLst>
                                          <p:attrName>style.visibility</p:attrName>
                                        </p:attrNameLst>
                                      </p:cBhvr>
                                      <p:to>
                                        <p:strVal val="visible"/>
                                      </p:to>
                                    </p:set>
                                    <p:animEffect transition="in" filter="fade">
                                      <p:cBhvr>
                                        <p:cTn id="125" dur="750"/>
                                        <p:tgtEl>
                                          <p:spTgt spid="74"/>
                                        </p:tgtEl>
                                      </p:cBhvr>
                                    </p:animEffect>
                                  </p:childTnLst>
                                </p:cTn>
                              </p:par>
                              <p:par>
                                <p:cTn id="126" presetID="6" presetClass="emph" presetSubtype="0" decel="100000" fill="hold" grpId="2" nodeType="withEffect">
                                  <p:stCondLst>
                                    <p:cond delay="350"/>
                                  </p:stCondLst>
                                  <p:childTnLst>
                                    <p:animScale>
                                      <p:cBhvr>
                                        <p:cTn id="127" dur="1250" fill="hold"/>
                                        <p:tgtEl>
                                          <p:spTgt spid="74"/>
                                        </p:tgtEl>
                                      </p:cBhvr>
                                      <p:by x="125000" y="125000"/>
                                    </p:animScale>
                                  </p:childTnLst>
                                </p:cTn>
                              </p:par>
                              <p:par>
                                <p:cTn id="128" presetID="6" presetClass="emph" presetSubtype="0" fill="hold" grpId="1" nodeType="withEffect">
                                  <p:stCondLst>
                                    <p:cond delay="350"/>
                                  </p:stCondLst>
                                  <p:childTnLst>
                                    <p:animScale>
                                      <p:cBhvr>
                                        <p:cTn id="129" dur="10" fill="hold"/>
                                        <p:tgtEl>
                                          <p:spTgt spid="74"/>
                                        </p:tgtEl>
                                      </p:cBhvr>
                                      <p:by x="80000" y="80000"/>
                                    </p:animScale>
                                  </p:childTnLst>
                                </p:cTn>
                              </p:par>
                              <p:par>
                                <p:cTn id="130" presetID="10" presetClass="entr" presetSubtype="0" fill="hold" nodeType="withEffect">
                                  <p:stCondLst>
                                    <p:cond delay="550"/>
                                  </p:stCondLst>
                                  <p:childTnLst>
                                    <p:set>
                                      <p:cBhvr>
                                        <p:cTn id="131" dur="1" fill="hold">
                                          <p:stCondLst>
                                            <p:cond delay="0"/>
                                          </p:stCondLst>
                                        </p:cTn>
                                        <p:tgtEl>
                                          <p:spTgt spid="75"/>
                                        </p:tgtEl>
                                        <p:attrNameLst>
                                          <p:attrName>style.visibility</p:attrName>
                                        </p:attrNameLst>
                                      </p:cBhvr>
                                      <p:to>
                                        <p:strVal val="visible"/>
                                      </p:to>
                                    </p:set>
                                    <p:animEffect transition="in" filter="fade">
                                      <p:cBhvr>
                                        <p:cTn id="132" dur="750"/>
                                        <p:tgtEl>
                                          <p:spTgt spid="75"/>
                                        </p:tgtEl>
                                      </p:cBhvr>
                                    </p:animEffect>
                                  </p:childTnLst>
                                </p:cTn>
                              </p:par>
                              <p:par>
                                <p:cTn id="133" presetID="6" presetClass="emph" presetSubtype="0" fill="hold" nodeType="withEffect">
                                  <p:stCondLst>
                                    <p:cond delay="550"/>
                                  </p:stCondLst>
                                  <p:childTnLst>
                                    <p:animScale>
                                      <p:cBhvr>
                                        <p:cTn id="134" dur="10" fill="hold"/>
                                        <p:tgtEl>
                                          <p:spTgt spid="75"/>
                                        </p:tgtEl>
                                      </p:cBhvr>
                                      <p:by x="80000" y="80000"/>
                                    </p:animScale>
                                  </p:childTnLst>
                                </p:cTn>
                              </p:par>
                              <p:par>
                                <p:cTn id="135" presetID="6" presetClass="emph" presetSubtype="0" decel="100000" fill="hold" nodeType="withEffect">
                                  <p:stCondLst>
                                    <p:cond delay="550"/>
                                  </p:stCondLst>
                                  <p:childTnLst>
                                    <p:animScale>
                                      <p:cBhvr>
                                        <p:cTn id="136" dur="1250" fill="hold"/>
                                        <p:tgtEl>
                                          <p:spTgt spid="75"/>
                                        </p:tgtEl>
                                      </p:cBhvr>
                                      <p:by x="125000" y="125000"/>
                                    </p:animScale>
                                  </p:childTnLst>
                                </p:cTn>
                              </p:par>
                              <p:par>
                                <p:cTn id="137" presetID="10" presetClass="entr" presetSubtype="0" fill="hold" grpId="0" nodeType="withEffect">
                                  <p:stCondLst>
                                    <p:cond delay="700"/>
                                  </p:stCondLst>
                                  <p:childTnLst>
                                    <p:set>
                                      <p:cBhvr>
                                        <p:cTn id="138" dur="1" fill="hold">
                                          <p:stCondLst>
                                            <p:cond delay="0"/>
                                          </p:stCondLst>
                                        </p:cTn>
                                        <p:tgtEl>
                                          <p:spTgt spid="80"/>
                                        </p:tgtEl>
                                        <p:attrNameLst>
                                          <p:attrName>style.visibility</p:attrName>
                                        </p:attrNameLst>
                                      </p:cBhvr>
                                      <p:to>
                                        <p:strVal val="visible"/>
                                      </p:to>
                                    </p:set>
                                    <p:animEffect transition="in" filter="fade">
                                      <p:cBhvr>
                                        <p:cTn id="139" dur="750"/>
                                        <p:tgtEl>
                                          <p:spTgt spid="80"/>
                                        </p:tgtEl>
                                      </p:cBhvr>
                                    </p:animEffect>
                                  </p:childTnLst>
                                </p:cTn>
                              </p:par>
                              <p:par>
                                <p:cTn id="140" presetID="6" presetClass="emph" presetSubtype="0" decel="100000" fill="hold" grpId="2" nodeType="withEffect">
                                  <p:stCondLst>
                                    <p:cond delay="700"/>
                                  </p:stCondLst>
                                  <p:childTnLst>
                                    <p:animScale>
                                      <p:cBhvr>
                                        <p:cTn id="141" dur="1250" fill="hold"/>
                                        <p:tgtEl>
                                          <p:spTgt spid="80"/>
                                        </p:tgtEl>
                                      </p:cBhvr>
                                      <p:by x="125000" y="125000"/>
                                    </p:animScale>
                                  </p:childTnLst>
                                </p:cTn>
                              </p:par>
                              <p:par>
                                <p:cTn id="142" presetID="6" presetClass="emph" presetSubtype="0" fill="hold" grpId="1" nodeType="withEffect">
                                  <p:stCondLst>
                                    <p:cond delay="700"/>
                                  </p:stCondLst>
                                  <p:childTnLst>
                                    <p:animScale>
                                      <p:cBhvr>
                                        <p:cTn id="143" dur="10" fill="hold"/>
                                        <p:tgtEl>
                                          <p:spTgt spid="80"/>
                                        </p:tgtEl>
                                      </p:cBhvr>
                                      <p:by x="80000" y="80000"/>
                                    </p:animScale>
                                  </p:childTnLst>
                                </p:cTn>
                              </p:par>
                              <p:par>
                                <p:cTn id="144" presetID="10" presetClass="entr" presetSubtype="0" fill="hold" nodeType="withEffect">
                                  <p:stCondLst>
                                    <p:cond delay="650"/>
                                  </p:stCondLst>
                                  <p:childTnLst>
                                    <p:set>
                                      <p:cBhvr>
                                        <p:cTn id="145" dur="1" fill="hold">
                                          <p:stCondLst>
                                            <p:cond delay="0"/>
                                          </p:stCondLst>
                                        </p:cTn>
                                        <p:tgtEl>
                                          <p:spTgt spid="81"/>
                                        </p:tgtEl>
                                        <p:attrNameLst>
                                          <p:attrName>style.visibility</p:attrName>
                                        </p:attrNameLst>
                                      </p:cBhvr>
                                      <p:to>
                                        <p:strVal val="visible"/>
                                      </p:to>
                                    </p:set>
                                    <p:animEffect transition="in" filter="fade">
                                      <p:cBhvr>
                                        <p:cTn id="146" dur="750"/>
                                        <p:tgtEl>
                                          <p:spTgt spid="81"/>
                                        </p:tgtEl>
                                      </p:cBhvr>
                                    </p:animEffect>
                                  </p:childTnLst>
                                </p:cTn>
                              </p:par>
                              <p:par>
                                <p:cTn id="147" presetID="6" presetClass="emph" presetSubtype="0" fill="hold" nodeType="withEffect">
                                  <p:stCondLst>
                                    <p:cond delay="650"/>
                                  </p:stCondLst>
                                  <p:childTnLst>
                                    <p:animScale>
                                      <p:cBhvr>
                                        <p:cTn id="148" dur="10" fill="hold"/>
                                        <p:tgtEl>
                                          <p:spTgt spid="81"/>
                                        </p:tgtEl>
                                      </p:cBhvr>
                                      <p:by x="80000" y="80000"/>
                                    </p:animScale>
                                  </p:childTnLst>
                                </p:cTn>
                              </p:par>
                              <p:par>
                                <p:cTn id="149" presetID="6" presetClass="emph" presetSubtype="0" decel="100000" fill="hold" nodeType="withEffect">
                                  <p:stCondLst>
                                    <p:cond delay="650"/>
                                  </p:stCondLst>
                                  <p:childTnLst>
                                    <p:animScale>
                                      <p:cBhvr>
                                        <p:cTn id="150" dur="1250" fill="hold"/>
                                        <p:tgtEl>
                                          <p:spTgt spid="81"/>
                                        </p:tgtEl>
                                      </p:cBhvr>
                                      <p:by x="125000" y="125000"/>
                                    </p:animScale>
                                  </p:childTnLst>
                                </p:cTn>
                              </p:par>
                              <p:par>
                                <p:cTn id="151" presetID="10" presetClass="entr" presetSubtype="0" fill="hold" grpId="0" nodeType="withEffect">
                                  <p:stCondLst>
                                    <p:cond delay="800"/>
                                  </p:stCondLst>
                                  <p:childTnLst>
                                    <p:set>
                                      <p:cBhvr>
                                        <p:cTn id="152" dur="1" fill="hold">
                                          <p:stCondLst>
                                            <p:cond delay="0"/>
                                          </p:stCondLst>
                                        </p:cTn>
                                        <p:tgtEl>
                                          <p:spTgt spid="86"/>
                                        </p:tgtEl>
                                        <p:attrNameLst>
                                          <p:attrName>style.visibility</p:attrName>
                                        </p:attrNameLst>
                                      </p:cBhvr>
                                      <p:to>
                                        <p:strVal val="visible"/>
                                      </p:to>
                                    </p:set>
                                    <p:animEffect transition="in" filter="fade">
                                      <p:cBhvr>
                                        <p:cTn id="153" dur="750"/>
                                        <p:tgtEl>
                                          <p:spTgt spid="86"/>
                                        </p:tgtEl>
                                      </p:cBhvr>
                                    </p:animEffect>
                                  </p:childTnLst>
                                </p:cTn>
                              </p:par>
                              <p:par>
                                <p:cTn id="154" presetID="6" presetClass="emph" presetSubtype="0" decel="100000" fill="hold" grpId="2" nodeType="withEffect">
                                  <p:stCondLst>
                                    <p:cond delay="800"/>
                                  </p:stCondLst>
                                  <p:childTnLst>
                                    <p:animScale>
                                      <p:cBhvr>
                                        <p:cTn id="155" dur="1250" fill="hold"/>
                                        <p:tgtEl>
                                          <p:spTgt spid="86"/>
                                        </p:tgtEl>
                                      </p:cBhvr>
                                      <p:by x="125000" y="125000"/>
                                    </p:animScale>
                                  </p:childTnLst>
                                </p:cTn>
                              </p:par>
                              <p:par>
                                <p:cTn id="156" presetID="6" presetClass="emph" presetSubtype="0" fill="hold" grpId="1" nodeType="withEffect">
                                  <p:stCondLst>
                                    <p:cond delay="800"/>
                                  </p:stCondLst>
                                  <p:childTnLst>
                                    <p:animScale>
                                      <p:cBhvr>
                                        <p:cTn id="157" dur="10" fill="hold"/>
                                        <p:tgtEl>
                                          <p:spTgt spid="86"/>
                                        </p:tgtEl>
                                      </p:cBhvr>
                                      <p:by x="80000" y="80000"/>
                                    </p:animScale>
                                  </p:childTnLst>
                                </p:cTn>
                              </p:par>
                              <p:par>
                                <p:cTn id="158" presetID="10" presetClass="entr" presetSubtype="0" fill="hold" grpId="0" nodeType="withEffect">
                                  <p:stCondLst>
                                    <p:cond delay="200"/>
                                  </p:stCondLst>
                                  <p:childTnLst>
                                    <p:set>
                                      <p:cBhvr>
                                        <p:cTn id="159" dur="1" fill="hold">
                                          <p:stCondLst>
                                            <p:cond delay="0"/>
                                          </p:stCondLst>
                                        </p:cTn>
                                        <p:tgtEl>
                                          <p:spTgt spid="87"/>
                                        </p:tgtEl>
                                        <p:attrNameLst>
                                          <p:attrName>style.visibility</p:attrName>
                                        </p:attrNameLst>
                                      </p:cBhvr>
                                      <p:to>
                                        <p:strVal val="visible"/>
                                      </p:to>
                                    </p:set>
                                    <p:animEffect transition="in" filter="fade">
                                      <p:cBhvr>
                                        <p:cTn id="160" dur="750"/>
                                        <p:tgtEl>
                                          <p:spTgt spid="87"/>
                                        </p:tgtEl>
                                      </p:cBhvr>
                                    </p:animEffect>
                                  </p:childTnLst>
                                </p:cTn>
                              </p:par>
                              <p:par>
                                <p:cTn id="161" presetID="42" presetClass="path" presetSubtype="0" decel="100000" fill="hold" grpId="1" nodeType="withEffect">
                                  <p:stCondLst>
                                    <p:cond delay="200"/>
                                  </p:stCondLst>
                                  <p:childTnLst>
                                    <p:animMotion origin="layout" path="M -4.16667E-6 0.03889 L -4.16667E-6 0 " pathEditMode="relative" rAng="0" ptsTypes="AA">
                                      <p:cBhvr>
                                        <p:cTn id="162" dur="750" fill="hold"/>
                                        <p:tgtEl>
                                          <p:spTgt spid="87"/>
                                        </p:tgtEl>
                                        <p:attrNameLst>
                                          <p:attrName>ppt_x</p:attrName>
                                          <p:attrName>ppt_y</p:attrName>
                                        </p:attrNameLst>
                                      </p:cBhvr>
                                      <p:rCtr x="0" y="-1944"/>
                                    </p:animMotion>
                                  </p:childTnLst>
                                </p:cTn>
                              </p:par>
                              <p:par>
                                <p:cTn id="163" presetID="10" presetClass="entr" presetSubtype="0" fill="hold" grpId="0" nodeType="withEffect">
                                  <p:stCondLst>
                                    <p:cond delay="300"/>
                                  </p:stCondLst>
                                  <p:childTnLst>
                                    <p:set>
                                      <p:cBhvr>
                                        <p:cTn id="164" dur="1" fill="hold">
                                          <p:stCondLst>
                                            <p:cond delay="0"/>
                                          </p:stCondLst>
                                        </p:cTn>
                                        <p:tgtEl>
                                          <p:spTgt spid="88"/>
                                        </p:tgtEl>
                                        <p:attrNameLst>
                                          <p:attrName>style.visibility</p:attrName>
                                        </p:attrNameLst>
                                      </p:cBhvr>
                                      <p:to>
                                        <p:strVal val="visible"/>
                                      </p:to>
                                    </p:set>
                                    <p:animEffect transition="in" filter="fade">
                                      <p:cBhvr>
                                        <p:cTn id="165" dur="750"/>
                                        <p:tgtEl>
                                          <p:spTgt spid="88"/>
                                        </p:tgtEl>
                                      </p:cBhvr>
                                    </p:animEffect>
                                  </p:childTnLst>
                                </p:cTn>
                              </p:par>
                              <p:par>
                                <p:cTn id="166" presetID="42" presetClass="path" presetSubtype="0" decel="100000" fill="hold" grpId="1" nodeType="withEffect">
                                  <p:stCondLst>
                                    <p:cond delay="300"/>
                                  </p:stCondLst>
                                  <p:childTnLst>
                                    <p:animMotion origin="layout" path="M -4.16667E-6 0.03889 L -4.16667E-6 -4.81481E-6 " pathEditMode="relative" rAng="0" ptsTypes="AA">
                                      <p:cBhvr>
                                        <p:cTn id="167" dur="750" fill="hold"/>
                                        <p:tgtEl>
                                          <p:spTgt spid="88"/>
                                        </p:tgtEl>
                                        <p:attrNameLst>
                                          <p:attrName>ppt_x</p:attrName>
                                          <p:attrName>ppt_y</p:attrName>
                                        </p:attrNameLst>
                                      </p:cBhvr>
                                      <p:rCtr x="0" y="-1944"/>
                                    </p:animMotion>
                                  </p:childTnLst>
                                </p:cTn>
                              </p:par>
                              <p:par>
                                <p:cTn id="168" presetID="10" presetClass="entr" presetSubtype="0" fill="hold" grpId="0" nodeType="withEffect">
                                  <p:stCondLst>
                                    <p:cond delay="350"/>
                                  </p:stCondLst>
                                  <p:childTnLst>
                                    <p:set>
                                      <p:cBhvr>
                                        <p:cTn id="169" dur="1" fill="hold">
                                          <p:stCondLst>
                                            <p:cond delay="0"/>
                                          </p:stCondLst>
                                        </p:cTn>
                                        <p:tgtEl>
                                          <p:spTgt spid="97"/>
                                        </p:tgtEl>
                                        <p:attrNameLst>
                                          <p:attrName>style.visibility</p:attrName>
                                        </p:attrNameLst>
                                      </p:cBhvr>
                                      <p:to>
                                        <p:strVal val="visible"/>
                                      </p:to>
                                    </p:set>
                                    <p:animEffect transition="in" filter="fade">
                                      <p:cBhvr>
                                        <p:cTn id="170" dur="750"/>
                                        <p:tgtEl>
                                          <p:spTgt spid="97"/>
                                        </p:tgtEl>
                                      </p:cBhvr>
                                    </p:animEffect>
                                  </p:childTnLst>
                                </p:cTn>
                              </p:par>
                              <p:par>
                                <p:cTn id="171" presetID="42" presetClass="path" presetSubtype="0" decel="100000" fill="hold" grpId="1" nodeType="withEffect">
                                  <p:stCondLst>
                                    <p:cond delay="350"/>
                                  </p:stCondLst>
                                  <p:childTnLst>
                                    <p:animMotion origin="layout" path="M -4.16667E-6 0.03889 L -4.16667E-6 0 " pathEditMode="relative" rAng="0" ptsTypes="AA">
                                      <p:cBhvr>
                                        <p:cTn id="172" dur="750" fill="hold"/>
                                        <p:tgtEl>
                                          <p:spTgt spid="97"/>
                                        </p:tgtEl>
                                        <p:attrNameLst>
                                          <p:attrName>ppt_x</p:attrName>
                                          <p:attrName>ppt_y</p:attrName>
                                        </p:attrNameLst>
                                      </p:cBhvr>
                                      <p:rCtr x="0" y="-1944"/>
                                    </p:animMotion>
                                  </p:childTnLst>
                                </p:cTn>
                              </p:par>
                              <p:par>
                                <p:cTn id="173" presetID="10" presetClass="entr" presetSubtype="0" fill="hold" grpId="0" nodeType="withEffect">
                                  <p:stCondLst>
                                    <p:cond delay="650"/>
                                  </p:stCondLst>
                                  <p:childTnLst>
                                    <p:set>
                                      <p:cBhvr>
                                        <p:cTn id="174" dur="1" fill="hold">
                                          <p:stCondLst>
                                            <p:cond delay="0"/>
                                          </p:stCondLst>
                                        </p:cTn>
                                        <p:tgtEl>
                                          <p:spTgt spid="99"/>
                                        </p:tgtEl>
                                        <p:attrNameLst>
                                          <p:attrName>style.visibility</p:attrName>
                                        </p:attrNameLst>
                                      </p:cBhvr>
                                      <p:to>
                                        <p:strVal val="visible"/>
                                      </p:to>
                                    </p:set>
                                    <p:animEffect transition="in" filter="fade">
                                      <p:cBhvr>
                                        <p:cTn id="175" dur="750"/>
                                        <p:tgtEl>
                                          <p:spTgt spid="99"/>
                                        </p:tgtEl>
                                      </p:cBhvr>
                                    </p:animEffect>
                                  </p:childTnLst>
                                </p:cTn>
                              </p:par>
                              <p:par>
                                <p:cTn id="176" presetID="42" presetClass="path" presetSubtype="0" decel="100000" fill="hold" grpId="1" nodeType="withEffect">
                                  <p:stCondLst>
                                    <p:cond delay="650"/>
                                  </p:stCondLst>
                                  <p:childTnLst>
                                    <p:animMotion origin="layout" path="M -4.16667E-6 0.03889 L -4.16667E-6 -4.81481E-6 " pathEditMode="relative" rAng="0" ptsTypes="AA">
                                      <p:cBhvr>
                                        <p:cTn id="177" dur="750" fill="hold"/>
                                        <p:tgtEl>
                                          <p:spTgt spid="99"/>
                                        </p:tgtEl>
                                        <p:attrNameLst>
                                          <p:attrName>ppt_x</p:attrName>
                                          <p:attrName>ppt_y</p:attrName>
                                        </p:attrNameLst>
                                      </p:cBhvr>
                                      <p:rCtr x="0" y="-1944"/>
                                    </p:animMotion>
                                  </p:childTnLst>
                                </p:cTn>
                              </p:par>
                              <p:par>
                                <p:cTn id="178" presetID="10" presetClass="entr" presetSubtype="0" fill="hold" grpId="0" nodeType="withEffect">
                                  <p:stCondLst>
                                    <p:cond delay="450"/>
                                  </p:stCondLst>
                                  <p:childTnLst>
                                    <p:set>
                                      <p:cBhvr>
                                        <p:cTn id="179" dur="1" fill="hold">
                                          <p:stCondLst>
                                            <p:cond delay="0"/>
                                          </p:stCondLst>
                                        </p:cTn>
                                        <p:tgtEl>
                                          <p:spTgt spid="100"/>
                                        </p:tgtEl>
                                        <p:attrNameLst>
                                          <p:attrName>style.visibility</p:attrName>
                                        </p:attrNameLst>
                                      </p:cBhvr>
                                      <p:to>
                                        <p:strVal val="visible"/>
                                      </p:to>
                                    </p:set>
                                    <p:animEffect transition="in" filter="fade">
                                      <p:cBhvr>
                                        <p:cTn id="180" dur="750"/>
                                        <p:tgtEl>
                                          <p:spTgt spid="100"/>
                                        </p:tgtEl>
                                      </p:cBhvr>
                                    </p:animEffect>
                                  </p:childTnLst>
                                </p:cTn>
                              </p:par>
                              <p:par>
                                <p:cTn id="181" presetID="42" presetClass="path" presetSubtype="0" decel="100000" fill="hold" grpId="1" nodeType="withEffect">
                                  <p:stCondLst>
                                    <p:cond delay="450"/>
                                  </p:stCondLst>
                                  <p:childTnLst>
                                    <p:animMotion origin="layout" path="M -1.66667E-6 0.03889 L -1.66667E-6 0 " pathEditMode="relative" rAng="0" ptsTypes="AA">
                                      <p:cBhvr>
                                        <p:cTn id="182" dur="750" fill="hold"/>
                                        <p:tgtEl>
                                          <p:spTgt spid="100"/>
                                        </p:tgtEl>
                                        <p:attrNameLst>
                                          <p:attrName>ppt_x</p:attrName>
                                          <p:attrName>ppt_y</p:attrName>
                                        </p:attrNameLst>
                                      </p:cBhvr>
                                      <p:rCtr x="0" y="-1944"/>
                                    </p:animMotion>
                                  </p:childTnLst>
                                </p:cTn>
                              </p:par>
                              <p:par>
                                <p:cTn id="183" presetID="10" presetClass="entr" presetSubtype="0" fill="hold" grpId="0" nodeType="withEffect">
                                  <p:stCondLst>
                                    <p:cond delay="750"/>
                                  </p:stCondLst>
                                  <p:childTnLst>
                                    <p:set>
                                      <p:cBhvr>
                                        <p:cTn id="184" dur="1" fill="hold">
                                          <p:stCondLst>
                                            <p:cond delay="0"/>
                                          </p:stCondLst>
                                        </p:cTn>
                                        <p:tgtEl>
                                          <p:spTgt spid="101"/>
                                        </p:tgtEl>
                                        <p:attrNameLst>
                                          <p:attrName>style.visibility</p:attrName>
                                        </p:attrNameLst>
                                      </p:cBhvr>
                                      <p:to>
                                        <p:strVal val="visible"/>
                                      </p:to>
                                    </p:set>
                                    <p:animEffect transition="in" filter="fade">
                                      <p:cBhvr>
                                        <p:cTn id="185" dur="750"/>
                                        <p:tgtEl>
                                          <p:spTgt spid="101"/>
                                        </p:tgtEl>
                                      </p:cBhvr>
                                    </p:animEffect>
                                  </p:childTnLst>
                                </p:cTn>
                              </p:par>
                              <p:par>
                                <p:cTn id="186" presetID="42" presetClass="path" presetSubtype="0" decel="100000" fill="hold" grpId="1" nodeType="withEffect">
                                  <p:stCondLst>
                                    <p:cond delay="750"/>
                                  </p:stCondLst>
                                  <p:childTnLst>
                                    <p:animMotion origin="layout" path="M -1.66667E-6 0.03889 L -1.66667E-6 -4.81481E-6 " pathEditMode="relative" rAng="0" ptsTypes="AA">
                                      <p:cBhvr>
                                        <p:cTn id="187" dur="750" fill="hold"/>
                                        <p:tgtEl>
                                          <p:spTgt spid="101"/>
                                        </p:tgtEl>
                                        <p:attrNameLst>
                                          <p:attrName>ppt_x</p:attrName>
                                          <p:attrName>ppt_y</p:attrName>
                                        </p:attrNameLst>
                                      </p:cBhvr>
                                      <p:rCtr x="0" y="-1944"/>
                                    </p:animMotion>
                                  </p:childTnLst>
                                </p:cTn>
                              </p:par>
                              <p:par>
                                <p:cTn id="188" presetID="10" presetClass="entr" presetSubtype="0" fill="hold" grpId="0" nodeType="withEffect">
                                  <p:stCondLst>
                                    <p:cond delay="550"/>
                                  </p:stCondLst>
                                  <p:childTnLst>
                                    <p:set>
                                      <p:cBhvr>
                                        <p:cTn id="189" dur="1" fill="hold">
                                          <p:stCondLst>
                                            <p:cond delay="0"/>
                                          </p:stCondLst>
                                        </p:cTn>
                                        <p:tgtEl>
                                          <p:spTgt spid="105"/>
                                        </p:tgtEl>
                                        <p:attrNameLst>
                                          <p:attrName>style.visibility</p:attrName>
                                        </p:attrNameLst>
                                      </p:cBhvr>
                                      <p:to>
                                        <p:strVal val="visible"/>
                                      </p:to>
                                    </p:set>
                                    <p:animEffect transition="in" filter="fade">
                                      <p:cBhvr>
                                        <p:cTn id="190" dur="750"/>
                                        <p:tgtEl>
                                          <p:spTgt spid="105"/>
                                        </p:tgtEl>
                                      </p:cBhvr>
                                    </p:animEffect>
                                  </p:childTnLst>
                                </p:cTn>
                              </p:par>
                              <p:par>
                                <p:cTn id="191" presetID="42" presetClass="path" presetSubtype="0" decel="100000" fill="hold" grpId="1" nodeType="withEffect">
                                  <p:stCondLst>
                                    <p:cond delay="550"/>
                                  </p:stCondLst>
                                  <p:childTnLst>
                                    <p:animMotion origin="layout" path="M -1.66667E-6 0.03889 L -1.66667E-6 0 " pathEditMode="relative" rAng="0" ptsTypes="AA">
                                      <p:cBhvr>
                                        <p:cTn id="192" dur="750" fill="hold"/>
                                        <p:tgtEl>
                                          <p:spTgt spid="105"/>
                                        </p:tgtEl>
                                        <p:attrNameLst>
                                          <p:attrName>ppt_x</p:attrName>
                                          <p:attrName>ppt_y</p:attrName>
                                        </p:attrNameLst>
                                      </p:cBhvr>
                                      <p:rCtr x="0" y="-1944"/>
                                    </p:animMotion>
                                  </p:childTnLst>
                                </p:cTn>
                              </p:par>
                              <p:par>
                                <p:cTn id="193" presetID="10" presetClass="entr" presetSubtype="0" fill="hold" nodeType="withEffect">
                                  <p:stCondLst>
                                    <p:cond delay="750"/>
                                  </p:stCondLst>
                                  <p:childTnLst>
                                    <p:set>
                                      <p:cBhvr>
                                        <p:cTn id="194" dur="1" fill="hold">
                                          <p:stCondLst>
                                            <p:cond delay="0"/>
                                          </p:stCondLst>
                                        </p:cTn>
                                        <p:tgtEl>
                                          <p:spTgt spid="112"/>
                                        </p:tgtEl>
                                        <p:attrNameLst>
                                          <p:attrName>style.visibility</p:attrName>
                                        </p:attrNameLst>
                                      </p:cBhvr>
                                      <p:to>
                                        <p:strVal val="visible"/>
                                      </p:to>
                                    </p:set>
                                    <p:animEffect transition="in" filter="fade">
                                      <p:cBhvr>
                                        <p:cTn id="195" dur="750"/>
                                        <p:tgtEl>
                                          <p:spTgt spid="112"/>
                                        </p:tgtEl>
                                      </p:cBhvr>
                                    </p:animEffect>
                                  </p:childTnLst>
                                </p:cTn>
                              </p:par>
                              <p:par>
                                <p:cTn id="196" presetID="6" presetClass="emph" presetSubtype="0" fill="hold" nodeType="withEffect">
                                  <p:stCondLst>
                                    <p:cond delay="750"/>
                                  </p:stCondLst>
                                  <p:childTnLst>
                                    <p:animScale>
                                      <p:cBhvr>
                                        <p:cTn id="197" dur="10" fill="hold"/>
                                        <p:tgtEl>
                                          <p:spTgt spid="112"/>
                                        </p:tgtEl>
                                      </p:cBhvr>
                                      <p:by x="80000" y="80000"/>
                                    </p:animScale>
                                  </p:childTnLst>
                                </p:cTn>
                              </p:par>
                              <p:par>
                                <p:cTn id="198" presetID="6" presetClass="emph" presetSubtype="0" decel="100000" fill="hold" nodeType="withEffect">
                                  <p:stCondLst>
                                    <p:cond delay="750"/>
                                  </p:stCondLst>
                                  <p:childTnLst>
                                    <p:animScale>
                                      <p:cBhvr>
                                        <p:cTn id="199" dur="1250" fill="hold"/>
                                        <p:tgtEl>
                                          <p:spTgt spid="112"/>
                                        </p:tgtEl>
                                      </p:cBhvr>
                                      <p:by x="125000" y="125000"/>
                                    </p:animScale>
                                  </p:childTnLst>
                                </p:cTn>
                              </p:par>
                              <p:par>
                                <p:cTn id="200" presetID="10" presetClass="entr" presetSubtype="0" fill="hold" nodeType="withEffect">
                                  <p:stCondLst>
                                    <p:cond delay="850"/>
                                  </p:stCondLst>
                                  <p:childTnLst>
                                    <p:set>
                                      <p:cBhvr>
                                        <p:cTn id="201" dur="1" fill="hold">
                                          <p:stCondLst>
                                            <p:cond delay="0"/>
                                          </p:stCondLst>
                                        </p:cTn>
                                        <p:tgtEl>
                                          <p:spTgt spid="106"/>
                                        </p:tgtEl>
                                        <p:attrNameLst>
                                          <p:attrName>style.visibility</p:attrName>
                                        </p:attrNameLst>
                                      </p:cBhvr>
                                      <p:to>
                                        <p:strVal val="visible"/>
                                      </p:to>
                                    </p:set>
                                    <p:animEffect transition="in" filter="fade">
                                      <p:cBhvr>
                                        <p:cTn id="202" dur="750"/>
                                        <p:tgtEl>
                                          <p:spTgt spid="106"/>
                                        </p:tgtEl>
                                      </p:cBhvr>
                                    </p:animEffect>
                                  </p:childTnLst>
                                </p:cTn>
                              </p:par>
                              <p:par>
                                <p:cTn id="203" presetID="6" presetClass="emph" presetSubtype="0" fill="hold" nodeType="withEffect">
                                  <p:stCondLst>
                                    <p:cond delay="850"/>
                                  </p:stCondLst>
                                  <p:childTnLst>
                                    <p:animScale>
                                      <p:cBhvr>
                                        <p:cTn id="204" dur="10" fill="hold"/>
                                        <p:tgtEl>
                                          <p:spTgt spid="106"/>
                                        </p:tgtEl>
                                      </p:cBhvr>
                                      <p:by x="80000" y="80000"/>
                                    </p:animScale>
                                  </p:childTnLst>
                                </p:cTn>
                              </p:par>
                              <p:par>
                                <p:cTn id="205" presetID="6" presetClass="emph" presetSubtype="0" decel="100000" fill="hold" nodeType="withEffect">
                                  <p:stCondLst>
                                    <p:cond delay="850"/>
                                  </p:stCondLst>
                                  <p:childTnLst>
                                    <p:animScale>
                                      <p:cBhvr>
                                        <p:cTn id="206" dur="1250" fill="hold"/>
                                        <p:tgtEl>
                                          <p:spTgt spid="106"/>
                                        </p:tgtEl>
                                      </p:cBhvr>
                                      <p:by x="125000" y="125000"/>
                                    </p:animScale>
                                  </p:childTnLst>
                                </p:cTn>
                              </p:par>
                              <p:par>
                                <p:cTn id="207" presetID="10" presetClass="entr" presetSubtype="0" fill="hold" nodeType="withEffect">
                                  <p:stCondLst>
                                    <p:cond delay="750"/>
                                  </p:stCondLst>
                                  <p:childTnLst>
                                    <p:set>
                                      <p:cBhvr>
                                        <p:cTn id="208" dur="1" fill="hold">
                                          <p:stCondLst>
                                            <p:cond delay="0"/>
                                          </p:stCondLst>
                                        </p:cTn>
                                        <p:tgtEl>
                                          <p:spTgt spid="117"/>
                                        </p:tgtEl>
                                        <p:attrNameLst>
                                          <p:attrName>style.visibility</p:attrName>
                                        </p:attrNameLst>
                                      </p:cBhvr>
                                      <p:to>
                                        <p:strVal val="visible"/>
                                      </p:to>
                                    </p:set>
                                    <p:animEffect transition="in" filter="fade">
                                      <p:cBhvr>
                                        <p:cTn id="209" dur="750"/>
                                        <p:tgtEl>
                                          <p:spTgt spid="117"/>
                                        </p:tgtEl>
                                      </p:cBhvr>
                                    </p:animEffect>
                                  </p:childTnLst>
                                </p:cTn>
                              </p:par>
                              <p:par>
                                <p:cTn id="210" presetID="6" presetClass="emph" presetSubtype="0" fill="hold" nodeType="withEffect">
                                  <p:stCondLst>
                                    <p:cond delay="750"/>
                                  </p:stCondLst>
                                  <p:childTnLst>
                                    <p:animScale>
                                      <p:cBhvr>
                                        <p:cTn id="211" dur="10" fill="hold"/>
                                        <p:tgtEl>
                                          <p:spTgt spid="117"/>
                                        </p:tgtEl>
                                      </p:cBhvr>
                                      <p:by x="80000" y="80000"/>
                                    </p:animScale>
                                  </p:childTnLst>
                                </p:cTn>
                              </p:par>
                              <p:par>
                                <p:cTn id="212" presetID="6" presetClass="emph" presetSubtype="0" decel="100000" fill="hold" nodeType="withEffect">
                                  <p:stCondLst>
                                    <p:cond delay="750"/>
                                  </p:stCondLst>
                                  <p:childTnLst>
                                    <p:animScale>
                                      <p:cBhvr>
                                        <p:cTn id="213" dur="1250" fill="hold"/>
                                        <p:tgtEl>
                                          <p:spTgt spid="117"/>
                                        </p:tgtEl>
                                      </p:cBhvr>
                                      <p:by x="125000" y="125000"/>
                                    </p:animScale>
                                  </p:childTnLst>
                                </p:cTn>
                              </p:par>
                              <p:par>
                                <p:cTn id="214" presetID="10" presetClass="entr" presetSubtype="0" fill="hold" nodeType="withEffect">
                                  <p:stCondLst>
                                    <p:cond delay="400"/>
                                  </p:stCondLst>
                                  <p:childTnLst>
                                    <p:set>
                                      <p:cBhvr>
                                        <p:cTn id="215" dur="1" fill="hold">
                                          <p:stCondLst>
                                            <p:cond delay="0"/>
                                          </p:stCondLst>
                                        </p:cTn>
                                        <p:tgtEl>
                                          <p:spTgt spid="160"/>
                                        </p:tgtEl>
                                        <p:attrNameLst>
                                          <p:attrName>style.visibility</p:attrName>
                                        </p:attrNameLst>
                                      </p:cBhvr>
                                      <p:to>
                                        <p:strVal val="visible"/>
                                      </p:to>
                                    </p:set>
                                    <p:animEffect transition="in" filter="fade">
                                      <p:cBhvr>
                                        <p:cTn id="216" dur="750"/>
                                        <p:tgtEl>
                                          <p:spTgt spid="160"/>
                                        </p:tgtEl>
                                      </p:cBhvr>
                                    </p:animEffect>
                                  </p:childTnLst>
                                </p:cTn>
                              </p:par>
                              <p:par>
                                <p:cTn id="217" presetID="6" presetClass="emph" presetSubtype="0" decel="100000" fill="hold" nodeType="withEffect">
                                  <p:stCondLst>
                                    <p:cond delay="400"/>
                                  </p:stCondLst>
                                  <p:childTnLst>
                                    <p:animScale>
                                      <p:cBhvr>
                                        <p:cTn id="218" dur="1250" fill="hold"/>
                                        <p:tgtEl>
                                          <p:spTgt spid="160"/>
                                        </p:tgtEl>
                                      </p:cBhvr>
                                      <p:by x="125000" y="125000"/>
                                    </p:animScale>
                                  </p:childTnLst>
                                </p:cTn>
                              </p:par>
                              <p:par>
                                <p:cTn id="219" presetID="6" presetClass="emph" presetSubtype="0" fill="hold" nodeType="withEffect">
                                  <p:stCondLst>
                                    <p:cond delay="400"/>
                                  </p:stCondLst>
                                  <p:childTnLst>
                                    <p:animScale>
                                      <p:cBhvr>
                                        <p:cTn id="220" dur="10" fill="hold"/>
                                        <p:tgtEl>
                                          <p:spTgt spid="160"/>
                                        </p:tgtEl>
                                      </p:cBhvr>
                                      <p:by x="80000" y="80000"/>
                                    </p:animScale>
                                  </p:childTnLst>
                                </p:cTn>
                              </p:par>
                              <p:par>
                                <p:cTn id="221" presetID="10" presetClass="entr" presetSubtype="0" fill="hold" nodeType="withEffect">
                                  <p:stCondLst>
                                    <p:cond delay="500"/>
                                  </p:stCondLst>
                                  <p:childTnLst>
                                    <p:set>
                                      <p:cBhvr>
                                        <p:cTn id="222" dur="1" fill="hold">
                                          <p:stCondLst>
                                            <p:cond delay="0"/>
                                          </p:stCondLst>
                                        </p:cTn>
                                        <p:tgtEl>
                                          <p:spTgt spid="211"/>
                                        </p:tgtEl>
                                        <p:attrNameLst>
                                          <p:attrName>style.visibility</p:attrName>
                                        </p:attrNameLst>
                                      </p:cBhvr>
                                      <p:to>
                                        <p:strVal val="visible"/>
                                      </p:to>
                                    </p:set>
                                    <p:animEffect transition="in" filter="fade">
                                      <p:cBhvr>
                                        <p:cTn id="223" dur="750"/>
                                        <p:tgtEl>
                                          <p:spTgt spid="211"/>
                                        </p:tgtEl>
                                      </p:cBhvr>
                                    </p:animEffect>
                                  </p:childTnLst>
                                </p:cTn>
                              </p:par>
                              <p:par>
                                <p:cTn id="224" presetID="6" presetClass="emph" presetSubtype="0" decel="100000" fill="hold" nodeType="withEffect">
                                  <p:stCondLst>
                                    <p:cond delay="500"/>
                                  </p:stCondLst>
                                  <p:childTnLst>
                                    <p:animScale>
                                      <p:cBhvr>
                                        <p:cTn id="225" dur="1250" fill="hold"/>
                                        <p:tgtEl>
                                          <p:spTgt spid="211"/>
                                        </p:tgtEl>
                                      </p:cBhvr>
                                      <p:by x="125000" y="125000"/>
                                    </p:animScale>
                                  </p:childTnLst>
                                </p:cTn>
                              </p:par>
                              <p:par>
                                <p:cTn id="226" presetID="6" presetClass="emph" presetSubtype="0" fill="hold" nodeType="withEffect">
                                  <p:stCondLst>
                                    <p:cond delay="500"/>
                                  </p:stCondLst>
                                  <p:childTnLst>
                                    <p:animScale>
                                      <p:cBhvr>
                                        <p:cTn id="227" dur="10" fill="hold"/>
                                        <p:tgtEl>
                                          <p:spTgt spid="211"/>
                                        </p:tgtEl>
                                      </p:cBhvr>
                                      <p:by x="80000" y="80000"/>
                                    </p:animScale>
                                  </p:childTnLst>
                                </p:cTn>
                              </p:par>
                              <p:par>
                                <p:cTn id="228" presetID="10" presetClass="entr" presetSubtype="0" fill="hold" nodeType="withEffect">
                                  <p:stCondLst>
                                    <p:cond delay="600"/>
                                  </p:stCondLst>
                                  <p:childTnLst>
                                    <p:set>
                                      <p:cBhvr>
                                        <p:cTn id="229" dur="1" fill="hold">
                                          <p:stCondLst>
                                            <p:cond delay="0"/>
                                          </p:stCondLst>
                                        </p:cTn>
                                        <p:tgtEl>
                                          <p:spTgt spid="224"/>
                                        </p:tgtEl>
                                        <p:attrNameLst>
                                          <p:attrName>style.visibility</p:attrName>
                                        </p:attrNameLst>
                                      </p:cBhvr>
                                      <p:to>
                                        <p:strVal val="visible"/>
                                      </p:to>
                                    </p:set>
                                    <p:animEffect transition="in" filter="fade">
                                      <p:cBhvr>
                                        <p:cTn id="230" dur="750"/>
                                        <p:tgtEl>
                                          <p:spTgt spid="224"/>
                                        </p:tgtEl>
                                      </p:cBhvr>
                                    </p:animEffect>
                                  </p:childTnLst>
                                </p:cTn>
                              </p:par>
                              <p:par>
                                <p:cTn id="231" presetID="6" presetClass="emph" presetSubtype="0" decel="100000" fill="hold" nodeType="withEffect">
                                  <p:stCondLst>
                                    <p:cond delay="600"/>
                                  </p:stCondLst>
                                  <p:childTnLst>
                                    <p:animScale>
                                      <p:cBhvr>
                                        <p:cTn id="232" dur="1250" fill="hold"/>
                                        <p:tgtEl>
                                          <p:spTgt spid="224"/>
                                        </p:tgtEl>
                                      </p:cBhvr>
                                      <p:by x="125000" y="125000"/>
                                    </p:animScale>
                                  </p:childTnLst>
                                </p:cTn>
                              </p:par>
                              <p:par>
                                <p:cTn id="233" presetID="6" presetClass="emph" presetSubtype="0" fill="hold" nodeType="withEffect">
                                  <p:stCondLst>
                                    <p:cond delay="600"/>
                                  </p:stCondLst>
                                  <p:childTnLst>
                                    <p:animScale>
                                      <p:cBhvr>
                                        <p:cTn id="234" dur="10" fill="hold"/>
                                        <p:tgtEl>
                                          <p:spTgt spid="224"/>
                                        </p:tgtEl>
                                      </p:cBhvr>
                                      <p:by x="80000" y="80000"/>
                                    </p:animScale>
                                  </p:childTnLst>
                                </p:cTn>
                              </p:par>
                              <p:par>
                                <p:cTn id="235" presetID="10" presetClass="entr" presetSubtype="0" fill="hold" nodeType="withEffect">
                                  <p:stCondLst>
                                    <p:cond delay="800"/>
                                  </p:stCondLst>
                                  <p:childTnLst>
                                    <p:set>
                                      <p:cBhvr>
                                        <p:cTn id="236" dur="1" fill="hold">
                                          <p:stCondLst>
                                            <p:cond delay="0"/>
                                          </p:stCondLst>
                                        </p:cTn>
                                        <p:tgtEl>
                                          <p:spTgt spid="247"/>
                                        </p:tgtEl>
                                        <p:attrNameLst>
                                          <p:attrName>style.visibility</p:attrName>
                                        </p:attrNameLst>
                                      </p:cBhvr>
                                      <p:to>
                                        <p:strVal val="visible"/>
                                      </p:to>
                                    </p:set>
                                    <p:animEffect transition="in" filter="fade">
                                      <p:cBhvr>
                                        <p:cTn id="237" dur="750"/>
                                        <p:tgtEl>
                                          <p:spTgt spid="247"/>
                                        </p:tgtEl>
                                      </p:cBhvr>
                                    </p:animEffect>
                                  </p:childTnLst>
                                </p:cTn>
                              </p:par>
                              <p:par>
                                <p:cTn id="238" presetID="6" presetClass="emph" presetSubtype="0" decel="100000" fill="hold" nodeType="withEffect">
                                  <p:stCondLst>
                                    <p:cond delay="800"/>
                                  </p:stCondLst>
                                  <p:childTnLst>
                                    <p:animScale>
                                      <p:cBhvr>
                                        <p:cTn id="239" dur="1250" fill="hold"/>
                                        <p:tgtEl>
                                          <p:spTgt spid="247"/>
                                        </p:tgtEl>
                                      </p:cBhvr>
                                      <p:by x="125000" y="125000"/>
                                    </p:animScale>
                                  </p:childTnLst>
                                </p:cTn>
                              </p:par>
                              <p:par>
                                <p:cTn id="240" presetID="6" presetClass="emph" presetSubtype="0" fill="hold" nodeType="withEffect">
                                  <p:stCondLst>
                                    <p:cond delay="800"/>
                                  </p:stCondLst>
                                  <p:childTnLst>
                                    <p:animScale>
                                      <p:cBhvr>
                                        <p:cTn id="241" dur="10" fill="hold"/>
                                        <p:tgtEl>
                                          <p:spTgt spid="247"/>
                                        </p:tgtEl>
                                      </p:cBhvr>
                                      <p:by x="80000" y="80000"/>
                                    </p:animScale>
                                  </p:childTnLst>
                                </p:cTn>
                              </p:par>
                              <p:par>
                                <p:cTn id="242" presetID="10" presetClass="entr" presetSubtype="0" fill="hold" nodeType="withEffect">
                                  <p:stCondLst>
                                    <p:cond delay="700"/>
                                  </p:stCondLst>
                                  <p:childTnLst>
                                    <p:set>
                                      <p:cBhvr>
                                        <p:cTn id="243" dur="1" fill="hold">
                                          <p:stCondLst>
                                            <p:cond delay="0"/>
                                          </p:stCondLst>
                                        </p:cTn>
                                        <p:tgtEl>
                                          <p:spTgt spid="207"/>
                                        </p:tgtEl>
                                        <p:attrNameLst>
                                          <p:attrName>style.visibility</p:attrName>
                                        </p:attrNameLst>
                                      </p:cBhvr>
                                      <p:to>
                                        <p:strVal val="visible"/>
                                      </p:to>
                                    </p:set>
                                    <p:animEffect transition="in" filter="fade">
                                      <p:cBhvr>
                                        <p:cTn id="244" dur="750"/>
                                        <p:tgtEl>
                                          <p:spTgt spid="207"/>
                                        </p:tgtEl>
                                      </p:cBhvr>
                                    </p:animEffect>
                                  </p:childTnLst>
                                </p:cTn>
                              </p:par>
                              <p:par>
                                <p:cTn id="245" presetID="6" presetClass="emph" presetSubtype="0" decel="100000" fill="hold" nodeType="withEffect">
                                  <p:stCondLst>
                                    <p:cond delay="700"/>
                                  </p:stCondLst>
                                  <p:childTnLst>
                                    <p:animScale>
                                      <p:cBhvr>
                                        <p:cTn id="246" dur="1250" fill="hold"/>
                                        <p:tgtEl>
                                          <p:spTgt spid="207"/>
                                        </p:tgtEl>
                                      </p:cBhvr>
                                      <p:by x="125000" y="125000"/>
                                    </p:animScale>
                                  </p:childTnLst>
                                </p:cTn>
                              </p:par>
                              <p:par>
                                <p:cTn id="247" presetID="6" presetClass="emph" presetSubtype="0" fill="hold" nodeType="withEffect">
                                  <p:stCondLst>
                                    <p:cond delay="700"/>
                                  </p:stCondLst>
                                  <p:childTnLst>
                                    <p:animScale>
                                      <p:cBhvr>
                                        <p:cTn id="248" dur="10" fill="hold"/>
                                        <p:tgtEl>
                                          <p:spTgt spid="207"/>
                                        </p:tgtEl>
                                      </p:cBhvr>
                                      <p:by x="80000" y="80000"/>
                                    </p:animScale>
                                  </p:childTnLst>
                                </p:cTn>
                              </p:par>
                              <p:par>
                                <p:cTn id="249" presetID="10" presetClass="entr" presetSubtype="0" fill="hold" nodeType="withEffect">
                                  <p:stCondLst>
                                    <p:cond delay="350"/>
                                  </p:stCondLst>
                                  <p:childTnLst>
                                    <p:set>
                                      <p:cBhvr>
                                        <p:cTn id="250" dur="1" fill="hold">
                                          <p:stCondLst>
                                            <p:cond delay="0"/>
                                          </p:stCondLst>
                                        </p:cTn>
                                        <p:tgtEl>
                                          <p:spTgt spid="141"/>
                                        </p:tgtEl>
                                        <p:attrNameLst>
                                          <p:attrName>style.visibility</p:attrName>
                                        </p:attrNameLst>
                                      </p:cBhvr>
                                      <p:to>
                                        <p:strVal val="visible"/>
                                      </p:to>
                                    </p:set>
                                    <p:animEffect transition="in" filter="fade">
                                      <p:cBhvr>
                                        <p:cTn id="251" dur="750"/>
                                        <p:tgtEl>
                                          <p:spTgt spid="141"/>
                                        </p:tgtEl>
                                      </p:cBhvr>
                                    </p:animEffect>
                                  </p:childTnLst>
                                </p:cTn>
                              </p:par>
                              <p:par>
                                <p:cTn id="252" presetID="6" presetClass="emph" presetSubtype="0" decel="100000" fill="hold" nodeType="withEffect">
                                  <p:stCondLst>
                                    <p:cond delay="350"/>
                                  </p:stCondLst>
                                  <p:childTnLst>
                                    <p:animScale>
                                      <p:cBhvr>
                                        <p:cTn id="253" dur="1250" fill="hold"/>
                                        <p:tgtEl>
                                          <p:spTgt spid="141"/>
                                        </p:tgtEl>
                                      </p:cBhvr>
                                      <p:by x="125000" y="125000"/>
                                    </p:animScale>
                                  </p:childTnLst>
                                </p:cTn>
                              </p:par>
                              <p:par>
                                <p:cTn id="254" presetID="6" presetClass="emph" presetSubtype="0" fill="hold" nodeType="withEffect">
                                  <p:stCondLst>
                                    <p:cond delay="350"/>
                                  </p:stCondLst>
                                  <p:childTnLst>
                                    <p:animScale>
                                      <p:cBhvr>
                                        <p:cTn id="255" dur="10" fill="hold"/>
                                        <p:tgtEl>
                                          <p:spTgt spid="141"/>
                                        </p:tgtEl>
                                      </p:cBhvr>
                                      <p:by x="80000" y="80000"/>
                                    </p:animScale>
                                  </p:childTnLst>
                                </p:cTn>
                              </p:par>
                              <p:par>
                                <p:cTn id="256" presetID="10" presetClass="entr" presetSubtype="0" fill="hold" nodeType="withEffect">
                                  <p:stCondLst>
                                    <p:cond delay="250"/>
                                  </p:stCondLst>
                                  <p:childTnLst>
                                    <p:set>
                                      <p:cBhvr>
                                        <p:cTn id="257" dur="1" fill="hold">
                                          <p:stCondLst>
                                            <p:cond delay="0"/>
                                          </p:stCondLst>
                                        </p:cTn>
                                        <p:tgtEl>
                                          <p:spTgt spid="123"/>
                                        </p:tgtEl>
                                        <p:attrNameLst>
                                          <p:attrName>style.visibility</p:attrName>
                                        </p:attrNameLst>
                                      </p:cBhvr>
                                      <p:to>
                                        <p:strVal val="visible"/>
                                      </p:to>
                                    </p:set>
                                    <p:animEffect transition="in" filter="fade">
                                      <p:cBhvr>
                                        <p:cTn id="258" dur="750"/>
                                        <p:tgtEl>
                                          <p:spTgt spid="123"/>
                                        </p:tgtEl>
                                      </p:cBhvr>
                                    </p:animEffect>
                                  </p:childTnLst>
                                </p:cTn>
                              </p:par>
                              <p:par>
                                <p:cTn id="259" presetID="6" presetClass="emph" presetSubtype="0" decel="100000" fill="hold" nodeType="withEffect">
                                  <p:stCondLst>
                                    <p:cond delay="250"/>
                                  </p:stCondLst>
                                  <p:childTnLst>
                                    <p:animScale>
                                      <p:cBhvr>
                                        <p:cTn id="260" dur="1250" fill="hold"/>
                                        <p:tgtEl>
                                          <p:spTgt spid="123"/>
                                        </p:tgtEl>
                                      </p:cBhvr>
                                      <p:by x="125000" y="125000"/>
                                    </p:animScale>
                                  </p:childTnLst>
                                </p:cTn>
                              </p:par>
                              <p:par>
                                <p:cTn id="261" presetID="6" presetClass="emph" presetSubtype="0" fill="hold" nodeType="withEffect">
                                  <p:stCondLst>
                                    <p:cond delay="250"/>
                                  </p:stCondLst>
                                  <p:childTnLst>
                                    <p:animScale>
                                      <p:cBhvr>
                                        <p:cTn id="262" dur="10" fill="hold"/>
                                        <p:tgtEl>
                                          <p:spTgt spid="123"/>
                                        </p:tgtEl>
                                      </p:cBhvr>
                                      <p:by x="80000" y="80000"/>
                                    </p:animScale>
                                  </p:childTnLst>
                                </p:cTn>
                              </p:par>
                              <p:par>
                                <p:cTn id="263" presetID="10" presetClass="entr" presetSubtype="0" fill="hold" nodeType="withEffect">
                                  <p:stCondLst>
                                    <p:cond delay="850"/>
                                  </p:stCondLst>
                                  <p:childTnLst>
                                    <p:set>
                                      <p:cBhvr>
                                        <p:cTn id="264" dur="1" fill="hold">
                                          <p:stCondLst>
                                            <p:cond delay="0"/>
                                          </p:stCondLst>
                                        </p:cTn>
                                        <p:tgtEl>
                                          <p:spTgt spid="253"/>
                                        </p:tgtEl>
                                        <p:attrNameLst>
                                          <p:attrName>style.visibility</p:attrName>
                                        </p:attrNameLst>
                                      </p:cBhvr>
                                      <p:to>
                                        <p:strVal val="visible"/>
                                      </p:to>
                                    </p:set>
                                    <p:animEffect transition="in" filter="fade">
                                      <p:cBhvr>
                                        <p:cTn id="265" dur="750"/>
                                        <p:tgtEl>
                                          <p:spTgt spid="253"/>
                                        </p:tgtEl>
                                      </p:cBhvr>
                                    </p:animEffect>
                                  </p:childTnLst>
                                </p:cTn>
                              </p:par>
                              <p:par>
                                <p:cTn id="266" presetID="6" presetClass="emph" presetSubtype="0" fill="hold" nodeType="withEffect">
                                  <p:stCondLst>
                                    <p:cond delay="850"/>
                                  </p:stCondLst>
                                  <p:childTnLst>
                                    <p:animScale>
                                      <p:cBhvr>
                                        <p:cTn id="267" dur="10" fill="hold"/>
                                        <p:tgtEl>
                                          <p:spTgt spid="253"/>
                                        </p:tgtEl>
                                      </p:cBhvr>
                                      <p:by x="80000" y="80000"/>
                                    </p:animScale>
                                  </p:childTnLst>
                                </p:cTn>
                              </p:par>
                              <p:par>
                                <p:cTn id="268" presetID="6" presetClass="emph" presetSubtype="0" decel="100000" fill="hold" nodeType="withEffect">
                                  <p:stCondLst>
                                    <p:cond delay="850"/>
                                  </p:stCondLst>
                                  <p:childTnLst>
                                    <p:animScale>
                                      <p:cBhvr>
                                        <p:cTn id="269" dur="1250" fill="hold"/>
                                        <p:tgtEl>
                                          <p:spTgt spid="253"/>
                                        </p:tgtEl>
                                      </p:cBhvr>
                                      <p:by x="125000" y="125000"/>
                                    </p:animScale>
                                  </p:childTnLst>
                                </p:cTn>
                              </p:par>
                              <p:par>
                                <p:cTn id="270" presetID="10" presetClass="entr" presetSubtype="0" fill="hold" grpId="0" nodeType="withEffect">
                                  <p:stCondLst>
                                    <p:cond delay="750"/>
                                  </p:stCondLst>
                                  <p:childTnLst>
                                    <p:set>
                                      <p:cBhvr>
                                        <p:cTn id="271" dur="1" fill="hold">
                                          <p:stCondLst>
                                            <p:cond delay="0"/>
                                          </p:stCondLst>
                                        </p:cTn>
                                        <p:tgtEl>
                                          <p:spTgt spid="5"/>
                                        </p:tgtEl>
                                        <p:attrNameLst>
                                          <p:attrName>style.visibility</p:attrName>
                                        </p:attrNameLst>
                                      </p:cBhvr>
                                      <p:to>
                                        <p:strVal val="visible"/>
                                      </p:to>
                                    </p:set>
                                    <p:animEffect transition="in" filter="fade">
                                      <p:cBhvr>
                                        <p:cTn id="272" dur="750"/>
                                        <p:tgtEl>
                                          <p:spTgt spid="5"/>
                                        </p:tgtEl>
                                      </p:cBhvr>
                                    </p:animEffect>
                                  </p:childTnLst>
                                </p:cTn>
                              </p:par>
                              <p:par>
                                <p:cTn id="273" presetID="42" presetClass="path" presetSubtype="0" decel="100000" fill="hold" grpId="1" nodeType="withEffect">
                                  <p:stCondLst>
                                    <p:cond delay="750"/>
                                  </p:stCondLst>
                                  <p:childTnLst>
                                    <p:animMotion origin="layout" path="M 0 0.03889 L 0 2.59259E-6 " pathEditMode="relative" rAng="0" ptsTypes="AA">
                                      <p:cBhvr>
                                        <p:cTn id="274" dur="750" fill="hold"/>
                                        <p:tgtEl>
                                          <p:spTgt spid="5"/>
                                        </p:tgtEl>
                                        <p:attrNameLst>
                                          <p:attrName>ppt_x</p:attrName>
                                          <p:attrName>ppt_y</p:attrName>
                                        </p:attrNameLst>
                                      </p:cBhvr>
                                      <p:rCtr x="0" y="-1944"/>
                                    </p:animMotion>
                                  </p:childTnLst>
                                </p:cTn>
                              </p:par>
                              <p:par>
                                <p:cTn id="275" presetID="10" presetClass="entr" presetSubtype="0" fill="hold" grpId="0" nodeType="withEffect">
                                  <p:stCondLst>
                                    <p:cond delay="100"/>
                                  </p:stCondLst>
                                  <p:childTnLst>
                                    <p:set>
                                      <p:cBhvr>
                                        <p:cTn id="276" dur="1" fill="hold">
                                          <p:stCondLst>
                                            <p:cond delay="0"/>
                                          </p:stCondLst>
                                        </p:cTn>
                                        <p:tgtEl>
                                          <p:spTgt spid="262"/>
                                        </p:tgtEl>
                                        <p:attrNameLst>
                                          <p:attrName>style.visibility</p:attrName>
                                        </p:attrNameLst>
                                      </p:cBhvr>
                                      <p:to>
                                        <p:strVal val="visible"/>
                                      </p:to>
                                    </p:set>
                                    <p:animEffect transition="in" filter="fade">
                                      <p:cBhvr>
                                        <p:cTn id="277" dur="750"/>
                                        <p:tgtEl>
                                          <p:spTgt spid="262"/>
                                        </p:tgtEl>
                                      </p:cBhvr>
                                    </p:animEffect>
                                  </p:childTnLst>
                                </p:cTn>
                              </p:par>
                              <p:par>
                                <p:cTn id="278" presetID="42" presetClass="path" presetSubtype="0" decel="100000" fill="hold" grpId="1" nodeType="withEffect">
                                  <p:stCondLst>
                                    <p:cond delay="100"/>
                                  </p:stCondLst>
                                  <p:childTnLst>
                                    <p:animMotion origin="layout" path="M 0 0.03889 L 0 7.40741E-7 " pathEditMode="relative" rAng="0" ptsTypes="AA">
                                      <p:cBhvr>
                                        <p:cTn id="279" dur="750" fill="hold"/>
                                        <p:tgtEl>
                                          <p:spTgt spid="262"/>
                                        </p:tgtEl>
                                        <p:attrNameLst>
                                          <p:attrName>ppt_x</p:attrName>
                                          <p:attrName>ppt_y</p:attrName>
                                        </p:attrNameLst>
                                      </p:cBhvr>
                                      <p:rCtr x="0" y="-1944"/>
                                    </p:animMotion>
                                  </p:childTnLst>
                                </p:cTn>
                              </p:par>
                              <p:par>
                                <p:cTn id="280" presetID="10" presetClass="entr" presetSubtype="0" fill="hold" grpId="0" nodeType="withEffect">
                                  <p:stCondLst>
                                    <p:cond delay="1000"/>
                                  </p:stCondLst>
                                  <p:childTnLst>
                                    <p:set>
                                      <p:cBhvr>
                                        <p:cTn id="281" dur="1" fill="hold">
                                          <p:stCondLst>
                                            <p:cond delay="0"/>
                                          </p:stCondLst>
                                        </p:cTn>
                                        <p:tgtEl>
                                          <p:spTgt spid="278"/>
                                        </p:tgtEl>
                                        <p:attrNameLst>
                                          <p:attrName>style.visibility</p:attrName>
                                        </p:attrNameLst>
                                      </p:cBhvr>
                                      <p:to>
                                        <p:strVal val="visible"/>
                                      </p:to>
                                    </p:set>
                                    <p:animEffect transition="in" filter="fade">
                                      <p:cBhvr>
                                        <p:cTn id="282" dur="750"/>
                                        <p:tgtEl>
                                          <p:spTgt spid="278"/>
                                        </p:tgtEl>
                                      </p:cBhvr>
                                    </p:animEffect>
                                  </p:childTnLst>
                                </p:cTn>
                              </p:par>
                              <p:par>
                                <p:cTn id="283" presetID="42" presetClass="path" presetSubtype="0" decel="100000" fill="hold" grpId="1" nodeType="withEffect">
                                  <p:stCondLst>
                                    <p:cond delay="1000"/>
                                  </p:stCondLst>
                                  <p:childTnLst>
                                    <p:animMotion origin="layout" path="M 4.79167E-6 0.03889 L 4.79167E-6 3.33333E-6 " pathEditMode="relative" rAng="0" ptsTypes="AA">
                                      <p:cBhvr>
                                        <p:cTn id="284" dur="750" fill="hold"/>
                                        <p:tgtEl>
                                          <p:spTgt spid="278"/>
                                        </p:tgtEl>
                                        <p:attrNameLst>
                                          <p:attrName>ppt_x</p:attrName>
                                          <p:attrName>ppt_y</p:attrName>
                                        </p:attrNameLst>
                                      </p:cBhvr>
                                      <p:rCtr x="0" y="-1944"/>
                                    </p:animMotion>
                                  </p:childTnLst>
                                </p:cTn>
                              </p:par>
                              <p:par>
                                <p:cTn id="285" presetID="10" presetClass="entr" presetSubtype="0" fill="hold" grpId="0" nodeType="withEffect">
                                  <p:stCondLst>
                                    <p:cond delay="1100"/>
                                  </p:stCondLst>
                                  <p:childTnLst>
                                    <p:set>
                                      <p:cBhvr>
                                        <p:cTn id="286" dur="1" fill="hold">
                                          <p:stCondLst>
                                            <p:cond delay="0"/>
                                          </p:stCondLst>
                                        </p:cTn>
                                        <p:tgtEl>
                                          <p:spTgt spid="3"/>
                                        </p:tgtEl>
                                        <p:attrNameLst>
                                          <p:attrName>style.visibility</p:attrName>
                                        </p:attrNameLst>
                                      </p:cBhvr>
                                      <p:to>
                                        <p:strVal val="visible"/>
                                      </p:to>
                                    </p:set>
                                    <p:animEffect transition="in" filter="fade">
                                      <p:cBhvr>
                                        <p:cTn id="287" dur="750"/>
                                        <p:tgtEl>
                                          <p:spTgt spid="3"/>
                                        </p:tgtEl>
                                      </p:cBhvr>
                                    </p:animEffect>
                                  </p:childTnLst>
                                </p:cTn>
                              </p:par>
                              <p:par>
                                <p:cTn id="288" presetID="42" presetClass="path" presetSubtype="0" decel="100000" fill="hold" grpId="1" nodeType="withEffect">
                                  <p:stCondLst>
                                    <p:cond delay="1100"/>
                                  </p:stCondLst>
                                  <p:childTnLst>
                                    <p:animMotion origin="layout" path="M -1.66667E-6 0.03889 L -1.66667E-6 3.33333E-6 " pathEditMode="relative" rAng="0" ptsTypes="AA">
                                      <p:cBhvr>
                                        <p:cTn id="289" dur="750" fill="hold"/>
                                        <p:tgtEl>
                                          <p:spTgt spid="3"/>
                                        </p:tgtEl>
                                        <p:attrNameLst>
                                          <p:attrName>ppt_x</p:attrName>
                                          <p:attrName>ppt_y</p:attrName>
                                        </p:attrNameLst>
                                      </p:cBhvr>
                                      <p:rCtr x="0" y="-1944"/>
                                    </p:animMotion>
                                  </p:childTnLst>
                                </p:cTn>
                              </p:par>
                              <p:par>
                                <p:cTn id="290" presetID="10" presetClass="entr" presetSubtype="0" fill="hold" grpId="0" nodeType="withEffect">
                                  <p:stCondLst>
                                    <p:cond delay="1200"/>
                                  </p:stCondLst>
                                  <p:childTnLst>
                                    <p:set>
                                      <p:cBhvr>
                                        <p:cTn id="291" dur="1" fill="hold">
                                          <p:stCondLst>
                                            <p:cond delay="0"/>
                                          </p:stCondLst>
                                        </p:cTn>
                                        <p:tgtEl>
                                          <p:spTgt spid="6"/>
                                        </p:tgtEl>
                                        <p:attrNameLst>
                                          <p:attrName>style.visibility</p:attrName>
                                        </p:attrNameLst>
                                      </p:cBhvr>
                                      <p:to>
                                        <p:strVal val="visible"/>
                                      </p:to>
                                    </p:set>
                                    <p:animEffect transition="in" filter="fade">
                                      <p:cBhvr>
                                        <p:cTn id="292" dur="750"/>
                                        <p:tgtEl>
                                          <p:spTgt spid="6"/>
                                        </p:tgtEl>
                                      </p:cBhvr>
                                    </p:animEffect>
                                  </p:childTnLst>
                                </p:cTn>
                              </p:par>
                              <p:par>
                                <p:cTn id="293" presetID="42" presetClass="path" presetSubtype="0" decel="100000" fill="hold" grpId="1" nodeType="withEffect">
                                  <p:stCondLst>
                                    <p:cond delay="1200"/>
                                  </p:stCondLst>
                                  <p:childTnLst>
                                    <p:animMotion origin="layout" path="M 1.875E-6 0.03889 L 1.875E-6 3.33333E-6 " pathEditMode="relative" rAng="0" ptsTypes="AA">
                                      <p:cBhvr>
                                        <p:cTn id="294" dur="750" fill="hold"/>
                                        <p:tgtEl>
                                          <p:spTgt spid="6"/>
                                        </p:tgtEl>
                                        <p:attrNameLst>
                                          <p:attrName>ppt_x</p:attrName>
                                          <p:attrName>ppt_y</p:attrName>
                                        </p:attrNameLst>
                                      </p:cBhvr>
                                      <p:rCtr x="0" y="-1944"/>
                                    </p:animMotion>
                                  </p:childTnLst>
                                </p:cTn>
                              </p:par>
                              <p:par>
                                <p:cTn id="295" presetID="10" presetClass="entr" presetSubtype="0" fill="hold" grpId="0" nodeType="withEffect">
                                  <p:stCondLst>
                                    <p:cond delay="1300"/>
                                  </p:stCondLst>
                                  <p:childTnLst>
                                    <p:set>
                                      <p:cBhvr>
                                        <p:cTn id="296" dur="1" fill="hold">
                                          <p:stCondLst>
                                            <p:cond delay="0"/>
                                          </p:stCondLst>
                                        </p:cTn>
                                        <p:tgtEl>
                                          <p:spTgt spid="37"/>
                                        </p:tgtEl>
                                        <p:attrNameLst>
                                          <p:attrName>style.visibility</p:attrName>
                                        </p:attrNameLst>
                                      </p:cBhvr>
                                      <p:to>
                                        <p:strVal val="visible"/>
                                      </p:to>
                                    </p:set>
                                    <p:animEffect transition="in" filter="fade">
                                      <p:cBhvr>
                                        <p:cTn id="297" dur="750"/>
                                        <p:tgtEl>
                                          <p:spTgt spid="37"/>
                                        </p:tgtEl>
                                      </p:cBhvr>
                                    </p:animEffect>
                                  </p:childTnLst>
                                </p:cTn>
                              </p:par>
                              <p:par>
                                <p:cTn id="298" presetID="42" presetClass="path" presetSubtype="0" decel="100000" fill="hold" grpId="1" nodeType="withEffect">
                                  <p:stCondLst>
                                    <p:cond delay="1300"/>
                                  </p:stCondLst>
                                  <p:childTnLst>
                                    <p:animMotion origin="layout" path="M -4.58333E-6 0.03889 L -4.58333E-6 3.33333E-6 " pathEditMode="relative" rAng="0" ptsTypes="AA">
                                      <p:cBhvr>
                                        <p:cTn id="299" dur="750" fill="hold"/>
                                        <p:tgtEl>
                                          <p:spTgt spid="37"/>
                                        </p:tgtEl>
                                        <p:attrNameLst>
                                          <p:attrName>ppt_x</p:attrName>
                                          <p:attrName>ppt_y</p:attrName>
                                        </p:attrNameLst>
                                      </p:cBhvr>
                                      <p:rCtr x="0" y="-1944"/>
                                    </p:animMotion>
                                  </p:childTnLst>
                                </p:cTn>
                              </p:par>
                              <p:par>
                                <p:cTn id="300" presetID="10" presetClass="entr" presetSubtype="0" fill="hold" nodeType="withEffect">
                                  <p:stCondLst>
                                    <p:cond delay="1850"/>
                                  </p:stCondLst>
                                  <p:childTnLst>
                                    <p:set>
                                      <p:cBhvr>
                                        <p:cTn id="301" dur="1" fill="hold">
                                          <p:stCondLst>
                                            <p:cond delay="0"/>
                                          </p:stCondLst>
                                        </p:cTn>
                                        <p:tgtEl>
                                          <p:spTgt spid="136"/>
                                        </p:tgtEl>
                                        <p:attrNameLst>
                                          <p:attrName>style.visibility</p:attrName>
                                        </p:attrNameLst>
                                      </p:cBhvr>
                                      <p:to>
                                        <p:strVal val="visible"/>
                                      </p:to>
                                    </p:set>
                                    <p:animEffect transition="in" filter="fade">
                                      <p:cBhvr>
                                        <p:cTn id="302" dur="750"/>
                                        <p:tgtEl>
                                          <p:spTgt spid="136"/>
                                        </p:tgtEl>
                                      </p:cBhvr>
                                    </p:animEffect>
                                  </p:childTnLst>
                                </p:cTn>
                              </p:par>
                              <p:par>
                                <p:cTn id="303" presetID="6" presetClass="emph" presetSubtype="0" fill="hold" nodeType="withEffect">
                                  <p:stCondLst>
                                    <p:cond delay="1850"/>
                                  </p:stCondLst>
                                  <p:childTnLst>
                                    <p:animScale>
                                      <p:cBhvr>
                                        <p:cTn id="304" dur="10" fill="hold"/>
                                        <p:tgtEl>
                                          <p:spTgt spid="136"/>
                                        </p:tgtEl>
                                      </p:cBhvr>
                                      <p:by x="80000" y="80000"/>
                                    </p:animScale>
                                  </p:childTnLst>
                                </p:cTn>
                              </p:par>
                              <p:par>
                                <p:cTn id="305" presetID="6" presetClass="emph" presetSubtype="0" decel="100000" fill="hold" nodeType="withEffect">
                                  <p:stCondLst>
                                    <p:cond delay="1850"/>
                                  </p:stCondLst>
                                  <p:childTnLst>
                                    <p:animScale>
                                      <p:cBhvr>
                                        <p:cTn id="306" dur="1250" fill="hold"/>
                                        <p:tgtEl>
                                          <p:spTgt spid="136"/>
                                        </p:tgtEl>
                                      </p:cBhvr>
                                      <p:by x="125000" y="125000"/>
                                    </p:animScale>
                                  </p:childTnLst>
                                </p:cTn>
                              </p:par>
                              <p:par>
                                <p:cTn id="307" presetID="10" presetClass="entr" presetSubtype="0" fill="hold" nodeType="withEffect">
                                  <p:stCondLst>
                                    <p:cond delay="1950"/>
                                  </p:stCondLst>
                                  <p:childTnLst>
                                    <p:set>
                                      <p:cBhvr>
                                        <p:cTn id="308" dur="1" fill="hold">
                                          <p:stCondLst>
                                            <p:cond delay="0"/>
                                          </p:stCondLst>
                                        </p:cTn>
                                        <p:tgtEl>
                                          <p:spTgt spid="149"/>
                                        </p:tgtEl>
                                        <p:attrNameLst>
                                          <p:attrName>style.visibility</p:attrName>
                                        </p:attrNameLst>
                                      </p:cBhvr>
                                      <p:to>
                                        <p:strVal val="visible"/>
                                      </p:to>
                                    </p:set>
                                    <p:animEffect transition="in" filter="fade">
                                      <p:cBhvr>
                                        <p:cTn id="309" dur="750"/>
                                        <p:tgtEl>
                                          <p:spTgt spid="149"/>
                                        </p:tgtEl>
                                      </p:cBhvr>
                                    </p:animEffect>
                                  </p:childTnLst>
                                </p:cTn>
                              </p:par>
                              <p:par>
                                <p:cTn id="310" presetID="6" presetClass="emph" presetSubtype="0" fill="hold" nodeType="withEffect">
                                  <p:stCondLst>
                                    <p:cond delay="1950"/>
                                  </p:stCondLst>
                                  <p:childTnLst>
                                    <p:animScale>
                                      <p:cBhvr>
                                        <p:cTn id="311" dur="10" fill="hold"/>
                                        <p:tgtEl>
                                          <p:spTgt spid="149"/>
                                        </p:tgtEl>
                                      </p:cBhvr>
                                      <p:by x="80000" y="80000"/>
                                    </p:animScale>
                                  </p:childTnLst>
                                </p:cTn>
                              </p:par>
                              <p:par>
                                <p:cTn id="312" presetID="6" presetClass="emph" presetSubtype="0" decel="100000" fill="hold" nodeType="withEffect">
                                  <p:stCondLst>
                                    <p:cond delay="1950"/>
                                  </p:stCondLst>
                                  <p:childTnLst>
                                    <p:animScale>
                                      <p:cBhvr>
                                        <p:cTn id="313" dur="1250" fill="hold"/>
                                        <p:tgtEl>
                                          <p:spTgt spid="149"/>
                                        </p:tgtEl>
                                      </p:cBhvr>
                                      <p:by x="125000" y="125000"/>
                                    </p:animScale>
                                  </p:childTnLst>
                                </p:cTn>
                              </p:par>
                              <p:par>
                                <p:cTn id="314" presetID="10" presetClass="entr" presetSubtype="0" fill="hold" nodeType="withEffect">
                                  <p:stCondLst>
                                    <p:cond delay="2050"/>
                                  </p:stCondLst>
                                  <p:childTnLst>
                                    <p:set>
                                      <p:cBhvr>
                                        <p:cTn id="315" dur="1" fill="hold">
                                          <p:stCondLst>
                                            <p:cond delay="0"/>
                                          </p:stCondLst>
                                        </p:cTn>
                                        <p:tgtEl>
                                          <p:spTgt spid="155"/>
                                        </p:tgtEl>
                                        <p:attrNameLst>
                                          <p:attrName>style.visibility</p:attrName>
                                        </p:attrNameLst>
                                      </p:cBhvr>
                                      <p:to>
                                        <p:strVal val="visible"/>
                                      </p:to>
                                    </p:set>
                                    <p:animEffect transition="in" filter="fade">
                                      <p:cBhvr>
                                        <p:cTn id="316" dur="750"/>
                                        <p:tgtEl>
                                          <p:spTgt spid="155"/>
                                        </p:tgtEl>
                                      </p:cBhvr>
                                    </p:animEffect>
                                  </p:childTnLst>
                                </p:cTn>
                              </p:par>
                              <p:par>
                                <p:cTn id="317" presetID="6" presetClass="emph" presetSubtype="0" fill="hold" nodeType="withEffect">
                                  <p:stCondLst>
                                    <p:cond delay="2050"/>
                                  </p:stCondLst>
                                  <p:childTnLst>
                                    <p:animScale>
                                      <p:cBhvr>
                                        <p:cTn id="318" dur="10" fill="hold"/>
                                        <p:tgtEl>
                                          <p:spTgt spid="155"/>
                                        </p:tgtEl>
                                      </p:cBhvr>
                                      <p:by x="80000" y="80000"/>
                                    </p:animScale>
                                  </p:childTnLst>
                                </p:cTn>
                              </p:par>
                              <p:par>
                                <p:cTn id="319" presetID="6" presetClass="emph" presetSubtype="0" decel="100000" fill="hold" nodeType="withEffect">
                                  <p:stCondLst>
                                    <p:cond delay="2050"/>
                                  </p:stCondLst>
                                  <p:childTnLst>
                                    <p:animScale>
                                      <p:cBhvr>
                                        <p:cTn id="320" dur="1250" fill="hold"/>
                                        <p:tgtEl>
                                          <p:spTgt spid="155"/>
                                        </p:tgtEl>
                                      </p:cBhvr>
                                      <p:by x="125000" y="125000"/>
                                    </p:animScale>
                                  </p:childTnLst>
                                </p:cTn>
                              </p:par>
                              <p:par>
                                <p:cTn id="321" presetID="10" presetClass="entr" presetSubtype="0" fill="hold" nodeType="withEffect">
                                  <p:stCondLst>
                                    <p:cond delay="2150"/>
                                  </p:stCondLst>
                                  <p:childTnLst>
                                    <p:set>
                                      <p:cBhvr>
                                        <p:cTn id="322" dur="1" fill="hold">
                                          <p:stCondLst>
                                            <p:cond delay="0"/>
                                          </p:stCondLst>
                                        </p:cTn>
                                        <p:tgtEl>
                                          <p:spTgt spid="166"/>
                                        </p:tgtEl>
                                        <p:attrNameLst>
                                          <p:attrName>style.visibility</p:attrName>
                                        </p:attrNameLst>
                                      </p:cBhvr>
                                      <p:to>
                                        <p:strVal val="visible"/>
                                      </p:to>
                                    </p:set>
                                    <p:animEffect transition="in" filter="fade">
                                      <p:cBhvr>
                                        <p:cTn id="323" dur="750"/>
                                        <p:tgtEl>
                                          <p:spTgt spid="166"/>
                                        </p:tgtEl>
                                      </p:cBhvr>
                                    </p:animEffect>
                                  </p:childTnLst>
                                </p:cTn>
                              </p:par>
                              <p:par>
                                <p:cTn id="324" presetID="6" presetClass="emph" presetSubtype="0" fill="hold" nodeType="withEffect">
                                  <p:stCondLst>
                                    <p:cond delay="2150"/>
                                  </p:stCondLst>
                                  <p:childTnLst>
                                    <p:animScale>
                                      <p:cBhvr>
                                        <p:cTn id="325" dur="10" fill="hold"/>
                                        <p:tgtEl>
                                          <p:spTgt spid="166"/>
                                        </p:tgtEl>
                                      </p:cBhvr>
                                      <p:by x="80000" y="80000"/>
                                    </p:animScale>
                                  </p:childTnLst>
                                </p:cTn>
                              </p:par>
                              <p:par>
                                <p:cTn id="326" presetID="6" presetClass="emph" presetSubtype="0" decel="100000" fill="hold" nodeType="withEffect">
                                  <p:stCondLst>
                                    <p:cond delay="2150"/>
                                  </p:stCondLst>
                                  <p:childTnLst>
                                    <p:animScale>
                                      <p:cBhvr>
                                        <p:cTn id="327" dur="1250" fill="hold"/>
                                        <p:tgtEl>
                                          <p:spTgt spid="166"/>
                                        </p:tgtEl>
                                      </p:cBhvr>
                                      <p:by x="125000" y="125000"/>
                                    </p:animScale>
                                  </p:childTnLst>
                                </p:cTn>
                              </p:par>
                              <p:par>
                                <p:cTn id="328" presetID="10" presetClass="entr" presetSubtype="0" fill="hold" nodeType="withEffect">
                                  <p:stCondLst>
                                    <p:cond delay="1000"/>
                                  </p:stCondLst>
                                  <p:childTnLst>
                                    <p:set>
                                      <p:cBhvr>
                                        <p:cTn id="329" dur="1" fill="hold">
                                          <p:stCondLst>
                                            <p:cond delay="0"/>
                                          </p:stCondLst>
                                        </p:cTn>
                                        <p:tgtEl>
                                          <p:spTgt spid="172"/>
                                        </p:tgtEl>
                                        <p:attrNameLst>
                                          <p:attrName>style.visibility</p:attrName>
                                        </p:attrNameLst>
                                      </p:cBhvr>
                                      <p:to>
                                        <p:strVal val="visible"/>
                                      </p:to>
                                    </p:set>
                                    <p:animEffect transition="in" filter="fade">
                                      <p:cBhvr>
                                        <p:cTn id="330" dur="750"/>
                                        <p:tgtEl>
                                          <p:spTgt spid="172"/>
                                        </p:tgtEl>
                                      </p:cBhvr>
                                    </p:animEffect>
                                  </p:childTnLst>
                                </p:cTn>
                              </p:par>
                              <p:par>
                                <p:cTn id="331" presetID="6" presetClass="emph" presetSubtype="0" fill="hold" nodeType="withEffect">
                                  <p:stCondLst>
                                    <p:cond delay="1000"/>
                                  </p:stCondLst>
                                  <p:childTnLst>
                                    <p:animScale>
                                      <p:cBhvr>
                                        <p:cTn id="332" dur="10" fill="hold"/>
                                        <p:tgtEl>
                                          <p:spTgt spid="172"/>
                                        </p:tgtEl>
                                      </p:cBhvr>
                                      <p:by x="80000" y="80000"/>
                                    </p:animScale>
                                  </p:childTnLst>
                                </p:cTn>
                              </p:par>
                              <p:par>
                                <p:cTn id="333" presetID="6" presetClass="emph" presetSubtype="0" decel="100000" fill="hold" nodeType="withEffect">
                                  <p:stCondLst>
                                    <p:cond delay="1000"/>
                                  </p:stCondLst>
                                  <p:childTnLst>
                                    <p:animScale>
                                      <p:cBhvr>
                                        <p:cTn id="334" dur="1250" fill="hold"/>
                                        <p:tgtEl>
                                          <p:spTgt spid="172"/>
                                        </p:tgtEl>
                                      </p:cBhvr>
                                      <p:by x="125000" y="125000"/>
                                    </p:animScale>
                                  </p:childTnLst>
                                </p:cTn>
                              </p:par>
                              <p:par>
                                <p:cTn id="335" presetID="10" presetClass="entr" presetSubtype="0" fill="hold" grpId="0" nodeType="withEffect">
                                  <p:stCondLst>
                                    <p:cond delay="1150"/>
                                  </p:stCondLst>
                                  <p:childTnLst>
                                    <p:set>
                                      <p:cBhvr>
                                        <p:cTn id="336" dur="1" fill="hold">
                                          <p:stCondLst>
                                            <p:cond delay="0"/>
                                          </p:stCondLst>
                                        </p:cTn>
                                        <p:tgtEl>
                                          <p:spTgt spid="184"/>
                                        </p:tgtEl>
                                        <p:attrNameLst>
                                          <p:attrName>style.visibility</p:attrName>
                                        </p:attrNameLst>
                                      </p:cBhvr>
                                      <p:to>
                                        <p:strVal val="visible"/>
                                      </p:to>
                                    </p:set>
                                    <p:animEffect transition="in" filter="fade">
                                      <p:cBhvr>
                                        <p:cTn id="337" dur="750"/>
                                        <p:tgtEl>
                                          <p:spTgt spid="184"/>
                                        </p:tgtEl>
                                      </p:cBhvr>
                                    </p:animEffect>
                                  </p:childTnLst>
                                </p:cTn>
                              </p:par>
                              <p:par>
                                <p:cTn id="338" presetID="6" presetClass="emph" presetSubtype="0" decel="100000" fill="hold" grpId="2" nodeType="withEffect">
                                  <p:stCondLst>
                                    <p:cond delay="1150"/>
                                  </p:stCondLst>
                                  <p:childTnLst>
                                    <p:animScale>
                                      <p:cBhvr>
                                        <p:cTn id="339" dur="1250" fill="hold"/>
                                        <p:tgtEl>
                                          <p:spTgt spid="184"/>
                                        </p:tgtEl>
                                      </p:cBhvr>
                                      <p:by x="125000" y="125000"/>
                                    </p:animScale>
                                  </p:childTnLst>
                                </p:cTn>
                              </p:par>
                              <p:par>
                                <p:cTn id="340" presetID="6" presetClass="emph" presetSubtype="0" fill="hold" grpId="1" nodeType="withEffect">
                                  <p:stCondLst>
                                    <p:cond delay="1150"/>
                                  </p:stCondLst>
                                  <p:childTnLst>
                                    <p:animScale>
                                      <p:cBhvr>
                                        <p:cTn id="341" dur="10" fill="hold"/>
                                        <p:tgtEl>
                                          <p:spTgt spid="184"/>
                                        </p:tgtEl>
                                      </p:cBhvr>
                                      <p:by x="80000" y="80000"/>
                                    </p:animScale>
                                  </p:childTnLst>
                                </p:cTn>
                              </p:par>
                              <p:par>
                                <p:cTn id="342" presetID="10" presetClass="entr" presetSubtype="0" fill="hold" nodeType="withEffect">
                                  <p:stCondLst>
                                    <p:cond delay="1100"/>
                                  </p:stCondLst>
                                  <p:childTnLst>
                                    <p:set>
                                      <p:cBhvr>
                                        <p:cTn id="343" dur="1" fill="hold">
                                          <p:stCondLst>
                                            <p:cond delay="0"/>
                                          </p:stCondLst>
                                        </p:cTn>
                                        <p:tgtEl>
                                          <p:spTgt spid="195"/>
                                        </p:tgtEl>
                                        <p:attrNameLst>
                                          <p:attrName>style.visibility</p:attrName>
                                        </p:attrNameLst>
                                      </p:cBhvr>
                                      <p:to>
                                        <p:strVal val="visible"/>
                                      </p:to>
                                    </p:set>
                                    <p:animEffect transition="in" filter="fade">
                                      <p:cBhvr>
                                        <p:cTn id="344" dur="750"/>
                                        <p:tgtEl>
                                          <p:spTgt spid="195"/>
                                        </p:tgtEl>
                                      </p:cBhvr>
                                    </p:animEffect>
                                  </p:childTnLst>
                                </p:cTn>
                              </p:par>
                              <p:par>
                                <p:cTn id="345" presetID="6" presetClass="emph" presetSubtype="0" fill="hold" nodeType="withEffect">
                                  <p:stCondLst>
                                    <p:cond delay="1100"/>
                                  </p:stCondLst>
                                  <p:childTnLst>
                                    <p:animScale>
                                      <p:cBhvr>
                                        <p:cTn id="346" dur="10" fill="hold"/>
                                        <p:tgtEl>
                                          <p:spTgt spid="195"/>
                                        </p:tgtEl>
                                      </p:cBhvr>
                                      <p:by x="80000" y="80000"/>
                                    </p:animScale>
                                  </p:childTnLst>
                                </p:cTn>
                              </p:par>
                              <p:par>
                                <p:cTn id="347" presetID="6" presetClass="emph" presetSubtype="0" decel="100000" fill="hold" nodeType="withEffect">
                                  <p:stCondLst>
                                    <p:cond delay="1100"/>
                                  </p:stCondLst>
                                  <p:childTnLst>
                                    <p:animScale>
                                      <p:cBhvr>
                                        <p:cTn id="348" dur="1250" fill="hold"/>
                                        <p:tgtEl>
                                          <p:spTgt spid="195"/>
                                        </p:tgtEl>
                                      </p:cBhvr>
                                      <p:by x="125000" y="125000"/>
                                    </p:animScale>
                                  </p:childTnLst>
                                </p:cTn>
                              </p:par>
                              <p:par>
                                <p:cTn id="349" presetID="10" presetClass="entr" presetSubtype="0" fill="hold" grpId="0" nodeType="withEffect">
                                  <p:stCondLst>
                                    <p:cond delay="1350"/>
                                  </p:stCondLst>
                                  <p:childTnLst>
                                    <p:set>
                                      <p:cBhvr>
                                        <p:cTn id="350" dur="1" fill="hold">
                                          <p:stCondLst>
                                            <p:cond delay="0"/>
                                          </p:stCondLst>
                                        </p:cTn>
                                        <p:tgtEl>
                                          <p:spTgt spid="200"/>
                                        </p:tgtEl>
                                        <p:attrNameLst>
                                          <p:attrName>style.visibility</p:attrName>
                                        </p:attrNameLst>
                                      </p:cBhvr>
                                      <p:to>
                                        <p:strVal val="visible"/>
                                      </p:to>
                                    </p:set>
                                    <p:animEffect transition="in" filter="fade">
                                      <p:cBhvr>
                                        <p:cTn id="351" dur="750"/>
                                        <p:tgtEl>
                                          <p:spTgt spid="200"/>
                                        </p:tgtEl>
                                      </p:cBhvr>
                                    </p:animEffect>
                                  </p:childTnLst>
                                </p:cTn>
                              </p:par>
                              <p:par>
                                <p:cTn id="352" presetID="6" presetClass="emph" presetSubtype="0" decel="100000" fill="hold" grpId="2" nodeType="withEffect">
                                  <p:stCondLst>
                                    <p:cond delay="1350"/>
                                  </p:stCondLst>
                                  <p:childTnLst>
                                    <p:animScale>
                                      <p:cBhvr>
                                        <p:cTn id="353" dur="1250" fill="hold"/>
                                        <p:tgtEl>
                                          <p:spTgt spid="200"/>
                                        </p:tgtEl>
                                      </p:cBhvr>
                                      <p:by x="125000" y="125000"/>
                                    </p:animScale>
                                  </p:childTnLst>
                                </p:cTn>
                              </p:par>
                              <p:par>
                                <p:cTn id="354" presetID="6" presetClass="emph" presetSubtype="0" fill="hold" grpId="1" nodeType="withEffect">
                                  <p:stCondLst>
                                    <p:cond delay="1350"/>
                                  </p:stCondLst>
                                  <p:childTnLst>
                                    <p:animScale>
                                      <p:cBhvr>
                                        <p:cTn id="355" dur="10" fill="hold"/>
                                        <p:tgtEl>
                                          <p:spTgt spid="200"/>
                                        </p:tgtEl>
                                      </p:cBhvr>
                                      <p:by x="80000" y="80000"/>
                                    </p:animScale>
                                  </p:childTnLst>
                                </p:cTn>
                              </p:par>
                              <p:par>
                                <p:cTn id="356" presetID="10" presetClass="entr" presetSubtype="0" fill="hold" nodeType="withEffect">
                                  <p:stCondLst>
                                    <p:cond delay="1200"/>
                                  </p:stCondLst>
                                  <p:childTnLst>
                                    <p:set>
                                      <p:cBhvr>
                                        <p:cTn id="357" dur="1" fill="hold">
                                          <p:stCondLst>
                                            <p:cond delay="0"/>
                                          </p:stCondLst>
                                        </p:cTn>
                                        <p:tgtEl>
                                          <p:spTgt spid="208"/>
                                        </p:tgtEl>
                                        <p:attrNameLst>
                                          <p:attrName>style.visibility</p:attrName>
                                        </p:attrNameLst>
                                      </p:cBhvr>
                                      <p:to>
                                        <p:strVal val="visible"/>
                                      </p:to>
                                    </p:set>
                                    <p:animEffect transition="in" filter="fade">
                                      <p:cBhvr>
                                        <p:cTn id="358" dur="750"/>
                                        <p:tgtEl>
                                          <p:spTgt spid="208"/>
                                        </p:tgtEl>
                                      </p:cBhvr>
                                    </p:animEffect>
                                  </p:childTnLst>
                                </p:cTn>
                              </p:par>
                              <p:par>
                                <p:cTn id="359" presetID="6" presetClass="emph" presetSubtype="0" fill="hold" nodeType="withEffect">
                                  <p:stCondLst>
                                    <p:cond delay="1200"/>
                                  </p:stCondLst>
                                  <p:childTnLst>
                                    <p:animScale>
                                      <p:cBhvr>
                                        <p:cTn id="360" dur="10" fill="hold"/>
                                        <p:tgtEl>
                                          <p:spTgt spid="208"/>
                                        </p:tgtEl>
                                      </p:cBhvr>
                                      <p:by x="80000" y="80000"/>
                                    </p:animScale>
                                  </p:childTnLst>
                                </p:cTn>
                              </p:par>
                              <p:par>
                                <p:cTn id="361" presetID="6" presetClass="emph" presetSubtype="0" decel="100000" fill="hold" nodeType="withEffect">
                                  <p:stCondLst>
                                    <p:cond delay="1200"/>
                                  </p:stCondLst>
                                  <p:childTnLst>
                                    <p:animScale>
                                      <p:cBhvr>
                                        <p:cTn id="362" dur="1250" fill="hold"/>
                                        <p:tgtEl>
                                          <p:spTgt spid="208"/>
                                        </p:tgtEl>
                                      </p:cBhvr>
                                      <p:by x="125000" y="125000"/>
                                    </p:animScale>
                                  </p:childTnLst>
                                </p:cTn>
                              </p:par>
                              <p:par>
                                <p:cTn id="363" presetID="10" presetClass="entr" presetSubtype="0" fill="hold" grpId="0" nodeType="withEffect">
                                  <p:stCondLst>
                                    <p:cond delay="1350"/>
                                  </p:stCondLst>
                                  <p:childTnLst>
                                    <p:set>
                                      <p:cBhvr>
                                        <p:cTn id="364" dur="1" fill="hold">
                                          <p:stCondLst>
                                            <p:cond delay="0"/>
                                          </p:stCondLst>
                                        </p:cTn>
                                        <p:tgtEl>
                                          <p:spTgt spid="233"/>
                                        </p:tgtEl>
                                        <p:attrNameLst>
                                          <p:attrName>style.visibility</p:attrName>
                                        </p:attrNameLst>
                                      </p:cBhvr>
                                      <p:to>
                                        <p:strVal val="visible"/>
                                      </p:to>
                                    </p:set>
                                    <p:animEffect transition="in" filter="fade">
                                      <p:cBhvr>
                                        <p:cTn id="365" dur="750"/>
                                        <p:tgtEl>
                                          <p:spTgt spid="233"/>
                                        </p:tgtEl>
                                      </p:cBhvr>
                                    </p:animEffect>
                                  </p:childTnLst>
                                </p:cTn>
                              </p:par>
                              <p:par>
                                <p:cTn id="366" presetID="6" presetClass="emph" presetSubtype="0" decel="100000" fill="hold" grpId="2" nodeType="withEffect">
                                  <p:stCondLst>
                                    <p:cond delay="1350"/>
                                  </p:stCondLst>
                                  <p:childTnLst>
                                    <p:animScale>
                                      <p:cBhvr>
                                        <p:cTn id="367" dur="1250" fill="hold"/>
                                        <p:tgtEl>
                                          <p:spTgt spid="233"/>
                                        </p:tgtEl>
                                      </p:cBhvr>
                                      <p:by x="125000" y="125000"/>
                                    </p:animScale>
                                  </p:childTnLst>
                                </p:cTn>
                              </p:par>
                              <p:par>
                                <p:cTn id="368" presetID="6" presetClass="emph" presetSubtype="0" fill="hold" grpId="1" nodeType="withEffect">
                                  <p:stCondLst>
                                    <p:cond delay="1350"/>
                                  </p:stCondLst>
                                  <p:childTnLst>
                                    <p:animScale>
                                      <p:cBhvr>
                                        <p:cTn id="369" dur="10" fill="hold"/>
                                        <p:tgtEl>
                                          <p:spTgt spid="233"/>
                                        </p:tgtEl>
                                      </p:cBhvr>
                                      <p:by x="80000" y="80000"/>
                                    </p:animScale>
                                  </p:childTnLst>
                                </p:cTn>
                              </p:par>
                              <p:par>
                                <p:cTn id="370" presetID="10" presetClass="entr" presetSubtype="0" fill="hold" nodeType="withEffect">
                                  <p:stCondLst>
                                    <p:cond delay="1300"/>
                                  </p:stCondLst>
                                  <p:childTnLst>
                                    <p:set>
                                      <p:cBhvr>
                                        <p:cTn id="371" dur="1" fill="hold">
                                          <p:stCondLst>
                                            <p:cond delay="0"/>
                                          </p:stCondLst>
                                        </p:cTn>
                                        <p:tgtEl>
                                          <p:spTgt spid="243"/>
                                        </p:tgtEl>
                                        <p:attrNameLst>
                                          <p:attrName>style.visibility</p:attrName>
                                        </p:attrNameLst>
                                      </p:cBhvr>
                                      <p:to>
                                        <p:strVal val="visible"/>
                                      </p:to>
                                    </p:set>
                                    <p:animEffect transition="in" filter="fade">
                                      <p:cBhvr>
                                        <p:cTn id="372" dur="750"/>
                                        <p:tgtEl>
                                          <p:spTgt spid="243"/>
                                        </p:tgtEl>
                                      </p:cBhvr>
                                    </p:animEffect>
                                  </p:childTnLst>
                                </p:cTn>
                              </p:par>
                              <p:par>
                                <p:cTn id="373" presetID="6" presetClass="emph" presetSubtype="0" fill="hold" nodeType="withEffect">
                                  <p:stCondLst>
                                    <p:cond delay="1300"/>
                                  </p:stCondLst>
                                  <p:childTnLst>
                                    <p:animScale>
                                      <p:cBhvr>
                                        <p:cTn id="374" dur="10" fill="hold"/>
                                        <p:tgtEl>
                                          <p:spTgt spid="243"/>
                                        </p:tgtEl>
                                      </p:cBhvr>
                                      <p:by x="80000" y="80000"/>
                                    </p:animScale>
                                  </p:childTnLst>
                                </p:cTn>
                              </p:par>
                              <p:par>
                                <p:cTn id="375" presetID="6" presetClass="emph" presetSubtype="0" decel="100000" fill="hold" nodeType="withEffect">
                                  <p:stCondLst>
                                    <p:cond delay="1300"/>
                                  </p:stCondLst>
                                  <p:childTnLst>
                                    <p:animScale>
                                      <p:cBhvr>
                                        <p:cTn id="376" dur="1250" fill="hold"/>
                                        <p:tgtEl>
                                          <p:spTgt spid="243"/>
                                        </p:tgtEl>
                                      </p:cBhvr>
                                      <p:by x="125000" y="125000"/>
                                    </p:animScale>
                                  </p:childTnLst>
                                </p:cTn>
                              </p:par>
                              <p:par>
                                <p:cTn id="377" presetID="10" presetClass="entr" presetSubtype="0" fill="hold" grpId="0" nodeType="withEffect">
                                  <p:stCondLst>
                                    <p:cond delay="1450"/>
                                  </p:stCondLst>
                                  <p:childTnLst>
                                    <p:set>
                                      <p:cBhvr>
                                        <p:cTn id="378" dur="1" fill="hold">
                                          <p:stCondLst>
                                            <p:cond delay="0"/>
                                          </p:stCondLst>
                                        </p:cTn>
                                        <p:tgtEl>
                                          <p:spTgt spid="259"/>
                                        </p:tgtEl>
                                        <p:attrNameLst>
                                          <p:attrName>style.visibility</p:attrName>
                                        </p:attrNameLst>
                                      </p:cBhvr>
                                      <p:to>
                                        <p:strVal val="visible"/>
                                      </p:to>
                                    </p:set>
                                    <p:animEffect transition="in" filter="fade">
                                      <p:cBhvr>
                                        <p:cTn id="379" dur="750"/>
                                        <p:tgtEl>
                                          <p:spTgt spid="259"/>
                                        </p:tgtEl>
                                      </p:cBhvr>
                                    </p:animEffect>
                                  </p:childTnLst>
                                </p:cTn>
                              </p:par>
                              <p:par>
                                <p:cTn id="380" presetID="6" presetClass="emph" presetSubtype="0" decel="100000" fill="hold" grpId="2" nodeType="withEffect">
                                  <p:stCondLst>
                                    <p:cond delay="1450"/>
                                  </p:stCondLst>
                                  <p:childTnLst>
                                    <p:animScale>
                                      <p:cBhvr>
                                        <p:cTn id="381" dur="1250" fill="hold"/>
                                        <p:tgtEl>
                                          <p:spTgt spid="259"/>
                                        </p:tgtEl>
                                      </p:cBhvr>
                                      <p:by x="125000" y="125000"/>
                                    </p:animScale>
                                  </p:childTnLst>
                                </p:cTn>
                              </p:par>
                              <p:par>
                                <p:cTn id="382" presetID="6" presetClass="emph" presetSubtype="0" fill="hold" grpId="1" nodeType="withEffect">
                                  <p:stCondLst>
                                    <p:cond delay="1450"/>
                                  </p:stCondLst>
                                  <p:childTnLst>
                                    <p:animScale>
                                      <p:cBhvr>
                                        <p:cTn id="383" dur="10" fill="hold"/>
                                        <p:tgtEl>
                                          <p:spTgt spid="259"/>
                                        </p:tgtEl>
                                      </p:cBhvr>
                                      <p:by x="80000" y="80000"/>
                                    </p:animScale>
                                  </p:childTnLst>
                                </p:cTn>
                              </p:par>
                              <p:par>
                                <p:cTn id="384" presetID="10" presetClass="entr" presetSubtype="0" fill="hold" grpId="0" nodeType="withEffect">
                                  <p:stCondLst>
                                    <p:cond delay="1150"/>
                                  </p:stCondLst>
                                  <p:childTnLst>
                                    <p:set>
                                      <p:cBhvr>
                                        <p:cTn id="385" dur="1" fill="hold">
                                          <p:stCondLst>
                                            <p:cond delay="0"/>
                                          </p:stCondLst>
                                        </p:cTn>
                                        <p:tgtEl>
                                          <p:spTgt spid="267"/>
                                        </p:tgtEl>
                                        <p:attrNameLst>
                                          <p:attrName>style.visibility</p:attrName>
                                        </p:attrNameLst>
                                      </p:cBhvr>
                                      <p:to>
                                        <p:strVal val="visible"/>
                                      </p:to>
                                    </p:set>
                                    <p:animEffect transition="in" filter="fade">
                                      <p:cBhvr>
                                        <p:cTn id="386" dur="750"/>
                                        <p:tgtEl>
                                          <p:spTgt spid="267"/>
                                        </p:tgtEl>
                                      </p:cBhvr>
                                    </p:animEffect>
                                  </p:childTnLst>
                                </p:cTn>
                              </p:par>
                              <p:par>
                                <p:cTn id="387" presetID="42" presetClass="path" presetSubtype="0" decel="100000" fill="hold" grpId="1" nodeType="withEffect">
                                  <p:stCondLst>
                                    <p:cond delay="1150"/>
                                  </p:stCondLst>
                                  <p:childTnLst>
                                    <p:animMotion origin="layout" path="M 4.79167E-6 0.03889 L 4.79167E-6 2.22222E-6 " pathEditMode="relative" rAng="0" ptsTypes="AA">
                                      <p:cBhvr>
                                        <p:cTn id="388" dur="750" fill="hold"/>
                                        <p:tgtEl>
                                          <p:spTgt spid="267"/>
                                        </p:tgtEl>
                                        <p:attrNameLst>
                                          <p:attrName>ppt_x</p:attrName>
                                          <p:attrName>ppt_y</p:attrName>
                                        </p:attrNameLst>
                                      </p:cBhvr>
                                      <p:rCtr x="0" y="-1944"/>
                                    </p:animMotion>
                                  </p:childTnLst>
                                </p:cTn>
                              </p:par>
                              <p:par>
                                <p:cTn id="389" presetID="10" presetClass="entr" presetSubtype="0" fill="hold" grpId="0" nodeType="withEffect">
                                  <p:stCondLst>
                                    <p:cond delay="1250"/>
                                  </p:stCondLst>
                                  <p:childTnLst>
                                    <p:set>
                                      <p:cBhvr>
                                        <p:cTn id="390" dur="1" fill="hold">
                                          <p:stCondLst>
                                            <p:cond delay="0"/>
                                          </p:stCondLst>
                                        </p:cTn>
                                        <p:tgtEl>
                                          <p:spTgt spid="268"/>
                                        </p:tgtEl>
                                        <p:attrNameLst>
                                          <p:attrName>style.visibility</p:attrName>
                                        </p:attrNameLst>
                                      </p:cBhvr>
                                      <p:to>
                                        <p:strVal val="visible"/>
                                      </p:to>
                                    </p:set>
                                    <p:animEffect transition="in" filter="fade">
                                      <p:cBhvr>
                                        <p:cTn id="391" dur="750"/>
                                        <p:tgtEl>
                                          <p:spTgt spid="268"/>
                                        </p:tgtEl>
                                      </p:cBhvr>
                                    </p:animEffect>
                                  </p:childTnLst>
                                </p:cTn>
                              </p:par>
                              <p:par>
                                <p:cTn id="392" presetID="42" presetClass="path" presetSubtype="0" decel="100000" fill="hold" grpId="1" nodeType="withEffect">
                                  <p:stCondLst>
                                    <p:cond delay="1250"/>
                                  </p:stCondLst>
                                  <p:childTnLst>
                                    <p:animMotion origin="layout" path="M -1.66667E-6 0.03889 L -1.66667E-6 -1.85185E-6 " pathEditMode="relative" rAng="0" ptsTypes="AA">
                                      <p:cBhvr>
                                        <p:cTn id="393" dur="750" fill="hold"/>
                                        <p:tgtEl>
                                          <p:spTgt spid="268"/>
                                        </p:tgtEl>
                                        <p:attrNameLst>
                                          <p:attrName>ppt_x</p:attrName>
                                          <p:attrName>ppt_y</p:attrName>
                                        </p:attrNameLst>
                                      </p:cBhvr>
                                      <p:rCtr x="0" y="-1944"/>
                                    </p:animMotion>
                                  </p:childTnLst>
                                </p:cTn>
                              </p:par>
                              <p:par>
                                <p:cTn id="394" presetID="10" presetClass="entr" presetSubtype="0" fill="hold" grpId="0" nodeType="withEffect">
                                  <p:stCondLst>
                                    <p:cond delay="1350"/>
                                  </p:stCondLst>
                                  <p:childTnLst>
                                    <p:set>
                                      <p:cBhvr>
                                        <p:cTn id="395" dur="1" fill="hold">
                                          <p:stCondLst>
                                            <p:cond delay="0"/>
                                          </p:stCondLst>
                                        </p:cTn>
                                        <p:tgtEl>
                                          <p:spTgt spid="269"/>
                                        </p:tgtEl>
                                        <p:attrNameLst>
                                          <p:attrName>style.visibility</p:attrName>
                                        </p:attrNameLst>
                                      </p:cBhvr>
                                      <p:to>
                                        <p:strVal val="visible"/>
                                      </p:to>
                                    </p:set>
                                    <p:animEffect transition="in" filter="fade">
                                      <p:cBhvr>
                                        <p:cTn id="396" dur="750"/>
                                        <p:tgtEl>
                                          <p:spTgt spid="269"/>
                                        </p:tgtEl>
                                      </p:cBhvr>
                                    </p:animEffect>
                                  </p:childTnLst>
                                </p:cTn>
                              </p:par>
                              <p:par>
                                <p:cTn id="397" presetID="42" presetClass="path" presetSubtype="0" decel="100000" fill="hold" grpId="1" nodeType="withEffect">
                                  <p:stCondLst>
                                    <p:cond delay="1350"/>
                                  </p:stCondLst>
                                  <p:childTnLst>
                                    <p:animMotion origin="layout" path="M 1.875E-6 0.03889 L 1.875E-6 2.22222E-6 " pathEditMode="relative" rAng="0" ptsTypes="AA">
                                      <p:cBhvr>
                                        <p:cTn id="398" dur="750" fill="hold"/>
                                        <p:tgtEl>
                                          <p:spTgt spid="269"/>
                                        </p:tgtEl>
                                        <p:attrNameLst>
                                          <p:attrName>ppt_x</p:attrName>
                                          <p:attrName>ppt_y</p:attrName>
                                        </p:attrNameLst>
                                      </p:cBhvr>
                                      <p:rCtr x="0" y="-1944"/>
                                    </p:animMotion>
                                  </p:childTnLst>
                                </p:cTn>
                              </p:par>
                              <p:par>
                                <p:cTn id="399" presetID="10" presetClass="entr" presetSubtype="0" fill="hold" grpId="0" nodeType="withEffect">
                                  <p:stCondLst>
                                    <p:cond delay="1450"/>
                                  </p:stCondLst>
                                  <p:childTnLst>
                                    <p:set>
                                      <p:cBhvr>
                                        <p:cTn id="400" dur="1" fill="hold">
                                          <p:stCondLst>
                                            <p:cond delay="0"/>
                                          </p:stCondLst>
                                        </p:cTn>
                                        <p:tgtEl>
                                          <p:spTgt spid="270"/>
                                        </p:tgtEl>
                                        <p:attrNameLst>
                                          <p:attrName>style.visibility</p:attrName>
                                        </p:attrNameLst>
                                      </p:cBhvr>
                                      <p:to>
                                        <p:strVal val="visible"/>
                                      </p:to>
                                    </p:set>
                                    <p:animEffect transition="in" filter="fade">
                                      <p:cBhvr>
                                        <p:cTn id="401" dur="750"/>
                                        <p:tgtEl>
                                          <p:spTgt spid="270"/>
                                        </p:tgtEl>
                                      </p:cBhvr>
                                    </p:animEffect>
                                  </p:childTnLst>
                                </p:cTn>
                              </p:par>
                              <p:par>
                                <p:cTn id="402" presetID="42" presetClass="path" presetSubtype="0" decel="100000" fill="hold" grpId="1" nodeType="withEffect">
                                  <p:stCondLst>
                                    <p:cond delay="1450"/>
                                  </p:stCondLst>
                                  <p:childTnLst>
                                    <p:animMotion origin="layout" path="M -4.58333E-6 0.03889 L -4.58333E-6 2.22222E-6 " pathEditMode="relative" rAng="0" ptsTypes="AA">
                                      <p:cBhvr>
                                        <p:cTn id="403" dur="750" fill="hold"/>
                                        <p:tgtEl>
                                          <p:spTgt spid="270"/>
                                        </p:tgtEl>
                                        <p:attrNameLst>
                                          <p:attrName>ppt_x</p:attrName>
                                          <p:attrName>ppt_y</p:attrName>
                                        </p:attrNameLst>
                                      </p:cBhvr>
                                      <p:rCtr x="0" y="-1944"/>
                                    </p:animMotion>
                                  </p:childTnLst>
                                </p:cTn>
                              </p:par>
                              <p:par>
                                <p:cTn id="404" presetID="10" presetClass="entr" presetSubtype="0" fill="hold" nodeType="withEffect">
                                  <p:stCondLst>
                                    <p:cond delay="1150"/>
                                  </p:stCondLst>
                                  <p:childTnLst>
                                    <p:set>
                                      <p:cBhvr>
                                        <p:cTn id="405" dur="1" fill="hold">
                                          <p:stCondLst>
                                            <p:cond delay="0"/>
                                          </p:stCondLst>
                                        </p:cTn>
                                        <p:tgtEl>
                                          <p:spTgt spid="271"/>
                                        </p:tgtEl>
                                        <p:attrNameLst>
                                          <p:attrName>style.visibility</p:attrName>
                                        </p:attrNameLst>
                                      </p:cBhvr>
                                      <p:to>
                                        <p:strVal val="visible"/>
                                      </p:to>
                                    </p:set>
                                    <p:animEffect transition="in" filter="fade">
                                      <p:cBhvr>
                                        <p:cTn id="406" dur="750"/>
                                        <p:tgtEl>
                                          <p:spTgt spid="271"/>
                                        </p:tgtEl>
                                      </p:cBhvr>
                                    </p:animEffect>
                                  </p:childTnLst>
                                </p:cTn>
                              </p:par>
                              <p:par>
                                <p:cTn id="407" presetID="6" presetClass="emph" presetSubtype="0" decel="100000" fill="hold" nodeType="withEffect">
                                  <p:stCondLst>
                                    <p:cond delay="1150"/>
                                  </p:stCondLst>
                                  <p:childTnLst>
                                    <p:animScale>
                                      <p:cBhvr>
                                        <p:cTn id="408" dur="1250" fill="hold"/>
                                        <p:tgtEl>
                                          <p:spTgt spid="271"/>
                                        </p:tgtEl>
                                      </p:cBhvr>
                                      <p:by x="125000" y="125000"/>
                                    </p:animScale>
                                  </p:childTnLst>
                                </p:cTn>
                              </p:par>
                              <p:par>
                                <p:cTn id="409" presetID="6" presetClass="emph" presetSubtype="0" fill="hold" nodeType="withEffect">
                                  <p:stCondLst>
                                    <p:cond delay="1150"/>
                                  </p:stCondLst>
                                  <p:childTnLst>
                                    <p:animScale>
                                      <p:cBhvr>
                                        <p:cTn id="410" dur="10" fill="hold"/>
                                        <p:tgtEl>
                                          <p:spTgt spid="271"/>
                                        </p:tgtEl>
                                      </p:cBhvr>
                                      <p:by x="80000" y="80000"/>
                                    </p:animScale>
                                  </p:childTnLst>
                                </p:cTn>
                              </p:par>
                              <p:par>
                                <p:cTn id="411" presetID="10" presetClass="entr" presetSubtype="0" fill="hold" nodeType="withEffect">
                                  <p:stCondLst>
                                    <p:cond delay="1350"/>
                                  </p:stCondLst>
                                  <p:childTnLst>
                                    <p:set>
                                      <p:cBhvr>
                                        <p:cTn id="412" dur="1" fill="hold">
                                          <p:stCondLst>
                                            <p:cond delay="0"/>
                                          </p:stCondLst>
                                        </p:cTn>
                                        <p:tgtEl>
                                          <p:spTgt spid="287"/>
                                        </p:tgtEl>
                                        <p:attrNameLst>
                                          <p:attrName>style.visibility</p:attrName>
                                        </p:attrNameLst>
                                      </p:cBhvr>
                                      <p:to>
                                        <p:strVal val="visible"/>
                                      </p:to>
                                    </p:set>
                                    <p:animEffect transition="in" filter="fade">
                                      <p:cBhvr>
                                        <p:cTn id="413" dur="750"/>
                                        <p:tgtEl>
                                          <p:spTgt spid="287"/>
                                        </p:tgtEl>
                                      </p:cBhvr>
                                    </p:animEffect>
                                  </p:childTnLst>
                                </p:cTn>
                              </p:par>
                              <p:par>
                                <p:cTn id="414" presetID="6" presetClass="emph" presetSubtype="0" decel="100000" fill="hold" nodeType="withEffect">
                                  <p:stCondLst>
                                    <p:cond delay="1350"/>
                                  </p:stCondLst>
                                  <p:childTnLst>
                                    <p:animScale>
                                      <p:cBhvr>
                                        <p:cTn id="415" dur="1250" fill="hold"/>
                                        <p:tgtEl>
                                          <p:spTgt spid="287"/>
                                        </p:tgtEl>
                                      </p:cBhvr>
                                      <p:by x="125000" y="125000"/>
                                    </p:animScale>
                                  </p:childTnLst>
                                </p:cTn>
                              </p:par>
                              <p:par>
                                <p:cTn id="416" presetID="6" presetClass="emph" presetSubtype="0" fill="hold" nodeType="withEffect">
                                  <p:stCondLst>
                                    <p:cond delay="1350"/>
                                  </p:stCondLst>
                                  <p:childTnLst>
                                    <p:animScale>
                                      <p:cBhvr>
                                        <p:cTn id="417" dur="10" fill="hold"/>
                                        <p:tgtEl>
                                          <p:spTgt spid="287"/>
                                        </p:tgtEl>
                                      </p:cBhvr>
                                      <p:by x="80000" y="80000"/>
                                    </p:animScale>
                                  </p:childTnLst>
                                </p:cTn>
                              </p:par>
                              <p:par>
                                <p:cTn id="418" presetID="10" presetClass="entr" presetSubtype="0" fill="hold" nodeType="withEffect">
                                  <p:stCondLst>
                                    <p:cond delay="1350"/>
                                  </p:stCondLst>
                                  <p:childTnLst>
                                    <p:set>
                                      <p:cBhvr>
                                        <p:cTn id="419" dur="1" fill="hold">
                                          <p:stCondLst>
                                            <p:cond delay="0"/>
                                          </p:stCondLst>
                                        </p:cTn>
                                        <p:tgtEl>
                                          <p:spTgt spid="304"/>
                                        </p:tgtEl>
                                        <p:attrNameLst>
                                          <p:attrName>style.visibility</p:attrName>
                                        </p:attrNameLst>
                                      </p:cBhvr>
                                      <p:to>
                                        <p:strVal val="visible"/>
                                      </p:to>
                                    </p:set>
                                    <p:animEffect transition="in" filter="fade">
                                      <p:cBhvr>
                                        <p:cTn id="420" dur="750"/>
                                        <p:tgtEl>
                                          <p:spTgt spid="304"/>
                                        </p:tgtEl>
                                      </p:cBhvr>
                                    </p:animEffect>
                                  </p:childTnLst>
                                </p:cTn>
                              </p:par>
                              <p:par>
                                <p:cTn id="421" presetID="6" presetClass="emph" presetSubtype="0" decel="100000" fill="hold" nodeType="withEffect">
                                  <p:stCondLst>
                                    <p:cond delay="1350"/>
                                  </p:stCondLst>
                                  <p:childTnLst>
                                    <p:animScale>
                                      <p:cBhvr>
                                        <p:cTn id="422" dur="1250" fill="hold"/>
                                        <p:tgtEl>
                                          <p:spTgt spid="304"/>
                                        </p:tgtEl>
                                      </p:cBhvr>
                                      <p:by x="125000" y="125000"/>
                                    </p:animScale>
                                  </p:childTnLst>
                                </p:cTn>
                              </p:par>
                              <p:par>
                                <p:cTn id="423" presetID="6" presetClass="emph" presetSubtype="0" fill="hold" nodeType="withEffect">
                                  <p:stCondLst>
                                    <p:cond delay="1350"/>
                                  </p:stCondLst>
                                  <p:childTnLst>
                                    <p:animScale>
                                      <p:cBhvr>
                                        <p:cTn id="424" dur="10" fill="hold"/>
                                        <p:tgtEl>
                                          <p:spTgt spid="304"/>
                                        </p:tgtEl>
                                      </p:cBhvr>
                                      <p:by x="80000" y="80000"/>
                                    </p:animScale>
                                  </p:childTnLst>
                                </p:cTn>
                              </p:par>
                              <p:par>
                                <p:cTn id="425" presetID="10" presetClass="entr" presetSubtype="0" fill="hold" nodeType="withEffect">
                                  <p:stCondLst>
                                    <p:cond delay="1450"/>
                                  </p:stCondLst>
                                  <p:childTnLst>
                                    <p:set>
                                      <p:cBhvr>
                                        <p:cTn id="426" dur="1" fill="hold">
                                          <p:stCondLst>
                                            <p:cond delay="0"/>
                                          </p:stCondLst>
                                        </p:cTn>
                                        <p:tgtEl>
                                          <p:spTgt spid="313"/>
                                        </p:tgtEl>
                                        <p:attrNameLst>
                                          <p:attrName>style.visibility</p:attrName>
                                        </p:attrNameLst>
                                      </p:cBhvr>
                                      <p:to>
                                        <p:strVal val="visible"/>
                                      </p:to>
                                    </p:set>
                                    <p:animEffect transition="in" filter="fade">
                                      <p:cBhvr>
                                        <p:cTn id="427" dur="750"/>
                                        <p:tgtEl>
                                          <p:spTgt spid="313"/>
                                        </p:tgtEl>
                                      </p:cBhvr>
                                    </p:animEffect>
                                  </p:childTnLst>
                                </p:cTn>
                              </p:par>
                              <p:par>
                                <p:cTn id="428" presetID="6" presetClass="emph" presetSubtype="0" decel="100000" fill="hold" nodeType="withEffect">
                                  <p:stCondLst>
                                    <p:cond delay="1450"/>
                                  </p:stCondLst>
                                  <p:childTnLst>
                                    <p:animScale>
                                      <p:cBhvr>
                                        <p:cTn id="429" dur="1250" fill="hold"/>
                                        <p:tgtEl>
                                          <p:spTgt spid="313"/>
                                        </p:tgtEl>
                                      </p:cBhvr>
                                      <p:by x="125000" y="125000"/>
                                    </p:animScale>
                                  </p:childTnLst>
                                </p:cTn>
                              </p:par>
                              <p:par>
                                <p:cTn id="430" presetID="6" presetClass="emph" presetSubtype="0" fill="hold" nodeType="withEffect">
                                  <p:stCondLst>
                                    <p:cond delay="1450"/>
                                  </p:stCondLst>
                                  <p:childTnLst>
                                    <p:animScale>
                                      <p:cBhvr>
                                        <p:cTn id="431" dur="10" fill="hold"/>
                                        <p:tgtEl>
                                          <p:spTgt spid="313"/>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5" grpId="0" animBg="1"/>
      <p:bldP spid="35" grpId="1" animBg="1"/>
      <p:bldP spid="36" grpId="0"/>
      <p:bldP spid="36" grpId="1"/>
      <p:bldP spid="42" grpId="0"/>
      <p:bldP spid="42" grpId="1"/>
      <p:bldP spid="50" grpId="0" animBg="1"/>
      <p:bldP spid="50" grpId="1" animBg="1"/>
      <p:bldP spid="50" grpId="2" animBg="1"/>
      <p:bldP spid="56" grpId="0" animBg="1"/>
      <p:bldP spid="56" grpId="1" animBg="1"/>
      <p:bldP spid="56" grpId="2" animBg="1"/>
      <p:bldP spid="62" grpId="0" animBg="1"/>
      <p:bldP spid="62" grpId="1" animBg="1"/>
      <p:bldP spid="62" grpId="2" animBg="1"/>
      <p:bldP spid="68" grpId="0" animBg="1"/>
      <p:bldP spid="68" grpId="1" animBg="1"/>
      <p:bldP spid="68" grpId="2" animBg="1"/>
      <p:bldP spid="74" grpId="0" animBg="1"/>
      <p:bldP spid="74" grpId="1" animBg="1"/>
      <p:bldP spid="74" grpId="2" animBg="1"/>
      <p:bldP spid="80" grpId="0" animBg="1"/>
      <p:bldP spid="80" grpId="1" animBg="1"/>
      <p:bldP spid="80" grpId="2" animBg="1"/>
      <p:bldP spid="86" grpId="0" animBg="1"/>
      <p:bldP spid="86" grpId="1" animBg="1"/>
      <p:bldP spid="86" grpId="2" animBg="1"/>
      <p:bldP spid="87" grpId="0"/>
      <p:bldP spid="87" grpId="1"/>
      <p:bldP spid="88" grpId="0"/>
      <p:bldP spid="88" grpId="1"/>
      <p:bldP spid="97" grpId="0"/>
      <p:bldP spid="97" grpId="1"/>
      <p:bldP spid="99" grpId="0"/>
      <p:bldP spid="99" grpId="1"/>
      <p:bldP spid="100" grpId="0"/>
      <p:bldP spid="100" grpId="1"/>
      <p:bldP spid="101" grpId="0"/>
      <p:bldP spid="101" grpId="1"/>
      <p:bldP spid="105" grpId="0"/>
      <p:bldP spid="105" grpId="1"/>
      <p:bldP spid="262" grpId="0" animBg="1"/>
      <p:bldP spid="262" grpId="1" animBg="1"/>
      <p:bldP spid="5" grpId="0"/>
      <p:bldP spid="5" grpId="1"/>
      <p:bldP spid="278" grpId="0" animBg="1"/>
      <p:bldP spid="278" grpId="1" animBg="1"/>
      <p:bldP spid="3" grpId="0" animBg="1"/>
      <p:bldP spid="3" grpId="1" animBg="1"/>
      <p:bldP spid="6" grpId="0" animBg="1"/>
      <p:bldP spid="6" grpId="1" animBg="1"/>
      <p:bldP spid="37" grpId="0" animBg="1"/>
      <p:bldP spid="37" grpId="1" animBg="1"/>
      <p:bldP spid="184" grpId="0" animBg="1"/>
      <p:bldP spid="184" grpId="1" animBg="1"/>
      <p:bldP spid="184" grpId="2" animBg="1"/>
      <p:bldP spid="200" grpId="0" animBg="1"/>
      <p:bldP spid="200" grpId="1" animBg="1"/>
      <p:bldP spid="200" grpId="2" animBg="1"/>
      <p:bldP spid="233" grpId="0" animBg="1"/>
      <p:bldP spid="233" grpId="1" animBg="1"/>
      <p:bldP spid="233" grpId="2" animBg="1"/>
      <p:bldP spid="259" grpId="0" animBg="1"/>
      <p:bldP spid="259" grpId="1" animBg="1"/>
      <p:bldP spid="259" grpId="2" animBg="1"/>
      <p:bldP spid="267" grpId="0"/>
      <p:bldP spid="267" grpId="1"/>
      <p:bldP spid="268" grpId="0"/>
      <p:bldP spid="268" grpId="1"/>
      <p:bldP spid="269" grpId="0"/>
      <p:bldP spid="269" grpId="1"/>
      <p:bldP spid="270" grpId="0"/>
      <p:bldP spid="270"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1F2F1"/>
        </a:solidFill>
        <a:effectLst/>
      </p:bgPr>
    </p:bg>
    <p:spTree>
      <p:nvGrpSpPr>
        <p:cNvPr id="1" name=""/>
        <p:cNvGrpSpPr/>
        <p:nvPr/>
      </p:nvGrpSpPr>
      <p:grpSpPr>
        <a:xfrm>
          <a:off x="0" y="0"/>
          <a:ext cx="0" cy="0"/>
          <a:chOff x="0" y="0"/>
          <a:chExt cx="0" cy="0"/>
        </a:xfrm>
      </p:grpSpPr>
      <p:sp>
        <p:nvSpPr>
          <p:cNvPr id="14" name="Graphic 125">
            <a:extLst>
              <a:ext uri="{FF2B5EF4-FFF2-40B4-BE49-F238E27FC236}">
                <a16:creationId xmlns:a16="http://schemas.microsoft.com/office/drawing/2014/main" id="{9AB43577-7F1B-3EBE-C749-77023C764E72}"/>
              </a:ext>
              <a:ext uri="{C183D7F6-B498-43B3-948B-1728B52AA6E4}">
                <adec:decorative xmlns:adec="http://schemas.microsoft.com/office/drawing/2017/decorative" val="1"/>
              </a:ext>
            </a:extLst>
          </p:cNvPr>
          <p:cNvSpPr/>
          <p:nvPr/>
        </p:nvSpPr>
        <p:spPr>
          <a:xfrm>
            <a:off x="4064000" y="7532491"/>
            <a:ext cx="4064000" cy="51525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2300">
                <a:srgbClr val="CB8DD1"/>
              </a:gs>
              <a:gs pos="0">
                <a:srgbClr val="FAADA4"/>
              </a:gs>
              <a:gs pos="100000">
                <a:srgbClr val="9B6CFE"/>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grpSp>
        <p:nvGrpSpPr>
          <p:cNvPr id="15" name="Group 14">
            <a:extLst>
              <a:ext uri="{FF2B5EF4-FFF2-40B4-BE49-F238E27FC236}">
                <a16:creationId xmlns:a16="http://schemas.microsoft.com/office/drawing/2014/main" id="{A541B2E1-987A-B8D5-B5CD-1FE416CF673C}"/>
              </a:ext>
              <a:ext uri="{C183D7F6-B498-43B3-948B-1728B52AA6E4}">
                <adec:decorative xmlns:adec="http://schemas.microsoft.com/office/drawing/2017/decorative" val="1"/>
              </a:ext>
            </a:extLst>
          </p:cNvPr>
          <p:cNvGrpSpPr/>
          <p:nvPr/>
        </p:nvGrpSpPr>
        <p:grpSpPr>
          <a:xfrm>
            <a:off x="0" y="7017234"/>
            <a:ext cx="12192000" cy="1545771"/>
            <a:chOff x="-16296655" y="-5543914"/>
            <a:chExt cx="11302842" cy="3036231"/>
          </a:xfrm>
        </p:grpSpPr>
        <p:grpSp>
          <p:nvGrpSpPr>
            <p:cNvPr id="16" name="Group 15">
              <a:extLst>
                <a:ext uri="{FF2B5EF4-FFF2-40B4-BE49-F238E27FC236}">
                  <a16:creationId xmlns:a16="http://schemas.microsoft.com/office/drawing/2014/main" id="{74D8D7C2-EF58-536B-CB8C-C82789FE2C56}"/>
                </a:ext>
              </a:extLst>
            </p:cNvPr>
            <p:cNvGrpSpPr/>
            <p:nvPr/>
          </p:nvGrpSpPr>
          <p:grpSpPr>
            <a:xfrm>
              <a:off x="-16296655" y="-5543914"/>
              <a:ext cx="11302842" cy="1012077"/>
              <a:chOff x="-16296655" y="-5543914"/>
              <a:chExt cx="11302842" cy="1012077"/>
            </a:xfrm>
          </p:grpSpPr>
          <p:sp>
            <p:nvSpPr>
              <p:cNvPr id="24" name="Graphic 125">
                <a:extLst>
                  <a:ext uri="{FF2B5EF4-FFF2-40B4-BE49-F238E27FC236}">
                    <a16:creationId xmlns:a16="http://schemas.microsoft.com/office/drawing/2014/main" id="{76EF9712-A70E-2812-354E-00743C47EBF5}"/>
                  </a:ext>
                </a:extLst>
              </p:cNvPr>
              <p:cNvSpPr/>
              <p:nvPr/>
            </p:nvSpPr>
            <p:spPr>
              <a:xfrm>
                <a:off x="-8761427" y="-5543914"/>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4000">
                    <a:srgbClr val="D59DFF"/>
                  </a:gs>
                  <a:gs pos="39000">
                    <a:srgbClr val="BA9FFD"/>
                  </a:gs>
                  <a:gs pos="100000">
                    <a:schemeClr val="accent3"/>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25" name="Graphic 125">
                <a:extLst>
                  <a:ext uri="{FF2B5EF4-FFF2-40B4-BE49-F238E27FC236}">
                    <a16:creationId xmlns:a16="http://schemas.microsoft.com/office/drawing/2014/main" id="{538001F7-5DC0-FA2E-708E-16CA6A6C6538}"/>
                  </a:ext>
                </a:extLst>
              </p:cNvPr>
              <p:cNvSpPr/>
              <p:nvPr/>
            </p:nvSpPr>
            <p:spPr>
              <a:xfrm>
                <a:off x="-12529041" y="-5543914"/>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0">
                    <a:srgbClr val="9FA2FC"/>
                  </a:gs>
                  <a:gs pos="95000">
                    <a:srgbClr val="534DC2"/>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26" name="Graphic 125">
                <a:extLst>
                  <a:ext uri="{FF2B5EF4-FFF2-40B4-BE49-F238E27FC236}">
                    <a16:creationId xmlns:a16="http://schemas.microsoft.com/office/drawing/2014/main" id="{02253B55-BED4-8ADC-859F-68E156E513E6}"/>
                  </a:ext>
                </a:extLst>
              </p:cNvPr>
              <p:cNvSpPr/>
              <p:nvPr/>
            </p:nvSpPr>
            <p:spPr>
              <a:xfrm>
                <a:off x="-16296655" y="-5543914"/>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0">
                    <a:srgbClr val="716CDC"/>
                  </a:gs>
                  <a:gs pos="100000">
                    <a:srgbClr val="342792"/>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7" name="Group 16">
              <a:extLst>
                <a:ext uri="{FF2B5EF4-FFF2-40B4-BE49-F238E27FC236}">
                  <a16:creationId xmlns:a16="http://schemas.microsoft.com/office/drawing/2014/main" id="{4A4A2979-8752-3CB0-5D3E-273FBA6D41D7}"/>
                </a:ext>
              </a:extLst>
            </p:cNvPr>
            <p:cNvGrpSpPr/>
            <p:nvPr/>
          </p:nvGrpSpPr>
          <p:grpSpPr>
            <a:xfrm>
              <a:off x="-16296655" y="-3519760"/>
              <a:ext cx="11302842" cy="1012077"/>
              <a:chOff x="-15864162" y="-3137367"/>
              <a:chExt cx="11583822" cy="1012077"/>
            </a:xfrm>
          </p:grpSpPr>
          <p:sp>
            <p:nvSpPr>
              <p:cNvPr id="22" name="Graphic 125">
                <a:extLst>
                  <a:ext uri="{FF2B5EF4-FFF2-40B4-BE49-F238E27FC236}">
                    <a16:creationId xmlns:a16="http://schemas.microsoft.com/office/drawing/2014/main" id="{70B461D3-03E8-8728-17FE-3146B3FCB959}"/>
                  </a:ext>
                </a:extLst>
              </p:cNvPr>
              <p:cNvSpPr/>
              <p:nvPr/>
            </p:nvSpPr>
            <p:spPr>
              <a:xfrm>
                <a:off x="-15864162" y="-3137367"/>
                <a:ext cx="5791911"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0000">
                    <a:srgbClr val="FCC053"/>
                  </a:gs>
                  <a:gs pos="0">
                    <a:srgbClr val="FDD301"/>
                  </a:gs>
                  <a:gs pos="100000">
                    <a:srgbClr val="FBAEA1"/>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23" name="Graphic 125">
                <a:extLst>
                  <a:ext uri="{FF2B5EF4-FFF2-40B4-BE49-F238E27FC236}">
                    <a16:creationId xmlns:a16="http://schemas.microsoft.com/office/drawing/2014/main" id="{5490EA44-E985-0CC2-299D-67099562C2E0}"/>
                  </a:ext>
                </a:extLst>
              </p:cNvPr>
              <p:cNvSpPr/>
              <p:nvPr/>
            </p:nvSpPr>
            <p:spPr>
              <a:xfrm>
                <a:off x="-10072251" y="-3137367"/>
                <a:ext cx="5791911"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8" name="Group 17">
              <a:extLst>
                <a:ext uri="{FF2B5EF4-FFF2-40B4-BE49-F238E27FC236}">
                  <a16:creationId xmlns:a16="http://schemas.microsoft.com/office/drawing/2014/main" id="{9A24D491-4805-5260-51F0-41C60685B9CE}"/>
                </a:ext>
              </a:extLst>
            </p:cNvPr>
            <p:cNvGrpSpPr/>
            <p:nvPr/>
          </p:nvGrpSpPr>
          <p:grpSpPr>
            <a:xfrm>
              <a:off x="-16296655" y="-4531837"/>
              <a:ext cx="11302842" cy="1012077"/>
              <a:chOff x="-16296655" y="-4376719"/>
              <a:chExt cx="11302842" cy="1012077"/>
            </a:xfrm>
          </p:grpSpPr>
          <p:sp>
            <p:nvSpPr>
              <p:cNvPr id="19" name="Graphic 125">
                <a:extLst>
                  <a:ext uri="{FF2B5EF4-FFF2-40B4-BE49-F238E27FC236}">
                    <a16:creationId xmlns:a16="http://schemas.microsoft.com/office/drawing/2014/main" id="{72A3023C-CF55-D2F3-BA2D-3F5D5A78E8F5}"/>
                  </a:ext>
                </a:extLst>
              </p:cNvPr>
              <p:cNvSpPr/>
              <p:nvPr/>
            </p:nvSpPr>
            <p:spPr>
              <a:xfrm>
                <a:off x="-8761427" y="-4376719"/>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0">
                    <a:srgbClr val="79CEFF"/>
                  </a:gs>
                  <a:gs pos="50000">
                    <a:srgbClr val="8A9DFF"/>
                  </a:gs>
                  <a:gs pos="100000">
                    <a:srgbClr val="9A6DFF"/>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20" name="Graphic 125">
                <a:extLst>
                  <a:ext uri="{FF2B5EF4-FFF2-40B4-BE49-F238E27FC236}">
                    <a16:creationId xmlns:a16="http://schemas.microsoft.com/office/drawing/2014/main" id="{F0F485D2-0425-F144-E09F-F70851DA0BF1}"/>
                  </a:ext>
                </a:extLst>
              </p:cNvPr>
              <p:cNvSpPr/>
              <p:nvPr/>
            </p:nvSpPr>
            <p:spPr>
              <a:xfrm>
                <a:off x="-12529041" y="-4376719"/>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2300">
                    <a:srgbClr val="CB8DD1"/>
                  </a:gs>
                  <a:gs pos="0">
                    <a:srgbClr val="FAADA4"/>
                  </a:gs>
                  <a:gs pos="100000">
                    <a:srgbClr val="9B6CFE"/>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21" name="Graphic 125">
                <a:extLst>
                  <a:ext uri="{FF2B5EF4-FFF2-40B4-BE49-F238E27FC236}">
                    <a16:creationId xmlns:a16="http://schemas.microsoft.com/office/drawing/2014/main" id="{385D6FD2-7BF4-A774-774B-B9406107D38E}"/>
                  </a:ext>
                </a:extLst>
              </p:cNvPr>
              <p:cNvSpPr/>
              <p:nvPr/>
            </p:nvSpPr>
            <p:spPr>
              <a:xfrm>
                <a:off x="-16296655" y="-4376719"/>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0470">
                    <a:srgbClr val="8B64EF"/>
                  </a:gs>
                  <a:gs pos="0">
                    <a:srgbClr val="D49CFF"/>
                  </a:gs>
                  <a:gs pos="98000">
                    <a:srgbClr val="4A41B2"/>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grpSp>
      </p:grpSp>
      <p:sp>
        <p:nvSpPr>
          <p:cNvPr id="9" name="Rectangle: Rounded Corners 8">
            <a:extLst>
              <a:ext uri="{FF2B5EF4-FFF2-40B4-BE49-F238E27FC236}">
                <a16:creationId xmlns:a16="http://schemas.microsoft.com/office/drawing/2014/main" id="{5AF09BA7-C63D-D5F6-D854-32E67D0CF847}"/>
              </a:ext>
              <a:ext uri="{C183D7F6-B498-43B3-948B-1728B52AA6E4}">
                <adec:decorative xmlns:adec="http://schemas.microsoft.com/office/drawing/2017/decorative" val="1"/>
              </a:ext>
            </a:extLst>
          </p:cNvPr>
          <p:cNvSpPr>
            <a:spLocks/>
          </p:cNvSpPr>
          <p:nvPr/>
        </p:nvSpPr>
        <p:spPr bwMode="auto">
          <a:xfrm>
            <a:off x="457199" y="3032839"/>
            <a:ext cx="2733675" cy="1306286"/>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7" name="Rectangle: Rounded Corners 26">
            <a:extLst>
              <a:ext uri="{FF2B5EF4-FFF2-40B4-BE49-F238E27FC236}">
                <a16:creationId xmlns:a16="http://schemas.microsoft.com/office/drawing/2014/main" id="{44535A7C-19E4-8C2F-045A-6C1C2A0B66D0}"/>
              </a:ext>
              <a:ext uri="{C183D7F6-B498-43B3-948B-1728B52AA6E4}">
                <adec:decorative xmlns:adec="http://schemas.microsoft.com/office/drawing/2017/decorative" val="1"/>
              </a:ext>
            </a:extLst>
          </p:cNvPr>
          <p:cNvSpPr>
            <a:spLocks/>
          </p:cNvSpPr>
          <p:nvPr/>
        </p:nvSpPr>
        <p:spPr bwMode="auto">
          <a:xfrm>
            <a:off x="3305175" y="3032839"/>
            <a:ext cx="2733675" cy="1306286"/>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8" name="Rectangle: Rounded Corners 27">
            <a:extLst>
              <a:ext uri="{FF2B5EF4-FFF2-40B4-BE49-F238E27FC236}">
                <a16:creationId xmlns:a16="http://schemas.microsoft.com/office/drawing/2014/main" id="{520F1115-DF8C-C1F0-90CA-6C2AD3FF2070}"/>
              </a:ext>
              <a:ext uri="{C183D7F6-B498-43B3-948B-1728B52AA6E4}">
                <adec:decorative xmlns:adec="http://schemas.microsoft.com/office/drawing/2017/decorative" val="1"/>
              </a:ext>
            </a:extLst>
          </p:cNvPr>
          <p:cNvSpPr>
            <a:spLocks/>
          </p:cNvSpPr>
          <p:nvPr/>
        </p:nvSpPr>
        <p:spPr bwMode="auto">
          <a:xfrm>
            <a:off x="6153151" y="3032839"/>
            <a:ext cx="2733675" cy="1306286"/>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9" name="Rectangle: Rounded Corners 28">
            <a:extLst>
              <a:ext uri="{FF2B5EF4-FFF2-40B4-BE49-F238E27FC236}">
                <a16:creationId xmlns:a16="http://schemas.microsoft.com/office/drawing/2014/main" id="{88DB9EB2-2DDE-0000-4E3B-651C2A50741A}"/>
              </a:ext>
              <a:ext uri="{C183D7F6-B498-43B3-948B-1728B52AA6E4}">
                <adec:decorative xmlns:adec="http://schemas.microsoft.com/office/drawing/2017/decorative" val="1"/>
              </a:ext>
            </a:extLst>
          </p:cNvPr>
          <p:cNvSpPr>
            <a:spLocks/>
          </p:cNvSpPr>
          <p:nvPr/>
        </p:nvSpPr>
        <p:spPr bwMode="auto">
          <a:xfrm>
            <a:off x="457199" y="4463143"/>
            <a:ext cx="2733675" cy="1306286"/>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0" name="Rectangle: Rounded Corners 29">
            <a:extLst>
              <a:ext uri="{FF2B5EF4-FFF2-40B4-BE49-F238E27FC236}">
                <a16:creationId xmlns:a16="http://schemas.microsoft.com/office/drawing/2014/main" id="{45447F03-F1A8-4ACA-3A72-69CD5632AE8A}"/>
              </a:ext>
              <a:ext uri="{C183D7F6-B498-43B3-948B-1728B52AA6E4}">
                <adec:decorative xmlns:adec="http://schemas.microsoft.com/office/drawing/2017/decorative" val="1"/>
              </a:ext>
            </a:extLst>
          </p:cNvPr>
          <p:cNvSpPr>
            <a:spLocks/>
          </p:cNvSpPr>
          <p:nvPr/>
        </p:nvSpPr>
        <p:spPr bwMode="auto">
          <a:xfrm>
            <a:off x="3305175" y="4463143"/>
            <a:ext cx="2733675" cy="1306286"/>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1" name="Rectangle: Rounded Corners 30">
            <a:extLst>
              <a:ext uri="{FF2B5EF4-FFF2-40B4-BE49-F238E27FC236}">
                <a16:creationId xmlns:a16="http://schemas.microsoft.com/office/drawing/2014/main" id="{A6BE924E-30B6-16D0-207B-4C087B378498}"/>
              </a:ext>
              <a:ext uri="{C183D7F6-B498-43B3-948B-1728B52AA6E4}">
                <adec:decorative xmlns:adec="http://schemas.microsoft.com/office/drawing/2017/decorative" val="1"/>
              </a:ext>
            </a:extLst>
          </p:cNvPr>
          <p:cNvSpPr>
            <a:spLocks/>
          </p:cNvSpPr>
          <p:nvPr/>
        </p:nvSpPr>
        <p:spPr bwMode="auto">
          <a:xfrm>
            <a:off x="9018353" y="3032839"/>
            <a:ext cx="2733675" cy="1306286"/>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2" name="Rectangle: Rounded Corners 31">
            <a:extLst>
              <a:ext uri="{FF2B5EF4-FFF2-40B4-BE49-F238E27FC236}">
                <a16:creationId xmlns:a16="http://schemas.microsoft.com/office/drawing/2014/main" id="{7D417817-A9C4-C2C9-9CC6-07F052CA431D}"/>
              </a:ext>
              <a:ext uri="{C183D7F6-B498-43B3-948B-1728B52AA6E4}">
                <adec:decorative xmlns:adec="http://schemas.microsoft.com/office/drawing/2017/decorative" val="1"/>
              </a:ext>
            </a:extLst>
          </p:cNvPr>
          <p:cNvSpPr>
            <a:spLocks/>
          </p:cNvSpPr>
          <p:nvPr/>
        </p:nvSpPr>
        <p:spPr bwMode="auto">
          <a:xfrm>
            <a:off x="6153149" y="4463143"/>
            <a:ext cx="2733675" cy="1306286"/>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3" name="!!BOX6">
            <a:extLst>
              <a:ext uri="{FF2B5EF4-FFF2-40B4-BE49-F238E27FC236}">
                <a16:creationId xmlns:a16="http://schemas.microsoft.com/office/drawing/2014/main" id="{E17E1157-DFEF-E1B2-BC71-58252C98308F}"/>
              </a:ext>
              <a:ext uri="{C183D7F6-B498-43B3-948B-1728B52AA6E4}">
                <adec:decorative xmlns:adec="http://schemas.microsoft.com/office/drawing/2017/decorative" val="1"/>
              </a:ext>
            </a:extLst>
          </p:cNvPr>
          <p:cNvSpPr>
            <a:spLocks/>
          </p:cNvSpPr>
          <p:nvPr/>
        </p:nvSpPr>
        <p:spPr bwMode="auto">
          <a:xfrm>
            <a:off x="3322403" y="2180643"/>
            <a:ext cx="8429625" cy="698979"/>
          </a:xfrm>
          <a:prstGeom prst="roundRect">
            <a:avLst>
              <a:gd name="adj" fmla="val 50000"/>
            </a:avLst>
          </a:prstGeom>
          <a:gradFill>
            <a:gsLst>
              <a:gs pos="52300">
                <a:srgbClr val="CB8DD1"/>
              </a:gs>
              <a:gs pos="0">
                <a:srgbClr val="FAADA4"/>
              </a:gs>
              <a:gs pos="100000">
                <a:srgbClr val="9B6CFE"/>
              </a:gs>
            </a:gsLst>
            <a:lin ang="2700000" scaled="1"/>
          </a:gradFill>
          <a:ln w="376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35" name="!!BOX6">
            <a:extLst>
              <a:ext uri="{FF2B5EF4-FFF2-40B4-BE49-F238E27FC236}">
                <a16:creationId xmlns:a16="http://schemas.microsoft.com/office/drawing/2014/main" id="{8458D875-3E5A-A70D-5002-A34014B06D13}"/>
              </a:ext>
              <a:ext uri="{C183D7F6-B498-43B3-948B-1728B52AA6E4}">
                <adec:decorative xmlns:adec="http://schemas.microsoft.com/office/drawing/2017/decorative" val="1"/>
              </a:ext>
            </a:extLst>
          </p:cNvPr>
          <p:cNvSpPr>
            <a:spLocks/>
          </p:cNvSpPr>
          <p:nvPr/>
        </p:nvSpPr>
        <p:spPr bwMode="auto">
          <a:xfrm>
            <a:off x="457201" y="2180643"/>
            <a:ext cx="2733674" cy="698979"/>
          </a:xfrm>
          <a:prstGeom prst="roundRect">
            <a:avLst>
              <a:gd name="adj" fmla="val 50000"/>
            </a:avLst>
          </a:prstGeom>
          <a:gradFill>
            <a:gsLst>
              <a:gs pos="50000">
                <a:srgbClr val="FCC053"/>
              </a:gs>
              <a:gs pos="0">
                <a:srgbClr val="FDD301"/>
              </a:gs>
              <a:gs pos="100000">
                <a:srgbClr val="FBAEA1"/>
              </a:gs>
            </a:gsLst>
            <a:lin ang="2700000" scaled="1"/>
          </a:gradFill>
          <a:ln w="3768" cap="flat">
            <a:noFill/>
            <a:prstDash val="solid"/>
            <a:miter/>
          </a:ln>
          <a:effectLst>
            <a:outerShdw blurRad="508000" dist="76200" dir="2700000" algn="tl" rotWithShape="0">
              <a:prstClr val="black">
                <a:alpha val="22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1600">
              <a:solidFill>
                <a:srgbClr val="000000"/>
              </a:solidFill>
              <a:latin typeface="Segoe UI"/>
            </a:endParaRPr>
          </a:p>
        </p:txBody>
      </p:sp>
      <p:sp>
        <p:nvSpPr>
          <p:cNvPr id="36" name="Rectangle 35">
            <a:extLst>
              <a:ext uri="{FF2B5EF4-FFF2-40B4-BE49-F238E27FC236}">
                <a16:creationId xmlns:a16="http://schemas.microsoft.com/office/drawing/2014/main" id="{151FB99A-249D-273E-6FC4-577890AE1352}"/>
              </a:ext>
              <a:ext uri="{C183D7F6-B498-43B3-948B-1728B52AA6E4}">
                <adec:decorative xmlns:adec="http://schemas.microsoft.com/office/drawing/2017/decorative" val="1"/>
              </a:ext>
            </a:extLst>
          </p:cNvPr>
          <p:cNvSpPr/>
          <p:nvPr/>
        </p:nvSpPr>
        <p:spPr bwMode="auto">
          <a:xfrm>
            <a:off x="457199" y="2274678"/>
            <a:ext cx="2294487" cy="51090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ts val="600"/>
              </a:spcAft>
              <a:buClrTx/>
              <a:buSzTx/>
              <a:buFontTx/>
              <a:buNone/>
              <a:tabLst/>
              <a:defRPr/>
            </a:pPr>
            <a:r>
              <a:rPr kumimoji="0" lang="en-GB" sz="14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rPr>
              <a:t>For shared devices</a:t>
            </a:r>
          </a:p>
        </p:txBody>
      </p:sp>
      <p:grpSp>
        <p:nvGrpSpPr>
          <p:cNvPr id="253" name="Group 252">
            <a:extLst>
              <a:ext uri="{FF2B5EF4-FFF2-40B4-BE49-F238E27FC236}">
                <a16:creationId xmlns:a16="http://schemas.microsoft.com/office/drawing/2014/main" id="{2915DA2F-D712-8126-EE5C-50AB8AE3BF39}"/>
              </a:ext>
              <a:ext uri="{C183D7F6-B498-43B3-948B-1728B52AA6E4}">
                <adec:decorative xmlns:adec="http://schemas.microsoft.com/office/drawing/2017/decorative" val="1"/>
              </a:ext>
            </a:extLst>
          </p:cNvPr>
          <p:cNvGrpSpPr/>
          <p:nvPr/>
        </p:nvGrpSpPr>
        <p:grpSpPr>
          <a:xfrm>
            <a:off x="2751687" y="2414367"/>
            <a:ext cx="230609" cy="231532"/>
            <a:chOff x="3880453" y="5148625"/>
            <a:chExt cx="230609" cy="231532"/>
          </a:xfrm>
        </p:grpSpPr>
        <p:grpSp>
          <p:nvGrpSpPr>
            <p:cNvPr id="254" name="Group 253">
              <a:extLst>
                <a:ext uri="{FF2B5EF4-FFF2-40B4-BE49-F238E27FC236}">
                  <a16:creationId xmlns:a16="http://schemas.microsoft.com/office/drawing/2014/main" id="{94CCEB2B-F9A2-7A6E-5509-C052CCDDE29D}"/>
                </a:ext>
              </a:extLst>
            </p:cNvPr>
            <p:cNvGrpSpPr/>
            <p:nvPr/>
          </p:nvGrpSpPr>
          <p:grpSpPr>
            <a:xfrm>
              <a:off x="3880453" y="5148625"/>
              <a:ext cx="230609" cy="231532"/>
              <a:chOff x="-1827186" y="5547821"/>
              <a:chExt cx="624246" cy="626744"/>
            </a:xfrm>
          </p:grpSpPr>
          <p:pic>
            <p:nvPicPr>
              <p:cNvPr id="256" name="Picture 255">
                <a:extLst>
                  <a:ext uri="{FF2B5EF4-FFF2-40B4-BE49-F238E27FC236}">
                    <a16:creationId xmlns:a16="http://schemas.microsoft.com/office/drawing/2014/main" id="{E307FB94-4A04-356B-EDEE-7C5FE4C99C4D}"/>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257" name="Graphic 256" descr="Cursor with solid fill">
                <a:extLst>
                  <a:ext uri="{FF2B5EF4-FFF2-40B4-BE49-F238E27FC236}">
                    <a16:creationId xmlns:a16="http://schemas.microsoft.com/office/drawing/2014/main" id="{D7647E27-6C97-EB7B-C5BC-32F328359BE3}"/>
                  </a:ext>
                </a:extLst>
              </p:cNvPr>
              <p:cNvPicPr>
                <a:picLocks noChangeAspect="1"/>
              </p:cNvPicPr>
              <p:nvPr/>
            </p:nvPicPr>
            <p:blipFill>
              <a:blip r:embed="rId5">
                <a:lum bright="-100000"/>
                <a:extLst>
                  <a:ext uri="{96DAC541-7B7A-43D3-8B79-37D633B846F1}">
                    <asvg:svgBlip xmlns:asvg="http://schemas.microsoft.com/office/drawing/2016/SVG/main" r:embed="rId6"/>
                  </a:ext>
                </a:extLst>
              </a:blip>
              <a:stretch>
                <a:fillRect/>
              </a:stretch>
            </p:blipFill>
            <p:spPr>
              <a:xfrm>
                <a:off x="-1776065" y="5600192"/>
                <a:ext cx="522002" cy="522002"/>
              </a:xfrm>
              <a:prstGeom prst="rect">
                <a:avLst/>
              </a:prstGeom>
            </p:spPr>
          </p:pic>
        </p:grpSp>
        <p:sp>
          <p:nvSpPr>
            <p:cNvPr id="255" name="Oval 254">
              <a:hlinkClick r:id="rId7" action="ppaction://hlinksldjump"/>
              <a:extLst>
                <a:ext uri="{FF2B5EF4-FFF2-40B4-BE49-F238E27FC236}">
                  <a16:creationId xmlns:a16="http://schemas.microsoft.com/office/drawing/2014/main" id="{1B371444-57E6-6555-E065-776E2AE364B9}"/>
                </a:ext>
              </a:extLst>
            </p:cNvPr>
            <p:cNvSpPr>
              <a:spLocks/>
            </p:cNvSpPr>
            <p:nvPr/>
          </p:nvSpPr>
          <p:spPr bwMode="auto">
            <a:xfrm>
              <a:off x="3880453" y="5148625"/>
              <a:ext cx="230609" cy="231532"/>
            </a:xfrm>
            <a:prstGeom prst="ellipse">
              <a:avLst/>
            </a:prstGeom>
            <a:solidFill>
              <a:schemeClr val="accent3">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42" name="Rectangle 41">
            <a:extLst>
              <a:ext uri="{FF2B5EF4-FFF2-40B4-BE49-F238E27FC236}">
                <a16:creationId xmlns:a16="http://schemas.microsoft.com/office/drawing/2014/main" id="{784950C8-C295-28BB-572A-FBFA9EFCEEF1}"/>
              </a:ext>
              <a:ext uri="{C183D7F6-B498-43B3-948B-1728B52AA6E4}">
                <adec:decorative xmlns:adec="http://schemas.microsoft.com/office/drawing/2017/decorative" val="1"/>
              </a:ext>
            </a:extLst>
          </p:cNvPr>
          <p:cNvSpPr/>
          <p:nvPr/>
        </p:nvSpPr>
        <p:spPr bwMode="auto">
          <a:xfrm>
            <a:off x="3341580" y="2274678"/>
            <a:ext cx="8331079" cy="51090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marL="0" marR="0" lvl="0" indent="0" algn="ctr" defTabSz="932472" rtl="0" eaLnBrk="1" fontAlgn="base" latinLnBrk="0" hangingPunct="1">
              <a:lnSpc>
                <a:spcPct val="100000"/>
              </a:lnSpc>
              <a:spcBef>
                <a:spcPct val="0"/>
              </a:spcBef>
              <a:spcAft>
                <a:spcPts val="600"/>
              </a:spcAft>
              <a:buClrTx/>
              <a:buSzTx/>
              <a:buFontTx/>
              <a:buNone/>
              <a:tabLst/>
              <a:defRPr/>
            </a:pPr>
            <a:r>
              <a:rPr lang="en-GB" sz="1400">
                <a:solidFill>
                  <a:srgbClr val="000000"/>
                </a:solidFill>
                <a:latin typeface="Segoe UI Semibold"/>
                <a:ea typeface="Segoe UI" pitchFamily="34" charset="0"/>
                <a:cs typeface="Segoe UI" pitchFamily="34" charset="0"/>
              </a:rPr>
              <a:t>General</a:t>
            </a:r>
            <a:endParaRPr kumimoji="0" lang="en-GB" sz="1400" b="0" i="0" u="none" strike="noStrike" kern="1200" cap="none" spc="0" normalizeH="0" baseline="0" noProof="0">
              <a:ln>
                <a:noFill/>
              </a:ln>
              <a:solidFill>
                <a:srgbClr val="000000"/>
              </a:solidFill>
              <a:effectLst/>
              <a:uLnTx/>
              <a:uFillTx/>
              <a:latin typeface="Segoe UI Semibold"/>
              <a:ea typeface="Segoe UI" pitchFamily="34" charset="0"/>
              <a:cs typeface="Segoe UI" pitchFamily="34" charset="0"/>
            </a:endParaRPr>
          </a:p>
        </p:txBody>
      </p:sp>
      <p:grpSp>
        <p:nvGrpSpPr>
          <p:cNvPr id="45" name="Group 44">
            <a:extLst>
              <a:ext uri="{FF2B5EF4-FFF2-40B4-BE49-F238E27FC236}">
                <a16:creationId xmlns:a16="http://schemas.microsoft.com/office/drawing/2014/main" id="{5B184E8F-C45D-7240-AC86-D8D23BDC22D3}"/>
              </a:ext>
              <a:ext uri="{C183D7F6-B498-43B3-948B-1728B52AA6E4}">
                <adec:decorative xmlns:adec="http://schemas.microsoft.com/office/drawing/2017/decorative" val="1"/>
              </a:ext>
            </a:extLst>
          </p:cNvPr>
          <p:cNvGrpSpPr/>
          <p:nvPr/>
        </p:nvGrpSpPr>
        <p:grpSpPr>
          <a:xfrm>
            <a:off x="584199" y="3396862"/>
            <a:ext cx="578240" cy="578240"/>
            <a:chOff x="3966032" y="2902995"/>
            <a:chExt cx="2937462" cy="2937462"/>
          </a:xfrm>
        </p:grpSpPr>
        <p:grpSp>
          <p:nvGrpSpPr>
            <p:cNvPr id="46" name="Group 45">
              <a:extLst>
                <a:ext uri="{FF2B5EF4-FFF2-40B4-BE49-F238E27FC236}">
                  <a16:creationId xmlns:a16="http://schemas.microsoft.com/office/drawing/2014/main" id="{3EFE3354-CD3C-DB21-5AB6-33A888651866}"/>
                </a:ext>
              </a:extLst>
            </p:cNvPr>
            <p:cNvGrpSpPr/>
            <p:nvPr/>
          </p:nvGrpSpPr>
          <p:grpSpPr>
            <a:xfrm>
              <a:off x="3966032" y="2902995"/>
              <a:ext cx="2937462" cy="2937462"/>
              <a:chOff x="3107352" y="3505200"/>
              <a:chExt cx="2247900" cy="2247900"/>
            </a:xfrm>
          </p:grpSpPr>
          <p:sp useBgFill="1">
            <p:nvSpPr>
              <p:cNvPr id="48" name="Oval 47">
                <a:extLst>
                  <a:ext uri="{FF2B5EF4-FFF2-40B4-BE49-F238E27FC236}">
                    <a16:creationId xmlns:a16="http://schemas.microsoft.com/office/drawing/2014/main" id="{6C3B31D1-75BB-9FD4-E815-9661E338E2E0}"/>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49" name="Oval 48">
                <a:extLst>
                  <a:ext uri="{FF2B5EF4-FFF2-40B4-BE49-F238E27FC236}">
                    <a16:creationId xmlns:a16="http://schemas.microsoft.com/office/drawing/2014/main" id="{1733001D-BC23-117F-7B1E-98E667BA781C}"/>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47" name="Oval 46">
              <a:extLst>
                <a:ext uri="{FF2B5EF4-FFF2-40B4-BE49-F238E27FC236}">
                  <a16:creationId xmlns:a16="http://schemas.microsoft.com/office/drawing/2014/main" id="{001B3063-06F7-BBA6-3937-1220F9EDC073}"/>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50" name="Oval 49">
            <a:extLst>
              <a:ext uri="{FF2B5EF4-FFF2-40B4-BE49-F238E27FC236}">
                <a16:creationId xmlns:a16="http://schemas.microsoft.com/office/drawing/2014/main" id="{93CBC601-E25A-623B-95A3-30252E764466}"/>
              </a:ext>
              <a:ext uri="{C183D7F6-B498-43B3-948B-1728B52AA6E4}">
                <adec:decorative xmlns:adec="http://schemas.microsoft.com/office/drawing/2017/decorative" val="1"/>
              </a:ext>
            </a:extLst>
          </p:cNvPr>
          <p:cNvSpPr/>
          <p:nvPr/>
        </p:nvSpPr>
        <p:spPr>
          <a:xfrm>
            <a:off x="624255" y="3436919"/>
            <a:ext cx="498126" cy="498126"/>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endParaRPr>
          </a:p>
        </p:txBody>
      </p:sp>
      <p:grpSp>
        <p:nvGrpSpPr>
          <p:cNvPr id="51" name="Group 50">
            <a:extLst>
              <a:ext uri="{FF2B5EF4-FFF2-40B4-BE49-F238E27FC236}">
                <a16:creationId xmlns:a16="http://schemas.microsoft.com/office/drawing/2014/main" id="{F51F3391-82BA-EFC8-CABA-A1BF88C11B7F}"/>
              </a:ext>
              <a:ext uri="{C183D7F6-B498-43B3-948B-1728B52AA6E4}">
                <adec:decorative xmlns:adec="http://schemas.microsoft.com/office/drawing/2017/decorative" val="1"/>
              </a:ext>
            </a:extLst>
          </p:cNvPr>
          <p:cNvGrpSpPr/>
          <p:nvPr/>
        </p:nvGrpSpPr>
        <p:grpSpPr>
          <a:xfrm>
            <a:off x="3432175" y="3396862"/>
            <a:ext cx="578240" cy="578240"/>
            <a:chOff x="3966032" y="2902995"/>
            <a:chExt cx="2937462" cy="2937462"/>
          </a:xfrm>
        </p:grpSpPr>
        <p:grpSp>
          <p:nvGrpSpPr>
            <p:cNvPr id="52" name="Group 51">
              <a:extLst>
                <a:ext uri="{FF2B5EF4-FFF2-40B4-BE49-F238E27FC236}">
                  <a16:creationId xmlns:a16="http://schemas.microsoft.com/office/drawing/2014/main" id="{17BBC40F-295D-5E13-409F-740788730611}"/>
                </a:ext>
              </a:extLst>
            </p:cNvPr>
            <p:cNvGrpSpPr/>
            <p:nvPr/>
          </p:nvGrpSpPr>
          <p:grpSpPr>
            <a:xfrm>
              <a:off x="3966032" y="2902995"/>
              <a:ext cx="2937462" cy="2937462"/>
              <a:chOff x="3107352" y="3505200"/>
              <a:chExt cx="2247900" cy="2247900"/>
            </a:xfrm>
          </p:grpSpPr>
          <p:sp useBgFill="1">
            <p:nvSpPr>
              <p:cNvPr id="54" name="Oval 53">
                <a:extLst>
                  <a:ext uri="{FF2B5EF4-FFF2-40B4-BE49-F238E27FC236}">
                    <a16:creationId xmlns:a16="http://schemas.microsoft.com/office/drawing/2014/main" id="{607401F2-847B-E483-A330-B43ABC28A5F0}"/>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55" name="Oval 54">
                <a:extLst>
                  <a:ext uri="{FF2B5EF4-FFF2-40B4-BE49-F238E27FC236}">
                    <a16:creationId xmlns:a16="http://schemas.microsoft.com/office/drawing/2014/main" id="{0E1FE440-B296-AF5C-A602-CE8231B1A866}"/>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53" name="Oval 52">
              <a:extLst>
                <a:ext uri="{FF2B5EF4-FFF2-40B4-BE49-F238E27FC236}">
                  <a16:creationId xmlns:a16="http://schemas.microsoft.com/office/drawing/2014/main" id="{41A55983-4126-A16B-805B-BF9E3A654505}"/>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56" name="Oval 55">
            <a:extLst>
              <a:ext uri="{FF2B5EF4-FFF2-40B4-BE49-F238E27FC236}">
                <a16:creationId xmlns:a16="http://schemas.microsoft.com/office/drawing/2014/main" id="{8CFDA532-AAEA-89D7-CC43-B27540E6F5B7}"/>
              </a:ext>
              <a:ext uri="{C183D7F6-B498-43B3-948B-1728B52AA6E4}">
                <adec:decorative xmlns:adec="http://schemas.microsoft.com/office/drawing/2017/decorative" val="1"/>
              </a:ext>
            </a:extLst>
          </p:cNvPr>
          <p:cNvSpPr/>
          <p:nvPr/>
        </p:nvSpPr>
        <p:spPr>
          <a:xfrm>
            <a:off x="3472231" y="3436919"/>
            <a:ext cx="498126" cy="498126"/>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endParaRPr>
          </a:p>
        </p:txBody>
      </p:sp>
      <p:grpSp>
        <p:nvGrpSpPr>
          <p:cNvPr id="57" name="Group 56">
            <a:extLst>
              <a:ext uri="{FF2B5EF4-FFF2-40B4-BE49-F238E27FC236}">
                <a16:creationId xmlns:a16="http://schemas.microsoft.com/office/drawing/2014/main" id="{7F0E4885-4644-0C8D-05BE-8DDECF92F138}"/>
              </a:ext>
              <a:ext uri="{C183D7F6-B498-43B3-948B-1728B52AA6E4}">
                <adec:decorative xmlns:adec="http://schemas.microsoft.com/office/drawing/2017/decorative" val="1"/>
              </a:ext>
            </a:extLst>
          </p:cNvPr>
          <p:cNvGrpSpPr/>
          <p:nvPr/>
        </p:nvGrpSpPr>
        <p:grpSpPr>
          <a:xfrm>
            <a:off x="6280149" y="3396862"/>
            <a:ext cx="578240" cy="578240"/>
            <a:chOff x="3966032" y="2902995"/>
            <a:chExt cx="2937462" cy="2937462"/>
          </a:xfrm>
        </p:grpSpPr>
        <p:grpSp>
          <p:nvGrpSpPr>
            <p:cNvPr id="58" name="Group 57">
              <a:extLst>
                <a:ext uri="{FF2B5EF4-FFF2-40B4-BE49-F238E27FC236}">
                  <a16:creationId xmlns:a16="http://schemas.microsoft.com/office/drawing/2014/main" id="{46EA1CCA-D344-F5AA-09FA-0AF24FB4E28A}"/>
                </a:ext>
              </a:extLst>
            </p:cNvPr>
            <p:cNvGrpSpPr/>
            <p:nvPr/>
          </p:nvGrpSpPr>
          <p:grpSpPr>
            <a:xfrm>
              <a:off x="3966032" y="2902995"/>
              <a:ext cx="2937462" cy="2937462"/>
              <a:chOff x="3107352" y="3505200"/>
              <a:chExt cx="2247900" cy="2247900"/>
            </a:xfrm>
          </p:grpSpPr>
          <p:sp useBgFill="1">
            <p:nvSpPr>
              <p:cNvPr id="60" name="Oval 59">
                <a:extLst>
                  <a:ext uri="{FF2B5EF4-FFF2-40B4-BE49-F238E27FC236}">
                    <a16:creationId xmlns:a16="http://schemas.microsoft.com/office/drawing/2014/main" id="{59FC8F6A-4121-FC14-3341-C8EF9DC78696}"/>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61" name="Oval 60">
                <a:extLst>
                  <a:ext uri="{FF2B5EF4-FFF2-40B4-BE49-F238E27FC236}">
                    <a16:creationId xmlns:a16="http://schemas.microsoft.com/office/drawing/2014/main" id="{A88F7EBC-7ABB-4569-C7C6-3648B467EA02}"/>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59" name="Oval 58">
              <a:extLst>
                <a:ext uri="{FF2B5EF4-FFF2-40B4-BE49-F238E27FC236}">
                  <a16:creationId xmlns:a16="http://schemas.microsoft.com/office/drawing/2014/main" id="{2429F67B-A5B0-8754-5685-F0C35428668B}"/>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62" name="Oval 61">
            <a:extLst>
              <a:ext uri="{FF2B5EF4-FFF2-40B4-BE49-F238E27FC236}">
                <a16:creationId xmlns:a16="http://schemas.microsoft.com/office/drawing/2014/main" id="{34EF234C-BA62-4BAA-AFE9-118C4286591A}"/>
              </a:ext>
              <a:ext uri="{C183D7F6-B498-43B3-948B-1728B52AA6E4}">
                <adec:decorative xmlns:adec="http://schemas.microsoft.com/office/drawing/2017/decorative" val="1"/>
              </a:ext>
            </a:extLst>
          </p:cNvPr>
          <p:cNvSpPr/>
          <p:nvPr/>
        </p:nvSpPr>
        <p:spPr>
          <a:xfrm>
            <a:off x="6320205" y="3436919"/>
            <a:ext cx="498126" cy="498126"/>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endParaRPr>
          </a:p>
        </p:txBody>
      </p:sp>
      <p:grpSp>
        <p:nvGrpSpPr>
          <p:cNvPr id="63" name="Group 62">
            <a:extLst>
              <a:ext uri="{FF2B5EF4-FFF2-40B4-BE49-F238E27FC236}">
                <a16:creationId xmlns:a16="http://schemas.microsoft.com/office/drawing/2014/main" id="{FDB3E455-1C3F-9735-EA66-152B83E31685}"/>
              </a:ext>
              <a:ext uri="{C183D7F6-B498-43B3-948B-1728B52AA6E4}">
                <adec:decorative xmlns:adec="http://schemas.microsoft.com/office/drawing/2017/decorative" val="1"/>
              </a:ext>
            </a:extLst>
          </p:cNvPr>
          <p:cNvGrpSpPr/>
          <p:nvPr/>
        </p:nvGrpSpPr>
        <p:grpSpPr>
          <a:xfrm>
            <a:off x="9128125" y="3396862"/>
            <a:ext cx="578240" cy="578240"/>
            <a:chOff x="3966032" y="2902995"/>
            <a:chExt cx="2937462" cy="2937462"/>
          </a:xfrm>
        </p:grpSpPr>
        <p:grpSp>
          <p:nvGrpSpPr>
            <p:cNvPr id="64" name="Group 63">
              <a:extLst>
                <a:ext uri="{FF2B5EF4-FFF2-40B4-BE49-F238E27FC236}">
                  <a16:creationId xmlns:a16="http://schemas.microsoft.com/office/drawing/2014/main" id="{D4EF1EBB-4441-983D-264A-2E4E3E98D28F}"/>
                </a:ext>
              </a:extLst>
            </p:cNvPr>
            <p:cNvGrpSpPr/>
            <p:nvPr/>
          </p:nvGrpSpPr>
          <p:grpSpPr>
            <a:xfrm>
              <a:off x="3966032" y="2902995"/>
              <a:ext cx="2937462" cy="2937462"/>
              <a:chOff x="3107352" y="3505200"/>
              <a:chExt cx="2247900" cy="2247900"/>
            </a:xfrm>
          </p:grpSpPr>
          <p:sp useBgFill="1">
            <p:nvSpPr>
              <p:cNvPr id="66" name="Oval 65">
                <a:extLst>
                  <a:ext uri="{FF2B5EF4-FFF2-40B4-BE49-F238E27FC236}">
                    <a16:creationId xmlns:a16="http://schemas.microsoft.com/office/drawing/2014/main" id="{CC4AFB14-7084-CE7E-00FD-0EBE686F8723}"/>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67" name="Oval 66">
                <a:extLst>
                  <a:ext uri="{FF2B5EF4-FFF2-40B4-BE49-F238E27FC236}">
                    <a16:creationId xmlns:a16="http://schemas.microsoft.com/office/drawing/2014/main" id="{8A43BA6F-8EB1-FDEE-0A7B-E01BFBD491AA}"/>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65" name="Oval 64">
              <a:extLst>
                <a:ext uri="{FF2B5EF4-FFF2-40B4-BE49-F238E27FC236}">
                  <a16:creationId xmlns:a16="http://schemas.microsoft.com/office/drawing/2014/main" id="{BE5C3D60-8625-D96C-ADAD-EB924CB7F5A2}"/>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68" name="Oval 67">
            <a:extLst>
              <a:ext uri="{FF2B5EF4-FFF2-40B4-BE49-F238E27FC236}">
                <a16:creationId xmlns:a16="http://schemas.microsoft.com/office/drawing/2014/main" id="{6DAA502B-310B-1CF7-BDC9-D05EAFC3E8BF}"/>
              </a:ext>
              <a:ext uri="{C183D7F6-B498-43B3-948B-1728B52AA6E4}">
                <adec:decorative xmlns:adec="http://schemas.microsoft.com/office/drawing/2017/decorative" val="1"/>
              </a:ext>
            </a:extLst>
          </p:cNvPr>
          <p:cNvSpPr/>
          <p:nvPr/>
        </p:nvSpPr>
        <p:spPr>
          <a:xfrm>
            <a:off x="9168181" y="3436919"/>
            <a:ext cx="498126" cy="498126"/>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endParaRPr>
          </a:p>
        </p:txBody>
      </p:sp>
      <p:grpSp>
        <p:nvGrpSpPr>
          <p:cNvPr id="69" name="Group 68">
            <a:extLst>
              <a:ext uri="{FF2B5EF4-FFF2-40B4-BE49-F238E27FC236}">
                <a16:creationId xmlns:a16="http://schemas.microsoft.com/office/drawing/2014/main" id="{0E1C4CDA-5F5F-96F6-4DEA-9503AB3CAC3A}"/>
              </a:ext>
              <a:ext uri="{C183D7F6-B498-43B3-948B-1728B52AA6E4}">
                <adec:decorative xmlns:adec="http://schemas.microsoft.com/office/drawing/2017/decorative" val="1"/>
              </a:ext>
            </a:extLst>
          </p:cNvPr>
          <p:cNvGrpSpPr/>
          <p:nvPr/>
        </p:nvGrpSpPr>
        <p:grpSpPr>
          <a:xfrm>
            <a:off x="584199" y="4827166"/>
            <a:ext cx="578240" cy="578240"/>
            <a:chOff x="3966032" y="2902995"/>
            <a:chExt cx="2937462" cy="2937462"/>
          </a:xfrm>
        </p:grpSpPr>
        <p:grpSp>
          <p:nvGrpSpPr>
            <p:cNvPr id="70" name="Group 69">
              <a:extLst>
                <a:ext uri="{FF2B5EF4-FFF2-40B4-BE49-F238E27FC236}">
                  <a16:creationId xmlns:a16="http://schemas.microsoft.com/office/drawing/2014/main" id="{6E14741B-D81B-1F7A-94B4-CD07D4B3DFE6}"/>
                </a:ext>
              </a:extLst>
            </p:cNvPr>
            <p:cNvGrpSpPr/>
            <p:nvPr/>
          </p:nvGrpSpPr>
          <p:grpSpPr>
            <a:xfrm>
              <a:off x="3966032" y="2902995"/>
              <a:ext cx="2937462" cy="2937462"/>
              <a:chOff x="3107352" y="3505200"/>
              <a:chExt cx="2247900" cy="2247900"/>
            </a:xfrm>
          </p:grpSpPr>
          <p:sp useBgFill="1">
            <p:nvSpPr>
              <p:cNvPr id="72" name="Oval 71">
                <a:extLst>
                  <a:ext uri="{FF2B5EF4-FFF2-40B4-BE49-F238E27FC236}">
                    <a16:creationId xmlns:a16="http://schemas.microsoft.com/office/drawing/2014/main" id="{EB15869E-E871-CF41-15E0-629735864E0D}"/>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73" name="Oval 72">
                <a:extLst>
                  <a:ext uri="{FF2B5EF4-FFF2-40B4-BE49-F238E27FC236}">
                    <a16:creationId xmlns:a16="http://schemas.microsoft.com/office/drawing/2014/main" id="{C7DCCD43-BF06-30B7-CB0D-8085A30AA7CC}"/>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71" name="Oval 70">
              <a:extLst>
                <a:ext uri="{FF2B5EF4-FFF2-40B4-BE49-F238E27FC236}">
                  <a16:creationId xmlns:a16="http://schemas.microsoft.com/office/drawing/2014/main" id="{0606C81E-D465-1460-9DC9-A9BF5E659D15}"/>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74" name="Oval 73">
            <a:extLst>
              <a:ext uri="{FF2B5EF4-FFF2-40B4-BE49-F238E27FC236}">
                <a16:creationId xmlns:a16="http://schemas.microsoft.com/office/drawing/2014/main" id="{B23EE545-1CE5-873F-CF46-9693C8B8042F}"/>
              </a:ext>
              <a:ext uri="{C183D7F6-B498-43B3-948B-1728B52AA6E4}">
                <adec:decorative xmlns:adec="http://schemas.microsoft.com/office/drawing/2017/decorative" val="1"/>
              </a:ext>
            </a:extLst>
          </p:cNvPr>
          <p:cNvSpPr/>
          <p:nvPr/>
        </p:nvSpPr>
        <p:spPr>
          <a:xfrm>
            <a:off x="624255" y="4867223"/>
            <a:ext cx="498126" cy="498126"/>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endParaRPr>
          </a:p>
        </p:txBody>
      </p:sp>
      <p:grpSp>
        <p:nvGrpSpPr>
          <p:cNvPr id="75" name="Group 74">
            <a:extLst>
              <a:ext uri="{FF2B5EF4-FFF2-40B4-BE49-F238E27FC236}">
                <a16:creationId xmlns:a16="http://schemas.microsoft.com/office/drawing/2014/main" id="{27E8A0ED-3CD7-B810-6BA6-F2E5E0C3C44D}"/>
              </a:ext>
              <a:ext uri="{C183D7F6-B498-43B3-948B-1728B52AA6E4}">
                <adec:decorative xmlns:adec="http://schemas.microsoft.com/office/drawing/2017/decorative" val="1"/>
              </a:ext>
            </a:extLst>
          </p:cNvPr>
          <p:cNvGrpSpPr/>
          <p:nvPr/>
        </p:nvGrpSpPr>
        <p:grpSpPr>
          <a:xfrm>
            <a:off x="3432175" y="4827166"/>
            <a:ext cx="578240" cy="578240"/>
            <a:chOff x="3966032" y="2902995"/>
            <a:chExt cx="2937462" cy="2937462"/>
          </a:xfrm>
        </p:grpSpPr>
        <p:grpSp>
          <p:nvGrpSpPr>
            <p:cNvPr id="76" name="Group 75">
              <a:extLst>
                <a:ext uri="{FF2B5EF4-FFF2-40B4-BE49-F238E27FC236}">
                  <a16:creationId xmlns:a16="http://schemas.microsoft.com/office/drawing/2014/main" id="{ABBED599-825F-B658-6786-CB1ACBB1BAAA}"/>
                </a:ext>
              </a:extLst>
            </p:cNvPr>
            <p:cNvGrpSpPr/>
            <p:nvPr/>
          </p:nvGrpSpPr>
          <p:grpSpPr>
            <a:xfrm>
              <a:off x="3966032" y="2902995"/>
              <a:ext cx="2937462" cy="2937462"/>
              <a:chOff x="3107352" y="3505200"/>
              <a:chExt cx="2247900" cy="2247900"/>
            </a:xfrm>
          </p:grpSpPr>
          <p:sp useBgFill="1">
            <p:nvSpPr>
              <p:cNvPr id="78" name="Oval 77">
                <a:extLst>
                  <a:ext uri="{FF2B5EF4-FFF2-40B4-BE49-F238E27FC236}">
                    <a16:creationId xmlns:a16="http://schemas.microsoft.com/office/drawing/2014/main" id="{567E9F67-3185-0572-01B3-3392BB6F554A}"/>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79" name="Oval 78">
                <a:extLst>
                  <a:ext uri="{FF2B5EF4-FFF2-40B4-BE49-F238E27FC236}">
                    <a16:creationId xmlns:a16="http://schemas.microsoft.com/office/drawing/2014/main" id="{CC01552B-EB4E-E247-0F2D-9A289381A7A6}"/>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77" name="Oval 76">
              <a:extLst>
                <a:ext uri="{FF2B5EF4-FFF2-40B4-BE49-F238E27FC236}">
                  <a16:creationId xmlns:a16="http://schemas.microsoft.com/office/drawing/2014/main" id="{3F16CB2D-31E7-3675-B34F-44F9DD72E3DE}"/>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80" name="Oval 79">
            <a:extLst>
              <a:ext uri="{FF2B5EF4-FFF2-40B4-BE49-F238E27FC236}">
                <a16:creationId xmlns:a16="http://schemas.microsoft.com/office/drawing/2014/main" id="{2807FC95-7F5E-BE96-414B-C9ADC67D9C7B}"/>
              </a:ext>
              <a:ext uri="{C183D7F6-B498-43B3-948B-1728B52AA6E4}">
                <adec:decorative xmlns:adec="http://schemas.microsoft.com/office/drawing/2017/decorative" val="1"/>
              </a:ext>
            </a:extLst>
          </p:cNvPr>
          <p:cNvSpPr/>
          <p:nvPr/>
        </p:nvSpPr>
        <p:spPr>
          <a:xfrm>
            <a:off x="3472231" y="4867223"/>
            <a:ext cx="498126" cy="498126"/>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endParaRPr>
          </a:p>
        </p:txBody>
      </p:sp>
      <p:grpSp>
        <p:nvGrpSpPr>
          <p:cNvPr id="81" name="Group 80">
            <a:extLst>
              <a:ext uri="{FF2B5EF4-FFF2-40B4-BE49-F238E27FC236}">
                <a16:creationId xmlns:a16="http://schemas.microsoft.com/office/drawing/2014/main" id="{A10CC39A-82ED-554F-17DC-5233D09E9AD5}"/>
              </a:ext>
              <a:ext uri="{C183D7F6-B498-43B3-948B-1728B52AA6E4}">
                <adec:decorative xmlns:adec="http://schemas.microsoft.com/office/drawing/2017/decorative" val="1"/>
              </a:ext>
            </a:extLst>
          </p:cNvPr>
          <p:cNvGrpSpPr/>
          <p:nvPr/>
        </p:nvGrpSpPr>
        <p:grpSpPr>
          <a:xfrm>
            <a:off x="6280149" y="4827166"/>
            <a:ext cx="578240" cy="578240"/>
            <a:chOff x="3966032" y="2902995"/>
            <a:chExt cx="2937462" cy="2937462"/>
          </a:xfrm>
        </p:grpSpPr>
        <p:grpSp>
          <p:nvGrpSpPr>
            <p:cNvPr id="82" name="Group 81">
              <a:extLst>
                <a:ext uri="{FF2B5EF4-FFF2-40B4-BE49-F238E27FC236}">
                  <a16:creationId xmlns:a16="http://schemas.microsoft.com/office/drawing/2014/main" id="{D840A7DB-A624-B8DA-8243-702D95466095}"/>
                </a:ext>
              </a:extLst>
            </p:cNvPr>
            <p:cNvGrpSpPr/>
            <p:nvPr/>
          </p:nvGrpSpPr>
          <p:grpSpPr>
            <a:xfrm>
              <a:off x="3966032" y="2902995"/>
              <a:ext cx="2937462" cy="2937462"/>
              <a:chOff x="3107352" y="3505200"/>
              <a:chExt cx="2247900" cy="2247900"/>
            </a:xfrm>
          </p:grpSpPr>
          <p:sp useBgFill="1">
            <p:nvSpPr>
              <p:cNvPr id="84" name="Oval 83">
                <a:extLst>
                  <a:ext uri="{FF2B5EF4-FFF2-40B4-BE49-F238E27FC236}">
                    <a16:creationId xmlns:a16="http://schemas.microsoft.com/office/drawing/2014/main" id="{70DBB8DD-9BD4-C882-9092-14D30D35BE3E}"/>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85" name="Oval 84">
                <a:extLst>
                  <a:ext uri="{FF2B5EF4-FFF2-40B4-BE49-F238E27FC236}">
                    <a16:creationId xmlns:a16="http://schemas.microsoft.com/office/drawing/2014/main" id="{5AB00E9C-D0BB-320B-B821-86B5165FA82A}"/>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83" name="Oval 82">
              <a:extLst>
                <a:ext uri="{FF2B5EF4-FFF2-40B4-BE49-F238E27FC236}">
                  <a16:creationId xmlns:a16="http://schemas.microsoft.com/office/drawing/2014/main" id="{1B45A350-439B-6D0A-C690-A08950C45EDA}"/>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86" name="Oval 85">
            <a:extLst>
              <a:ext uri="{FF2B5EF4-FFF2-40B4-BE49-F238E27FC236}">
                <a16:creationId xmlns:a16="http://schemas.microsoft.com/office/drawing/2014/main" id="{B64E2121-CDC0-ECC3-E1FE-2A5891AC6927}"/>
              </a:ext>
              <a:ext uri="{C183D7F6-B498-43B3-948B-1728B52AA6E4}">
                <adec:decorative xmlns:adec="http://schemas.microsoft.com/office/drawing/2017/decorative" val="1"/>
              </a:ext>
            </a:extLst>
          </p:cNvPr>
          <p:cNvSpPr/>
          <p:nvPr/>
        </p:nvSpPr>
        <p:spPr>
          <a:xfrm>
            <a:off x="6320205" y="4867223"/>
            <a:ext cx="498126" cy="498126"/>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endParaRPr>
          </a:p>
        </p:txBody>
      </p:sp>
      <p:sp>
        <p:nvSpPr>
          <p:cNvPr id="87" name="Rectangle 86">
            <a:extLst>
              <a:ext uri="{FF2B5EF4-FFF2-40B4-BE49-F238E27FC236}">
                <a16:creationId xmlns:a16="http://schemas.microsoft.com/office/drawing/2014/main" id="{D0951D54-0318-A778-2863-48E30BB28B30}"/>
              </a:ext>
              <a:ext uri="{C183D7F6-B498-43B3-948B-1728B52AA6E4}">
                <adec:decorative xmlns:adec="http://schemas.microsoft.com/office/drawing/2017/decorative" val="1"/>
              </a:ext>
            </a:extLst>
          </p:cNvPr>
          <p:cNvSpPr/>
          <p:nvPr/>
        </p:nvSpPr>
        <p:spPr bwMode="auto">
          <a:xfrm>
            <a:off x="1292225" y="3284333"/>
            <a:ext cx="1898650" cy="80329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defTabSz="932472" fontAlgn="base">
              <a:spcBef>
                <a:spcPct val="0"/>
              </a:spcBef>
              <a:spcAft>
                <a:spcPts val="600"/>
              </a:spcAft>
              <a:defRPr/>
            </a:pPr>
            <a:r>
              <a:rPr lang="en-GB" sz="1100">
                <a:solidFill>
                  <a:srgbClr val="000000"/>
                </a:solidFill>
                <a:latin typeface="Segoe UI Semibold"/>
                <a:ea typeface="Segoe UI" pitchFamily="34" charset="0"/>
                <a:cs typeface="Segoe UI" pitchFamily="34" charset="0"/>
              </a:rPr>
              <a:t>What is the “Time out” policy (i.e. when users are automatically signed out)?</a:t>
            </a:r>
          </a:p>
        </p:txBody>
      </p:sp>
      <p:sp>
        <p:nvSpPr>
          <p:cNvPr id="88" name="Rectangle 87">
            <a:extLst>
              <a:ext uri="{FF2B5EF4-FFF2-40B4-BE49-F238E27FC236}">
                <a16:creationId xmlns:a16="http://schemas.microsoft.com/office/drawing/2014/main" id="{410A5551-C9C6-25CB-0B25-9F3F15E6BC9C}"/>
              </a:ext>
              <a:ext uri="{C183D7F6-B498-43B3-948B-1728B52AA6E4}">
                <adec:decorative xmlns:adec="http://schemas.microsoft.com/office/drawing/2017/decorative" val="1"/>
              </a:ext>
            </a:extLst>
          </p:cNvPr>
          <p:cNvSpPr/>
          <p:nvPr/>
        </p:nvSpPr>
        <p:spPr bwMode="auto">
          <a:xfrm>
            <a:off x="1292225" y="4629999"/>
            <a:ext cx="1898650" cy="97257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defTabSz="932472" fontAlgn="base">
              <a:spcBef>
                <a:spcPct val="0"/>
              </a:spcBef>
              <a:spcAft>
                <a:spcPts val="600"/>
              </a:spcAft>
              <a:defRPr/>
            </a:pPr>
            <a:r>
              <a:rPr lang="en-GB" sz="1100">
                <a:solidFill>
                  <a:srgbClr val="000000"/>
                </a:solidFill>
                <a:latin typeface="Segoe UI Semibold"/>
                <a:ea typeface="Segoe UI" pitchFamily="34" charset="0"/>
                <a:cs typeface="Segoe UI" pitchFamily="34" charset="0"/>
              </a:rPr>
              <a:t>Will you be deploying Shared Device Mode</a:t>
            </a:r>
            <a:br>
              <a:rPr lang="en-GB" sz="1100">
                <a:solidFill>
                  <a:srgbClr val="000000"/>
                </a:solidFill>
                <a:latin typeface="Segoe UI Semibold"/>
                <a:ea typeface="Segoe UI" pitchFamily="34" charset="0"/>
                <a:cs typeface="Segoe UI" pitchFamily="34" charset="0"/>
              </a:rPr>
            </a:br>
            <a:r>
              <a:rPr lang="en-GB" sz="1100">
                <a:solidFill>
                  <a:srgbClr val="000000"/>
                </a:solidFill>
                <a:latin typeface="Segoe UI Semibold"/>
                <a:ea typeface="Segoe UI" pitchFamily="34" charset="0"/>
                <a:cs typeface="Segoe UI" pitchFamily="34" charset="0"/>
              </a:rPr>
              <a:t>(also known as “Global</a:t>
            </a:r>
            <a:br>
              <a:rPr lang="en-GB" sz="1100">
                <a:solidFill>
                  <a:srgbClr val="000000"/>
                </a:solidFill>
                <a:latin typeface="Segoe UI Semibold"/>
                <a:ea typeface="Segoe UI" pitchFamily="34" charset="0"/>
                <a:cs typeface="Segoe UI" pitchFamily="34" charset="0"/>
              </a:rPr>
            </a:br>
            <a:r>
              <a:rPr lang="en-GB" sz="1100">
                <a:solidFill>
                  <a:srgbClr val="000000"/>
                </a:solidFill>
                <a:latin typeface="Segoe UI Semibold"/>
                <a:ea typeface="Segoe UI" pitchFamily="34" charset="0"/>
                <a:cs typeface="Segoe UI" pitchFamily="34" charset="0"/>
              </a:rPr>
              <a:t>Sign Out”)?</a:t>
            </a:r>
          </a:p>
        </p:txBody>
      </p:sp>
      <p:sp>
        <p:nvSpPr>
          <p:cNvPr id="97" name="Rectangle 96">
            <a:extLst>
              <a:ext uri="{FF2B5EF4-FFF2-40B4-BE49-F238E27FC236}">
                <a16:creationId xmlns:a16="http://schemas.microsoft.com/office/drawing/2014/main" id="{FC033EC7-ADF3-CFCD-15AC-88C97B1D964C}"/>
              </a:ext>
              <a:ext uri="{C183D7F6-B498-43B3-948B-1728B52AA6E4}">
                <adec:decorative xmlns:adec="http://schemas.microsoft.com/office/drawing/2017/decorative" val="1"/>
              </a:ext>
            </a:extLst>
          </p:cNvPr>
          <p:cNvSpPr/>
          <p:nvPr/>
        </p:nvSpPr>
        <p:spPr bwMode="auto">
          <a:xfrm>
            <a:off x="4140200" y="3284333"/>
            <a:ext cx="1898650" cy="80329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defTabSz="932472" fontAlgn="base">
              <a:spcBef>
                <a:spcPct val="0"/>
              </a:spcBef>
              <a:spcAft>
                <a:spcPts val="600"/>
              </a:spcAft>
              <a:defRPr/>
            </a:pPr>
            <a:r>
              <a:rPr lang="en-GB" sz="1100">
                <a:solidFill>
                  <a:srgbClr val="000000"/>
                </a:solidFill>
                <a:latin typeface="Segoe UI Semibold"/>
                <a:ea typeface="Segoe UI" pitchFamily="34" charset="0"/>
                <a:cs typeface="Segoe UI" pitchFamily="34" charset="0"/>
              </a:rPr>
              <a:t>What multi-factor authentication tool</a:t>
            </a:r>
            <a:br>
              <a:rPr lang="en-GB" sz="1100">
                <a:solidFill>
                  <a:srgbClr val="000000"/>
                </a:solidFill>
                <a:latin typeface="Segoe UI Semibold"/>
                <a:ea typeface="Segoe UI" pitchFamily="34" charset="0"/>
                <a:cs typeface="Segoe UI" pitchFamily="34" charset="0"/>
              </a:rPr>
            </a:br>
            <a:r>
              <a:rPr lang="en-GB" sz="1100">
                <a:solidFill>
                  <a:srgbClr val="000000"/>
                </a:solidFill>
                <a:latin typeface="Segoe UI Semibold"/>
                <a:ea typeface="Segoe UI" pitchFamily="34" charset="0"/>
                <a:cs typeface="Segoe UI" pitchFamily="34" charset="0"/>
              </a:rPr>
              <a:t>are you using?</a:t>
            </a:r>
          </a:p>
        </p:txBody>
      </p:sp>
      <p:sp>
        <p:nvSpPr>
          <p:cNvPr id="99" name="Rectangle 98">
            <a:extLst>
              <a:ext uri="{FF2B5EF4-FFF2-40B4-BE49-F238E27FC236}">
                <a16:creationId xmlns:a16="http://schemas.microsoft.com/office/drawing/2014/main" id="{69077A66-2474-540F-8810-2631CE676A13}"/>
              </a:ext>
              <a:ext uri="{C183D7F6-B498-43B3-948B-1728B52AA6E4}">
                <adec:decorative xmlns:adec="http://schemas.microsoft.com/office/drawing/2017/decorative" val="0"/>
              </a:ext>
            </a:extLst>
          </p:cNvPr>
          <p:cNvSpPr/>
          <p:nvPr/>
        </p:nvSpPr>
        <p:spPr bwMode="auto">
          <a:xfrm>
            <a:off x="4140200" y="4629999"/>
            <a:ext cx="1898650" cy="97257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defTabSz="932472" fontAlgn="base">
              <a:spcBef>
                <a:spcPct val="0"/>
              </a:spcBef>
              <a:spcAft>
                <a:spcPts val="600"/>
              </a:spcAft>
              <a:defRPr/>
            </a:pPr>
            <a:r>
              <a:rPr lang="en-GB" sz="1100">
                <a:solidFill>
                  <a:srgbClr val="000000"/>
                </a:solidFill>
                <a:latin typeface="Segoe UI Semibold"/>
                <a:ea typeface="Segoe UI" pitchFamily="34" charset="0"/>
                <a:cs typeface="Segoe UI" pitchFamily="34" charset="0"/>
              </a:rPr>
              <a:t>Are any of your business-critical applications that won’t work with Microsoft Authenticator?</a:t>
            </a:r>
          </a:p>
        </p:txBody>
      </p:sp>
      <p:sp>
        <p:nvSpPr>
          <p:cNvPr id="100" name="Rectangle 99">
            <a:extLst>
              <a:ext uri="{FF2B5EF4-FFF2-40B4-BE49-F238E27FC236}">
                <a16:creationId xmlns:a16="http://schemas.microsoft.com/office/drawing/2014/main" id="{EA700FB7-DE51-FE95-F0EB-DF9A92112BAF}"/>
              </a:ext>
              <a:ext uri="{C183D7F6-B498-43B3-948B-1728B52AA6E4}">
                <adec:decorative xmlns:adec="http://schemas.microsoft.com/office/drawing/2017/decorative" val="1"/>
              </a:ext>
            </a:extLst>
          </p:cNvPr>
          <p:cNvSpPr/>
          <p:nvPr/>
        </p:nvSpPr>
        <p:spPr bwMode="auto">
          <a:xfrm>
            <a:off x="6988175" y="3368971"/>
            <a:ext cx="1898650" cy="63402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defTabSz="932472" fontAlgn="base">
              <a:spcBef>
                <a:spcPct val="0"/>
              </a:spcBef>
              <a:spcAft>
                <a:spcPts val="600"/>
              </a:spcAft>
              <a:defRPr/>
            </a:pPr>
            <a:r>
              <a:rPr lang="en-GB" sz="1100">
                <a:solidFill>
                  <a:srgbClr val="000000"/>
                </a:solidFill>
                <a:latin typeface="Segoe UI Semibold"/>
                <a:ea typeface="Segoe UI" pitchFamily="34" charset="0"/>
                <a:cs typeface="Segoe UI" pitchFamily="34" charset="0"/>
              </a:rPr>
              <a:t>What are you accepting as methods of authentication?</a:t>
            </a:r>
          </a:p>
        </p:txBody>
      </p:sp>
      <p:sp>
        <p:nvSpPr>
          <p:cNvPr id="101" name="Rectangle 100">
            <a:extLst>
              <a:ext uri="{FF2B5EF4-FFF2-40B4-BE49-F238E27FC236}">
                <a16:creationId xmlns:a16="http://schemas.microsoft.com/office/drawing/2014/main" id="{A5BB85E0-D7FC-2820-1352-278D6FE54FEE}"/>
              </a:ext>
              <a:ext uri="{C183D7F6-B498-43B3-948B-1728B52AA6E4}">
                <adec:decorative xmlns:adec="http://schemas.microsoft.com/office/drawing/2017/decorative" val="0"/>
              </a:ext>
            </a:extLst>
          </p:cNvPr>
          <p:cNvSpPr/>
          <p:nvPr/>
        </p:nvSpPr>
        <p:spPr bwMode="auto">
          <a:xfrm>
            <a:off x="6988175" y="4714637"/>
            <a:ext cx="1898650" cy="80329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defTabSz="932472" fontAlgn="base">
              <a:spcBef>
                <a:spcPct val="0"/>
              </a:spcBef>
              <a:spcAft>
                <a:spcPts val="600"/>
              </a:spcAft>
              <a:defRPr/>
            </a:pPr>
            <a:r>
              <a:rPr lang="en-GB" sz="1100">
                <a:solidFill>
                  <a:srgbClr val="000000"/>
                </a:solidFill>
                <a:latin typeface="Segoe UI Semibold"/>
                <a:ea typeface="Segoe UI" pitchFamily="34" charset="0"/>
                <a:cs typeface="Segoe UI" pitchFamily="34" charset="0"/>
              </a:rPr>
              <a:t>Will you allow biometric authentication (e.g. </a:t>
            </a:r>
            <a:r>
              <a:rPr lang="en-GB" sz="1100" err="1">
                <a:solidFill>
                  <a:srgbClr val="000000"/>
                </a:solidFill>
                <a:latin typeface="Segoe UI Semibold"/>
                <a:ea typeface="Segoe UI" pitchFamily="34" charset="0"/>
                <a:cs typeface="Segoe UI" pitchFamily="34" charset="0"/>
              </a:rPr>
              <a:t>TouchID</a:t>
            </a:r>
            <a:r>
              <a:rPr lang="en-GB" sz="1100">
                <a:solidFill>
                  <a:srgbClr val="000000"/>
                </a:solidFill>
                <a:latin typeface="Segoe UI Semibold"/>
                <a:ea typeface="Segoe UI" pitchFamily="34" charset="0"/>
                <a:cs typeface="Segoe UI" pitchFamily="34" charset="0"/>
              </a:rPr>
              <a:t>, </a:t>
            </a:r>
            <a:r>
              <a:rPr lang="en-GB" sz="1100" err="1">
                <a:solidFill>
                  <a:srgbClr val="000000"/>
                </a:solidFill>
                <a:latin typeface="Segoe UI Semibold"/>
                <a:ea typeface="Segoe UI" pitchFamily="34" charset="0"/>
                <a:cs typeface="Segoe UI" pitchFamily="34" charset="0"/>
              </a:rPr>
              <a:t>FaceID</a:t>
            </a:r>
            <a:r>
              <a:rPr lang="en-GB" sz="1100">
                <a:solidFill>
                  <a:srgbClr val="000000"/>
                </a:solidFill>
                <a:latin typeface="Segoe UI Semibold"/>
                <a:ea typeface="Segoe UI" pitchFamily="34" charset="0"/>
                <a:cs typeface="Segoe UI" pitchFamily="34" charset="0"/>
              </a:rPr>
              <a:t>)</a:t>
            </a:r>
          </a:p>
        </p:txBody>
      </p:sp>
      <p:sp>
        <p:nvSpPr>
          <p:cNvPr id="105" name="Rectangle 104">
            <a:extLst>
              <a:ext uri="{FF2B5EF4-FFF2-40B4-BE49-F238E27FC236}">
                <a16:creationId xmlns:a16="http://schemas.microsoft.com/office/drawing/2014/main" id="{03748932-18EF-07E4-ACDE-8C26950F1511}"/>
              </a:ext>
              <a:ext uri="{C183D7F6-B498-43B3-948B-1728B52AA6E4}">
                <adec:decorative xmlns:adec="http://schemas.microsoft.com/office/drawing/2017/decorative" val="1"/>
              </a:ext>
            </a:extLst>
          </p:cNvPr>
          <p:cNvSpPr/>
          <p:nvPr/>
        </p:nvSpPr>
        <p:spPr bwMode="auto">
          <a:xfrm>
            <a:off x="9836150" y="3284333"/>
            <a:ext cx="1898650" cy="80329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defTabSz="932472" fontAlgn="base">
              <a:spcBef>
                <a:spcPct val="0"/>
              </a:spcBef>
              <a:spcAft>
                <a:spcPts val="600"/>
              </a:spcAft>
              <a:defRPr/>
            </a:pPr>
            <a:r>
              <a:rPr lang="en-GB" sz="1100">
                <a:solidFill>
                  <a:srgbClr val="000000"/>
                </a:solidFill>
                <a:latin typeface="Segoe UI Semibold"/>
                <a:ea typeface="Segoe UI" pitchFamily="34" charset="0"/>
                <a:cs typeface="Segoe UI" pitchFamily="34" charset="0"/>
              </a:rPr>
              <a:t>Are you using the same multi-factor authentication tool across all applications?</a:t>
            </a:r>
          </a:p>
        </p:txBody>
      </p:sp>
      <p:grpSp>
        <p:nvGrpSpPr>
          <p:cNvPr id="106" name="Group 105">
            <a:extLst>
              <a:ext uri="{FF2B5EF4-FFF2-40B4-BE49-F238E27FC236}">
                <a16:creationId xmlns:a16="http://schemas.microsoft.com/office/drawing/2014/main" id="{04A50AC3-B60F-C83F-362B-A1F7903B0133}"/>
              </a:ext>
              <a:ext uri="{C183D7F6-B498-43B3-948B-1728B52AA6E4}">
                <adec:decorative xmlns:adec="http://schemas.microsoft.com/office/drawing/2017/decorative" val="1"/>
              </a:ext>
            </a:extLst>
          </p:cNvPr>
          <p:cNvGrpSpPr/>
          <p:nvPr/>
        </p:nvGrpSpPr>
        <p:grpSpPr>
          <a:xfrm>
            <a:off x="8585590" y="4044394"/>
            <a:ext cx="230609" cy="231532"/>
            <a:chOff x="3880453" y="5148625"/>
            <a:chExt cx="230609" cy="231532"/>
          </a:xfrm>
        </p:grpSpPr>
        <p:grpSp>
          <p:nvGrpSpPr>
            <p:cNvPr id="107" name="Group 106">
              <a:extLst>
                <a:ext uri="{FF2B5EF4-FFF2-40B4-BE49-F238E27FC236}">
                  <a16:creationId xmlns:a16="http://schemas.microsoft.com/office/drawing/2014/main" id="{8D124D66-C400-3B04-838B-2FC05BDFFCBB}"/>
                </a:ext>
              </a:extLst>
            </p:cNvPr>
            <p:cNvGrpSpPr/>
            <p:nvPr/>
          </p:nvGrpSpPr>
          <p:grpSpPr>
            <a:xfrm>
              <a:off x="3880453" y="5148625"/>
              <a:ext cx="230609" cy="231532"/>
              <a:chOff x="-1827186" y="5547821"/>
              <a:chExt cx="624246" cy="626744"/>
            </a:xfrm>
          </p:grpSpPr>
          <p:pic>
            <p:nvPicPr>
              <p:cNvPr id="109" name="Picture 108">
                <a:extLst>
                  <a:ext uri="{FF2B5EF4-FFF2-40B4-BE49-F238E27FC236}">
                    <a16:creationId xmlns:a16="http://schemas.microsoft.com/office/drawing/2014/main" id="{CE69D343-2247-11B5-A30D-11720EFC6620}"/>
                  </a:ext>
                </a:extLst>
              </p:cNvPr>
              <p:cNvPicPr>
                <a:picLocks noChangeAspect="1"/>
              </p:cNvPicPr>
              <p:nvPr/>
            </p:nvPicPr>
            <p:blipFill>
              <a:blip r:embed="rId8">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110" name="Graphic 109" descr="Cursor with solid fill">
                <a:extLst>
                  <a:ext uri="{FF2B5EF4-FFF2-40B4-BE49-F238E27FC236}">
                    <a16:creationId xmlns:a16="http://schemas.microsoft.com/office/drawing/2014/main" id="{E67DEF7B-2B9F-3551-A6C9-4602C31F144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76065" y="5600192"/>
                <a:ext cx="522002" cy="522002"/>
              </a:xfrm>
              <a:prstGeom prst="rect">
                <a:avLst/>
              </a:prstGeom>
            </p:spPr>
          </p:pic>
        </p:grpSp>
        <p:sp>
          <p:nvSpPr>
            <p:cNvPr id="108" name="Oval 107">
              <a:hlinkClick r:id="rId7" action="ppaction://hlinksldjump"/>
              <a:extLst>
                <a:ext uri="{FF2B5EF4-FFF2-40B4-BE49-F238E27FC236}">
                  <a16:creationId xmlns:a16="http://schemas.microsoft.com/office/drawing/2014/main" id="{6DFABDB7-D1EF-D6EB-0185-89F9CB4397AA}"/>
                </a:ext>
              </a:extLst>
            </p:cNvPr>
            <p:cNvSpPr>
              <a:spLocks/>
            </p:cNvSpPr>
            <p:nvPr/>
          </p:nvSpPr>
          <p:spPr bwMode="auto">
            <a:xfrm>
              <a:off x="3880453" y="5148625"/>
              <a:ext cx="230609" cy="231532"/>
            </a:xfrm>
            <a:prstGeom prst="ellipse">
              <a:avLst/>
            </a:prstGeom>
            <a:solidFill>
              <a:schemeClr val="accent3">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112" name="Group 111">
            <a:extLst>
              <a:ext uri="{FF2B5EF4-FFF2-40B4-BE49-F238E27FC236}">
                <a16:creationId xmlns:a16="http://schemas.microsoft.com/office/drawing/2014/main" id="{5168F298-1DF5-33F2-2E64-AF2B6370267E}"/>
              </a:ext>
              <a:ext uri="{C183D7F6-B498-43B3-948B-1728B52AA6E4}">
                <adec:decorative xmlns:adec="http://schemas.microsoft.com/office/drawing/2017/decorative" val="1"/>
              </a:ext>
            </a:extLst>
          </p:cNvPr>
          <p:cNvGrpSpPr/>
          <p:nvPr/>
        </p:nvGrpSpPr>
        <p:grpSpPr>
          <a:xfrm>
            <a:off x="5580898" y="4074874"/>
            <a:ext cx="230609" cy="231532"/>
            <a:chOff x="1981803" y="5148625"/>
            <a:chExt cx="230609" cy="231532"/>
          </a:xfrm>
        </p:grpSpPr>
        <p:grpSp>
          <p:nvGrpSpPr>
            <p:cNvPr id="113" name="Group 112">
              <a:extLst>
                <a:ext uri="{FF2B5EF4-FFF2-40B4-BE49-F238E27FC236}">
                  <a16:creationId xmlns:a16="http://schemas.microsoft.com/office/drawing/2014/main" id="{B77C48CB-DE83-8F93-9FC5-0F0BA86CB44E}"/>
                </a:ext>
              </a:extLst>
            </p:cNvPr>
            <p:cNvGrpSpPr/>
            <p:nvPr/>
          </p:nvGrpSpPr>
          <p:grpSpPr>
            <a:xfrm>
              <a:off x="1981803" y="5148625"/>
              <a:ext cx="230609" cy="231532"/>
              <a:chOff x="1981803" y="5148625"/>
              <a:chExt cx="230609" cy="231532"/>
            </a:xfrm>
          </p:grpSpPr>
          <p:pic>
            <p:nvPicPr>
              <p:cNvPr id="115" name="Picture 114">
                <a:extLst>
                  <a:ext uri="{FF2B5EF4-FFF2-40B4-BE49-F238E27FC236}">
                    <a16:creationId xmlns:a16="http://schemas.microsoft.com/office/drawing/2014/main" id="{52BA0F60-4F53-8F0D-C811-31C68E4CEFD4}"/>
                  </a:ext>
                </a:extLst>
              </p:cNvPr>
              <p:cNvPicPr>
                <a:picLocks noChangeAspect="1"/>
              </p:cNvPicPr>
              <p:nvPr/>
            </p:nvPicPr>
            <p:blipFill>
              <a:blip r:embed="rId8">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981803" y="5148625"/>
                <a:ext cx="230609" cy="231532"/>
              </a:xfrm>
              <a:prstGeom prst="rect">
                <a:avLst/>
              </a:prstGeom>
              <a:effectLst>
                <a:outerShdw blurRad="266700" sx="102000" sy="102000" algn="ctr" rotWithShape="0">
                  <a:schemeClr val="accent1">
                    <a:alpha val="96000"/>
                  </a:schemeClr>
                </a:outerShdw>
              </a:effectLst>
            </p:spPr>
          </p:pic>
          <p:pic>
            <p:nvPicPr>
              <p:cNvPr id="116" name="Picture 115">
                <a:extLst>
                  <a:ext uri="{FF2B5EF4-FFF2-40B4-BE49-F238E27FC236}">
                    <a16:creationId xmlns:a16="http://schemas.microsoft.com/office/drawing/2014/main" id="{C0D0BB81-3C26-D62A-768B-C79A41C34134}"/>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114" name="Oval 113">
              <a:hlinkClick r:id="rId11"/>
              <a:extLst>
                <a:ext uri="{FF2B5EF4-FFF2-40B4-BE49-F238E27FC236}">
                  <a16:creationId xmlns:a16="http://schemas.microsoft.com/office/drawing/2014/main" id="{034B0AA1-EBD7-ED9C-F7FD-12D0407E581E}"/>
                </a:ext>
              </a:extLst>
            </p:cNvPr>
            <p:cNvSpPr>
              <a:spLocks/>
            </p:cNvSpPr>
            <p:nvPr/>
          </p:nvSpPr>
          <p:spPr bwMode="auto">
            <a:xfrm>
              <a:off x="1981803" y="5148625"/>
              <a:ext cx="230609" cy="231532"/>
            </a:xfrm>
            <a:prstGeom prst="ellipse">
              <a:avLst/>
            </a:prstGeom>
            <a:solidFill>
              <a:schemeClr val="accent3">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117" name="Group 116">
            <a:extLst>
              <a:ext uri="{FF2B5EF4-FFF2-40B4-BE49-F238E27FC236}">
                <a16:creationId xmlns:a16="http://schemas.microsoft.com/office/drawing/2014/main" id="{3FEA9BF3-E8CB-CBD0-AC75-4D439D74F76C}"/>
              </a:ext>
              <a:ext uri="{C183D7F6-B498-43B3-948B-1728B52AA6E4}">
                <adec:decorative xmlns:adec="http://schemas.microsoft.com/office/drawing/2017/decorative" val="1"/>
              </a:ext>
            </a:extLst>
          </p:cNvPr>
          <p:cNvGrpSpPr/>
          <p:nvPr/>
        </p:nvGrpSpPr>
        <p:grpSpPr>
          <a:xfrm>
            <a:off x="2909959" y="5469315"/>
            <a:ext cx="230609" cy="231532"/>
            <a:chOff x="1981803" y="5148625"/>
            <a:chExt cx="230609" cy="231532"/>
          </a:xfrm>
        </p:grpSpPr>
        <p:grpSp>
          <p:nvGrpSpPr>
            <p:cNvPr id="118" name="Group 117">
              <a:extLst>
                <a:ext uri="{FF2B5EF4-FFF2-40B4-BE49-F238E27FC236}">
                  <a16:creationId xmlns:a16="http://schemas.microsoft.com/office/drawing/2014/main" id="{24EB6762-2B5F-38A1-BC7E-A49FF8BCF441}"/>
                </a:ext>
              </a:extLst>
            </p:cNvPr>
            <p:cNvGrpSpPr/>
            <p:nvPr/>
          </p:nvGrpSpPr>
          <p:grpSpPr>
            <a:xfrm>
              <a:off x="1981803" y="5148625"/>
              <a:ext cx="230609" cy="231532"/>
              <a:chOff x="1981803" y="5148625"/>
              <a:chExt cx="230609" cy="231532"/>
            </a:xfrm>
          </p:grpSpPr>
          <p:pic>
            <p:nvPicPr>
              <p:cNvPr id="120" name="Picture 119">
                <a:extLst>
                  <a:ext uri="{FF2B5EF4-FFF2-40B4-BE49-F238E27FC236}">
                    <a16:creationId xmlns:a16="http://schemas.microsoft.com/office/drawing/2014/main" id="{B009C53D-3C85-9D1E-DE3F-DE1D2E473754}"/>
                  </a:ext>
                </a:extLst>
              </p:cNvPr>
              <p:cNvPicPr>
                <a:picLocks noChangeAspect="1"/>
              </p:cNvPicPr>
              <p:nvPr/>
            </p:nvPicPr>
            <p:blipFill>
              <a:blip r:embed="rId8">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981803" y="5148625"/>
                <a:ext cx="230609" cy="231532"/>
              </a:xfrm>
              <a:prstGeom prst="rect">
                <a:avLst/>
              </a:prstGeom>
              <a:effectLst>
                <a:outerShdw blurRad="266700" sx="102000" sy="102000" algn="ctr" rotWithShape="0">
                  <a:schemeClr val="accent1">
                    <a:alpha val="96000"/>
                  </a:schemeClr>
                </a:outerShdw>
              </a:effectLst>
            </p:spPr>
          </p:pic>
          <p:pic>
            <p:nvPicPr>
              <p:cNvPr id="121" name="Picture 120">
                <a:extLst>
                  <a:ext uri="{FF2B5EF4-FFF2-40B4-BE49-F238E27FC236}">
                    <a16:creationId xmlns:a16="http://schemas.microsoft.com/office/drawing/2014/main" id="{420013E6-1041-BC27-0C18-2C9F525D7F17}"/>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119" name="Oval 118">
              <a:hlinkClick r:id="rId12"/>
              <a:extLst>
                <a:ext uri="{FF2B5EF4-FFF2-40B4-BE49-F238E27FC236}">
                  <a16:creationId xmlns:a16="http://schemas.microsoft.com/office/drawing/2014/main" id="{703C5840-F71F-6496-24C5-7A41FA30C59F}"/>
                </a:ext>
              </a:extLst>
            </p:cNvPr>
            <p:cNvSpPr>
              <a:spLocks/>
            </p:cNvSpPr>
            <p:nvPr/>
          </p:nvSpPr>
          <p:spPr bwMode="auto">
            <a:xfrm>
              <a:off x="1981803" y="5148625"/>
              <a:ext cx="230609" cy="231532"/>
            </a:xfrm>
            <a:prstGeom prst="ellipse">
              <a:avLst/>
            </a:prstGeom>
            <a:solidFill>
              <a:schemeClr val="accent3">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123" name="Group 122">
            <a:extLst>
              <a:ext uri="{FF2B5EF4-FFF2-40B4-BE49-F238E27FC236}">
                <a16:creationId xmlns:a16="http://schemas.microsoft.com/office/drawing/2014/main" id="{948D36DB-F5E9-3FD9-9F7D-8BDD426EAF7F}"/>
              </a:ext>
              <a:ext uri="{C183D7F6-B498-43B3-948B-1728B52AA6E4}">
                <adec:decorative xmlns:adec="http://schemas.microsoft.com/office/drawing/2017/decorative" val="1"/>
              </a:ext>
            </a:extLst>
          </p:cNvPr>
          <p:cNvGrpSpPr/>
          <p:nvPr/>
        </p:nvGrpSpPr>
        <p:grpSpPr>
          <a:xfrm>
            <a:off x="768737" y="3543875"/>
            <a:ext cx="209164" cy="284216"/>
            <a:chOff x="1318122" y="1489547"/>
            <a:chExt cx="161925" cy="220027"/>
          </a:xfrm>
        </p:grpSpPr>
        <p:sp>
          <p:nvSpPr>
            <p:cNvPr id="124" name="Freeform: Shape 123">
              <a:extLst>
                <a:ext uri="{FF2B5EF4-FFF2-40B4-BE49-F238E27FC236}">
                  <a16:creationId xmlns:a16="http://schemas.microsoft.com/office/drawing/2014/main" id="{79F2629A-A6FC-AA04-3F08-73A7D29476C3}"/>
                </a:ext>
              </a:extLst>
            </p:cNvPr>
            <p:cNvSpPr/>
            <p:nvPr/>
          </p:nvSpPr>
          <p:spPr>
            <a:xfrm>
              <a:off x="1337172" y="1489547"/>
              <a:ext cx="123825" cy="104775"/>
            </a:xfrm>
            <a:custGeom>
              <a:avLst/>
              <a:gdLst>
                <a:gd name="connsiteX0" fmla="*/ 123825 w 123825"/>
                <a:gd name="connsiteY0" fmla="*/ 45720 h 104775"/>
                <a:gd name="connsiteX1" fmla="*/ 61913 w 123825"/>
                <a:gd name="connsiteY1" fmla="*/ 104775 h 104775"/>
                <a:gd name="connsiteX2" fmla="*/ 0 w 123825"/>
                <a:gd name="connsiteY2" fmla="*/ 45720 h 104775"/>
                <a:gd name="connsiteX3" fmla="*/ 0 w 123825"/>
                <a:gd name="connsiteY3" fmla="*/ 0 h 104775"/>
                <a:gd name="connsiteX4" fmla="*/ 123825 w 123825"/>
                <a:gd name="connsiteY4" fmla="*/ 0 h 104775"/>
                <a:gd name="connsiteX5" fmla="*/ 123825 w 123825"/>
                <a:gd name="connsiteY5" fmla="*/ 45720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25" h="104775">
                  <a:moveTo>
                    <a:pt x="123825" y="45720"/>
                  </a:moveTo>
                  <a:cubicBezTo>
                    <a:pt x="123825" y="78105"/>
                    <a:pt x="96202" y="104775"/>
                    <a:pt x="61913" y="104775"/>
                  </a:cubicBezTo>
                  <a:cubicBezTo>
                    <a:pt x="27623" y="104775"/>
                    <a:pt x="0" y="78105"/>
                    <a:pt x="0" y="45720"/>
                  </a:cubicBezTo>
                  <a:lnTo>
                    <a:pt x="0" y="0"/>
                  </a:lnTo>
                  <a:lnTo>
                    <a:pt x="123825" y="0"/>
                  </a:lnTo>
                  <a:lnTo>
                    <a:pt x="123825" y="45720"/>
                  </a:lnTo>
                  <a:close/>
                </a:path>
              </a:pathLst>
            </a:custGeom>
            <a:noFill/>
            <a:ln w="15875" cap="rnd">
              <a:solidFill>
                <a:schemeClr val="tx2"/>
              </a:solidFill>
              <a:prstDash val="solid"/>
              <a:round/>
            </a:ln>
          </p:spPr>
          <p:txBody>
            <a:bodyPr rtlCol="0" anchor="ctr"/>
            <a:lstStyle/>
            <a:p>
              <a:endParaRPr lang="en-GB"/>
            </a:p>
          </p:txBody>
        </p:sp>
        <p:sp>
          <p:nvSpPr>
            <p:cNvPr id="125" name="Freeform: Shape 124">
              <a:extLst>
                <a:ext uri="{FF2B5EF4-FFF2-40B4-BE49-F238E27FC236}">
                  <a16:creationId xmlns:a16="http://schemas.microsoft.com/office/drawing/2014/main" id="{BFE982AA-51CB-41A8-8FFB-C3E1369EAF1A}"/>
                </a:ext>
              </a:extLst>
            </p:cNvPr>
            <p:cNvSpPr/>
            <p:nvPr/>
          </p:nvSpPr>
          <p:spPr>
            <a:xfrm>
              <a:off x="1337172" y="1595274"/>
              <a:ext cx="123825" cy="104775"/>
            </a:xfrm>
            <a:custGeom>
              <a:avLst/>
              <a:gdLst>
                <a:gd name="connsiteX0" fmla="*/ 123825 w 123825"/>
                <a:gd name="connsiteY0" fmla="*/ 59055 h 104775"/>
                <a:gd name="connsiteX1" fmla="*/ 61913 w 123825"/>
                <a:gd name="connsiteY1" fmla="*/ 0 h 104775"/>
                <a:gd name="connsiteX2" fmla="*/ 0 w 123825"/>
                <a:gd name="connsiteY2" fmla="*/ 59055 h 104775"/>
                <a:gd name="connsiteX3" fmla="*/ 0 w 123825"/>
                <a:gd name="connsiteY3" fmla="*/ 104775 h 104775"/>
                <a:gd name="connsiteX4" fmla="*/ 123825 w 123825"/>
                <a:gd name="connsiteY4" fmla="*/ 104775 h 104775"/>
                <a:gd name="connsiteX5" fmla="*/ 123825 w 123825"/>
                <a:gd name="connsiteY5" fmla="*/ 59055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825" h="104775">
                  <a:moveTo>
                    <a:pt x="123825" y="59055"/>
                  </a:moveTo>
                  <a:cubicBezTo>
                    <a:pt x="123825" y="26670"/>
                    <a:pt x="96202" y="0"/>
                    <a:pt x="61913" y="0"/>
                  </a:cubicBezTo>
                  <a:cubicBezTo>
                    <a:pt x="27623" y="0"/>
                    <a:pt x="0" y="26670"/>
                    <a:pt x="0" y="59055"/>
                  </a:cubicBezTo>
                  <a:lnTo>
                    <a:pt x="0" y="104775"/>
                  </a:lnTo>
                  <a:lnTo>
                    <a:pt x="123825" y="104775"/>
                  </a:lnTo>
                  <a:lnTo>
                    <a:pt x="123825" y="59055"/>
                  </a:lnTo>
                  <a:close/>
                </a:path>
              </a:pathLst>
            </a:custGeom>
            <a:noFill/>
            <a:ln w="15875" cap="rnd">
              <a:solidFill>
                <a:schemeClr val="tx2"/>
              </a:solidFill>
              <a:prstDash val="solid"/>
              <a:round/>
            </a:ln>
          </p:spPr>
          <p:txBody>
            <a:bodyPr rtlCol="0" anchor="ctr"/>
            <a:lstStyle/>
            <a:p>
              <a:endParaRPr lang="en-GB"/>
            </a:p>
          </p:txBody>
        </p:sp>
        <p:sp>
          <p:nvSpPr>
            <p:cNvPr id="131" name="Freeform: Shape 130">
              <a:extLst>
                <a:ext uri="{FF2B5EF4-FFF2-40B4-BE49-F238E27FC236}">
                  <a16:creationId xmlns:a16="http://schemas.microsoft.com/office/drawing/2014/main" id="{C57C2903-59DB-AC68-FCFD-8C9473358317}"/>
                </a:ext>
              </a:extLst>
            </p:cNvPr>
            <p:cNvSpPr/>
            <p:nvPr/>
          </p:nvSpPr>
          <p:spPr>
            <a:xfrm>
              <a:off x="1318122" y="1489547"/>
              <a:ext cx="161925" cy="9525"/>
            </a:xfrm>
            <a:custGeom>
              <a:avLst/>
              <a:gdLst>
                <a:gd name="connsiteX0" fmla="*/ 0 w 161925"/>
                <a:gd name="connsiteY0" fmla="*/ 0 h 0"/>
                <a:gd name="connsiteX1" fmla="*/ 161925 w 161925"/>
                <a:gd name="connsiteY1" fmla="*/ 0 h 0"/>
              </a:gdLst>
              <a:ahLst/>
              <a:cxnLst>
                <a:cxn ang="0">
                  <a:pos x="connsiteX0" y="connsiteY0"/>
                </a:cxn>
                <a:cxn ang="0">
                  <a:pos x="connsiteX1" y="connsiteY1"/>
                </a:cxn>
              </a:cxnLst>
              <a:rect l="l" t="t" r="r" b="b"/>
              <a:pathLst>
                <a:path w="161925">
                  <a:moveTo>
                    <a:pt x="0" y="0"/>
                  </a:moveTo>
                  <a:lnTo>
                    <a:pt x="161925" y="0"/>
                  </a:lnTo>
                </a:path>
              </a:pathLst>
            </a:custGeom>
            <a:noFill/>
            <a:ln w="15875" cap="rnd">
              <a:solidFill>
                <a:schemeClr val="tx2"/>
              </a:solidFill>
              <a:prstDash val="solid"/>
              <a:round/>
            </a:ln>
          </p:spPr>
          <p:txBody>
            <a:bodyPr rtlCol="0" anchor="ctr"/>
            <a:lstStyle/>
            <a:p>
              <a:endParaRPr lang="en-GB"/>
            </a:p>
          </p:txBody>
        </p:sp>
        <p:sp>
          <p:nvSpPr>
            <p:cNvPr id="132" name="Freeform: Shape 131">
              <a:extLst>
                <a:ext uri="{FF2B5EF4-FFF2-40B4-BE49-F238E27FC236}">
                  <a16:creationId xmlns:a16="http://schemas.microsoft.com/office/drawing/2014/main" id="{FA4438D8-A3A1-A5B4-0D41-61D316C1A55F}"/>
                </a:ext>
              </a:extLst>
            </p:cNvPr>
            <p:cNvSpPr/>
            <p:nvPr/>
          </p:nvSpPr>
          <p:spPr>
            <a:xfrm>
              <a:off x="1318122" y="1700049"/>
              <a:ext cx="161925" cy="9525"/>
            </a:xfrm>
            <a:custGeom>
              <a:avLst/>
              <a:gdLst>
                <a:gd name="connsiteX0" fmla="*/ 0 w 161925"/>
                <a:gd name="connsiteY0" fmla="*/ 0 h 0"/>
                <a:gd name="connsiteX1" fmla="*/ 161925 w 161925"/>
                <a:gd name="connsiteY1" fmla="*/ 0 h 0"/>
              </a:gdLst>
              <a:ahLst/>
              <a:cxnLst>
                <a:cxn ang="0">
                  <a:pos x="connsiteX0" y="connsiteY0"/>
                </a:cxn>
                <a:cxn ang="0">
                  <a:pos x="connsiteX1" y="connsiteY1"/>
                </a:cxn>
              </a:cxnLst>
              <a:rect l="l" t="t" r="r" b="b"/>
              <a:pathLst>
                <a:path w="161925">
                  <a:moveTo>
                    <a:pt x="0" y="0"/>
                  </a:moveTo>
                  <a:lnTo>
                    <a:pt x="161925" y="0"/>
                  </a:lnTo>
                </a:path>
              </a:pathLst>
            </a:custGeom>
            <a:noFill/>
            <a:ln w="15875" cap="rnd">
              <a:solidFill>
                <a:schemeClr val="tx2"/>
              </a:solidFill>
              <a:prstDash val="solid"/>
              <a:round/>
            </a:ln>
          </p:spPr>
          <p:txBody>
            <a:bodyPr rtlCol="0" anchor="ctr"/>
            <a:lstStyle/>
            <a:p>
              <a:endParaRPr lang="en-GB"/>
            </a:p>
          </p:txBody>
        </p:sp>
        <p:sp>
          <p:nvSpPr>
            <p:cNvPr id="139" name="Freeform: Shape 138">
              <a:extLst>
                <a:ext uri="{FF2B5EF4-FFF2-40B4-BE49-F238E27FC236}">
                  <a16:creationId xmlns:a16="http://schemas.microsoft.com/office/drawing/2014/main" id="{D807EEDA-5542-1D7B-75F6-F3C50C912E46}"/>
                </a:ext>
              </a:extLst>
            </p:cNvPr>
            <p:cNvSpPr/>
            <p:nvPr/>
          </p:nvSpPr>
          <p:spPr>
            <a:xfrm>
              <a:off x="1337172" y="1635279"/>
              <a:ext cx="123825" cy="19050"/>
            </a:xfrm>
            <a:custGeom>
              <a:avLst/>
              <a:gdLst>
                <a:gd name="connsiteX0" fmla="*/ 0 w 123825"/>
                <a:gd name="connsiteY0" fmla="*/ 27623 h 19050"/>
                <a:gd name="connsiteX1" fmla="*/ 33338 w 123825"/>
                <a:gd name="connsiteY1" fmla="*/ 27623 h 19050"/>
                <a:gd name="connsiteX2" fmla="*/ 61913 w 123825"/>
                <a:gd name="connsiteY2" fmla="*/ 0 h 19050"/>
                <a:gd name="connsiteX3" fmla="*/ 90488 w 123825"/>
                <a:gd name="connsiteY3" fmla="*/ 27623 h 19050"/>
                <a:gd name="connsiteX4" fmla="*/ 123825 w 123825"/>
                <a:gd name="connsiteY4" fmla="*/ 27623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 h="19050">
                  <a:moveTo>
                    <a:pt x="0" y="27623"/>
                  </a:moveTo>
                  <a:lnTo>
                    <a:pt x="33338" y="27623"/>
                  </a:lnTo>
                  <a:lnTo>
                    <a:pt x="61913" y="0"/>
                  </a:lnTo>
                  <a:lnTo>
                    <a:pt x="90488" y="27623"/>
                  </a:lnTo>
                  <a:lnTo>
                    <a:pt x="123825" y="27623"/>
                  </a:lnTo>
                </a:path>
              </a:pathLst>
            </a:custGeom>
            <a:noFill/>
            <a:ln w="15875" cap="rnd">
              <a:solidFill>
                <a:schemeClr val="tx2"/>
              </a:solidFill>
              <a:prstDash val="solid"/>
              <a:round/>
            </a:ln>
          </p:spPr>
          <p:txBody>
            <a:bodyPr rtlCol="0" anchor="ctr"/>
            <a:lstStyle/>
            <a:p>
              <a:endParaRPr lang="en-GB"/>
            </a:p>
          </p:txBody>
        </p:sp>
        <p:sp>
          <p:nvSpPr>
            <p:cNvPr id="140" name="Freeform: Shape 139">
              <a:extLst>
                <a:ext uri="{FF2B5EF4-FFF2-40B4-BE49-F238E27FC236}">
                  <a16:creationId xmlns:a16="http://schemas.microsoft.com/office/drawing/2014/main" id="{9A68FEE7-63CB-AF4F-5BC5-91671EFEEA8A}"/>
                </a:ext>
              </a:extLst>
            </p:cNvPr>
            <p:cNvSpPr/>
            <p:nvPr/>
          </p:nvSpPr>
          <p:spPr>
            <a:xfrm>
              <a:off x="1350507" y="1571462"/>
              <a:ext cx="95250" cy="9525"/>
            </a:xfrm>
            <a:custGeom>
              <a:avLst/>
              <a:gdLst>
                <a:gd name="connsiteX0" fmla="*/ 0 w 95250"/>
                <a:gd name="connsiteY0" fmla="*/ 0 h 0"/>
                <a:gd name="connsiteX1" fmla="*/ 97155 w 95250"/>
                <a:gd name="connsiteY1" fmla="*/ 0 h 0"/>
              </a:gdLst>
              <a:ahLst/>
              <a:cxnLst>
                <a:cxn ang="0">
                  <a:pos x="connsiteX0" y="connsiteY0"/>
                </a:cxn>
                <a:cxn ang="0">
                  <a:pos x="connsiteX1" y="connsiteY1"/>
                </a:cxn>
              </a:cxnLst>
              <a:rect l="l" t="t" r="r" b="b"/>
              <a:pathLst>
                <a:path w="95250">
                  <a:moveTo>
                    <a:pt x="0" y="0"/>
                  </a:moveTo>
                  <a:lnTo>
                    <a:pt x="97155" y="0"/>
                  </a:lnTo>
                </a:path>
              </a:pathLst>
            </a:custGeom>
            <a:noFill/>
            <a:ln w="15875" cap="rnd">
              <a:solidFill>
                <a:schemeClr val="tx2"/>
              </a:solidFill>
              <a:prstDash val="solid"/>
              <a:round/>
            </a:ln>
          </p:spPr>
          <p:txBody>
            <a:bodyPr rtlCol="0" anchor="ctr"/>
            <a:lstStyle/>
            <a:p>
              <a:endParaRPr lang="en-GB"/>
            </a:p>
          </p:txBody>
        </p:sp>
      </p:grpSp>
      <p:grpSp>
        <p:nvGrpSpPr>
          <p:cNvPr id="141" name="Group 140">
            <a:extLst>
              <a:ext uri="{FF2B5EF4-FFF2-40B4-BE49-F238E27FC236}">
                <a16:creationId xmlns:a16="http://schemas.microsoft.com/office/drawing/2014/main" id="{33831BF2-3F02-392D-3E4B-4E300C1A27FE}"/>
              </a:ext>
              <a:ext uri="{C183D7F6-B498-43B3-948B-1728B52AA6E4}">
                <adec:decorative xmlns:adec="http://schemas.microsoft.com/office/drawing/2017/decorative" val="1"/>
              </a:ext>
            </a:extLst>
          </p:cNvPr>
          <p:cNvGrpSpPr/>
          <p:nvPr/>
        </p:nvGrpSpPr>
        <p:grpSpPr>
          <a:xfrm>
            <a:off x="722279" y="4965248"/>
            <a:ext cx="302078" cy="302078"/>
            <a:chOff x="2466023" y="1417638"/>
            <a:chExt cx="220028" cy="220027"/>
          </a:xfrm>
        </p:grpSpPr>
        <p:sp>
          <p:nvSpPr>
            <p:cNvPr id="142" name="Freeform: Shape 141">
              <a:extLst>
                <a:ext uri="{FF2B5EF4-FFF2-40B4-BE49-F238E27FC236}">
                  <a16:creationId xmlns:a16="http://schemas.microsoft.com/office/drawing/2014/main" id="{99665130-EC6C-5A46-CC03-A621F1C6F411}"/>
                </a:ext>
              </a:extLst>
            </p:cNvPr>
            <p:cNvSpPr/>
            <p:nvPr/>
          </p:nvSpPr>
          <p:spPr>
            <a:xfrm>
              <a:off x="2466023" y="1418590"/>
              <a:ext cx="219075" cy="219075"/>
            </a:xfrm>
            <a:custGeom>
              <a:avLst/>
              <a:gdLst>
                <a:gd name="connsiteX0" fmla="*/ 220027 w 219075"/>
                <a:gd name="connsiteY0" fmla="*/ 108585 h 219075"/>
                <a:gd name="connsiteX1" fmla="*/ 187642 w 219075"/>
                <a:gd name="connsiteY1" fmla="*/ 186690 h 219075"/>
                <a:gd name="connsiteX2" fmla="*/ 109538 w 219075"/>
                <a:gd name="connsiteY2" fmla="*/ 219075 h 219075"/>
                <a:gd name="connsiteX3" fmla="*/ 0 w 219075"/>
                <a:gd name="connsiteY3" fmla="*/ 106680 h 219075"/>
                <a:gd name="connsiteX4" fmla="*/ 104775 w 219075"/>
                <a:gd name="connsiteY4" fmla="*/ 0 h 219075"/>
                <a:gd name="connsiteX5" fmla="*/ 109538 w 219075"/>
                <a:gd name="connsiteY5" fmla="*/ 0 h 219075"/>
                <a:gd name="connsiteX6" fmla="*/ 186690 w 219075"/>
                <a:gd name="connsiteY6" fmla="*/ 31433 h 219075"/>
                <a:gd name="connsiteX7" fmla="*/ 220027 w 219075"/>
                <a:gd name="connsiteY7" fmla="*/ 108585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075" h="219075">
                  <a:moveTo>
                    <a:pt x="220027" y="108585"/>
                  </a:moveTo>
                  <a:cubicBezTo>
                    <a:pt x="220027" y="138113"/>
                    <a:pt x="208598" y="165735"/>
                    <a:pt x="187642" y="186690"/>
                  </a:cubicBezTo>
                  <a:cubicBezTo>
                    <a:pt x="166688" y="207645"/>
                    <a:pt x="139065" y="219075"/>
                    <a:pt x="109538" y="219075"/>
                  </a:cubicBezTo>
                  <a:cubicBezTo>
                    <a:pt x="48577" y="218123"/>
                    <a:pt x="0" y="167640"/>
                    <a:pt x="0" y="106680"/>
                  </a:cubicBezTo>
                  <a:cubicBezTo>
                    <a:pt x="0" y="48577"/>
                    <a:pt x="46673" y="952"/>
                    <a:pt x="104775" y="0"/>
                  </a:cubicBezTo>
                  <a:cubicBezTo>
                    <a:pt x="106680" y="0"/>
                    <a:pt x="107632" y="0"/>
                    <a:pt x="109538" y="0"/>
                  </a:cubicBezTo>
                  <a:cubicBezTo>
                    <a:pt x="138113" y="0"/>
                    <a:pt x="166688" y="11430"/>
                    <a:pt x="186690" y="31433"/>
                  </a:cubicBezTo>
                  <a:cubicBezTo>
                    <a:pt x="208598" y="51435"/>
                    <a:pt x="220027" y="79058"/>
                    <a:pt x="220027" y="108585"/>
                  </a:cubicBezTo>
                  <a:close/>
                </a:path>
              </a:pathLst>
            </a:custGeom>
            <a:noFill/>
            <a:ln w="15875" cap="rnd">
              <a:solidFill>
                <a:schemeClr val="tx2"/>
              </a:solidFill>
              <a:prstDash val="solid"/>
              <a:round/>
            </a:ln>
          </p:spPr>
          <p:txBody>
            <a:bodyPr rtlCol="0" anchor="ctr"/>
            <a:lstStyle/>
            <a:p>
              <a:endParaRPr lang="en-GB"/>
            </a:p>
          </p:txBody>
        </p:sp>
        <p:sp>
          <p:nvSpPr>
            <p:cNvPr id="143" name="Freeform: Shape 142">
              <a:extLst>
                <a:ext uri="{FF2B5EF4-FFF2-40B4-BE49-F238E27FC236}">
                  <a16:creationId xmlns:a16="http://schemas.microsoft.com/office/drawing/2014/main" id="{B6AE8D81-74DE-17B4-9A5F-6662158F426A}"/>
                </a:ext>
              </a:extLst>
            </p:cNvPr>
            <p:cNvSpPr/>
            <p:nvPr/>
          </p:nvSpPr>
          <p:spPr>
            <a:xfrm>
              <a:off x="2528888" y="1417638"/>
              <a:ext cx="38100" cy="219075"/>
            </a:xfrm>
            <a:custGeom>
              <a:avLst/>
              <a:gdLst>
                <a:gd name="connsiteX0" fmla="*/ 42863 w 38100"/>
                <a:gd name="connsiteY0" fmla="*/ 0 h 219075"/>
                <a:gd name="connsiteX1" fmla="*/ 42863 w 38100"/>
                <a:gd name="connsiteY1" fmla="*/ 219075 h 219075"/>
              </a:gdLst>
              <a:ahLst/>
              <a:cxnLst>
                <a:cxn ang="0">
                  <a:pos x="connsiteX0" y="connsiteY0"/>
                </a:cxn>
                <a:cxn ang="0">
                  <a:pos x="connsiteX1" y="connsiteY1"/>
                </a:cxn>
              </a:cxnLst>
              <a:rect l="l" t="t" r="r" b="b"/>
              <a:pathLst>
                <a:path w="38100" h="219075">
                  <a:moveTo>
                    <a:pt x="42863" y="0"/>
                  </a:moveTo>
                  <a:cubicBezTo>
                    <a:pt x="-14288" y="61913"/>
                    <a:pt x="-14288" y="142875"/>
                    <a:pt x="42863" y="219075"/>
                  </a:cubicBezTo>
                </a:path>
              </a:pathLst>
            </a:custGeom>
            <a:noFill/>
            <a:ln w="15875" cap="rnd">
              <a:solidFill>
                <a:schemeClr val="tx2"/>
              </a:solidFill>
              <a:prstDash val="solid"/>
              <a:round/>
            </a:ln>
          </p:spPr>
          <p:txBody>
            <a:bodyPr rtlCol="0" anchor="ctr"/>
            <a:lstStyle/>
            <a:p>
              <a:endParaRPr lang="en-GB"/>
            </a:p>
          </p:txBody>
        </p:sp>
        <p:sp>
          <p:nvSpPr>
            <p:cNvPr id="144" name="Freeform: Shape 143">
              <a:extLst>
                <a:ext uri="{FF2B5EF4-FFF2-40B4-BE49-F238E27FC236}">
                  <a16:creationId xmlns:a16="http://schemas.microsoft.com/office/drawing/2014/main" id="{CFF5045D-B58F-3CE4-24CE-0529827A4ADE}"/>
                </a:ext>
              </a:extLst>
            </p:cNvPr>
            <p:cNvSpPr/>
            <p:nvPr/>
          </p:nvSpPr>
          <p:spPr>
            <a:xfrm>
              <a:off x="2581276" y="1417638"/>
              <a:ext cx="38100" cy="219075"/>
            </a:xfrm>
            <a:custGeom>
              <a:avLst/>
              <a:gdLst>
                <a:gd name="connsiteX0" fmla="*/ 0 w 38100"/>
                <a:gd name="connsiteY0" fmla="*/ 0 h 219075"/>
                <a:gd name="connsiteX1" fmla="*/ 0 w 38100"/>
                <a:gd name="connsiteY1" fmla="*/ 219075 h 219075"/>
              </a:gdLst>
              <a:ahLst/>
              <a:cxnLst>
                <a:cxn ang="0">
                  <a:pos x="connsiteX0" y="connsiteY0"/>
                </a:cxn>
                <a:cxn ang="0">
                  <a:pos x="connsiteX1" y="connsiteY1"/>
                </a:cxn>
              </a:cxnLst>
              <a:rect l="l" t="t" r="r" b="b"/>
              <a:pathLst>
                <a:path w="38100" h="219075">
                  <a:moveTo>
                    <a:pt x="0" y="0"/>
                  </a:moveTo>
                  <a:cubicBezTo>
                    <a:pt x="57150" y="61913"/>
                    <a:pt x="57150" y="142875"/>
                    <a:pt x="0" y="219075"/>
                  </a:cubicBezTo>
                </a:path>
              </a:pathLst>
            </a:custGeom>
            <a:noFill/>
            <a:ln w="15875" cap="rnd">
              <a:solidFill>
                <a:schemeClr val="tx2"/>
              </a:solidFill>
              <a:prstDash val="solid"/>
              <a:round/>
            </a:ln>
          </p:spPr>
          <p:txBody>
            <a:bodyPr rtlCol="0" anchor="ctr"/>
            <a:lstStyle/>
            <a:p>
              <a:endParaRPr lang="en-GB"/>
            </a:p>
          </p:txBody>
        </p:sp>
        <p:sp>
          <p:nvSpPr>
            <p:cNvPr id="145" name="Freeform: Shape 144">
              <a:extLst>
                <a:ext uri="{FF2B5EF4-FFF2-40B4-BE49-F238E27FC236}">
                  <a16:creationId xmlns:a16="http://schemas.microsoft.com/office/drawing/2014/main" id="{ADB8DFA5-C41B-617F-0F07-A80FF286DE00}"/>
                </a:ext>
              </a:extLst>
            </p:cNvPr>
            <p:cNvSpPr/>
            <p:nvPr/>
          </p:nvSpPr>
          <p:spPr>
            <a:xfrm>
              <a:off x="2485073" y="1465263"/>
              <a:ext cx="180975" cy="9525"/>
            </a:xfrm>
            <a:custGeom>
              <a:avLst/>
              <a:gdLst>
                <a:gd name="connsiteX0" fmla="*/ 0 w 180975"/>
                <a:gd name="connsiteY0" fmla="*/ 0 h 0"/>
                <a:gd name="connsiteX1" fmla="*/ 181927 w 180975"/>
                <a:gd name="connsiteY1" fmla="*/ 0 h 0"/>
              </a:gdLst>
              <a:ahLst/>
              <a:cxnLst>
                <a:cxn ang="0">
                  <a:pos x="connsiteX0" y="connsiteY0"/>
                </a:cxn>
                <a:cxn ang="0">
                  <a:pos x="connsiteX1" y="connsiteY1"/>
                </a:cxn>
              </a:cxnLst>
              <a:rect l="l" t="t" r="r" b="b"/>
              <a:pathLst>
                <a:path w="180975">
                  <a:moveTo>
                    <a:pt x="0" y="0"/>
                  </a:moveTo>
                  <a:lnTo>
                    <a:pt x="181927" y="0"/>
                  </a:lnTo>
                </a:path>
              </a:pathLst>
            </a:custGeom>
            <a:noFill/>
            <a:ln w="15875" cap="rnd">
              <a:solidFill>
                <a:schemeClr val="tx2"/>
              </a:solidFill>
              <a:prstDash val="solid"/>
              <a:round/>
            </a:ln>
          </p:spPr>
          <p:txBody>
            <a:bodyPr rtlCol="0" anchor="ctr"/>
            <a:lstStyle/>
            <a:p>
              <a:endParaRPr lang="en-GB"/>
            </a:p>
          </p:txBody>
        </p:sp>
        <p:sp>
          <p:nvSpPr>
            <p:cNvPr id="146" name="Freeform: Shape 145">
              <a:extLst>
                <a:ext uri="{FF2B5EF4-FFF2-40B4-BE49-F238E27FC236}">
                  <a16:creationId xmlns:a16="http://schemas.microsoft.com/office/drawing/2014/main" id="{87DE818A-970C-FBCB-885C-F2B0584CDA8D}"/>
                </a:ext>
              </a:extLst>
            </p:cNvPr>
            <p:cNvSpPr/>
            <p:nvPr/>
          </p:nvSpPr>
          <p:spPr>
            <a:xfrm>
              <a:off x="2466976" y="1522413"/>
              <a:ext cx="219075" cy="9525"/>
            </a:xfrm>
            <a:custGeom>
              <a:avLst/>
              <a:gdLst>
                <a:gd name="connsiteX0" fmla="*/ 0 w 219075"/>
                <a:gd name="connsiteY0" fmla="*/ 0 h 0"/>
                <a:gd name="connsiteX1" fmla="*/ 219075 w 219075"/>
                <a:gd name="connsiteY1" fmla="*/ 0 h 0"/>
              </a:gdLst>
              <a:ahLst/>
              <a:cxnLst>
                <a:cxn ang="0">
                  <a:pos x="connsiteX0" y="connsiteY0"/>
                </a:cxn>
                <a:cxn ang="0">
                  <a:pos x="connsiteX1" y="connsiteY1"/>
                </a:cxn>
              </a:cxnLst>
              <a:rect l="l" t="t" r="r" b="b"/>
              <a:pathLst>
                <a:path w="219075">
                  <a:moveTo>
                    <a:pt x="0" y="0"/>
                  </a:moveTo>
                  <a:lnTo>
                    <a:pt x="219075" y="0"/>
                  </a:lnTo>
                </a:path>
              </a:pathLst>
            </a:custGeom>
            <a:noFill/>
            <a:ln w="15875" cap="rnd">
              <a:solidFill>
                <a:schemeClr val="tx2"/>
              </a:solidFill>
              <a:prstDash val="solid"/>
              <a:round/>
            </a:ln>
          </p:spPr>
          <p:txBody>
            <a:bodyPr rtlCol="0" anchor="ctr"/>
            <a:lstStyle/>
            <a:p>
              <a:endParaRPr lang="en-GB"/>
            </a:p>
          </p:txBody>
        </p:sp>
        <p:sp>
          <p:nvSpPr>
            <p:cNvPr id="153" name="Freeform: Shape 152">
              <a:extLst>
                <a:ext uri="{FF2B5EF4-FFF2-40B4-BE49-F238E27FC236}">
                  <a16:creationId xmlns:a16="http://schemas.microsoft.com/office/drawing/2014/main" id="{8D90A8CC-24FB-F172-3DC4-2B214232A47B}"/>
                </a:ext>
              </a:extLst>
            </p:cNvPr>
            <p:cNvSpPr/>
            <p:nvPr/>
          </p:nvSpPr>
          <p:spPr>
            <a:xfrm>
              <a:off x="2481263" y="1579563"/>
              <a:ext cx="190500" cy="9525"/>
            </a:xfrm>
            <a:custGeom>
              <a:avLst/>
              <a:gdLst>
                <a:gd name="connsiteX0" fmla="*/ 0 w 190500"/>
                <a:gd name="connsiteY0" fmla="*/ 0 h 0"/>
                <a:gd name="connsiteX1" fmla="*/ 191452 w 190500"/>
                <a:gd name="connsiteY1" fmla="*/ 0 h 0"/>
              </a:gdLst>
              <a:ahLst/>
              <a:cxnLst>
                <a:cxn ang="0">
                  <a:pos x="connsiteX0" y="connsiteY0"/>
                </a:cxn>
                <a:cxn ang="0">
                  <a:pos x="connsiteX1" y="connsiteY1"/>
                </a:cxn>
              </a:cxnLst>
              <a:rect l="l" t="t" r="r" b="b"/>
              <a:pathLst>
                <a:path w="190500">
                  <a:moveTo>
                    <a:pt x="0" y="0"/>
                  </a:moveTo>
                  <a:lnTo>
                    <a:pt x="191452" y="0"/>
                  </a:lnTo>
                </a:path>
              </a:pathLst>
            </a:custGeom>
            <a:noFill/>
            <a:ln w="15875" cap="rnd">
              <a:solidFill>
                <a:schemeClr val="tx2"/>
              </a:solidFill>
              <a:prstDash val="solid"/>
              <a:round/>
            </a:ln>
          </p:spPr>
          <p:txBody>
            <a:bodyPr rtlCol="0" anchor="ctr"/>
            <a:lstStyle/>
            <a:p>
              <a:endParaRPr lang="en-GB"/>
            </a:p>
          </p:txBody>
        </p:sp>
      </p:grpSp>
      <p:grpSp>
        <p:nvGrpSpPr>
          <p:cNvPr id="160" name="Group 159">
            <a:extLst>
              <a:ext uri="{FF2B5EF4-FFF2-40B4-BE49-F238E27FC236}">
                <a16:creationId xmlns:a16="http://schemas.microsoft.com/office/drawing/2014/main" id="{36BAA8ED-DA64-4B80-EC65-122E225FDA9C}"/>
              </a:ext>
              <a:ext uri="{C183D7F6-B498-43B3-948B-1728B52AA6E4}">
                <adec:decorative xmlns:adec="http://schemas.microsoft.com/office/drawing/2017/decorative" val="1"/>
              </a:ext>
            </a:extLst>
          </p:cNvPr>
          <p:cNvGrpSpPr/>
          <p:nvPr/>
        </p:nvGrpSpPr>
        <p:grpSpPr>
          <a:xfrm>
            <a:off x="3569089" y="3535525"/>
            <a:ext cx="304412" cy="300916"/>
            <a:chOff x="2918893" y="1874877"/>
            <a:chExt cx="219075" cy="216559"/>
          </a:xfrm>
        </p:grpSpPr>
        <p:sp>
          <p:nvSpPr>
            <p:cNvPr id="167" name="Freeform: Shape 166">
              <a:extLst>
                <a:ext uri="{FF2B5EF4-FFF2-40B4-BE49-F238E27FC236}">
                  <a16:creationId xmlns:a16="http://schemas.microsoft.com/office/drawing/2014/main" id="{30A807CA-92DE-F97E-3CF7-500B4F7A95C7}"/>
                </a:ext>
              </a:extLst>
            </p:cNvPr>
            <p:cNvSpPr/>
            <p:nvPr/>
          </p:nvSpPr>
          <p:spPr>
            <a:xfrm>
              <a:off x="3068531" y="1902270"/>
              <a:ext cx="19050" cy="47625"/>
            </a:xfrm>
            <a:custGeom>
              <a:avLst/>
              <a:gdLst>
                <a:gd name="connsiteX0" fmla="*/ 21812 w 19050"/>
                <a:gd name="connsiteY0" fmla="*/ 54864 h 47625"/>
                <a:gd name="connsiteX1" fmla="*/ 0 w 19050"/>
                <a:gd name="connsiteY1" fmla="*/ 0 h 47625"/>
              </a:gdLst>
              <a:ahLst/>
              <a:cxnLst>
                <a:cxn ang="0">
                  <a:pos x="connsiteX0" y="connsiteY0"/>
                </a:cxn>
                <a:cxn ang="0">
                  <a:pos x="connsiteX1" y="connsiteY1"/>
                </a:cxn>
              </a:cxnLst>
              <a:rect l="l" t="t" r="r" b="b"/>
              <a:pathLst>
                <a:path w="19050" h="47625">
                  <a:moveTo>
                    <a:pt x="21812" y="54864"/>
                  </a:moveTo>
                  <a:cubicBezTo>
                    <a:pt x="21812" y="34576"/>
                    <a:pt x="14097" y="15049"/>
                    <a:pt x="0" y="0"/>
                  </a:cubicBezTo>
                </a:path>
              </a:pathLst>
            </a:custGeom>
            <a:noFill/>
            <a:ln w="15875" cap="rnd">
              <a:solidFill>
                <a:schemeClr val="tx2"/>
              </a:solidFill>
              <a:prstDash val="solid"/>
              <a:round/>
            </a:ln>
          </p:spPr>
          <p:txBody>
            <a:bodyPr rtlCol="0" anchor="ctr"/>
            <a:lstStyle/>
            <a:p>
              <a:endParaRPr lang="en-GB"/>
            </a:p>
          </p:txBody>
        </p:sp>
        <p:sp>
          <p:nvSpPr>
            <p:cNvPr id="174" name="Freeform: Shape 173">
              <a:extLst>
                <a:ext uri="{FF2B5EF4-FFF2-40B4-BE49-F238E27FC236}">
                  <a16:creationId xmlns:a16="http://schemas.microsoft.com/office/drawing/2014/main" id="{F48A7FB9-9A31-4946-A7D2-98BA1E1CB812}"/>
                </a:ext>
              </a:extLst>
            </p:cNvPr>
            <p:cNvSpPr/>
            <p:nvPr/>
          </p:nvSpPr>
          <p:spPr>
            <a:xfrm>
              <a:off x="2918893" y="1975422"/>
              <a:ext cx="47625" cy="95250"/>
            </a:xfrm>
            <a:custGeom>
              <a:avLst/>
              <a:gdLst>
                <a:gd name="connsiteX0" fmla="*/ 0 w 47625"/>
                <a:gd name="connsiteY0" fmla="*/ 0 h 95250"/>
                <a:gd name="connsiteX1" fmla="*/ 0 w 47625"/>
                <a:gd name="connsiteY1" fmla="*/ 27432 h 95250"/>
                <a:gd name="connsiteX2" fmla="*/ 52388 w 47625"/>
                <a:gd name="connsiteY2" fmla="*/ 103251 h 95250"/>
              </a:gdLst>
              <a:ahLst/>
              <a:cxnLst>
                <a:cxn ang="0">
                  <a:pos x="connsiteX0" y="connsiteY0"/>
                </a:cxn>
                <a:cxn ang="0">
                  <a:pos x="connsiteX1" y="connsiteY1"/>
                </a:cxn>
                <a:cxn ang="0">
                  <a:pos x="connsiteX2" y="connsiteY2"/>
                </a:cxn>
              </a:cxnLst>
              <a:rect l="l" t="t" r="r" b="b"/>
              <a:pathLst>
                <a:path w="47625" h="95250">
                  <a:moveTo>
                    <a:pt x="0" y="0"/>
                  </a:moveTo>
                  <a:lnTo>
                    <a:pt x="0" y="27432"/>
                  </a:lnTo>
                  <a:cubicBezTo>
                    <a:pt x="0" y="60484"/>
                    <a:pt x="20669" y="90392"/>
                    <a:pt x="52388" y="103251"/>
                  </a:cubicBezTo>
                </a:path>
              </a:pathLst>
            </a:custGeom>
            <a:noFill/>
            <a:ln w="15875" cap="rnd">
              <a:solidFill>
                <a:schemeClr val="tx2"/>
              </a:solidFill>
              <a:prstDash val="solid"/>
              <a:round/>
            </a:ln>
          </p:spPr>
          <p:txBody>
            <a:bodyPr rtlCol="0" anchor="ctr"/>
            <a:lstStyle/>
            <a:p>
              <a:endParaRPr lang="en-GB"/>
            </a:p>
          </p:txBody>
        </p:sp>
        <p:sp>
          <p:nvSpPr>
            <p:cNvPr id="175" name="Freeform: Shape 174">
              <a:extLst>
                <a:ext uri="{FF2B5EF4-FFF2-40B4-BE49-F238E27FC236}">
                  <a16:creationId xmlns:a16="http://schemas.microsoft.com/office/drawing/2014/main" id="{479F6432-B6A6-45D1-9645-1C56C9CF3651}"/>
                </a:ext>
              </a:extLst>
            </p:cNvPr>
            <p:cNvSpPr/>
            <p:nvPr/>
          </p:nvSpPr>
          <p:spPr>
            <a:xfrm>
              <a:off x="2919084" y="1874877"/>
              <a:ext cx="123825" cy="76200"/>
            </a:xfrm>
            <a:custGeom>
              <a:avLst/>
              <a:gdLst>
                <a:gd name="connsiteX0" fmla="*/ 128397 w 123825"/>
                <a:gd name="connsiteY0" fmla="*/ 11009 h 76200"/>
                <a:gd name="connsiteX1" fmla="*/ 44767 w 123825"/>
                <a:gd name="connsiteY1" fmla="*/ 9866 h 76200"/>
                <a:gd name="connsiteX2" fmla="*/ 0 w 123825"/>
                <a:gd name="connsiteY2" fmla="*/ 77684 h 76200"/>
              </a:gdLst>
              <a:ahLst/>
              <a:cxnLst>
                <a:cxn ang="0">
                  <a:pos x="connsiteX0" y="connsiteY0"/>
                </a:cxn>
                <a:cxn ang="0">
                  <a:pos x="connsiteX1" y="connsiteY1"/>
                </a:cxn>
                <a:cxn ang="0">
                  <a:pos x="connsiteX2" y="connsiteY2"/>
                </a:cxn>
              </a:cxnLst>
              <a:rect l="l" t="t" r="r" b="b"/>
              <a:pathLst>
                <a:path w="123825" h="76200">
                  <a:moveTo>
                    <a:pt x="128397" y="11009"/>
                  </a:moveTo>
                  <a:cubicBezTo>
                    <a:pt x="102584" y="-3278"/>
                    <a:pt x="70961" y="-3659"/>
                    <a:pt x="44767" y="9866"/>
                  </a:cubicBezTo>
                  <a:cubicBezTo>
                    <a:pt x="18574" y="23487"/>
                    <a:pt x="1619" y="49109"/>
                    <a:pt x="0" y="77684"/>
                  </a:cubicBezTo>
                </a:path>
              </a:pathLst>
            </a:custGeom>
            <a:noFill/>
            <a:ln w="15875" cap="rnd">
              <a:solidFill>
                <a:schemeClr val="tx2"/>
              </a:solidFill>
              <a:prstDash val="solid"/>
              <a:round/>
            </a:ln>
          </p:spPr>
          <p:txBody>
            <a:bodyPr rtlCol="0" anchor="ctr"/>
            <a:lstStyle/>
            <a:p>
              <a:endParaRPr lang="en-GB"/>
            </a:p>
          </p:txBody>
        </p:sp>
        <p:sp>
          <p:nvSpPr>
            <p:cNvPr id="176" name="Freeform: Shape 175">
              <a:extLst>
                <a:ext uri="{FF2B5EF4-FFF2-40B4-BE49-F238E27FC236}">
                  <a16:creationId xmlns:a16="http://schemas.microsoft.com/office/drawing/2014/main" id="{9A1F14EE-3111-30D2-A19B-5BFA1F0E2436}"/>
                </a:ext>
              </a:extLst>
            </p:cNvPr>
            <p:cNvSpPr/>
            <p:nvPr/>
          </p:nvSpPr>
          <p:spPr>
            <a:xfrm>
              <a:off x="2980805" y="1902226"/>
              <a:ext cx="76200" cy="66675"/>
            </a:xfrm>
            <a:custGeom>
              <a:avLst/>
              <a:gdLst>
                <a:gd name="connsiteX0" fmla="*/ 0 w 76200"/>
                <a:gd name="connsiteY0" fmla="*/ 4996 h 66675"/>
                <a:gd name="connsiteX1" fmla="*/ 54674 w 76200"/>
                <a:gd name="connsiteY1" fmla="*/ 8711 h 66675"/>
                <a:gd name="connsiteX2" fmla="*/ 80963 w 76200"/>
                <a:gd name="connsiteY2" fmla="*/ 54907 h 66675"/>
                <a:gd name="connsiteX3" fmla="*/ 80963 w 76200"/>
                <a:gd name="connsiteY3" fmla="*/ 67956 h 66675"/>
              </a:gdLst>
              <a:ahLst/>
              <a:cxnLst>
                <a:cxn ang="0">
                  <a:pos x="connsiteX0" y="connsiteY0"/>
                </a:cxn>
                <a:cxn ang="0">
                  <a:pos x="connsiteX1" y="connsiteY1"/>
                </a:cxn>
                <a:cxn ang="0">
                  <a:pos x="connsiteX2" y="connsiteY2"/>
                </a:cxn>
                <a:cxn ang="0">
                  <a:pos x="connsiteX3" y="connsiteY3"/>
                </a:cxn>
              </a:cxnLst>
              <a:rect l="l" t="t" r="r" b="b"/>
              <a:pathLst>
                <a:path w="76200" h="66675">
                  <a:moveTo>
                    <a:pt x="0" y="4996"/>
                  </a:moveTo>
                  <a:cubicBezTo>
                    <a:pt x="17717" y="-2814"/>
                    <a:pt x="38291" y="-1386"/>
                    <a:pt x="54674" y="8711"/>
                  </a:cubicBezTo>
                  <a:cubicBezTo>
                    <a:pt x="71057" y="18807"/>
                    <a:pt x="80963" y="36238"/>
                    <a:pt x="80963" y="54907"/>
                  </a:cubicBezTo>
                  <a:lnTo>
                    <a:pt x="80963" y="67956"/>
                  </a:lnTo>
                </a:path>
              </a:pathLst>
            </a:custGeom>
            <a:noFill/>
            <a:ln w="15875" cap="rnd">
              <a:solidFill>
                <a:schemeClr val="tx2"/>
              </a:solidFill>
              <a:prstDash val="solid"/>
              <a:round/>
            </a:ln>
          </p:spPr>
          <p:txBody>
            <a:bodyPr rtlCol="0" anchor="ctr"/>
            <a:lstStyle/>
            <a:p>
              <a:endParaRPr lang="en-GB"/>
            </a:p>
          </p:txBody>
        </p:sp>
        <p:sp>
          <p:nvSpPr>
            <p:cNvPr id="177" name="Freeform: Shape 176">
              <a:extLst>
                <a:ext uri="{FF2B5EF4-FFF2-40B4-BE49-F238E27FC236}">
                  <a16:creationId xmlns:a16="http://schemas.microsoft.com/office/drawing/2014/main" id="{B76B3CB0-CAB8-A917-0029-BA7BC0641039}"/>
                </a:ext>
              </a:extLst>
            </p:cNvPr>
            <p:cNvSpPr/>
            <p:nvPr/>
          </p:nvSpPr>
          <p:spPr>
            <a:xfrm>
              <a:off x="2947468" y="1920557"/>
              <a:ext cx="85725" cy="133350"/>
            </a:xfrm>
            <a:custGeom>
              <a:avLst/>
              <a:gdLst>
                <a:gd name="connsiteX0" fmla="*/ 14573 w 85725"/>
                <a:gd name="connsiteY0" fmla="*/ 0 h 133350"/>
                <a:gd name="connsiteX1" fmla="*/ 0 w 85725"/>
                <a:gd name="connsiteY1" fmla="*/ 36576 h 133350"/>
                <a:gd name="connsiteX2" fmla="*/ 0 w 85725"/>
                <a:gd name="connsiteY2" fmla="*/ 82296 h 133350"/>
                <a:gd name="connsiteX3" fmla="*/ 28575 w 85725"/>
                <a:gd name="connsiteY3" fmla="*/ 129826 h 133350"/>
                <a:gd name="connsiteX4" fmla="*/ 85725 w 85725"/>
                <a:gd name="connsiteY4" fmla="*/ 129826 h 133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133350">
                  <a:moveTo>
                    <a:pt x="14573" y="0"/>
                  </a:moveTo>
                  <a:cubicBezTo>
                    <a:pt x="5144" y="10001"/>
                    <a:pt x="0" y="23051"/>
                    <a:pt x="0" y="36576"/>
                  </a:cubicBezTo>
                  <a:lnTo>
                    <a:pt x="0" y="82296"/>
                  </a:lnTo>
                  <a:cubicBezTo>
                    <a:pt x="0" y="101918"/>
                    <a:pt x="10858" y="120015"/>
                    <a:pt x="28575" y="129826"/>
                  </a:cubicBezTo>
                  <a:cubicBezTo>
                    <a:pt x="46292" y="139637"/>
                    <a:pt x="68008" y="139637"/>
                    <a:pt x="85725" y="129826"/>
                  </a:cubicBezTo>
                </a:path>
              </a:pathLst>
            </a:custGeom>
            <a:noFill/>
            <a:ln w="15875" cap="rnd">
              <a:solidFill>
                <a:schemeClr val="tx2"/>
              </a:solidFill>
              <a:prstDash val="solid"/>
              <a:round/>
            </a:ln>
          </p:spPr>
          <p:txBody>
            <a:bodyPr rtlCol="0" anchor="ctr"/>
            <a:lstStyle/>
            <a:p>
              <a:endParaRPr lang="en-GB"/>
            </a:p>
          </p:txBody>
        </p:sp>
        <p:sp>
          <p:nvSpPr>
            <p:cNvPr id="180" name="Freeform: Shape 179">
              <a:extLst>
                <a:ext uri="{FF2B5EF4-FFF2-40B4-BE49-F238E27FC236}">
                  <a16:creationId xmlns:a16="http://schemas.microsoft.com/office/drawing/2014/main" id="{6B2473B3-BCDB-66C2-D0D3-290B1390206D}"/>
                </a:ext>
              </a:extLst>
            </p:cNvPr>
            <p:cNvSpPr/>
            <p:nvPr/>
          </p:nvSpPr>
          <p:spPr>
            <a:xfrm>
              <a:off x="2976043" y="1929701"/>
              <a:ext cx="57150" cy="95250"/>
            </a:xfrm>
            <a:custGeom>
              <a:avLst/>
              <a:gdLst>
                <a:gd name="connsiteX0" fmla="*/ 0 w 57150"/>
                <a:gd name="connsiteY0" fmla="*/ 73152 h 95250"/>
                <a:gd name="connsiteX1" fmla="*/ 28575 w 57150"/>
                <a:gd name="connsiteY1" fmla="*/ 100584 h 95250"/>
                <a:gd name="connsiteX2" fmla="*/ 57150 w 57150"/>
                <a:gd name="connsiteY2" fmla="*/ 73152 h 95250"/>
                <a:gd name="connsiteX3" fmla="*/ 57150 w 57150"/>
                <a:gd name="connsiteY3" fmla="*/ 27432 h 95250"/>
                <a:gd name="connsiteX4" fmla="*/ 28575 w 57150"/>
                <a:gd name="connsiteY4" fmla="*/ 0 h 95250"/>
                <a:gd name="connsiteX5" fmla="*/ 0 w 57150"/>
                <a:gd name="connsiteY5" fmla="*/ 27432 h 95250"/>
                <a:gd name="connsiteX6" fmla="*/ 0 w 57150"/>
                <a:gd name="connsiteY6" fmla="*/ 54864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 h="95250">
                  <a:moveTo>
                    <a:pt x="0" y="73152"/>
                  </a:moveTo>
                  <a:cubicBezTo>
                    <a:pt x="0" y="88297"/>
                    <a:pt x="12763" y="100584"/>
                    <a:pt x="28575" y="100584"/>
                  </a:cubicBezTo>
                  <a:cubicBezTo>
                    <a:pt x="44387" y="100584"/>
                    <a:pt x="57150" y="88297"/>
                    <a:pt x="57150" y="73152"/>
                  </a:cubicBezTo>
                  <a:lnTo>
                    <a:pt x="57150" y="27432"/>
                  </a:lnTo>
                  <a:cubicBezTo>
                    <a:pt x="57150" y="12287"/>
                    <a:pt x="44387" y="0"/>
                    <a:pt x="28575" y="0"/>
                  </a:cubicBezTo>
                  <a:cubicBezTo>
                    <a:pt x="12763" y="0"/>
                    <a:pt x="0" y="12287"/>
                    <a:pt x="0" y="27432"/>
                  </a:cubicBezTo>
                  <a:lnTo>
                    <a:pt x="0" y="54864"/>
                  </a:lnTo>
                </a:path>
              </a:pathLst>
            </a:custGeom>
            <a:noFill/>
            <a:ln w="15875" cap="rnd">
              <a:solidFill>
                <a:schemeClr val="tx2"/>
              </a:solidFill>
              <a:prstDash val="solid"/>
              <a:round/>
            </a:ln>
          </p:spPr>
          <p:txBody>
            <a:bodyPr rtlCol="0" anchor="ctr"/>
            <a:lstStyle/>
            <a:p>
              <a:endParaRPr lang="en-GB"/>
            </a:p>
          </p:txBody>
        </p:sp>
        <p:sp>
          <p:nvSpPr>
            <p:cNvPr id="181" name="Freeform: Shape 180">
              <a:extLst>
                <a:ext uri="{FF2B5EF4-FFF2-40B4-BE49-F238E27FC236}">
                  <a16:creationId xmlns:a16="http://schemas.microsoft.com/office/drawing/2014/main" id="{2A78510A-32DD-ABC8-D00F-7F63DAE0653F}"/>
                </a:ext>
              </a:extLst>
            </p:cNvPr>
            <p:cNvSpPr/>
            <p:nvPr/>
          </p:nvSpPr>
          <p:spPr>
            <a:xfrm>
              <a:off x="3004618" y="1957133"/>
              <a:ext cx="9525" cy="19050"/>
            </a:xfrm>
            <a:custGeom>
              <a:avLst/>
              <a:gdLst>
                <a:gd name="connsiteX0" fmla="*/ 0 w 0"/>
                <a:gd name="connsiteY0" fmla="*/ 0 h 19050"/>
                <a:gd name="connsiteX1" fmla="*/ 0 w 0"/>
                <a:gd name="connsiteY1" fmla="*/ 27432 h 19050"/>
              </a:gdLst>
              <a:ahLst/>
              <a:cxnLst>
                <a:cxn ang="0">
                  <a:pos x="connsiteX0" y="connsiteY0"/>
                </a:cxn>
                <a:cxn ang="0">
                  <a:pos x="connsiteX1" y="connsiteY1"/>
                </a:cxn>
              </a:cxnLst>
              <a:rect l="l" t="t" r="r" b="b"/>
              <a:pathLst>
                <a:path h="19050">
                  <a:moveTo>
                    <a:pt x="0" y="0"/>
                  </a:moveTo>
                  <a:lnTo>
                    <a:pt x="0" y="27432"/>
                  </a:lnTo>
                </a:path>
              </a:pathLst>
            </a:custGeom>
            <a:noFill/>
            <a:ln w="15875" cap="rnd">
              <a:solidFill>
                <a:schemeClr val="tx2"/>
              </a:solidFill>
              <a:prstDash val="solid"/>
              <a:round/>
            </a:ln>
          </p:spPr>
          <p:txBody>
            <a:bodyPr rtlCol="0" anchor="ctr"/>
            <a:lstStyle/>
            <a:p>
              <a:endParaRPr lang="en-GB"/>
            </a:p>
          </p:txBody>
        </p:sp>
        <p:sp>
          <p:nvSpPr>
            <p:cNvPr id="183" name="Freeform: Shape 182">
              <a:extLst>
                <a:ext uri="{FF2B5EF4-FFF2-40B4-BE49-F238E27FC236}">
                  <a16:creationId xmlns:a16="http://schemas.microsoft.com/office/drawing/2014/main" id="{1D38C3F8-0B5F-846C-2646-CE7F9F32BE01}"/>
                </a:ext>
              </a:extLst>
            </p:cNvPr>
            <p:cNvSpPr/>
            <p:nvPr/>
          </p:nvSpPr>
          <p:spPr>
            <a:xfrm>
              <a:off x="3004618" y="2002853"/>
              <a:ext cx="9525" cy="9525"/>
            </a:xfrm>
            <a:custGeom>
              <a:avLst/>
              <a:gdLst>
                <a:gd name="connsiteX0" fmla="*/ 0 w 0"/>
                <a:gd name="connsiteY0" fmla="*/ 0 h 0"/>
                <a:gd name="connsiteX1" fmla="*/ 0 w 0"/>
                <a:gd name="connsiteY1" fmla="*/ 9144 h 0"/>
              </a:gdLst>
              <a:ahLst/>
              <a:cxnLst>
                <a:cxn ang="0">
                  <a:pos x="connsiteX0" y="connsiteY0"/>
                </a:cxn>
                <a:cxn ang="0">
                  <a:pos x="connsiteX1" y="connsiteY1"/>
                </a:cxn>
              </a:cxnLst>
              <a:rect l="l" t="t" r="r" b="b"/>
              <a:pathLst>
                <a:path>
                  <a:moveTo>
                    <a:pt x="0" y="0"/>
                  </a:moveTo>
                  <a:lnTo>
                    <a:pt x="0" y="9144"/>
                  </a:lnTo>
                </a:path>
              </a:pathLst>
            </a:custGeom>
            <a:noFill/>
            <a:ln w="15875" cap="rnd">
              <a:solidFill>
                <a:schemeClr val="tx2"/>
              </a:solidFill>
              <a:prstDash val="solid"/>
              <a:round/>
            </a:ln>
          </p:spPr>
          <p:txBody>
            <a:bodyPr rtlCol="0" anchor="ctr"/>
            <a:lstStyle/>
            <a:p>
              <a:endParaRPr lang="en-GB"/>
            </a:p>
          </p:txBody>
        </p:sp>
        <p:sp>
          <p:nvSpPr>
            <p:cNvPr id="188" name="Freeform: Shape 187">
              <a:extLst>
                <a:ext uri="{FF2B5EF4-FFF2-40B4-BE49-F238E27FC236}">
                  <a16:creationId xmlns:a16="http://schemas.microsoft.com/office/drawing/2014/main" id="{4A92332B-CBCC-BF0B-6B28-211B66B1961E}"/>
                </a:ext>
              </a:extLst>
            </p:cNvPr>
            <p:cNvSpPr/>
            <p:nvPr/>
          </p:nvSpPr>
          <p:spPr>
            <a:xfrm>
              <a:off x="3004618" y="2081911"/>
              <a:ext cx="19050" cy="9525"/>
            </a:xfrm>
            <a:custGeom>
              <a:avLst/>
              <a:gdLst>
                <a:gd name="connsiteX0" fmla="*/ 0 w 19050"/>
                <a:gd name="connsiteY0" fmla="*/ 3239 h 0"/>
                <a:gd name="connsiteX1" fmla="*/ 24003 w 19050"/>
                <a:gd name="connsiteY1" fmla="*/ 0 h 0"/>
              </a:gdLst>
              <a:ahLst/>
              <a:cxnLst>
                <a:cxn ang="0">
                  <a:pos x="connsiteX0" y="connsiteY0"/>
                </a:cxn>
                <a:cxn ang="0">
                  <a:pos x="connsiteX1" y="connsiteY1"/>
                </a:cxn>
              </a:cxnLst>
              <a:rect l="l" t="t" r="r" b="b"/>
              <a:pathLst>
                <a:path w="19050">
                  <a:moveTo>
                    <a:pt x="0" y="3239"/>
                  </a:moveTo>
                  <a:cubicBezTo>
                    <a:pt x="8096" y="3239"/>
                    <a:pt x="16192" y="2096"/>
                    <a:pt x="24003" y="0"/>
                  </a:cubicBezTo>
                </a:path>
              </a:pathLst>
            </a:custGeom>
            <a:noFill/>
            <a:ln w="15875" cap="rnd">
              <a:solidFill>
                <a:schemeClr val="tx2"/>
              </a:solidFill>
              <a:prstDash val="solid"/>
              <a:round/>
            </a:ln>
          </p:spPr>
          <p:txBody>
            <a:bodyPr rtlCol="0" anchor="ctr"/>
            <a:lstStyle/>
            <a:p>
              <a:endParaRPr lang="en-GB"/>
            </a:p>
          </p:txBody>
        </p:sp>
        <p:sp>
          <p:nvSpPr>
            <p:cNvPr id="189" name="Freeform: Shape 188">
              <a:extLst>
                <a:ext uri="{FF2B5EF4-FFF2-40B4-BE49-F238E27FC236}">
                  <a16:creationId xmlns:a16="http://schemas.microsoft.com/office/drawing/2014/main" id="{B6385156-A042-F0E3-F730-9D975185002F}"/>
                </a:ext>
              </a:extLst>
            </p:cNvPr>
            <p:cNvSpPr/>
            <p:nvPr/>
          </p:nvSpPr>
          <p:spPr>
            <a:xfrm>
              <a:off x="3052243" y="2011998"/>
              <a:ext cx="85725" cy="66675"/>
            </a:xfrm>
            <a:custGeom>
              <a:avLst/>
              <a:gdLst>
                <a:gd name="connsiteX0" fmla="*/ 0 w 85725"/>
                <a:gd name="connsiteY0" fmla="*/ 9525 h 66675"/>
                <a:gd name="connsiteX1" fmla="*/ 9525 w 85725"/>
                <a:gd name="connsiteY1" fmla="*/ 0 h 66675"/>
                <a:gd name="connsiteX2" fmla="*/ 76200 w 85725"/>
                <a:gd name="connsiteY2" fmla="*/ 0 h 66675"/>
                <a:gd name="connsiteX3" fmla="*/ 85725 w 85725"/>
                <a:gd name="connsiteY3" fmla="*/ 9525 h 66675"/>
                <a:gd name="connsiteX4" fmla="*/ 85725 w 85725"/>
                <a:gd name="connsiteY4" fmla="*/ 63627 h 66675"/>
                <a:gd name="connsiteX5" fmla="*/ 76200 w 85725"/>
                <a:gd name="connsiteY5" fmla="*/ 73152 h 66675"/>
                <a:gd name="connsiteX6" fmla="*/ 9525 w 85725"/>
                <a:gd name="connsiteY6" fmla="*/ 73152 h 66675"/>
                <a:gd name="connsiteX7" fmla="*/ 0 w 85725"/>
                <a:gd name="connsiteY7" fmla="*/ 63627 h 66675"/>
                <a:gd name="connsiteX8" fmla="*/ 0 w 85725"/>
                <a:gd name="connsiteY8" fmla="*/ 952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725" h="66675">
                  <a:moveTo>
                    <a:pt x="0" y="9525"/>
                  </a:moveTo>
                  <a:cubicBezTo>
                    <a:pt x="0" y="4286"/>
                    <a:pt x="4286" y="0"/>
                    <a:pt x="9525" y="0"/>
                  </a:cubicBezTo>
                  <a:lnTo>
                    <a:pt x="76200" y="0"/>
                  </a:lnTo>
                  <a:cubicBezTo>
                    <a:pt x="81439" y="0"/>
                    <a:pt x="85725" y="4286"/>
                    <a:pt x="85725" y="9525"/>
                  </a:cubicBezTo>
                  <a:lnTo>
                    <a:pt x="85725" y="63627"/>
                  </a:lnTo>
                  <a:cubicBezTo>
                    <a:pt x="85725" y="68866"/>
                    <a:pt x="81439" y="73152"/>
                    <a:pt x="76200" y="73152"/>
                  </a:cubicBezTo>
                  <a:lnTo>
                    <a:pt x="9525" y="73152"/>
                  </a:lnTo>
                  <a:cubicBezTo>
                    <a:pt x="4286" y="73152"/>
                    <a:pt x="0" y="68866"/>
                    <a:pt x="0" y="63627"/>
                  </a:cubicBezTo>
                  <a:lnTo>
                    <a:pt x="0" y="9525"/>
                  </a:lnTo>
                  <a:close/>
                </a:path>
              </a:pathLst>
            </a:custGeom>
            <a:noFill/>
            <a:ln w="15875" cap="rnd">
              <a:solidFill>
                <a:schemeClr val="tx2"/>
              </a:solidFill>
              <a:prstDash val="solid"/>
              <a:round/>
            </a:ln>
          </p:spPr>
          <p:txBody>
            <a:bodyPr rtlCol="0" anchor="ctr"/>
            <a:lstStyle/>
            <a:p>
              <a:endParaRPr lang="en-GB"/>
            </a:p>
          </p:txBody>
        </p:sp>
        <p:sp>
          <p:nvSpPr>
            <p:cNvPr id="191" name="Freeform: Shape 190">
              <a:extLst>
                <a:ext uri="{FF2B5EF4-FFF2-40B4-BE49-F238E27FC236}">
                  <a16:creationId xmlns:a16="http://schemas.microsoft.com/office/drawing/2014/main" id="{45C5A3B8-0914-890F-1F67-4E4C01BE85FB}"/>
                </a:ext>
              </a:extLst>
            </p:cNvPr>
            <p:cNvSpPr/>
            <p:nvPr/>
          </p:nvSpPr>
          <p:spPr>
            <a:xfrm>
              <a:off x="3083199" y="2037715"/>
              <a:ext cx="19050" cy="19050"/>
            </a:xfrm>
            <a:custGeom>
              <a:avLst/>
              <a:gdLst>
                <a:gd name="connsiteX0" fmla="*/ 11906 w 19050"/>
                <a:gd name="connsiteY0" fmla="*/ 22860 h 19050"/>
                <a:gd name="connsiteX1" fmla="*/ 23813 w 19050"/>
                <a:gd name="connsiteY1" fmla="*/ 11430 h 19050"/>
                <a:gd name="connsiteX2" fmla="*/ 11906 w 19050"/>
                <a:gd name="connsiteY2" fmla="*/ 0 h 19050"/>
                <a:gd name="connsiteX3" fmla="*/ 0 w 19050"/>
                <a:gd name="connsiteY3" fmla="*/ 11430 h 19050"/>
                <a:gd name="connsiteX4" fmla="*/ 11906 w 19050"/>
                <a:gd name="connsiteY4" fmla="*/ 22860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11906" y="22860"/>
                  </a:moveTo>
                  <a:cubicBezTo>
                    <a:pt x="18479" y="22860"/>
                    <a:pt x="23813" y="17717"/>
                    <a:pt x="23813" y="11430"/>
                  </a:cubicBezTo>
                  <a:cubicBezTo>
                    <a:pt x="23813" y="5144"/>
                    <a:pt x="18479" y="0"/>
                    <a:pt x="11906" y="0"/>
                  </a:cubicBezTo>
                  <a:cubicBezTo>
                    <a:pt x="5334" y="0"/>
                    <a:pt x="0" y="5144"/>
                    <a:pt x="0" y="11430"/>
                  </a:cubicBezTo>
                  <a:cubicBezTo>
                    <a:pt x="0" y="17717"/>
                    <a:pt x="5334" y="22860"/>
                    <a:pt x="11906" y="22860"/>
                  </a:cubicBezTo>
                  <a:close/>
                </a:path>
              </a:pathLst>
            </a:custGeom>
            <a:noFill/>
            <a:ln w="15875" cap="rnd">
              <a:solidFill>
                <a:schemeClr val="tx2"/>
              </a:solidFill>
              <a:prstDash val="solid"/>
              <a:round/>
            </a:ln>
          </p:spPr>
          <p:txBody>
            <a:bodyPr rtlCol="0" anchor="ctr"/>
            <a:lstStyle/>
            <a:p>
              <a:endParaRPr lang="en-GB"/>
            </a:p>
          </p:txBody>
        </p:sp>
        <p:sp>
          <p:nvSpPr>
            <p:cNvPr id="193" name="Freeform: Shape 192">
              <a:extLst>
                <a:ext uri="{FF2B5EF4-FFF2-40B4-BE49-F238E27FC236}">
                  <a16:creationId xmlns:a16="http://schemas.microsoft.com/office/drawing/2014/main" id="{7BC21151-FE70-E3C8-CEC1-F495A6BAC7F9}"/>
                </a:ext>
              </a:extLst>
            </p:cNvPr>
            <p:cNvSpPr/>
            <p:nvPr/>
          </p:nvSpPr>
          <p:spPr>
            <a:xfrm>
              <a:off x="3071293" y="1975422"/>
              <a:ext cx="47625" cy="28575"/>
            </a:xfrm>
            <a:custGeom>
              <a:avLst/>
              <a:gdLst>
                <a:gd name="connsiteX0" fmla="*/ 47625 w 47625"/>
                <a:gd name="connsiteY0" fmla="*/ 22860 h 28575"/>
                <a:gd name="connsiteX1" fmla="*/ 23813 w 47625"/>
                <a:gd name="connsiteY1" fmla="*/ 0 h 28575"/>
                <a:gd name="connsiteX2" fmla="*/ 0 w 47625"/>
                <a:gd name="connsiteY2" fmla="*/ 22860 h 28575"/>
                <a:gd name="connsiteX3" fmla="*/ 0 w 47625"/>
                <a:gd name="connsiteY3" fmla="*/ 36576 h 28575"/>
                <a:gd name="connsiteX4" fmla="*/ 47625 w 47625"/>
                <a:gd name="connsiteY4" fmla="*/ 36576 h 28575"/>
                <a:gd name="connsiteX5" fmla="*/ 47625 w 47625"/>
                <a:gd name="connsiteY5" fmla="*/ 2286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 h="28575">
                  <a:moveTo>
                    <a:pt x="47625" y="22860"/>
                  </a:moveTo>
                  <a:cubicBezTo>
                    <a:pt x="47625" y="10192"/>
                    <a:pt x="36957" y="0"/>
                    <a:pt x="23813" y="0"/>
                  </a:cubicBezTo>
                  <a:cubicBezTo>
                    <a:pt x="10668" y="0"/>
                    <a:pt x="0" y="10192"/>
                    <a:pt x="0" y="22860"/>
                  </a:cubicBezTo>
                  <a:lnTo>
                    <a:pt x="0" y="36576"/>
                  </a:lnTo>
                  <a:lnTo>
                    <a:pt x="47625" y="36576"/>
                  </a:lnTo>
                  <a:lnTo>
                    <a:pt x="47625" y="22860"/>
                  </a:lnTo>
                  <a:close/>
                </a:path>
              </a:pathLst>
            </a:custGeom>
            <a:noFill/>
            <a:ln w="15875" cap="rnd">
              <a:solidFill>
                <a:schemeClr val="tx2"/>
              </a:solidFill>
              <a:prstDash val="solid"/>
              <a:round/>
            </a:ln>
          </p:spPr>
          <p:txBody>
            <a:bodyPr rtlCol="0" anchor="ctr"/>
            <a:lstStyle/>
            <a:p>
              <a:endParaRPr lang="en-GB"/>
            </a:p>
          </p:txBody>
        </p:sp>
      </p:grpSp>
      <p:grpSp>
        <p:nvGrpSpPr>
          <p:cNvPr id="207" name="Group 206">
            <a:extLst>
              <a:ext uri="{FF2B5EF4-FFF2-40B4-BE49-F238E27FC236}">
                <a16:creationId xmlns:a16="http://schemas.microsoft.com/office/drawing/2014/main" id="{861EE2F7-763D-B403-6548-3478D8D67A4B}"/>
              </a:ext>
              <a:ext uri="{C183D7F6-B498-43B3-948B-1728B52AA6E4}">
                <adec:decorative xmlns:adec="http://schemas.microsoft.com/office/drawing/2017/decorative" val="1"/>
              </a:ext>
            </a:extLst>
          </p:cNvPr>
          <p:cNvGrpSpPr/>
          <p:nvPr/>
        </p:nvGrpSpPr>
        <p:grpSpPr>
          <a:xfrm>
            <a:off x="3611757" y="5006749"/>
            <a:ext cx="219075" cy="219075"/>
            <a:chOff x="6158021" y="4278328"/>
            <a:chExt cx="219075" cy="219075"/>
          </a:xfrm>
        </p:grpSpPr>
        <p:sp>
          <p:nvSpPr>
            <p:cNvPr id="209" name="Freeform: Shape 208">
              <a:extLst>
                <a:ext uri="{FF2B5EF4-FFF2-40B4-BE49-F238E27FC236}">
                  <a16:creationId xmlns:a16="http://schemas.microsoft.com/office/drawing/2014/main" id="{3B1ECA87-3C91-E86D-5884-C1A256879C41}"/>
                </a:ext>
              </a:extLst>
            </p:cNvPr>
            <p:cNvSpPr/>
            <p:nvPr/>
          </p:nvSpPr>
          <p:spPr>
            <a:xfrm>
              <a:off x="6158021" y="4278328"/>
              <a:ext cx="219075" cy="219075"/>
            </a:xfrm>
            <a:custGeom>
              <a:avLst/>
              <a:gdLst>
                <a:gd name="connsiteX0" fmla="*/ 109538 w 219075"/>
                <a:gd name="connsiteY0" fmla="*/ 219075 h 219075"/>
                <a:gd name="connsiteX1" fmla="*/ 219075 w 219075"/>
                <a:gd name="connsiteY1" fmla="*/ 109538 h 219075"/>
                <a:gd name="connsiteX2" fmla="*/ 109538 w 219075"/>
                <a:gd name="connsiteY2" fmla="*/ 0 h 219075"/>
                <a:gd name="connsiteX3" fmla="*/ 0 w 219075"/>
                <a:gd name="connsiteY3" fmla="*/ 109538 h 219075"/>
                <a:gd name="connsiteX4" fmla="*/ 109538 w 219075"/>
                <a:gd name="connsiteY4" fmla="*/ 219075 h 219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75" h="219075">
                  <a:moveTo>
                    <a:pt x="109538" y="219075"/>
                  </a:moveTo>
                  <a:cubicBezTo>
                    <a:pt x="170497" y="219075"/>
                    <a:pt x="219075" y="170498"/>
                    <a:pt x="219075" y="109538"/>
                  </a:cubicBezTo>
                  <a:cubicBezTo>
                    <a:pt x="219075" y="48578"/>
                    <a:pt x="170497" y="0"/>
                    <a:pt x="109538" y="0"/>
                  </a:cubicBezTo>
                  <a:cubicBezTo>
                    <a:pt x="48578" y="0"/>
                    <a:pt x="0" y="48578"/>
                    <a:pt x="0" y="109538"/>
                  </a:cubicBezTo>
                  <a:cubicBezTo>
                    <a:pt x="0" y="170498"/>
                    <a:pt x="49530" y="219075"/>
                    <a:pt x="109538" y="219075"/>
                  </a:cubicBezTo>
                  <a:close/>
                </a:path>
              </a:pathLst>
            </a:custGeom>
            <a:noFill/>
            <a:ln w="15875" cap="rnd">
              <a:solidFill>
                <a:schemeClr val="tx2"/>
              </a:solidFill>
              <a:prstDash val="solid"/>
              <a:round/>
            </a:ln>
          </p:spPr>
          <p:txBody>
            <a:bodyPr rtlCol="0" anchor="ctr"/>
            <a:lstStyle/>
            <a:p>
              <a:endParaRPr lang="en-GB"/>
            </a:p>
          </p:txBody>
        </p:sp>
        <p:sp>
          <p:nvSpPr>
            <p:cNvPr id="210" name="Freeform: Shape 209">
              <a:extLst>
                <a:ext uri="{FF2B5EF4-FFF2-40B4-BE49-F238E27FC236}">
                  <a16:creationId xmlns:a16="http://schemas.microsoft.com/office/drawing/2014/main" id="{940C41D9-0A8E-50C9-DD38-3947D9A9153E}"/>
                </a:ext>
              </a:extLst>
            </p:cNvPr>
            <p:cNvSpPr/>
            <p:nvPr/>
          </p:nvSpPr>
          <p:spPr>
            <a:xfrm>
              <a:off x="6190405" y="4309760"/>
              <a:ext cx="152400" cy="152400"/>
            </a:xfrm>
            <a:custGeom>
              <a:avLst/>
              <a:gdLst>
                <a:gd name="connsiteX0" fmla="*/ 0 w 152400"/>
                <a:gd name="connsiteY0" fmla="*/ 155258 h 152400"/>
                <a:gd name="connsiteX1" fmla="*/ 155258 w 152400"/>
                <a:gd name="connsiteY1" fmla="*/ 0 h 152400"/>
              </a:gdLst>
              <a:ahLst/>
              <a:cxnLst>
                <a:cxn ang="0">
                  <a:pos x="connsiteX0" y="connsiteY0"/>
                </a:cxn>
                <a:cxn ang="0">
                  <a:pos x="connsiteX1" y="connsiteY1"/>
                </a:cxn>
              </a:cxnLst>
              <a:rect l="l" t="t" r="r" b="b"/>
              <a:pathLst>
                <a:path w="152400" h="152400">
                  <a:moveTo>
                    <a:pt x="0" y="155258"/>
                  </a:moveTo>
                  <a:lnTo>
                    <a:pt x="155258" y="0"/>
                  </a:lnTo>
                </a:path>
              </a:pathLst>
            </a:custGeom>
            <a:noFill/>
            <a:ln w="15875" cap="rnd">
              <a:solidFill>
                <a:schemeClr val="tx2"/>
              </a:solidFill>
              <a:prstDash val="solid"/>
              <a:round/>
            </a:ln>
          </p:spPr>
          <p:txBody>
            <a:bodyPr rtlCol="0" anchor="ctr"/>
            <a:lstStyle/>
            <a:p>
              <a:endParaRPr lang="en-GB"/>
            </a:p>
          </p:txBody>
        </p:sp>
      </p:grpSp>
      <p:grpSp>
        <p:nvGrpSpPr>
          <p:cNvPr id="211" name="Group 210">
            <a:extLst>
              <a:ext uri="{FF2B5EF4-FFF2-40B4-BE49-F238E27FC236}">
                <a16:creationId xmlns:a16="http://schemas.microsoft.com/office/drawing/2014/main" id="{DCACB4C6-FDAC-E64E-D4C2-97E1E4EFFC83}"/>
              </a:ext>
              <a:ext uri="{C183D7F6-B498-43B3-948B-1728B52AA6E4}">
                <adec:decorative xmlns:adec="http://schemas.microsoft.com/office/drawing/2017/decorative" val="1"/>
              </a:ext>
            </a:extLst>
          </p:cNvPr>
          <p:cNvGrpSpPr/>
          <p:nvPr/>
        </p:nvGrpSpPr>
        <p:grpSpPr>
          <a:xfrm>
            <a:off x="6418649" y="3534839"/>
            <a:ext cx="301240" cy="302286"/>
            <a:chOff x="4326689" y="4370388"/>
            <a:chExt cx="219075" cy="219836"/>
          </a:xfrm>
        </p:grpSpPr>
        <p:sp>
          <p:nvSpPr>
            <p:cNvPr id="213" name="Freeform: Shape 212">
              <a:extLst>
                <a:ext uri="{FF2B5EF4-FFF2-40B4-BE49-F238E27FC236}">
                  <a16:creationId xmlns:a16="http://schemas.microsoft.com/office/drawing/2014/main" id="{4F2B095F-F797-0A4A-9EB1-A95139D7AC42}"/>
                </a:ext>
              </a:extLst>
            </p:cNvPr>
            <p:cNvSpPr/>
            <p:nvPr/>
          </p:nvSpPr>
          <p:spPr>
            <a:xfrm>
              <a:off x="4408985" y="4544123"/>
              <a:ext cx="9525" cy="28575"/>
            </a:xfrm>
            <a:custGeom>
              <a:avLst/>
              <a:gdLst>
                <a:gd name="connsiteX0" fmla="*/ 0 w 9525"/>
                <a:gd name="connsiteY0" fmla="*/ 36576 h 28575"/>
                <a:gd name="connsiteX1" fmla="*/ 12954 w 9525"/>
                <a:gd name="connsiteY1" fmla="*/ 0 h 28575"/>
              </a:gdLst>
              <a:ahLst/>
              <a:cxnLst>
                <a:cxn ang="0">
                  <a:pos x="connsiteX0" y="connsiteY0"/>
                </a:cxn>
                <a:cxn ang="0">
                  <a:pos x="connsiteX1" y="connsiteY1"/>
                </a:cxn>
              </a:cxnLst>
              <a:rect l="l" t="t" r="r" b="b"/>
              <a:pathLst>
                <a:path w="9525" h="28575">
                  <a:moveTo>
                    <a:pt x="0" y="36576"/>
                  </a:moveTo>
                  <a:cubicBezTo>
                    <a:pt x="7906" y="25813"/>
                    <a:pt x="12382" y="13145"/>
                    <a:pt x="12954" y="0"/>
                  </a:cubicBezTo>
                </a:path>
              </a:pathLst>
            </a:custGeom>
            <a:noFill/>
            <a:ln w="15875" cap="rnd">
              <a:solidFill>
                <a:schemeClr val="tx2"/>
              </a:solidFill>
              <a:prstDash val="solid"/>
              <a:round/>
            </a:ln>
          </p:spPr>
          <p:txBody>
            <a:bodyPr rtlCol="0" anchor="ctr"/>
            <a:lstStyle/>
            <a:p>
              <a:endParaRPr lang="en-GB"/>
            </a:p>
          </p:txBody>
        </p:sp>
        <p:sp>
          <p:nvSpPr>
            <p:cNvPr id="214" name="Freeform: Shape 213">
              <a:extLst>
                <a:ext uri="{FF2B5EF4-FFF2-40B4-BE49-F238E27FC236}">
                  <a16:creationId xmlns:a16="http://schemas.microsoft.com/office/drawing/2014/main" id="{B73BF4E0-76AB-4515-5FE8-E97D0E211770}"/>
                </a:ext>
              </a:extLst>
            </p:cNvPr>
            <p:cNvSpPr/>
            <p:nvPr/>
          </p:nvSpPr>
          <p:spPr>
            <a:xfrm>
              <a:off x="4450514" y="4544123"/>
              <a:ext cx="9525" cy="28575"/>
            </a:xfrm>
            <a:custGeom>
              <a:avLst/>
              <a:gdLst>
                <a:gd name="connsiteX0" fmla="*/ 12954 w 9525"/>
                <a:gd name="connsiteY0" fmla="*/ 36576 h 28575"/>
                <a:gd name="connsiteX1" fmla="*/ 0 w 9525"/>
                <a:gd name="connsiteY1" fmla="*/ 0 h 28575"/>
              </a:gdLst>
              <a:ahLst/>
              <a:cxnLst>
                <a:cxn ang="0">
                  <a:pos x="connsiteX0" y="connsiteY0"/>
                </a:cxn>
                <a:cxn ang="0">
                  <a:pos x="connsiteX1" y="connsiteY1"/>
                </a:cxn>
              </a:cxnLst>
              <a:rect l="l" t="t" r="r" b="b"/>
              <a:pathLst>
                <a:path w="9525" h="28575">
                  <a:moveTo>
                    <a:pt x="12954" y="36576"/>
                  </a:moveTo>
                  <a:cubicBezTo>
                    <a:pt x="5048" y="25813"/>
                    <a:pt x="571" y="13145"/>
                    <a:pt x="0" y="0"/>
                  </a:cubicBezTo>
                </a:path>
              </a:pathLst>
            </a:custGeom>
            <a:noFill/>
            <a:ln w="15875" cap="rnd">
              <a:solidFill>
                <a:schemeClr val="tx2"/>
              </a:solidFill>
              <a:prstDash val="solid"/>
              <a:round/>
            </a:ln>
          </p:spPr>
          <p:txBody>
            <a:bodyPr rtlCol="0" anchor="ctr"/>
            <a:lstStyle/>
            <a:p>
              <a:endParaRPr lang="en-GB"/>
            </a:p>
          </p:txBody>
        </p:sp>
        <p:sp>
          <p:nvSpPr>
            <p:cNvPr id="216" name="Freeform: Shape 215">
              <a:extLst>
                <a:ext uri="{FF2B5EF4-FFF2-40B4-BE49-F238E27FC236}">
                  <a16:creationId xmlns:a16="http://schemas.microsoft.com/office/drawing/2014/main" id="{DE84F14D-9315-1C82-C8B0-8C0B7D8E52B7}"/>
                </a:ext>
              </a:extLst>
            </p:cNvPr>
            <p:cNvSpPr/>
            <p:nvPr/>
          </p:nvSpPr>
          <p:spPr>
            <a:xfrm>
              <a:off x="4393364" y="4580699"/>
              <a:ext cx="85725" cy="9525"/>
            </a:xfrm>
            <a:custGeom>
              <a:avLst/>
              <a:gdLst>
                <a:gd name="connsiteX0" fmla="*/ 0 w 85725"/>
                <a:gd name="connsiteY0" fmla="*/ 0 h 0"/>
                <a:gd name="connsiteX1" fmla="*/ 85725 w 85725"/>
                <a:gd name="connsiteY1" fmla="*/ 0 h 0"/>
              </a:gdLst>
              <a:ahLst/>
              <a:cxnLst>
                <a:cxn ang="0">
                  <a:pos x="connsiteX0" y="connsiteY0"/>
                </a:cxn>
                <a:cxn ang="0">
                  <a:pos x="connsiteX1" y="connsiteY1"/>
                </a:cxn>
              </a:cxnLst>
              <a:rect l="l" t="t" r="r" b="b"/>
              <a:pathLst>
                <a:path w="85725">
                  <a:moveTo>
                    <a:pt x="0" y="0"/>
                  </a:moveTo>
                  <a:lnTo>
                    <a:pt x="85725" y="0"/>
                  </a:lnTo>
                </a:path>
              </a:pathLst>
            </a:custGeom>
            <a:noFill/>
            <a:ln w="15875" cap="rnd">
              <a:solidFill>
                <a:schemeClr val="tx2"/>
              </a:solidFill>
              <a:prstDash val="solid"/>
              <a:round/>
            </a:ln>
          </p:spPr>
          <p:txBody>
            <a:bodyPr rtlCol="0" anchor="ctr"/>
            <a:lstStyle/>
            <a:p>
              <a:endParaRPr lang="en-GB"/>
            </a:p>
          </p:txBody>
        </p:sp>
        <p:sp>
          <p:nvSpPr>
            <p:cNvPr id="217" name="Freeform: Shape 216">
              <a:extLst>
                <a:ext uri="{FF2B5EF4-FFF2-40B4-BE49-F238E27FC236}">
                  <a16:creationId xmlns:a16="http://schemas.microsoft.com/office/drawing/2014/main" id="{55369EA5-DA76-0DD3-DA7E-3F80F0F41294}"/>
                </a:ext>
              </a:extLst>
            </p:cNvPr>
            <p:cNvSpPr/>
            <p:nvPr/>
          </p:nvSpPr>
          <p:spPr>
            <a:xfrm>
              <a:off x="4326689" y="4516691"/>
              <a:ext cx="219075" cy="9525"/>
            </a:xfrm>
            <a:custGeom>
              <a:avLst/>
              <a:gdLst>
                <a:gd name="connsiteX0" fmla="*/ 0 w 219075"/>
                <a:gd name="connsiteY0" fmla="*/ 0 h 0"/>
                <a:gd name="connsiteX1" fmla="*/ 219075 w 219075"/>
                <a:gd name="connsiteY1" fmla="*/ 0 h 0"/>
              </a:gdLst>
              <a:ahLst/>
              <a:cxnLst>
                <a:cxn ang="0">
                  <a:pos x="connsiteX0" y="connsiteY0"/>
                </a:cxn>
                <a:cxn ang="0">
                  <a:pos x="connsiteX1" y="connsiteY1"/>
                </a:cxn>
              </a:cxnLst>
              <a:rect l="l" t="t" r="r" b="b"/>
              <a:pathLst>
                <a:path w="219075">
                  <a:moveTo>
                    <a:pt x="0" y="0"/>
                  </a:moveTo>
                  <a:lnTo>
                    <a:pt x="219075" y="0"/>
                  </a:lnTo>
                </a:path>
              </a:pathLst>
            </a:custGeom>
            <a:noFill/>
            <a:ln w="15875" cap="rnd">
              <a:solidFill>
                <a:schemeClr val="tx2"/>
              </a:solidFill>
              <a:prstDash val="solid"/>
              <a:round/>
            </a:ln>
          </p:spPr>
          <p:txBody>
            <a:bodyPr rtlCol="0" anchor="ctr"/>
            <a:lstStyle/>
            <a:p>
              <a:endParaRPr lang="en-GB"/>
            </a:p>
          </p:txBody>
        </p:sp>
        <p:sp>
          <p:nvSpPr>
            <p:cNvPr id="218" name="Freeform: Shape 217">
              <a:extLst>
                <a:ext uri="{FF2B5EF4-FFF2-40B4-BE49-F238E27FC236}">
                  <a16:creationId xmlns:a16="http://schemas.microsoft.com/office/drawing/2014/main" id="{2D119E22-DD24-69D1-AE06-F604DC884356}"/>
                </a:ext>
              </a:extLst>
            </p:cNvPr>
            <p:cNvSpPr/>
            <p:nvPr/>
          </p:nvSpPr>
          <p:spPr>
            <a:xfrm>
              <a:off x="4326689" y="4370388"/>
              <a:ext cx="219075" cy="171450"/>
            </a:xfrm>
            <a:custGeom>
              <a:avLst/>
              <a:gdLst>
                <a:gd name="connsiteX0" fmla="*/ 0 w 219075"/>
                <a:gd name="connsiteY0" fmla="*/ 9525 h 171450"/>
                <a:gd name="connsiteX1" fmla="*/ 9525 w 219075"/>
                <a:gd name="connsiteY1" fmla="*/ 0 h 171450"/>
                <a:gd name="connsiteX2" fmla="*/ 209550 w 219075"/>
                <a:gd name="connsiteY2" fmla="*/ 0 h 171450"/>
                <a:gd name="connsiteX3" fmla="*/ 219075 w 219075"/>
                <a:gd name="connsiteY3" fmla="*/ 9525 h 171450"/>
                <a:gd name="connsiteX4" fmla="*/ 219075 w 219075"/>
                <a:gd name="connsiteY4" fmla="*/ 164211 h 171450"/>
                <a:gd name="connsiteX5" fmla="*/ 209550 w 219075"/>
                <a:gd name="connsiteY5" fmla="*/ 173736 h 171450"/>
                <a:gd name="connsiteX6" fmla="*/ 9525 w 219075"/>
                <a:gd name="connsiteY6" fmla="*/ 173736 h 171450"/>
                <a:gd name="connsiteX7" fmla="*/ 0 w 219075"/>
                <a:gd name="connsiteY7" fmla="*/ 164211 h 171450"/>
                <a:gd name="connsiteX8" fmla="*/ 0 w 219075"/>
                <a:gd name="connsiteY8" fmla="*/ 9525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75" h="171450">
                  <a:moveTo>
                    <a:pt x="0" y="9525"/>
                  </a:moveTo>
                  <a:cubicBezTo>
                    <a:pt x="0" y="4286"/>
                    <a:pt x="4286" y="0"/>
                    <a:pt x="9525" y="0"/>
                  </a:cubicBezTo>
                  <a:lnTo>
                    <a:pt x="209550" y="0"/>
                  </a:lnTo>
                  <a:cubicBezTo>
                    <a:pt x="214789" y="0"/>
                    <a:pt x="219075" y="4286"/>
                    <a:pt x="219075" y="9525"/>
                  </a:cubicBezTo>
                  <a:lnTo>
                    <a:pt x="219075" y="164211"/>
                  </a:lnTo>
                  <a:cubicBezTo>
                    <a:pt x="219075" y="169450"/>
                    <a:pt x="214789" y="173736"/>
                    <a:pt x="209550" y="173736"/>
                  </a:cubicBezTo>
                  <a:lnTo>
                    <a:pt x="9525" y="173736"/>
                  </a:lnTo>
                  <a:cubicBezTo>
                    <a:pt x="4286" y="173736"/>
                    <a:pt x="0" y="169450"/>
                    <a:pt x="0" y="164211"/>
                  </a:cubicBezTo>
                  <a:lnTo>
                    <a:pt x="0" y="9525"/>
                  </a:lnTo>
                  <a:close/>
                </a:path>
              </a:pathLst>
            </a:custGeom>
            <a:noFill/>
            <a:ln w="15875" cap="rnd">
              <a:solidFill>
                <a:schemeClr val="tx2"/>
              </a:solidFill>
              <a:prstDash val="solid"/>
              <a:round/>
            </a:ln>
          </p:spPr>
          <p:txBody>
            <a:bodyPr rtlCol="0" anchor="ctr"/>
            <a:lstStyle/>
            <a:p>
              <a:endParaRPr lang="en-GB"/>
            </a:p>
          </p:txBody>
        </p:sp>
        <p:sp>
          <p:nvSpPr>
            <p:cNvPr id="219" name="Freeform: Shape 218">
              <a:extLst>
                <a:ext uri="{FF2B5EF4-FFF2-40B4-BE49-F238E27FC236}">
                  <a16:creationId xmlns:a16="http://schemas.microsoft.com/office/drawing/2014/main" id="{C60A04D2-9363-E1D0-B4A0-6AC681F1C210}"/>
                </a:ext>
              </a:extLst>
            </p:cNvPr>
            <p:cNvSpPr/>
            <p:nvPr/>
          </p:nvSpPr>
          <p:spPr>
            <a:xfrm>
              <a:off x="4417177" y="4416108"/>
              <a:ext cx="66675" cy="38100"/>
            </a:xfrm>
            <a:custGeom>
              <a:avLst/>
              <a:gdLst>
                <a:gd name="connsiteX0" fmla="*/ 66675 w 66675"/>
                <a:gd name="connsiteY0" fmla="*/ 0 h 38100"/>
                <a:gd name="connsiteX1" fmla="*/ 19050 w 66675"/>
                <a:gd name="connsiteY1" fmla="*/ 45720 h 38100"/>
                <a:gd name="connsiteX2" fmla="*/ 0 w 66675"/>
                <a:gd name="connsiteY2" fmla="*/ 27432 h 38100"/>
              </a:gdLst>
              <a:ahLst/>
              <a:cxnLst>
                <a:cxn ang="0">
                  <a:pos x="connsiteX0" y="connsiteY0"/>
                </a:cxn>
                <a:cxn ang="0">
                  <a:pos x="connsiteX1" y="connsiteY1"/>
                </a:cxn>
                <a:cxn ang="0">
                  <a:pos x="connsiteX2" y="connsiteY2"/>
                </a:cxn>
              </a:cxnLst>
              <a:rect l="l" t="t" r="r" b="b"/>
              <a:pathLst>
                <a:path w="66675" h="38100">
                  <a:moveTo>
                    <a:pt x="66675" y="0"/>
                  </a:moveTo>
                  <a:lnTo>
                    <a:pt x="19050" y="45720"/>
                  </a:lnTo>
                  <a:lnTo>
                    <a:pt x="0" y="27432"/>
                  </a:lnTo>
                </a:path>
              </a:pathLst>
            </a:custGeom>
            <a:noFill/>
            <a:ln w="15875" cap="rnd">
              <a:solidFill>
                <a:schemeClr val="tx2"/>
              </a:solidFill>
              <a:prstDash val="solid"/>
              <a:round/>
            </a:ln>
          </p:spPr>
          <p:txBody>
            <a:bodyPr rtlCol="0" anchor="ctr"/>
            <a:lstStyle/>
            <a:p>
              <a:endParaRPr lang="en-GB"/>
            </a:p>
          </p:txBody>
        </p:sp>
        <p:sp>
          <p:nvSpPr>
            <p:cNvPr id="220" name="Freeform: Shape 219">
              <a:extLst>
                <a:ext uri="{FF2B5EF4-FFF2-40B4-BE49-F238E27FC236}">
                  <a16:creationId xmlns:a16="http://schemas.microsoft.com/office/drawing/2014/main" id="{CE28CF3A-4604-CAC1-70ED-6A2E7182FADD}"/>
                </a:ext>
              </a:extLst>
            </p:cNvPr>
            <p:cNvSpPr/>
            <p:nvPr/>
          </p:nvSpPr>
          <p:spPr>
            <a:xfrm>
              <a:off x="4393303" y="4406938"/>
              <a:ext cx="85725" cy="76200"/>
            </a:xfrm>
            <a:custGeom>
              <a:avLst/>
              <a:gdLst>
                <a:gd name="connsiteX0" fmla="*/ 85786 w 85725"/>
                <a:gd name="connsiteY0" fmla="*/ 41174 h 76200"/>
                <a:gd name="connsiteX1" fmla="*/ 54640 w 85725"/>
                <a:gd name="connsiteY1" fmla="*/ 80702 h 76200"/>
                <a:gd name="connsiteX2" fmla="*/ 6443 w 85725"/>
                <a:gd name="connsiteY2" fmla="*/ 62795 h 76200"/>
                <a:gd name="connsiteX3" fmla="*/ 11206 w 85725"/>
                <a:gd name="connsiteY3" fmla="*/ 13456 h 76200"/>
                <a:gd name="connsiteX4" fmla="*/ 61974 w 85725"/>
                <a:gd name="connsiteY4" fmla="*/ 4312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76200">
                  <a:moveTo>
                    <a:pt x="85786" y="41174"/>
                  </a:moveTo>
                  <a:cubicBezTo>
                    <a:pt x="85786" y="59557"/>
                    <a:pt x="73118" y="75749"/>
                    <a:pt x="54640" y="80702"/>
                  </a:cubicBezTo>
                  <a:cubicBezTo>
                    <a:pt x="36256" y="85751"/>
                    <a:pt x="16540" y="78416"/>
                    <a:pt x="6443" y="62795"/>
                  </a:cubicBezTo>
                  <a:cubicBezTo>
                    <a:pt x="-3653" y="47174"/>
                    <a:pt x="-1748" y="26981"/>
                    <a:pt x="11206" y="13456"/>
                  </a:cubicBezTo>
                  <a:cubicBezTo>
                    <a:pt x="24064" y="-165"/>
                    <a:pt x="44829" y="-3880"/>
                    <a:pt x="61974" y="4312"/>
                  </a:cubicBezTo>
                </a:path>
              </a:pathLst>
            </a:custGeom>
            <a:noFill/>
            <a:ln w="15875" cap="rnd">
              <a:solidFill>
                <a:schemeClr val="tx2"/>
              </a:solidFill>
              <a:prstDash val="solid"/>
              <a:round/>
            </a:ln>
          </p:spPr>
          <p:txBody>
            <a:bodyPr rtlCol="0" anchor="ctr"/>
            <a:lstStyle/>
            <a:p>
              <a:endParaRPr lang="en-GB"/>
            </a:p>
          </p:txBody>
        </p:sp>
      </p:grpSp>
      <p:grpSp>
        <p:nvGrpSpPr>
          <p:cNvPr id="224" name="Group 223">
            <a:extLst>
              <a:ext uri="{FF2B5EF4-FFF2-40B4-BE49-F238E27FC236}">
                <a16:creationId xmlns:a16="http://schemas.microsoft.com/office/drawing/2014/main" id="{E18BBC5C-BDF0-1305-AB8E-AD32F94EC905}"/>
              </a:ext>
              <a:ext uri="{C183D7F6-B498-43B3-948B-1728B52AA6E4}">
                <adec:decorative xmlns:adec="http://schemas.microsoft.com/office/drawing/2017/decorative" val="1"/>
              </a:ext>
            </a:extLst>
          </p:cNvPr>
          <p:cNvGrpSpPr/>
          <p:nvPr/>
        </p:nvGrpSpPr>
        <p:grpSpPr>
          <a:xfrm>
            <a:off x="9273768" y="3542506"/>
            <a:ext cx="286952" cy="286952"/>
            <a:chOff x="2971800" y="4111626"/>
            <a:chExt cx="219075" cy="219075"/>
          </a:xfrm>
        </p:grpSpPr>
        <p:sp>
          <p:nvSpPr>
            <p:cNvPr id="225" name="Freeform: Shape 224">
              <a:extLst>
                <a:ext uri="{FF2B5EF4-FFF2-40B4-BE49-F238E27FC236}">
                  <a16:creationId xmlns:a16="http://schemas.microsoft.com/office/drawing/2014/main" id="{4C2E9E49-E5CE-3E3E-937F-E30DBE7A2D17}"/>
                </a:ext>
              </a:extLst>
            </p:cNvPr>
            <p:cNvSpPr/>
            <p:nvPr/>
          </p:nvSpPr>
          <p:spPr>
            <a:xfrm>
              <a:off x="2971800" y="4111626"/>
              <a:ext cx="219075" cy="161925"/>
            </a:xfrm>
            <a:custGeom>
              <a:avLst/>
              <a:gdLst>
                <a:gd name="connsiteX0" fmla="*/ 57150 w 219075"/>
                <a:gd name="connsiteY0" fmla="*/ 161925 h 161925"/>
                <a:gd name="connsiteX1" fmla="*/ 19050 w 219075"/>
                <a:gd name="connsiteY1" fmla="*/ 161925 h 161925"/>
                <a:gd name="connsiteX2" fmla="*/ 0 w 219075"/>
                <a:gd name="connsiteY2" fmla="*/ 142875 h 161925"/>
                <a:gd name="connsiteX3" fmla="*/ 0 w 219075"/>
                <a:gd name="connsiteY3" fmla="*/ 19050 h 161925"/>
                <a:gd name="connsiteX4" fmla="*/ 19050 w 219075"/>
                <a:gd name="connsiteY4" fmla="*/ 0 h 161925"/>
                <a:gd name="connsiteX5" fmla="*/ 200025 w 219075"/>
                <a:gd name="connsiteY5" fmla="*/ 0 h 161925"/>
                <a:gd name="connsiteX6" fmla="*/ 219075 w 219075"/>
                <a:gd name="connsiteY6" fmla="*/ 19050 h 161925"/>
                <a:gd name="connsiteX7" fmla="*/ 219075 w 219075"/>
                <a:gd name="connsiteY7" fmla="*/ 138113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075" h="161925">
                  <a:moveTo>
                    <a:pt x="57150" y="161925"/>
                  </a:moveTo>
                  <a:lnTo>
                    <a:pt x="19050" y="161925"/>
                  </a:lnTo>
                  <a:cubicBezTo>
                    <a:pt x="8572" y="161925"/>
                    <a:pt x="0" y="153353"/>
                    <a:pt x="0" y="142875"/>
                  </a:cubicBezTo>
                  <a:lnTo>
                    <a:pt x="0" y="19050"/>
                  </a:lnTo>
                  <a:cubicBezTo>
                    <a:pt x="0" y="8573"/>
                    <a:pt x="8572" y="0"/>
                    <a:pt x="19050" y="0"/>
                  </a:cubicBezTo>
                  <a:lnTo>
                    <a:pt x="200025" y="0"/>
                  </a:lnTo>
                  <a:cubicBezTo>
                    <a:pt x="210503" y="0"/>
                    <a:pt x="219075" y="8573"/>
                    <a:pt x="219075" y="19050"/>
                  </a:cubicBezTo>
                  <a:lnTo>
                    <a:pt x="219075" y="138113"/>
                  </a:lnTo>
                </a:path>
              </a:pathLst>
            </a:custGeom>
            <a:noFill/>
            <a:ln w="15875" cap="rnd">
              <a:solidFill>
                <a:schemeClr val="tx2"/>
              </a:solidFill>
              <a:prstDash val="solid"/>
              <a:round/>
            </a:ln>
          </p:spPr>
          <p:txBody>
            <a:bodyPr rtlCol="0" anchor="ctr"/>
            <a:lstStyle/>
            <a:p>
              <a:endParaRPr lang="en-GB"/>
            </a:p>
          </p:txBody>
        </p:sp>
        <p:sp>
          <p:nvSpPr>
            <p:cNvPr id="227" name="Freeform: Shape 226">
              <a:extLst>
                <a:ext uri="{FF2B5EF4-FFF2-40B4-BE49-F238E27FC236}">
                  <a16:creationId xmlns:a16="http://schemas.microsoft.com/office/drawing/2014/main" id="{0E96271F-EB2E-5958-4F75-252A44DA2E61}"/>
                </a:ext>
              </a:extLst>
            </p:cNvPr>
            <p:cNvSpPr/>
            <p:nvPr/>
          </p:nvSpPr>
          <p:spPr>
            <a:xfrm>
              <a:off x="3009900" y="4111626"/>
              <a:ext cx="9525" cy="161925"/>
            </a:xfrm>
            <a:custGeom>
              <a:avLst/>
              <a:gdLst>
                <a:gd name="connsiteX0" fmla="*/ 0 w 0"/>
                <a:gd name="connsiteY0" fmla="*/ 161925 h 161925"/>
                <a:gd name="connsiteX1" fmla="*/ 0 w 0"/>
                <a:gd name="connsiteY1" fmla="*/ 0 h 161925"/>
              </a:gdLst>
              <a:ahLst/>
              <a:cxnLst>
                <a:cxn ang="0">
                  <a:pos x="connsiteX0" y="connsiteY0"/>
                </a:cxn>
                <a:cxn ang="0">
                  <a:pos x="connsiteX1" y="connsiteY1"/>
                </a:cxn>
              </a:cxnLst>
              <a:rect l="l" t="t" r="r" b="b"/>
              <a:pathLst>
                <a:path h="161925">
                  <a:moveTo>
                    <a:pt x="0" y="161925"/>
                  </a:moveTo>
                  <a:lnTo>
                    <a:pt x="0" y="0"/>
                  </a:lnTo>
                </a:path>
              </a:pathLst>
            </a:custGeom>
            <a:noFill/>
            <a:ln w="15875" cap="rnd">
              <a:solidFill>
                <a:schemeClr val="tx2"/>
              </a:solidFill>
              <a:prstDash val="solid"/>
              <a:round/>
            </a:ln>
          </p:spPr>
          <p:txBody>
            <a:bodyPr rtlCol="0" anchor="ctr"/>
            <a:lstStyle/>
            <a:p>
              <a:endParaRPr lang="en-GB"/>
            </a:p>
          </p:txBody>
        </p:sp>
        <p:sp>
          <p:nvSpPr>
            <p:cNvPr id="234" name="Freeform: Shape 233">
              <a:extLst>
                <a:ext uri="{FF2B5EF4-FFF2-40B4-BE49-F238E27FC236}">
                  <a16:creationId xmlns:a16="http://schemas.microsoft.com/office/drawing/2014/main" id="{053E4943-D95B-3A4A-9E35-F03A2C47DFFC}"/>
                </a:ext>
              </a:extLst>
            </p:cNvPr>
            <p:cNvSpPr/>
            <p:nvPr/>
          </p:nvSpPr>
          <p:spPr>
            <a:xfrm>
              <a:off x="2990850" y="4190683"/>
              <a:ext cx="9525" cy="9525"/>
            </a:xfrm>
            <a:custGeom>
              <a:avLst/>
              <a:gdLst>
                <a:gd name="connsiteX0" fmla="*/ 2858 w 0"/>
                <a:gd name="connsiteY0" fmla="*/ 0 h 0"/>
                <a:gd name="connsiteX1" fmla="*/ 2858 w 0"/>
                <a:gd name="connsiteY1" fmla="*/ 0 h 0"/>
                <a:gd name="connsiteX2" fmla="*/ 4763 w 0"/>
                <a:gd name="connsiteY2" fmla="*/ 952 h 0"/>
                <a:gd name="connsiteX3" fmla="*/ 5715 w 0"/>
                <a:gd name="connsiteY3" fmla="*/ 2858 h 0"/>
                <a:gd name="connsiteX4" fmla="*/ 5715 w 0"/>
                <a:gd name="connsiteY4" fmla="*/ 2858 h 0"/>
                <a:gd name="connsiteX5" fmla="*/ 2858 w 0"/>
                <a:gd name="connsiteY5" fmla="*/ 5715 h 0"/>
                <a:gd name="connsiteX6" fmla="*/ 2858 w 0"/>
                <a:gd name="connsiteY6" fmla="*/ 5715 h 0"/>
                <a:gd name="connsiteX7" fmla="*/ 0 w 0"/>
                <a:gd name="connsiteY7" fmla="*/ 2858 h 0"/>
                <a:gd name="connsiteX8" fmla="*/ 0 w 0"/>
                <a:gd name="connsiteY8" fmla="*/ 2858 h 0"/>
                <a:gd name="connsiteX9" fmla="*/ 953 w 0"/>
                <a:gd name="connsiteY9" fmla="*/ 952 h 0"/>
                <a:gd name="connsiteX10" fmla="*/ 2858 w 0"/>
                <a:gd name="connsiteY10"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a:moveTo>
                    <a:pt x="2858" y="0"/>
                  </a:moveTo>
                  <a:lnTo>
                    <a:pt x="2858" y="0"/>
                  </a:lnTo>
                  <a:cubicBezTo>
                    <a:pt x="3810" y="0"/>
                    <a:pt x="3810" y="0"/>
                    <a:pt x="4763" y="952"/>
                  </a:cubicBezTo>
                  <a:cubicBezTo>
                    <a:pt x="4763" y="952"/>
                    <a:pt x="5715" y="1905"/>
                    <a:pt x="5715" y="2858"/>
                  </a:cubicBezTo>
                  <a:lnTo>
                    <a:pt x="5715" y="2858"/>
                  </a:lnTo>
                  <a:cubicBezTo>
                    <a:pt x="5715" y="3810"/>
                    <a:pt x="4763" y="5715"/>
                    <a:pt x="2858" y="5715"/>
                  </a:cubicBezTo>
                  <a:lnTo>
                    <a:pt x="2858" y="5715"/>
                  </a:lnTo>
                  <a:cubicBezTo>
                    <a:pt x="1905" y="5715"/>
                    <a:pt x="0" y="4763"/>
                    <a:pt x="0" y="2858"/>
                  </a:cubicBezTo>
                  <a:lnTo>
                    <a:pt x="0" y="2858"/>
                  </a:lnTo>
                  <a:cubicBezTo>
                    <a:pt x="0" y="1905"/>
                    <a:pt x="0" y="1905"/>
                    <a:pt x="953" y="952"/>
                  </a:cubicBezTo>
                  <a:cubicBezTo>
                    <a:pt x="953" y="0"/>
                    <a:pt x="1905" y="0"/>
                    <a:pt x="2858" y="0"/>
                  </a:cubicBezTo>
                </a:path>
              </a:pathLst>
            </a:custGeom>
            <a:noFill/>
            <a:ln w="15875" cap="rnd">
              <a:solidFill>
                <a:schemeClr val="tx2"/>
              </a:solidFill>
              <a:prstDash val="solid"/>
              <a:round/>
            </a:ln>
          </p:spPr>
          <p:txBody>
            <a:bodyPr rtlCol="0" anchor="ctr"/>
            <a:lstStyle/>
            <a:p>
              <a:endParaRPr lang="en-GB"/>
            </a:p>
          </p:txBody>
        </p:sp>
        <p:sp>
          <p:nvSpPr>
            <p:cNvPr id="235" name="Freeform: Shape 234">
              <a:extLst>
                <a:ext uri="{FF2B5EF4-FFF2-40B4-BE49-F238E27FC236}">
                  <a16:creationId xmlns:a16="http://schemas.microsoft.com/office/drawing/2014/main" id="{076EAF0A-174F-52FF-5AF5-4322F6A44599}"/>
                </a:ext>
              </a:extLst>
            </p:cNvPr>
            <p:cNvSpPr/>
            <p:nvPr/>
          </p:nvSpPr>
          <p:spPr>
            <a:xfrm>
              <a:off x="3048595" y="4187826"/>
              <a:ext cx="133350" cy="142875"/>
            </a:xfrm>
            <a:custGeom>
              <a:avLst/>
              <a:gdLst>
                <a:gd name="connsiteX0" fmla="*/ 39410 w 133350"/>
                <a:gd name="connsiteY0" fmla="*/ 142875 h 142875"/>
                <a:gd name="connsiteX1" fmla="*/ 3215 w 133350"/>
                <a:gd name="connsiteY1" fmla="*/ 99060 h 142875"/>
                <a:gd name="connsiteX2" fmla="*/ 357 w 133350"/>
                <a:gd name="connsiteY2" fmla="*/ 84773 h 142875"/>
                <a:gd name="connsiteX3" fmla="*/ 11787 w 133350"/>
                <a:gd name="connsiteY3" fmla="*/ 75248 h 142875"/>
                <a:gd name="connsiteX4" fmla="*/ 25122 w 133350"/>
                <a:gd name="connsiteY4" fmla="*/ 80010 h 142875"/>
                <a:gd name="connsiteX5" fmla="*/ 47030 w 133350"/>
                <a:gd name="connsiteY5" fmla="*/ 106680 h 142875"/>
                <a:gd name="connsiteX6" fmla="*/ 47030 w 133350"/>
                <a:gd name="connsiteY6" fmla="*/ 14288 h 142875"/>
                <a:gd name="connsiteX7" fmla="*/ 61317 w 133350"/>
                <a:gd name="connsiteY7" fmla="*/ 0 h 142875"/>
                <a:gd name="connsiteX8" fmla="*/ 75605 w 133350"/>
                <a:gd name="connsiteY8" fmla="*/ 14288 h 142875"/>
                <a:gd name="connsiteX9" fmla="*/ 75605 w 133350"/>
                <a:gd name="connsiteY9" fmla="*/ 76200 h 142875"/>
                <a:gd name="connsiteX10" fmla="*/ 104180 w 133350"/>
                <a:gd name="connsiteY10" fmla="*/ 76200 h 142875"/>
                <a:gd name="connsiteX11" fmla="*/ 142280 w 133350"/>
                <a:gd name="connsiteY11" fmla="*/ 114300 h 142875"/>
                <a:gd name="connsiteX12" fmla="*/ 142280 w 133350"/>
                <a:gd name="connsiteY12" fmla="*/ 142875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3350" h="142875">
                  <a:moveTo>
                    <a:pt x="39410" y="142875"/>
                  </a:moveTo>
                  <a:lnTo>
                    <a:pt x="3215" y="99060"/>
                  </a:lnTo>
                  <a:cubicBezTo>
                    <a:pt x="357" y="95250"/>
                    <a:pt x="-595" y="89535"/>
                    <a:pt x="357" y="84773"/>
                  </a:cubicBezTo>
                  <a:cubicBezTo>
                    <a:pt x="2262" y="80010"/>
                    <a:pt x="6072" y="76200"/>
                    <a:pt x="11787" y="75248"/>
                  </a:cubicBezTo>
                  <a:cubicBezTo>
                    <a:pt x="16550" y="74295"/>
                    <a:pt x="22265" y="76200"/>
                    <a:pt x="25122" y="80010"/>
                  </a:cubicBezTo>
                  <a:lnTo>
                    <a:pt x="47030" y="106680"/>
                  </a:lnTo>
                  <a:lnTo>
                    <a:pt x="47030" y="14288"/>
                  </a:lnTo>
                  <a:cubicBezTo>
                    <a:pt x="47030" y="6667"/>
                    <a:pt x="53697" y="0"/>
                    <a:pt x="61317" y="0"/>
                  </a:cubicBezTo>
                  <a:cubicBezTo>
                    <a:pt x="68937" y="0"/>
                    <a:pt x="75605" y="6667"/>
                    <a:pt x="75605" y="14288"/>
                  </a:cubicBezTo>
                  <a:lnTo>
                    <a:pt x="75605" y="76200"/>
                  </a:lnTo>
                  <a:lnTo>
                    <a:pt x="104180" y="76200"/>
                  </a:lnTo>
                  <a:cubicBezTo>
                    <a:pt x="125135" y="76200"/>
                    <a:pt x="142280" y="93345"/>
                    <a:pt x="142280" y="114300"/>
                  </a:cubicBezTo>
                  <a:lnTo>
                    <a:pt x="142280" y="142875"/>
                  </a:lnTo>
                </a:path>
              </a:pathLst>
            </a:custGeom>
            <a:noFill/>
            <a:ln w="15875" cap="rnd">
              <a:solidFill>
                <a:schemeClr val="tx2"/>
              </a:solidFill>
              <a:prstDash val="solid"/>
              <a:round/>
            </a:ln>
          </p:spPr>
          <p:txBody>
            <a:bodyPr rtlCol="0" anchor="ctr"/>
            <a:lstStyle/>
            <a:p>
              <a:endParaRPr lang="en-GB"/>
            </a:p>
          </p:txBody>
        </p:sp>
        <p:sp>
          <p:nvSpPr>
            <p:cNvPr id="236" name="Freeform: Shape 235">
              <a:extLst>
                <a:ext uri="{FF2B5EF4-FFF2-40B4-BE49-F238E27FC236}">
                  <a16:creationId xmlns:a16="http://schemas.microsoft.com/office/drawing/2014/main" id="{3A576E6C-EB44-9656-F730-99670F99D567}"/>
                </a:ext>
              </a:extLst>
            </p:cNvPr>
            <p:cNvSpPr/>
            <p:nvPr/>
          </p:nvSpPr>
          <p:spPr>
            <a:xfrm>
              <a:off x="3171825" y="4178301"/>
              <a:ext cx="9525" cy="28575"/>
            </a:xfrm>
            <a:custGeom>
              <a:avLst/>
              <a:gdLst>
                <a:gd name="connsiteX0" fmla="*/ 0 w 0"/>
                <a:gd name="connsiteY0" fmla="*/ 0 h 28575"/>
                <a:gd name="connsiteX1" fmla="*/ 0 w 0"/>
                <a:gd name="connsiteY1" fmla="*/ 28575 h 28575"/>
              </a:gdLst>
              <a:ahLst/>
              <a:cxnLst>
                <a:cxn ang="0">
                  <a:pos x="connsiteX0" y="connsiteY0"/>
                </a:cxn>
                <a:cxn ang="0">
                  <a:pos x="connsiteX1" y="connsiteY1"/>
                </a:cxn>
              </a:cxnLst>
              <a:rect l="l" t="t" r="r" b="b"/>
              <a:pathLst>
                <a:path h="28575">
                  <a:moveTo>
                    <a:pt x="0" y="0"/>
                  </a:moveTo>
                  <a:lnTo>
                    <a:pt x="0" y="28575"/>
                  </a:lnTo>
                </a:path>
              </a:pathLst>
            </a:custGeom>
            <a:noFill/>
            <a:ln w="15875" cap="rnd">
              <a:solidFill>
                <a:schemeClr val="tx2"/>
              </a:solidFill>
              <a:prstDash val="solid"/>
              <a:round/>
            </a:ln>
          </p:spPr>
          <p:txBody>
            <a:bodyPr rtlCol="0" anchor="ctr"/>
            <a:lstStyle/>
            <a:p>
              <a:endParaRPr lang="en-GB"/>
            </a:p>
          </p:txBody>
        </p:sp>
      </p:grpSp>
      <p:grpSp>
        <p:nvGrpSpPr>
          <p:cNvPr id="247" name="Group 246">
            <a:extLst>
              <a:ext uri="{FF2B5EF4-FFF2-40B4-BE49-F238E27FC236}">
                <a16:creationId xmlns:a16="http://schemas.microsoft.com/office/drawing/2014/main" id="{DDDC1091-8073-FD42-3A80-DFB8B82010A9}"/>
              </a:ext>
              <a:ext uri="{C183D7F6-B498-43B3-948B-1728B52AA6E4}">
                <adec:decorative xmlns:adec="http://schemas.microsoft.com/office/drawing/2017/decorative" val="1"/>
              </a:ext>
            </a:extLst>
          </p:cNvPr>
          <p:cNvGrpSpPr/>
          <p:nvPr/>
        </p:nvGrpSpPr>
        <p:grpSpPr>
          <a:xfrm>
            <a:off x="6459731" y="5006749"/>
            <a:ext cx="219075" cy="219075"/>
            <a:chOff x="3380950" y="3649663"/>
            <a:chExt cx="219075" cy="219075"/>
          </a:xfrm>
        </p:grpSpPr>
        <p:sp>
          <p:nvSpPr>
            <p:cNvPr id="248" name="Freeform: Shape 247">
              <a:extLst>
                <a:ext uri="{FF2B5EF4-FFF2-40B4-BE49-F238E27FC236}">
                  <a16:creationId xmlns:a16="http://schemas.microsoft.com/office/drawing/2014/main" id="{9EFBF858-B88E-092B-6E64-08A2CF56BFCA}"/>
                </a:ext>
              </a:extLst>
            </p:cNvPr>
            <p:cNvSpPr/>
            <p:nvPr/>
          </p:nvSpPr>
          <p:spPr>
            <a:xfrm>
              <a:off x="3380950" y="3649663"/>
              <a:ext cx="57150" cy="57150"/>
            </a:xfrm>
            <a:custGeom>
              <a:avLst/>
              <a:gdLst>
                <a:gd name="connsiteX0" fmla="*/ 0 w 57150"/>
                <a:gd name="connsiteY0" fmla="*/ 57150 h 57150"/>
                <a:gd name="connsiteX1" fmla="*/ 0 w 57150"/>
                <a:gd name="connsiteY1" fmla="*/ 28575 h 57150"/>
                <a:gd name="connsiteX2" fmla="*/ 28575 w 57150"/>
                <a:gd name="connsiteY2" fmla="*/ 0 h 57150"/>
                <a:gd name="connsiteX3" fmla="*/ 57150 w 57150"/>
                <a:gd name="connsiteY3" fmla="*/ 0 h 57150"/>
              </a:gdLst>
              <a:ahLst/>
              <a:cxnLst>
                <a:cxn ang="0">
                  <a:pos x="connsiteX0" y="connsiteY0"/>
                </a:cxn>
                <a:cxn ang="0">
                  <a:pos x="connsiteX1" y="connsiteY1"/>
                </a:cxn>
                <a:cxn ang="0">
                  <a:pos x="connsiteX2" y="connsiteY2"/>
                </a:cxn>
                <a:cxn ang="0">
                  <a:pos x="connsiteX3" y="connsiteY3"/>
                </a:cxn>
              </a:cxnLst>
              <a:rect l="l" t="t" r="r" b="b"/>
              <a:pathLst>
                <a:path w="57150" h="57150">
                  <a:moveTo>
                    <a:pt x="0" y="57150"/>
                  </a:moveTo>
                  <a:lnTo>
                    <a:pt x="0" y="28575"/>
                  </a:lnTo>
                  <a:cubicBezTo>
                    <a:pt x="0" y="12764"/>
                    <a:pt x="12763" y="0"/>
                    <a:pt x="28575" y="0"/>
                  </a:cubicBezTo>
                  <a:lnTo>
                    <a:pt x="57150" y="0"/>
                  </a:lnTo>
                </a:path>
              </a:pathLst>
            </a:custGeom>
            <a:noFill/>
            <a:ln w="15875" cap="rnd">
              <a:solidFill>
                <a:schemeClr val="tx2"/>
              </a:solidFill>
              <a:prstDash val="solid"/>
              <a:round/>
            </a:ln>
          </p:spPr>
          <p:txBody>
            <a:bodyPr rtlCol="0" anchor="ctr"/>
            <a:lstStyle/>
            <a:p>
              <a:endParaRPr lang="en-GB"/>
            </a:p>
          </p:txBody>
        </p:sp>
        <p:sp>
          <p:nvSpPr>
            <p:cNvPr id="249" name="Freeform: Shape 248">
              <a:extLst>
                <a:ext uri="{FF2B5EF4-FFF2-40B4-BE49-F238E27FC236}">
                  <a16:creationId xmlns:a16="http://schemas.microsoft.com/office/drawing/2014/main" id="{3BB39109-C68C-28FF-2AB4-BE3011C27C91}"/>
                </a:ext>
              </a:extLst>
            </p:cNvPr>
            <p:cNvSpPr/>
            <p:nvPr/>
          </p:nvSpPr>
          <p:spPr>
            <a:xfrm>
              <a:off x="3542875" y="3649663"/>
              <a:ext cx="57150" cy="57150"/>
            </a:xfrm>
            <a:custGeom>
              <a:avLst/>
              <a:gdLst>
                <a:gd name="connsiteX0" fmla="*/ 57150 w 57150"/>
                <a:gd name="connsiteY0" fmla="*/ 57150 h 57150"/>
                <a:gd name="connsiteX1" fmla="*/ 57150 w 57150"/>
                <a:gd name="connsiteY1" fmla="*/ 28575 h 57150"/>
                <a:gd name="connsiteX2" fmla="*/ 28575 w 57150"/>
                <a:gd name="connsiteY2" fmla="*/ 0 h 57150"/>
                <a:gd name="connsiteX3" fmla="*/ 0 w 57150"/>
                <a:gd name="connsiteY3" fmla="*/ 0 h 57150"/>
              </a:gdLst>
              <a:ahLst/>
              <a:cxnLst>
                <a:cxn ang="0">
                  <a:pos x="connsiteX0" y="connsiteY0"/>
                </a:cxn>
                <a:cxn ang="0">
                  <a:pos x="connsiteX1" y="connsiteY1"/>
                </a:cxn>
                <a:cxn ang="0">
                  <a:pos x="connsiteX2" y="connsiteY2"/>
                </a:cxn>
                <a:cxn ang="0">
                  <a:pos x="connsiteX3" y="connsiteY3"/>
                </a:cxn>
              </a:cxnLst>
              <a:rect l="l" t="t" r="r" b="b"/>
              <a:pathLst>
                <a:path w="57150" h="57150">
                  <a:moveTo>
                    <a:pt x="57150" y="57150"/>
                  </a:moveTo>
                  <a:lnTo>
                    <a:pt x="57150" y="28575"/>
                  </a:lnTo>
                  <a:cubicBezTo>
                    <a:pt x="57150" y="12764"/>
                    <a:pt x="44387" y="0"/>
                    <a:pt x="28575" y="0"/>
                  </a:cubicBezTo>
                  <a:lnTo>
                    <a:pt x="0" y="0"/>
                  </a:lnTo>
                </a:path>
              </a:pathLst>
            </a:custGeom>
            <a:noFill/>
            <a:ln w="15875" cap="rnd">
              <a:solidFill>
                <a:schemeClr val="tx2"/>
              </a:solidFill>
              <a:prstDash val="solid"/>
              <a:round/>
            </a:ln>
          </p:spPr>
          <p:txBody>
            <a:bodyPr rtlCol="0" anchor="ctr"/>
            <a:lstStyle/>
            <a:p>
              <a:endParaRPr lang="en-GB"/>
            </a:p>
          </p:txBody>
        </p:sp>
        <p:sp>
          <p:nvSpPr>
            <p:cNvPr id="250" name="Freeform: Shape 249">
              <a:extLst>
                <a:ext uri="{FF2B5EF4-FFF2-40B4-BE49-F238E27FC236}">
                  <a16:creationId xmlns:a16="http://schemas.microsoft.com/office/drawing/2014/main" id="{4B0D8616-5929-33B0-46DB-EAEE1DA954DE}"/>
                </a:ext>
              </a:extLst>
            </p:cNvPr>
            <p:cNvSpPr/>
            <p:nvPr/>
          </p:nvSpPr>
          <p:spPr>
            <a:xfrm>
              <a:off x="3380950" y="3811588"/>
              <a:ext cx="57150" cy="57150"/>
            </a:xfrm>
            <a:custGeom>
              <a:avLst/>
              <a:gdLst>
                <a:gd name="connsiteX0" fmla="*/ 0 w 57150"/>
                <a:gd name="connsiteY0" fmla="*/ 0 h 57150"/>
                <a:gd name="connsiteX1" fmla="*/ 0 w 57150"/>
                <a:gd name="connsiteY1" fmla="*/ 28575 h 57150"/>
                <a:gd name="connsiteX2" fmla="*/ 28575 w 57150"/>
                <a:gd name="connsiteY2" fmla="*/ 57150 h 57150"/>
                <a:gd name="connsiteX3" fmla="*/ 57150 w 5715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57150" h="57150">
                  <a:moveTo>
                    <a:pt x="0" y="0"/>
                  </a:moveTo>
                  <a:lnTo>
                    <a:pt x="0" y="28575"/>
                  </a:lnTo>
                  <a:cubicBezTo>
                    <a:pt x="0" y="44387"/>
                    <a:pt x="12763" y="57150"/>
                    <a:pt x="28575" y="57150"/>
                  </a:cubicBezTo>
                  <a:lnTo>
                    <a:pt x="57150" y="57150"/>
                  </a:lnTo>
                </a:path>
              </a:pathLst>
            </a:custGeom>
            <a:noFill/>
            <a:ln w="15875" cap="rnd">
              <a:solidFill>
                <a:schemeClr val="tx2"/>
              </a:solidFill>
              <a:prstDash val="solid"/>
              <a:round/>
            </a:ln>
          </p:spPr>
          <p:txBody>
            <a:bodyPr rtlCol="0" anchor="ctr"/>
            <a:lstStyle/>
            <a:p>
              <a:endParaRPr lang="en-GB"/>
            </a:p>
          </p:txBody>
        </p:sp>
        <p:sp>
          <p:nvSpPr>
            <p:cNvPr id="251" name="Freeform: Shape 250">
              <a:extLst>
                <a:ext uri="{FF2B5EF4-FFF2-40B4-BE49-F238E27FC236}">
                  <a16:creationId xmlns:a16="http://schemas.microsoft.com/office/drawing/2014/main" id="{187387BA-1489-2626-B569-24B6B343FB47}"/>
                </a:ext>
              </a:extLst>
            </p:cNvPr>
            <p:cNvSpPr/>
            <p:nvPr/>
          </p:nvSpPr>
          <p:spPr>
            <a:xfrm>
              <a:off x="3542875" y="3811588"/>
              <a:ext cx="57150" cy="57150"/>
            </a:xfrm>
            <a:custGeom>
              <a:avLst/>
              <a:gdLst>
                <a:gd name="connsiteX0" fmla="*/ 57150 w 57150"/>
                <a:gd name="connsiteY0" fmla="*/ 0 h 57150"/>
                <a:gd name="connsiteX1" fmla="*/ 57150 w 57150"/>
                <a:gd name="connsiteY1" fmla="*/ 28575 h 57150"/>
                <a:gd name="connsiteX2" fmla="*/ 28575 w 57150"/>
                <a:gd name="connsiteY2" fmla="*/ 57150 h 57150"/>
                <a:gd name="connsiteX3" fmla="*/ 0 w 57150"/>
                <a:gd name="connsiteY3" fmla="*/ 57150 h 57150"/>
              </a:gdLst>
              <a:ahLst/>
              <a:cxnLst>
                <a:cxn ang="0">
                  <a:pos x="connsiteX0" y="connsiteY0"/>
                </a:cxn>
                <a:cxn ang="0">
                  <a:pos x="connsiteX1" y="connsiteY1"/>
                </a:cxn>
                <a:cxn ang="0">
                  <a:pos x="connsiteX2" y="connsiteY2"/>
                </a:cxn>
                <a:cxn ang="0">
                  <a:pos x="connsiteX3" y="connsiteY3"/>
                </a:cxn>
              </a:cxnLst>
              <a:rect l="l" t="t" r="r" b="b"/>
              <a:pathLst>
                <a:path w="57150" h="57150">
                  <a:moveTo>
                    <a:pt x="57150" y="0"/>
                  </a:moveTo>
                  <a:lnTo>
                    <a:pt x="57150" y="28575"/>
                  </a:lnTo>
                  <a:cubicBezTo>
                    <a:pt x="57150" y="44387"/>
                    <a:pt x="44387" y="57150"/>
                    <a:pt x="28575" y="57150"/>
                  </a:cubicBezTo>
                  <a:lnTo>
                    <a:pt x="0" y="57150"/>
                  </a:lnTo>
                </a:path>
              </a:pathLst>
            </a:custGeom>
            <a:noFill/>
            <a:ln w="15875" cap="rnd">
              <a:solidFill>
                <a:schemeClr val="tx2"/>
              </a:solidFill>
              <a:prstDash val="solid"/>
              <a:round/>
            </a:ln>
          </p:spPr>
          <p:txBody>
            <a:bodyPr rtlCol="0" anchor="ctr"/>
            <a:lstStyle/>
            <a:p>
              <a:endParaRPr lang="en-GB"/>
            </a:p>
          </p:txBody>
        </p:sp>
        <p:sp>
          <p:nvSpPr>
            <p:cNvPr id="252" name="Freeform: Shape 251">
              <a:extLst>
                <a:ext uri="{FF2B5EF4-FFF2-40B4-BE49-F238E27FC236}">
                  <a16:creationId xmlns:a16="http://schemas.microsoft.com/office/drawing/2014/main" id="{97225696-5174-0D10-FE80-E5ED63D3F7F7}"/>
                </a:ext>
              </a:extLst>
            </p:cNvPr>
            <p:cNvSpPr/>
            <p:nvPr/>
          </p:nvSpPr>
          <p:spPr>
            <a:xfrm>
              <a:off x="3413906" y="3691749"/>
              <a:ext cx="152400" cy="133350"/>
            </a:xfrm>
            <a:custGeom>
              <a:avLst/>
              <a:gdLst>
                <a:gd name="connsiteX0" fmla="*/ 0 w 152400"/>
                <a:gd name="connsiteY0" fmla="*/ 134983 h 133350"/>
                <a:gd name="connsiteX1" fmla="*/ 51530 w 152400"/>
                <a:gd name="connsiteY1" fmla="*/ 112599 h 133350"/>
                <a:gd name="connsiteX2" fmla="*/ 54673 w 152400"/>
                <a:gd name="connsiteY2" fmla="*/ 85072 h 133350"/>
                <a:gd name="connsiteX3" fmla="*/ 39433 w 152400"/>
                <a:gd name="connsiteY3" fmla="*/ 39733 h 133350"/>
                <a:gd name="connsiteX4" fmla="*/ 49054 w 152400"/>
                <a:gd name="connsiteY4" fmla="*/ 11539 h 133350"/>
                <a:gd name="connsiteX5" fmla="*/ 76581 w 152400"/>
                <a:gd name="connsiteY5" fmla="*/ 14 h 133350"/>
                <a:gd name="connsiteX6" fmla="*/ 104108 w 152400"/>
                <a:gd name="connsiteY6" fmla="*/ 11539 h 133350"/>
                <a:gd name="connsiteX7" fmla="*/ 113729 w 152400"/>
                <a:gd name="connsiteY7" fmla="*/ 39733 h 133350"/>
                <a:gd name="connsiteX8" fmla="*/ 98488 w 152400"/>
                <a:gd name="connsiteY8" fmla="*/ 85072 h 133350"/>
                <a:gd name="connsiteX9" fmla="*/ 101632 w 152400"/>
                <a:gd name="connsiteY9" fmla="*/ 112599 h 133350"/>
                <a:gd name="connsiteX10" fmla="*/ 153162 w 152400"/>
                <a:gd name="connsiteY10" fmla="*/ 134983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400" h="133350">
                  <a:moveTo>
                    <a:pt x="0" y="134983"/>
                  </a:moveTo>
                  <a:cubicBezTo>
                    <a:pt x="16288" y="125553"/>
                    <a:pt x="33528" y="118028"/>
                    <a:pt x="51530" y="112599"/>
                  </a:cubicBezTo>
                  <a:cubicBezTo>
                    <a:pt x="59531" y="109646"/>
                    <a:pt x="60388" y="91358"/>
                    <a:pt x="54673" y="85072"/>
                  </a:cubicBezTo>
                  <a:cubicBezTo>
                    <a:pt x="46387" y="76023"/>
                    <a:pt x="39433" y="65355"/>
                    <a:pt x="39433" y="39733"/>
                  </a:cubicBezTo>
                  <a:cubicBezTo>
                    <a:pt x="38481" y="29351"/>
                    <a:pt x="42005" y="19159"/>
                    <a:pt x="49054" y="11539"/>
                  </a:cubicBezTo>
                  <a:cubicBezTo>
                    <a:pt x="56197" y="3919"/>
                    <a:pt x="66199" y="-272"/>
                    <a:pt x="76581" y="14"/>
                  </a:cubicBezTo>
                  <a:cubicBezTo>
                    <a:pt x="86963" y="-272"/>
                    <a:pt x="96964" y="3919"/>
                    <a:pt x="104108" y="11539"/>
                  </a:cubicBezTo>
                  <a:cubicBezTo>
                    <a:pt x="111252" y="19159"/>
                    <a:pt x="114681" y="29351"/>
                    <a:pt x="113729" y="39733"/>
                  </a:cubicBezTo>
                  <a:cubicBezTo>
                    <a:pt x="113729" y="65450"/>
                    <a:pt x="106775" y="76023"/>
                    <a:pt x="98488" y="85072"/>
                  </a:cubicBezTo>
                  <a:cubicBezTo>
                    <a:pt x="92773" y="91358"/>
                    <a:pt x="93631" y="109646"/>
                    <a:pt x="101632" y="112599"/>
                  </a:cubicBezTo>
                  <a:cubicBezTo>
                    <a:pt x="119634" y="118028"/>
                    <a:pt x="136970" y="125553"/>
                    <a:pt x="153162" y="134983"/>
                  </a:cubicBezTo>
                </a:path>
              </a:pathLst>
            </a:custGeom>
            <a:noFill/>
            <a:ln w="15875" cap="rnd">
              <a:solidFill>
                <a:schemeClr val="tx2"/>
              </a:solidFill>
              <a:prstDash val="solid"/>
              <a:round/>
            </a:ln>
          </p:spPr>
          <p:txBody>
            <a:bodyPr rtlCol="0" anchor="ctr"/>
            <a:lstStyle/>
            <a:p>
              <a:endParaRPr lang="en-GB"/>
            </a:p>
          </p:txBody>
        </p:sp>
      </p:grpSp>
      <p:sp>
        <p:nvSpPr>
          <p:cNvPr id="2" name="Rectangle 1">
            <a:extLst>
              <a:ext uri="{FF2B5EF4-FFF2-40B4-BE49-F238E27FC236}">
                <a16:creationId xmlns:a16="http://schemas.microsoft.com/office/drawing/2014/main" id="{237A0E4A-1FAD-1F08-7F74-3FF2530840D0}"/>
              </a:ext>
              <a:ext uri="{C183D7F6-B498-43B3-948B-1728B52AA6E4}">
                <adec:decorative xmlns:adec="http://schemas.microsoft.com/office/drawing/2017/decorative" val="1"/>
              </a:ext>
            </a:extLst>
          </p:cNvPr>
          <p:cNvSpPr/>
          <p:nvPr/>
        </p:nvSpPr>
        <p:spPr bwMode="auto">
          <a:xfrm>
            <a:off x="0" y="342900"/>
            <a:ext cx="12192000" cy="6515100"/>
          </a:xfrm>
          <a:prstGeom prst="rect">
            <a:avLst/>
          </a:prstGeom>
          <a:solidFill>
            <a:schemeClr val="bg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3" name="Rectangle: Rounded Corners 2">
            <a:extLst>
              <a:ext uri="{FF2B5EF4-FFF2-40B4-BE49-F238E27FC236}">
                <a16:creationId xmlns:a16="http://schemas.microsoft.com/office/drawing/2014/main" id="{4A603D78-0E15-C26E-0FD4-A4DF35E6C6B8}"/>
              </a:ext>
              <a:ext uri="{C183D7F6-B498-43B3-948B-1728B52AA6E4}">
                <adec:decorative xmlns:adec="http://schemas.microsoft.com/office/drawing/2017/decorative" val="1"/>
              </a:ext>
            </a:extLst>
          </p:cNvPr>
          <p:cNvSpPr>
            <a:spLocks/>
          </p:cNvSpPr>
          <p:nvPr/>
        </p:nvSpPr>
        <p:spPr bwMode="auto">
          <a:xfrm>
            <a:off x="439972" y="2188473"/>
            <a:ext cx="11312056" cy="3874044"/>
          </a:xfrm>
          <a:prstGeom prst="roundRect">
            <a:avLst>
              <a:gd name="adj" fmla="val 3386"/>
            </a:avLst>
          </a:prstGeom>
          <a:solidFill>
            <a:schemeClr val="bg1"/>
          </a:solidFill>
          <a:ln w="12700">
            <a:noFill/>
            <a:headEnd type="none" w="med" len="med"/>
            <a:tailEnd type="none" w="med" len="med"/>
          </a:ln>
          <a:effectLst>
            <a:glow rad="114300">
              <a:schemeClr val="tx1">
                <a:alpha val="15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 name="Title 1">
            <a:extLst>
              <a:ext uri="{FF2B5EF4-FFF2-40B4-BE49-F238E27FC236}">
                <a16:creationId xmlns:a16="http://schemas.microsoft.com/office/drawing/2014/main" id="{C6830834-59A2-EAC7-EDDA-8E0645771ABF}"/>
              </a:ext>
              <a:ext uri="{C183D7F6-B498-43B3-948B-1728B52AA6E4}">
                <adec:decorative xmlns:adec="http://schemas.microsoft.com/office/drawing/2017/decorative" val="1"/>
              </a:ext>
            </a:extLst>
          </p:cNvPr>
          <p:cNvSpPr txBox="1">
            <a:spLocks/>
          </p:cNvSpPr>
          <p:nvPr/>
        </p:nvSpPr>
        <p:spPr>
          <a:xfrm>
            <a:off x="1756229" y="2651966"/>
            <a:ext cx="8679542" cy="369332"/>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50" baseline="0">
                <a:ln w="3175">
                  <a:noFill/>
                </a:ln>
                <a:solidFill>
                  <a:schemeClr val="tx1"/>
                </a:solidFill>
                <a:effectLst/>
                <a:latin typeface="+mj-lt"/>
                <a:ea typeface="+mn-ea"/>
                <a:cs typeface="Segoe UI" pitchFamily="34" charset="0"/>
              </a:defRPr>
            </a:lvl1pPr>
          </a:lstStyle>
          <a:p>
            <a:pPr lvl="0" algn="ctr"/>
            <a:r>
              <a:rPr lang="en-GB" sz="2400">
                <a:solidFill>
                  <a:srgbClr val="292828"/>
                </a:solidFill>
              </a:rPr>
              <a:t>What are you accepting as methods of authentication? </a:t>
            </a:r>
          </a:p>
        </p:txBody>
      </p:sp>
      <p:sp>
        <p:nvSpPr>
          <p:cNvPr id="4" name="Freeform: Shape 3">
            <a:extLst>
              <a:ext uri="{FF2B5EF4-FFF2-40B4-BE49-F238E27FC236}">
                <a16:creationId xmlns:a16="http://schemas.microsoft.com/office/drawing/2014/main" id="{38695748-F541-40FE-3A90-2C20F0D29DCC}"/>
              </a:ext>
              <a:ext uri="{C183D7F6-B498-43B3-948B-1728B52AA6E4}">
                <adec:decorative xmlns:adec="http://schemas.microsoft.com/office/drawing/2017/decorative" val="1"/>
              </a:ext>
            </a:extLst>
          </p:cNvPr>
          <p:cNvSpPr/>
          <p:nvPr/>
        </p:nvSpPr>
        <p:spPr bwMode="auto">
          <a:xfrm flipH="1" flipV="1">
            <a:off x="0" y="-1"/>
            <a:ext cx="12192000" cy="1665387"/>
          </a:xfrm>
          <a:custGeom>
            <a:avLst/>
            <a:gdLst>
              <a:gd name="connsiteX0" fmla="*/ 11268532 w 12192000"/>
              <a:gd name="connsiteY0" fmla="*/ 106 h 4074802"/>
              <a:gd name="connsiteX1" fmla="*/ 12185209 w 12192000"/>
              <a:gd name="connsiteY1" fmla="*/ 20416 h 4074802"/>
              <a:gd name="connsiteX2" fmla="*/ 12192000 w 12192000"/>
              <a:gd name="connsiteY2" fmla="*/ 20811 h 4074802"/>
              <a:gd name="connsiteX3" fmla="*/ 12192000 w 12192000"/>
              <a:gd name="connsiteY3" fmla="*/ 1064902 h 4074802"/>
              <a:gd name="connsiteX4" fmla="*/ 12192000 w 12192000"/>
              <a:gd name="connsiteY4" fmla="*/ 1585602 h 4074802"/>
              <a:gd name="connsiteX5" fmla="*/ 12192000 w 12192000"/>
              <a:gd name="connsiteY5" fmla="*/ 4074802 h 4074802"/>
              <a:gd name="connsiteX6" fmla="*/ 0 w 12192000"/>
              <a:gd name="connsiteY6" fmla="*/ 4074802 h 4074802"/>
              <a:gd name="connsiteX7" fmla="*/ 0 w 12192000"/>
              <a:gd name="connsiteY7" fmla="*/ 1585602 h 4074802"/>
              <a:gd name="connsiteX8" fmla="*/ 0 w 12192000"/>
              <a:gd name="connsiteY8" fmla="*/ 1064902 h 4074802"/>
              <a:gd name="connsiteX9" fmla="*/ 0 w 12192000"/>
              <a:gd name="connsiteY9" fmla="*/ 16345 h 4074802"/>
              <a:gd name="connsiteX10" fmla="*/ 244047 w 12192000"/>
              <a:gd name="connsiteY10" fmla="*/ 27486 h 4074802"/>
              <a:gd name="connsiteX11" fmla="*/ 1686840 w 12192000"/>
              <a:gd name="connsiteY11" fmla="*/ 173856 h 4074802"/>
              <a:gd name="connsiteX12" fmla="*/ 9172284 w 12192000"/>
              <a:gd name="connsiteY12" fmla="*/ 173856 h 4074802"/>
              <a:gd name="connsiteX13" fmla="*/ 11268532 w 12192000"/>
              <a:gd name="connsiteY13" fmla="*/ 106 h 407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4074802">
                <a:moveTo>
                  <a:pt x="11268532" y="106"/>
                </a:moveTo>
                <a:cubicBezTo>
                  <a:pt x="11570638" y="-964"/>
                  <a:pt x="11877794" y="6092"/>
                  <a:pt x="12185209" y="20416"/>
                </a:cubicBezTo>
                <a:lnTo>
                  <a:pt x="12192000" y="20811"/>
                </a:lnTo>
                <a:lnTo>
                  <a:pt x="12192000" y="1064902"/>
                </a:lnTo>
                <a:lnTo>
                  <a:pt x="12192000" y="1585602"/>
                </a:lnTo>
                <a:lnTo>
                  <a:pt x="12192000" y="4074802"/>
                </a:lnTo>
                <a:lnTo>
                  <a:pt x="0" y="4074802"/>
                </a:lnTo>
                <a:lnTo>
                  <a:pt x="0" y="1585602"/>
                </a:lnTo>
                <a:lnTo>
                  <a:pt x="0" y="1064902"/>
                </a:lnTo>
                <a:lnTo>
                  <a:pt x="0" y="16345"/>
                </a:lnTo>
                <a:lnTo>
                  <a:pt x="244047" y="27486"/>
                </a:lnTo>
                <a:cubicBezTo>
                  <a:pt x="678291" y="52375"/>
                  <a:pt x="1158360" y="99922"/>
                  <a:pt x="1686840" y="173856"/>
                </a:cubicBezTo>
                <a:cubicBezTo>
                  <a:pt x="5914682" y="765330"/>
                  <a:pt x="9172284" y="173856"/>
                  <a:pt x="9172284" y="173856"/>
                </a:cubicBezTo>
                <a:cubicBezTo>
                  <a:pt x="9789564" y="56236"/>
                  <a:pt x="10513267" y="2780"/>
                  <a:pt x="11268532" y="106"/>
                </a:cubicBezTo>
                <a:close/>
              </a:path>
            </a:pathLst>
          </a:custGeom>
          <a:gradFill>
            <a:gsLst>
              <a:gs pos="0">
                <a:srgbClr val="716CDC"/>
              </a:gs>
              <a:gs pos="100000">
                <a:srgbClr val="342792"/>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err="1">
              <a:ln>
                <a:noFill/>
              </a:ln>
              <a:solidFill>
                <a:srgbClr val="000000"/>
              </a:solidFill>
              <a:effectLst/>
              <a:uLnTx/>
              <a:uFillTx/>
              <a:latin typeface="Segoe UI"/>
              <a:ea typeface="+mn-ea"/>
              <a:cs typeface="+mn-cs"/>
            </a:endParaRPr>
          </a:p>
        </p:txBody>
      </p:sp>
      <p:sp>
        <p:nvSpPr>
          <p:cNvPr id="12" name="Title 1">
            <a:extLst>
              <a:ext uri="{FF2B5EF4-FFF2-40B4-BE49-F238E27FC236}">
                <a16:creationId xmlns:a16="http://schemas.microsoft.com/office/drawing/2014/main" id="{2C0136A2-8768-F9D2-A0E2-035565B02893}"/>
              </a:ext>
              <a:ext uri="{C183D7F6-B498-43B3-948B-1728B52AA6E4}">
                <adec:decorative xmlns:adec="http://schemas.microsoft.com/office/drawing/2017/decorative" val="1"/>
              </a:ext>
            </a:extLst>
          </p:cNvPr>
          <p:cNvSpPr>
            <a:spLocks noGrp="1"/>
          </p:cNvSpPr>
          <p:nvPr>
            <p:ph type="title"/>
          </p:nvPr>
        </p:nvSpPr>
        <p:spPr>
          <a:xfrm>
            <a:off x="460247" y="457200"/>
            <a:ext cx="11274552" cy="430887"/>
          </a:xfrm>
        </p:spPr>
        <p:txBody>
          <a:bodyPr/>
          <a:lstStyle/>
          <a:p>
            <a:r>
              <a:rPr lang="en-GB">
                <a:solidFill>
                  <a:schemeClr val="bg1"/>
                </a:solidFill>
              </a:rPr>
              <a:t>Authentication considerations</a:t>
            </a:r>
            <a:endParaRPr lang="en-GB">
              <a:solidFill>
                <a:schemeClr val="bg1"/>
              </a:solidFill>
              <a:latin typeface="Segoe UI Semilight" panose="020B0402040204020203" pitchFamily="34" charset="0"/>
              <a:cs typeface="Segoe UI Semilight" panose="020B0402040204020203" pitchFamily="34" charset="0"/>
            </a:endParaRPr>
          </a:p>
        </p:txBody>
      </p:sp>
      <p:sp>
        <p:nvSpPr>
          <p:cNvPr id="11" name="Graphic 2">
            <a:extLst>
              <a:ext uri="{FF2B5EF4-FFF2-40B4-BE49-F238E27FC236}">
                <a16:creationId xmlns:a16="http://schemas.microsoft.com/office/drawing/2014/main" id="{7039D402-C4FD-E42B-9D6F-40AC48715109}"/>
              </a:ext>
              <a:ext uri="{C183D7F6-B498-43B3-948B-1728B52AA6E4}">
                <adec:decorative xmlns:adec="http://schemas.microsoft.com/office/drawing/2017/decorative" val="1"/>
              </a:ext>
            </a:extLst>
          </p:cNvPr>
          <p:cNvSpPr/>
          <p:nvPr/>
        </p:nvSpPr>
        <p:spPr>
          <a:xfrm rot="10800000">
            <a:off x="11312056" y="1038128"/>
            <a:ext cx="879944" cy="1084459"/>
          </a:xfrm>
          <a:custGeom>
            <a:avLst/>
            <a:gdLst>
              <a:gd name="connsiteX0" fmla="*/ 0 w 4280581"/>
              <a:gd name="connsiteY0" fmla="*/ 3183113 h 5275464"/>
              <a:gd name="connsiteX1" fmla="*/ 0 w 4280581"/>
              <a:gd name="connsiteY1" fmla="*/ 2114644 h 5275464"/>
              <a:gd name="connsiteX2" fmla="*/ 2114644 w 4280581"/>
              <a:gd name="connsiteY2" fmla="*/ 0 h 5275464"/>
              <a:gd name="connsiteX3" fmla="*/ 2165938 w 4280581"/>
              <a:gd name="connsiteY3" fmla="*/ 0 h 5275464"/>
              <a:gd name="connsiteX4" fmla="*/ 4280582 w 4280581"/>
              <a:gd name="connsiteY4" fmla="*/ 2114644 h 5275464"/>
              <a:gd name="connsiteX5" fmla="*/ 4280582 w 4280581"/>
              <a:gd name="connsiteY5" fmla="*/ 2114644 h 5275464"/>
              <a:gd name="connsiteX6" fmla="*/ 2165938 w 4280581"/>
              <a:gd name="connsiteY6" fmla="*/ 4229289 h 5275464"/>
              <a:gd name="connsiteX7" fmla="*/ 1046176 w 4280581"/>
              <a:gd name="connsiteY7" fmla="*/ 4229289 h 5275464"/>
              <a:gd name="connsiteX8" fmla="*/ 0 w 4280581"/>
              <a:gd name="connsiteY8" fmla="*/ 5275465 h 5275464"/>
              <a:gd name="connsiteX9" fmla="*/ 0 w 4280581"/>
              <a:gd name="connsiteY9" fmla="*/ 3183113 h 527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80581" h="5275464">
                <a:moveTo>
                  <a:pt x="0" y="3183113"/>
                </a:moveTo>
                <a:lnTo>
                  <a:pt x="0" y="2114644"/>
                </a:lnTo>
                <a:cubicBezTo>
                  <a:pt x="0" y="951618"/>
                  <a:pt x="951618" y="0"/>
                  <a:pt x="2114644" y="0"/>
                </a:cubicBezTo>
                <a:lnTo>
                  <a:pt x="2165938" y="0"/>
                </a:lnTo>
                <a:cubicBezTo>
                  <a:pt x="3328964" y="0"/>
                  <a:pt x="4280582" y="951618"/>
                  <a:pt x="4280582" y="2114644"/>
                </a:cubicBezTo>
                <a:lnTo>
                  <a:pt x="4280582" y="2114644"/>
                </a:lnTo>
                <a:cubicBezTo>
                  <a:pt x="4280582" y="3277671"/>
                  <a:pt x="3328964" y="4229289"/>
                  <a:pt x="2165938" y="4229289"/>
                </a:cubicBezTo>
                <a:lnTo>
                  <a:pt x="1046176" y="4229289"/>
                </a:lnTo>
                <a:cubicBezTo>
                  <a:pt x="470803" y="4229289"/>
                  <a:pt x="0" y="4700092"/>
                  <a:pt x="0" y="5275465"/>
                </a:cubicBezTo>
                <a:lnTo>
                  <a:pt x="0" y="3183113"/>
                </a:lnTo>
                <a:close/>
              </a:path>
            </a:pathLst>
          </a:custGeom>
          <a:gradFill>
            <a:gsLst>
              <a:gs pos="50000">
                <a:srgbClr val="94E19A"/>
              </a:gs>
              <a:gs pos="0">
                <a:srgbClr val="AEF23D"/>
              </a:gs>
              <a:gs pos="100000">
                <a:srgbClr val="79CFFC"/>
              </a:gs>
            </a:gsLst>
            <a:lin ang="2700000" scaled="1"/>
          </a:gradFill>
          <a:ln w="3768" cap="flat">
            <a:noFill/>
            <a:prstDash val="solid"/>
            <a:miter/>
          </a:ln>
        </p:spPr>
        <p:txBody>
          <a:bodyPr rtlCol="0" anchor="ctr"/>
          <a:lstStyle/>
          <a:p>
            <a:endParaRPr lang="en-US">
              <a:solidFill>
                <a:srgbClr val="000000"/>
              </a:solidFill>
              <a:latin typeface="Segoe UI"/>
            </a:endParaRPr>
          </a:p>
        </p:txBody>
      </p:sp>
      <p:sp>
        <p:nvSpPr>
          <p:cNvPr id="44" name="Freeform: Shape 43">
            <a:extLst>
              <a:ext uri="{FF2B5EF4-FFF2-40B4-BE49-F238E27FC236}">
                <a16:creationId xmlns:a16="http://schemas.microsoft.com/office/drawing/2014/main" id="{83F42E6D-E4A1-3D5D-F2E1-2FD9C1D29335}"/>
              </a:ext>
              <a:ext uri="{C183D7F6-B498-43B3-948B-1728B52AA6E4}">
                <adec:decorative xmlns:adec="http://schemas.microsoft.com/office/drawing/2017/decorative" val="1"/>
              </a:ext>
            </a:extLst>
          </p:cNvPr>
          <p:cNvSpPr/>
          <p:nvPr/>
        </p:nvSpPr>
        <p:spPr>
          <a:xfrm flipH="1" flipV="1">
            <a:off x="0" y="5968482"/>
            <a:ext cx="2739692" cy="889518"/>
          </a:xfrm>
          <a:custGeom>
            <a:avLst/>
            <a:gdLst>
              <a:gd name="connsiteX0" fmla="*/ 2739692 w 2739692"/>
              <a:gd name="connsiteY0" fmla="*/ 889518 h 889518"/>
              <a:gd name="connsiteX1" fmla="*/ 2352635 w 2739692"/>
              <a:gd name="connsiteY1" fmla="*/ 502414 h 889518"/>
              <a:gd name="connsiteX2" fmla="*/ 728035 w 2739692"/>
              <a:gd name="connsiteY2" fmla="*/ 502414 h 889518"/>
              <a:gd name="connsiteX3" fmla="*/ 7423 w 2739692"/>
              <a:gd name="connsiteY3" fmla="*/ 23785 h 889518"/>
              <a:gd name="connsiteX4" fmla="*/ 0 w 2739692"/>
              <a:gd name="connsiteY4" fmla="*/ 0 h 889518"/>
              <a:gd name="connsiteX5" fmla="*/ 2739692 w 2739692"/>
              <a:gd name="connsiteY5" fmla="*/ 0 h 889518"/>
              <a:gd name="connsiteX6" fmla="*/ 2739692 w 2739692"/>
              <a:gd name="connsiteY6" fmla="*/ 115317 h 889518"/>
              <a:gd name="connsiteX7" fmla="*/ 2739692 w 2739692"/>
              <a:gd name="connsiteY7" fmla="*/ 115333 h 889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9692" h="889518">
                <a:moveTo>
                  <a:pt x="2739692" y="889518"/>
                </a:moveTo>
                <a:cubicBezTo>
                  <a:pt x="2739692" y="676607"/>
                  <a:pt x="2565523" y="502414"/>
                  <a:pt x="2352635" y="502414"/>
                </a:cubicBezTo>
                <a:lnTo>
                  <a:pt x="728035" y="502414"/>
                </a:lnTo>
                <a:cubicBezTo>
                  <a:pt x="405317" y="502414"/>
                  <a:pt x="126608" y="304363"/>
                  <a:pt x="7423" y="23785"/>
                </a:cubicBezTo>
                <a:lnTo>
                  <a:pt x="0" y="0"/>
                </a:lnTo>
                <a:lnTo>
                  <a:pt x="2739692" y="0"/>
                </a:lnTo>
                <a:lnTo>
                  <a:pt x="2739692" y="115317"/>
                </a:lnTo>
                <a:lnTo>
                  <a:pt x="2739692" y="115333"/>
                </a:lnTo>
                <a:close/>
              </a:path>
            </a:pathLst>
          </a:custGeom>
          <a:gradFill>
            <a:gsLst>
              <a:gs pos="52300">
                <a:srgbClr val="CB8DD1"/>
              </a:gs>
              <a:gs pos="0">
                <a:srgbClr val="FAADA4"/>
              </a:gs>
              <a:gs pos="100000">
                <a:srgbClr val="9B6CFE"/>
              </a:gs>
            </a:gsLst>
            <a:lin ang="2700000" scaled="1"/>
          </a:gradFill>
          <a:ln w="3768" cap="flat">
            <a:noFill/>
            <a:prstDash val="solid"/>
            <a:miter/>
          </a:ln>
        </p:spPr>
        <p:txBody>
          <a:bodyPr rtlCol="0" anchor="ctr"/>
          <a:lstStyle/>
          <a:p>
            <a:endParaRPr lang="en-US">
              <a:solidFill>
                <a:srgbClr val="000000"/>
              </a:solidFill>
              <a:latin typeface="Segoe UI"/>
            </a:endParaRPr>
          </a:p>
        </p:txBody>
      </p:sp>
      <p:grpSp>
        <p:nvGrpSpPr>
          <p:cNvPr id="229" name="Group 228" descr="Button to return to Main menu">
            <a:extLst>
              <a:ext uri="{FF2B5EF4-FFF2-40B4-BE49-F238E27FC236}">
                <a16:creationId xmlns:a16="http://schemas.microsoft.com/office/drawing/2014/main" id="{6B6E39B7-7A15-E9C9-BF39-555F298152AC}"/>
              </a:ext>
              <a:ext uri="{C183D7F6-B498-43B3-948B-1728B52AA6E4}">
                <adec:decorative xmlns:adec="http://schemas.microsoft.com/office/drawing/2017/decorative" val="0"/>
              </a:ext>
            </a:extLst>
          </p:cNvPr>
          <p:cNvGrpSpPr/>
          <p:nvPr/>
        </p:nvGrpSpPr>
        <p:grpSpPr>
          <a:xfrm>
            <a:off x="11410951" y="349395"/>
            <a:ext cx="323850" cy="325146"/>
            <a:chOff x="11410951" y="349395"/>
            <a:chExt cx="323850" cy="325146"/>
          </a:xfrm>
        </p:grpSpPr>
        <p:grpSp>
          <p:nvGrpSpPr>
            <p:cNvPr id="226" name="Group 225">
              <a:extLst>
                <a:ext uri="{FF2B5EF4-FFF2-40B4-BE49-F238E27FC236}">
                  <a16:creationId xmlns:a16="http://schemas.microsoft.com/office/drawing/2014/main" id="{173DC3F8-8304-6A7B-68F8-DAC4B4EE8D31}"/>
                </a:ext>
              </a:extLst>
            </p:cNvPr>
            <p:cNvGrpSpPr/>
            <p:nvPr/>
          </p:nvGrpSpPr>
          <p:grpSpPr>
            <a:xfrm>
              <a:off x="11410951" y="349395"/>
              <a:ext cx="323850" cy="325146"/>
              <a:chOff x="11410951" y="349395"/>
              <a:chExt cx="323850" cy="325146"/>
            </a:xfrm>
          </p:grpSpPr>
          <p:pic>
            <p:nvPicPr>
              <p:cNvPr id="215" name="Picture 214">
                <a:extLst>
                  <a:ext uri="{FF2B5EF4-FFF2-40B4-BE49-F238E27FC236}">
                    <a16:creationId xmlns:a16="http://schemas.microsoft.com/office/drawing/2014/main" id="{6F19A879-C4A2-85FE-5A67-AC100ECC91E6}"/>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1410951" y="349395"/>
                <a:ext cx="323850" cy="325146"/>
              </a:xfrm>
              <a:prstGeom prst="rect">
                <a:avLst/>
              </a:prstGeom>
              <a:effectLst>
                <a:outerShdw blurRad="266700" sx="102000" sy="102000" algn="ctr" rotWithShape="0">
                  <a:schemeClr val="accent1">
                    <a:alpha val="96000"/>
                  </a:schemeClr>
                </a:outerShdw>
              </a:effectLst>
            </p:spPr>
          </p:pic>
          <p:grpSp>
            <p:nvGrpSpPr>
              <p:cNvPr id="223" name="Group 222">
                <a:extLst>
                  <a:ext uri="{FF2B5EF4-FFF2-40B4-BE49-F238E27FC236}">
                    <a16:creationId xmlns:a16="http://schemas.microsoft.com/office/drawing/2014/main" id="{8CD48F24-4C5B-73A9-FB67-AF8CAF6DA02E}"/>
                  </a:ext>
                </a:extLst>
              </p:cNvPr>
              <p:cNvGrpSpPr/>
              <p:nvPr/>
            </p:nvGrpSpPr>
            <p:grpSpPr>
              <a:xfrm>
                <a:off x="11473093" y="418984"/>
                <a:ext cx="199566" cy="185968"/>
                <a:chOff x="3048008" y="590482"/>
                <a:chExt cx="6096368" cy="5680984"/>
              </a:xfrm>
              <a:solidFill>
                <a:schemeClr val="tx2"/>
              </a:solidFill>
            </p:grpSpPr>
            <p:sp>
              <p:nvSpPr>
                <p:cNvPr id="221" name="Freeform: Shape 220">
                  <a:extLst>
                    <a:ext uri="{FF2B5EF4-FFF2-40B4-BE49-F238E27FC236}">
                      <a16:creationId xmlns:a16="http://schemas.microsoft.com/office/drawing/2014/main" id="{E4B7B36A-4201-498C-44A2-226427AD53A3}"/>
                    </a:ext>
                  </a:extLst>
                </p:cNvPr>
                <p:cNvSpPr/>
                <p:nvPr/>
              </p:nvSpPr>
              <p:spPr>
                <a:xfrm>
                  <a:off x="3893247" y="1953303"/>
                  <a:ext cx="4407014" cy="4318163"/>
                </a:xfrm>
                <a:custGeom>
                  <a:avLst/>
                  <a:gdLst>
                    <a:gd name="connsiteX0" fmla="*/ 4405505 w 4407014"/>
                    <a:gd name="connsiteY0" fmla="*/ 2970836 h 4318163"/>
                    <a:gd name="connsiteX1" fmla="*/ 4406743 w 4407014"/>
                    <a:gd name="connsiteY1" fmla="*/ 3661494 h 4318163"/>
                    <a:gd name="connsiteX2" fmla="*/ 3752756 w 4407014"/>
                    <a:gd name="connsiteY2" fmla="*/ 4318052 h 4318163"/>
                    <a:gd name="connsiteX3" fmla="*/ 2824164 w 4407014"/>
                    <a:gd name="connsiteY3" fmla="*/ 4317862 h 4318163"/>
                    <a:gd name="connsiteX4" fmla="*/ 2771110 w 4407014"/>
                    <a:gd name="connsiteY4" fmla="*/ 4264236 h 4318163"/>
                    <a:gd name="connsiteX5" fmla="*/ 2773015 w 4407014"/>
                    <a:gd name="connsiteY5" fmla="*/ 2816055 h 4318163"/>
                    <a:gd name="connsiteX6" fmla="*/ 2714245 w 4407014"/>
                    <a:gd name="connsiteY6" fmla="*/ 2757762 h 4318163"/>
                    <a:gd name="connsiteX7" fmla="*/ 1690403 w 4407014"/>
                    <a:gd name="connsiteY7" fmla="*/ 2757762 h 4318163"/>
                    <a:gd name="connsiteX8" fmla="*/ 1632682 w 4407014"/>
                    <a:gd name="connsiteY8" fmla="*/ 2817007 h 4318163"/>
                    <a:gd name="connsiteX9" fmla="*/ 1634682 w 4407014"/>
                    <a:gd name="connsiteY9" fmla="*/ 4260426 h 4318163"/>
                    <a:gd name="connsiteX10" fmla="*/ 1576008 w 4407014"/>
                    <a:gd name="connsiteY10" fmla="*/ 4318052 h 4318163"/>
                    <a:gd name="connsiteX11" fmla="*/ 642653 w 4407014"/>
                    <a:gd name="connsiteY11" fmla="*/ 4316624 h 4318163"/>
                    <a:gd name="connsiteX12" fmla="*/ 18480 w 4407014"/>
                    <a:gd name="connsiteY12" fmla="*/ 3835135 h 4318163"/>
                    <a:gd name="connsiteX13" fmla="*/ 1335 w 4407014"/>
                    <a:gd name="connsiteY13" fmla="*/ 3670257 h 4318163"/>
                    <a:gd name="connsiteX14" fmla="*/ 1 w 4407014"/>
                    <a:gd name="connsiteY14" fmla="*/ 2226838 h 4318163"/>
                    <a:gd name="connsiteX15" fmla="*/ 67057 w 4407014"/>
                    <a:gd name="connsiteY15" fmla="*/ 2065771 h 4318163"/>
                    <a:gd name="connsiteX16" fmla="*/ 2067879 w 4407014"/>
                    <a:gd name="connsiteY16" fmla="*/ 65616 h 4318163"/>
                    <a:gd name="connsiteX17" fmla="*/ 2339056 w 4407014"/>
                    <a:gd name="connsiteY17" fmla="*/ 66187 h 4318163"/>
                    <a:gd name="connsiteX18" fmla="*/ 4339877 w 4407014"/>
                    <a:gd name="connsiteY18" fmla="*/ 2066437 h 4318163"/>
                    <a:gd name="connsiteX19" fmla="*/ 4406362 w 4407014"/>
                    <a:gd name="connsiteY19" fmla="*/ 2227886 h 4318163"/>
                    <a:gd name="connsiteX20" fmla="*/ 4405695 w 4407014"/>
                    <a:gd name="connsiteY20" fmla="*/ 2971027 h 431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07014" h="4318163">
                      <a:moveTo>
                        <a:pt x="4405505" y="2970836"/>
                      </a:moveTo>
                      <a:cubicBezTo>
                        <a:pt x="4405505" y="3201055"/>
                        <a:pt x="4400075" y="3431465"/>
                        <a:pt x="4406743" y="3661494"/>
                      </a:cubicBezTo>
                      <a:cubicBezTo>
                        <a:pt x="4417316" y="4024873"/>
                        <a:pt x="4118230" y="4324815"/>
                        <a:pt x="3752756" y="4318052"/>
                      </a:cubicBezTo>
                      <a:cubicBezTo>
                        <a:pt x="3443289" y="4312337"/>
                        <a:pt x="3133726" y="4316052"/>
                        <a:pt x="2824164" y="4317862"/>
                      </a:cubicBezTo>
                      <a:cubicBezTo>
                        <a:pt x="2781778" y="4318147"/>
                        <a:pt x="2771014" y="4305765"/>
                        <a:pt x="2771110" y="4264236"/>
                      </a:cubicBezTo>
                      <a:cubicBezTo>
                        <a:pt x="2772538" y="3781509"/>
                        <a:pt x="2771395" y="3298782"/>
                        <a:pt x="2773015" y="2816055"/>
                      </a:cubicBezTo>
                      <a:cubicBezTo>
                        <a:pt x="2773205" y="2769573"/>
                        <a:pt x="2759775" y="2757476"/>
                        <a:pt x="2714245" y="2757762"/>
                      </a:cubicBezTo>
                      <a:cubicBezTo>
                        <a:pt x="2372965" y="2759572"/>
                        <a:pt x="2031684" y="2759572"/>
                        <a:pt x="1690403" y="2757762"/>
                      </a:cubicBezTo>
                      <a:cubicBezTo>
                        <a:pt x="1643731" y="2757476"/>
                        <a:pt x="1632491" y="2771764"/>
                        <a:pt x="1632682" y="2817007"/>
                      </a:cubicBezTo>
                      <a:cubicBezTo>
                        <a:pt x="1634301" y="3298115"/>
                        <a:pt x="1633063" y="3779318"/>
                        <a:pt x="1634682" y="4260426"/>
                      </a:cubicBezTo>
                      <a:cubicBezTo>
                        <a:pt x="1634872" y="4306908"/>
                        <a:pt x="1621156" y="4318338"/>
                        <a:pt x="1576008" y="4318052"/>
                      </a:cubicBezTo>
                      <a:cubicBezTo>
                        <a:pt x="1264921" y="4316147"/>
                        <a:pt x="953739" y="4318338"/>
                        <a:pt x="642653" y="4316624"/>
                      </a:cubicBezTo>
                      <a:cubicBezTo>
                        <a:pt x="337377" y="4314909"/>
                        <a:pt x="90013" y="4124314"/>
                        <a:pt x="18480" y="3835135"/>
                      </a:cubicBezTo>
                      <a:cubicBezTo>
                        <a:pt x="5335" y="3781985"/>
                        <a:pt x="1430" y="3725311"/>
                        <a:pt x="1335" y="3670257"/>
                      </a:cubicBezTo>
                      <a:cubicBezTo>
                        <a:pt x="97" y="3189149"/>
                        <a:pt x="1144" y="2707946"/>
                        <a:pt x="1" y="2226838"/>
                      </a:cubicBezTo>
                      <a:cubicBezTo>
                        <a:pt x="-189" y="2161973"/>
                        <a:pt x="21623" y="2111110"/>
                        <a:pt x="67057" y="2065771"/>
                      </a:cubicBezTo>
                      <a:cubicBezTo>
                        <a:pt x="734284" y="1399401"/>
                        <a:pt x="1400843" y="732270"/>
                        <a:pt x="2067879" y="65616"/>
                      </a:cubicBezTo>
                      <a:cubicBezTo>
                        <a:pt x="2155699" y="-22110"/>
                        <a:pt x="2250949" y="-21824"/>
                        <a:pt x="2339056" y="66187"/>
                      </a:cubicBezTo>
                      <a:cubicBezTo>
                        <a:pt x="3006091" y="732842"/>
                        <a:pt x="3672651" y="1399878"/>
                        <a:pt x="4339877" y="2066437"/>
                      </a:cubicBezTo>
                      <a:cubicBezTo>
                        <a:pt x="4385312" y="2111776"/>
                        <a:pt x="4406838" y="2163021"/>
                        <a:pt x="4406362" y="2227886"/>
                      </a:cubicBezTo>
                      <a:cubicBezTo>
                        <a:pt x="4404647" y="2475631"/>
                        <a:pt x="4405695" y="2723281"/>
                        <a:pt x="4405695" y="2971027"/>
                      </a:cubicBez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22" name="Freeform: Shape 221">
                  <a:extLst>
                    <a:ext uri="{FF2B5EF4-FFF2-40B4-BE49-F238E27FC236}">
                      <a16:creationId xmlns:a16="http://schemas.microsoft.com/office/drawing/2014/main" id="{6BD757C2-54D9-FFEA-80E0-B21BD38B3EF2}"/>
                    </a:ext>
                  </a:extLst>
                </p:cNvPr>
                <p:cNvSpPr/>
                <p:nvPr/>
              </p:nvSpPr>
              <p:spPr>
                <a:xfrm>
                  <a:off x="3048008" y="590482"/>
                  <a:ext cx="6096368" cy="3164843"/>
                </a:xfrm>
                <a:custGeom>
                  <a:avLst/>
                  <a:gdLst>
                    <a:gd name="connsiteX0" fmla="*/ 4371204 w 6096368"/>
                    <a:gd name="connsiteY0" fmla="*/ 937804 h 3164843"/>
                    <a:gd name="connsiteX1" fmla="*/ 4371490 w 6096368"/>
                    <a:gd name="connsiteY1" fmla="*/ 583569 h 3164843"/>
                    <a:gd name="connsiteX2" fmla="*/ 4619140 w 6096368"/>
                    <a:gd name="connsiteY2" fmla="*/ 242765 h 3164843"/>
                    <a:gd name="connsiteX3" fmla="*/ 5060910 w 6096368"/>
                    <a:gd name="connsiteY3" fmla="*/ 506322 h 3164843"/>
                    <a:gd name="connsiteX4" fmla="*/ 5069863 w 6096368"/>
                    <a:gd name="connsiteY4" fmla="*/ 615192 h 3164843"/>
                    <a:gd name="connsiteX5" fmla="*/ 5069292 w 6096368"/>
                    <a:gd name="connsiteY5" fmla="*/ 1582361 h 3164843"/>
                    <a:gd name="connsiteX6" fmla="*/ 5112059 w 6096368"/>
                    <a:gd name="connsiteY6" fmla="*/ 1686374 h 3164843"/>
                    <a:gd name="connsiteX7" fmla="*/ 5978072 w 6096368"/>
                    <a:gd name="connsiteY7" fmla="*/ 2551339 h 3164843"/>
                    <a:gd name="connsiteX8" fmla="*/ 6051700 w 6096368"/>
                    <a:gd name="connsiteY8" fmla="*/ 2981488 h 3164843"/>
                    <a:gd name="connsiteX9" fmla="*/ 5533540 w 6096368"/>
                    <a:gd name="connsiteY9" fmla="*/ 3087311 h 3164843"/>
                    <a:gd name="connsiteX10" fmla="*/ 5203118 w 6096368"/>
                    <a:gd name="connsiteY10" fmla="*/ 2764890 h 3164843"/>
                    <a:gd name="connsiteX11" fmla="*/ 3206106 w 6096368"/>
                    <a:gd name="connsiteY11" fmla="*/ 767783 h 3164843"/>
                    <a:gd name="connsiteX12" fmla="*/ 2887781 w 6096368"/>
                    <a:gd name="connsiteY12" fmla="*/ 770164 h 3164843"/>
                    <a:gd name="connsiteX13" fmla="*/ 614544 w 6096368"/>
                    <a:gd name="connsiteY13" fmla="*/ 3043305 h 3164843"/>
                    <a:gd name="connsiteX14" fmla="*/ 197825 w 6096368"/>
                    <a:gd name="connsiteY14" fmla="*/ 3127792 h 3164843"/>
                    <a:gd name="connsiteX15" fmla="*/ 113910 w 6096368"/>
                    <a:gd name="connsiteY15" fmla="*/ 2555911 h 3164843"/>
                    <a:gd name="connsiteX16" fmla="*/ 1450553 w 6096368"/>
                    <a:gd name="connsiteY16" fmla="*/ 1218696 h 3164843"/>
                    <a:gd name="connsiteX17" fmla="*/ 2382956 w 6096368"/>
                    <a:gd name="connsiteY17" fmla="*/ 285437 h 3164843"/>
                    <a:gd name="connsiteX18" fmla="*/ 3521288 w 6096368"/>
                    <a:gd name="connsiteY18" fmla="*/ 134466 h 3164843"/>
                    <a:gd name="connsiteX19" fmla="*/ 3808372 w 6096368"/>
                    <a:gd name="connsiteY19" fmla="*/ 382211 h 3164843"/>
                    <a:gd name="connsiteX20" fmla="*/ 4337772 w 6096368"/>
                    <a:gd name="connsiteY20" fmla="*/ 910182 h 3164843"/>
                    <a:gd name="connsiteX21" fmla="*/ 4371204 w 6096368"/>
                    <a:gd name="connsiteY21" fmla="*/ 937709 h 3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96368" h="3164843">
                      <a:moveTo>
                        <a:pt x="4371204" y="937804"/>
                      </a:moveTo>
                      <a:cubicBezTo>
                        <a:pt x="4371204" y="811884"/>
                        <a:pt x="4369871" y="697774"/>
                        <a:pt x="4371490" y="583569"/>
                      </a:cubicBezTo>
                      <a:cubicBezTo>
                        <a:pt x="4373871" y="418311"/>
                        <a:pt x="4467312" y="291152"/>
                        <a:pt x="4619140" y="242765"/>
                      </a:cubicBezTo>
                      <a:cubicBezTo>
                        <a:pt x="4812974" y="181043"/>
                        <a:pt x="5023381" y="305916"/>
                        <a:pt x="5060910" y="506322"/>
                      </a:cubicBezTo>
                      <a:cubicBezTo>
                        <a:pt x="5067577" y="541945"/>
                        <a:pt x="5069863" y="578902"/>
                        <a:pt x="5069863" y="615192"/>
                      </a:cubicBezTo>
                      <a:cubicBezTo>
                        <a:pt x="5070530" y="937614"/>
                        <a:pt x="5071006" y="1259940"/>
                        <a:pt x="5069292" y="1582361"/>
                      </a:cubicBezTo>
                      <a:cubicBezTo>
                        <a:pt x="5069101" y="1625604"/>
                        <a:pt x="5081483" y="1655989"/>
                        <a:pt x="5112059" y="1686374"/>
                      </a:cubicBezTo>
                      <a:cubicBezTo>
                        <a:pt x="5401524" y="1973838"/>
                        <a:pt x="5689750" y="2262732"/>
                        <a:pt x="5978072" y="2551339"/>
                      </a:cubicBezTo>
                      <a:cubicBezTo>
                        <a:pt x="6104373" y="2677736"/>
                        <a:pt x="6130567" y="2832136"/>
                        <a:pt x="6051700" y="2981488"/>
                      </a:cubicBezTo>
                      <a:cubicBezTo>
                        <a:pt x="5952069" y="3170083"/>
                        <a:pt x="5695751" y="3226757"/>
                        <a:pt x="5533540" y="3087311"/>
                      </a:cubicBezTo>
                      <a:cubicBezTo>
                        <a:pt x="5417049" y="2987203"/>
                        <a:pt x="5311989" y="2873665"/>
                        <a:pt x="5203118" y="2764890"/>
                      </a:cubicBezTo>
                      <a:cubicBezTo>
                        <a:pt x="4537225" y="2099378"/>
                        <a:pt x="3871808" y="1433390"/>
                        <a:pt x="3206106" y="767783"/>
                      </a:cubicBezTo>
                      <a:cubicBezTo>
                        <a:pt x="3106665" y="668342"/>
                        <a:pt x="2988650" y="669294"/>
                        <a:pt x="2887781" y="770164"/>
                      </a:cubicBezTo>
                      <a:cubicBezTo>
                        <a:pt x="2129972" y="1527783"/>
                        <a:pt x="1372258" y="2285592"/>
                        <a:pt x="614544" y="3043305"/>
                      </a:cubicBezTo>
                      <a:cubicBezTo>
                        <a:pt x="490814" y="3167035"/>
                        <a:pt x="340700" y="3197325"/>
                        <a:pt x="197825" y="3127792"/>
                      </a:cubicBezTo>
                      <a:cubicBezTo>
                        <a:pt x="-25822" y="3019017"/>
                        <a:pt x="-68303" y="2738696"/>
                        <a:pt x="113910" y="2555911"/>
                      </a:cubicBezTo>
                      <a:cubicBezTo>
                        <a:pt x="558728" y="2109379"/>
                        <a:pt x="1004974" y="1664371"/>
                        <a:pt x="1450553" y="1218696"/>
                      </a:cubicBezTo>
                      <a:cubicBezTo>
                        <a:pt x="1761449" y="907705"/>
                        <a:pt x="2073107" y="597381"/>
                        <a:pt x="2382956" y="285437"/>
                      </a:cubicBezTo>
                      <a:cubicBezTo>
                        <a:pt x="2692232" y="-25935"/>
                        <a:pt x="3146194" y="-92229"/>
                        <a:pt x="3521288" y="134466"/>
                      </a:cubicBezTo>
                      <a:cubicBezTo>
                        <a:pt x="3627969" y="198950"/>
                        <a:pt x="3717599" y="294200"/>
                        <a:pt x="3808372" y="382211"/>
                      </a:cubicBezTo>
                      <a:cubicBezTo>
                        <a:pt x="3987251" y="555661"/>
                        <a:pt x="4161464" y="734064"/>
                        <a:pt x="4337772" y="910182"/>
                      </a:cubicBezTo>
                      <a:cubicBezTo>
                        <a:pt x="4345201" y="917611"/>
                        <a:pt x="4353964" y="923707"/>
                        <a:pt x="4371204" y="937709"/>
                      </a:cubicBez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sp>
          <p:nvSpPr>
            <p:cNvPr id="228" name="Oval 227">
              <a:hlinkClick r:id="" action="ppaction://noaction"/>
              <a:extLst>
                <a:ext uri="{FF2B5EF4-FFF2-40B4-BE49-F238E27FC236}">
                  <a16:creationId xmlns:a16="http://schemas.microsoft.com/office/drawing/2014/main" id="{E7E3C160-EED4-4735-DFC0-F82C3CF9C2F7}"/>
                </a:ext>
              </a:extLst>
            </p:cNvPr>
            <p:cNvSpPr>
              <a:spLocks/>
            </p:cNvSpPr>
            <p:nvPr/>
          </p:nvSpPr>
          <p:spPr bwMode="auto">
            <a:xfrm>
              <a:off x="11410951" y="349395"/>
              <a:ext cx="323850" cy="325146"/>
            </a:xfrm>
            <a:prstGeom prst="ellipse">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7" name="Group 6" descr="Button to return to Mobile device manager considerations">
            <a:extLst>
              <a:ext uri="{FF2B5EF4-FFF2-40B4-BE49-F238E27FC236}">
                <a16:creationId xmlns:a16="http://schemas.microsoft.com/office/drawing/2014/main" id="{DD2C3756-B516-8079-6D55-D5440FB155D0}"/>
              </a:ext>
              <a:ext uri="{C183D7F6-B498-43B3-948B-1728B52AA6E4}">
                <adec:decorative xmlns:adec="http://schemas.microsoft.com/office/drawing/2017/decorative" val="0"/>
              </a:ext>
            </a:extLst>
          </p:cNvPr>
          <p:cNvGrpSpPr/>
          <p:nvPr/>
        </p:nvGrpSpPr>
        <p:grpSpPr>
          <a:xfrm>
            <a:off x="10953750" y="349395"/>
            <a:ext cx="323850" cy="325146"/>
            <a:chOff x="10953750" y="349395"/>
            <a:chExt cx="323850" cy="325146"/>
          </a:xfrm>
        </p:grpSpPr>
        <p:grpSp>
          <p:nvGrpSpPr>
            <p:cNvPr id="8" name="Group 7">
              <a:extLst>
                <a:ext uri="{FF2B5EF4-FFF2-40B4-BE49-F238E27FC236}">
                  <a16:creationId xmlns:a16="http://schemas.microsoft.com/office/drawing/2014/main" id="{85FCEB17-0DEC-220F-FC9B-CDD073779D2B}"/>
                </a:ext>
              </a:extLst>
            </p:cNvPr>
            <p:cNvGrpSpPr/>
            <p:nvPr/>
          </p:nvGrpSpPr>
          <p:grpSpPr>
            <a:xfrm>
              <a:off x="10953750" y="349395"/>
              <a:ext cx="323850" cy="325146"/>
              <a:chOff x="10953750" y="349395"/>
              <a:chExt cx="323850" cy="325146"/>
            </a:xfrm>
          </p:grpSpPr>
          <p:pic>
            <p:nvPicPr>
              <p:cNvPr id="13" name="Picture 12">
                <a:extLst>
                  <a:ext uri="{FF2B5EF4-FFF2-40B4-BE49-F238E27FC236}">
                    <a16:creationId xmlns:a16="http://schemas.microsoft.com/office/drawing/2014/main" id="{8DEFC7A5-18F5-8230-2694-8B6B6785FAC4}"/>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0953750" y="349395"/>
                <a:ext cx="323850" cy="325146"/>
              </a:xfrm>
              <a:prstGeom prst="rect">
                <a:avLst/>
              </a:prstGeom>
              <a:effectLst>
                <a:outerShdw blurRad="266700" sx="102000" sy="102000" algn="ctr" rotWithShape="0">
                  <a:schemeClr val="accent1">
                    <a:alpha val="96000"/>
                  </a:schemeClr>
                </a:outerShdw>
              </a:effectLst>
            </p:spPr>
          </p:pic>
          <p:pic>
            <p:nvPicPr>
              <p:cNvPr id="34" name="Graphic 33">
                <a:extLst>
                  <a:ext uri="{FF2B5EF4-FFF2-40B4-BE49-F238E27FC236}">
                    <a16:creationId xmlns:a16="http://schemas.microsoft.com/office/drawing/2014/main" id="{E7A0F49D-B547-307D-933E-0FBC3FF0FC9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004196" y="432340"/>
                <a:ext cx="222958" cy="159256"/>
              </a:xfrm>
              <a:prstGeom prst="rect">
                <a:avLst/>
              </a:prstGeom>
            </p:spPr>
          </p:pic>
        </p:grpSp>
        <p:sp>
          <p:nvSpPr>
            <p:cNvPr id="10" name="Oval 9">
              <a:hlinkClick r:id="rId15" action="ppaction://hlinksldjump"/>
              <a:extLst>
                <a:ext uri="{FF2B5EF4-FFF2-40B4-BE49-F238E27FC236}">
                  <a16:creationId xmlns:a16="http://schemas.microsoft.com/office/drawing/2014/main" id="{E1A34F00-0494-60D7-E000-3F0F2B9C340C}"/>
                </a:ext>
              </a:extLst>
            </p:cNvPr>
            <p:cNvSpPr>
              <a:spLocks/>
            </p:cNvSpPr>
            <p:nvPr/>
          </p:nvSpPr>
          <p:spPr bwMode="auto">
            <a:xfrm>
              <a:off x="10953750" y="349395"/>
              <a:ext cx="323850" cy="325146"/>
            </a:xfrm>
            <a:prstGeom prst="ellipse">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37" name="Title 1">
            <a:extLst>
              <a:ext uri="{FF2B5EF4-FFF2-40B4-BE49-F238E27FC236}">
                <a16:creationId xmlns:a16="http://schemas.microsoft.com/office/drawing/2014/main" id="{FC0E47ED-8EC3-F9FB-9F22-DA2A5D33A42E}"/>
              </a:ext>
              <a:ext uri="{C183D7F6-B498-43B3-948B-1728B52AA6E4}">
                <adec:decorative xmlns:adec="http://schemas.microsoft.com/office/drawing/2017/decorative" val="1"/>
              </a:ext>
            </a:extLst>
          </p:cNvPr>
          <p:cNvSpPr txBox="1">
            <a:spLocks/>
          </p:cNvSpPr>
          <p:nvPr/>
        </p:nvSpPr>
        <p:spPr>
          <a:xfrm>
            <a:off x="1146611" y="3189556"/>
            <a:ext cx="9898778" cy="246221"/>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50" baseline="0">
                <a:ln w="3175">
                  <a:noFill/>
                </a:ln>
                <a:solidFill>
                  <a:schemeClr val="tx1"/>
                </a:solidFill>
                <a:effectLst/>
                <a:latin typeface="+mj-lt"/>
                <a:ea typeface="+mn-ea"/>
                <a:cs typeface="Segoe UI" pitchFamily="34" charset="0"/>
              </a:defRPr>
            </a:lvl1pPr>
          </a:lstStyle>
          <a:p>
            <a:pPr lvl="0" algn="ctr">
              <a:spcAft>
                <a:spcPts val="1000"/>
              </a:spcAft>
            </a:pPr>
            <a:r>
              <a:rPr lang="en-GB" sz="1600">
                <a:solidFill>
                  <a:srgbClr val="292828"/>
                </a:solidFill>
                <a:latin typeface="Segoe UI"/>
              </a:rPr>
              <a:t>(e.g. personal email, work email, desk phone, QR code, pin number, etc.)</a:t>
            </a:r>
          </a:p>
        </p:txBody>
      </p:sp>
      <p:grpSp>
        <p:nvGrpSpPr>
          <p:cNvPr id="89" name="Group 88" descr="Button to learn more about Microsoft Authenticator app on web">
            <a:extLst>
              <a:ext uri="{FF2B5EF4-FFF2-40B4-BE49-F238E27FC236}">
                <a16:creationId xmlns:a16="http://schemas.microsoft.com/office/drawing/2014/main" id="{8711CDBB-AD69-EBA3-CC08-27CCBE4AED63}"/>
              </a:ext>
              <a:ext uri="{C183D7F6-B498-43B3-948B-1728B52AA6E4}">
                <adec:decorative xmlns:adec="http://schemas.microsoft.com/office/drawing/2017/decorative" val="0"/>
              </a:ext>
            </a:extLst>
          </p:cNvPr>
          <p:cNvGrpSpPr/>
          <p:nvPr/>
        </p:nvGrpSpPr>
        <p:grpSpPr>
          <a:xfrm>
            <a:off x="4672012" y="4240441"/>
            <a:ext cx="2675235" cy="434840"/>
            <a:chOff x="4228605" y="3950811"/>
            <a:chExt cx="2675235" cy="434840"/>
          </a:xfrm>
        </p:grpSpPr>
        <p:grpSp>
          <p:nvGrpSpPr>
            <p:cNvPr id="90" name="Group 89">
              <a:extLst>
                <a:ext uri="{FF2B5EF4-FFF2-40B4-BE49-F238E27FC236}">
                  <a16:creationId xmlns:a16="http://schemas.microsoft.com/office/drawing/2014/main" id="{9FDEB91A-B6DD-B07C-065D-D4F6D4E5CE63}"/>
                </a:ext>
              </a:extLst>
            </p:cNvPr>
            <p:cNvGrpSpPr/>
            <p:nvPr/>
          </p:nvGrpSpPr>
          <p:grpSpPr>
            <a:xfrm>
              <a:off x="4228605" y="3950811"/>
              <a:ext cx="2675235" cy="434840"/>
              <a:chOff x="5526952" y="5022716"/>
              <a:chExt cx="2675235" cy="434840"/>
            </a:xfrm>
          </p:grpSpPr>
          <p:sp>
            <p:nvSpPr>
              <p:cNvPr id="96" name="!!BOX5" descr="Button to learn more about Microsoft Authenticator app on web">
                <a:extLst>
                  <a:ext uri="{FF2B5EF4-FFF2-40B4-BE49-F238E27FC236}">
                    <a16:creationId xmlns:a16="http://schemas.microsoft.com/office/drawing/2014/main" id="{5B3F07BA-9F25-E528-A591-707CEE2ADDC3}"/>
                  </a:ext>
                </a:extLst>
              </p:cNvPr>
              <p:cNvSpPr>
                <a:spLocks/>
              </p:cNvSpPr>
              <p:nvPr/>
            </p:nvSpPr>
            <p:spPr bwMode="auto">
              <a:xfrm>
                <a:off x="5526952" y="5022716"/>
                <a:ext cx="2675235" cy="434840"/>
              </a:xfrm>
              <a:prstGeom prst="roundRect">
                <a:avLst>
                  <a:gd name="adj" fmla="val 50000"/>
                </a:avLst>
              </a:prstGeom>
              <a:gradFill>
                <a:gsLst>
                  <a:gs pos="50000">
                    <a:srgbClr val="FCC053"/>
                  </a:gs>
                  <a:gs pos="0">
                    <a:srgbClr val="FDD301"/>
                  </a:gs>
                  <a:gs pos="100000">
                    <a:srgbClr val="FBAEA1"/>
                  </a:gs>
                </a:gsLst>
                <a:lin ang="2700000" scaled="1"/>
              </a:gradFill>
              <a:ln w="3768" cap="flat">
                <a:noFill/>
                <a:prstDash val="solid"/>
                <a:miter/>
              </a:ln>
              <a:effectLst>
                <a:outerShdw blurRad="508000" dist="76200" dir="2700000" algn="tl" rotWithShape="0">
                  <a:prstClr val="black">
                    <a:alpha val="22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1600">
                  <a:solidFill>
                    <a:schemeClr val="tx1"/>
                  </a:solidFill>
                </a:endParaRPr>
              </a:p>
            </p:txBody>
          </p:sp>
          <p:sp>
            <p:nvSpPr>
              <p:cNvPr id="98" name="Rectangle 97" descr="Button to learn more about Microsoft Authenticator app on web">
                <a:extLst>
                  <a:ext uri="{FF2B5EF4-FFF2-40B4-BE49-F238E27FC236}">
                    <a16:creationId xmlns:a16="http://schemas.microsoft.com/office/drawing/2014/main" id="{786AD39C-87A5-EA31-BBDC-856A7DBAFBC0}"/>
                  </a:ext>
                </a:extLst>
              </p:cNvPr>
              <p:cNvSpPr/>
              <p:nvPr/>
            </p:nvSpPr>
            <p:spPr bwMode="auto">
              <a:xfrm>
                <a:off x="5526952" y="5055470"/>
                <a:ext cx="2267760" cy="3693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200" dirty="0">
                    <a:solidFill>
                      <a:schemeClr val="tx1"/>
                    </a:solidFill>
                    <a:latin typeface="+mj-lt"/>
                    <a:ea typeface="Segoe UI" pitchFamily="34" charset="0"/>
                    <a:cs typeface="Segoe UI" pitchFamily="34" charset="0"/>
                  </a:rPr>
                  <a:t>Microsoft</a:t>
                </a:r>
                <a:br>
                  <a:rPr lang="en-GB" sz="1200" dirty="0">
                    <a:solidFill>
                      <a:schemeClr val="tx1"/>
                    </a:solidFill>
                    <a:latin typeface="+mj-lt"/>
                    <a:ea typeface="Segoe UI" pitchFamily="34" charset="0"/>
                    <a:cs typeface="Segoe UI" pitchFamily="34" charset="0"/>
                  </a:rPr>
                </a:br>
                <a:r>
                  <a:rPr lang="en-GB" sz="1200" dirty="0">
                    <a:solidFill>
                      <a:schemeClr val="tx1"/>
                    </a:solidFill>
                    <a:latin typeface="+mj-lt"/>
                    <a:ea typeface="Segoe UI" pitchFamily="34" charset="0"/>
                    <a:cs typeface="Segoe UI" pitchFamily="34" charset="0"/>
                  </a:rPr>
                  <a:t>Authenticator App</a:t>
                </a:r>
              </a:p>
            </p:txBody>
          </p:sp>
        </p:grpSp>
        <p:grpSp>
          <p:nvGrpSpPr>
            <p:cNvPr id="91" name="Group 90">
              <a:extLst>
                <a:ext uri="{FF2B5EF4-FFF2-40B4-BE49-F238E27FC236}">
                  <a16:creationId xmlns:a16="http://schemas.microsoft.com/office/drawing/2014/main" id="{8CFCC996-856F-6219-F0E5-80E77A29AE5D}"/>
                </a:ext>
              </a:extLst>
            </p:cNvPr>
            <p:cNvGrpSpPr/>
            <p:nvPr/>
          </p:nvGrpSpPr>
          <p:grpSpPr>
            <a:xfrm>
              <a:off x="6496366" y="4050547"/>
              <a:ext cx="230609" cy="231532"/>
              <a:chOff x="8332912" y="4306066"/>
              <a:chExt cx="230609" cy="231532"/>
            </a:xfrm>
          </p:grpSpPr>
          <p:grpSp>
            <p:nvGrpSpPr>
              <p:cNvPr id="92" name="Group 91">
                <a:extLst>
                  <a:ext uri="{FF2B5EF4-FFF2-40B4-BE49-F238E27FC236}">
                    <a16:creationId xmlns:a16="http://schemas.microsoft.com/office/drawing/2014/main" id="{015069C2-8206-AB2B-CE89-6F61F02F3F31}"/>
                  </a:ext>
                </a:extLst>
              </p:cNvPr>
              <p:cNvGrpSpPr/>
              <p:nvPr/>
            </p:nvGrpSpPr>
            <p:grpSpPr>
              <a:xfrm>
                <a:off x="8332912" y="4306066"/>
                <a:ext cx="230609" cy="231532"/>
                <a:chOff x="1893710" y="5148625"/>
                <a:chExt cx="230609" cy="231532"/>
              </a:xfrm>
            </p:grpSpPr>
            <p:pic>
              <p:nvPicPr>
                <p:cNvPr id="94" name="Picture 93">
                  <a:extLst>
                    <a:ext uri="{FF2B5EF4-FFF2-40B4-BE49-F238E27FC236}">
                      <a16:creationId xmlns:a16="http://schemas.microsoft.com/office/drawing/2014/main" id="{B82098CE-498A-B520-FAB7-9ED1DA795957}"/>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893710" y="5148625"/>
                  <a:ext cx="230609" cy="231532"/>
                </a:xfrm>
                <a:prstGeom prst="rect">
                  <a:avLst/>
                </a:prstGeom>
                <a:effectLst/>
              </p:spPr>
            </p:pic>
            <p:pic>
              <p:nvPicPr>
                <p:cNvPr id="95" name="Picture 94">
                  <a:extLst>
                    <a:ext uri="{FF2B5EF4-FFF2-40B4-BE49-F238E27FC236}">
                      <a16:creationId xmlns:a16="http://schemas.microsoft.com/office/drawing/2014/main" id="{9A62CE63-AAB0-46AB-8D1E-D82C45FAA9C2}"/>
                    </a:ext>
                  </a:extLst>
                </p:cNvPr>
                <p:cNvPicPr>
                  <a:picLocks noChangeAspect="1"/>
                </p:cNvPicPr>
                <p:nvPr/>
              </p:nvPicPr>
              <p:blipFill>
                <a:blip r:embed="rId16">
                  <a:extLst>
                    <a:ext uri="{BEBA8EAE-BF5A-486C-A8C5-ECC9F3942E4B}">
                      <a14:imgProps xmlns:a14="http://schemas.microsoft.com/office/drawing/2010/main">
                        <a14:imgLayer r:embed="rId10">
                          <a14:imgEffect>
                            <a14:brightnessContrast bright="-100000"/>
                          </a14:imgEffect>
                        </a14:imgLayer>
                      </a14:imgProps>
                    </a:ext>
                  </a:extLst>
                </a:blip>
                <a:stretch>
                  <a:fillRect/>
                </a:stretch>
              </p:blipFill>
              <p:spPr>
                <a:xfrm>
                  <a:off x="1936804" y="5192180"/>
                  <a:ext cx="144422" cy="144422"/>
                </a:xfrm>
                <a:prstGeom prst="rect">
                  <a:avLst/>
                </a:prstGeom>
              </p:spPr>
            </p:pic>
          </p:grpSp>
          <p:sp>
            <p:nvSpPr>
              <p:cNvPr id="93" name="Oval 92" descr="Button to learn more about Microsoft Authenticator app on web">
                <a:hlinkClick r:id="rId17"/>
                <a:extLst>
                  <a:ext uri="{FF2B5EF4-FFF2-40B4-BE49-F238E27FC236}">
                    <a16:creationId xmlns:a16="http://schemas.microsoft.com/office/drawing/2014/main" id="{50AD7215-B60E-B8E5-B41C-E5D16D56DE91}"/>
                  </a:ext>
                </a:extLst>
              </p:cNvPr>
              <p:cNvSpPr>
                <a:spLocks/>
              </p:cNvSpPr>
              <p:nvPr/>
            </p:nvSpPr>
            <p:spPr bwMode="auto">
              <a:xfrm>
                <a:off x="8332912" y="4306066"/>
                <a:ext cx="230609" cy="231532"/>
              </a:xfrm>
              <a:prstGeom prst="ellipse">
                <a:avLst/>
              </a:prstGeom>
              <a:solidFill>
                <a:schemeClr val="accent5">
                  <a:alpha val="0"/>
                </a:schemeClr>
              </a:solidFill>
              <a:ln>
                <a:noFill/>
                <a:headEnd type="none" w="med" len="med"/>
                <a:tailEnd type="none" w="med" len="med"/>
              </a:ln>
              <a:effectLst>
                <a:outerShdw blurRad="127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grpSp>
        <p:nvGrpSpPr>
          <p:cNvPr id="170" name="Group 169" descr="Button to learn more about Multifactor Authentication on web">
            <a:extLst>
              <a:ext uri="{FF2B5EF4-FFF2-40B4-BE49-F238E27FC236}">
                <a16:creationId xmlns:a16="http://schemas.microsoft.com/office/drawing/2014/main" id="{752961BB-2B3A-C66A-6A4D-BE5A3D8EE881}"/>
              </a:ext>
              <a:ext uri="{C183D7F6-B498-43B3-948B-1728B52AA6E4}">
                <adec:decorative xmlns:adec="http://schemas.microsoft.com/office/drawing/2017/decorative" val="0"/>
              </a:ext>
            </a:extLst>
          </p:cNvPr>
          <p:cNvGrpSpPr/>
          <p:nvPr/>
        </p:nvGrpSpPr>
        <p:grpSpPr>
          <a:xfrm>
            <a:off x="1864418" y="4240441"/>
            <a:ext cx="2675235" cy="434840"/>
            <a:chOff x="4228605" y="3950811"/>
            <a:chExt cx="2675235" cy="434840"/>
          </a:xfrm>
        </p:grpSpPr>
        <p:grpSp>
          <p:nvGrpSpPr>
            <p:cNvPr id="171" name="Group 170">
              <a:extLst>
                <a:ext uri="{FF2B5EF4-FFF2-40B4-BE49-F238E27FC236}">
                  <a16:creationId xmlns:a16="http://schemas.microsoft.com/office/drawing/2014/main" id="{2789C15D-8310-BFBF-26DB-BC578140984A}"/>
                </a:ext>
              </a:extLst>
            </p:cNvPr>
            <p:cNvGrpSpPr/>
            <p:nvPr/>
          </p:nvGrpSpPr>
          <p:grpSpPr>
            <a:xfrm>
              <a:off x="4228605" y="3950811"/>
              <a:ext cx="2675235" cy="434840"/>
              <a:chOff x="5526952" y="5022716"/>
              <a:chExt cx="2675235" cy="434840"/>
            </a:xfrm>
          </p:grpSpPr>
          <p:sp>
            <p:nvSpPr>
              <p:cNvPr id="184" name="!!BOX5" descr="Button to learn more about Multifactor Authentication on web">
                <a:extLst>
                  <a:ext uri="{FF2B5EF4-FFF2-40B4-BE49-F238E27FC236}">
                    <a16:creationId xmlns:a16="http://schemas.microsoft.com/office/drawing/2014/main" id="{678D4587-4524-793D-685E-63F8057DE586}"/>
                  </a:ext>
                </a:extLst>
              </p:cNvPr>
              <p:cNvSpPr>
                <a:spLocks/>
              </p:cNvSpPr>
              <p:nvPr/>
            </p:nvSpPr>
            <p:spPr bwMode="auto">
              <a:xfrm>
                <a:off x="5526952" y="5022716"/>
                <a:ext cx="2675235" cy="434840"/>
              </a:xfrm>
              <a:prstGeom prst="roundRect">
                <a:avLst>
                  <a:gd name="adj" fmla="val 50000"/>
                </a:avLst>
              </a:prstGeom>
              <a:gradFill>
                <a:gsLst>
                  <a:gs pos="50000">
                    <a:srgbClr val="FCC053"/>
                  </a:gs>
                  <a:gs pos="0">
                    <a:srgbClr val="FDD301"/>
                  </a:gs>
                  <a:gs pos="100000">
                    <a:srgbClr val="FBAEA1"/>
                  </a:gs>
                </a:gsLst>
                <a:lin ang="2700000" scaled="1"/>
              </a:gradFill>
              <a:ln w="3768" cap="flat">
                <a:noFill/>
                <a:prstDash val="solid"/>
                <a:miter/>
              </a:ln>
              <a:effectLst>
                <a:outerShdw blurRad="508000" dist="76200" dir="2700000" algn="tl" rotWithShape="0">
                  <a:prstClr val="black">
                    <a:alpha val="22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1600">
                  <a:solidFill>
                    <a:schemeClr val="tx1"/>
                  </a:solidFill>
                </a:endParaRPr>
              </a:p>
            </p:txBody>
          </p:sp>
          <p:sp>
            <p:nvSpPr>
              <p:cNvPr id="185" name="Rectangle 184" descr="Button to learn more about Multifactor Authentication on web">
                <a:extLst>
                  <a:ext uri="{FF2B5EF4-FFF2-40B4-BE49-F238E27FC236}">
                    <a16:creationId xmlns:a16="http://schemas.microsoft.com/office/drawing/2014/main" id="{D93FCDA8-A44C-6BBC-DEC1-8FD7713AA6E0}"/>
                  </a:ext>
                </a:extLst>
              </p:cNvPr>
              <p:cNvSpPr/>
              <p:nvPr/>
            </p:nvSpPr>
            <p:spPr bwMode="auto">
              <a:xfrm>
                <a:off x="5526952" y="5147803"/>
                <a:ext cx="2267760" cy="18466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200">
                    <a:solidFill>
                      <a:schemeClr val="tx1"/>
                    </a:solidFill>
                    <a:latin typeface="+mj-lt"/>
                    <a:ea typeface="Segoe UI" pitchFamily="34" charset="0"/>
                    <a:cs typeface="Segoe UI" pitchFamily="34" charset="0"/>
                  </a:rPr>
                  <a:t>Multi Factor Authentication</a:t>
                </a:r>
              </a:p>
            </p:txBody>
          </p:sp>
        </p:grpSp>
        <p:grpSp>
          <p:nvGrpSpPr>
            <p:cNvPr id="172" name="Group 171">
              <a:extLst>
                <a:ext uri="{FF2B5EF4-FFF2-40B4-BE49-F238E27FC236}">
                  <a16:creationId xmlns:a16="http://schemas.microsoft.com/office/drawing/2014/main" id="{76E71349-3CD6-6E6B-AD81-13FE1315B93B}"/>
                </a:ext>
              </a:extLst>
            </p:cNvPr>
            <p:cNvGrpSpPr/>
            <p:nvPr/>
          </p:nvGrpSpPr>
          <p:grpSpPr>
            <a:xfrm>
              <a:off x="6496366" y="4050547"/>
              <a:ext cx="230609" cy="231532"/>
              <a:chOff x="8332912" y="4306066"/>
              <a:chExt cx="230609" cy="231532"/>
            </a:xfrm>
          </p:grpSpPr>
          <p:grpSp>
            <p:nvGrpSpPr>
              <p:cNvPr id="173" name="Group 172">
                <a:extLst>
                  <a:ext uri="{FF2B5EF4-FFF2-40B4-BE49-F238E27FC236}">
                    <a16:creationId xmlns:a16="http://schemas.microsoft.com/office/drawing/2014/main" id="{92B01115-BB50-16AF-C744-C90901EEBF25}"/>
                  </a:ext>
                </a:extLst>
              </p:cNvPr>
              <p:cNvGrpSpPr/>
              <p:nvPr/>
            </p:nvGrpSpPr>
            <p:grpSpPr>
              <a:xfrm>
                <a:off x="8332912" y="4306066"/>
                <a:ext cx="230609" cy="231532"/>
                <a:chOff x="1893710" y="5148625"/>
                <a:chExt cx="230609" cy="231532"/>
              </a:xfrm>
            </p:grpSpPr>
            <p:pic>
              <p:nvPicPr>
                <p:cNvPr id="179" name="Picture 178">
                  <a:extLst>
                    <a:ext uri="{FF2B5EF4-FFF2-40B4-BE49-F238E27FC236}">
                      <a16:creationId xmlns:a16="http://schemas.microsoft.com/office/drawing/2014/main" id="{D8E4C478-623B-A1C9-C154-C1B7C0199B21}"/>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893710" y="5148625"/>
                  <a:ext cx="230609" cy="231532"/>
                </a:xfrm>
                <a:prstGeom prst="rect">
                  <a:avLst/>
                </a:prstGeom>
                <a:effectLst/>
              </p:spPr>
            </p:pic>
            <p:pic>
              <p:nvPicPr>
                <p:cNvPr id="182" name="Picture 181">
                  <a:extLst>
                    <a:ext uri="{FF2B5EF4-FFF2-40B4-BE49-F238E27FC236}">
                      <a16:creationId xmlns:a16="http://schemas.microsoft.com/office/drawing/2014/main" id="{A9C90AD2-1380-67CD-CD9A-40633537103D}"/>
                    </a:ext>
                  </a:extLst>
                </p:cNvPr>
                <p:cNvPicPr>
                  <a:picLocks noChangeAspect="1"/>
                </p:cNvPicPr>
                <p:nvPr/>
              </p:nvPicPr>
              <p:blipFill>
                <a:blip r:embed="rId16">
                  <a:extLst>
                    <a:ext uri="{BEBA8EAE-BF5A-486C-A8C5-ECC9F3942E4B}">
                      <a14:imgProps xmlns:a14="http://schemas.microsoft.com/office/drawing/2010/main">
                        <a14:imgLayer r:embed="rId10">
                          <a14:imgEffect>
                            <a14:brightnessContrast bright="-100000"/>
                          </a14:imgEffect>
                        </a14:imgLayer>
                      </a14:imgProps>
                    </a:ext>
                  </a:extLst>
                </a:blip>
                <a:stretch>
                  <a:fillRect/>
                </a:stretch>
              </p:blipFill>
              <p:spPr>
                <a:xfrm>
                  <a:off x="1936804" y="5192180"/>
                  <a:ext cx="144422" cy="144422"/>
                </a:xfrm>
                <a:prstGeom prst="rect">
                  <a:avLst/>
                </a:prstGeom>
              </p:spPr>
            </p:pic>
          </p:grpSp>
          <p:sp>
            <p:nvSpPr>
              <p:cNvPr id="178" name="Oval 177" descr="Button to learn more about Multifactor Authentication on web">
                <a:hlinkClick r:id="rId18"/>
                <a:extLst>
                  <a:ext uri="{FF2B5EF4-FFF2-40B4-BE49-F238E27FC236}">
                    <a16:creationId xmlns:a16="http://schemas.microsoft.com/office/drawing/2014/main" id="{B5CB8735-6D27-73BD-1943-E4221F6D4ECD}"/>
                  </a:ext>
                </a:extLst>
              </p:cNvPr>
              <p:cNvSpPr>
                <a:spLocks/>
              </p:cNvSpPr>
              <p:nvPr/>
            </p:nvSpPr>
            <p:spPr bwMode="auto">
              <a:xfrm>
                <a:off x="8332912" y="4306066"/>
                <a:ext cx="230609" cy="231532"/>
              </a:xfrm>
              <a:prstGeom prst="ellipse">
                <a:avLst/>
              </a:prstGeom>
              <a:solidFill>
                <a:schemeClr val="accent5">
                  <a:alpha val="0"/>
                </a:schemeClr>
              </a:solidFill>
              <a:ln>
                <a:noFill/>
                <a:headEnd type="none" w="med" len="med"/>
                <a:tailEnd type="none" w="med" len="med"/>
              </a:ln>
              <a:effectLst>
                <a:outerShdw blurRad="127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grpSp>
        <p:nvGrpSpPr>
          <p:cNvPr id="186" name="Group 185" descr="Button to learn more about Authentication and authorisation basics on web">
            <a:extLst>
              <a:ext uri="{FF2B5EF4-FFF2-40B4-BE49-F238E27FC236}">
                <a16:creationId xmlns:a16="http://schemas.microsoft.com/office/drawing/2014/main" id="{4F637B8B-0E37-2806-5C31-B6C41ADCA0C5}"/>
              </a:ext>
              <a:ext uri="{C183D7F6-B498-43B3-948B-1728B52AA6E4}">
                <adec:decorative xmlns:adec="http://schemas.microsoft.com/office/drawing/2017/decorative" val="0"/>
              </a:ext>
            </a:extLst>
          </p:cNvPr>
          <p:cNvGrpSpPr/>
          <p:nvPr/>
        </p:nvGrpSpPr>
        <p:grpSpPr>
          <a:xfrm>
            <a:off x="7474961" y="4240441"/>
            <a:ext cx="2675235" cy="434840"/>
            <a:chOff x="4228605" y="3950811"/>
            <a:chExt cx="2675235" cy="434840"/>
          </a:xfrm>
        </p:grpSpPr>
        <p:grpSp>
          <p:nvGrpSpPr>
            <p:cNvPr id="187" name="Group 186">
              <a:extLst>
                <a:ext uri="{FF2B5EF4-FFF2-40B4-BE49-F238E27FC236}">
                  <a16:creationId xmlns:a16="http://schemas.microsoft.com/office/drawing/2014/main" id="{DE40CE4F-62A2-A8E8-2724-9C8D08EC04FD}"/>
                </a:ext>
              </a:extLst>
            </p:cNvPr>
            <p:cNvGrpSpPr/>
            <p:nvPr/>
          </p:nvGrpSpPr>
          <p:grpSpPr>
            <a:xfrm>
              <a:off x="4228605" y="3950811"/>
              <a:ext cx="2675235" cy="434840"/>
              <a:chOff x="5526952" y="5022716"/>
              <a:chExt cx="2675235" cy="434840"/>
            </a:xfrm>
          </p:grpSpPr>
          <p:sp>
            <p:nvSpPr>
              <p:cNvPr id="197" name="!!BOX5" descr="Button to learn more about Authentication and authorisation basics on web">
                <a:extLst>
                  <a:ext uri="{FF2B5EF4-FFF2-40B4-BE49-F238E27FC236}">
                    <a16:creationId xmlns:a16="http://schemas.microsoft.com/office/drawing/2014/main" id="{EBCCED39-5C55-4807-9133-AA14143684E1}"/>
                  </a:ext>
                </a:extLst>
              </p:cNvPr>
              <p:cNvSpPr>
                <a:spLocks/>
              </p:cNvSpPr>
              <p:nvPr/>
            </p:nvSpPr>
            <p:spPr bwMode="auto">
              <a:xfrm>
                <a:off x="5526952" y="5022716"/>
                <a:ext cx="2675235" cy="434840"/>
              </a:xfrm>
              <a:prstGeom prst="roundRect">
                <a:avLst>
                  <a:gd name="adj" fmla="val 50000"/>
                </a:avLst>
              </a:prstGeom>
              <a:gradFill>
                <a:gsLst>
                  <a:gs pos="50000">
                    <a:srgbClr val="FCC053"/>
                  </a:gs>
                  <a:gs pos="0">
                    <a:srgbClr val="FDD301"/>
                  </a:gs>
                  <a:gs pos="100000">
                    <a:srgbClr val="FBAEA1"/>
                  </a:gs>
                </a:gsLst>
                <a:lin ang="2700000" scaled="1"/>
              </a:gradFill>
              <a:ln w="3768" cap="flat">
                <a:noFill/>
                <a:prstDash val="solid"/>
                <a:miter/>
              </a:ln>
              <a:effectLst>
                <a:outerShdw blurRad="508000" dist="76200" dir="2700000" algn="tl" rotWithShape="0">
                  <a:prstClr val="black">
                    <a:alpha val="22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1600">
                  <a:solidFill>
                    <a:schemeClr val="tx1"/>
                  </a:solidFill>
                </a:endParaRPr>
              </a:p>
            </p:txBody>
          </p:sp>
          <p:sp>
            <p:nvSpPr>
              <p:cNvPr id="198" name="Rectangle 197" descr="Button to learn more about Authentication and authorisation basics on web">
                <a:extLst>
                  <a:ext uri="{FF2B5EF4-FFF2-40B4-BE49-F238E27FC236}">
                    <a16:creationId xmlns:a16="http://schemas.microsoft.com/office/drawing/2014/main" id="{0F9F0E4D-5D59-B8FD-A953-F9A35718B901}"/>
                  </a:ext>
                </a:extLst>
              </p:cNvPr>
              <p:cNvSpPr/>
              <p:nvPr/>
            </p:nvSpPr>
            <p:spPr bwMode="auto">
              <a:xfrm>
                <a:off x="5526952" y="5055470"/>
                <a:ext cx="2267760" cy="3693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200" dirty="0">
                    <a:solidFill>
                      <a:schemeClr val="tx1"/>
                    </a:solidFill>
                    <a:latin typeface="+mj-lt"/>
                    <a:ea typeface="Segoe UI" pitchFamily="34" charset="0"/>
                    <a:cs typeface="Segoe UI" pitchFamily="34" charset="0"/>
                  </a:rPr>
                  <a:t>Authentication and authorisation basics</a:t>
                </a:r>
              </a:p>
            </p:txBody>
          </p:sp>
        </p:grpSp>
        <p:grpSp>
          <p:nvGrpSpPr>
            <p:cNvPr id="190" name="Group 189">
              <a:extLst>
                <a:ext uri="{FF2B5EF4-FFF2-40B4-BE49-F238E27FC236}">
                  <a16:creationId xmlns:a16="http://schemas.microsoft.com/office/drawing/2014/main" id="{3C53FA71-0585-8B4F-7655-1DDAD4A2C9C3}"/>
                </a:ext>
              </a:extLst>
            </p:cNvPr>
            <p:cNvGrpSpPr/>
            <p:nvPr/>
          </p:nvGrpSpPr>
          <p:grpSpPr>
            <a:xfrm>
              <a:off x="6496366" y="4050547"/>
              <a:ext cx="230609" cy="231532"/>
              <a:chOff x="8332912" y="4306066"/>
              <a:chExt cx="230609" cy="231532"/>
            </a:xfrm>
          </p:grpSpPr>
          <p:grpSp>
            <p:nvGrpSpPr>
              <p:cNvPr id="192" name="Group 191">
                <a:extLst>
                  <a:ext uri="{FF2B5EF4-FFF2-40B4-BE49-F238E27FC236}">
                    <a16:creationId xmlns:a16="http://schemas.microsoft.com/office/drawing/2014/main" id="{DFDF599C-D99C-8AC5-EBFA-BEB9B97175DD}"/>
                  </a:ext>
                </a:extLst>
              </p:cNvPr>
              <p:cNvGrpSpPr/>
              <p:nvPr/>
            </p:nvGrpSpPr>
            <p:grpSpPr>
              <a:xfrm>
                <a:off x="8332912" y="4306066"/>
                <a:ext cx="230609" cy="231532"/>
                <a:chOff x="1893710" y="5148625"/>
                <a:chExt cx="230609" cy="231532"/>
              </a:xfrm>
            </p:grpSpPr>
            <p:pic>
              <p:nvPicPr>
                <p:cNvPr id="195" name="Picture 194">
                  <a:extLst>
                    <a:ext uri="{FF2B5EF4-FFF2-40B4-BE49-F238E27FC236}">
                      <a16:creationId xmlns:a16="http://schemas.microsoft.com/office/drawing/2014/main" id="{4D9FC04E-1644-4A9F-A0F1-ACBB9BA73CC9}"/>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893710" y="5148625"/>
                  <a:ext cx="230609" cy="231532"/>
                </a:xfrm>
                <a:prstGeom prst="rect">
                  <a:avLst/>
                </a:prstGeom>
                <a:effectLst/>
              </p:spPr>
            </p:pic>
            <p:pic>
              <p:nvPicPr>
                <p:cNvPr id="196" name="Picture 195">
                  <a:extLst>
                    <a:ext uri="{FF2B5EF4-FFF2-40B4-BE49-F238E27FC236}">
                      <a16:creationId xmlns:a16="http://schemas.microsoft.com/office/drawing/2014/main" id="{83CD1F86-E22F-5A6A-B5C0-5B90932E6399}"/>
                    </a:ext>
                  </a:extLst>
                </p:cNvPr>
                <p:cNvPicPr>
                  <a:picLocks noChangeAspect="1"/>
                </p:cNvPicPr>
                <p:nvPr/>
              </p:nvPicPr>
              <p:blipFill>
                <a:blip r:embed="rId16">
                  <a:extLst>
                    <a:ext uri="{BEBA8EAE-BF5A-486C-A8C5-ECC9F3942E4B}">
                      <a14:imgProps xmlns:a14="http://schemas.microsoft.com/office/drawing/2010/main">
                        <a14:imgLayer r:embed="rId10">
                          <a14:imgEffect>
                            <a14:brightnessContrast bright="-100000"/>
                          </a14:imgEffect>
                        </a14:imgLayer>
                      </a14:imgProps>
                    </a:ext>
                  </a:extLst>
                </a:blip>
                <a:stretch>
                  <a:fillRect/>
                </a:stretch>
              </p:blipFill>
              <p:spPr>
                <a:xfrm>
                  <a:off x="1936804" y="5192180"/>
                  <a:ext cx="144422" cy="144422"/>
                </a:xfrm>
                <a:prstGeom prst="rect">
                  <a:avLst/>
                </a:prstGeom>
              </p:spPr>
            </p:pic>
          </p:grpSp>
          <p:sp>
            <p:nvSpPr>
              <p:cNvPr id="194" name="Oval 193" descr="Button to learn more about Authentication and authorisation basics on web">
                <a:hlinkClick r:id="rId19"/>
                <a:extLst>
                  <a:ext uri="{FF2B5EF4-FFF2-40B4-BE49-F238E27FC236}">
                    <a16:creationId xmlns:a16="http://schemas.microsoft.com/office/drawing/2014/main" id="{A36A6FA0-B068-5EEF-6CD8-DDCA53BFE881}"/>
                  </a:ext>
                </a:extLst>
              </p:cNvPr>
              <p:cNvSpPr>
                <a:spLocks/>
              </p:cNvSpPr>
              <p:nvPr/>
            </p:nvSpPr>
            <p:spPr bwMode="auto">
              <a:xfrm>
                <a:off x="8332912" y="4306066"/>
                <a:ext cx="230609" cy="231532"/>
              </a:xfrm>
              <a:prstGeom prst="ellipse">
                <a:avLst/>
              </a:prstGeom>
              <a:solidFill>
                <a:schemeClr val="accent5">
                  <a:alpha val="0"/>
                </a:schemeClr>
              </a:solidFill>
              <a:ln>
                <a:noFill/>
                <a:headEnd type="none" w="med" len="med"/>
                <a:tailEnd type="none" w="med" len="med"/>
              </a:ln>
              <a:effectLst>
                <a:outerShdw blurRad="127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grpSp>
        <p:nvGrpSpPr>
          <p:cNvPr id="199" name="Group 198" descr="Button to learn more about Windows Hello on web">
            <a:extLst>
              <a:ext uri="{FF2B5EF4-FFF2-40B4-BE49-F238E27FC236}">
                <a16:creationId xmlns:a16="http://schemas.microsoft.com/office/drawing/2014/main" id="{D0F04E3E-1BEC-68C9-5315-2A7A6A7A1B62}"/>
              </a:ext>
              <a:ext uri="{C183D7F6-B498-43B3-948B-1728B52AA6E4}">
                <adec:decorative xmlns:adec="http://schemas.microsoft.com/office/drawing/2017/decorative" val="0"/>
              </a:ext>
            </a:extLst>
          </p:cNvPr>
          <p:cNvGrpSpPr/>
          <p:nvPr/>
        </p:nvGrpSpPr>
        <p:grpSpPr>
          <a:xfrm>
            <a:off x="1874314" y="4915570"/>
            <a:ext cx="2675235" cy="434840"/>
            <a:chOff x="4228605" y="3950811"/>
            <a:chExt cx="2675235" cy="434840"/>
          </a:xfrm>
        </p:grpSpPr>
        <p:grpSp>
          <p:nvGrpSpPr>
            <p:cNvPr id="200" name="Group 199">
              <a:extLst>
                <a:ext uri="{FF2B5EF4-FFF2-40B4-BE49-F238E27FC236}">
                  <a16:creationId xmlns:a16="http://schemas.microsoft.com/office/drawing/2014/main" id="{0382A17E-6955-93EF-A7BB-181DB3BDE676}"/>
                </a:ext>
              </a:extLst>
            </p:cNvPr>
            <p:cNvGrpSpPr/>
            <p:nvPr/>
          </p:nvGrpSpPr>
          <p:grpSpPr>
            <a:xfrm>
              <a:off x="4228605" y="3950811"/>
              <a:ext cx="2675235" cy="434840"/>
              <a:chOff x="5526952" y="5022716"/>
              <a:chExt cx="2675235" cy="434840"/>
            </a:xfrm>
          </p:grpSpPr>
          <p:sp>
            <p:nvSpPr>
              <p:cNvPr id="206" name="!!BOX5" descr="Button to learn more about Windows Hello on web">
                <a:extLst>
                  <a:ext uri="{FF2B5EF4-FFF2-40B4-BE49-F238E27FC236}">
                    <a16:creationId xmlns:a16="http://schemas.microsoft.com/office/drawing/2014/main" id="{2A62B4A3-EC43-0E34-7BE7-DC288C3F1555}"/>
                  </a:ext>
                </a:extLst>
              </p:cNvPr>
              <p:cNvSpPr>
                <a:spLocks/>
              </p:cNvSpPr>
              <p:nvPr/>
            </p:nvSpPr>
            <p:spPr bwMode="auto">
              <a:xfrm>
                <a:off x="5526952" y="5022716"/>
                <a:ext cx="2675235" cy="434840"/>
              </a:xfrm>
              <a:prstGeom prst="roundRect">
                <a:avLst>
                  <a:gd name="adj" fmla="val 50000"/>
                </a:avLst>
              </a:prstGeom>
              <a:gradFill>
                <a:gsLst>
                  <a:gs pos="50000">
                    <a:srgbClr val="FCC053"/>
                  </a:gs>
                  <a:gs pos="0">
                    <a:srgbClr val="FDD301"/>
                  </a:gs>
                  <a:gs pos="100000">
                    <a:srgbClr val="FBAEA1"/>
                  </a:gs>
                </a:gsLst>
                <a:lin ang="2700000" scaled="1"/>
              </a:gradFill>
              <a:ln w="3768" cap="flat">
                <a:noFill/>
                <a:prstDash val="solid"/>
                <a:miter/>
              </a:ln>
              <a:effectLst>
                <a:outerShdw blurRad="508000" dist="76200" dir="2700000" algn="tl" rotWithShape="0">
                  <a:prstClr val="black">
                    <a:alpha val="22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1600">
                  <a:solidFill>
                    <a:schemeClr val="tx1"/>
                  </a:solidFill>
                </a:endParaRPr>
              </a:p>
            </p:txBody>
          </p:sp>
          <p:sp>
            <p:nvSpPr>
              <p:cNvPr id="208" name="Rectangle 207" descr="Button to learn more about Windows Hello on web">
                <a:extLst>
                  <a:ext uri="{FF2B5EF4-FFF2-40B4-BE49-F238E27FC236}">
                    <a16:creationId xmlns:a16="http://schemas.microsoft.com/office/drawing/2014/main" id="{F68B6663-BB0A-CDC8-795E-7E3E8B681566}"/>
                  </a:ext>
                </a:extLst>
              </p:cNvPr>
              <p:cNvSpPr/>
              <p:nvPr/>
            </p:nvSpPr>
            <p:spPr bwMode="auto">
              <a:xfrm>
                <a:off x="5526952" y="5055470"/>
                <a:ext cx="2267760" cy="36933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200">
                    <a:solidFill>
                      <a:schemeClr val="tx1"/>
                    </a:solidFill>
                    <a:latin typeface="+mj-lt"/>
                    <a:ea typeface="Segoe UI" pitchFamily="34" charset="0"/>
                    <a:cs typeface="Segoe UI" pitchFamily="34" charset="0"/>
                  </a:rPr>
                  <a:t>Windows Hello </a:t>
                </a:r>
                <a:br>
                  <a:rPr lang="en-GB" sz="1200">
                    <a:solidFill>
                      <a:schemeClr val="tx1"/>
                    </a:solidFill>
                    <a:latin typeface="+mj-lt"/>
                    <a:ea typeface="Segoe UI" pitchFamily="34" charset="0"/>
                    <a:cs typeface="Segoe UI" pitchFamily="34" charset="0"/>
                  </a:rPr>
                </a:br>
                <a:r>
                  <a:rPr lang="en-GB" sz="1200">
                    <a:solidFill>
                      <a:schemeClr val="tx1"/>
                    </a:solidFill>
                    <a:latin typeface="+mj-lt"/>
                    <a:ea typeface="Segoe UI" pitchFamily="34" charset="0"/>
                    <a:cs typeface="Segoe UI" pitchFamily="34" charset="0"/>
                  </a:rPr>
                  <a:t>(Biometric Authentication)</a:t>
                </a:r>
              </a:p>
            </p:txBody>
          </p:sp>
        </p:grpSp>
        <p:grpSp>
          <p:nvGrpSpPr>
            <p:cNvPr id="201" name="Group 200">
              <a:extLst>
                <a:ext uri="{FF2B5EF4-FFF2-40B4-BE49-F238E27FC236}">
                  <a16:creationId xmlns:a16="http://schemas.microsoft.com/office/drawing/2014/main" id="{DCD467D4-F7C6-08ED-15B7-A60CEB3C0A9D}"/>
                </a:ext>
              </a:extLst>
            </p:cNvPr>
            <p:cNvGrpSpPr/>
            <p:nvPr/>
          </p:nvGrpSpPr>
          <p:grpSpPr>
            <a:xfrm>
              <a:off x="6496366" y="4050547"/>
              <a:ext cx="230609" cy="231532"/>
              <a:chOff x="8332912" y="4306066"/>
              <a:chExt cx="230609" cy="231532"/>
            </a:xfrm>
          </p:grpSpPr>
          <p:grpSp>
            <p:nvGrpSpPr>
              <p:cNvPr id="202" name="Group 201">
                <a:extLst>
                  <a:ext uri="{FF2B5EF4-FFF2-40B4-BE49-F238E27FC236}">
                    <a16:creationId xmlns:a16="http://schemas.microsoft.com/office/drawing/2014/main" id="{BCE9EEE5-8412-C1E7-686F-26AC50A7F2EE}"/>
                  </a:ext>
                </a:extLst>
              </p:cNvPr>
              <p:cNvGrpSpPr/>
              <p:nvPr/>
            </p:nvGrpSpPr>
            <p:grpSpPr>
              <a:xfrm>
                <a:off x="8332912" y="4306066"/>
                <a:ext cx="230609" cy="231532"/>
                <a:chOff x="1893710" y="5148625"/>
                <a:chExt cx="230609" cy="231532"/>
              </a:xfrm>
            </p:grpSpPr>
            <p:pic>
              <p:nvPicPr>
                <p:cNvPr id="204" name="Picture 203">
                  <a:extLst>
                    <a:ext uri="{FF2B5EF4-FFF2-40B4-BE49-F238E27FC236}">
                      <a16:creationId xmlns:a16="http://schemas.microsoft.com/office/drawing/2014/main" id="{D9DD50AF-6874-70C4-9169-80861E646F99}"/>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893710" y="5148625"/>
                  <a:ext cx="230609" cy="231532"/>
                </a:xfrm>
                <a:prstGeom prst="rect">
                  <a:avLst/>
                </a:prstGeom>
                <a:effectLst/>
              </p:spPr>
            </p:pic>
            <p:pic>
              <p:nvPicPr>
                <p:cNvPr id="205" name="Picture 204">
                  <a:extLst>
                    <a:ext uri="{FF2B5EF4-FFF2-40B4-BE49-F238E27FC236}">
                      <a16:creationId xmlns:a16="http://schemas.microsoft.com/office/drawing/2014/main" id="{54EA37E5-F601-96F3-40E4-3D529FEC9451}"/>
                    </a:ext>
                  </a:extLst>
                </p:cNvPr>
                <p:cNvPicPr>
                  <a:picLocks noChangeAspect="1"/>
                </p:cNvPicPr>
                <p:nvPr/>
              </p:nvPicPr>
              <p:blipFill>
                <a:blip r:embed="rId16">
                  <a:extLst>
                    <a:ext uri="{BEBA8EAE-BF5A-486C-A8C5-ECC9F3942E4B}">
                      <a14:imgProps xmlns:a14="http://schemas.microsoft.com/office/drawing/2010/main">
                        <a14:imgLayer r:embed="rId10">
                          <a14:imgEffect>
                            <a14:brightnessContrast bright="-100000"/>
                          </a14:imgEffect>
                        </a14:imgLayer>
                      </a14:imgProps>
                    </a:ext>
                  </a:extLst>
                </a:blip>
                <a:stretch>
                  <a:fillRect/>
                </a:stretch>
              </p:blipFill>
              <p:spPr>
                <a:xfrm>
                  <a:off x="1936804" y="5192180"/>
                  <a:ext cx="144422" cy="144422"/>
                </a:xfrm>
                <a:prstGeom prst="rect">
                  <a:avLst/>
                </a:prstGeom>
              </p:spPr>
            </p:pic>
          </p:grpSp>
          <p:sp>
            <p:nvSpPr>
              <p:cNvPr id="203" name="Oval 202" descr="Button to learn more about Windows Hello on web">
                <a:hlinkClick r:id="rId20"/>
                <a:extLst>
                  <a:ext uri="{FF2B5EF4-FFF2-40B4-BE49-F238E27FC236}">
                    <a16:creationId xmlns:a16="http://schemas.microsoft.com/office/drawing/2014/main" id="{A353A927-918A-B820-5173-D89BB58F7912}"/>
                  </a:ext>
                </a:extLst>
              </p:cNvPr>
              <p:cNvSpPr>
                <a:spLocks/>
              </p:cNvSpPr>
              <p:nvPr/>
            </p:nvSpPr>
            <p:spPr bwMode="auto">
              <a:xfrm>
                <a:off x="8332912" y="4306066"/>
                <a:ext cx="230609" cy="231532"/>
              </a:xfrm>
              <a:prstGeom prst="ellipse">
                <a:avLst/>
              </a:prstGeom>
              <a:solidFill>
                <a:schemeClr val="accent5">
                  <a:alpha val="0"/>
                </a:schemeClr>
              </a:solidFill>
              <a:ln>
                <a:noFill/>
                <a:headEnd type="none" w="med" len="med"/>
                <a:tailEnd type="none" w="med" len="med"/>
              </a:ln>
              <a:effectLst>
                <a:outerShdw blurRad="127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grpSp>
        <p:nvGrpSpPr>
          <p:cNvPr id="212" name="Group 211" descr="Button to learn more about Azure Active Directory on web">
            <a:extLst>
              <a:ext uri="{FF2B5EF4-FFF2-40B4-BE49-F238E27FC236}">
                <a16:creationId xmlns:a16="http://schemas.microsoft.com/office/drawing/2014/main" id="{E81CFAB4-862B-798A-B416-2D2C1CB55959}"/>
              </a:ext>
              <a:ext uri="{C183D7F6-B498-43B3-948B-1728B52AA6E4}">
                <adec:decorative xmlns:adec="http://schemas.microsoft.com/office/drawing/2017/decorative" val="0"/>
              </a:ext>
            </a:extLst>
          </p:cNvPr>
          <p:cNvGrpSpPr/>
          <p:nvPr/>
        </p:nvGrpSpPr>
        <p:grpSpPr>
          <a:xfrm>
            <a:off x="4674638" y="4915570"/>
            <a:ext cx="2675235" cy="434840"/>
            <a:chOff x="4228605" y="3950811"/>
            <a:chExt cx="2675235" cy="434840"/>
          </a:xfrm>
        </p:grpSpPr>
        <p:grpSp>
          <p:nvGrpSpPr>
            <p:cNvPr id="230" name="Group 229">
              <a:extLst>
                <a:ext uri="{FF2B5EF4-FFF2-40B4-BE49-F238E27FC236}">
                  <a16:creationId xmlns:a16="http://schemas.microsoft.com/office/drawing/2014/main" id="{4D140B4E-514A-1EE0-ACB3-E34195C9319C}"/>
                </a:ext>
              </a:extLst>
            </p:cNvPr>
            <p:cNvGrpSpPr/>
            <p:nvPr/>
          </p:nvGrpSpPr>
          <p:grpSpPr>
            <a:xfrm>
              <a:off x="4228605" y="3950811"/>
              <a:ext cx="2675235" cy="434840"/>
              <a:chOff x="5526952" y="5022716"/>
              <a:chExt cx="2675235" cy="434840"/>
            </a:xfrm>
          </p:grpSpPr>
          <p:sp>
            <p:nvSpPr>
              <p:cNvPr id="239" name="!!BOX5" descr="Button to learn more about Azure Active Directory on web">
                <a:extLst>
                  <a:ext uri="{FF2B5EF4-FFF2-40B4-BE49-F238E27FC236}">
                    <a16:creationId xmlns:a16="http://schemas.microsoft.com/office/drawing/2014/main" id="{6185B058-340A-A5A5-6249-3CBCDFD82CE3}"/>
                  </a:ext>
                </a:extLst>
              </p:cNvPr>
              <p:cNvSpPr>
                <a:spLocks/>
              </p:cNvSpPr>
              <p:nvPr/>
            </p:nvSpPr>
            <p:spPr bwMode="auto">
              <a:xfrm>
                <a:off x="5526952" y="5022716"/>
                <a:ext cx="2675235" cy="434840"/>
              </a:xfrm>
              <a:prstGeom prst="roundRect">
                <a:avLst>
                  <a:gd name="adj" fmla="val 50000"/>
                </a:avLst>
              </a:prstGeom>
              <a:gradFill>
                <a:gsLst>
                  <a:gs pos="50000">
                    <a:srgbClr val="FCC053"/>
                  </a:gs>
                  <a:gs pos="0">
                    <a:srgbClr val="FDD301"/>
                  </a:gs>
                  <a:gs pos="100000">
                    <a:srgbClr val="FBAEA1"/>
                  </a:gs>
                </a:gsLst>
                <a:lin ang="2700000" scaled="1"/>
              </a:gradFill>
              <a:ln w="3768" cap="flat">
                <a:noFill/>
                <a:prstDash val="solid"/>
                <a:miter/>
              </a:ln>
              <a:effectLst>
                <a:outerShdw blurRad="508000" dist="76200" dir="2700000" algn="tl" rotWithShape="0">
                  <a:prstClr val="black">
                    <a:alpha val="22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1600">
                  <a:solidFill>
                    <a:schemeClr val="tx1"/>
                  </a:solidFill>
                </a:endParaRPr>
              </a:p>
            </p:txBody>
          </p:sp>
          <p:sp>
            <p:nvSpPr>
              <p:cNvPr id="240" name="Rectangle 239" descr="Button to learn more about Azure Active Directory on web">
                <a:extLst>
                  <a:ext uri="{FF2B5EF4-FFF2-40B4-BE49-F238E27FC236}">
                    <a16:creationId xmlns:a16="http://schemas.microsoft.com/office/drawing/2014/main" id="{C4F8FC03-16C1-C6EC-5583-0E79E0483AAE}"/>
                  </a:ext>
                </a:extLst>
              </p:cNvPr>
              <p:cNvSpPr/>
              <p:nvPr/>
            </p:nvSpPr>
            <p:spPr bwMode="auto">
              <a:xfrm>
                <a:off x="5526952" y="5147803"/>
                <a:ext cx="2267760" cy="18466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200" dirty="0">
                    <a:solidFill>
                      <a:schemeClr val="tx1"/>
                    </a:solidFill>
                    <a:latin typeface="+mj-lt"/>
                    <a:ea typeface="Segoe UI" pitchFamily="34" charset="0"/>
                    <a:cs typeface="Segoe UI" pitchFamily="34" charset="0"/>
                  </a:rPr>
                  <a:t>Azure Active Directory</a:t>
                </a:r>
              </a:p>
            </p:txBody>
          </p:sp>
        </p:grpSp>
        <p:grpSp>
          <p:nvGrpSpPr>
            <p:cNvPr id="231" name="Group 230">
              <a:extLst>
                <a:ext uri="{FF2B5EF4-FFF2-40B4-BE49-F238E27FC236}">
                  <a16:creationId xmlns:a16="http://schemas.microsoft.com/office/drawing/2014/main" id="{F6B2933A-DF76-5E14-CD8A-4C16679D5B0F}"/>
                </a:ext>
              </a:extLst>
            </p:cNvPr>
            <p:cNvGrpSpPr/>
            <p:nvPr/>
          </p:nvGrpSpPr>
          <p:grpSpPr>
            <a:xfrm>
              <a:off x="6496366" y="4050547"/>
              <a:ext cx="230609" cy="231532"/>
              <a:chOff x="8332912" y="4306066"/>
              <a:chExt cx="230609" cy="231532"/>
            </a:xfrm>
          </p:grpSpPr>
          <p:grpSp>
            <p:nvGrpSpPr>
              <p:cNvPr id="232" name="Group 231">
                <a:extLst>
                  <a:ext uri="{FF2B5EF4-FFF2-40B4-BE49-F238E27FC236}">
                    <a16:creationId xmlns:a16="http://schemas.microsoft.com/office/drawing/2014/main" id="{E7A5E651-B9D7-F470-44EF-09CE92EE0C1C}"/>
                  </a:ext>
                </a:extLst>
              </p:cNvPr>
              <p:cNvGrpSpPr/>
              <p:nvPr/>
            </p:nvGrpSpPr>
            <p:grpSpPr>
              <a:xfrm>
                <a:off x="8332912" y="4306066"/>
                <a:ext cx="230609" cy="231532"/>
                <a:chOff x="1893710" y="5148625"/>
                <a:chExt cx="230609" cy="231532"/>
              </a:xfrm>
            </p:grpSpPr>
            <p:pic>
              <p:nvPicPr>
                <p:cNvPr id="237" name="Picture 236">
                  <a:extLst>
                    <a:ext uri="{FF2B5EF4-FFF2-40B4-BE49-F238E27FC236}">
                      <a16:creationId xmlns:a16="http://schemas.microsoft.com/office/drawing/2014/main" id="{6121F60C-F69C-23F6-874E-57D9FBE92DC7}"/>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893710" y="5148625"/>
                  <a:ext cx="230609" cy="231532"/>
                </a:xfrm>
                <a:prstGeom prst="rect">
                  <a:avLst/>
                </a:prstGeom>
                <a:effectLst/>
              </p:spPr>
            </p:pic>
            <p:pic>
              <p:nvPicPr>
                <p:cNvPr id="238" name="Picture 237">
                  <a:extLst>
                    <a:ext uri="{FF2B5EF4-FFF2-40B4-BE49-F238E27FC236}">
                      <a16:creationId xmlns:a16="http://schemas.microsoft.com/office/drawing/2014/main" id="{8F338A30-9734-9569-E2C5-DE5BFBA50ECE}"/>
                    </a:ext>
                  </a:extLst>
                </p:cNvPr>
                <p:cNvPicPr>
                  <a:picLocks noChangeAspect="1"/>
                </p:cNvPicPr>
                <p:nvPr/>
              </p:nvPicPr>
              <p:blipFill>
                <a:blip r:embed="rId16">
                  <a:extLst>
                    <a:ext uri="{BEBA8EAE-BF5A-486C-A8C5-ECC9F3942E4B}">
                      <a14:imgProps xmlns:a14="http://schemas.microsoft.com/office/drawing/2010/main">
                        <a14:imgLayer r:embed="rId10">
                          <a14:imgEffect>
                            <a14:brightnessContrast bright="-100000"/>
                          </a14:imgEffect>
                        </a14:imgLayer>
                      </a14:imgProps>
                    </a:ext>
                  </a:extLst>
                </a:blip>
                <a:stretch>
                  <a:fillRect/>
                </a:stretch>
              </p:blipFill>
              <p:spPr>
                <a:xfrm>
                  <a:off x="1936804" y="5192180"/>
                  <a:ext cx="144422" cy="144422"/>
                </a:xfrm>
                <a:prstGeom prst="rect">
                  <a:avLst/>
                </a:prstGeom>
              </p:spPr>
            </p:pic>
          </p:grpSp>
          <p:sp>
            <p:nvSpPr>
              <p:cNvPr id="233" name="Oval 232" descr="Button to learn more about Azure Active Directory on web">
                <a:hlinkClick r:id="rId21"/>
                <a:extLst>
                  <a:ext uri="{FF2B5EF4-FFF2-40B4-BE49-F238E27FC236}">
                    <a16:creationId xmlns:a16="http://schemas.microsoft.com/office/drawing/2014/main" id="{8CC2A126-D97E-7F48-1D99-6FE82EBECD45}"/>
                  </a:ext>
                </a:extLst>
              </p:cNvPr>
              <p:cNvSpPr>
                <a:spLocks/>
              </p:cNvSpPr>
              <p:nvPr/>
            </p:nvSpPr>
            <p:spPr bwMode="auto">
              <a:xfrm>
                <a:off x="8332912" y="4306066"/>
                <a:ext cx="230609" cy="231532"/>
              </a:xfrm>
              <a:prstGeom prst="ellipse">
                <a:avLst/>
              </a:prstGeom>
              <a:solidFill>
                <a:schemeClr val="accent5">
                  <a:alpha val="0"/>
                </a:schemeClr>
              </a:solidFill>
              <a:ln>
                <a:noFill/>
                <a:headEnd type="none" w="med" len="med"/>
                <a:tailEnd type="none" w="med" len="med"/>
              </a:ln>
              <a:effectLst>
                <a:outerShdw blurRad="127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grpSp>
        <p:nvGrpSpPr>
          <p:cNvPr id="241" name="Group 240" descr="Button to learn more about Microsoft Authenticator on web">
            <a:extLst>
              <a:ext uri="{FF2B5EF4-FFF2-40B4-BE49-F238E27FC236}">
                <a16:creationId xmlns:a16="http://schemas.microsoft.com/office/drawing/2014/main" id="{280A44D5-1174-43C1-2B13-57DDE8B961A3}"/>
              </a:ext>
              <a:ext uri="{C183D7F6-B498-43B3-948B-1728B52AA6E4}">
                <adec:decorative xmlns:adec="http://schemas.microsoft.com/office/drawing/2017/decorative" val="0"/>
              </a:ext>
            </a:extLst>
          </p:cNvPr>
          <p:cNvGrpSpPr/>
          <p:nvPr/>
        </p:nvGrpSpPr>
        <p:grpSpPr>
          <a:xfrm>
            <a:off x="7474962" y="4915570"/>
            <a:ext cx="2675235" cy="434840"/>
            <a:chOff x="4228605" y="3950811"/>
            <a:chExt cx="2675235" cy="434840"/>
          </a:xfrm>
        </p:grpSpPr>
        <p:grpSp>
          <p:nvGrpSpPr>
            <p:cNvPr id="242" name="Group 241">
              <a:extLst>
                <a:ext uri="{FF2B5EF4-FFF2-40B4-BE49-F238E27FC236}">
                  <a16:creationId xmlns:a16="http://schemas.microsoft.com/office/drawing/2014/main" id="{B4FFAB29-FA0C-90DF-FCC2-9B501C3C0E18}"/>
                </a:ext>
              </a:extLst>
            </p:cNvPr>
            <p:cNvGrpSpPr/>
            <p:nvPr/>
          </p:nvGrpSpPr>
          <p:grpSpPr>
            <a:xfrm>
              <a:off x="4228605" y="3950811"/>
              <a:ext cx="2675235" cy="434840"/>
              <a:chOff x="5526952" y="5022716"/>
              <a:chExt cx="2675235" cy="434840"/>
            </a:xfrm>
          </p:grpSpPr>
          <p:sp>
            <p:nvSpPr>
              <p:cNvPr id="259" name="!!BOX5" descr="Button to learn more about Microsoft Authenticator on web">
                <a:extLst>
                  <a:ext uri="{FF2B5EF4-FFF2-40B4-BE49-F238E27FC236}">
                    <a16:creationId xmlns:a16="http://schemas.microsoft.com/office/drawing/2014/main" id="{8106241A-F462-99E8-FB18-8096ED18F03E}"/>
                  </a:ext>
                </a:extLst>
              </p:cNvPr>
              <p:cNvSpPr>
                <a:spLocks/>
              </p:cNvSpPr>
              <p:nvPr/>
            </p:nvSpPr>
            <p:spPr bwMode="auto">
              <a:xfrm>
                <a:off x="5526952" y="5022716"/>
                <a:ext cx="2675235" cy="434840"/>
              </a:xfrm>
              <a:prstGeom prst="roundRect">
                <a:avLst>
                  <a:gd name="adj" fmla="val 50000"/>
                </a:avLst>
              </a:prstGeom>
              <a:gradFill>
                <a:gsLst>
                  <a:gs pos="50000">
                    <a:srgbClr val="FCC053"/>
                  </a:gs>
                  <a:gs pos="0">
                    <a:srgbClr val="FDD301"/>
                  </a:gs>
                  <a:gs pos="100000">
                    <a:srgbClr val="FBAEA1"/>
                  </a:gs>
                </a:gsLst>
                <a:lin ang="2700000" scaled="1"/>
              </a:gradFill>
              <a:ln w="3768" cap="flat">
                <a:noFill/>
                <a:prstDash val="solid"/>
                <a:miter/>
              </a:ln>
              <a:effectLst>
                <a:outerShdw blurRad="508000" dist="76200" dir="2700000" algn="tl" rotWithShape="0">
                  <a:prstClr val="black">
                    <a:alpha val="22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1600">
                  <a:solidFill>
                    <a:schemeClr val="tx1"/>
                  </a:solidFill>
                </a:endParaRPr>
              </a:p>
            </p:txBody>
          </p:sp>
          <p:sp>
            <p:nvSpPr>
              <p:cNvPr id="260" name="Rectangle 259" descr="Button to learn more about Microsoft Authenticator on web">
                <a:extLst>
                  <a:ext uri="{FF2B5EF4-FFF2-40B4-BE49-F238E27FC236}">
                    <a16:creationId xmlns:a16="http://schemas.microsoft.com/office/drawing/2014/main" id="{F8F7BBAF-14CD-A480-B016-CBF81A291512}"/>
                  </a:ext>
                </a:extLst>
              </p:cNvPr>
              <p:cNvSpPr/>
              <p:nvPr/>
            </p:nvSpPr>
            <p:spPr bwMode="auto">
              <a:xfrm>
                <a:off x="5526952" y="5147803"/>
                <a:ext cx="2267760" cy="18466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200" dirty="0">
                    <a:solidFill>
                      <a:schemeClr val="tx1"/>
                    </a:solidFill>
                    <a:latin typeface="+mj-lt"/>
                    <a:ea typeface="Segoe UI" pitchFamily="34" charset="0"/>
                    <a:cs typeface="Segoe UI" pitchFamily="34" charset="0"/>
                  </a:rPr>
                  <a:t>Microsoft Authenticator</a:t>
                </a:r>
              </a:p>
            </p:txBody>
          </p:sp>
        </p:grpSp>
        <p:grpSp>
          <p:nvGrpSpPr>
            <p:cNvPr id="243" name="Group 242">
              <a:extLst>
                <a:ext uri="{FF2B5EF4-FFF2-40B4-BE49-F238E27FC236}">
                  <a16:creationId xmlns:a16="http://schemas.microsoft.com/office/drawing/2014/main" id="{8460C770-B01D-B474-08C1-3EBCA3E7DE19}"/>
                </a:ext>
              </a:extLst>
            </p:cNvPr>
            <p:cNvGrpSpPr/>
            <p:nvPr/>
          </p:nvGrpSpPr>
          <p:grpSpPr>
            <a:xfrm>
              <a:off x="6496366" y="4050547"/>
              <a:ext cx="230609" cy="231532"/>
              <a:chOff x="8332912" y="4306066"/>
              <a:chExt cx="230609" cy="231532"/>
            </a:xfrm>
          </p:grpSpPr>
          <p:grpSp>
            <p:nvGrpSpPr>
              <p:cNvPr id="244" name="Group 243">
                <a:extLst>
                  <a:ext uri="{FF2B5EF4-FFF2-40B4-BE49-F238E27FC236}">
                    <a16:creationId xmlns:a16="http://schemas.microsoft.com/office/drawing/2014/main" id="{17915D55-2D70-5CE6-EA82-3B8E9158E54E}"/>
                  </a:ext>
                </a:extLst>
              </p:cNvPr>
              <p:cNvGrpSpPr/>
              <p:nvPr/>
            </p:nvGrpSpPr>
            <p:grpSpPr>
              <a:xfrm>
                <a:off x="8332912" y="4306066"/>
                <a:ext cx="230609" cy="231532"/>
                <a:chOff x="1893710" y="5148625"/>
                <a:chExt cx="230609" cy="231532"/>
              </a:xfrm>
            </p:grpSpPr>
            <p:pic>
              <p:nvPicPr>
                <p:cNvPr id="246" name="Picture 245" descr="Button to learn more about Microsoft Authenticator on web">
                  <a:extLst>
                    <a:ext uri="{FF2B5EF4-FFF2-40B4-BE49-F238E27FC236}">
                      <a16:creationId xmlns:a16="http://schemas.microsoft.com/office/drawing/2014/main" id="{9FBF5602-7640-FB9F-F1FD-66ECD4CF2F84}"/>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893710" y="5148625"/>
                  <a:ext cx="230609" cy="231532"/>
                </a:xfrm>
                <a:prstGeom prst="rect">
                  <a:avLst/>
                </a:prstGeom>
                <a:effectLst/>
              </p:spPr>
            </p:pic>
            <p:pic>
              <p:nvPicPr>
                <p:cNvPr id="258" name="Picture 257">
                  <a:extLst>
                    <a:ext uri="{FF2B5EF4-FFF2-40B4-BE49-F238E27FC236}">
                      <a16:creationId xmlns:a16="http://schemas.microsoft.com/office/drawing/2014/main" id="{D7541CE9-53A6-8A5E-A754-D877B6D4CDF3}"/>
                    </a:ext>
                  </a:extLst>
                </p:cNvPr>
                <p:cNvPicPr>
                  <a:picLocks noChangeAspect="1"/>
                </p:cNvPicPr>
                <p:nvPr/>
              </p:nvPicPr>
              <p:blipFill>
                <a:blip r:embed="rId16">
                  <a:extLst>
                    <a:ext uri="{BEBA8EAE-BF5A-486C-A8C5-ECC9F3942E4B}">
                      <a14:imgProps xmlns:a14="http://schemas.microsoft.com/office/drawing/2010/main">
                        <a14:imgLayer r:embed="rId10">
                          <a14:imgEffect>
                            <a14:brightnessContrast bright="-100000"/>
                          </a14:imgEffect>
                        </a14:imgLayer>
                      </a14:imgProps>
                    </a:ext>
                  </a:extLst>
                </a:blip>
                <a:stretch>
                  <a:fillRect/>
                </a:stretch>
              </p:blipFill>
              <p:spPr>
                <a:xfrm>
                  <a:off x="1936804" y="5192180"/>
                  <a:ext cx="144422" cy="144422"/>
                </a:xfrm>
                <a:prstGeom prst="rect">
                  <a:avLst/>
                </a:prstGeom>
              </p:spPr>
            </p:pic>
          </p:grpSp>
          <p:sp>
            <p:nvSpPr>
              <p:cNvPr id="245" name="Oval 244">
                <a:hlinkClick r:id="rId22"/>
                <a:extLst>
                  <a:ext uri="{FF2B5EF4-FFF2-40B4-BE49-F238E27FC236}">
                    <a16:creationId xmlns:a16="http://schemas.microsoft.com/office/drawing/2014/main" id="{2A299A97-043A-CBE0-B089-0B3C5D93BB33}"/>
                  </a:ext>
                </a:extLst>
              </p:cNvPr>
              <p:cNvSpPr>
                <a:spLocks/>
              </p:cNvSpPr>
              <p:nvPr/>
            </p:nvSpPr>
            <p:spPr bwMode="auto">
              <a:xfrm>
                <a:off x="8332912" y="4306066"/>
                <a:ext cx="230609" cy="231532"/>
              </a:xfrm>
              <a:prstGeom prst="ellipse">
                <a:avLst/>
              </a:prstGeom>
              <a:solidFill>
                <a:schemeClr val="accent5">
                  <a:alpha val="0"/>
                </a:schemeClr>
              </a:solidFill>
              <a:ln>
                <a:noFill/>
                <a:headEnd type="none" w="med" len="med"/>
                <a:tailEnd type="none" w="med" len="med"/>
              </a:ln>
              <a:effectLst>
                <a:outerShdw blurRad="127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sp>
        <p:nvSpPr>
          <p:cNvPr id="127" name="Freeform: Shape 126">
            <a:hlinkClick r:id="rId15" action="ppaction://hlinksldjump"/>
            <a:extLst>
              <a:ext uri="{FF2B5EF4-FFF2-40B4-BE49-F238E27FC236}">
                <a16:creationId xmlns:a16="http://schemas.microsoft.com/office/drawing/2014/main" id="{0DA892E3-5D1E-C447-8997-1936239BD696}"/>
              </a:ext>
              <a:ext uri="{C183D7F6-B498-43B3-948B-1728B52AA6E4}">
                <adec:decorative xmlns:adec="http://schemas.microsoft.com/office/drawing/2017/decorative" val="1"/>
              </a:ext>
            </a:extLst>
          </p:cNvPr>
          <p:cNvSpPr/>
          <p:nvPr/>
        </p:nvSpPr>
        <p:spPr bwMode="auto">
          <a:xfrm>
            <a:off x="-691238" y="6811542"/>
            <a:ext cx="12192000" cy="5969913"/>
          </a:xfrm>
          <a:custGeom>
            <a:avLst/>
            <a:gdLst>
              <a:gd name="connsiteX0" fmla="*/ 7057553 w 12192000"/>
              <a:gd name="connsiteY0" fmla="*/ 4005080 h 5969913"/>
              <a:gd name="connsiteX1" fmla="*/ 6813681 w 12192000"/>
              <a:gd name="connsiteY1" fmla="*/ 4248952 h 5969913"/>
              <a:gd name="connsiteX2" fmla="*/ 7057553 w 12192000"/>
              <a:gd name="connsiteY2" fmla="*/ 4492824 h 5969913"/>
              <a:gd name="connsiteX3" fmla="*/ 7301425 w 12192000"/>
              <a:gd name="connsiteY3" fmla="*/ 4248952 h 5969913"/>
              <a:gd name="connsiteX4" fmla="*/ 7057553 w 12192000"/>
              <a:gd name="connsiteY4" fmla="*/ 4005080 h 5969913"/>
              <a:gd name="connsiteX5" fmla="*/ 9870627 w 12192000"/>
              <a:gd name="connsiteY5" fmla="*/ 3995337 h 5969913"/>
              <a:gd name="connsiteX6" fmla="*/ 9626755 w 12192000"/>
              <a:gd name="connsiteY6" fmla="*/ 4239209 h 5969913"/>
              <a:gd name="connsiteX7" fmla="*/ 9870627 w 12192000"/>
              <a:gd name="connsiteY7" fmla="*/ 4483081 h 5969913"/>
              <a:gd name="connsiteX8" fmla="*/ 10114499 w 12192000"/>
              <a:gd name="connsiteY8" fmla="*/ 4239209 h 5969913"/>
              <a:gd name="connsiteX9" fmla="*/ 9870627 w 12192000"/>
              <a:gd name="connsiteY9" fmla="*/ 3995337 h 5969913"/>
              <a:gd name="connsiteX10" fmla="*/ 4237696 w 12192000"/>
              <a:gd name="connsiteY10" fmla="*/ 3948561 h 5969913"/>
              <a:gd name="connsiteX11" fmla="*/ 3993824 w 12192000"/>
              <a:gd name="connsiteY11" fmla="*/ 4192433 h 5969913"/>
              <a:gd name="connsiteX12" fmla="*/ 4237696 w 12192000"/>
              <a:gd name="connsiteY12" fmla="*/ 4436305 h 5969913"/>
              <a:gd name="connsiteX13" fmla="*/ 4481568 w 12192000"/>
              <a:gd name="connsiteY13" fmla="*/ 4192433 h 5969913"/>
              <a:gd name="connsiteX14" fmla="*/ 4237696 w 12192000"/>
              <a:gd name="connsiteY14" fmla="*/ 3948561 h 5969913"/>
              <a:gd name="connsiteX15" fmla="*/ 11381747 w 12192000"/>
              <a:gd name="connsiteY15" fmla="*/ 3319030 h 5969913"/>
              <a:gd name="connsiteX16" fmla="*/ 11137875 w 12192000"/>
              <a:gd name="connsiteY16" fmla="*/ 3562902 h 5969913"/>
              <a:gd name="connsiteX17" fmla="*/ 11381747 w 12192000"/>
              <a:gd name="connsiteY17" fmla="*/ 3806774 h 5969913"/>
              <a:gd name="connsiteX18" fmla="*/ 11625619 w 12192000"/>
              <a:gd name="connsiteY18" fmla="*/ 3562902 h 5969913"/>
              <a:gd name="connsiteX19" fmla="*/ 11381747 w 12192000"/>
              <a:gd name="connsiteY19" fmla="*/ 3319030 h 5969913"/>
              <a:gd name="connsiteX20" fmla="*/ 8591139 w 12192000"/>
              <a:gd name="connsiteY20" fmla="*/ 3319030 h 5969913"/>
              <a:gd name="connsiteX21" fmla="*/ 8347267 w 12192000"/>
              <a:gd name="connsiteY21" fmla="*/ 3562902 h 5969913"/>
              <a:gd name="connsiteX22" fmla="*/ 8591139 w 12192000"/>
              <a:gd name="connsiteY22" fmla="*/ 3806774 h 5969913"/>
              <a:gd name="connsiteX23" fmla="*/ 8835011 w 12192000"/>
              <a:gd name="connsiteY23" fmla="*/ 3562902 h 5969913"/>
              <a:gd name="connsiteX24" fmla="*/ 8591139 w 12192000"/>
              <a:gd name="connsiteY24" fmla="*/ 3319030 h 5969913"/>
              <a:gd name="connsiteX25" fmla="*/ 5751462 w 12192000"/>
              <a:gd name="connsiteY25" fmla="*/ 3319030 h 5969913"/>
              <a:gd name="connsiteX26" fmla="*/ 5507590 w 12192000"/>
              <a:gd name="connsiteY26" fmla="*/ 3562902 h 5969913"/>
              <a:gd name="connsiteX27" fmla="*/ 5751462 w 12192000"/>
              <a:gd name="connsiteY27" fmla="*/ 3806774 h 5969913"/>
              <a:gd name="connsiteX28" fmla="*/ 5995335 w 12192000"/>
              <a:gd name="connsiteY28" fmla="*/ 3562902 h 5969913"/>
              <a:gd name="connsiteX29" fmla="*/ 5751462 w 12192000"/>
              <a:gd name="connsiteY29" fmla="*/ 3319030 h 5969913"/>
              <a:gd name="connsiteX30" fmla="*/ 2990517 w 12192000"/>
              <a:gd name="connsiteY30" fmla="*/ 3319030 h 5969913"/>
              <a:gd name="connsiteX31" fmla="*/ 2746645 w 12192000"/>
              <a:gd name="connsiteY31" fmla="*/ 3562902 h 5969913"/>
              <a:gd name="connsiteX32" fmla="*/ 2990517 w 12192000"/>
              <a:gd name="connsiteY32" fmla="*/ 3806774 h 5969913"/>
              <a:gd name="connsiteX33" fmla="*/ 3234389 w 12192000"/>
              <a:gd name="connsiteY33" fmla="*/ 3562902 h 5969913"/>
              <a:gd name="connsiteX34" fmla="*/ 2990517 w 12192000"/>
              <a:gd name="connsiteY34" fmla="*/ 3319030 h 5969913"/>
              <a:gd name="connsiteX35" fmla="*/ 0 w 12192000"/>
              <a:gd name="connsiteY35" fmla="*/ 0 h 5969913"/>
              <a:gd name="connsiteX36" fmla="*/ 12192000 w 12192000"/>
              <a:gd name="connsiteY36" fmla="*/ 0 h 5969913"/>
              <a:gd name="connsiteX37" fmla="*/ 12192000 w 12192000"/>
              <a:gd name="connsiteY37" fmla="*/ 5969913 h 5969913"/>
              <a:gd name="connsiteX38" fmla="*/ 0 w 12192000"/>
              <a:gd name="connsiteY38" fmla="*/ 5969913 h 596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192000" h="5969913">
                <a:moveTo>
                  <a:pt x="7057553" y="4005080"/>
                </a:moveTo>
                <a:cubicBezTo>
                  <a:pt x="6922866" y="4005080"/>
                  <a:pt x="6813681" y="4114265"/>
                  <a:pt x="6813681" y="4248952"/>
                </a:cubicBezTo>
                <a:cubicBezTo>
                  <a:pt x="6813681" y="4383639"/>
                  <a:pt x="6922866" y="4492824"/>
                  <a:pt x="7057553" y="4492824"/>
                </a:cubicBezTo>
                <a:cubicBezTo>
                  <a:pt x="7192240" y="4492824"/>
                  <a:pt x="7301425" y="4383639"/>
                  <a:pt x="7301425" y="4248952"/>
                </a:cubicBezTo>
                <a:cubicBezTo>
                  <a:pt x="7301425" y="4114265"/>
                  <a:pt x="7192240" y="4005080"/>
                  <a:pt x="7057553" y="4005080"/>
                </a:cubicBezTo>
                <a:close/>
                <a:moveTo>
                  <a:pt x="9870627" y="3995337"/>
                </a:moveTo>
                <a:cubicBezTo>
                  <a:pt x="9735940" y="3995337"/>
                  <a:pt x="9626755" y="4104522"/>
                  <a:pt x="9626755" y="4239209"/>
                </a:cubicBezTo>
                <a:cubicBezTo>
                  <a:pt x="9626755" y="4373896"/>
                  <a:pt x="9735940" y="4483081"/>
                  <a:pt x="9870627" y="4483081"/>
                </a:cubicBezTo>
                <a:cubicBezTo>
                  <a:pt x="10005314" y="4483081"/>
                  <a:pt x="10114499" y="4373896"/>
                  <a:pt x="10114499" y="4239209"/>
                </a:cubicBezTo>
                <a:cubicBezTo>
                  <a:pt x="10114499" y="4104522"/>
                  <a:pt x="10005314" y="3995337"/>
                  <a:pt x="9870627" y="3995337"/>
                </a:cubicBezTo>
                <a:close/>
                <a:moveTo>
                  <a:pt x="4237696" y="3948561"/>
                </a:moveTo>
                <a:cubicBezTo>
                  <a:pt x="4103009" y="3948561"/>
                  <a:pt x="3993824" y="4057746"/>
                  <a:pt x="3993824" y="4192433"/>
                </a:cubicBezTo>
                <a:cubicBezTo>
                  <a:pt x="3993824" y="4327120"/>
                  <a:pt x="4103009" y="4436305"/>
                  <a:pt x="4237696" y="4436305"/>
                </a:cubicBezTo>
                <a:cubicBezTo>
                  <a:pt x="4372383" y="4436305"/>
                  <a:pt x="4481568" y="4327120"/>
                  <a:pt x="4481568" y="4192433"/>
                </a:cubicBezTo>
                <a:cubicBezTo>
                  <a:pt x="4481568" y="4057746"/>
                  <a:pt x="4372383" y="3948561"/>
                  <a:pt x="4237696" y="3948561"/>
                </a:cubicBezTo>
                <a:close/>
                <a:moveTo>
                  <a:pt x="11381747" y="3319030"/>
                </a:moveTo>
                <a:cubicBezTo>
                  <a:pt x="11247060" y="3319030"/>
                  <a:pt x="11137875" y="3428215"/>
                  <a:pt x="11137875" y="3562902"/>
                </a:cubicBezTo>
                <a:cubicBezTo>
                  <a:pt x="11137875" y="3697589"/>
                  <a:pt x="11247060" y="3806774"/>
                  <a:pt x="11381747" y="3806774"/>
                </a:cubicBezTo>
                <a:cubicBezTo>
                  <a:pt x="11516434" y="3806774"/>
                  <a:pt x="11625619" y="3697589"/>
                  <a:pt x="11625619" y="3562902"/>
                </a:cubicBezTo>
                <a:cubicBezTo>
                  <a:pt x="11625619" y="3428215"/>
                  <a:pt x="11516434" y="3319030"/>
                  <a:pt x="11381747" y="3319030"/>
                </a:cubicBezTo>
                <a:close/>
                <a:moveTo>
                  <a:pt x="8591139" y="3319030"/>
                </a:moveTo>
                <a:cubicBezTo>
                  <a:pt x="8456452" y="3319030"/>
                  <a:pt x="8347267" y="3428215"/>
                  <a:pt x="8347267" y="3562902"/>
                </a:cubicBezTo>
                <a:cubicBezTo>
                  <a:pt x="8347267" y="3697589"/>
                  <a:pt x="8456452" y="3806774"/>
                  <a:pt x="8591139" y="3806774"/>
                </a:cubicBezTo>
                <a:cubicBezTo>
                  <a:pt x="8725826" y="3806774"/>
                  <a:pt x="8835011" y="3697589"/>
                  <a:pt x="8835011" y="3562902"/>
                </a:cubicBezTo>
                <a:cubicBezTo>
                  <a:pt x="8835011" y="3428215"/>
                  <a:pt x="8725826" y="3319030"/>
                  <a:pt x="8591139" y="3319030"/>
                </a:cubicBezTo>
                <a:close/>
                <a:moveTo>
                  <a:pt x="5751462" y="3319030"/>
                </a:moveTo>
                <a:cubicBezTo>
                  <a:pt x="5616776" y="3319030"/>
                  <a:pt x="5507590" y="3428215"/>
                  <a:pt x="5507590" y="3562902"/>
                </a:cubicBezTo>
                <a:cubicBezTo>
                  <a:pt x="5507590" y="3697589"/>
                  <a:pt x="5616776" y="3806774"/>
                  <a:pt x="5751462" y="3806774"/>
                </a:cubicBezTo>
                <a:cubicBezTo>
                  <a:pt x="5886150" y="3806774"/>
                  <a:pt x="5995335" y="3697589"/>
                  <a:pt x="5995335" y="3562902"/>
                </a:cubicBezTo>
                <a:cubicBezTo>
                  <a:pt x="5995335" y="3428215"/>
                  <a:pt x="5886150" y="3319030"/>
                  <a:pt x="5751462" y="3319030"/>
                </a:cubicBezTo>
                <a:close/>
                <a:moveTo>
                  <a:pt x="2990517" y="3319030"/>
                </a:moveTo>
                <a:cubicBezTo>
                  <a:pt x="2855830" y="3319030"/>
                  <a:pt x="2746645" y="3428215"/>
                  <a:pt x="2746645" y="3562902"/>
                </a:cubicBezTo>
                <a:cubicBezTo>
                  <a:pt x="2746645" y="3697589"/>
                  <a:pt x="2855830" y="3806774"/>
                  <a:pt x="2990517" y="3806774"/>
                </a:cubicBezTo>
                <a:cubicBezTo>
                  <a:pt x="3125204" y="3806774"/>
                  <a:pt x="3234389" y="3697589"/>
                  <a:pt x="3234389" y="3562902"/>
                </a:cubicBezTo>
                <a:cubicBezTo>
                  <a:pt x="3234389" y="3428215"/>
                  <a:pt x="3125204" y="3319030"/>
                  <a:pt x="2990517" y="3319030"/>
                </a:cubicBezTo>
                <a:close/>
                <a:moveTo>
                  <a:pt x="0" y="0"/>
                </a:moveTo>
                <a:lnTo>
                  <a:pt x="12192000" y="0"/>
                </a:lnTo>
                <a:lnTo>
                  <a:pt x="12192000" y="5969913"/>
                </a:lnTo>
                <a:lnTo>
                  <a:pt x="0" y="5969913"/>
                </a:lnTo>
                <a:close/>
              </a:path>
            </a:pathLst>
          </a:custGeom>
          <a:solidFill>
            <a:srgbClr val="FEF000">
              <a:alpha val="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a:solidFill>
                <a:srgbClr val="FFFFFF"/>
              </a:solidFill>
              <a:cs typeface="Segoe UI" pitchFamily="34" charset="0"/>
            </a:endParaRPr>
          </a:p>
        </p:txBody>
      </p:sp>
    </p:spTree>
    <p:extLst>
      <p:ext uri="{BB962C8B-B14F-4D97-AF65-F5344CB8AC3E}">
        <p14:creationId xmlns:p14="http://schemas.microsoft.com/office/powerpoint/2010/main" val="4128013970"/>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par>
                                <p:cTn id="8" presetID="42" presetClass="path" presetSubtype="0" decel="100000" fill="hold" grpId="1" nodeType="withEffect">
                                  <p:stCondLst>
                                    <p:cond delay="100"/>
                                  </p:stCondLst>
                                  <p:childTnLst>
                                    <p:animMotion origin="layout" path="M 6.25E-7 0.03889 L 6.25E-7 1.48148E-6 " pathEditMode="relative" rAng="0" ptsTypes="AA">
                                      <p:cBhvr>
                                        <p:cTn id="9" dur="750" fill="hold"/>
                                        <p:tgtEl>
                                          <p:spTgt spid="9"/>
                                        </p:tgtEl>
                                        <p:attrNameLst>
                                          <p:attrName>ppt_x</p:attrName>
                                          <p:attrName>ppt_y</p:attrName>
                                        </p:attrNameLst>
                                      </p:cBhvr>
                                      <p:rCtr x="0" y="-1944"/>
                                    </p:animMotion>
                                  </p:childTnLst>
                                </p:cTn>
                              </p:par>
                              <p:par>
                                <p:cTn id="10" presetID="10" presetClass="entr" presetSubtype="0" fill="hold" grpId="0" nodeType="withEffect">
                                  <p:stCondLst>
                                    <p:cond delay="25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750"/>
                                        <p:tgtEl>
                                          <p:spTgt spid="27"/>
                                        </p:tgtEl>
                                      </p:cBhvr>
                                    </p:animEffect>
                                  </p:childTnLst>
                                </p:cTn>
                              </p:par>
                              <p:par>
                                <p:cTn id="13" presetID="42" presetClass="path" presetSubtype="0" decel="100000" fill="hold" grpId="1" nodeType="withEffect">
                                  <p:stCondLst>
                                    <p:cond delay="250"/>
                                  </p:stCondLst>
                                  <p:childTnLst>
                                    <p:animMotion origin="layout" path="M 6.25E-7 0.03889 L 6.25E-7 1.48148E-6 " pathEditMode="relative" rAng="0" ptsTypes="AA">
                                      <p:cBhvr>
                                        <p:cTn id="14" dur="750" fill="hold"/>
                                        <p:tgtEl>
                                          <p:spTgt spid="27"/>
                                        </p:tgtEl>
                                        <p:attrNameLst>
                                          <p:attrName>ppt_x</p:attrName>
                                          <p:attrName>ppt_y</p:attrName>
                                        </p:attrNameLst>
                                      </p:cBhvr>
                                      <p:rCtr x="0" y="-1944"/>
                                    </p:animMotion>
                                  </p:childTnLst>
                                </p:cTn>
                              </p:par>
                              <p:par>
                                <p:cTn id="15" presetID="10" presetClass="entr" presetSubtype="0" fill="hold" grpId="0" nodeType="withEffect">
                                  <p:stCondLst>
                                    <p:cond delay="35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750"/>
                                        <p:tgtEl>
                                          <p:spTgt spid="28"/>
                                        </p:tgtEl>
                                      </p:cBhvr>
                                    </p:animEffect>
                                  </p:childTnLst>
                                </p:cTn>
                              </p:par>
                              <p:par>
                                <p:cTn id="18" presetID="42" presetClass="path" presetSubtype="0" decel="100000" fill="hold" grpId="1" nodeType="withEffect">
                                  <p:stCondLst>
                                    <p:cond delay="350"/>
                                  </p:stCondLst>
                                  <p:childTnLst>
                                    <p:animMotion origin="layout" path="M 3.125E-6 0.03889 L 3.125E-6 1.48148E-6 " pathEditMode="relative" rAng="0" ptsTypes="AA">
                                      <p:cBhvr>
                                        <p:cTn id="19" dur="750" fill="hold"/>
                                        <p:tgtEl>
                                          <p:spTgt spid="28"/>
                                        </p:tgtEl>
                                        <p:attrNameLst>
                                          <p:attrName>ppt_x</p:attrName>
                                          <p:attrName>ppt_y</p:attrName>
                                        </p:attrNameLst>
                                      </p:cBhvr>
                                      <p:rCtr x="0" y="-1944"/>
                                    </p:animMotion>
                                  </p:childTnLst>
                                </p:cTn>
                              </p:par>
                              <p:par>
                                <p:cTn id="20" presetID="10" presetClass="entr" presetSubtype="0" fill="hold" grpId="0" nodeType="withEffect">
                                  <p:stCondLst>
                                    <p:cond delay="20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750"/>
                                        <p:tgtEl>
                                          <p:spTgt spid="29"/>
                                        </p:tgtEl>
                                      </p:cBhvr>
                                    </p:animEffect>
                                  </p:childTnLst>
                                </p:cTn>
                              </p:par>
                              <p:par>
                                <p:cTn id="23" presetID="42" presetClass="path" presetSubtype="0" decel="100000" fill="hold" grpId="1" nodeType="withEffect">
                                  <p:stCondLst>
                                    <p:cond delay="200"/>
                                  </p:stCondLst>
                                  <p:childTnLst>
                                    <p:animMotion origin="layout" path="M 6.25E-7 0.03889 L 6.25E-7 -3.33333E-6 " pathEditMode="relative" rAng="0" ptsTypes="AA">
                                      <p:cBhvr>
                                        <p:cTn id="24" dur="750" fill="hold"/>
                                        <p:tgtEl>
                                          <p:spTgt spid="29"/>
                                        </p:tgtEl>
                                        <p:attrNameLst>
                                          <p:attrName>ppt_x</p:attrName>
                                          <p:attrName>ppt_y</p:attrName>
                                        </p:attrNameLst>
                                      </p:cBhvr>
                                      <p:rCtr x="0" y="-1944"/>
                                    </p:animMotion>
                                  </p:childTnLst>
                                </p:cTn>
                              </p:par>
                              <p:par>
                                <p:cTn id="25" presetID="10" presetClass="entr" presetSubtype="0" fill="hold" grpId="0" nodeType="withEffect">
                                  <p:stCondLst>
                                    <p:cond delay="55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750"/>
                                        <p:tgtEl>
                                          <p:spTgt spid="30"/>
                                        </p:tgtEl>
                                      </p:cBhvr>
                                    </p:animEffect>
                                  </p:childTnLst>
                                </p:cTn>
                              </p:par>
                              <p:par>
                                <p:cTn id="28" presetID="42" presetClass="path" presetSubtype="0" decel="100000" fill="hold" grpId="1" nodeType="withEffect">
                                  <p:stCondLst>
                                    <p:cond delay="550"/>
                                  </p:stCondLst>
                                  <p:childTnLst>
                                    <p:animMotion origin="layout" path="M -3.125E-6 0.03889 L -3.125E-6 -3.33333E-6 " pathEditMode="relative" rAng="0" ptsTypes="AA">
                                      <p:cBhvr>
                                        <p:cTn id="29" dur="750" fill="hold"/>
                                        <p:tgtEl>
                                          <p:spTgt spid="30"/>
                                        </p:tgtEl>
                                        <p:attrNameLst>
                                          <p:attrName>ppt_x</p:attrName>
                                          <p:attrName>ppt_y</p:attrName>
                                        </p:attrNameLst>
                                      </p:cBhvr>
                                      <p:rCtr x="0" y="-1944"/>
                                    </p:animMotion>
                                  </p:childTnLst>
                                </p:cTn>
                              </p:par>
                              <p:par>
                                <p:cTn id="30" presetID="10" presetClass="entr" presetSubtype="0" fill="hold" grpId="0" nodeType="withEffect">
                                  <p:stCondLst>
                                    <p:cond delay="45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750"/>
                                        <p:tgtEl>
                                          <p:spTgt spid="31"/>
                                        </p:tgtEl>
                                      </p:cBhvr>
                                    </p:animEffect>
                                  </p:childTnLst>
                                </p:cTn>
                              </p:par>
                              <p:par>
                                <p:cTn id="33" presetID="42" presetClass="path" presetSubtype="0" decel="100000" fill="hold" grpId="1" nodeType="withEffect">
                                  <p:stCondLst>
                                    <p:cond delay="450"/>
                                  </p:stCondLst>
                                  <p:childTnLst>
                                    <p:animMotion origin="layout" path="M 3.125E-6 0.03889 L 3.125E-6 1.48148E-6 " pathEditMode="relative" rAng="0" ptsTypes="AA">
                                      <p:cBhvr>
                                        <p:cTn id="34" dur="750" fill="hold"/>
                                        <p:tgtEl>
                                          <p:spTgt spid="31"/>
                                        </p:tgtEl>
                                        <p:attrNameLst>
                                          <p:attrName>ppt_x</p:attrName>
                                          <p:attrName>ppt_y</p:attrName>
                                        </p:attrNameLst>
                                      </p:cBhvr>
                                      <p:rCtr x="0" y="-1944"/>
                                    </p:animMotion>
                                  </p:childTnLst>
                                </p:cTn>
                              </p:par>
                              <p:par>
                                <p:cTn id="35" presetID="10" presetClass="entr" presetSubtype="0" fill="hold" grpId="0" nodeType="withEffect">
                                  <p:stCondLst>
                                    <p:cond delay="65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750"/>
                                        <p:tgtEl>
                                          <p:spTgt spid="32"/>
                                        </p:tgtEl>
                                      </p:cBhvr>
                                    </p:animEffect>
                                  </p:childTnLst>
                                </p:cTn>
                              </p:par>
                              <p:par>
                                <p:cTn id="38" presetID="42" presetClass="path" presetSubtype="0" decel="100000" fill="hold" grpId="1" nodeType="withEffect">
                                  <p:stCondLst>
                                    <p:cond delay="650"/>
                                  </p:stCondLst>
                                  <p:childTnLst>
                                    <p:animMotion origin="layout" path="M 3.125E-6 0.03889 L 3.125E-6 -3.33333E-6 " pathEditMode="relative" rAng="0" ptsTypes="AA">
                                      <p:cBhvr>
                                        <p:cTn id="39" dur="750" fill="hold"/>
                                        <p:tgtEl>
                                          <p:spTgt spid="32"/>
                                        </p:tgtEl>
                                        <p:attrNameLst>
                                          <p:attrName>ppt_x</p:attrName>
                                          <p:attrName>ppt_y</p:attrName>
                                        </p:attrNameLst>
                                      </p:cBhvr>
                                      <p:rCtr x="0" y="-1944"/>
                                    </p:animMotion>
                                  </p:childTnLst>
                                </p:cTn>
                              </p:par>
                              <p:par>
                                <p:cTn id="40" presetID="10" presetClass="entr" presetSubtype="0" fill="hold" grpId="0" nodeType="withEffect">
                                  <p:stCondLst>
                                    <p:cond delay="25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750"/>
                                        <p:tgtEl>
                                          <p:spTgt spid="33"/>
                                        </p:tgtEl>
                                      </p:cBhvr>
                                    </p:animEffect>
                                  </p:childTnLst>
                                </p:cTn>
                              </p:par>
                              <p:par>
                                <p:cTn id="43" presetID="42" presetClass="path" presetSubtype="0" decel="100000" fill="hold" grpId="1" nodeType="withEffect">
                                  <p:stCondLst>
                                    <p:cond delay="250"/>
                                  </p:stCondLst>
                                  <p:childTnLst>
                                    <p:animMotion origin="layout" path="M 8.33333E-7 0.03889 L 8.33333E-7 -1.48148E-6 " pathEditMode="relative" rAng="0" ptsTypes="AA">
                                      <p:cBhvr>
                                        <p:cTn id="44" dur="750" fill="hold"/>
                                        <p:tgtEl>
                                          <p:spTgt spid="33"/>
                                        </p:tgtEl>
                                        <p:attrNameLst>
                                          <p:attrName>ppt_x</p:attrName>
                                          <p:attrName>ppt_y</p:attrName>
                                        </p:attrNameLst>
                                      </p:cBhvr>
                                      <p:rCtr x="0" y="-1944"/>
                                    </p:animMotion>
                                  </p:childTnLst>
                                </p:cTn>
                              </p:par>
                              <p:par>
                                <p:cTn id="45" presetID="10" presetClass="entr" presetSubtype="0" fill="hold" grpId="0" nodeType="withEffect">
                                  <p:stCondLst>
                                    <p:cond delay="100"/>
                                  </p:stCondLst>
                                  <p:childTnLst>
                                    <p:set>
                                      <p:cBhvr>
                                        <p:cTn id="46" dur="1" fill="hold">
                                          <p:stCondLst>
                                            <p:cond delay="0"/>
                                          </p:stCondLst>
                                        </p:cTn>
                                        <p:tgtEl>
                                          <p:spTgt spid="35"/>
                                        </p:tgtEl>
                                        <p:attrNameLst>
                                          <p:attrName>style.visibility</p:attrName>
                                        </p:attrNameLst>
                                      </p:cBhvr>
                                      <p:to>
                                        <p:strVal val="visible"/>
                                      </p:to>
                                    </p:set>
                                    <p:animEffect transition="in" filter="fade">
                                      <p:cBhvr>
                                        <p:cTn id="47" dur="750"/>
                                        <p:tgtEl>
                                          <p:spTgt spid="35"/>
                                        </p:tgtEl>
                                      </p:cBhvr>
                                    </p:animEffect>
                                  </p:childTnLst>
                                </p:cTn>
                              </p:par>
                              <p:par>
                                <p:cTn id="48" presetID="42" presetClass="path" presetSubtype="0" decel="100000" fill="hold" grpId="1" nodeType="withEffect">
                                  <p:stCondLst>
                                    <p:cond delay="100"/>
                                  </p:stCondLst>
                                  <p:childTnLst>
                                    <p:animMotion origin="layout" path="M 6.25E-7 0.03889 L 6.25E-7 -1.48148E-6 " pathEditMode="relative" rAng="0" ptsTypes="AA">
                                      <p:cBhvr>
                                        <p:cTn id="49" dur="750" fill="hold"/>
                                        <p:tgtEl>
                                          <p:spTgt spid="35"/>
                                        </p:tgtEl>
                                        <p:attrNameLst>
                                          <p:attrName>ppt_x</p:attrName>
                                          <p:attrName>ppt_y</p:attrName>
                                        </p:attrNameLst>
                                      </p:cBhvr>
                                      <p:rCtr x="0" y="-1944"/>
                                    </p:animMotion>
                                  </p:childTnLst>
                                </p:cTn>
                              </p:par>
                              <p:par>
                                <p:cTn id="50" presetID="10" presetClass="entr" presetSubtype="0" fill="hold" grpId="0" nodeType="withEffect">
                                  <p:stCondLst>
                                    <p:cond delay="20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750"/>
                                        <p:tgtEl>
                                          <p:spTgt spid="36"/>
                                        </p:tgtEl>
                                      </p:cBhvr>
                                    </p:animEffect>
                                  </p:childTnLst>
                                </p:cTn>
                              </p:par>
                              <p:par>
                                <p:cTn id="53" presetID="42" presetClass="path" presetSubtype="0" decel="100000" fill="hold" grpId="1" nodeType="withEffect">
                                  <p:stCondLst>
                                    <p:cond delay="200"/>
                                  </p:stCondLst>
                                  <p:childTnLst>
                                    <p:animMotion origin="layout" path="M -4.16667E-7 0.03889 L -4.16667E-7 -1.48148E-6 " pathEditMode="relative" rAng="0" ptsTypes="AA">
                                      <p:cBhvr>
                                        <p:cTn id="54" dur="750" fill="hold"/>
                                        <p:tgtEl>
                                          <p:spTgt spid="36"/>
                                        </p:tgtEl>
                                        <p:attrNameLst>
                                          <p:attrName>ppt_x</p:attrName>
                                          <p:attrName>ppt_y</p:attrName>
                                        </p:attrNameLst>
                                      </p:cBhvr>
                                      <p:rCtr x="0" y="-1944"/>
                                    </p:animMotion>
                                  </p:childTnLst>
                                </p:cTn>
                              </p:par>
                              <p:par>
                                <p:cTn id="55" presetID="10" presetClass="entr" presetSubtype="0" fill="hold" grpId="0" nodeType="withEffect">
                                  <p:stCondLst>
                                    <p:cond delay="350"/>
                                  </p:stCondLst>
                                  <p:childTnLst>
                                    <p:set>
                                      <p:cBhvr>
                                        <p:cTn id="56" dur="1" fill="hold">
                                          <p:stCondLst>
                                            <p:cond delay="0"/>
                                          </p:stCondLst>
                                        </p:cTn>
                                        <p:tgtEl>
                                          <p:spTgt spid="42"/>
                                        </p:tgtEl>
                                        <p:attrNameLst>
                                          <p:attrName>style.visibility</p:attrName>
                                        </p:attrNameLst>
                                      </p:cBhvr>
                                      <p:to>
                                        <p:strVal val="visible"/>
                                      </p:to>
                                    </p:set>
                                    <p:animEffect transition="in" filter="fade">
                                      <p:cBhvr>
                                        <p:cTn id="57" dur="750"/>
                                        <p:tgtEl>
                                          <p:spTgt spid="42"/>
                                        </p:tgtEl>
                                      </p:cBhvr>
                                    </p:animEffect>
                                  </p:childTnLst>
                                </p:cTn>
                              </p:par>
                              <p:par>
                                <p:cTn id="58" presetID="42" presetClass="path" presetSubtype="0" decel="100000" fill="hold" grpId="1" nodeType="withEffect">
                                  <p:stCondLst>
                                    <p:cond delay="350"/>
                                  </p:stCondLst>
                                  <p:childTnLst>
                                    <p:animMotion origin="layout" path="M 4.79167E-6 0.03889 L 4.79167E-6 -1.48148E-6 " pathEditMode="relative" rAng="0" ptsTypes="AA">
                                      <p:cBhvr>
                                        <p:cTn id="59" dur="750" fill="hold"/>
                                        <p:tgtEl>
                                          <p:spTgt spid="42"/>
                                        </p:tgtEl>
                                        <p:attrNameLst>
                                          <p:attrName>ppt_x</p:attrName>
                                          <p:attrName>ppt_y</p:attrName>
                                        </p:attrNameLst>
                                      </p:cBhvr>
                                      <p:rCtr x="0" y="-1944"/>
                                    </p:animMotion>
                                  </p:childTnLst>
                                </p:cTn>
                              </p:par>
                              <p:par>
                                <p:cTn id="60" presetID="10" presetClass="entr" presetSubtype="0" fill="hold" nodeType="withEffect">
                                  <p:stCondLst>
                                    <p:cond delay="100"/>
                                  </p:stCondLst>
                                  <p:childTnLst>
                                    <p:set>
                                      <p:cBhvr>
                                        <p:cTn id="61" dur="1" fill="hold">
                                          <p:stCondLst>
                                            <p:cond delay="0"/>
                                          </p:stCondLst>
                                        </p:cTn>
                                        <p:tgtEl>
                                          <p:spTgt spid="45"/>
                                        </p:tgtEl>
                                        <p:attrNameLst>
                                          <p:attrName>style.visibility</p:attrName>
                                        </p:attrNameLst>
                                      </p:cBhvr>
                                      <p:to>
                                        <p:strVal val="visible"/>
                                      </p:to>
                                    </p:set>
                                    <p:animEffect transition="in" filter="fade">
                                      <p:cBhvr>
                                        <p:cTn id="62" dur="750"/>
                                        <p:tgtEl>
                                          <p:spTgt spid="45"/>
                                        </p:tgtEl>
                                      </p:cBhvr>
                                    </p:animEffect>
                                  </p:childTnLst>
                                </p:cTn>
                              </p:par>
                              <p:par>
                                <p:cTn id="63" presetID="6" presetClass="emph" presetSubtype="0" fill="hold" nodeType="withEffect">
                                  <p:stCondLst>
                                    <p:cond delay="100"/>
                                  </p:stCondLst>
                                  <p:childTnLst>
                                    <p:animScale>
                                      <p:cBhvr>
                                        <p:cTn id="64" dur="10" fill="hold"/>
                                        <p:tgtEl>
                                          <p:spTgt spid="45"/>
                                        </p:tgtEl>
                                      </p:cBhvr>
                                      <p:by x="80000" y="80000"/>
                                    </p:animScale>
                                  </p:childTnLst>
                                </p:cTn>
                              </p:par>
                              <p:par>
                                <p:cTn id="65" presetID="6" presetClass="emph" presetSubtype="0" decel="100000" fill="hold" nodeType="withEffect">
                                  <p:stCondLst>
                                    <p:cond delay="100"/>
                                  </p:stCondLst>
                                  <p:childTnLst>
                                    <p:animScale>
                                      <p:cBhvr>
                                        <p:cTn id="66" dur="1250" fill="hold"/>
                                        <p:tgtEl>
                                          <p:spTgt spid="45"/>
                                        </p:tgtEl>
                                      </p:cBhvr>
                                      <p:by x="125000" y="125000"/>
                                    </p:animScale>
                                  </p:childTnLst>
                                </p:cTn>
                              </p:par>
                              <p:par>
                                <p:cTn id="67" presetID="10" presetClass="entr" presetSubtype="0" fill="hold" grpId="0" nodeType="withEffect">
                                  <p:stCondLst>
                                    <p:cond delay="250"/>
                                  </p:stCondLst>
                                  <p:childTnLst>
                                    <p:set>
                                      <p:cBhvr>
                                        <p:cTn id="68" dur="1" fill="hold">
                                          <p:stCondLst>
                                            <p:cond delay="0"/>
                                          </p:stCondLst>
                                        </p:cTn>
                                        <p:tgtEl>
                                          <p:spTgt spid="50"/>
                                        </p:tgtEl>
                                        <p:attrNameLst>
                                          <p:attrName>style.visibility</p:attrName>
                                        </p:attrNameLst>
                                      </p:cBhvr>
                                      <p:to>
                                        <p:strVal val="visible"/>
                                      </p:to>
                                    </p:set>
                                    <p:animEffect transition="in" filter="fade">
                                      <p:cBhvr>
                                        <p:cTn id="69" dur="750"/>
                                        <p:tgtEl>
                                          <p:spTgt spid="50"/>
                                        </p:tgtEl>
                                      </p:cBhvr>
                                    </p:animEffect>
                                  </p:childTnLst>
                                </p:cTn>
                              </p:par>
                              <p:par>
                                <p:cTn id="70" presetID="6" presetClass="emph" presetSubtype="0" decel="100000" fill="hold" grpId="2" nodeType="withEffect">
                                  <p:stCondLst>
                                    <p:cond delay="250"/>
                                  </p:stCondLst>
                                  <p:childTnLst>
                                    <p:animScale>
                                      <p:cBhvr>
                                        <p:cTn id="71" dur="1250" fill="hold"/>
                                        <p:tgtEl>
                                          <p:spTgt spid="50"/>
                                        </p:tgtEl>
                                      </p:cBhvr>
                                      <p:by x="125000" y="125000"/>
                                    </p:animScale>
                                  </p:childTnLst>
                                </p:cTn>
                              </p:par>
                              <p:par>
                                <p:cTn id="72" presetID="6" presetClass="emph" presetSubtype="0" fill="hold" grpId="1" nodeType="withEffect">
                                  <p:stCondLst>
                                    <p:cond delay="250"/>
                                  </p:stCondLst>
                                  <p:childTnLst>
                                    <p:animScale>
                                      <p:cBhvr>
                                        <p:cTn id="73" dur="10" fill="hold"/>
                                        <p:tgtEl>
                                          <p:spTgt spid="50"/>
                                        </p:tgtEl>
                                      </p:cBhvr>
                                      <p:by x="80000" y="80000"/>
                                    </p:animScale>
                                  </p:childTnLst>
                                </p:cTn>
                              </p:par>
                              <p:par>
                                <p:cTn id="74" presetID="10" presetClass="entr" presetSubtype="0" fill="hold" nodeType="withEffect">
                                  <p:stCondLst>
                                    <p:cond delay="250"/>
                                  </p:stCondLst>
                                  <p:childTnLst>
                                    <p:set>
                                      <p:cBhvr>
                                        <p:cTn id="75" dur="1" fill="hold">
                                          <p:stCondLst>
                                            <p:cond delay="0"/>
                                          </p:stCondLst>
                                        </p:cTn>
                                        <p:tgtEl>
                                          <p:spTgt spid="51"/>
                                        </p:tgtEl>
                                        <p:attrNameLst>
                                          <p:attrName>style.visibility</p:attrName>
                                        </p:attrNameLst>
                                      </p:cBhvr>
                                      <p:to>
                                        <p:strVal val="visible"/>
                                      </p:to>
                                    </p:set>
                                    <p:animEffect transition="in" filter="fade">
                                      <p:cBhvr>
                                        <p:cTn id="76" dur="750"/>
                                        <p:tgtEl>
                                          <p:spTgt spid="51"/>
                                        </p:tgtEl>
                                      </p:cBhvr>
                                    </p:animEffect>
                                  </p:childTnLst>
                                </p:cTn>
                              </p:par>
                              <p:par>
                                <p:cTn id="77" presetID="6" presetClass="emph" presetSubtype="0" fill="hold" nodeType="withEffect">
                                  <p:stCondLst>
                                    <p:cond delay="250"/>
                                  </p:stCondLst>
                                  <p:childTnLst>
                                    <p:animScale>
                                      <p:cBhvr>
                                        <p:cTn id="78" dur="10" fill="hold"/>
                                        <p:tgtEl>
                                          <p:spTgt spid="51"/>
                                        </p:tgtEl>
                                      </p:cBhvr>
                                      <p:by x="80000" y="80000"/>
                                    </p:animScale>
                                  </p:childTnLst>
                                </p:cTn>
                              </p:par>
                              <p:par>
                                <p:cTn id="79" presetID="6" presetClass="emph" presetSubtype="0" decel="100000" fill="hold" nodeType="withEffect">
                                  <p:stCondLst>
                                    <p:cond delay="250"/>
                                  </p:stCondLst>
                                  <p:childTnLst>
                                    <p:animScale>
                                      <p:cBhvr>
                                        <p:cTn id="80" dur="1250" fill="hold"/>
                                        <p:tgtEl>
                                          <p:spTgt spid="51"/>
                                        </p:tgtEl>
                                      </p:cBhvr>
                                      <p:by x="125000" y="125000"/>
                                    </p:animScale>
                                  </p:childTnLst>
                                </p:cTn>
                              </p:par>
                              <p:par>
                                <p:cTn id="81" presetID="10" presetClass="entr" presetSubtype="0" fill="hold" grpId="0" nodeType="withEffect">
                                  <p:stCondLst>
                                    <p:cond delay="400"/>
                                  </p:stCondLst>
                                  <p:childTnLst>
                                    <p:set>
                                      <p:cBhvr>
                                        <p:cTn id="82" dur="1" fill="hold">
                                          <p:stCondLst>
                                            <p:cond delay="0"/>
                                          </p:stCondLst>
                                        </p:cTn>
                                        <p:tgtEl>
                                          <p:spTgt spid="56"/>
                                        </p:tgtEl>
                                        <p:attrNameLst>
                                          <p:attrName>style.visibility</p:attrName>
                                        </p:attrNameLst>
                                      </p:cBhvr>
                                      <p:to>
                                        <p:strVal val="visible"/>
                                      </p:to>
                                    </p:set>
                                    <p:animEffect transition="in" filter="fade">
                                      <p:cBhvr>
                                        <p:cTn id="83" dur="750"/>
                                        <p:tgtEl>
                                          <p:spTgt spid="56"/>
                                        </p:tgtEl>
                                      </p:cBhvr>
                                    </p:animEffect>
                                  </p:childTnLst>
                                </p:cTn>
                              </p:par>
                              <p:par>
                                <p:cTn id="84" presetID="6" presetClass="emph" presetSubtype="0" decel="100000" fill="hold" grpId="2" nodeType="withEffect">
                                  <p:stCondLst>
                                    <p:cond delay="400"/>
                                  </p:stCondLst>
                                  <p:childTnLst>
                                    <p:animScale>
                                      <p:cBhvr>
                                        <p:cTn id="85" dur="1250" fill="hold"/>
                                        <p:tgtEl>
                                          <p:spTgt spid="56"/>
                                        </p:tgtEl>
                                      </p:cBhvr>
                                      <p:by x="125000" y="125000"/>
                                    </p:animScale>
                                  </p:childTnLst>
                                </p:cTn>
                              </p:par>
                              <p:par>
                                <p:cTn id="86" presetID="6" presetClass="emph" presetSubtype="0" fill="hold" grpId="1" nodeType="withEffect">
                                  <p:stCondLst>
                                    <p:cond delay="400"/>
                                  </p:stCondLst>
                                  <p:childTnLst>
                                    <p:animScale>
                                      <p:cBhvr>
                                        <p:cTn id="87" dur="10" fill="hold"/>
                                        <p:tgtEl>
                                          <p:spTgt spid="56"/>
                                        </p:tgtEl>
                                      </p:cBhvr>
                                      <p:by x="80000" y="80000"/>
                                    </p:animScale>
                                  </p:childTnLst>
                                </p:cTn>
                              </p:par>
                              <p:par>
                                <p:cTn id="88" presetID="10" presetClass="entr" presetSubtype="0" fill="hold" nodeType="withEffect">
                                  <p:stCondLst>
                                    <p:cond delay="350"/>
                                  </p:stCondLst>
                                  <p:childTnLst>
                                    <p:set>
                                      <p:cBhvr>
                                        <p:cTn id="89" dur="1" fill="hold">
                                          <p:stCondLst>
                                            <p:cond delay="0"/>
                                          </p:stCondLst>
                                        </p:cTn>
                                        <p:tgtEl>
                                          <p:spTgt spid="57"/>
                                        </p:tgtEl>
                                        <p:attrNameLst>
                                          <p:attrName>style.visibility</p:attrName>
                                        </p:attrNameLst>
                                      </p:cBhvr>
                                      <p:to>
                                        <p:strVal val="visible"/>
                                      </p:to>
                                    </p:set>
                                    <p:animEffect transition="in" filter="fade">
                                      <p:cBhvr>
                                        <p:cTn id="90" dur="750"/>
                                        <p:tgtEl>
                                          <p:spTgt spid="57"/>
                                        </p:tgtEl>
                                      </p:cBhvr>
                                    </p:animEffect>
                                  </p:childTnLst>
                                </p:cTn>
                              </p:par>
                              <p:par>
                                <p:cTn id="91" presetID="6" presetClass="emph" presetSubtype="0" fill="hold" nodeType="withEffect">
                                  <p:stCondLst>
                                    <p:cond delay="350"/>
                                  </p:stCondLst>
                                  <p:childTnLst>
                                    <p:animScale>
                                      <p:cBhvr>
                                        <p:cTn id="92" dur="10" fill="hold"/>
                                        <p:tgtEl>
                                          <p:spTgt spid="57"/>
                                        </p:tgtEl>
                                      </p:cBhvr>
                                      <p:by x="80000" y="80000"/>
                                    </p:animScale>
                                  </p:childTnLst>
                                </p:cTn>
                              </p:par>
                              <p:par>
                                <p:cTn id="93" presetID="6" presetClass="emph" presetSubtype="0" decel="100000" fill="hold" nodeType="withEffect">
                                  <p:stCondLst>
                                    <p:cond delay="350"/>
                                  </p:stCondLst>
                                  <p:childTnLst>
                                    <p:animScale>
                                      <p:cBhvr>
                                        <p:cTn id="94" dur="1250" fill="hold"/>
                                        <p:tgtEl>
                                          <p:spTgt spid="57"/>
                                        </p:tgtEl>
                                      </p:cBhvr>
                                      <p:by x="125000" y="125000"/>
                                    </p:animScale>
                                  </p:childTnLst>
                                </p:cTn>
                              </p:par>
                              <p:par>
                                <p:cTn id="95" presetID="10" presetClass="entr" presetSubtype="0" fill="hold" grpId="0" nodeType="withEffect">
                                  <p:stCondLst>
                                    <p:cond delay="500"/>
                                  </p:stCondLst>
                                  <p:childTnLst>
                                    <p:set>
                                      <p:cBhvr>
                                        <p:cTn id="96" dur="1" fill="hold">
                                          <p:stCondLst>
                                            <p:cond delay="0"/>
                                          </p:stCondLst>
                                        </p:cTn>
                                        <p:tgtEl>
                                          <p:spTgt spid="62"/>
                                        </p:tgtEl>
                                        <p:attrNameLst>
                                          <p:attrName>style.visibility</p:attrName>
                                        </p:attrNameLst>
                                      </p:cBhvr>
                                      <p:to>
                                        <p:strVal val="visible"/>
                                      </p:to>
                                    </p:set>
                                    <p:animEffect transition="in" filter="fade">
                                      <p:cBhvr>
                                        <p:cTn id="97" dur="750"/>
                                        <p:tgtEl>
                                          <p:spTgt spid="62"/>
                                        </p:tgtEl>
                                      </p:cBhvr>
                                    </p:animEffect>
                                  </p:childTnLst>
                                </p:cTn>
                              </p:par>
                              <p:par>
                                <p:cTn id="98" presetID="6" presetClass="emph" presetSubtype="0" decel="100000" fill="hold" grpId="2" nodeType="withEffect">
                                  <p:stCondLst>
                                    <p:cond delay="500"/>
                                  </p:stCondLst>
                                  <p:childTnLst>
                                    <p:animScale>
                                      <p:cBhvr>
                                        <p:cTn id="99" dur="1250" fill="hold"/>
                                        <p:tgtEl>
                                          <p:spTgt spid="62"/>
                                        </p:tgtEl>
                                      </p:cBhvr>
                                      <p:by x="125000" y="125000"/>
                                    </p:animScale>
                                  </p:childTnLst>
                                </p:cTn>
                              </p:par>
                              <p:par>
                                <p:cTn id="100" presetID="6" presetClass="emph" presetSubtype="0" fill="hold" grpId="1" nodeType="withEffect">
                                  <p:stCondLst>
                                    <p:cond delay="500"/>
                                  </p:stCondLst>
                                  <p:childTnLst>
                                    <p:animScale>
                                      <p:cBhvr>
                                        <p:cTn id="101" dur="10" fill="hold"/>
                                        <p:tgtEl>
                                          <p:spTgt spid="62"/>
                                        </p:tgtEl>
                                      </p:cBhvr>
                                      <p:by x="80000" y="80000"/>
                                    </p:animScale>
                                  </p:childTnLst>
                                </p:cTn>
                              </p:par>
                              <p:par>
                                <p:cTn id="102" presetID="10" presetClass="entr" presetSubtype="0" fill="hold" nodeType="withEffect">
                                  <p:stCondLst>
                                    <p:cond delay="450"/>
                                  </p:stCondLst>
                                  <p:childTnLst>
                                    <p:set>
                                      <p:cBhvr>
                                        <p:cTn id="103" dur="1" fill="hold">
                                          <p:stCondLst>
                                            <p:cond delay="0"/>
                                          </p:stCondLst>
                                        </p:cTn>
                                        <p:tgtEl>
                                          <p:spTgt spid="63"/>
                                        </p:tgtEl>
                                        <p:attrNameLst>
                                          <p:attrName>style.visibility</p:attrName>
                                        </p:attrNameLst>
                                      </p:cBhvr>
                                      <p:to>
                                        <p:strVal val="visible"/>
                                      </p:to>
                                    </p:set>
                                    <p:animEffect transition="in" filter="fade">
                                      <p:cBhvr>
                                        <p:cTn id="104" dur="750"/>
                                        <p:tgtEl>
                                          <p:spTgt spid="63"/>
                                        </p:tgtEl>
                                      </p:cBhvr>
                                    </p:animEffect>
                                  </p:childTnLst>
                                </p:cTn>
                              </p:par>
                              <p:par>
                                <p:cTn id="105" presetID="6" presetClass="emph" presetSubtype="0" fill="hold" nodeType="withEffect">
                                  <p:stCondLst>
                                    <p:cond delay="450"/>
                                  </p:stCondLst>
                                  <p:childTnLst>
                                    <p:animScale>
                                      <p:cBhvr>
                                        <p:cTn id="106" dur="10" fill="hold"/>
                                        <p:tgtEl>
                                          <p:spTgt spid="63"/>
                                        </p:tgtEl>
                                      </p:cBhvr>
                                      <p:by x="80000" y="80000"/>
                                    </p:animScale>
                                  </p:childTnLst>
                                </p:cTn>
                              </p:par>
                              <p:par>
                                <p:cTn id="107" presetID="6" presetClass="emph" presetSubtype="0" decel="100000" fill="hold" nodeType="withEffect">
                                  <p:stCondLst>
                                    <p:cond delay="450"/>
                                  </p:stCondLst>
                                  <p:childTnLst>
                                    <p:animScale>
                                      <p:cBhvr>
                                        <p:cTn id="108" dur="1250" fill="hold"/>
                                        <p:tgtEl>
                                          <p:spTgt spid="63"/>
                                        </p:tgtEl>
                                      </p:cBhvr>
                                      <p:by x="125000" y="125000"/>
                                    </p:animScale>
                                  </p:childTnLst>
                                </p:cTn>
                              </p:par>
                              <p:par>
                                <p:cTn id="109" presetID="10" presetClass="entr" presetSubtype="0" fill="hold" grpId="0" nodeType="withEffect">
                                  <p:stCondLst>
                                    <p:cond delay="600"/>
                                  </p:stCondLst>
                                  <p:childTnLst>
                                    <p:set>
                                      <p:cBhvr>
                                        <p:cTn id="110" dur="1" fill="hold">
                                          <p:stCondLst>
                                            <p:cond delay="0"/>
                                          </p:stCondLst>
                                        </p:cTn>
                                        <p:tgtEl>
                                          <p:spTgt spid="68"/>
                                        </p:tgtEl>
                                        <p:attrNameLst>
                                          <p:attrName>style.visibility</p:attrName>
                                        </p:attrNameLst>
                                      </p:cBhvr>
                                      <p:to>
                                        <p:strVal val="visible"/>
                                      </p:to>
                                    </p:set>
                                    <p:animEffect transition="in" filter="fade">
                                      <p:cBhvr>
                                        <p:cTn id="111" dur="750"/>
                                        <p:tgtEl>
                                          <p:spTgt spid="68"/>
                                        </p:tgtEl>
                                      </p:cBhvr>
                                    </p:animEffect>
                                  </p:childTnLst>
                                </p:cTn>
                              </p:par>
                              <p:par>
                                <p:cTn id="112" presetID="6" presetClass="emph" presetSubtype="0" decel="100000" fill="hold" grpId="2" nodeType="withEffect">
                                  <p:stCondLst>
                                    <p:cond delay="600"/>
                                  </p:stCondLst>
                                  <p:childTnLst>
                                    <p:animScale>
                                      <p:cBhvr>
                                        <p:cTn id="113" dur="1250" fill="hold"/>
                                        <p:tgtEl>
                                          <p:spTgt spid="68"/>
                                        </p:tgtEl>
                                      </p:cBhvr>
                                      <p:by x="125000" y="125000"/>
                                    </p:animScale>
                                  </p:childTnLst>
                                </p:cTn>
                              </p:par>
                              <p:par>
                                <p:cTn id="114" presetID="6" presetClass="emph" presetSubtype="0" fill="hold" grpId="1" nodeType="withEffect">
                                  <p:stCondLst>
                                    <p:cond delay="600"/>
                                  </p:stCondLst>
                                  <p:childTnLst>
                                    <p:animScale>
                                      <p:cBhvr>
                                        <p:cTn id="115" dur="10" fill="hold"/>
                                        <p:tgtEl>
                                          <p:spTgt spid="68"/>
                                        </p:tgtEl>
                                      </p:cBhvr>
                                      <p:by x="80000" y="80000"/>
                                    </p:animScale>
                                  </p:childTnLst>
                                </p:cTn>
                              </p:par>
                              <p:par>
                                <p:cTn id="116" presetID="10" presetClass="entr" presetSubtype="0" fill="hold" nodeType="withEffect">
                                  <p:stCondLst>
                                    <p:cond delay="200"/>
                                  </p:stCondLst>
                                  <p:childTnLst>
                                    <p:set>
                                      <p:cBhvr>
                                        <p:cTn id="117" dur="1" fill="hold">
                                          <p:stCondLst>
                                            <p:cond delay="0"/>
                                          </p:stCondLst>
                                        </p:cTn>
                                        <p:tgtEl>
                                          <p:spTgt spid="69"/>
                                        </p:tgtEl>
                                        <p:attrNameLst>
                                          <p:attrName>style.visibility</p:attrName>
                                        </p:attrNameLst>
                                      </p:cBhvr>
                                      <p:to>
                                        <p:strVal val="visible"/>
                                      </p:to>
                                    </p:set>
                                    <p:animEffect transition="in" filter="fade">
                                      <p:cBhvr>
                                        <p:cTn id="118" dur="750"/>
                                        <p:tgtEl>
                                          <p:spTgt spid="69"/>
                                        </p:tgtEl>
                                      </p:cBhvr>
                                    </p:animEffect>
                                  </p:childTnLst>
                                </p:cTn>
                              </p:par>
                              <p:par>
                                <p:cTn id="119" presetID="6" presetClass="emph" presetSubtype="0" fill="hold" nodeType="withEffect">
                                  <p:stCondLst>
                                    <p:cond delay="200"/>
                                  </p:stCondLst>
                                  <p:childTnLst>
                                    <p:animScale>
                                      <p:cBhvr>
                                        <p:cTn id="120" dur="10" fill="hold"/>
                                        <p:tgtEl>
                                          <p:spTgt spid="69"/>
                                        </p:tgtEl>
                                      </p:cBhvr>
                                      <p:by x="80000" y="80000"/>
                                    </p:animScale>
                                  </p:childTnLst>
                                </p:cTn>
                              </p:par>
                              <p:par>
                                <p:cTn id="121" presetID="6" presetClass="emph" presetSubtype="0" decel="100000" fill="hold" nodeType="withEffect">
                                  <p:stCondLst>
                                    <p:cond delay="200"/>
                                  </p:stCondLst>
                                  <p:childTnLst>
                                    <p:animScale>
                                      <p:cBhvr>
                                        <p:cTn id="122" dur="1250" fill="hold"/>
                                        <p:tgtEl>
                                          <p:spTgt spid="69"/>
                                        </p:tgtEl>
                                      </p:cBhvr>
                                      <p:by x="125000" y="125000"/>
                                    </p:animScale>
                                  </p:childTnLst>
                                </p:cTn>
                              </p:par>
                              <p:par>
                                <p:cTn id="123" presetID="10" presetClass="entr" presetSubtype="0" fill="hold" grpId="0" nodeType="withEffect">
                                  <p:stCondLst>
                                    <p:cond delay="350"/>
                                  </p:stCondLst>
                                  <p:childTnLst>
                                    <p:set>
                                      <p:cBhvr>
                                        <p:cTn id="124" dur="1" fill="hold">
                                          <p:stCondLst>
                                            <p:cond delay="0"/>
                                          </p:stCondLst>
                                        </p:cTn>
                                        <p:tgtEl>
                                          <p:spTgt spid="74"/>
                                        </p:tgtEl>
                                        <p:attrNameLst>
                                          <p:attrName>style.visibility</p:attrName>
                                        </p:attrNameLst>
                                      </p:cBhvr>
                                      <p:to>
                                        <p:strVal val="visible"/>
                                      </p:to>
                                    </p:set>
                                    <p:animEffect transition="in" filter="fade">
                                      <p:cBhvr>
                                        <p:cTn id="125" dur="750"/>
                                        <p:tgtEl>
                                          <p:spTgt spid="74"/>
                                        </p:tgtEl>
                                      </p:cBhvr>
                                    </p:animEffect>
                                  </p:childTnLst>
                                </p:cTn>
                              </p:par>
                              <p:par>
                                <p:cTn id="126" presetID="6" presetClass="emph" presetSubtype="0" decel="100000" fill="hold" grpId="2" nodeType="withEffect">
                                  <p:stCondLst>
                                    <p:cond delay="350"/>
                                  </p:stCondLst>
                                  <p:childTnLst>
                                    <p:animScale>
                                      <p:cBhvr>
                                        <p:cTn id="127" dur="1250" fill="hold"/>
                                        <p:tgtEl>
                                          <p:spTgt spid="74"/>
                                        </p:tgtEl>
                                      </p:cBhvr>
                                      <p:by x="125000" y="125000"/>
                                    </p:animScale>
                                  </p:childTnLst>
                                </p:cTn>
                              </p:par>
                              <p:par>
                                <p:cTn id="128" presetID="6" presetClass="emph" presetSubtype="0" fill="hold" grpId="1" nodeType="withEffect">
                                  <p:stCondLst>
                                    <p:cond delay="350"/>
                                  </p:stCondLst>
                                  <p:childTnLst>
                                    <p:animScale>
                                      <p:cBhvr>
                                        <p:cTn id="129" dur="10" fill="hold"/>
                                        <p:tgtEl>
                                          <p:spTgt spid="74"/>
                                        </p:tgtEl>
                                      </p:cBhvr>
                                      <p:by x="80000" y="80000"/>
                                    </p:animScale>
                                  </p:childTnLst>
                                </p:cTn>
                              </p:par>
                              <p:par>
                                <p:cTn id="130" presetID="10" presetClass="entr" presetSubtype="0" fill="hold" nodeType="withEffect">
                                  <p:stCondLst>
                                    <p:cond delay="550"/>
                                  </p:stCondLst>
                                  <p:childTnLst>
                                    <p:set>
                                      <p:cBhvr>
                                        <p:cTn id="131" dur="1" fill="hold">
                                          <p:stCondLst>
                                            <p:cond delay="0"/>
                                          </p:stCondLst>
                                        </p:cTn>
                                        <p:tgtEl>
                                          <p:spTgt spid="75"/>
                                        </p:tgtEl>
                                        <p:attrNameLst>
                                          <p:attrName>style.visibility</p:attrName>
                                        </p:attrNameLst>
                                      </p:cBhvr>
                                      <p:to>
                                        <p:strVal val="visible"/>
                                      </p:to>
                                    </p:set>
                                    <p:animEffect transition="in" filter="fade">
                                      <p:cBhvr>
                                        <p:cTn id="132" dur="750"/>
                                        <p:tgtEl>
                                          <p:spTgt spid="75"/>
                                        </p:tgtEl>
                                      </p:cBhvr>
                                    </p:animEffect>
                                  </p:childTnLst>
                                </p:cTn>
                              </p:par>
                              <p:par>
                                <p:cTn id="133" presetID="6" presetClass="emph" presetSubtype="0" fill="hold" nodeType="withEffect">
                                  <p:stCondLst>
                                    <p:cond delay="550"/>
                                  </p:stCondLst>
                                  <p:childTnLst>
                                    <p:animScale>
                                      <p:cBhvr>
                                        <p:cTn id="134" dur="10" fill="hold"/>
                                        <p:tgtEl>
                                          <p:spTgt spid="75"/>
                                        </p:tgtEl>
                                      </p:cBhvr>
                                      <p:by x="80000" y="80000"/>
                                    </p:animScale>
                                  </p:childTnLst>
                                </p:cTn>
                              </p:par>
                              <p:par>
                                <p:cTn id="135" presetID="6" presetClass="emph" presetSubtype="0" decel="100000" fill="hold" nodeType="withEffect">
                                  <p:stCondLst>
                                    <p:cond delay="550"/>
                                  </p:stCondLst>
                                  <p:childTnLst>
                                    <p:animScale>
                                      <p:cBhvr>
                                        <p:cTn id="136" dur="1250" fill="hold"/>
                                        <p:tgtEl>
                                          <p:spTgt spid="75"/>
                                        </p:tgtEl>
                                      </p:cBhvr>
                                      <p:by x="125000" y="125000"/>
                                    </p:animScale>
                                  </p:childTnLst>
                                </p:cTn>
                              </p:par>
                              <p:par>
                                <p:cTn id="137" presetID="10" presetClass="entr" presetSubtype="0" fill="hold" grpId="0" nodeType="withEffect">
                                  <p:stCondLst>
                                    <p:cond delay="700"/>
                                  </p:stCondLst>
                                  <p:childTnLst>
                                    <p:set>
                                      <p:cBhvr>
                                        <p:cTn id="138" dur="1" fill="hold">
                                          <p:stCondLst>
                                            <p:cond delay="0"/>
                                          </p:stCondLst>
                                        </p:cTn>
                                        <p:tgtEl>
                                          <p:spTgt spid="80"/>
                                        </p:tgtEl>
                                        <p:attrNameLst>
                                          <p:attrName>style.visibility</p:attrName>
                                        </p:attrNameLst>
                                      </p:cBhvr>
                                      <p:to>
                                        <p:strVal val="visible"/>
                                      </p:to>
                                    </p:set>
                                    <p:animEffect transition="in" filter="fade">
                                      <p:cBhvr>
                                        <p:cTn id="139" dur="750"/>
                                        <p:tgtEl>
                                          <p:spTgt spid="80"/>
                                        </p:tgtEl>
                                      </p:cBhvr>
                                    </p:animEffect>
                                  </p:childTnLst>
                                </p:cTn>
                              </p:par>
                              <p:par>
                                <p:cTn id="140" presetID="6" presetClass="emph" presetSubtype="0" decel="100000" fill="hold" grpId="2" nodeType="withEffect">
                                  <p:stCondLst>
                                    <p:cond delay="700"/>
                                  </p:stCondLst>
                                  <p:childTnLst>
                                    <p:animScale>
                                      <p:cBhvr>
                                        <p:cTn id="141" dur="1250" fill="hold"/>
                                        <p:tgtEl>
                                          <p:spTgt spid="80"/>
                                        </p:tgtEl>
                                      </p:cBhvr>
                                      <p:by x="125000" y="125000"/>
                                    </p:animScale>
                                  </p:childTnLst>
                                </p:cTn>
                              </p:par>
                              <p:par>
                                <p:cTn id="142" presetID="6" presetClass="emph" presetSubtype="0" fill="hold" grpId="1" nodeType="withEffect">
                                  <p:stCondLst>
                                    <p:cond delay="700"/>
                                  </p:stCondLst>
                                  <p:childTnLst>
                                    <p:animScale>
                                      <p:cBhvr>
                                        <p:cTn id="143" dur="10" fill="hold"/>
                                        <p:tgtEl>
                                          <p:spTgt spid="80"/>
                                        </p:tgtEl>
                                      </p:cBhvr>
                                      <p:by x="80000" y="80000"/>
                                    </p:animScale>
                                  </p:childTnLst>
                                </p:cTn>
                              </p:par>
                              <p:par>
                                <p:cTn id="144" presetID="10" presetClass="entr" presetSubtype="0" fill="hold" nodeType="withEffect">
                                  <p:stCondLst>
                                    <p:cond delay="650"/>
                                  </p:stCondLst>
                                  <p:childTnLst>
                                    <p:set>
                                      <p:cBhvr>
                                        <p:cTn id="145" dur="1" fill="hold">
                                          <p:stCondLst>
                                            <p:cond delay="0"/>
                                          </p:stCondLst>
                                        </p:cTn>
                                        <p:tgtEl>
                                          <p:spTgt spid="81"/>
                                        </p:tgtEl>
                                        <p:attrNameLst>
                                          <p:attrName>style.visibility</p:attrName>
                                        </p:attrNameLst>
                                      </p:cBhvr>
                                      <p:to>
                                        <p:strVal val="visible"/>
                                      </p:to>
                                    </p:set>
                                    <p:animEffect transition="in" filter="fade">
                                      <p:cBhvr>
                                        <p:cTn id="146" dur="750"/>
                                        <p:tgtEl>
                                          <p:spTgt spid="81"/>
                                        </p:tgtEl>
                                      </p:cBhvr>
                                    </p:animEffect>
                                  </p:childTnLst>
                                </p:cTn>
                              </p:par>
                              <p:par>
                                <p:cTn id="147" presetID="6" presetClass="emph" presetSubtype="0" fill="hold" nodeType="withEffect">
                                  <p:stCondLst>
                                    <p:cond delay="650"/>
                                  </p:stCondLst>
                                  <p:childTnLst>
                                    <p:animScale>
                                      <p:cBhvr>
                                        <p:cTn id="148" dur="10" fill="hold"/>
                                        <p:tgtEl>
                                          <p:spTgt spid="81"/>
                                        </p:tgtEl>
                                      </p:cBhvr>
                                      <p:by x="80000" y="80000"/>
                                    </p:animScale>
                                  </p:childTnLst>
                                </p:cTn>
                              </p:par>
                              <p:par>
                                <p:cTn id="149" presetID="6" presetClass="emph" presetSubtype="0" decel="100000" fill="hold" nodeType="withEffect">
                                  <p:stCondLst>
                                    <p:cond delay="650"/>
                                  </p:stCondLst>
                                  <p:childTnLst>
                                    <p:animScale>
                                      <p:cBhvr>
                                        <p:cTn id="150" dur="1250" fill="hold"/>
                                        <p:tgtEl>
                                          <p:spTgt spid="81"/>
                                        </p:tgtEl>
                                      </p:cBhvr>
                                      <p:by x="125000" y="125000"/>
                                    </p:animScale>
                                  </p:childTnLst>
                                </p:cTn>
                              </p:par>
                              <p:par>
                                <p:cTn id="151" presetID="10" presetClass="entr" presetSubtype="0" fill="hold" grpId="0" nodeType="withEffect">
                                  <p:stCondLst>
                                    <p:cond delay="800"/>
                                  </p:stCondLst>
                                  <p:childTnLst>
                                    <p:set>
                                      <p:cBhvr>
                                        <p:cTn id="152" dur="1" fill="hold">
                                          <p:stCondLst>
                                            <p:cond delay="0"/>
                                          </p:stCondLst>
                                        </p:cTn>
                                        <p:tgtEl>
                                          <p:spTgt spid="86"/>
                                        </p:tgtEl>
                                        <p:attrNameLst>
                                          <p:attrName>style.visibility</p:attrName>
                                        </p:attrNameLst>
                                      </p:cBhvr>
                                      <p:to>
                                        <p:strVal val="visible"/>
                                      </p:to>
                                    </p:set>
                                    <p:animEffect transition="in" filter="fade">
                                      <p:cBhvr>
                                        <p:cTn id="153" dur="750"/>
                                        <p:tgtEl>
                                          <p:spTgt spid="86"/>
                                        </p:tgtEl>
                                      </p:cBhvr>
                                    </p:animEffect>
                                  </p:childTnLst>
                                </p:cTn>
                              </p:par>
                              <p:par>
                                <p:cTn id="154" presetID="6" presetClass="emph" presetSubtype="0" decel="100000" fill="hold" grpId="2" nodeType="withEffect">
                                  <p:stCondLst>
                                    <p:cond delay="800"/>
                                  </p:stCondLst>
                                  <p:childTnLst>
                                    <p:animScale>
                                      <p:cBhvr>
                                        <p:cTn id="155" dur="1250" fill="hold"/>
                                        <p:tgtEl>
                                          <p:spTgt spid="86"/>
                                        </p:tgtEl>
                                      </p:cBhvr>
                                      <p:by x="125000" y="125000"/>
                                    </p:animScale>
                                  </p:childTnLst>
                                </p:cTn>
                              </p:par>
                              <p:par>
                                <p:cTn id="156" presetID="6" presetClass="emph" presetSubtype="0" fill="hold" grpId="1" nodeType="withEffect">
                                  <p:stCondLst>
                                    <p:cond delay="800"/>
                                  </p:stCondLst>
                                  <p:childTnLst>
                                    <p:animScale>
                                      <p:cBhvr>
                                        <p:cTn id="157" dur="10" fill="hold"/>
                                        <p:tgtEl>
                                          <p:spTgt spid="86"/>
                                        </p:tgtEl>
                                      </p:cBhvr>
                                      <p:by x="80000" y="80000"/>
                                    </p:animScale>
                                  </p:childTnLst>
                                </p:cTn>
                              </p:par>
                              <p:par>
                                <p:cTn id="158" presetID="10" presetClass="entr" presetSubtype="0" fill="hold" grpId="0" nodeType="withEffect">
                                  <p:stCondLst>
                                    <p:cond delay="200"/>
                                  </p:stCondLst>
                                  <p:childTnLst>
                                    <p:set>
                                      <p:cBhvr>
                                        <p:cTn id="159" dur="1" fill="hold">
                                          <p:stCondLst>
                                            <p:cond delay="0"/>
                                          </p:stCondLst>
                                        </p:cTn>
                                        <p:tgtEl>
                                          <p:spTgt spid="87"/>
                                        </p:tgtEl>
                                        <p:attrNameLst>
                                          <p:attrName>style.visibility</p:attrName>
                                        </p:attrNameLst>
                                      </p:cBhvr>
                                      <p:to>
                                        <p:strVal val="visible"/>
                                      </p:to>
                                    </p:set>
                                    <p:animEffect transition="in" filter="fade">
                                      <p:cBhvr>
                                        <p:cTn id="160" dur="750"/>
                                        <p:tgtEl>
                                          <p:spTgt spid="87"/>
                                        </p:tgtEl>
                                      </p:cBhvr>
                                    </p:animEffect>
                                  </p:childTnLst>
                                </p:cTn>
                              </p:par>
                              <p:par>
                                <p:cTn id="161" presetID="42" presetClass="path" presetSubtype="0" decel="100000" fill="hold" grpId="1" nodeType="withEffect">
                                  <p:stCondLst>
                                    <p:cond delay="200"/>
                                  </p:stCondLst>
                                  <p:childTnLst>
                                    <p:animMotion origin="layout" path="M -4.16667E-6 0.03889 L -4.16667E-6 0 " pathEditMode="relative" rAng="0" ptsTypes="AA">
                                      <p:cBhvr>
                                        <p:cTn id="162" dur="750" fill="hold"/>
                                        <p:tgtEl>
                                          <p:spTgt spid="87"/>
                                        </p:tgtEl>
                                        <p:attrNameLst>
                                          <p:attrName>ppt_x</p:attrName>
                                          <p:attrName>ppt_y</p:attrName>
                                        </p:attrNameLst>
                                      </p:cBhvr>
                                      <p:rCtr x="0" y="-1944"/>
                                    </p:animMotion>
                                  </p:childTnLst>
                                </p:cTn>
                              </p:par>
                              <p:par>
                                <p:cTn id="163" presetID="10" presetClass="entr" presetSubtype="0" fill="hold" grpId="0" nodeType="withEffect">
                                  <p:stCondLst>
                                    <p:cond delay="300"/>
                                  </p:stCondLst>
                                  <p:childTnLst>
                                    <p:set>
                                      <p:cBhvr>
                                        <p:cTn id="164" dur="1" fill="hold">
                                          <p:stCondLst>
                                            <p:cond delay="0"/>
                                          </p:stCondLst>
                                        </p:cTn>
                                        <p:tgtEl>
                                          <p:spTgt spid="88"/>
                                        </p:tgtEl>
                                        <p:attrNameLst>
                                          <p:attrName>style.visibility</p:attrName>
                                        </p:attrNameLst>
                                      </p:cBhvr>
                                      <p:to>
                                        <p:strVal val="visible"/>
                                      </p:to>
                                    </p:set>
                                    <p:animEffect transition="in" filter="fade">
                                      <p:cBhvr>
                                        <p:cTn id="165" dur="750"/>
                                        <p:tgtEl>
                                          <p:spTgt spid="88"/>
                                        </p:tgtEl>
                                      </p:cBhvr>
                                    </p:animEffect>
                                  </p:childTnLst>
                                </p:cTn>
                              </p:par>
                              <p:par>
                                <p:cTn id="166" presetID="42" presetClass="path" presetSubtype="0" decel="100000" fill="hold" grpId="1" nodeType="withEffect">
                                  <p:stCondLst>
                                    <p:cond delay="300"/>
                                  </p:stCondLst>
                                  <p:childTnLst>
                                    <p:animMotion origin="layout" path="M -4.16667E-6 0.03889 L -4.16667E-6 -4.81481E-6 " pathEditMode="relative" rAng="0" ptsTypes="AA">
                                      <p:cBhvr>
                                        <p:cTn id="167" dur="750" fill="hold"/>
                                        <p:tgtEl>
                                          <p:spTgt spid="88"/>
                                        </p:tgtEl>
                                        <p:attrNameLst>
                                          <p:attrName>ppt_x</p:attrName>
                                          <p:attrName>ppt_y</p:attrName>
                                        </p:attrNameLst>
                                      </p:cBhvr>
                                      <p:rCtr x="0" y="-1944"/>
                                    </p:animMotion>
                                  </p:childTnLst>
                                </p:cTn>
                              </p:par>
                              <p:par>
                                <p:cTn id="168" presetID="10" presetClass="entr" presetSubtype="0" fill="hold" grpId="0" nodeType="withEffect">
                                  <p:stCondLst>
                                    <p:cond delay="350"/>
                                  </p:stCondLst>
                                  <p:childTnLst>
                                    <p:set>
                                      <p:cBhvr>
                                        <p:cTn id="169" dur="1" fill="hold">
                                          <p:stCondLst>
                                            <p:cond delay="0"/>
                                          </p:stCondLst>
                                        </p:cTn>
                                        <p:tgtEl>
                                          <p:spTgt spid="97"/>
                                        </p:tgtEl>
                                        <p:attrNameLst>
                                          <p:attrName>style.visibility</p:attrName>
                                        </p:attrNameLst>
                                      </p:cBhvr>
                                      <p:to>
                                        <p:strVal val="visible"/>
                                      </p:to>
                                    </p:set>
                                    <p:animEffect transition="in" filter="fade">
                                      <p:cBhvr>
                                        <p:cTn id="170" dur="750"/>
                                        <p:tgtEl>
                                          <p:spTgt spid="97"/>
                                        </p:tgtEl>
                                      </p:cBhvr>
                                    </p:animEffect>
                                  </p:childTnLst>
                                </p:cTn>
                              </p:par>
                              <p:par>
                                <p:cTn id="171" presetID="42" presetClass="path" presetSubtype="0" decel="100000" fill="hold" grpId="1" nodeType="withEffect">
                                  <p:stCondLst>
                                    <p:cond delay="350"/>
                                  </p:stCondLst>
                                  <p:childTnLst>
                                    <p:animMotion origin="layout" path="M -4.16667E-6 0.03889 L -4.16667E-6 0 " pathEditMode="relative" rAng="0" ptsTypes="AA">
                                      <p:cBhvr>
                                        <p:cTn id="172" dur="750" fill="hold"/>
                                        <p:tgtEl>
                                          <p:spTgt spid="97"/>
                                        </p:tgtEl>
                                        <p:attrNameLst>
                                          <p:attrName>ppt_x</p:attrName>
                                          <p:attrName>ppt_y</p:attrName>
                                        </p:attrNameLst>
                                      </p:cBhvr>
                                      <p:rCtr x="0" y="-1944"/>
                                    </p:animMotion>
                                  </p:childTnLst>
                                </p:cTn>
                              </p:par>
                              <p:par>
                                <p:cTn id="173" presetID="10" presetClass="entr" presetSubtype="0" fill="hold" grpId="0" nodeType="withEffect">
                                  <p:stCondLst>
                                    <p:cond delay="650"/>
                                  </p:stCondLst>
                                  <p:childTnLst>
                                    <p:set>
                                      <p:cBhvr>
                                        <p:cTn id="174" dur="1" fill="hold">
                                          <p:stCondLst>
                                            <p:cond delay="0"/>
                                          </p:stCondLst>
                                        </p:cTn>
                                        <p:tgtEl>
                                          <p:spTgt spid="99"/>
                                        </p:tgtEl>
                                        <p:attrNameLst>
                                          <p:attrName>style.visibility</p:attrName>
                                        </p:attrNameLst>
                                      </p:cBhvr>
                                      <p:to>
                                        <p:strVal val="visible"/>
                                      </p:to>
                                    </p:set>
                                    <p:animEffect transition="in" filter="fade">
                                      <p:cBhvr>
                                        <p:cTn id="175" dur="750"/>
                                        <p:tgtEl>
                                          <p:spTgt spid="99"/>
                                        </p:tgtEl>
                                      </p:cBhvr>
                                    </p:animEffect>
                                  </p:childTnLst>
                                </p:cTn>
                              </p:par>
                              <p:par>
                                <p:cTn id="176" presetID="42" presetClass="path" presetSubtype="0" decel="100000" fill="hold" grpId="1" nodeType="withEffect">
                                  <p:stCondLst>
                                    <p:cond delay="650"/>
                                  </p:stCondLst>
                                  <p:childTnLst>
                                    <p:animMotion origin="layout" path="M -4.16667E-6 0.03889 L -4.16667E-6 -4.81481E-6 " pathEditMode="relative" rAng="0" ptsTypes="AA">
                                      <p:cBhvr>
                                        <p:cTn id="177" dur="750" fill="hold"/>
                                        <p:tgtEl>
                                          <p:spTgt spid="99"/>
                                        </p:tgtEl>
                                        <p:attrNameLst>
                                          <p:attrName>ppt_x</p:attrName>
                                          <p:attrName>ppt_y</p:attrName>
                                        </p:attrNameLst>
                                      </p:cBhvr>
                                      <p:rCtr x="0" y="-1944"/>
                                    </p:animMotion>
                                  </p:childTnLst>
                                </p:cTn>
                              </p:par>
                              <p:par>
                                <p:cTn id="178" presetID="10" presetClass="entr" presetSubtype="0" fill="hold" grpId="0" nodeType="withEffect">
                                  <p:stCondLst>
                                    <p:cond delay="450"/>
                                  </p:stCondLst>
                                  <p:childTnLst>
                                    <p:set>
                                      <p:cBhvr>
                                        <p:cTn id="179" dur="1" fill="hold">
                                          <p:stCondLst>
                                            <p:cond delay="0"/>
                                          </p:stCondLst>
                                        </p:cTn>
                                        <p:tgtEl>
                                          <p:spTgt spid="100"/>
                                        </p:tgtEl>
                                        <p:attrNameLst>
                                          <p:attrName>style.visibility</p:attrName>
                                        </p:attrNameLst>
                                      </p:cBhvr>
                                      <p:to>
                                        <p:strVal val="visible"/>
                                      </p:to>
                                    </p:set>
                                    <p:animEffect transition="in" filter="fade">
                                      <p:cBhvr>
                                        <p:cTn id="180" dur="750"/>
                                        <p:tgtEl>
                                          <p:spTgt spid="100"/>
                                        </p:tgtEl>
                                      </p:cBhvr>
                                    </p:animEffect>
                                  </p:childTnLst>
                                </p:cTn>
                              </p:par>
                              <p:par>
                                <p:cTn id="181" presetID="42" presetClass="path" presetSubtype="0" decel="100000" fill="hold" grpId="1" nodeType="withEffect">
                                  <p:stCondLst>
                                    <p:cond delay="450"/>
                                  </p:stCondLst>
                                  <p:childTnLst>
                                    <p:animMotion origin="layout" path="M -1.66667E-6 0.03889 L -1.66667E-6 0 " pathEditMode="relative" rAng="0" ptsTypes="AA">
                                      <p:cBhvr>
                                        <p:cTn id="182" dur="750" fill="hold"/>
                                        <p:tgtEl>
                                          <p:spTgt spid="100"/>
                                        </p:tgtEl>
                                        <p:attrNameLst>
                                          <p:attrName>ppt_x</p:attrName>
                                          <p:attrName>ppt_y</p:attrName>
                                        </p:attrNameLst>
                                      </p:cBhvr>
                                      <p:rCtr x="0" y="-1944"/>
                                    </p:animMotion>
                                  </p:childTnLst>
                                </p:cTn>
                              </p:par>
                              <p:par>
                                <p:cTn id="183" presetID="10" presetClass="entr" presetSubtype="0" fill="hold" grpId="0" nodeType="withEffect">
                                  <p:stCondLst>
                                    <p:cond delay="750"/>
                                  </p:stCondLst>
                                  <p:childTnLst>
                                    <p:set>
                                      <p:cBhvr>
                                        <p:cTn id="184" dur="1" fill="hold">
                                          <p:stCondLst>
                                            <p:cond delay="0"/>
                                          </p:stCondLst>
                                        </p:cTn>
                                        <p:tgtEl>
                                          <p:spTgt spid="101"/>
                                        </p:tgtEl>
                                        <p:attrNameLst>
                                          <p:attrName>style.visibility</p:attrName>
                                        </p:attrNameLst>
                                      </p:cBhvr>
                                      <p:to>
                                        <p:strVal val="visible"/>
                                      </p:to>
                                    </p:set>
                                    <p:animEffect transition="in" filter="fade">
                                      <p:cBhvr>
                                        <p:cTn id="185" dur="750"/>
                                        <p:tgtEl>
                                          <p:spTgt spid="101"/>
                                        </p:tgtEl>
                                      </p:cBhvr>
                                    </p:animEffect>
                                  </p:childTnLst>
                                </p:cTn>
                              </p:par>
                              <p:par>
                                <p:cTn id="186" presetID="42" presetClass="path" presetSubtype="0" decel="100000" fill="hold" grpId="1" nodeType="withEffect">
                                  <p:stCondLst>
                                    <p:cond delay="750"/>
                                  </p:stCondLst>
                                  <p:childTnLst>
                                    <p:animMotion origin="layout" path="M -1.66667E-6 0.03889 L -1.66667E-6 -4.81481E-6 " pathEditMode="relative" rAng="0" ptsTypes="AA">
                                      <p:cBhvr>
                                        <p:cTn id="187" dur="750" fill="hold"/>
                                        <p:tgtEl>
                                          <p:spTgt spid="101"/>
                                        </p:tgtEl>
                                        <p:attrNameLst>
                                          <p:attrName>ppt_x</p:attrName>
                                          <p:attrName>ppt_y</p:attrName>
                                        </p:attrNameLst>
                                      </p:cBhvr>
                                      <p:rCtr x="0" y="-1944"/>
                                    </p:animMotion>
                                  </p:childTnLst>
                                </p:cTn>
                              </p:par>
                              <p:par>
                                <p:cTn id="188" presetID="10" presetClass="entr" presetSubtype="0" fill="hold" grpId="0" nodeType="withEffect">
                                  <p:stCondLst>
                                    <p:cond delay="550"/>
                                  </p:stCondLst>
                                  <p:childTnLst>
                                    <p:set>
                                      <p:cBhvr>
                                        <p:cTn id="189" dur="1" fill="hold">
                                          <p:stCondLst>
                                            <p:cond delay="0"/>
                                          </p:stCondLst>
                                        </p:cTn>
                                        <p:tgtEl>
                                          <p:spTgt spid="105"/>
                                        </p:tgtEl>
                                        <p:attrNameLst>
                                          <p:attrName>style.visibility</p:attrName>
                                        </p:attrNameLst>
                                      </p:cBhvr>
                                      <p:to>
                                        <p:strVal val="visible"/>
                                      </p:to>
                                    </p:set>
                                    <p:animEffect transition="in" filter="fade">
                                      <p:cBhvr>
                                        <p:cTn id="190" dur="750"/>
                                        <p:tgtEl>
                                          <p:spTgt spid="105"/>
                                        </p:tgtEl>
                                      </p:cBhvr>
                                    </p:animEffect>
                                  </p:childTnLst>
                                </p:cTn>
                              </p:par>
                              <p:par>
                                <p:cTn id="191" presetID="42" presetClass="path" presetSubtype="0" decel="100000" fill="hold" grpId="1" nodeType="withEffect">
                                  <p:stCondLst>
                                    <p:cond delay="550"/>
                                  </p:stCondLst>
                                  <p:childTnLst>
                                    <p:animMotion origin="layout" path="M -1.66667E-6 0.03889 L -1.66667E-6 0 " pathEditMode="relative" rAng="0" ptsTypes="AA">
                                      <p:cBhvr>
                                        <p:cTn id="192" dur="750" fill="hold"/>
                                        <p:tgtEl>
                                          <p:spTgt spid="105"/>
                                        </p:tgtEl>
                                        <p:attrNameLst>
                                          <p:attrName>ppt_x</p:attrName>
                                          <p:attrName>ppt_y</p:attrName>
                                        </p:attrNameLst>
                                      </p:cBhvr>
                                      <p:rCtr x="0" y="-1944"/>
                                    </p:animMotion>
                                  </p:childTnLst>
                                </p:cTn>
                              </p:par>
                              <p:par>
                                <p:cTn id="193" presetID="10" presetClass="entr" presetSubtype="0" fill="hold" nodeType="withEffect">
                                  <p:stCondLst>
                                    <p:cond delay="750"/>
                                  </p:stCondLst>
                                  <p:childTnLst>
                                    <p:set>
                                      <p:cBhvr>
                                        <p:cTn id="194" dur="1" fill="hold">
                                          <p:stCondLst>
                                            <p:cond delay="0"/>
                                          </p:stCondLst>
                                        </p:cTn>
                                        <p:tgtEl>
                                          <p:spTgt spid="112"/>
                                        </p:tgtEl>
                                        <p:attrNameLst>
                                          <p:attrName>style.visibility</p:attrName>
                                        </p:attrNameLst>
                                      </p:cBhvr>
                                      <p:to>
                                        <p:strVal val="visible"/>
                                      </p:to>
                                    </p:set>
                                    <p:animEffect transition="in" filter="fade">
                                      <p:cBhvr>
                                        <p:cTn id="195" dur="750"/>
                                        <p:tgtEl>
                                          <p:spTgt spid="112"/>
                                        </p:tgtEl>
                                      </p:cBhvr>
                                    </p:animEffect>
                                  </p:childTnLst>
                                </p:cTn>
                              </p:par>
                              <p:par>
                                <p:cTn id="196" presetID="6" presetClass="emph" presetSubtype="0" fill="hold" nodeType="withEffect">
                                  <p:stCondLst>
                                    <p:cond delay="750"/>
                                  </p:stCondLst>
                                  <p:childTnLst>
                                    <p:animScale>
                                      <p:cBhvr>
                                        <p:cTn id="197" dur="10" fill="hold"/>
                                        <p:tgtEl>
                                          <p:spTgt spid="112"/>
                                        </p:tgtEl>
                                      </p:cBhvr>
                                      <p:by x="80000" y="80000"/>
                                    </p:animScale>
                                  </p:childTnLst>
                                </p:cTn>
                              </p:par>
                              <p:par>
                                <p:cTn id="198" presetID="6" presetClass="emph" presetSubtype="0" decel="100000" fill="hold" nodeType="withEffect">
                                  <p:stCondLst>
                                    <p:cond delay="750"/>
                                  </p:stCondLst>
                                  <p:childTnLst>
                                    <p:animScale>
                                      <p:cBhvr>
                                        <p:cTn id="199" dur="1250" fill="hold"/>
                                        <p:tgtEl>
                                          <p:spTgt spid="112"/>
                                        </p:tgtEl>
                                      </p:cBhvr>
                                      <p:by x="125000" y="125000"/>
                                    </p:animScale>
                                  </p:childTnLst>
                                </p:cTn>
                              </p:par>
                              <p:par>
                                <p:cTn id="200" presetID="10" presetClass="entr" presetSubtype="0" fill="hold" nodeType="withEffect">
                                  <p:stCondLst>
                                    <p:cond delay="850"/>
                                  </p:stCondLst>
                                  <p:childTnLst>
                                    <p:set>
                                      <p:cBhvr>
                                        <p:cTn id="201" dur="1" fill="hold">
                                          <p:stCondLst>
                                            <p:cond delay="0"/>
                                          </p:stCondLst>
                                        </p:cTn>
                                        <p:tgtEl>
                                          <p:spTgt spid="106"/>
                                        </p:tgtEl>
                                        <p:attrNameLst>
                                          <p:attrName>style.visibility</p:attrName>
                                        </p:attrNameLst>
                                      </p:cBhvr>
                                      <p:to>
                                        <p:strVal val="visible"/>
                                      </p:to>
                                    </p:set>
                                    <p:animEffect transition="in" filter="fade">
                                      <p:cBhvr>
                                        <p:cTn id="202" dur="750"/>
                                        <p:tgtEl>
                                          <p:spTgt spid="106"/>
                                        </p:tgtEl>
                                      </p:cBhvr>
                                    </p:animEffect>
                                  </p:childTnLst>
                                </p:cTn>
                              </p:par>
                              <p:par>
                                <p:cTn id="203" presetID="6" presetClass="emph" presetSubtype="0" fill="hold" nodeType="withEffect">
                                  <p:stCondLst>
                                    <p:cond delay="850"/>
                                  </p:stCondLst>
                                  <p:childTnLst>
                                    <p:animScale>
                                      <p:cBhvr>
                                        <p:cTn id="204" dur="10" fill="hold"/>
                                        <p:tgtEl>
                                          <p:spTgt spid="106"/>
                                        </p:tgtEl>
                                      </p:cBhvr>
                                      <p:by x="80000" y="80000"/>
                                    </p:animScale>
                                  </p:childTnLst>
                                </p:cTn>
                              </p:par>
                              <p:par>
                                <p:cTn id="205" presetID="6" presetClass="emph" presetSubtype="0" decel="100000" fill="hold" nodeType="withEffect">
                                  <p:stCondLst>
                                    <p:cond delay="850"/>
                                  </p:stCondLst>
                                  <p:childTnLst>
                                    <p:animScale>
                                      <p:cBhvr>
                                        <p:cTn id="206" dur="1250" fill="hold"/>
                                        <p:tgtEl>
                                          <p:spTgt spid="106"/>
                                        </p:tgtEl>
                                      </p:cBhvr>
                                      <p:by x="125000" y="125000"/>
                                    </p:animScale>
                                  </p:childTnLst>
                                </p:cTn>
                              </p:par>
                              <p:par>
                                <p:cTn id="207" presetID="10" presetClass="entr" presetSubtype="0" fill="hold" nodeType="withEffect">
                                  <p:stCondLst>
                                    <p:cond delay="750"/>
                                  </p:stCondLst>
                                  <p:childTnLst>
                                    <p:set>
                                      <p:cBhvr>
                                        <p:cTn id="208" dur="1" fill="hold">
                                          <p:stCondLst>
                                            <p:cond delay="0"/>
                                          </p:stCondLst>
                                        </p:cTn>
                                        <p:tgtEl>
                                          <p:spTgt spid="117"/>
                                        </p:tgtEl>
                                        <p:attrNameLst>
                                          <p:attrName>style.visibility</p:attrName>
                                        </p:attrNameLst>
                                      </p:cBhvr>
                                      <p:to>
                                        <p:strVal val="visible"/>
                                      </p:to>
                                    </p:set>
                                    <p:animEffect transition="in" filter="fade">
                                      <p:cBhvr>
                                        <p:cTn id="209" dur="750"/>
                                        <p:tgtEl>
                                          <p:spTgt spid="117"/>
                                        </p:tgtEl>
                                      </p:cBhvr>
                                    </p:animEffect>
                                  </p:childTnLst>
                                </p:cTn>
                              </p:par>
                              <p:par>
                                <p:cTn id="210" presetID="6" presetClass="emph" presetSubtype="0" fill="hold" nodeType="withEffect">
                                  <p:stCondLst>
                                    <p:cond delay="750"/>
                                  </p:stCondLst>
                                  <p:childTnLst>
                                    <p:animScale>
                                      <p:cBhvr>
                                        <p:cTn id="211" dur="10" fill="hold"/>
                                        <p:tgtEl>
                                          <p:spTgt spid="117"/>
                                        </p:tgtEl>
                                      </p:cBhvr>
                                      <p:by x="80000" y="80000"/>
                                    </p:animScale>
                                  </p:childTnLst>
                                </p:cTn>
                              </p:par>
                              <p:par>
                                <p:cTn id="212" presetID="6" presetClass="emph" presetSubtype="0" decel="100000" fill="hold" nodeType="withEffect">
                                  <p:stCondLst>
                                    <p:cond delay="750"/>
                                  </p:stCondLst>
                                  <p:childTnLst>
                                    <p:animScale>
                                      <p:cBhvr>
                                        <p:cTn id="213" dur="1250" fill="hold"/>
                                        <p:tgtEl>
                                          <p:spTgt spid="117"/>
                                        </p:tgtEl>
                                      </p:cBhvr>
                                      <p:by x="125000" y="125000"/>
                                    </p:animScale>
                                  </p:childTnLst>
                                </p:cTn>
                              </p:par>
                              <p:par>
                                <p:cTn id="214" presetID="10" presetClass="entr" presetSubtype="0" fill="hold" nodeType="withEffect">
                                  <p:stCondLst>
                                    <p:cond delay="400"/>
                                  </p:stCondLst>
                                  <p:childTnLst>
                                    <p:set>
                                      <p:cBhvr>
                                        <p:cTn id="215" dur="1" fill="hold">
                                          <p:stCondLst>
                                            <p:cond delay="0"/>
                                          </p:stCondLst>
                                        </p:cTn>
                                        <p:tgtEl>
                                          <p:spTgt spid="160"/>
                                        </p:tgtEl>
                                        <p:attrNameLst>
                                          <p:attrName>style.visibility</p:attrName>
                                        </p:attrNameLst>
                                      </p:cBhvr>
                                      <p:to>
                                        <p:strVal val="visible"/>
                                      </p:to>
                                    </p:set>
                                    <p:animEffect transition="in" filter="fade">
                                      <p:cBhvr>
                                        <p:cTn id="216" dur="750"/>
                                        <p:tgtEl>
                                          <p:spTgt spid="160"/>
                                        </p:tgtEl>
                                      </p:cBhvr>
                                    </p:animEffect>
                                  </p:childTnLst>
                                </p:cTn>
                              </p:par>
                              <p:par>
                                <p:cTn id="217" presetID="6" presetClass="emph" presetSubtype="0" decel="100000" fill="hold" nodeType="withEffect">
                                  <p:stCondLst>
                                    <p:cond delay="400"/>
                                  </p:stCondLst>
                                  <p:childTnLst>
                                    <p:animScale>
                                      <p:cBhvr>
                                        <p:cTn id="218" dur="1250" fill="hold"/>
                                        <p:tgtEl>
                                          <p:spTgt spid="160"/>
                                        </p:tgtEl>
                                      </p:cBhvr>
                                      <p:by x="125000" y="125000"/>
                                    </p:animScale>
                                  </p:childTnLst>
                                </p:cTn>
                              </p:par>
                              <p:par>
                                <p:cTn id="219" presetID="6" presetClass="emph" presetSubtype="0" fill="hold" nodeType="withEffect">
                                  <p:stCondLst>
                                    <p:cond delay="400"/>
                                  </p:stCondLst>
                                  <p:childTnLst>
                                    <p:animScale>
                                      <p:cBhvr>
                                        <p:cTn id="220" dur="10" fill="hold"/>
                                        <p:tgtEl>
                                          <p:spTgt spid="160"/>
                                        </p:tgtEl>
                                      </p:cBhvr>
                                      <p:by x="80000" y="80000"/>
                                    </p:animScale>
                                  </p:childTnLst>
                                </p:cTn>
                              </p:par>
                              <p:par>
                                <p:cTn id="221" presetID="10" presetClass="entr" presetSubtype="0" fill="hold" nodeType="withEffect">
                                  <p:stCondLst>
                                    <p:cond delay="500"/>
                                  </p:stCondLst>
                                  <p:childTnLst>
                                    <p:set>
                                      <p:cBhvr>
                                        <p:cTn id="222" dur="1" fill="hold">
                                          <p:stCondLst>
                                            <p:cond delay="0"/>
                                          </p:stCondLst>
                                        </p:cTn>
                                        <p:tgtEl>
                                          <p:spTgt spid="211"/>
                                        </p:tgtEl>
                                        <p:attrNameLst>
                                          <p:attrName>style.visibility</p:attrName>
                                        </p:attrNameLst>
                                      </p:cBhvr>
                                      <p:to>
                                        <p:strVal val="visible"/>
                                      </p:to>
                                    </p:set>
                                    <p:animEffect transition="in" filter="fade">
                                      <p:cBhvr>
                                        <p:cTn id="223" dur="750"/>
                                        <p:tgtEl>
                                          <p:spTgt spid="211"/>
                                        </p:tgtEl>
                                      </p:cBhvr>
                                    </p:animEffect>
                                  </p:childTnLst>
                                </p:cTn>
                              </p:par>
                              <p:par>
                                <p:cTn id="224" presetID="6" presetClass="emph" presetSubtype="0" decel="100000" fill="hold" nodeType="withEffect">
                                  <p:stCondLst>
                                    <p:cond delay="500"/>
                                  </p:stCondLst>
                                  <p:childTnLst>
                                    <p:animScale>
                                      <p:cBhvr>
                                        <p:cTn id="225" dur="1250" fill="hold"/>
                                        <p:tgtEl>
                                          <p:spTgt spid="211"/>
                                        </p:tgtEl>
                                      </p:cBhvr>
                                      <p:by x="125000" y="125000"/>
                                    </p:animScale>
                                  </p:childTnLst>
                                </p:cTn>
                              </p:par>
                              <p:par>
                                <p:cTn id="226" presetID="6" presetClass="emph" presetSubtype="0" fill="hold" nodeType="withEffect">
                                  <p:stCondLst>
                                    <p:cond delay="500"/>
                                  </p:stCondLst>
                                  <p:childTnLst>
                                    <p:animScale>
                                      <p:cBhvr>
                                        <p:cTn id="227" dur="10" fill="hold"/>
                                        <p:tgtEl>
                                          <p:spTgt spid="211"/>
                                        </p:tgtEl>
                                      </p:cBhvr>
                                      <p:by x="80000" y="80000"/>
                                    </p:animScale>
                                  </p:childTnLst>
                                </p:cTn>
                              </p:par>
                              <p:par>
                                <p:cTn id="228" presetID="10" presetClass="entr" presetSubtype="0" fill="hold" nodeType="withEffect">
                                  <p:stCondLst>
                                    <p:cond delay="600"/>
                                  </p:stCondLst>
                                  <p:childTnLst>
                                    <p:set>
                                      <p:cBhvr>
                                        <p:cTn id="229" dur="1" fill="hold">
                                          <p:stCondLst>
                                            <p:cond delay="0"/>
                                          </p:stCondLst>
                                        </p:cTn>
                                        <p:tgtEl>
                                          <p:spTgt spid="224"/>
                                        </p:tgtEl>
                                        <p:attrNameLst>
                                          <p:attrName>style.visibility</p:attrName>
                                        </p:attrNameLst>
                                      </p:cBhvr>
                                      <p:to>
                                        <p:strVal val="visible"/>
                                      </p:to>
                                    </p:set>
                                    <p:animEffect transition="in" filter="fade">
                                      <p:cBhvr>
                                        <p:cTn id="230" dur="750"/>
                                        <p:tgtEl>
                                          <p:spTgt spid="224"/>
                                        </p:tgtEl>
                                      </p:cBhvr>
                                    </p:animEffect>
                                  </p:childTnLst>
                                </p:cTn>
                              </p:par>
                              <p:par>
                                <p:cTn id="231" presetID="6" presetClass="emph" presetSubtype="0" decel="100000" fill="hold" nodeType="withEffect">
                                  <p:stCondLst>
                                    <p:cond delay="600"/>
                                  </p:stCondLst>
                                  <p:childTnLst>
                                    <p:animScale>
                                      <p:cBhvr>
                                        <p:cTn id="232" dur="1250" fill="hold"/>
                                        <p:tgtEl>
                                          <p:spTgt spid="224"/>
                                        </p:tgtEl>
                                      </p:cBhvr>
                                      <p:by x="125000" y="125000"/>
                                    </p:animScale>
                                  </p:childTnLst>
                                </p:cTn>
                              </p:par>
                              <p:par>
                                <p:cTn id="233" presetID="6" presetClass="emph" presetSubtype="0" fill="hold" nodeType="withEffect">
                                  <p:stCondLst>
                                    <p:cond delay="600"/>
                                  </p:stCondLst>
                                  <p:childTnLst>
                                    <p:animScale>
                                      <p:cBhvr>
                                        <p:cTn id="234" dur="10" fill="hold"/>
                                        <p:tgtEl>
                                          <p:spTgt spid="224"/>
                                        </p:tgtEl>
                                      </p:cBhvr>
                                      <p:by x="80000" y="80000"/>
                                    </p:animScale>
                                  </p:childTnLst>
                                </p:cTn>
                              </p:par>
                              <p:par>
                                <p:cTn id="235" presetID="10" presetClass="entr" presetSubtype="0" fill="hold" nodeType="withEffect">
                                  <p:stCondLst>
                                    <p:cond delay="800"/>
                                  </p:stCondLst>
                                  <p:childTnLst>
                                    <p:set>
                                      <p:cBhvr>
                                        <p:cTn id="236" dur="1" fill="hold">
                                          <p:stCondLst>
                                            <p:cond delay="0"/>
                                          </p:stCondLst>
                                        </p:cTn>
                                        <p:tgtEl>
                                          <p:spTgt spid="247"/>
                                        </p:tgtEl>
                                        <p:attrNameLst>
                                          <p:attrName>style.visibility</p:attrName>
                                        </p:attrNameLst>
                                      </p:cBhvr>
                                      <p:to>
                                        <p:strVal val="visible"/>
                                      </p:to>
                                    </p:set>
                                    <p:animEffect transition="in" filter="fade">
                                      <p:cBhvr>
                                        <p:cTn id="237" dur="750"/>
                                        <p:tgtEl>
                                          <p:spTgt spid="247"/>
                                        </p:tgtEl>
                                      </p:cBhvr>
                                    </p:animEffect>
                                  </p:childTnLst>
                                </p:cTn>
                              </p:par>
                              <p:par>
                                <p:cTn id="238" presetID="6" presetClass="emph" presetSubtype="0" decel="100000" fill="hold" nodeType="withEffect">
                                  <p:stCondLst>
                                    <p:cond delay="800"/>
                                  </p:stCondLst>
                                  <p:childTnLst>
                                    <p:animScale>
                                      <p:cBhvr>
                                        <p:cTn id="239" dur="1250" fill="hold"/>
                                        <p:tgtEl>
                                          <p:spTgt spid="247"/>
                                        </p:tgtEl>
                                      </p:cBhvr>
                                      <p:by x="125000" y="125000"/>
                                    </p:animScale>
                                  </p:childTnLst>
                                </p:cTn>
                              </p:par>
                              <p:par>
                                <p:cTn id="240" presetID="6" presetClass="emph" presetSubtype="0" fill="hold" nodeType="withEffect">
                                  <p:stCondLst>
                                    <p:cond delay="800"/>
                                  </p:stCondLst>
                                  <p:childTnLst>
                                    <p:animScale>
                                      <p:cBhvr>
                                        <p:cTn id="241" dur="10" fill="hold"/>
                                        <p:tgtEl>
                                          <p:spTgt spid="247"/>
                                        </p:tgtEl>
                                      </p:cBhvr>
                                      <p:by x="80000" y="80000"/>
                                    </p:animScale>
                                  </p:childTnLst>
                                </p:cTn>
                              </p:par>
                              <p:par>
                                <p:cTn id="242" presetID="10" presetClass="entr" presetSubtype="0" fill="hold" nodeType="withEffect">
                                  <p:stCondLst>
                                    <p:cond delay="700"/>
                                  </p:stCondLst>
                                  <p:childTnLst>
                                    <p:set>
                                      <p:cBhvr>
                                        <p:cTn id="243" dur="1" fill="hold">
                                          <p:stCondLst>
                                            <p:cond delay="0"/>
                                          </p:stCondLst>
                                        </p:cTn>
                                        <p:tgtEl>
                                          <p:spTgt spid="207"/>
                                        </p:tgtEl>
                                        <p:attrNameLst>
                                          <p:attrName>style.visibility</p:attrName>
                                        </p:attrNameLst>
                                      </p:cBhvr>
                                      <p:to>
                                        <p:strVal val="visible"/>
                                      </p:to>
                                    </p:set>
                                    <p:animEffect transition="in" filter="fade">
                                      <p:cBhvr>
                                        <p:cTn id="244" dur="750"/>
                                        <p:tgtEl>
                                          <p:spTgt spid="207"/>
                                        </p:tgtEl>
                                      </p:cBhvr>
                                    </p:animEffect>
                                  </p:childTnLst>
                                </p:cTn>
                              </p:par>
                              <p:par>
                                <p:cTn id="245" presetID="6" presetClass="emph" presetSubtype="0" decel="100000" fill="hold" nodeType="withEffect">
                                  <p:stCondLst>
                                    <p:cond delay="700"/>
                                  </p:stCondLst>
                                  <p:childTnLst>
                                    <p:animScale>
                                      <p:cBhvr>
                                        <p:cTn id="246" dur="1250" fill="hold"/>
                                        <p:tgtEl>
                                          <p:spTgt spid="207"/>
                                        </p:tgtEl>
                                      </p:cBhvr>
                                      <p:by x="125000" y="125000"/>
                                    </p:animScale>
                                  </p:childTnLst>
                                </p:cTn>
                              </p:par>
                              <p:par>
                                <p:cTn id="247" presetID="6" presetClass="emph" presetSubtype="0" fill="hold" nodeType="withEffect">
                                  <p:stCondLst>
                                    <p:cond delay="700"/>
                                  </p:stCondLst>
                                  <p:childTnLst>
                                    <p:animScale>
                                      <p:cBhvr>
                                        <p:cTn id="248" dur="10" fill="hold"/>
                                        <p:tgtEl>
                                          <p:spTgt spid="207"/>
                                        </p:tgtEl>
                                      </p:cBhvr>
                                      <p:by x="80000" y="80000"/>
                                    </p:animScale>
                                  </p:childTnLst>
                                </p:cTn>
                              </p:par>
                              <p:par>
                                <p:cTn id="249" presetID="10" presetClass="entr" presetSubtype="0" fill="hold" nodeType="withEffect">
                                  <p:stCondLst>
                                    <p:cond delay="350"/>
                                  </p:stCondLst>
                                  <p:childTnLst>
                                    <p:set>
                                      <p:cBhvr>
                                        <p:cTn id="250" dur="1" fill="hold">
                                          <p:stCondLst>
                                            <p:cond delay="0"/>
                                          </p:stCondLst>
                                        </p:cTn>
                                        <p:tgtEl>
                                          <p:spTgt spid="141"/>
                                        </p:tgtEl>
                                        <p:attrNameLst>
                                          <p:attrName>style.visibility</p:attrName>
                                        </p:attrNameLst>
                                      </p:cBhvr>
                                      <p:to>
                                        <p:strVal val="visible"/>
                                      </p:to>
                                    </p:set>
                                    <p:animEffect transition="in" filter="fade">
                                      <p:cBhvr>
                                        <p:cTn id="251" dur="750"/>
                                        <p:tgtEl>
                                          <p:spTgt spid="141"/>
                                        </p:tgtEl>
                                      </p:cBhvr>
                                    </p:animEffect>
                                  </p:childTnLst>
                                </p:cTn>
                              </p:par>
                              <p:par>
                                <p:cTn id="252" presetID="6" presetClass="emph" presetSubtype="0" decel="100000" fill="hold" nodeType="withEffect">
                                  <p:stCondLst>
                                    <p:cond delay="350"/>
                                  </p:stCondLst>
                                  <p:childTnLst>
                                    <p:animScale>
                                      <p:cBhvr>
                                        <p:cTn id="253" dur="1250" fill="hold"/>
                                        <p:tgtEl>
                                          <p:spTgt spid="141"/>
                                        </p:tgtEl>
                                      </p:cBhvr>
                                      <p:by x="125000" y="125000"/>
                                    </p:animScale>
                                  </p:childTnLst>
                                </p:cTn>
                              </p:par>
                              <p:par>
                                <p:cTn id="254" presetID="6" presetClass="emph" presetSubtype="0" fill="hold" nodeType="withEffect">
                                  <p:stCondLst>
                                    <p:cond delay="350"/>
                                  </p:stCondLst>
                                  <p:childTnLst>
                                    <p:animScale>
                                      <p:cBhvr>
                                        <p:cTn id="255" dur="10" fill="hold"/>
                                        <p:tgtEl>
                                          <p:spTgt spid="141"/>
                                        </p:tgtEl>
                                      </p:cBhvr>
                                      <p:by x="80000" y="80000"/>
                                    </p:animScale>
                                  </p:childTnLst>
                                </p:cTn>
                              </p:par>
                              <p:par>
                                <p:cTn id="256" presetID="10" presetClass="entr" presetSubtype="0" fill="hold" nodeType="withEffect">
                                  <p:stCondLst>
                                    <p:cond delay="250"/>
                                  </p:stCondLst>
                                  <p:childTnLst>
                                    <p:set>
                                      <p:cBhvr>
                                        <p:cTn id="257" dur="1" fill="hold">
                                          <p:stCondLst>
                                            <p:cond delay="0"/>
                                          </p:stCondLst>
                                        </p:cTn>
                                        <p:tgtEl>
                                          <p:spTgt spid="123"/>
                                        </p:tgtEl>
                                        <p:attrNameLst>
                                          <p:attrName>style.visibility</p:attrName>
                                        </p:attrNameLst>
                                      </p:cBhvr>
                                      <p:to>
                                        <p:strVal val="visible"/>
                                      </p:to>
                                    </p:set>
                                    <p:animEffect transition="in" filter="fade">
                                      <p:cBhvr>
                                        <p:cTn id="258" dur="750"/>
                                        <p:tgtEl>
                                          <p:spTgt spid="123"/>
                                        </p:tgtEl>
                                      </p:cBhvr>
                                    </p:animEffect>
                                  </p:childTnLst>
                                </p:cTn>
                              </p:par>
                              <p:par>
                                <p:cTn id="259" presetID="6" presetClass="emph" presetSubtype="0" decel="100000" fill="hold" nodeType="withEffect">
                                  <p:stCondLst>
                                    <p:cond delay="250"/>
                                  </p:stCondLst>
                                  <p:childTnLst>
                                    <p:animScale>
                                      <p:cBhvr>
                                        <p:cTn id="260" dur="1250" fill="hold"/>
                                        <p:tgtEl>
                                          <p:spTgt spid="123"/>
                                        </p:tgtEl>
                                      </p:cBhvr>
                                      <p:by x="125000" y="125000"/>
                                    </p:animScale>
                                  </p:childTnLst>
                                </p:cTn>
                              </p:par>
                              <p:par>
                                <p:cTn id="261" presetID="6" presetClass="emph" presetSubtype="0" fill="hold" nodeType="withEffect">
                                  <p:stCondLst>
                                    <p:cond delay="250"/>
                                  </p:stCondLst>
                                  <p:childTnLst>
                                    <p:animScale>
                                      <p:cBhvr>
                                        <p:cTn id="262" dur="10" fill="hold"/>
                                        <p:tgtEl>
                                          <p:spTgt spid="123"/>
                                        </p:tgtEl>
                                      </p:cBhvr>
                                      <p:by x="80000" y="80000"/>
                                    </p:animScale>
                                  </p:childTnLst>
                                </p:cTn>
                              </p:par>
                              <p:par>
                                <p:cTn id="263" presetID="10" presetClass="entr" presetSubtype="0" fill="hold" nodeType="withEffect">
                                  <p:stCondLst>
                                    <p:cond delay="850"/>
                                  </p:stCondLst>
                                  <p:childTnLst>
                                    <p:set>
                                      <p:cBhvr>
                                        <p:cTn id="264" dur="1" fill="hold">
                                          <p:stCondLst>
                                            <p:cond delay="0"/>
                                          </p:stCondLst>
                                        </p:cTn>
                                        <p:tgtEl>
                                          <p:spTgt spid="253"/>
                                        </p:tgtEl>
                                        <p:attrNameLst>
                                          <p:attrName>style.visibility</p:attrName>
                                        </p:attrNameLst>
                                      </p:cBhvr>
                                      <p:to>
                                        <p:strVal val="visible"/>
                                      </p:to>
                                    </p:set>
                                    <p:animEffect transition="in" filter="fade">
                                      <p:cBhvr>
                                        <p:cTn id="265" dur="750"/>
                                        <p:tgtEl>
                                          <p:spTgt spid="253"/>
                                        </p:tgtEl>
                                      </p:cBhvr>
                                    </p:animEffect>
                                  </p:childTnLst>
                                </p:cTn>
                              </p:par>
                              <p:par>
                                <p:cTn id="266" presetID="6" presetClass="emph" presetSubtype="0" fill="hold" nodeType="withEffect">
                                  <p:stCondLst>
                                    <p:cond delay="850"/>
                                  </p:stCondLst>
                                  <p:childTnLst>
                                    <p:animScale>
                                      <p:cBhvr>
                                        <p:cTn id="267" dur="10" fill="hold"/>
                                        <p:tgtEl>
                                          <p:spTgt spid="253"/>
                                        </p:tgtEl>
                                      </p:cBhvr>
                                      <p:by x="80000" y="80000"/>
                                    </p:animScale>
                                  </p:childTnLst>
                                </p:cTn>
                              </p:par>
                              <p:par>
                                <p:cTn id="268" presetID="6" presetClass="emph" presetSubtype="0" decel="100000" fill="hold" nodeType="withEffect">
                                  <p:stCondLst>
                                    <p:cond delay="850"/>
                                  </p:stCondLst>
                                  <p:childTnLst>
                                    <p:animScale>
                                      <p:cBhvr>
                                        <p:cTn id="269" dur="1250" fill="hold"/>
                                        <p:tgtEl>
                                          <p:spTgt spid="253"/>
                                        </p:tgtEl>
                                      </p:cBhvr>
                                      <p:by x="125000" y="125000"/>
                                    </p:animScale>
                                  </p:childTnLst>
                                </p:cTn>
                              </p:par>
                              <p:par>
                                <p:cTn id="270" presetID="10" presetClass="entr" presetSubtype="0" fill="hold" grpId="0" nodeType="withEffect">
                                  <p:stCondLst>
                                    <p:cond delay="100"/>
                                  </p:stCondLst>
                                  <p:childTnLst>
                                    <p:set>
                                      <p:cBhvr>
                                        <p:cTn id="271" dur="1" fill="hold">
                                          <p:stCondLst>
                                            <p:cond delay="0"/>
                                          </p:stCondLst>
                                        </p:cTn>
                                        <p:tgtEl>
                                          <p:spTgt spid="3"/>
                                        </p:tgtEl>
                                        <p:attrNameLst>
                                          <p:attrName>style.visibility</p:attrName>
                                        </p:attrNameLst>
                                      </p:cBhvr>
                                      <p:to>
                                        <p:strVal val="visible"/>
                                      </p:to>
                                    </p:set>
                                    <p:animEffect transition="in" filter="fade">
                                      <p:cBhvr>
                                        <p:cTn id="272" dur="750"/>
                                        <p:tgtEl>
                                          <p:spTgt spid="3"/>
                                        </p:tgtEl>
                                      </p:cBhvr>
                                    </p:animEffect>
                                  </p:childTnLst>
                                </p:cTn>
                              </p:par>
                              <p:par>
                                <p:cTn id="273" presetID="42" presetClass="path" presetSubtype="0" decel="100000" fill="hold" grpId="1" nodeType="withEffect">
                                  <p:stCondLst>
                                    <p:cond delay="100"/>
                                  </p:stCondLst>
                                  <p:childTnLst>
                                    <p:animMotion origin="layout" path="M 0 0.03889 L 0 -3.7037E-7 " pathEditMode="relative" rAng="0" ptsTypes="AA">
                                      <p:cBhvr>
                                        <p:cTn id="274" dur="750" fill="hold"/>
                                        <p:tgtEl>
                                          <p:spTgt spid="3"/>
                                        </p:tgtEl>
                                        <p:attrNameLst>
                                          <p:attrName>ppt_x</p:attrName>
                                          <p:attrName>ppt_y</p:attrName>
                                        </p:attrNameLst>
                                      </p:cBhvr>
                                      <p:rCtr x="0" y="-1944"/>
                                    </p:animMotion>
                                  </p:childTnLst>
                                </p:cTn>
                              </p:par>
                              <p:par>
                                <p:cTn id="275" presetID="10" presetClass="entr" presetSubtype="0" fill="hold" grpId="0" nodeType="withEffect">
                                  <p:stCondLst>
                                    <p:cond delay="750"/>
                                  </p:stCondLst>
                                  <p:childTnLst>
                                    <p:set>
                                      <p:cBhvr>
                                        <p:cTn id="276" dur="1" fill="hold">
                                          <p:stCondLst>
                                            <p:cond delay="0"/>
                                          </p:stCondLst>
                                        </p:cTn>
                                        <p:tgtEl>
                                          <p:spTgt spid="5"/>
                                        </p:tgtEl>
                                        <p:attrNameLst>
                                          <p:attrName>style.visibility</p:attrName>
                                        </p:attrNameLst>
                                      </p:cBhvr>
                                      <p:to>
                                        <p:strVal val="visible"/>
                                      </p:to>
                                    </p:set>
                                    <p:animEffect transition="in" filter="fade">
                                      <p:cBhvr>
                                        <p:cTn id="277" dur="750"/>
                                        <p:tgtEl>
                                          <p:spTgt spid="5"/>
                                        </p:tgtEl>
                                      </p:cBhvr>
                                    </p:animEffect>
                                  </p:childTnLst>
                                </p:cTn>
                              </p:par>
                              <p:par>
                                <p:cTn id="278" presetID="42" presetClass="path" presetSubtype="0" decel="100000" fill="hold" grpId="1" nodeType="withEffect">
                                  <p:stCondLst>
                                    <p:cond delay="750"/>
                                  </p:stCondLst>
                                  <p:childTnLst>
                                    <p:animMotion origin="layout" path="M 0 0.03889 L 0 2.59259E-6 " pathEditMode="relative" rAng="0" ptsTypes="AA">
                                      <p:cBhvr>
                                        <p:cTn id="279" dur="750" fill="hold"/>
                                        <p:tgtEl>
                                          <p:spTgt spid="5"/>
                                        </p:tgtEl>
                                        <p:attrNameLst>
                                          <p:attrName>ppt_x</p:attrName>
                                          <p:attrName>ppt_y</p:attrName>
                                        </p:attrNameLst>
                                      </p:cBhvr>
                                      <p:rCtr x="0" y="-1944"/>
                                    </p:animMotion>
                                  </p:childTnLst>
                                </p:cTn>
                              </p:par>
                              <p:par>
                                <p:cTn id="280" presetID="10" presetClass="entr" presetSubtype="0" fill="hold" grpId="0" nodeType="withEffect">
                                  <p:stCondLst>
                                    <p:cond delay="850"/>
                                  </p:stCondLst>
                                  <p:childTnLst>
                                    <p:set>
                                      <p:cBhvr>
                                        <p:cTn id="281" dur="1" fill="hold">
                                          <p:stCondLst>
                                            <p:cond delay="0"/>
                                          </p:stCondLst>
                                        </p:cTn>
                                        <p:tgtEl>
                                          <p:spTgt spid="37"/>
                                        </p:tgtEl>
                                        <p:attrNameLst>
                                          <p:attrName>style.visibility</p:attrName>
                                        </p:attrNameLst>
                                      </p:cBhvr>
                                      <p:to>
                                        <p:strVal val="visible"/>
                                      </p:to>
                                    </p:set>
                                    <p:animEffect transition="in" filter="fade">
                                      <p:cBhvr>
                                        <p:cTn id="282" dur="750"/>
                                        <p:tgtEl>
                                          <p:spTgt spid="37"/>
                                        </p:tgtEl>
                                      </p:cBhvr>
                                    </p:animEffect>
                                  </p:childTnLst>
                                </p:cTn>
                              </p:par>
                              <p:par>
                                <p:cTn id="283" presetID="42" presetClass="path" presetSubtype="0" decel="100000" fill="hold" grpId="1" nodeType="withEffect">
                                  <p:stCondLst>
                                    <p:cond delay="850"/>
                                  </p:stCondLst>
                                  <p:childTnLst>
                                    <p:animMotion origin="layout" path="M 0 0.03889 L 0 -2.59259E-6 " pathEditMode="relative" rAng="0" ptsTypes="AA">
                                      <p:cBhvr>
                                        <p:cTn id="284" dur="750" fill="hold"/>
                                        <p:tgtEl>
                                          <p:spTgt spid="37"/>
                                        </p:tgtEl>
                                        <p:attrNameLst>
                                          <p:attrName>ppt_x</p:attrName>
                                          <p:attrName>ppt_y</p:attrName>
                                        </p:attrNameLst>
                                      </p:cBhvr>
                                      <p:rCtr x="0" y="-1944"/>
                                    </p:animMotion>
                                  </p:childTnLst>
                                </p:cTn>
                              </p:par>
                              <p:par>
                                <p:cTn id="285" presetID="10" presetClass="entr" presetSubtype="0" fill="hold" nodeType="withEffect">
                                  <p:stCondLst>
                                    <p:cond delay="1000"/>
                                  </p:stCondLst>
                                  <p:childTnLst>
                                    <p:set>
                                      <p:cBhvr>
                                        <p:cTn id="286" dur="1" fill="hold">
                                          <p:stCondLst>
                                            <p:cond delay="0"/>
                                          </p:stCondLst>
                                        </p:cTn>
                                        <p:tgtEl>
                                          <p:spTgt spid="89"/>
                                        </p:tgtEl>
                                        <p:attrNameLst>
                                          <p:attrName>style.visibility</p:attrName>
                                        </p:attrNameLst>
                                      </p:cBhvr>
                                      <p:to>
                                        <p:strVal val="visible"/>
                                      </p:to>
                                    </p:set>
                                    <p:animEffect transition="in" filter="fade">
                                      <p:cBhvr>
                                        <p:cTn id="287" dur="750"/>
                                        <p:tgtEl>
                                          <p:spTgt spid="89"/>
                                        </p:tgtEl>
                                      </p:cBhvr>
                                    </p:animEffect>
                                  </p:childTnLst>
                                </p:cTn>
                              </p:par>
                              <p:par>
                                <p:cTn id="288" presetID="42" presetClass="path" presetSubtype="0" decel="100000" fill="hold" nodeType="withEffect">
                                  <p:stCondLst>
                                    <p:cond delay="1000"/>
                                  </p:stCondLst>
                                  <p:childTnLst>
                                    <p:animMotion origin="layout" path="M 0.01667 -0.00046 L 1.45833E-6 1.11022E-16 " pathEditMode="relative" rAng="0" ptsTypes="AA">
                                      <p:cBhvr>
                                        <p:cTn id="289" dur="750" fill="hold"/>
                                        <p:tgtEl>
                                          <p:spTgt spid="89"/>
                                        </p:tgtEl>
                                        <p:attrNameLst>
                                          <p:attrName>ppt_x</p:attrName>
                                          <p:attrName>ppt_y</p:attrName>
                                        </p:attrNameLst>
                                      </p:cBhvr>
                                      <p:rCtr x="-833" y="23"/>
                                    </p:animMotion>
                                  </p:childTnLst>
                                </p:cTn>
                              </p:par>
                              <p:par>
                                <p:cTn id="290" presetID="10" presetClass="entr" presetSubtype="0" fill="hold" nodeType="withEffect">
                                  <p:stCondLst>
                                    <p:cond delay="1200"/>
                                  </p:stCondLst>
                                  <p:childTnLst>
                                    <p:set>
                                      <p:cBhvr>
                                        <p:cTn id="291" dur="1" fill="hold">
                                          <p:stCondLst>
                                            <p:cond delay="0"/>
                                          </p:stCondLst>
                                        </p:cTn>
                                        <p:tgtEl>
                                          <p:spTgt spid="170"/>
                                        </p:tgtEl>
                                        <p:attrNameLst>
                                          <p:attrName>style.visibility</p:attrName>
                                        </p:attrNameLst>
                                      </p:cBhvr>
                                      <p:to>
                                        <p:strVal val="visible"/>
                                      </p:to>
                                    </p:set>
                                    <p:animEffect transition="in" filter="fade">
                                      <p:cBhvr>
                                        <p:cTn id="292" dur="750"/>
                                        <p:tgtEl>
                                          <p:spTgt spid="170"/>
                                        </p:tgtEl>
                                      </p:cBhvr>
                                    </p:animEffect>
                                  </p:childTnLst>
                                </p:cTn>
                              </p:par>
                              <p:par>
                                <p:cTn id="293" presetID="42" presetClass="path" presetSubtype="0" decel="100000" fill="hold" nodeType="withEffect">
                                  <p:stCondLst>
                                    <p:cond delay="1200"/>
                                  </p:stCondLst>
                                  <p:childTnLst>
                                    <p:animMotion origin="layout" path="M 0.01667 -0.00046 L -2.08333E-7 1.11022E-16 " pathEditMode="relative" rAng="0" ptsTypes="AA">
                                      <p:cBhvr>
                                        <p:cTn id="294" dur="750" fill="hold"/>
                                        <p:tgtEl>
                                          <p:spTgt spid="170"/>
                                        </p:tgtEl>
                                        <p:attrNameLst>
                                          <p:attrName>ppt_x</p:attrName>
                                          <p:attrName>ppt_y</p:attrName>
                                        </p:attrNameLst>
                                      </p:cBhvr>
                                      <p:rCtr x="-833" y="23"/>
                                    </p:animMotion>
                                  </p:childTnLst>
                                </p:cTn>
                              </p:par>
                              <p:par>
                                <p:cTn id="295" presetID="10" presetClass="entr" presetSubtype="0" fill="hold" nodeType="withEffect">
                                  <p:stCondLst>
                                    <p:cond delay="1300"/>
                                  </p:stCondLst>
                                  <p:childTnLst>
                                    <p:set>
                                      <p:cBhvr>
                                        <p:cTn id="296" dur="1" fill="hold">
                                          <p:stCondLst>
                                            <p:cond delay="0"/>
                                          </p:stCondLst>
                                        </p:cTn>
                                        <p:tgtEl>
                                          <p:spTgt spid="186"/>
                                        </p:tgtEl>
                                        <p:attrNameLst>
                                          <p:attrName>style.visibility</p:attrName>
                                        </p:attrNameLst>
                                      </p:cBhvr>
                                      <p:to>
                                        <p:strVal val="visible"/>
                                      </p:to>
                                    </p:set>
                                    <p:animEffect transition="in" filter="fade">
                                      <p:cBhvr>
                                        <p:cTn id="297" dur="750"/>
                                        <p:tgtEl>
                                          <p:spTgt spid="186"/>
                                        </p:tgtEl>
                                      </p:cBhvr>
                                    </p:animEffect>
                                  </p:childTnLst>
                                </p:cTn>
                              </p:par>
                              <p:par>
                                <p:cTn id="298" presetID="42" presetClass="path" presetSubtype="0" decel="100000" fill="hold" nodeType="withEffect">
                                  <p:stCondLst>
                                    <p:cond delay="1300"/>
                                  </p:stCondLst>
                                  <p:childTnLst>
                                    <p:animMotion origin="layout" path="M 0.01666 -0.00046 L 3.54167E-6 1.11022E-16 " pathEditMode="relative" rAng="0" ptsTypes="AA">
                                      <p:cBhvr>
                                        <p:cTn id="299" dur="750" fill="hold"/>
                                        <p:tgtEl>
                                          <p:spTgt spid="186"/>
                                        </p:tgtEl>
                                        <p:attrNameLst>
                                          <p:attrName>ppt_x</p:attrName>
                                          <p:attrName>ppt_y</p:attrName>
                                        </p:attrNameLst>
                                      </p:cBhvr>
                                      <p:rCtr x="-833" y="23"/>
                                    </p:animMotion>
                                  </p:childTnLst>
                                </p:cTn>
                              </p:par>
                              <p:par>
                                <p:cTn id="300" presetID="10" presetClass="entr" presetSubtype="0" fill="hold" nodeType="withEffect">
                                  <p:stCondLst>
                                    <p:cond delay="1400"/>
                                  </p:stCondLst>
                                  <p:childTnLst>
                                    <p:set>
                                      <p:cBhvr>
                                        <p:cTn id="301" dur="1" fill="hold">
                                          <p:stCondLst>
                                            <p:cond delay="0"/>
                                          </p:stCondLst>
                                        </p:cTn>
                                        <p:tgtEl>
                                          <p:spTgt spid="199"/>
                                        </p:tgtEl>
                                        <p:attrNameLst>
                                          <p:attrName>style.visibility</p:attrName>
                                        </p:attrNameLst>
                                      </p:cBhvr>
                                      <p:to>
                                        <p:strVal val="visible"/>
                                      </p:to>
                                    </p:set>
                                    <p:animEffect transition="in" filter="fade">
                                      <p:cBhvr>
                                        <p:cTn id="302" dur="750"/>
                                        <p:tgtEl>
                                          <p:spTgt spid="199"/>
                                        </p:tgtEl>
                                      </p:cBhvr>
                                    </p:animEffect>
                                  </p:childTnLst>
                                </p:cTn>
                              </p:par>
                              <p:par>
                                <p:cTn id="303" presetID="42" presetClass="path" presetSubtype="0" decel="100000" fill="hold" nodeType="withEffect">
                                  <p:stCondLst>
                                    <p:cond delay="1400"/>
                                  </p:stCondLst>
                                  <p:childTnLst>
                                    <p:animMotion origin="layout" path="M 0.01667 -0.00046 L -1.45833E-6 3.7037E-7 " pathEditMode="relative" rAng="0" ptsTypes="AA">
                                      <p:cBhvr>
                                        <p:cTn id="304" dur="750" fill="hold"/>
                                        <p:tgtEl>
                                          <p:spTgt spid="199"/>
                                        </p:tgtEl>
                                        <p:attrNameLst>
                                          <p:attrName>ppt_x</p:attrName>
                                          <p:attrName>ppt_y</p:attrName>
                                        </p:attrNameLst>
                                      </p:cBhvr>
                                      <p:rCtr x="-833" y="23"/>
                                    </p:animMotion>
                                  </p:childTnLst>
                                </p:cTn>
                              </p:par>
                              <p:par>
                                <p:cTn id="305" presetID="10" presetClass="entr" presetSubtype="0" fill="hold" nodeType="withEffect">
                                  <p:stCondLst>
                                    <p:cond delay="1500"/>
                                  </p:stCondLst>
                                  <p:childTnLst>
                                    <p:set>
                                      <p:cBhvr>
                                        <p:cTn id="306" dur="1" fill="hold">
                                          <p:stCondLst>
                                            <p:cond delay="0"/>
                                          </p:stCondLst>
                                        </p:cTn>
                                        <p:tgtEl>
                                          <p:spTgt spid="212"/>
                                        </p:tgtEl>
                                        <p:attrNameLst>
                                          <p:attrName>style.visibility</p:attrName>
                                        </p:attrNameLst>
                                      </p:cBhvr>
                                      <p:to>
                                        <p:strVal val="visible"/>
                                      </p:to>
                                    </p:set>
                                    <p:animEffect transition="in" filter="fade">
                                      <p:cBhvr>
                                        <p:cTn id="307" dur="750"/>
                                        <p:tgtEl>
                                          <p:spTgt spid="212"/>
                                        </p:tgtEl>
                                      </p:cBhvr>
                                    </p:animEffect>
                                  </p:childTnLst>
                                </p:cTn>
                              </p:par>
                              <p:par>
                                <p:cTn id="308" presetID="42" presetClass="path" presetSubtype="0" decel="100000" fill="hold" nodeType="withEffect">
                                  <p:stCondLst>
                                    <p:cond delay="1500"/>
                                  </p:stCondLst>
                                  <p:childTnLst>
                                    <p:animMotion origin="layout" path="M 0.01667 -0.00046 L 1.04167E-6 3.7037E-7 " pathEditMode="relative" rAng="0" ptsTypes="AA">
                                      <p:cBhvr>
                                        <p:cTn id="309" dur="750" fill="hold"/>
                                        <p:tgtEl>
                                          <p:spTgt spid="212"/>
                                        </p:tgtEl>
                                        <p:attrNameLst>
                                          <p:attrName>ppt_x</p:attrName>
                                          <p:attrName>ppt_y</p:attrName>
                                        </p:attrNameLst>
                                      </p:cBhvr>
                                      <p:rCtr x="-833" y="23"/>
                                    </p:animMotion>
                                  </p:childTnLst>
                                </p:cTn>
                              </p:par>
                              <p:par>
                                <p:cTn id="310" presetID="10" presetClass="entr" presetSubtype="0" fill="hold" nodeType="withEffect">
                                  <p:stCondLst>
                                    <p:cond delay="1600"/>
                                  </p:stCondLst>
                                  <p:childTnLst>
                                    <p:set>
                                      <p:cBhvr>
                                        <p:cTn id="311" dur="1" fill="hold">
                                          <p:stCondLst>
                                            <p:cond delay="0"/>
                                          </p:stCondLst>
                                        </p:cTn>
                                        <p:tgtEl>
                                          <p:spTgt spid="241"/>
                                        </p:tgtEl>
                                        <p:attrNameLst>
                                          <p:attrName>style.visibility</p:attrName>
                                        </p:attrNameLst>
                                      </p:cBhvr>
                                      <p:to>
                                        <p:strVal val="visible"/>
                                      </p:to>
                                    </p:set>
                                    <p:animEffect transition="in" filter="fade">
                                      <p:cBhvr>
                                        <p:cTn id="312" dur="750"/>
                                        <p:tgtEl>
                                          <p:spTgt spid="241"/>
                                        </p:tgtEl>
                                      </p:cBhvr>
                                    </p:animEffect>
                                  </p:childTnLst>
                                </p:cTn>
                              </p:par>
                              <p:par>
                                <p:cTn id="313" presetID="42" presetClass="path" presetSubtype="0" decel="100000" fill="hold" nodeType="withEffect">
                                  <p:stCondLst>
                                    <p:cond delay="1600"/>
                                  </p:stCondLst>
                                  <p:childTnLst>
                                    <p:animMotion origin="layout" path="M 0.01666 -0.00046 L 3.54167E-6 3.7037E-7 " pathEditMode="relative" rAng="0" ptsTypes="AA">
                                      <p:cBhvr>
                                        <p:cTn id="314" dur="750" fill="hold"/>
                                        <p:tgtEl>
                                          <p:spTgt spid="241"/>
                                        </p:tgtEl>
                                        <p:attrNameLst>
                                          <p:attrName>ppt_x</p:attrName>
                                          <p:attrName>ppt_y</p:attrName>
                                        </p:attrNameLst>
                                      </p:cBhvr>
                                      <p:rCtr x="-833"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5" grpId="0" animBg="1"/>
      <p:bldP spid="35" grpId="1" animBg="1"/>
      <p:bldP spid="36" grpId="0"/>
      <p:bldP spid="36" grpId="1"/>
      <p:bldP spid="42" grpId="0"/>
      <p:bldP spid="42" grpId="1"/>
      <p:bldP spid="50" grpId="0" animBg="1"/>
      <p:bldP spid="50" grpId="1" animBg="1"/>
      <p:bldP spid="50" grpId="2" animBg="1"/>
      <p:bldP spid="56" grpId="0" animBg="1"/>
      <p:bldP spid="56" grpId="1" animBg="1"/>
      <p:bldP spid="56" grpId="2" animBg="1"/>
      <p:bldP spid="62" grpId="0" animBg="1"/>
      <p:bldP spid="62" grpId="1" animBg="1"/>
      <p:bldP spid="62" grpId="2" animBg="1"/>
      <p:bldP spid="68" grpId="0" animBg="1"/>
      <p:bldP spid="68" grpId="1" animBg="1"/>
      <p:bldP spid="68" grpId="2" animBg="1"/>
      <p:bldP spid="74" grpId="0" animBg="1"/>
      <p:bldP spid="74" grpId="1" animBg="1"/>
      <p:bldP spid="74" grpId="2" animBg="1"/>
      <p:bldP spid="80" grpId="0" animBg="1"/>
      <p:bldP spid="80" grpId="1" animBg="1"/>
      <p:bldP spid="80" grpId="2" animBg="1"/>
      <p:bldP spid="86" grpId="0" animBg="1"/>
      <p:bldP spid="86" grpId="1" animBg="1"/>
      <p:bldP spid="86" grpId="2" animBg="1"/>
      <p:bldP spid="87" grpId="0"/>
      <p:bldP spid="87" grpId="1"/>
      <p:bldP spid="88" grpId="0"/>
      <p:bldP spid="88" grpId="1"/>
      <p:bldP spid="97" grpId="0"/>
      <p:bldP spid="97" grpId="1"/>
      <p:bldP spid="99" grpId="0"/>
      <p:bldP spid="99" grpId="1"/>
      <p:bldP spid="100" grpId="0"/>
      <p:bldP spid="100" grpId="1"/>
      <p:bldP spid="101" grpId="0"/>
      <p:bldP spid="101" grpId="1"/>
      <p:bldP spid="105" grpId="0"/>
      <p:bldP spid="105" grpId="1"/>
      <p:bldP spid="3" grpId="0" animBg="1"/>
      <p:bldP spid="3" grpId="1" animBg="1"/>
      <p:bldP spid="5" grpId="0"/>
      <p:bldP spid="5" grpId="1"/>
      <p:bldP spid="37" grpId="0"/>
      <p:bldP spid="37"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1F2F1"/>
        </a:solidFill>
        <a:effectLst/>
      </p:bgPr>
    </p:bg>
    <p:spTree>
      <p:nvGrpSpPr>
        <p:cNvPr id="1" name=""/>
        <p:cNvGrpSpPr/>
        <p:nvPr/>
      </p:nvGrpSpPr>
      <p:grpSpPr>
        <a:xfrm>
          <a:off x="0" y="0"/>
          <a:ext cx="0" cy="0"/>
          <a:chOff x="0" y="0"/>
          <a:chExt cx="0" cy="0"/>
        </a:xfrm>
      </p:grpSpPr>
      <p:sp>
        <p:nvSpPr>
          <p:cNvPr id="290" name="!!BOX1">
            <a:extLst>
              <a:ext uri="{FF2B5EF4-FFF2-40B4-BE49-F238E27FC236}">
                <a16:creationId xmlns:a16="http://schemas.microsoft.com/office/drawing/2014/main" id="{AFF5276C-570B-0E4C-A720-BEC9B2F8AF2F}"/>
              </a:ext>
              <a:ext uri="{C183D7F6-B498-43B3-948B-1728B52AA6E4}">
                <adec:decorative xmlns:adec="http://schemas.microsoft.com/office/drawing/2017/decorative" val="1"/>
              </a:ext>
            </a:extLst>
          </p:cNvPr>
          <p:cNvSpPr>
            <a:spLocks/>
          </p:cNvSpPr>
          <p:nvPr/>
        </p:nvSpPr>
        <p:spPr bwMode="auto">
          <a:xfrm>
            <a:off x="8589770" y="2398556"/>
            <a:ext cx="3145030" cy="2611594"/>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4" name="Graphic 125">
            <a:extLst>
              <a:ext uri="{FF2B5EF4-FFF2-40B4-BE49-F238E27FC236}">
                <a16:creationId xmlns:a16="http://schemas.microsoft.com/office/drawing/2014/main" id="{9AB43577-7F1B-3EBE-C749-77023C764E72}"/>
              </a:ext>
              <a:ext uri="{C183D7F6-B498-43B3-948B-1728B52AA6E4}">
                <adec:decorative xmlns:adec="http://schemas.microsoft.com/office/drawing/2017/decorative" val="1"/>
              </a:ext>
            </a:extLst>
          </p:cNvPr>
          <p:cNvSpPr/>
          <p:nvPr/>
        </p:nvSpPr>
        <p:spPr>
          <a:xfrm>
            <a:off x="4064000" y="7532491"/>
            <a:ext cx="4064000" cy="51525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2300">
                <a:srgbClr val="CB8DD1"/>
              </a:gs>
              <a:gs pos="0">
                <a:srgbClr val="FAADA4"/>
              </a:gs>
              <a:gs pos="100000">
                <a:srgbClr val="9B6CFE"/>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grpSp>
        <p:nvGrpSpPr>
          <p:cNvPr id="15" name="Group 14">
            <a:extLst>
              <a:ext uri="{FF2B5EF4-FFF2-40B4-BE49-F238E27FC236}">
                <a16:creationId xmlns:a16="http://schemas.microsoft.com/office/drawing/2014/main" id="{A541B2E1-987A-B8D5-B5CD-1FE416CF673C}"/>
              </a:ext>
              <a:ext uri="{C183D7F6-B498-43B3-948B-1728B52AA6E4}">
                <adec:decorative xmlns:adec="http://schemas.microsoft.com/office/drawing/2017/decorative" val="1"/>
              </a:ext>
            </a:extLst>
          </p:cNvPr>
          <p:cNvGrpSpPr/>
          <p:nvPr/>
        </p:nvGrpSpPr>
        <p:grpSpPr>
          <a:xfrm>
            <a:off x="0" y="7017234"/>
            <a:ext cx="12192000" cy="1545771"/>
            <a:chOff x="-16296655" y="-5543914"/>
            <a:chExt cx="11302842" cy="3036231"/>
          </a:xfrm>
        </p:grpSpPr>
        <p:grpSp>
          <p:nvGrpSpPr>
            <p:cNvPr id="16" name="Group 15">
              <a:extLst>
                <a:ext uri="{FF2B5EF4-FFF2-40B4-BE49-F238E27FC236}">
                  <a16:creationId xmlns:a16="http://schemas.microsoft.com/office/drawing/2014/main" id="{74D8D7C2-EF58-536B-CB8C-C82789FE2C56}"/>
                </a:ext>
              </a:extLst>
            </p:cNvPr>
            <p:cNvGrpSpPr/>
            <p:nvPr/>
          </p:nvGrpSpPr>
          <p:grpSpPr>
            <a:xfrm>
              <a:off x="-16296655" y="-5543914"/>
              <a:ext cx="11302842" cy="1012077"/>
              <a:chOff x="-16296655" y="-5543914"/>
              <a:chExt cx="11302842" cy="1012077"/>
            </a:xfrm>
          </p:grpSpPr>
          <p:sp>
            <p:nvSpPr>
              <p:cNvPr id="24" name="Graphic 125">
                <a:extLst>
                  <a:ext uri="{FF2B5EF4-FFF2-40B4-BE49-F238E27FC236}">
                    <a16:creationId xmlns:a16="http://schemas.microsoft.com/office/drawing/2014/main" id="{76EF9712-A70E-2812-354E-00743C47EBF5}"/>
                  </a:ext>
                </a:extLst>
              </p:cNvPr>
              <p:cNvSpPr/>
              <p:nvPr/>
            </p:nvSpPr>
            <p:spPr>
              <a:xfrm>
                <a:off x="-8761427" y="-5543914"/>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4000">
                    <a:srgbClr val="D59DFF"/>
                  </a:gs>
                  <a:gs pos="39000">
                    <a:srgbClr val="BA9FFD"/>
                  </a:gs>
                  <a:gs pos="100000">
                    <a:schemeClr val="accent3"/>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25" name="Graphic 125">
                <a:extLst>
                  <a:ext uri="{FF2B5EF4-FFF2-40B4-BE49-F238E27FC236}">
                    <a16:creationId xmlns:a16="http://schemas.microsoft.com/office/drawing/2014/main" id="{538001F7-5DC0-FA2E-708E-16CA6A6C6538}"/>
                  </a:ext>
                </a:extLst>
              </p:cNvPr>
              <p:cNvSpPr/>
              <p:nvPr/>
            </p:nvSpPr>
            <p:spPr>
              <a:xfrm>
                <a:off x="-12529041" y="-5543914"/>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0">
                    <a:srgbClr val="9FA2FC"/>
                  </a:gs>
                  <a:gs pos="95000">
                    <a:srgbClr val="534DC2"/>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26" name="Graphic 125">
                <a:extLst>
                  <a:ext uri="{FF2B5EF4-FFF2-40B4-BE49-F238E27FC236}">
                    <a16:creationId xmlns:a16="http://schemas.microsoft.com/office/drawing/2014/main" id="{02253B55-BED4-8ADC-859F-68E156E513E6}"/>
                  </a:ext>
                </a:extLst>
              </p:cNvPr>
              <p:cNvSpPr/>
              <p:nvPr/>
            </p:nvSpPr>
            <p:spPr>
              <a:xfrm>
                <a:off x="-16296655" y="-5543914"/>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0">
                    <a:srgbClr val="716CDC"/>
                  </a:gs>
                  <a:gs pos="100000">
                    <a:srgbClr val="342792"/>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7" name="Group 16">
              <a:extLst>
                <a:ext uri="{FF2B5EF4-FFF2-40B4-BE49-F238E27FC236}">
                  <a16:creationId xmlns:a16="http://schemas.microsoft.com/office/drawing/2014/main" id="{4A4A2979-8752-3CB0-5D3E-273FBA6D41D7}"/>
                </a:ext>
              </a:extLst>
            </p:cNvPr>
            <p:cNvGrpSpPr/>
            <p:nvPr/>
          </p:nvGrpSpPr>
          <p:grpSpPr>
            <a:xfrm>
              <a:off x="-16296655" y="-3519760"/>
              <a:ext cx="11302842" cy="1012077"/>
              <a:chOff x="-15864162" y="-3137367"/>
              <a:chExt cx="11583822" cy="1012077"/>
            </a:xfrm>
          </p:grpSpPr>
          <p:sp>
            <p:nvSpPr>
              <p:cNvPr id="22" name="Graphic 125">
                <a:extLst>
                  <a:ext uri="{FF2B5EF4-FFF2-40B4-BE49-F238E27FC236}">
                    <a16:creationId xmlns:a16="http://schemas.microsoft.com/office/drawing/2014/main" id="{70B461D3-03E8-8728-17FE-3146B3FCB959}"/>
                  </a:ext>
                </a:extLst>
              </p:cNvPr>
              <p:cNvSpPr/>
              <p:nvPr/>
            </p:nvSpPr>
            <p:spPr>
              <a:xfrm>
                <a:off x="-15864162" y="-3137367"/>
                <a:ext cx="5791911"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0000">
                    <a:srgbClr val="FCC053"/>
                  </a:gs>
                  <a:gs pos="0">
                    <a:srgbClr val="FDD301"/>
                  </a:gs>
                  <a:gs pos="100000">
                    <a:srgbClr val="FBAEA1"/>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23" name="Graphic 125">
                <a:extLst>
                  <a:ext uri="{FF2B5EF4-FFF2-40B4-BE49-F238E27FC236}">
                    <a16:creationId xmlns:a16="http://schemas.microsoft.com/office/drawing/2014/main" id="{5490EA44-E985-0CC2-299D-67099562C2E0}"/>
                  </a:ext>
                </a:extLst>
              </p:cNvPr>
              <p:cNvSpPr/>
              <p:nvPr/>
            </p:nvSpPr>
            <p:spPr>
              <a:xfrm>
                <a:off x="-10072251" y="-3137367"/>
                <a:ext cx="5791911"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8" name="Group 17">
              <a:extLst>
                <a:ext uri="{FF2B5EF4-FFF2-40B4-BE49-F238E27FC236}">
                  <a16:creationId xmlns:a16="http://schemas.microsoft.com/office/drawing/2014/main" id="{9A24D491-4805-5260-51F0-41C60685B9CE}"/>
                </a:ext>
              </a:extLst>
            </p:cNvPr>
            <p:cNvGrpSpPr/>
            <p:nvPr/>
          </p:nvGrpSpPr>
          <p:grpSpPr>
            <a:xfrm>
              <a:off x="-16296655" y="-4531837"/>
              <a:ext cx="11302842" cy="1012077"/>
              <a:chOff x="-16296655" y="-4376719"/>
              <a:chExt cx="11302842" cy="1012077"/>
            </a:xfrm>
          </p:grpSpPr>
          <p:sp>
            <p:nvSpPr>
              <p:cNvPr id="19" name="Graphic 125">
                <a:extLst>
                  <a:ext uri="{FF2B5EF4-FFF2-40B4-BE49-F238E27FC236}">
                    <a16:creationId xmlns:a16="http://schemas.microsoft.com/office/drawing/2014/main" id="{72A3023C-CF55-D2F3-BA2D-3F5D5A78E8F5}"/>
                  </a:ext>
                </a:extLst>
              </p:cNvPr>
              <p:cNvSpPr/>
              <p:nvPr/>
            </p:nvSpPr>
            <p:spPr>
              <a:xfrm>
                <a:off x="-8761427" y="-4376719"/>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0">
                    <a:srgbClr val="79CEFF"/>
                  </a:gs>
                  <a:gs pos="50000">
                    <a:srgbClr val="8A9DFF"/>
                  </a:gs>
                  <a:gs pos="100000">
                    <a:srgbClr val="9A6DFF"/>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20" name="Graphic 125">
                <a:extLst>
                  <a:ext uri="{FF2B5EF4-FFF2-40B4-BE49-F238E27FC236}">
                    <a16:creationId xmlns:a16="http://schemas.microsoft.com/office/drawing/2014/main" id="{F0F485D2-0425-F144-E09F-F70851DA0BF1}"/>
                  </a:ext>
                </a:extLst>
              </p:cNvPr>
              <p:cNvSpPr/>
              <p:nvPr/>
            </p:nvSpPr>
            <p:spPr>
              <a:xfrm>
                <a:off x="-12529041" y="-4376719"/>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2300">
                    <a:srgbClr val="CB8DD1"/>
                  </a:gs>
                  <a:gs pos="0">
                    <a:srgbClr val="FAADA4"/>
                  </a:gs>
                  <a:gs pos="100000">
                    <a:srgbClr val="9B6CFE"/>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21" name="Graphic 125">
                <a:extLst>
                  <a:ext uri="{FF2B5EF4-FFF2-40B4-BE49-F238E27FC236}">
                    <a16:creationId xmlns:a16="http://schemas.microsoft.com/office/drawing/2014/main" id="{385D6FD2-7BF4-A774-774B-B9406107D38E}"/>
                  </a:ext>
                </a:extLst>
              </p:cNvPr>
              <p:cNvSpPr/>
              <p:nvPr/>
            </p:nvSpPr>
            <p:spPr>
              <a:xfrm>
                <a:off x="-16296655" y="-4376719"/>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0470">
                    <a:srgbClr val="8B64EF"/>
                  </a:gs>
                  <a:gs pos="0">
                    <a:srgbClr val="D49CFF"/>
                  </a:gs>
                  <a:gs pos="98000">
                    <a:srgbClr val="4A41B2"/>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grpSp>
      </p:grpSp>
      <p:sp>
        <p:nvSpPr>
          <p:cNvPr id="5" name="Freeform: Shape 4">
            <a:extLst>
              <a:ext uri="{FF2B5EF4-FFF2-40B4-BE49-F238E27FC236}">
                <a16:creationId xmlns:a16="http://schemas.microsoft.com/office/drawing/2014/main" id="{14DCB942-B6C7-AF74-A3C6-CF77316248DA}"/>
              </a:ext>
              <a:ext uri="{C183D7F6-B498-43B3-948B-1728B52AA6E4}">
                <adec:decorative xmlns:adec="http://schemas.microsoft.com/office/drawing/2017/decorative" val="1"/>
              </a:ext>
            </a:extLst>
          </p:cNvPr>
          <p:cNvSpPr/>
          <p:nvPr/>
        </p:nvSpPr>
        <p:spPr>
          <a:xfrm flipH="1" flipV="1">
            <a:off x="-10090" y="6355586"/>
            <a:ext cx="1182970" cy="502414"/>
          </a:xfrm>
          <a:custGeom>
            <a:avLst/>
            <a:gdLst>
              <a:gd name="connsiteX0" fmla="*/ 1182970 w 1182970"/>
              <a:gd name="connsiteY0" fmla="*/ 502414 h 502414"/>
              <a:gd name="connsiteX1" fmla="*/ 728035 w 1182970"/>
              <a:gd name="connsiteY1" fmla="*/ 502414 h 502414"/>
              <a:gd name="connsiteX2" fmla="*/ 7423 w 1182970"/>
              <a:gd name="connsiteY2" fmla="*/ 23785 h 502414"/>
              <a:gd name="connsiteX3" fmla="*/ 0 w 1182970"/>
              <a:gd name="connsiteY3" fmla="*/ 0 h 502414"/>
              <a:gd name="connsiteX4" fmla="*/ 1182970 w 1182970"/>
              <a:gd name="connsiteY4" fmla="*/ 0 h 502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2970" h="502414">
                <a:moveTo>
                  <a:pt x="1182970" y="502414"/>
                </a:moveTo>
                <a:lnTo>
                  <a:pt x="728035" y="502414"/>
                </a:lnTo>
                <a:cubicBezTo>
                  <a:pt x="405317" y="502414"/>
                  <a:pt x="126608" y="304363"/>
                  <a:pt x="7423" y="23785"/>
                </a:cubicBezTo>
                <a:lnTo>
                  <a:pt x="0" y="0"/>
                </a:lnTo>
                <a:lnTo>
                  <a:pt x="1182970" y="0"/>
                </a:lnTo>
                <a:close/>
              </a:path>
            </a:pathLst>
          </a:custGeom>
          <a:gradFill>
            <a:gsLst>
              <a:gs pos="50470">
                <a:srgbClr val="8B64EF"/>
              </a:gs>
              <a:gs pos="0">
                <a:srgbClr val="D49CFF"/>
              </a:gs>
              <a:gs pos="98000">
                <a:srgbClr val="4A41B2"/>
              </a:gs>
            </a:gsLst>
            <a:lin ang="2700000" scaled="1"/>
          </a:gradFill>
          <a:ln w="3768" cap="flat">
            <a:noFill/>
            <a:prstDash val="solid"/>
            <a:miter/>
          </a:ln>
        </p:spPr>
        <p:txBody>
          <a:bodyPr rtlCol="0" anchor="ctr"/>
          <a:lstStyle/>
          <a:p>
            <a:endParaRPr lang="en-US">
              <a:solidFill>
                <a:srgbClr val="000000"/>
              </a:solidFill>
              <a:latin typeface="Segoe UI"/>
            </a:endParaRPr>
          </a:p>
        </p:txBody>
      </p:sp>
      <p:sp>
        <p:nvSpPr>
          <p:cNvPr id="2" name="Freeform: Shape 1">
            <a:extLst>
              <a:ext uri="{FF2B5EF4-FFF2-40B4-BE49-F238E27FC236}">
                <a16:creationId xmlns:a16="http://schemas.microsoft.com/office/drawing/2014/main" id="{13130ACE-AAB9-7824-DAD0-8F28F6E8495A}"/>
              </a:ext>
              <a:ext uri="{C183D7F6-B498-43B3-948B-1728B52AA6E4}">
                <adec:decorative xmlns:adec="http://schemas.microsoft.com/office/drawing/2017/decorative" val="1"/>
              </a:ext>
            </a:extLst>
          </p:cNvPr>
          <p:cNvSpPr/>
          <p:nvPr/>
        </p:nvSpPr>
        <p:spPr bwMode="auto">
          <a:xfrm rot="16200000">
            <a:off x="11195022" y="1758965"/>
            <a:ext cx="1157802" cy="836156"/>
          </a:xfrm>
          <a:custGeom>
            <a:avLst/>
            <a:gdLst>
              <a:gd name="connsiteX0" fmla="*/ 1628958 w 1784350"/>
              <a:gd name="connsiteY0" fmla="*/ 1288644 h 1288644"/>
              <a:gd name="connsiteX1" fmla="*/ 0 w 1784350"/>
              <a:gd name="connsiteY1" fmla="*/ 1288644 h 1288644"/>
              <a:gd name="connsiteX2" fmla="*/ 3047 w 1784350"/>
              <a:gd name="connsiteY2" fmla="*/ 1228822 h 1288644"/>
              <a:gd name="connsiteX3" fmla="*/ 880697 w 1784350"/>
              <a:gd name="connsiteY3" fmla="*/ 436463 h 1288644"/>
              <a:gd name="connsiteX4" fmla="*/ 1347887 w 1784350"/>
              <a:gd name="connsiteY4" fmla="*/ 436463 h 1288644"/>
              <a:gd name="connsiteX5" fmla="*/ 1784350 w 1784350"/>
              <a:gd name="connsiteY5" fmla="*/ 0 h 1288644"/>
              <a:gd name="connsiteX6" fmla="*/ 1784350 w 1784350"/>
              <a:gd name="connsiteY6" fmla="*/ 872927 h 1288644"/>
              <a:gd name="connsiteX7" fmla="*/ 1784350 w 1784350"/>
              <a:gd name="connsiteY7" fmla="*/ 1133252 h 1288644"/>
              <a:gd name="connsiteX8" fmla="*/ 1628958 w 1784350"/>
              <a:gd name="connsiteY8" fmla="*/ 1288644 h 128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4350" h="1288644">
                <a:moveTo>
                  <a:pt x="1628958" y="1288644"/>
                </a:moveTo>
                <a:lnTo>
                  <a:pt x="0" y="1288644"/>
                </a:lnTo>
                <a:lnTo>
                  <a:pt x="3047" y="1228822"/>
                </a:lnTo>
                <a:cubicBezTo>
                  <a:pt x="48441" y="785399"/>
                  <a:pt x="425808" y="436463"/>
                  <a:pt x="880697" y="436463"/>
                </a:cubicBezTo>
                <a:lnTo>
                  <a:pt x="1347887" y="436463"/>
                </a:lnTo>
                <a:cubicBezTo>
                  <a:pt x="1587928" y="436463"/>
                  <a:pt x="1784350" y="240042"/>
                  <a:pt x="1784350" y="0"/>
                </a:cubicBezTo>
                <a:lnTo>
                  <a:pt x="1784350" y="872927"/>
                </a:lnTo>
                <a:lnTo>
                  <a:pt x="1784350" y="1133252"/>
                </a:lnTo>
                <a:cubicBezTo>
                  <a:pt x="1784350" y="1219073"/>
                  <a:pt x="1714779" y="1288644"/>
                  <a:pt x="1628958" y="1288644"/>
                </a:cubicBezTo>
                <a:close/>
              </a:path>
            </a:pathLst>
          </a:custGeom>
          <a:gradFill>
            <a:gsLst>
              <a:gs pos="52300">
                <a:srgbClr val="CB8DD1"/>
              </a:gs>
              <a:gs pos="0">
                <a:srgbClr val="FAADA4"/>
              </a:gs>
              <a:gs pos="100000">
                <a:srgbClr val="9B6CFE"/>
              </a:gs>
            </a:gsLst>
            <a:lin ang="2700000" scaled="1"/>
          </a:gradFill>
          <a:ln w="3768" cap="flat">
            <a:noFill/>
            <a:prstDash val="solid"/>
            <a:miter/>
          </a:ln>
        </p:spPr>
        <p:txBody>
          <a:bodyPr rtlCol="0" anchor="ctr"/>
          <a:lstStyle/>
          <a:p>
            <a:endParaRPr lang="en-GB" err="1">
              <a:solidFill>
                <a:srgbClr val="000000"/>
              </a:solidFill>
              <a:latin typeface="Segoe UI"/>
            </a:endParaRPr>
          </a:p>
        </p:txBody>
      </p:sp>
      <p:sp>
        <p:nvSpPr>
          <p:cNvPr id="4" name="Freeform: Shape 3">
            <a:extLst>
              <a:ext uri="{FF2B5EF4-FFF2-40B4-BE49-F238E27FC236}">
                <a16:creationId xmlns:a16="http://schemas.microsoft.com/office/drawing/2014/main" id="{38695748-F541-40FE-3A90-2C20F0D29DCC}"/>
              </a:ext>
              <a:ext uri="{C183D7F6-B498-43B3-948B-1728B52AA6E4}">
                <adec:decorative xmlns:adec="http://schemas.microsoft.com/office/drawing/2017/decorative" val="1"/>
              </a:ext>
            </a:extLst>
          </p:cNvPr>
          <p:cNvSpPr/>
          <p:nvPr/>
        </p:nvSpPr>
        <p:spPr bwMode="auto">
          <a:xfrm flipH="1" flipV="1">
            <a:off x="0" y="-1"/>
            <a:ext cx="12192000" cy="1665387"/>
          </a:xfrm>
          <a:custGeom>
            <a:avLst/>
            <a:gdLst>
              <a:gd name="connsiteX0" fmla="*/ 11268532 w 12192000"/>
              <a:gd name="connsiteY0" fmla="*/ 106 h 4074802"/>
              <a:gd name="connsiteX1" fmla="*/ 12185209 w 12192000"/>
              <a:gd name="connsiteY1" fmla="*/ 20416 h 4074802"/>
              <a:gd name="connsiteX2" fmla="*/ 12192000 w 12192000"/>
              <a:gd name="connsiteY2" fmla="*/ 20811 h 4074802"/>
              <a:gd name="connsiteX3" fmla="*/ 12192000 w 12192000"/>
              <a:gd name="connsiteY3" fmla="*/ 1064902 h 4074802"/>
              <a:gd name="connsiteX4" fmla="*/ 12192000 w 12192000"/>
              <a:gd name="connsiteY4" fmla="*/ 1585602 h 4074802"/>
              <a:gd name="connsiteX5" fmla="*/ 12192000 w 12192000"/>
              <a:gd name="connsiteY5" fmla="*/ 4074802 h 4074802"/>
              <a:gd name="connsiteX6" fmla="*/ 0 w 12192000"/>
              <a:gd name="connsiteY6" fmla="*/ 4074802 h 4074802"/>
              <a:gd name="connsiteX7" fmla="*/ 0 w 12192000"/>
              <a:gd name="connsiteY7" fmla="*/ 1585602 h 4074802"/>
              <a:gd name="connsiteX8" fmla="*/ 0 w 12192000"/>
              <a:gd name="connsiteY8" fmla="*/ 1064902 h 4074802"/>
              <a:gd name="connsiteX9" fmla="*/ 0 w 12192000"/>
              <a:gd name="connsiteY9" fmla="*/ 16345 h 4074802"/>
              <a:gd name="connsiteX10" fmla="*/ 244047 w 12192000"/>
              <a:gd name="connsiteY10" fmla="*/ 27486 h 4074802"/>
              <a:gd name="connsiteX11" fmla="*/ 1686840 w 12192000"/>
              <a:gd name="connsiteY11" fmla="*/ 173856 h 4074802"/>
              <a:gd name="connsiteX12" fmla="*/ 9172284 w 12192000"/>
              <a:gd name="connsiteY12" fmla="*/ 173856 h 4074802"/>
              <a:gd name="connsiteX13" fmla="*/ 11268532 w 12192000"/>
              <a:gd name="connsiteY13" fmla="*/ 106 h 407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4074802">
                <a:moveTo>
                  <a:pt x="11268532" y="106"/>
                </a:moveTo>
                <a:cubicBezTo>
                  <a:pt x="11570638" y="-964"/>
                  <a:pt x="11877794" y="6092"/>
                  <a:pt x="12185209" y="20416"/>
                </a:cubicBezTo>
                <a:lnTo>
                  <a:pt x="12192000" y="20811"/>
                </a:lnTo>
                <a:lnTo>
                  <a:pt x="12192000" y="1064902"/>
                </a:lnTo>
                <a:lnTo>
                  <a:pt x="12192000" y="1585602"/>
                </a:lnTo>
                <a:lnTo>
                  <a:pt x="12192000" y="4074802"/>
                </a:lnTo>
                <a:lnTo>
                  <a:pt x="0" y="4074802"/>
                </a:lnTo>
                <a:lnTo>
                  <a:pt x="0" y="1585602"/>
                </a:lnTo>
                <a:lnTo>
                  <a:pt x="0" y="1064902"/>
                </a:lnTo>
                <a:lnTo>
                  <a:pt x="0" y="16345"/>
                </a:lnTo>
                <a:lnTo>
                  <a:pt x="244047" y="27486"/>
                </a:lnTo>
                <a:cubicBezTo>
                  <a:pt x="678291" y="52375"/>
                  <a:pt x="1158360" y="99922"/>
                  <a:pt x="1686840" y="173856"/>
                </a:cubicBezTo>
                <a:cubicBezTo>
                  <a:pt x="5914682" y="765330"/>
                  <a:pt x="9172284" y="173856"/>
                  <a:pt x="9172284" y="173856"/>
                </a:cubicBezTo>
                <a:cubicBezTo>
                  <a:pt x="9789564" y="56236"/>
                  <a:pt x="10513267" y="2780"/>
                  <a:pt x="11268532" y="106"/>
                </a:cubicBezTo>
                <a:close/>
              </a:path>
            </a:pathLst>
          </a:custGeom>
          <a:gradFill>
            <a:gsLst>
              <a:gs pos="0">
                <a:srgbClr val="716CDC"/>
              </a:gs>
              <a:gs pos="100000">
                <a:srgbClr val="342792"/>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err="1">
              <a:ln>
                <a:noFill/>
              </a:ln>
              <a:solidFill>
                <a:srgbClr val="000000"/>
              </a:solidFill>
              <a:effectLst/>
              <a:uLnTx/>
              <a:uFillTx/>
              <a:latin typeface="Segoe UI"/>
              <a:ea typeface="+mn-ea"/>
              <a:cs typeface="+mn-cs"/>
            </a:endParaRPr>
          </a:p>
        </p:txBody>
      </p:sp>
      <p:sp>
        <p:nvSpPr>
          <p:cNvPr id="12" name="Title 1">
            <a:extLst>
              <a:ext uri="{FF2B5EF4-FFF2-40B4-BE49-F238E27FC236}">
                <a16:creationId xmlns:a16="http://schemas.microsoft.com/office/drawing/2014/main" id="{2C0136A2-8768-F9D2-A0E2-035565B02893}"/>
              </a:ext>
              <a:ext uri="{C183D7F6-B498-43B3-948B-1728B52AA6E4}">
                <adec:decorative xmlns:adec="http://schemas.microsoft.com/office/drawing/2017/decorative" val="0"/>
              </a:ext>
            </a:extLst>
          </p:cNvPr>
          <p:cNvSpPr>
            <a:spLocks noGrp="1"/>
          </p:cNvSpPr>
          <p:nvPr>
            <p:ph type="title"/>
          </p:nvPr>
        </p:nvSpPr>
        <p:spPr>
          <a:xfrm>
            <a:off x="460247" y="457200"/>
            <a:ext cx="11274552" cy="430887"/>
          </a:xfrm>
        </p:spPr>
        <p:txBody>
          <a:bodyPr/>
          <a:lstStyle/>
          <a:p>
            <a:r>
              <a:rPr lang="en-GB" dirty="0">
                <a:solidFill>
                  <a:schemeClr val="bg1"/>
                </a:solidFill>
              </a:rPr>
              <a:t>Authorisation / application management considerations</a:t>
            </a:r>
            <a:endParaRPr lang="en-GB" dirty="0">
              <a:solidFill>
                <a:schemeClr val="bg1"/>
              </a:solidFill>
              <a:latin typeface="Segoe UI Semilight" panose="020B0402040204020203" pitchFamily="34" charset="0"/>
              <a:cs typeface="Segoe UI Semilight" panose="020B0402040204020203" pitchFamily="34" charset="0"/>
            </a:endParaRPr>
          </a:p>
        </p:txBody>
      </p:sp>
      <p:grpSp>
        <p:nvGrpSpPr>
          <p:cNvPr id="229" name="Group 228" descr="Button to return to Main menu">
            <a:extLst>
              <a:ext uri="{FF2B5EF4-FFF2-40B4-BE49-F238E27FC236}">
                <a16:creationId xmlns:a16="http://schemas.microsoft.com/office/drawing/2014/main" id="{6B6E39B7-7A15-E9C9-BF39-555F298152AC}"/>
              </a:ext>
              <a:ext uri="{C183D7F6-B498-43B3-948B-1728B52AA6E4}">
                <adec:decorative xmlns:adec="http://schemas.microsoft.com/office/drawing/2017/decorative" val="0"/>
              </a:ext>
            </a:extLst>
          </p:cNvPr>
          <p:cNvGrpSpPr/>
          <p:nvPr/>
        </p:nvGrpSpPr>
        <p:grpSpPr>
          <a:xfrm>
            <a:off x="11410951" y="349395"/>
            <a:ext cx="323850" cy="325146"/>
            <a:chOff x="11410951" y="349395"/>
            <a:chExt cx="323850" cy="325146"/>
          </a:xfrm>
        </p:grpSpPr>
        <p:grpSp>
          <p:nvGrpSpPr>
            <p:cNvPr id="226" name="Group 225">
              <a:extLst>
                <a:ext uri="{FF2B5EF4-FFF2-40B4-BE49-F238E27FC236}">
                  <a16:creationId xmlns:a16="http://schemas.microsoft.com/office/drawing/2014/main" id="{173DC3F8-8304-6A7B-68F8-DAC4B4EE8D31}"/>
                </a:ext>
              </a:extLst>
            </p:cNvPr>
            <p:cNvGrpSpPr/>
            <p:nvPr/>
          </p:nvGrpSpPr>
          <p:grpSpPr>
            <a:xfrm>
              <a:off x="11410951" y="349395"/>
              <a:ext cx="323850" cy="325146"/>
              <a:chOff x="11410951" y="349395"/>
              <a:chExt cx="323850" cy="325146"/>
            </a:xfrm>
          </p:grpSpPr>
          <p:pic>
            <p:nvPicPr>
              <p:cNvPr id="215" name="Picture 214">
                <a:extLst>
                  <a:ext uri="{FF2B5EF4-FFF2-40B4-BE49-F238E27FC236}">
                    <a16:creationId xmlns:a16="http://schemas.microsoft.com/office/drawing/2014/main" id="{6F19A879-C4A2-85FE-5A67-AC100ECC91E6}"/>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1410951" y="349395"/>
                <a:ext cx="323850" cy="325146"/>
              </a:xfrm>
              <a:prstGeom prst="rect">
                <a:avLst/>
              </a:prstGeom>
              <a:effectLst>
                <a:outerShdw blurRad="266700" sx="102000" sy="102000" algn="ctr" rotWithShape="0">
                  <a:schemeClr val="accent1">
                    <a:alpha val="96000"/>
                  </a:schemeClr>
                </a:outerShdw>
              </a:effectLst>
            </p:spPr>
          </p:pic>
          <p:grpSp>
            <p:nvGrpSpPr>
              <p:cNvPr id="223" name="Group 222">
                <a:extLst>
                  <a:ext uri="{FF2B5EF4-FFF2-40B4-BE49-F238E27FC236}">
                    <a16:creationId xmlns:a16="http://schemas.microsoft.com/office/drawing/2014/main" id="{8CD48F24-4C5B-73A9-FB67-AF8CAF6DA02E}"/>
                  </a:ext>
                </a:extLst>
              </p:cNvPr>
              <p:cNvGrpSpPr/>
              <p:nvPr/>
            </p:nvGrpSpPr>
            <p:grpSpPr>
              <a:xfrm>
                <a:off x="11473093" y="418984"/>
                <a:ext cx="199566" cy="185968"/>
                <a:chOff x="3048008" y="590482"/>
                <a:chExt cx="6096368" cy="5680984"/>
              </a:xfrm>
              <a:solidFill>
                <a:schemeClr val="tx2"/>
              </a:solidFill>
            </p:grpSpPr>
            <p:sp>
              <p:nvSpPr>
                <p:cNvPr id="221" name="Freeform: Shape 220">
                  <a:extLst>
                    <a:ext uri="{FF2B5EF4-FFF2-40B4-BE49-F238E27FC236}">
                      <a16:creationId xmlns:a16="http://schemas.microsoft.com/office/drawing/2014/main" id="{E4B7B36A-4201-498C-44A2-226427AD53A3}"/>
                    </a:ext>
                  </a:extLst>
                </p:cNvPr>
                <p:cNvSpPr/>
                <p:nvPr/>
              </p:nvSpPr>
              <p:spPr>
                <a:xfrm>
                  <a:off x="3893247" y="1953303"/>
                  <a:ext cx="4407014" cy="4318163"/>
                </a:xfrm>
                <a:custGeom>
                  <a:avLst/>
                  <a:gdLst>
                    <a:gd name="connsiteX0" fmla="*/ 4405505 w 4407014"/>
                    <a:gd name="connsiteY0" fmla="*/ 2970836 h 4318163"/>
                    <a:gd name="connsiteX1" fmla="*/ 4406743 w 4407014"/>
                    <a:gd name="connsiteY1" fmla="*/ 3661494 h 4318163"/>
                    <a:gd name="connsiteX2" fmla="*/ 3752756 w 4407014"/>
                    <a:gd name="connsiteY2" fmla="*/ 4318052 h 4318163"/>
                    <a:gd name="connsiteX3" fmla="*/ 2824164 w 4407014"/>
                    <a:gd name="connsiteY3" fmla="*/ 4317862 h 4318163"/>
                    <a:gd name="connsiteX4" fmla="*/ 2771110 w 4407014"/>
                    <a:gd name="connsiteY4" fmla="*/ 4264236 h 4318163"/>
                    <a:gd name="connsiteX5" fmla="*/ 2773015 w 4407014"/>
                    <a:gd name="connsiteY5" fmla="*/ 2816055 h 4318163"/>
                    <a:gd name="connsiteX6" fmla="*/ 2714245 w 4407014"/>
                    <a:gd name="connsiteY6" fmla="*/ 2757762 h 4318163"/>
                    <a:gd name="connsiteX7" fmla="*/ 1690403 w 4407014"/>
                    <a:gd name="connsiteY7" fmla="*/ 2757762 h 4318163"/>
                    <a:gd name="connsiteX8" fmla="*/ 1632682 w 4407014"/>
                    <a:gd name="connsiteY8" fmla="*/ 2817007 h 4318163"/>
                    <a:gd name="connsiteX9" fmla="*/ 1634682 w 4407014"/>
                    <a:gd name="connsiteY9" fmla="*/ 4260426 h 4318163"/>
                    <a:gd name="connsiteX10" fmla="*/ 1576008 w 4407014"/>
                    <a:gd name="connsiteY10" fmla="*/ 4318052 h 4318163"/>
                    <a:gd name="connsiteX11" fmla="*/ 642653 w 4407014"/>
                    <a:gd name="connsiteY11" fmla="*/ 4316624 h 4318163"/>
                    <a:gd name="connsiteX12" fmla="*/ 18480 w 4407014"/>
                    <a:gd name="connsiteY12" fmla="*/ 3835135 h 4318163"/>
                    <a:gd name="connsiteX13" fmla="*/ 1335 w 4407014"/>
                    <a:gd name="connsiteY13" fmla="*/ 3670257 h 4318163"/>
                    <a:gd name="connsiteX14" fmla="*/ 1 w 4407014"/>
                    <a:gd name="connsiteY14" fmla="*/ 2226838 h 4318163"/>
                    <a:gd name="connsiteX15" fmla="*/ 67057 w 4407014"/>
                    <a:gd name="connsiteY15" fmla="*/ 2065771 h 4318163"/>
                    <a:gd name="connsiteX16" fmla="*/ 2067879 w 4407014"/>
                    <a:gd name="connsiteY16" fmla="*/ 65616 h 4318163"/>
                    <a:gd name="connsiteX17" fmla="*/ 2339056 w 4407014"/>
                    <a:gd name="connsiteY17" fmla="*/ 66187 h 4318163"/>
                    <a:gd name="connsiteX18" fmla="*/ 4339877 w 4407014"/>
                    <a:gd name="connsiteY18" fmla="*/ 2066437 h 4318163"/>
                    <a:gd name="connsiteX19" fmla="*/ 4406362 w 4407014"/>
                    <a:gd name="connsiteY19" fmla="*/ 2227886 h 4318163"/>
                    <a:gd name="connsiteX20" fmla="*/ 4405695 w 4407014"/>
                    <a:gd name="connsiteY20" fmla="*/ 2971027 h 431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07014" h="4318163">
                      <a:moveTo>
                        <a:pt x="4405505" y="2970836"/>
                      </a:moveTo>
                      <a:cubicBezTo>
                        <a:pt x="4405505" y="3201055"/>
                        <a:pt x="4400075" y="3431465"/>
                        <a:pt x="4406743" y="3661494"/>
                      </a:cubicBezTo>
                      <a:cubicBezTo>
                        <a:pt x="4417316" y="4024873"/>
                        <a:pt x="4118230" y="4324815"/>
                        <a:pt x="3752756" y="4318052"/>
                      </a:cubicBezTo>
                      <a:cubicBezTo>
                        <a:pt x="3443289" y="4312337"/>
                        <a:pt x="3133726" y="4316052"/>
                        <a:pt x="2824164" y="4317862"/>
                      </a:cubicBezTo>
                      <a:cubicBezTo>
                        <a:pt x="2781778" y="4318147"/>
                        <a:pt x="2771014" y="4305765"/>
                        <a:pt x="2771110" y="4264236"/>
                      </a:cubicBezTo>
                      <a:cubicBezTo>
                        <a:pt x="2772538" y="3781509"/>
                        <a:pt x="2771395" y="3298782"/>
                        <a:pt x="2773015" y="2816055"/>
                      </a:cubicBezTo>
                      <a:cubicBezTo>
                        <a:pt x="2773205" y="2769573"/>
                        <a:pt x="2759775" y="2757476"/>
                        <a:pt x="2714245" y="2757762"/>
                      </a:cubicBezTo>
                      <a:cubicBezTo>
                        <a:pt x="2372965" y="2759572"/>
                        <a:pt x="2031684" y="2759572"/>
                        <a:pt x="1690403" y="2757762"/>
                      </a:cubicBezTo>
                      <a:cubicBezTo>
                        <a:pt x="1643731" y="2757476"/>
                        <a:pt x="1632491" y="2771764"/>
                        <a:pt x="1632682" y="2817007"/>
                      </a:cubicBezTo>
                      <a:cubicBezTo>
                        <a:pt x="1634301" y="3298115"/>
                        <a:pt x="1633063" y="3779318"/>
                        <a:pt x="1634682" y="4260426"/>
                      </a:cubicBezTo>
                      <a:cubicBezTo>
                        <a:pt x="1634872" y="4306908"/>
                        <a:pt x="1621156" y="4318338"/>
                        <a:pt x="1576008" y="4318052"/>
                      </a:cubicBezTo>
                      <a:cubicBezTo>
                        <a:pt x="1264921" y="4316147"/>
                        <a:pt x="953739" y="4318338"/>
                        <a:pt x="642653" y="4316624"/>
                      </a:cubicBezTo>
                      <a:cubicBezTo>
                        <a:pt x="337377" y="4314909"/>
                        <a:pt x="90013" y="4124314"/>
                        <a:pt x="18480" y="3835135"/>
                      </a:cubicBezTo>
                      <a:cubicBezTo>
                        <a:pt x="5335" y="3781985"/>
                        <a:pt x="1430" y="3725311"/>
                        <a:pt x="1335" y="3670257"/>
                      </a:cubicBezTo>
                      <a:cubicBezTo>
                        <a:pt x="97" y="3189149"/>
                        <a:pt x="1144" y="2707946"/>
                        <a:pt x="1" y="2226838"/>
                      </a:cubicBezTo>
                      <a:cubicBezTo>
                        <a:pt x="-189" y="2161973"/>
                        <a:pt x="21623" y="2111110"/>
                        <a:pt x="67057" y="2065771"/>
                      </a:cubicBezTo>
                      <a:cubicBezTo>
                        <a:pt x="734284" y="1399401"/>
                        <a:pt x="1400843" y="732270"/>
                        <a:pt x="2067879" y="65616"/>
                      </a:cubicBezTo>
                      <a:cubicBezTo>
                        <a:pt x="2155699" y="-22110"/>
                        <a:pt x="2250949" y="-21824"/>
                        <a:pt x="2339056" y="66187"/>
                      </a:cubicBezTo>
                      <a:cubicBezTo>
                        <a:pt x="3006091" y="732842"/>
                        <a:pt x="3672651" y="1399878"/>
                        <a:pt x="4339877" y="2066437"/>
                      </a:cubicBezTo>
                      <a:cubicBezTo>
                        <a:pt x="4385312" y="2111776"/>
                        <a:pt x="4406838" y="2163021"/>
                        <a:pt x="4406362" y="2227886"/>
                      </a:cubicBezTo>
                      <a:cubicBezTo>
                        <a:pt x="4404647" y="2475631"/>
                        <a:pt x="4405695" y="2723281"/>
                        <a:pt x="4405695" y="2971027"/>
                      </a:cubicBez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22" name="Freeform: Shape 221">
                  <a:extLst>
                    <a:ext uri="{FF2B5EF4-FFF2-40B4-BE49-F238E27FC236}">
                      <a16:creationId xmlns:a16="http://schemas.microsoft.com/office/drawing/2014/main" id="{6BD757C2-54D9-FFEA-80E0-B21BD38B3EF2}"/>
                    </a:ext>
                  </a:extLst>
                </p:cNvPr>
                <p:cNvSpPr/>
                <p:nvPr/>
              </p:nvSpPr>
              <p:spPr>
                <a:xfrm>
                  <a:off x="3048008" y="590482"/>
                  <a:ext cx="6096368" cy="3164843"/>
                </a:xfrm>
                <a:custGeom>
                  <a:avLst/>
                  <a:gdLst>
                    <a:gd name="connsiteX0" fmla="*/ 4371204 w 6096368"/>
                    <a:gd name="connsiteY0" fmla="*/ 937804 h 3164843"/>
                    <a:gd name="connsiteX1" fmla="*/ 4371490 w 6096368"/>
                    <a:gd name="connsiteY1" fmla="*/ 583569 h 3164843"/>
                    <a:gd name="connsiteX2" fmla="*/ 4619140 w 6096368"/>
                    <a:gd name="connsiteY2" fmla="*/ 242765 h 3164843"/>
                    <a:gd name="connsiteX3" fmla="*/ 5060910 w 6096368"/>
                    <a:gd name="connsiteY3" fmla="*/ 506322 h 3164843"/>
                    <a:gd name="connsiteX4" fmla="*/ 5069863 w 6096368"/>
                    <a:gd name="connsiteY4" fmla="*/ 615192 h 3164843"/>
                    <a:gd name="connsiteX5" fmla="*/ 5069292 w 6096368"/>
                    <a:gd name="connsiteY5" fmla="*/ 1582361 h 3164843"/>
                    <a:gd name="connsiteX6" fmla="*/ 5112059 w 6096368"/>
                    <a:gd name="connsiteY6" fmla="*/ 1686374 h 3164843"/>
                    <a:gd name="connsiteX7" fmla="*/ 5978072 w 6096368"/>
                    <a:gd name="connsiteY7" fmla="*/ 2551339 h 3164843"/>
                    <a:gd name="connsiteX8" fmla="*/ 6051700 w 6096368"/>
                    <a:gd name="connsiteY8" fmla="*/ 2981488 h 3164843"/>
                    <a:gd name="connsiteX9" fmla="*/ 5533540 w 6096368"/>
                    <a:gd name="connsiteY9" fmla="*/ 3087311 h 3164843"/>
                    <a:gd name="connsiteX10" fmla="*/ 5203118 w 6096368"/>
                    <a:gd name="connsiteY10" fmla="*/ 2764890 h 3164843"/>
                    <a:gd name="connsiteX11" fmla="*/ 3206106 w 6096368"/>
                    <a:gd name="connsiteY11" fmla="*/ 767783 h 3164843"/>
                    <a:gd name="connsiteX12" fmla="*/ 2887781 w 6096368"/>
                    <a:gd name="connsiteY12" fmla="*/ 770164 h 3164843"/>
                    <a:gd name="connsiteX13" fmla="*/ 614544 w 6096368"/>
                    <a:gd name="connsiteY13" fmla="*/ 3043305 h 3164843"/>
                    <a:gd name="connsiteX14" fmla="*/ 197825 w 6096368"/>
                    <a:gd name="connsiteY14" fmla="*/ 3127792 h 3164843"/>
                    <a:gd name="connsiteX15" fmla="*/ 113910 w 6096368"/>
                    <a:gd name="connsiteY15" fmla="*/ 2555911 h 3164843"/>
                    <a:gd name="connsiteX16" fmla="*/ 1450553 w 6096368"/>
                    <a:gd name="connsiteY16" fmla="*/ 1218696 h 3164843"/>
                    <a:gd name="connsiteX17" fmla="*/ 2382956 w 6096368"/>
                    <a:gd name="connsiteY17" fmla="*/ 285437 h 3164843"/>
                    <a:gd name="connsiteX18" fmla="*/ 3521288 w 6096368"/>
                    <a:gd name="connsiteY18" fmla="*/ 134466 h 3164843"/>
                    <a:gd name="connsiteX19" fmla="*/ 3808372 w 6096368"/>
                    <a:gd name="connsiteY19" fmla="*/ 382211 h 3164843"/>
                    <a:gd name="connsiteX20" fmla="*/ 4337772 w 6096368"/>
                    <a:gd name="connsiteY20" fmla="*/ 910182 h 3164843"/>
                    <a:gd name="connsiteX21" fmla="*/ 4371204 w 6096368"/>
                    <a:gd name="connsiteY21" fmla="*/ 937709 h 3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96368" h="3164843">
                      <a:moveTo>
                        <a:pt x="4371204" y="937804"/>
                      </a:moveTo>
                      <a:cubicBezTo>
                        <a:pt x="4371204" y="811884"/>
                        <a:pt x="4369871" y="697774"/>
                        <a:pt x="4371490" y="583569"/>
                      </a:cubicBezTo>
                      <a:cubicBezTo>
                        <a:pt x="4373871" y="418311"/>
                        <a:pt x="4467312" y="291152"/>
                        <a:pt x="4619140" y="242765"/>
                      </a:cubicBezTo>
                      <a:cubicBezTo>
                        <a:pt x="4812974" y="181043"/>
                        <a:pt x="5023381" y="305916"/>
                        <a:pt x="5060910" y="506322"/>
                      </a:cubicBezTo>
                      <a:cubicBezTo>
                        <a:pt x="5067577" y="541945"/>
                        <a:pt x="5069863" y="578902"/>
                        <a:pt x="5069863" y="615192"/>
                      </a:cubicBezTo>
                      <a:cubicBezTo>
                        <a:pt x="5070530" y="937614"/>
                        <a:pt x="5071006" y="1259940"/>
                        <a:pt x="5069292" y="1582361"/>
                      </a:cubicBezTo>
                      <a:cubicBezTo>
                        <a:pt x="5069101" y="1625604"/>
                        <a:pt x="5081483" y="1655989"/>
                        <a:pt x="5112059" y="1686374"/>
                      </a:cubicBezTo>
                      <a:cubicBezTo>
                        <a:pt x="5401524" y="1973838"/>
                        <a:pt x="5689750" y="2262732"/>
                        <a:pt x="5978072" y="2551339"/>
                      </a:cubicBezTo>
                      <a:cubicBezTo>
                        <a:pt x="6104373" y="2677736"/>
                        <a:pt x="6130567" y="2832136"/>
                        <a:pt x="6051700" y="2981488"/>
                      </a:cubicBezTo>
                      <a:cubicBezTo>
                        <a:pt x="5952069" y="3170083"/>
                        <a:pt x="5695751" y="3226757"/>
                        <a:pt x="5533540" y="3087311"/>
                      </a:cubicBezTo>
                      <a:cubicBezTo>
                        <a:pt x="5417049" y="2987203"/>
                        <a:pt x="5311989" y="2873665"/>
                        <a:pt x="5203118" y="2764890"/>
                      </a:cubicBezTo>
                      <a:cubicBezTo>
                        <a:pt x="4537225" y="2099378"/>
                        <a:pt x="3871808" y="1433390"/>
                        <a:pt x="3206106" y="767783"/>
                      </a:cubicBezTo>
                      <a:cubicBezTo>
                        <a:pt x="3106665" y="668342"/>
                        <a:pt x="2988650" y="669294"/>
                        <a:pt x="2887781" y="770164"/>
                      </a:cubicBezTo>
                      <a:cubicBezTo>
                        <a:pt x="2129972" y="1527783"/>
                        <a:pt x="1372258" y="2285592"/>
                        <a:pt x="614544" y="3043305"/>
                      </a:cubicBezTo>
                      <a:cubicBezTo>
                        <a:pt x="490814" y="3167035"/>
                        <a:pt x="340700" y="3197325"/>
                        <a:pt x="197825" y="3127792"/>
                      </a:cubicBezTo>
                      <a:cubicBezTo>
                        <a:pt x="-25822" y="3019017"/>
                        <a:pt x="-68303" y="2738696"/>
                        <a:pt x="113910" y="2555911"/>
                      </a:cubicBezTo>
                      <a:cubicBezTo>
                        <a:pt x="558728" y="2109379"/>
                        <a:pt x="1004974" y="1664371"/>
                        <a:pt x="1450553" y="1218696"/>
                      </a:cubicBezTo>
                      <a:cubicBezTo>
                        <a:pt x="1761449" y="907705"/>
                        <a:pt x="2073107" y="597381"/>
                        <a:pt x="2382956" y="285437"/>
                      </a:cubicBezTo>
                      <a:cubicBezTo>
                        <a:pt x="2692232" y="-25935"/>
                        <a:pt x="3146194" y="-92229"/>
                        <a:pt x="3521288" y="134466"/>
                      </a:cubicBezTo>
                      <a:cubicBezTo>
                        <a:pt x="3627969" y="198950"/>
                        <a:pt x="3717599" y="294200"/>
                        <a:pt x="3808372" y="382211"/>
                      </a:cubicBezTo>
                      <a:cubicBezTo>
                        <a:pt x="3987251" y="555661"/>
                        <a:pt x="4161464" y="734064"/>
                        <a:pt x="4337772" y="910182"/>
                      </a:cubicBezTo>
                      <a:cubicBezTo>
                        <a:pt x="4345201" y="917611"/>
                        <a:pt x="4353964" y="923707"/>
                        <a:pt x="4371204" y="937709"/>
                      </a:cubicBez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sp>
          <p:nvSpPr>
            <p:cNvPr id="228" name="Oval 227">
              <a:hlinkClick r:id="" action="ppaction://noaction"/>
              <a:extLst>
                <a:ext uri="{FF2B5EF4-FFF2-40B4-BE49-F238E27FC236}">
                  <a16:creationId xmlns:a16="http://schemas.microsoft.com/office/drawing/2014/main" id="{E7E3C160-EED4-4735-DFC0-F82C3CF9C2F7}"/>
                </a:ext>
              </a:extLst>
            </p:cNvPr>
            <p:cNvSpPr>
              <a:spLocks/>
            </p:cNvSpPr>
            <p:nvPr/>
          </p:nvSpPr>
          <p:spPr bwMode="auto">
            <a:xfrm>
              <a:off x="11410951" y="349395"/>
              <a:ext cx="323850" cy="325146"/>
            </a:xfrm>
            <a:prstGeom prst="ellipse">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3" name="Group 2">
            <a:extLst>
              <a:ext uri="{FF2B5EF4-FFF2-40B4-BE49-F238E27FC236}">
                <a16:creationId xmlns:a16="http://schemas.microsoft.com/office/drawing/2014/main" id="{810A4A47-DB2A-5D3D-ADA1-87104670F5F7}"/>
              </a:ext>
              <a:ext uri="{C183D7F6-B498-43B3-948B-1728B52AA6E4}">
                <adec:decorative xmlns:adec="http://schemas.microsoft.com/office/drawing/2017/decorative" val="1"/>
              </a:ext>
            </a:extLst>
          </p:cNvPr>
          <p:cNvGrpSpPr/>
          <p:nvPr/>
        </p:nvGrpSpPr>
        <p:grpSpPr>
          <a:xfrm>
            <a:off x="1327425" y="5251733"/>
            <a:ext cx="1518515" cy="459492"/>
            <a:chOff x="7812883" y="3938485"/>
            <a:chExt cx="1518515" cy="459492"/>
          </a:xfrm>
        </p:grpSpPr>
        <p:grpSp>
          <p:nvGrpSpPr>
            <p:cNvPr id="6" name="Group 5">
              <a:extLst>
                <a:ext uri="{FF2B5EF4-FFF2-40B4-BE49-F238E27FC236}">
                  <a16:creationId xmlns:a16="http://schemas.microsoft.com/office/drawing/2014/main" id="{4B8026EB-BE56-8E71-C240-E35A1F97C309}"/>
                </a:ext>
              </a:extLst>
            </p:cNvPr>
            <p:cNvGrpSpPr/>
            <p:nvPr/>
          </p:nvGrpSpPr>
          <p:grpSpPr>
            <a:xfrm>
              <a:off x="7812883" y="3938485"/>
              <a:ext cx="1518515" cy="459492"/>
              <a:chOff x="6683673" y="5010390"/>
              <a:chExt cx="1518515" cy="459492"/>
            </a:xfrm>
          </p:grpSpPr>
          <p:sp>
            <p:nvSpPr>
              <p:cNvPr id="13" name="!!BOX5">
                <a:extLst>
                  <a:ext uri="{FF2B5EF4-FFF2-40B4-BE49-F238E27FC236}">
                    <a16:creationId xmlns:a16="http://schemas.microsoft.com/office/drawing/2014/main" id="{F9D5A17C-E61B-C405-32A6-07BF477A7B8A}"/>
                  </a:ext>
                </a:extLst>
              </p:cNvPr>
              <p:cNvSpPr>
                <a:spLocks/>
              </p:cNvSpPr>
              <p:nvPr/>
            </p:nvSpPr>
            <p:spPr bwMode="auto">
              <a:xfrm>
                <a:off x="6683674" y="5010390"/>
                <a:ext cx="1518514" cy="459492"/>
              </a:xfrm>
              <a:prstGeom prst="roundRect">
                <a:avLst>
                  <a:gd name="adj" fmla="val 50000"/>
                </a:avLst>
              </a:prstGeom>
              <a:gradFill>
                <a:gsLst>
                  <a:gs pos="50000">
                    <a:srgbClr val="94E19A"/>
                  </a:gs>
                  <a:gs pos="0">
                    <a:srgbClr val="AEF23D"/>
                  </a:gs>
                  <a:gs pos="100000">
                    <a:srgbClr val="79CFFC"/>
                  </a:gs>
                </a:gsLst>
                <a:lin ang="2700000" scaled="1"/>
              </a:gradFill>
              <a:ln w="376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1100"/>
              </a:p>
            </p:txBody>
          </p:sp>
          <p:sp>
            <p:nvSpPr>
              <p:cNvPr id="27" name="Rectangle 26" descr="Button to learn more about frontline pinned app on web">
                <a:extLst>
                  <a:ext uri="{FF2B5EF4-FFF2-40B4-BE49-F238E27FC236}">
                    <a16:creationId xmlns:a16="http://schemas.microsoft.com/office/drawing/2014/main" id="{AA3D76A5-63FA-3BF1-93F4-3DB793F6BA21}"/>
                  </a:ext>
                </a:extLst>
              </p:cNvPr>
              <p:cNvSpPr/>
              <p:nvPr/>
            </p:nvSpPr>
            <p:spPr bwMode="auto">
              <a:xfrm>
                <a:off x="6683673" y="5070859"/>
                <a:ext cx="1195881" cy="33855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100">
                    <a:solidFill>
                      <a:schemeClr val="tx1"/>
                    </a:solidFill>
                    <a:latin typeface="+mj-lt"/>
                    <a:ea typeface="Segoe UI" pitchFamily="34" charset="0"/>
                    <a:cs typeface="Segoe UI" pitchFamily="34" charset="0"/>
                  </a:rPr>
                  <a:t>Frontline</a:t>
                </a:r>
                <a:br>
                  <a:rPr lang="en-GB" sz="1100">
                    <a:solidFill>
                      <a:schemeClr val="tx1"/>
                    </a:solidFill>
                    <a:latin typeface="+mj-lt"/>
                    <a:ea typeface="Segoe UI" pitchFamily="34" charset="0"/>
                    <a:cs typeface="Segoe UI" pitchFamily="34" charset="0"/>
                  </a:rPr>
                </a:br>
                <a:r>
                  <a:rPr lang="en-GB" sz="1100">
                    <a:solidFill>
                      <a:schemeClr val="tx1"/>
                    </a:solidFill>
                    <a:latin typeface="+mj-lt"/>
                    <a:ea typeface="Segoe UI" pitchFamily="34" charset="0"/>
                    <a:cs typeface="Segoe UI" pitchFamily="34" charset="0"/>
                  </a:rPr>
                  <a:t>pinned apps</a:t>
                </a:r>
              </a:p>
            </p:txBody>
          </p:sp>
        </p:grpSp>
        <p:grpSp>
          <p:nvGrpSpPr>
            <p:cNvPr id="7" name="Group 6">
              <a:extLst>
                <a:ext uri="{FF2B5EF4-FFF2-40B4-BE49-F238E27FC236}">
                  <a16:creationId xmlns:a16="http://schemas.microsoft.com/office/drawing/2014/main" id="{59855F12-DF0B-B9F9-60C6-AEBEA5582162}"/>
                </a:ext>
              </a:extLst>
            </p:cNvPr>
            <p:cNvGrpSpPr/>
            <p:nvPr/>
          </p:nvGrpSpPr>
          <p:grpSpPr>
            <a:xfrm>
              <a:off x="9008764" y="4052928"/>
              <a:ext cx="230609" cy="231532"/>
              <a:chOff x="8421005" y="4306066"/>
              <a:chExt cx="230609" cy="231532"/>
            </a:xfrm>
          </p:grpSpPr>
          <p:grpSp>
            <p:nvGrpSpPr>
              <p:cNvPr id="8" name="Group 7">
                <a:extLst>
                  <a:ext uri="{FF2B5EF4-FFF2-40B4-BE49-F238E27FC236}">
                    <a16:creationId xmlns:a16="http://schemas.microsoft.com/office/drawing/2014/main" id="{BCA48323-9052-8B6F-140F-B1CB04323BBA}"/>
                  </a:ext>
                </a:extLst>
              </p:cNvPr>
              <p:cNvGrpSpPr/>
              <p:nvPr/>
            </p:nvGrpSpPr>
            <p:grpSpPr>
              <a:xfrm>
                <a:off x="8421005" y="4306066"/>
                <a:ext cx="230609" cy="231532"/>
                <a:chOff x="1981803" y="5148625"/>
                <a:chExt cx="230609" cy="231532"/>
              </a:xfrm>
            </p:grpSpPr>
            <p:pic>
              <p:nvPicPr>
                <p:cNvPr id="10" name="Picture 9">
                  <a:extLst>
                    <a:ext uri="{FF2B5EF4-FFF2-40B4-BE49-F238E27FC236}">
                      <a16:creationId xmlns:a16="http://schemas.microsoft.com/office/drawing/2014/main" id="{124841F0-6170-03EB-F64C-DA8B7EBDFC5F}"/>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981803" y="5148625"/>
                  <a:ext cx="230609" cy="231532"/>
                </a:xfrm>
                <a:prstGeom prst="rect">
                  <a:avLst/>
                </a:prstGeom>
                <a:effectLst/>
              </p:spPr>
            </p:pic>
            <p:pic>
              <p:nvPicPr>
                <p:cNvPr id="11" name="Picture 10">
                  <a:extLst>
                    <a:ext uri="{FF2B5EF4-FFF2-40B4-BE49-F238E27FC236}">
                      <a16:creationId xmlns:a16="http://schemas.microsoft.com/office/drawing/2014/main" id="{C247041F-AA4E-5D1A-8D7F-9C962B3A54D1}"/>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9" name="Oval 8" descr="Button to learn more about frontline pinned app on web">
                <a:hlinkClick r:id="rId7"/>
                <a:extLst>
                  <a:ext uri="{FF2B5EF4-FFF2-40B4-BE49-F238E27FC236}">
                    <a16:creationId xmlns:a16="http://schemas.microsoft.com/office/drawing/2014/main" id="{7D3A1BD3-CE83-18C0-B65D-6DD8AFEC56A3}"/>
                  </a:ext>
                </a:extLst>
              </p:cNvPr>
              <p:cNvSpPr>
                <a:spLocks/>
              </p:cNvSpPr>
              <p:nvPr/>
            </p:nvSpPr>
            <p:spPr bwMode="auto">
              <a:xfrm>
                <a:off x="8421005" y="4306066"/>
                <a:ext cx="230609" cy="231532"/>
              </a:xfrm>
              <a:prstGeom prst="ellipse">
                <a:avLst/>
              </a:prstGeom>
              <a:solidFill>
                <a:schemeClr val="accent5">
                  <a:alpha val="0"/>
                </a:schemeClr>
              </a:solidFill>
              <a:ln>
                <a:noFill/>
                <a:headEnd type="none" w="med" len="med"/>
                <a:tailEnd type="none" w="med" len="med"/>
              </a:ln>
              <a:effectLst>
                <a:outerShdw blurRad="127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100" err="1">
                  <a:solidFill>
                    <a:srgbClr val="FFFFFF"/>
                  </a:solidFill>
                  <a:ea typeface="Segoe UI" pitchFamily="34" charset="0"/>
                  <a:cs typeface="Segoe UI" pitchFamily="34" charset="0"/>
                </a:endParaRPr>
              </a:p>
            </p:txBody>
          </p:sp>
        </p:grpSp>
      </p:grpSp>
      <p:grpSp>
        <p:nvGrpSpPr>
          <p:cNvPr id="219" name="Group 218">
            <a:extLst>
              <a:ext uri="{FF2B5EF4-FFF2-40B4-BE49-F238E27FC236}">
                <a16:creationId xmlns:a16="http://schemas.microsoft.com/office/drawing/2014/main" id="{EAA4958B-36B5-6E53-988D-51CB0133B5CE}"/>
              </a:ext>
              <a:ext uri="{C183D7F6-B498-43B3-948B-1728B52AA6E4}">
                <adec:decorative xmlns:adec="http://schemas.microsoft.com/office/drawing/2017/decorative" val="1"/>
              </a:ext>
            </a:extLst>
          </p:cNvPr>
          <p:cNvGrpSpPr/>
          <p:nvPr/>
        </p:nvGrpSpPr>
        <p:grpSpPr>
          <a:xfrm>
            <a:off x="3716165" y="5251733"/>
            <a:ext cx="1518515" cy="459492"/>
            <a:chOff x="7812883" y="3938485"/>
            <a:chExt cx="1518515" cy="459492"/>
          </a:xfrm>
        </p:grpSpPr>
        <p:grpSp>
          <p:nvGrpSpPr>
            <p:cNvPr id="220" name="Group 219">
              <a:extLst>
                <a:ext uri="{FF2B5EF4-FFF2-40B4-BE49-F238E27FC236}">
                  <a16:creationId xmlns:a16="http://schemas.microsoft.com/office/drawing/2014/main" id="{07CE2AC6-E1D0-EED0-2459-89C3DC95F2B8}"/>
                </a:ext>
              </a:extLst>
            </p:cNvPr>
            <p:cNvGrpSpPr/>
            <p:nvPr/>
          </p:nvGrpSpPr>
          <p:grpSpPr>
            <a:xfrm>
              <a:off x="7812883" y="3938485"/>
              <a:ext cx="1518515" cy="459492"/>
              <a:chOff x="6683673" y="5010390"/>
              <a:chExt cx="1518515" cy="459492"/>
            </a:xfrm>
          </p:grpSpPr>
          <p:sp>
            <p:nvSpPr>
              <p:cNvPr id="232" name="!!BOX5">
                <a:extLst>
                  <a:ext uri="{FF2B5EF4-FFF2-40B4-BE49-F238E27FC236}">
                    <a16:creationId xmlns:a16="http://schemas.microsoft.com/office/drawing/2014/main" id="{BAA8CA46-E059-886F-C612-62EA375D5F70}"/>
                  </a:ext>
                </a:extLst>
              </p:cNvPr>
              <p:cNvSpPr>
                <a:spLocks/>
              </p:cNvSpPr>
              <p:nvPr/>
            </p:nvSpPr>
            <p:spPr bwMode="auto">
              <a:xfrm>
                <a:off x="6683674" y="5010390"/>
                <a:ext cx="1518514" cy="459492"/>
              </a:xfrm>
              <a:prstGeom prst="roundRect">
                <a:avLst>
                  <a:gd name="adj" fmla="val 50000"/>
                </a:avLst>
              </a:prstGeom>
              <a:gradFill>
                <a:gsLst>
                  <a:gs pos="50000">
                    <a:srgbClr val="94E19A"/>
                  </a:gs>
                  <a:gs pos="0">
                    <a:srgbClr val="AEF23D"/>
                  </a:gs>
                  <a:gs pos="100000">
                    <a:srgbClr val="79CFFC"/>
                  </a:gs>
                </a:gsLst>
                <a:lin ang="2700000" scaled="1"/>
              </a:gradFill>
              <a:ln w="376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1100"/>
              </a:p>
            </p:txBody>
          </p:sp>
          <p:sp>
            <p:nvSpPr>
              <p:cNvPr id="233" name="Rectangle 232" descr="Button to learn more about Setup policy on apps on web">
                <a:extLst>
                  <a:ext uri="{FF2B5EF4-FFF2-40B4-BE49-F238E27FC236}">
                    <a16:creationId xmlns:a16="http://schemas.microsoft.com/office/drawing/2014/main" id="{C00A3E8E-26BE-FDB0-AA88-1B28E99134E4}"/>
                  </a:ext>
                </a:extLst>
              </p:cNvPr>
              <p:cNvSpPr/>
              <p:nvPr/>
            </p:nvSpPr>
            <p:spPr bwMode="auto">
              <a:xfrm>
                <a:off x="6683673" y="5070859"/>
                <a:ext cx="1195881" cy="33855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100">
                    <a:solidFill>
                      <a:schemeClr val="tx1"/>
                    </a:solidFill>
                    <a:latin typeface="+mj-lt"/>
                    <a:ea typeface="Segoe UI" pitchFamily="34" charset="0"/>
                    <a:cs typeface="Segoe UI" pitchFamily="34" charset="0"/>
                  </a:rPr>
                  <a:t>Setup policy</a:t>
                </a:r>
                <a:br>
                  <a:rPr lang="en-GB" sz="1100">
                    <a:solidFill>
                      <a:schemeClr val="tx1"/>
                    </a:solidFill>
                    <a:latin typeface="+mj-lt"/>
                    <a:ea typeface="Segoe UI" pitchFamily="34" charset="0"/>
                    <a:cs typeface="Segoe UI" pitchFamily="34" charset="0"/>
                  </a:rPr>
                </a:br>
                <a:r>
                  <a:rPr lang="en-GB" sz="1100">
                    <a:solidFill>
                      <a:schemeClr val="tx1"/>
                    </a:solidFill>
                    <a:latin typeface="+mj-lt"/>
                    <a:ea typeface="Segoe UI" pitchFamily="34" charset="0"/>
                    <a:cs typeface="Segoe UI" pitchFamily="34" charset="0"/>
                  </a:rPr>
                  <a:t>for apps</a:t>
                </a:r>
              </a:p>
            </p:txBody>
          </p:sp>
        </p:grpSp>
        <p:grpSp>
          <p:nvGrpSpPr>
            <p:cNvPr id="224" name="Group 223">
              <a:extLst>
                <a:ext uri="{FF2B5EF4-FFF2-40B4-BE49-F238E27FC236}">
                  <a16:creationId xmlns:a16="http://schemas.microsoft.com/office/drawing/2014/main" id="{FA569328-1D3A-F9F1-AD0B-E3EA10C12A7C}"/>
                </a:ext>
              </a:extLst>
            </p:cNvPr>
            <p:cNvGrpSpPr/>
            <p:nvPr/>
          </p:nvGrpSpPr>
          <p:grpSpPr>
            <a:xfrm>
              <a:off x="9008764" y="4052928"/>
              <a:ext cx="230609" cy="231532"/>
              <a:chOff x="8421005" y="4306066"/>
              <a:chExt cx="230609" cy="231532"/>
            </a:xfrm>
          </p:grpSpPr>
          <p:grpSp>
            <p:nvGrpSpPr>
              <p:cNvPr id="225" name="Group 224">
                <a:extLst>
                  <a:ext uri="{FF2B5EF4-FFF2-40B4-BE49-F238E27FC236}">
                    <a16:creationId xmlns:a16="http://schemas.microsoft.com/office/drawing/2014/main" id="{626018A5-9207-04AF-17FA-BE31EE6A0488}"/>
                  </a:ext>
                </a:extLst>
              </p:cNvPr>
              <p:cNvGrpSpPr/>
              <p:nvPr/>
            </p:nvGrpSpPr>
            <p:grpSpPr>
              <a:xfrm>
                <a:off x="8421005" y="4306066"/>
                <a:ext cx="230609" cy="231532"/>
                <a:chOff x="1981803" y="5148625"/>
                <a:chExt cx="230609" cy="231532"/>
              </a:xfrm>
            </p:grpSpPr>
            <p:pic>
              <p:nvPicPr>
                <p:cNvPr id="230" name="Picture 229">
                  <a:extLst>
                    <a:ext uri="{FF2B5EF4-FFF2-40B4-BE49-F238E27FC236}">
                      <a16:creationId xmlns:a16="http://schemas.microsoft.com/office/drawing/2014/main" id="{6094B622-269C-4FB5-EA0C-214D36AD0D19}"/>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981803" y="5148625"/>
                  <a:ext cx="230609" cy="231532"/>
                </a:xfrm>
                <a:prstGeom prst="rect">
                  <a:avLst/>
                </a:prstGeom>
                <a:effectLst/>
              </p:spPr>
            </p:pic>
            <p:pic>
              <p:nvPicPr>
                <p:cNvPr id="231" name="Picture 230">
                  <a:extLst>
                    <a:ext uri="{FF2B5EF4-FFF2-40B4-BE49-F238E27FC236}">
                      <a16:creationId xmlns:a16="http://schemas.microsoft.com/office/drawing/2014/main" id="{71907C21-94C5-5129-3F73-EDFC819903DD}"/>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227" name="Oval 226" descr="Button to learn more about Setup policy on apps on web">
                <a:hlinkClick r:id="rId8"/>
                <a:extLst>
                  <a:ext uri="{FF2B5EF4-FFF2-40B4-BE49-F238E27FC236}">
                    <a16:creationId xmlns:a16="http://schemas.microsoft.com/office/drawing/2014/main" id="{614230D1-0A3D-AE10-4B54-9EFE1B2196BF}"/>
                  </a:ext>
                </a:extLst>
              </p:cNvPr>
              <p:cNvSpPr>
                <a:spLocks/>
              </p:cNvSpPr>
              <p:nvPr/>
            </p:nvSpPr>
            <p:spPr bwMode="auto">
              <a:xfrm>
                <a:off x="8421005" y="4306066"/>
                <a:ext cx="230609" cy="231532"/>
              </a:xfrm>
              <a:prstGeom prst="ellipse">
                <a:avLst/>
              </a:prstGeom>
              <a:solidFill>
                <a:schemeClr val="accent5">
                  <a:alpha val="0"/>
                </a:schemeClr>
              </a:solidFill>
              <a:ln>
                <a:noFill/>
                <a:headEnd type="none" w="med" len="med"/>
                <a:tailEnd type="none" w="med" len="med"/>
              </a:ln>
              <a:effectLst>
                <a:outerShdw blurRad="127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100" err="1">
                  <a:solidFill>
                    <a:srgbClr val="FFFFFF"/>
                  </a:solidFill>
                  <a:ea typeface="Segoe UI" pitchFamily="34" charset="0"/>
                  <a:cs typeface="Segoe UI" pitchFamily="34" charset="0"/>
                </a:endParaRPr>
              </a:p>
            </p:txBody>
          </p:sp>
        </p:grpSp>
      </p:grpSp>
      <p:grpSp>
        <p:nvGrpSpPr>
          <p:cNvPr id="234" name="Group 233">
            <a:extLst>
              <a:ext uri="{FF2B5EF4-FFF2-40B4-BE49-F238E27FC236}">
                <a16:creationId xmlns:a16="http://schemas.microsoft.com/office/drawing/2014/main" id="{737CBE77-9B71-0316-639D-92FD5EBE8EA9}"/>
              </a:ext>
              <a:ext uri="{C183D7F6-B498-43B3-948B-1728B52AA6E4}">
                <adec:decorative xmlns:adec="http://schemas.microsoft.com/office/drawing/2017/decorative" val="1"/>
              </a:ext>
            </a:extLst>
          </p:cNvPr>
          <p:cNvGrpSpPr/>
          <p:nvPr/>
        </p:nvGrpSpPr>
        <p:grpSpPr>
          <a:xfrm>
            <a:off x="6104905" y="5251733"/>
            <a:ext cx="1518515" cy="459492"/>
            <a:chOff x="7812883" y="3938485"/>
            <a:chExt cx="1518515" cy="459492"/>
          </a:xfrm>
        </p:grpSpPr>
        <p:grpSp>
          <p:nvGrpSpPr>
            <p:cNvPr id="235" name="Group 234">
              <a:extLst>
                <a:ext uri="{FF2B5EF4-FFF2-40B4-BE49-F238E27FC236}">
                  <a16:creationId xmlns:a16="http://schemas.microsoft.com/office/drawing/2014/main" id="{FAC88A0D-B277-3489-B6C0-076891C36840}"/>
                </a:ext>
              </a:extLst>
            </p:cNvPr>
            <p:cNvGrpSpPr/>
            <p:nvPr/>
          </p:nvGrpSpPr>
          <p:grpSpPr>
            <a:xfrm>
              <a:off x="7812883" y="3938485"/>
              <a:ext cx="1518515" cy="459492"/>
              <a:chOff x="6683673" y="5010390"/>
              <a:chExt cx="1518515" cy="459492"/>
            </a:xfrm>
          </p:grpSpPr>
          <p:sp>
            <p:nvSpPr>
              <p:cNvPr id="241" name="!!BOX5">
                <a:extLst>
                  <a:ext uri="{FF2B5EF4-FFF2-40B4-BE49-F238E27FC236}">
                    <a16:creationId xmlns:a16="http://schemas.microsoft.com/office/drawing/2014/main" id="{C379EFD8-C664-2AE7-C606-678EA550E3CD}"/>
                  </a:ext>
                </a:extLst>
              </p:cNvPr>
              <p:cNvSpPr>
                <a:spLocks/>
              </p:cNvSpPr>
              <p:nvPr/>
            </p:nvSpPr>
            <p:spPr bwMode="auto">
              <a:xfrm>
                <a:off x="6683674" y="5010390"/>
                <a:ext cx="1518514" cy="459492"/>
              </a:xfrm>
              <a:prstGeom prst="roundRect">
                <a:avLst>
                  <a:gd name="adj" fmla="val 50000"/>
                </a:avLst>
              </a:prstGeom>
              <a:gradFill>
                <a:gsLst>
                  <a:gs pos="50000">
                    <a:srgbClr val="94E19A"/>
                  </a:gs>
                  <a:gs pos="0">
                    <a:srgbClr val="AEF23D"/>
                  </a:gs>
                  <a:gs pos="100000">
                    <a:srgbClr val="79CFFC"/>
                  </a:gs>
                </a:gsLst>
                <a:lin ang="2700000" scaled="1"/>
              </a:gradFill>
              <a:ln w="376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1100"/>
              </a:p>
            </p:txBody>
          </p:sp>
          <p:sp>
            <p:nvSpPr>
              <p:cNvPr id="242" name="Rectangle 241" descr="Button to learn more about pinning apps on web">
                <a:extLst>
                  <a:ext uri="{FF2B5EF4-FFF2-40B4-BE49-F238E27FC236}">
                    <a16:creationId xmlns:a16="http://schemas.microsoft.com/office/drawing/2014/main" id="{8B915466-C3D8-AE91-3785-352667551503}"/>
                  </a:ext>
                </a:extLst>
              </p:cNvPr>
              <p:cNvSpPr/>
              <p:nvPr/>
            </p:nvSpPr>
            <p:spPr bwMode="auto">
              <a:xfrm>
                <a:off x="6683673" y="5070859"/>
                <a:ext cx="1195881" cy="33855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100">
                    <a:solidFill>
                      <a:schemeClr val="tx1"/>
                    </a:solidFill>
                    <a:latin typeface="+mj-lt"/>
                    <a:ea typeface="Segoe UI" pitchFamily="34" charset="0"/>
                    <a:cs typeface="Segoe UI" pitchFamily="34" charset="0"/>
                  </a:rPr>
                  <a:t>Pinning</a:t>
                </a:r>
                <a:br>
                  <a:rPr lang="en-GB" sz="1100">
                    <a:solidFill>
                      <a:schemeClr val="tx1"/>
                    </a:solidFill>
                    <a:latin typeface="+mj-lt"/>
                    <a:ea typeface="Segoe UI" pitchFamily="34" charset="0"/>
                    <a:cs typeface="Segoe UI" pitchFamily="34" charset="0"/>
                  </a:rPr>
                </a:br>
                <a:r>
                  <a:rPr lang="en-GB" sz="1100">
                    <a:solidFill>
                      <a:schemeClr val="tx1"/>
                    </a:solidFill>
                    <a:latin typeface="+mj-lt"/>
                    <a:ea typeface="Segoe UI" pitchFamily="34" charset="0"/>
                    <a:cs typeface="Segoe UI" pitchFamily="34" charset="0"/>
                  </a:rPr>
                  <a:t>apps</a:t>
                </a:r>
              </a:p>
            </p:txBody>
          </p:sp>
        </p:grpSp>
        <p:grpSp>
          <p:nvGrpSpPr>
            <p:cNvPr id="236" name="Group 235">
              <a:extLst>
                <a:ext uri="{FF2B5EF4-FFF2-40B4-BE49-F238E27FC236}">
                  <a16:creationId xmlns:a16="http://schemas.microsoft.com/office/drawing/2014/main" id="{4BEC56E7-8BCB-3DBC-9EA4-87066C7F6B01}"/>
                </a:ext>
              </a:extLst>
            </p:cNvPr>
            <p:cNvGrpSpPr/>
            <p:nvPr/>
          </p:nvGrpSpPr>
          <p:grpSpPr>
            <a:xfrm>
              <a:off x="9008764" y="4052928"/>
              <a:ext cx="230609" cy="231532"/>
              <a:chOff x="8421005" y="4306066"/>
              <a:chExt cx="230609" cy="231532"/>
            </a:xfrm>
          </p:grpSpPr>
          <p:grpSp>
            <p:nvGrpSpPr>
              <p:cNvPr id="237" name="Group 236">
                <a:extLst>
                  <a:ext uri="{FF2B5EF4-FFF2-40B4-BE49-F238E27FC236}">
                    <a16:creationId xmlns:a16="http://schemas.microsoft.com/office/drawing/2014/main" id="{D49F6C14-E55F-F0AA-3D7A-F325CF9DFDA4}"/>
                  </a:ext>
                </a:extLst>
              </p:cNvPr>
              <p:cNvGrpSpPr/>
              <p:nvPr/>
            </p:nvGrpSpPr>
            <p:grpSpPr>
              <a:xfrm>
                <a:off x="8421005" y="4306066"/>
                <a:ext cx="230609" cy="231532"/>
                <a:chOff x="1981803" y="5148625"/>
                <a:chExt cx="230609" cy="231532"/>
              </a:xfrm>
            </p:grpSpPr>
            <p:pic>
              <p:nvPicPr>
                <p:cNvPr id="239" name="Picture 238">
                  <a:extLst>
                    <a:ext uri="{FF2B5EF4-FFF2-40B4-BE49-F238E27FC236}">
                      <a16:creationId xmlns:a16="http://schemas.microsoft.com/office/drawing/2014/main" id="{B06ED986-69FA-224C-8D75-45C67049BBE1}"/>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981803" y="5148625"/>
                  <a:ext cx="230609" cy="231532"/>
                </a:xfrm>
                <a:prstGeom prst="rect">
                  <a:avLst/>
                </a:prstGeom>
                <a:effectLst/>
              </p:spPr>
            </p:pic>
            <p:pic>
              <p:nvPicPr>
                <p:cNvPr id="240" name="Picture 239">
                  <a:extLst>
                    <a:ext uri="{FF2B5EF4-FFF2-40B4-BE49-F238E27FC236}">
                      <a16:creationId xmlns:a16="http://schemas.microsoft.com/office/drawing/2014/main" id="{23770AB6-1AA8-932A-084B-F22EB18F472F}"/>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238" name="Oval 237" descr="Button to learn more about pinning apps on web">
                <a:hlinkClick r:id="rId9"/>
                <a:extLst>
                  <a:ext uri="{FF2B5EF4-FFF2-40B4-BE49-F238E27FC236}">
                    <a16:creationId xmlns:a16="http://schemas.microsoft.com/office/drawing/2014/main" id="{BB9D802C-FDC3-2A2C-0F2F-07475E08F07D}"/>
                  </a:ext>
                </a:extLst>
              </p:cNvPr>
              <p:cNvSpPr>
                <a:spLocks/>
              </p:cNvSpPr>
              <p:nvPr/>
            </p:nvSpPr>
            <p:spPr bwMode="auto">
              <a:xfrm>
                <a:off x="8421005" y="4306066"/>
                <a:ext cx="230609" cy="231532"/>
              </a:xfrm>
              <a:prstGeom prst="ellipse">
                <a:avLst/>
              </a:prstGeom>
              <a:solidFill>
                <a:schemeClr val="accent5">
                  <a:alpha val="0"/>
                </a:schemeClr>
              </a:solidFill>
              <a:ln>
                <a:noFill/>
                <a:headEnd type="none" w="med" len="med"/>
                <a:tailEnd type="none" w="med" len="med"/>
              </a:ln>
              <a:effectLst>
                <a:outerShdw blurRad="127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100" err="1">
                  <a:solidFill>
                    <a:srgbClr val="FFFFFF"/>
                  </a:solidFill>
                  <a:ea typeface="Segoe UI" pitchFamily="34" charset="0"/>
                  <a:cs typeface="Segoe UI" pitchFamily="34" charset="0"/>
                </a:endParaRPr>
              </a:p>
            </p:txBody>
          </p:sp>
        </p:grpSp>
      </p:grpSp>
      <p:grpSp>
        <p:nvGrpSpPr>
          <p:cNvPr id="243" name="Group 242">
            <a:extLst>
              <a:ext uri="{FF2B5EF4-FFF2-40B4-BE49-F238E27FC236}">
                <a16:creationId xmlns:a16="http://schemas.microsoft.com/office/drawing/2014/main" id="{DE3F8C58-1705-CBE2-A72F-3AC1E177C155}"/>
              </a:ext>
              <a:ext uri="{C183D7F6-B498-43B3-948B-1728B52AA6E4}">
                <adec:decorative xmlns:adec="http://schemas.microsoft.com/office/drawing/2017/decorative" val="1"/>
              </a:ext>
            </a:extLst>
          </p:cNvPr>
          <p:cNvGrpSpPr/>
          <p:nvPr/>
        </p:nvGrpSpPr>
        <p:grpSpPr>
          <a:xfrm>
            <a:off x="2521795" y="5949842"/>
            <a:ext cx="1518515" cy="459492"/>
            <a:chOff x="7812883" y="3938485"/>
            <a:chExt cx="1518515" cy="459492"/>
          </a:xfrm>
        </p:grpSpPr>
        <p:grpSp>
          <p:nvGrpSpPr>
            <p:cNvPr id="244" name="Group 243">
              <a:extLst>
                <a:ext uri="{FF2B5EF4-FFF2-40B4-BE49-F238E27FC236}">
                  <a16:creationId xmlns:a16="http://schemas.microsoft.com/office/drawing/2014/main" id="{A281A500-E9B3-E7C1-FD2E-E8187604CDE8}"/>
                </a:ext>
              </a:extLst>
            </p:cNvPr>
            <p:cNvGrpSpPr/>
            <p:nvPr/>
          </p:nvGrpSpPr>
          <p:grpSpPr>
            <a:xfrm>
              <a:off x="7812883" y="3938485"/>
              <a:ext cx="1518515" cy="459492"/>
              <a:chOff x="6683673" y="5010390"/>
              <a:chExt cx="1518515" cy="459492"/>
            </a:xfrm>
          </p:grpSpPr>
          <p:sp>
            <p:nvSpPr>
              <p:cNvPr id="250" name="!!BOX5" descr="Button to learn more about installing apps on web">
                <a:extLst>
                  <a:ext uri="{FF2B5EF4-FFF2-40B4-BE49-F238E27FC236}">
                    <a16:creationId xmlns:a16="http://schemas.microsoft.com/office/drawing/2014/main" id="{EF560E9B-CF3A-D1C8-F0F8-9CCD6538DBA3}"/>
                  </a:ext>
                </a:extLst>
              </p:cNvPr>
              <p:cNvSpPr>
                <a:spLocks/>
              </p:cNvSpPr>
              <p:nvPr/>
            </p:nvSpPr>
            <p:spPr bwMode="auto">
              <a:xfrm>
                <a:off x="6683674" y="5010390"/>
                <a:ext cx="1518514" cy="459492"/>
              </a:xfrm>
              <a:prstGeom prst="roundRect">
                <a:avLst>
                  <a:gd name="adj" fmla="val 50000"/>
                </a:avLst>
              </a:prstGeom>
              <a:gradFill>
                <a:gsLst>
                  <a:gs pos="50000">
                    <a:srgbClr val="94E19A"/>
                  </a:gs>
                  <a:gs pos="0">
                    <a:srgbClr val="AEF23D"/>
                  </a:gs>
                  <a:gs pos="100000">
                    <a:srgbClr val="79CFFC"/>
                  </a:gs>
                </a:gsLst>
                <a:lin ang="2700000" scaled="1"/>
              </a:gradFill>
              <a:ln w="376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1100"/>
              </a:p>
            </p:txBody>
          </p:sp>
          <p:sp>
            <p:nvSpPr>
              <p:cNvPr id="251" name="Rectangle 250">
                <a:extLst>
                  <a:ext uri="{FF2B5EF4-FFF2-40B4-BE49-F238E27FC236}">
                    <a16:creationId xmlns:a16="http://schemas.microsoft.com/office/drawing/2014/main" id="{0D0D0F63-3E39-56F9-AC21-73DECCF8C6A9}"/>
                  </a:ext>
                </a:extLst>
              </p:cNvPr>
              <p:cNvSpPr/>
              <p:nvPr/>
            </p:nvSpPr>
            <p:spPr bwMode="auto">
              <a:xfrm>
                <a:off x="6683673" y="5070859"/>
                <a:ext cx="1195881" cy="33855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100">
                    <a:solidFill>
                      <a:schemeClr val="tx1"/>
                    </a:solidFill>
                    <a:latin typeface="+mj-lt"/>
                    <a:ea typeface="Segoe UI" pitchFamily="34" charset="0"/>
                    <a:cs typeface="Segoe UI" pitchFamily="34" charset="0"/>
                  </a:rPr>
                  <a:t>Installing</a:t>
                </a:r>
                <a:br>
                  <a:rPr lang="en-GB" sz="1100">
                    <a:solidFill>
                      <a:schemeClr val="tx1"/>
                    </a:solidFill>
                    <a:latin typeface="+mj-lt"/>
                    <a:ea typeface="Segoe UI" pitchFamily="34" charset="0"/>
                    <a:cs typeface="Segoe UI" pitchFamily="34" charset="0"/>
                  </a:rPr>
                </a:br>
                <a:r>
                  <a:rPr lang="en-GB" sz="1100">
                    <a:solidFill>
                      <a:schemeClr val="tx1"/>
                    </a:solidFill>
                    <a:latin typeface="+mj-lt"/>
                    <a:ea typeface="Segoe UI" pitchFamily="34" charset="0"/>
                    <a:cs typeface="Segoe UI" pitchFamily="34" charset="0"/>
                  </a:rPr>
                  <a:t>apps</a:t>
                </a:r>
              </a:p>
            </p:txBody>
          </p:sp>
        </p:grpSp>
        <p:grpSp>
          <p:nvGrpSpPr>
            <p:cNvPr id="245" name="Group 244">
              <a:extLst>
                <a:ext uri="{FF2B5EF4-FFF2-40B4-BE49-F238E27FC236}">
                  <a16:creationId xmlns:a16="http://schemas.microsoft.com/office/drawing/2014/main" id="{DACD8048-CB0E-DD82-54B8-0D09C79FB4FB}"/>
                </a:ext>
              </a:extLst>
            </p:cNvPr>
            <p:cNvGrpSpPr/>
            <p:nvPr/>
          </p:nvGrpSpPr>
          <p:grpSpPr>
            <a:xfrm>
              <a:off x="9008764" y="4052928"/>
              <a:ext cx="230609" cy="231532"/>
              <a:chOff x="8421005" y="4306066"/>
              <a:chExt cx="230609" cy="231532"/>
            </a:xfrm>
          </p:grpSpPr>
          <p:grpSp>
            <p:nvGrpSpPr>
              <p:cNvPr id="246" name="Group 245">
                <a:extLst>
                  <a:ext uri="{FF2B5EF4-FFF2-40B4-BE49-F238E27FC236}">
                    <a16:creationId xmlns:a16="http://schemas.microsoft.com/office/drawing/2014/main" id="{98B85426-463D-7641-C123-C87671107870}"/>
                  </a:ext>
                </a:extLst>
              </p:cNvPr>
              <p:cNvGrpSpPr/>
              <p:nvPr/>
            </p:nvGrpSpPr>
            <p:grpSpPr>
              <a:xfrm>
                <a:off x="8421005" y="4306066"/>
                <a:ext cx="230609" cy="231532"/>
                <a:chOff x="1981803" y="5148625"/>
                <a:chExt cx="230609" cy="231532"/>
              </a:xfrm>
            </p:grpSpPr>
            <p:pic>
              <p:nvPicPr>
                <p:cNvPr id="248" name="Picture 247">
                  <a:extLst>
                    <a:ext uri="{FF2B5EF4-FFF2-40B4-BE49-F238E27FC236}">
                      <a16:creationId xmlns:a16="http://schemas.microsoft.com/office/drawing/2014/main" id="{6079BD6D-F91E-B416-FA1D-E49318B35D75}"/>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981803" y="5148625"/>
                  <a:ext cx="230609" cy="231532"/>
                </a:xfrm>
                <a:prstGeom prst="rect">
                  <a:avLst/>
                </a:prstGeom>
                <a:effectLst/>
              </p:spPr>
            </p:pic>
            <p:pic>
              <p:nvPicPr>
                <p:cNvPr id="249" name="Picture 248">
                  <a:extLst>
                    <a:ext uri="{FF2B5EF4-FFF2-40B4-BE49-F238E27FC236}">
                      <a16:creationId xmlns:a16="http://schemas.microsoft.com/office/drawing/2014/main" id="{E25941A9-B87A-2571-F772-8DE4A3542908}"/>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247" name="Oval 246" descr="Button to learn more about installing apps on web">
                <a:hlinkClick r:id="rId10"/>
                <a:extLst>
                  <a:ext uri="{FF2B5EF4-FFF2-40B4-BE49-F238E27FC236}">
                    <a16:creationId xmlns:a16="http://schemas.microsoft.com/office/drawing/2014/main" id="{517B6332-B1FB-4DAC-C192-C8B602585EB0}"/>
                  </a:ext>
                </a:extLst>
              </p:cNvPr>
              <p:cNvSpPr>
                <a:spLocks/>
              </p:cNvSpPr>
              <p:nvPr/>
            </p:nvSpPr>
            <p:spPr bwMode="auto">
              <a:xfrm>
                <a:off x="8421005" y="4306066"/>
                <a:ext cx="230609" cy="231532"/>
              </a:xfrm>
              <a:prstGeom prst="ellipse">
                <a:avLst/>
              </a:prstGeom>
              <a:solidFill>
                <a:schemeClr val="accent5">
                  <a:alpha val="0"/>
                </a:schemeClr>
              </a:solidFill>
              <a:ln>
                <a:noFill/>
                <a:headEnd type="none" w="med" len="med"/>
                <a:tailEnd type="none" w="med" len="med"/>
              </a:ln>
              <a:effectLst>
                <a:outerShdw blurRad="127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100" err="1">
                  <a:solidFill>
                    <a:srgbClr val="FFFFFF"/>
                  </a:solidFill>
                  <a:ea typeface="Segoe UI" pitchFamily="34" charset="0"/>
                  <a:cs typeface="Segoe UI" pitchFamily="34" charset="0"/>
                </a:endParaRPr>
              </a:p>
            </p:txBody>
          </p:sp>
        </p:grpSp>
      </p:grpSp>
      <p:sp>
        <p:nvSpPr>
          <p:cNvPr id="291" name="!!BOX1">
            <a:extLst>
              <a:ext uri="{FF2B5EF4-FFF2-40B4-BE49-F238E27FC236}">
                <a16:creationId xmlns:a16="http://schemas.microsoft.com/office/drawing/2014/main" id="{758BB359-AD72-D44A-7CBB-2D37D22B8066}"/>
              </a:ext>
              <a:ext uri="{C183D7F6-B498-43B3-948B-1728B52AA6E4}">
                <adec:decorative xmlns:adec="http://schemas.microsoft.com/office/drawing/2017/decorative" val="1"/>
              </a:ext>
            </a:extLst>
          </p:cNvPr>
          <p:cNvSpPr>
            <a:spLocks/>
          </p:cNvSpPr>
          <p:nvPr/>
        </p:nvSpPr>
        <p:spPr bwMode="auto">
          <a:xfrm>
            <a:off x="459485" y="2398556"/>
            <a:ext cx="8022286" cy="2614559"/>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261" name="Group 260">
            <a:extLst>
              <a:ext uri="{FF2B5EF4-FFF2-40B4-BE49-F238E27FC236}">
                <a16:creationId xmlns:a16="http://schemas.microsoft.com/office/drawing/2014/main" id="{C0ECF5AE-50E6-A4C0-970E-DD0DE71FEC37}"/>
              </a:ext>
              <a:ext uri="{C183D7F6-B498-43B3-948B-1728B52AA6E4}">
                <adec:decorative xmlns:adec="http://schemas.microsoft.com/office/drawing/2017/decorative" val="1"/>
              </a:ext>
            </a:extLst>
          </p:cNvPr>
          <p:cNvGrpSpPr/>
          <p:nvPr/>
        </p:nvGrpSpPr>
        <p:grpSpPr>
          <a:xfrm>
            <a:off x="9403028" y="5251733"/>
            <a:ext cx="1518514" cy="459492"/>
            <a:chOff x="7812884" y="3938485"/>
            <a:chExt cx="1518514" cy="459492"/>
          </a:xfrm>
        </p:grpSpPr>
        <p:grpSp>
          <p:nvGrpSpPr>
            <p:cNvPr id="262" name="Group 261">
              <a:extLst>
                <a:ext uri="{FF2B5EF4-FFF2-40B4-BE49-F238E27FC236}">
                  <a16:creationId xmlns:a16="http://schemas.microsoft.com/office/drawing/2014/main" id="{FCCAA9A0-795C-C7DD-9C5D-18C9D32BFEE5}"/>
                </a:ext>
              </a:extLst>
            </p:cNvPr>
            <p:cNvGrpSpPr/>
            <p:nvPr/>
          </p:nvGrpSpPr>
          <p:grpSpPr>
            <a:xfrm>
              <a:off x="7812884" y="3938485"/>
              <a:ext cx="1518514" cy="459492"/>
              <a:chOff x="6683674" y="5010390"/>
              <a:chExt cx="1518514" cy="459492"/>
            </a:xfrm>
          </p:grpSpPr>
          <p:sp>
            <p:nvSpPr>
              <p:cNvPr id="268" name="!!BOX5">
                <a:extLst>
                  <a:ext uri="{FF2B5EF4-FFF2-40B4-BE49-F238E27FC236}">
                    <a16:creationId xmlns:a16="http://schemas.microsoft.com/office/drawing/2014/main" id="{0A405432-4FC4-D750-FA88-05D82E5F0282}"/>
                  </a:ext>
                </a:extLst>
              </p:cNvPr>
              <p:cNvSpPr>
                <a:spLocks/>
              </p:cNvSpPr>
              <p:nvPr/>
            </p:nvSpPr>
            <p:spPr bwMode="auto">
              <a:xfrm>
                <a:off x="6683674" y="5010390"/>
                <a:ext cx="1518514" cy="459492"/>
              </a:xfrm>
              <a:prstGeom prst="roundRect">
                <a:avLst>
                  <a:gd name="adj" fmla="val 50000"/>
                </a:avLst>
              </a:prstGeom>
              <a:gradFill>
                <a:gsLst>
                  <a:gs pos="0">
                    <a:srgbClr val="79CEFF"/>
                  </a:gs>
                  <a:gs pos="50000">
                    <a:srgbClr val="8A9DFF"/>
                  </a:gs>
                  <a:gs pos="100000">
                    <a:srgbClr val="9A6DFF"/>
                  </a:gs>
                </a:gsLst>
                <a:lin ang="2700000" scaled="1"/>
              </a:gradFill>
              <a:ln w="3768" cap="flat">
                <a:noFill/>
                <a:prstDash val="solid"/>
                <a:miter/>
              </a:ln>
            </p:spPr>
            <p:txBody>
              <a:bodyPr rtlCol="0" anchor="ctr"/>
              <a:lstStyle/>
              <a:p>
                <a:endParaRPr lang="en-GB" sz="1100">
                  <a:solidFill>
                    <a:srgbClr val="000000"/>
                  </a:solidFill>
                  <a:latin typeface="Segoe UI"/>
                </a:endParaRPr>
              </a:p>
            </p:txBody>
          </p:sp>
          <p:sp>
            <p:nvSpPr>
              <p:cNvPr id="269" name="Rectangle 268" descr="Button to learn more about Intune deployment on web">
                <a:extLst>
                  <a:ext uri="{FF2B5EF4-FFF2-40B4-BE49-F238E27FC236}">
                    <a16:creationId xmlns:a16="http://schemas.microsoft.com/office/drawing/2014/main" id="{6DE14C3A-C80B-8B23-A6F7-18AAA83914CB}"/>
                  </a:ext>
                </a:extLst>
              </p:cNvPr>
              <p:cNvSpPr/>
              <p:nvPr/>
            </p:nvSpPr>
            <p:spPr bwMode="auto">
              <a:xfrm>
                <a:off x="6711809" y="5070859"/>
                <a:ext cx="1195881" cy="33855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100">
                    <a:solidFill>
                      <a:schemeClr val="tx1"/>
                    </a:solidFill>
                    <a:latin typeface="+mj-lt"/>
                    <a:ea typeface="Segoe UI" pitchFamily="34" charset="0"/>
                    <a:cs typeface="Segoe UI" pitchFamily="34" charset="0"/>
                  </a:rPr>
                  <a:t>Microsoft Intune deployment</a:t>
                </a:r>
              </a:p>
            </p:txBody>
          </p:sp>
        </p:grpSp>
        <p:grpSp>
          <p:nvGrpSpPr>
            <p:cNvPr id="263" name="Group 262">
              <a:extLst>
                <a:ext uri="{FF2B5EF4-FFF2-40B4-BE49-F238E27FC236}">
                  <a16:creationId xmlns:a16="http://schemas.microsoft.com/office/drawing/2014/main" id="{2D7CC60B-EAE2-4414-7A66-8BF530143409}"/>
                </a:ext>
              </a:extLst>
            </p:cNvPr>
            <p:cNvGrpSpPr/>
            <p:nvPr/>
          </p:nvGrpSpPr>
          <p:grpSpPr>
            <a:xfrm>
              <a:off x="9008764" y="4052928"/>
              <a:ext cx="230609" cy="231532"/>
              <a:chOff x="8421005" y="4306066"/>
              <a:chExt cx="230609" cy="231532"/>
            </a:xfrm>
          </p:grpSpPr>
          <p:grpSp>
            <p:nvGrpSpPr>
              <p:cNvPr id="264" name="Group 263">
                <a:extLst>
                  <a:ext uri="{FF2B5EF4-FFF2-40B4-BE49-F238E27FC236}">
                    <a16:creationId xmlns:a16="http://schemas.microsoft.com/office/drawing/2014/main" id="{C4507AE4-EDE3-8301-77D6-B5BCFB50BC6F}"/>
                  </a:ext>
                </a:extLst>
              </p:cNvPr>
              <p:cNvGrpSpPr/>
              <p:nvPr/>
            </p:nvGrpSpPr>
            <p:grpSpPr>
              <a:xfrm>
                <a:off x="8421005" y="4306066"/>
                <a:ext cx="230609" cy="231532"/>
                <a:chOff x="1981803" y="5148625"/>
                <a:chExt cx="230609" cy="231532"/>
              </a:xfrm>
            </p:grpSpPr>
            <p:pic>
              <p:nvPicPr>
                <p:cNvPr id="266" name="Picture 265">
                  <a:extLst>
                    <a:ext uri="{FF2B5EF4-FFF2-40B4-BE49-F238E27FC236}">
                      <a16:creationId xmlns:a16="http://schemas.microsoft.com/office/drawing/2014/main" id="{DA90C0FD-0F2B-90D3-4951-1E3260F02ED9}"/>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981803" y="5148625"/>
                  <a:ext cx="230609" cy="231532"/>
                </a:xfrm>
                <a:prstGeom prst="rect">
                  <a:avLst/>
                </a:prstGeom>
                <a:effectLst/>
              </p:spPr>
            </p:pic>
            <p:pic>
              <p:nvPicPr>
                <p:cNvPr id="267" name="Picture 266">
                  <a:extLst>
                    <a:ext uri="{FF2B5EF4-FFF2-40B4-BE49-F238E27FC236}">
                      <a16:creationId xmlns:a16="http://schemas.microsoft.com/office/drawing/2014/main" id="{3B6146F0-15D3-7E10-124D-F1D238B604C1}"/>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265" name="Oval 264" descr="Button to learn more about Intune deployment on web">
                <a:hlinkClick r:id="rId11"/>
                <a:extLst>
                  <a:ext uri="{FF2B5EF4-FFF2-40B4-BE49-F238E27FC236}">
                    <a16:creationId xmlns:a16="http://schemas.microsoft.com/office/drawing/2014/main" id="{4E331681-8C92-A863-33E8-4285141542AA}"/>
                  </a:ext>
                </a:extLst>
              </p:cNvPr>
              <p:cNvSpPr>
                <a:spLocks/>
              </p:cNvSpPr>
              <p:nvPr/>
            </p:nvSpPr>
            <p:spPr bwMode="auto">
              <a:xfrm>
                <a:off x="8421005" y="4306066"/>
                <a:ext cx="230609" cy="231532"/>
              </a:xfrm>
              <a:prstGeom prst="ellipse">
                <a:avLst/>
              </a:prstGeom>
              <a:solidFill>
                <a:schemeClr val="accent5">
                  <a:alpha val="0"/>
                </a:schemeClr>
              </a:solidFill>
              <a:ln>
                <a:noFill/>
                <a:headEnd type="none" w="med" len="med"/>
                <a:tailEnd type="none" w="med" len="med"/>
              </a:ln>
              <a:effectLst>
                <a:outerShdw blurRad="127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100" err="1">
                  <a:solidFill>
                    <a:srgbClr val="FFFFFF"/>
                  </a:solidFill>
                  <a:ea typeface="Segoe UI" pitchFamily="34" charset="0"/>
                  <a:cs typeface="Segoe UI" pitchFamily="34" charset="0"/>
                </a:endParaRPr>
              </a:p>
            </p:txBody>
          </p:sp>
        </p:grpSp>
      </p:grpSp>
      <p:grpSp>
        <p:nvGrpSpPr>
          <p:cNvPr id="270" name="Group 269">
            <a:extLst>
              <a:ext uri="{FF2B5EF4-FFF2-40B4-BE49-F238E27FC236}">
                <a16:creationId xmlns:a16="http://schemas.microsoft.com/office/drawing/2014/main" id="{C1EEA8D5-A0F6-DF19-C0AF-BC3793BB9216}"/>
              </a:ext>
              <a:ext uri="{C183D7F6-B498-43B3-948B-1728B52AA6E4}">
                <adec:decorative xmlns:adec="http://schemas.microsoft.com/office/drawing/2017/decorative" val="1"/>
              </a:ext>
            </a:extLst>
          </p:cNvPr>
          <p:cNvGrpSpPr/>
          <p:nvPr/>
        </p:nvGrpSpPr>
        <p:grpSpPr>
          <a:xfrm>
            <a:off x="9403028" y="5949842"/>
            <a:ext cx="1518515" cy="459492"/>
            <a:chOff x="7812883" y="3938485"/>
            <a:chExt cx="1518515" cy="459492"/>
          </a:xfrm>
        </p:grpSpPr>
        <p:grpSp>
          <p:nvGrpSpPr>
            <p:cNvPr id="271" name="Group 270">
              <a:extLst>
                <a:ext uri="{FF2B5EF4-FFF2-40B4-BE49-F238E27FC236}">
                  <a16:creationId xmlns:a16="http://schemas.microsoft.com/office/drawing/2014/main" id="{9989E4E5-591C-888F-7962-F5960E029F08}"/>
                </a:ext>
              </a:extLst>
            </p:cNvPr>
            <p:cNvGrpSpPr/>
            <p:nvPr/>
          </p:nvGrpSpPr>
          <p:grpSpPr>
            <a:xfrm>
              <a:off x="7812883" y="3938485"/>
              <a:ext cx="1518515" cy="459492"/>
              <a:chOff x="6683673" y="5010390"/>
              <a:chExt cx="1518515" cy="459492"/>
            </a:xfrm>
          </p:grpSpPr>
          <p:sp>
            <p:nvSpPr>
              <p:cNvPr id="277" name="!!BOX5">
                <a:extLst>
                  <a:ext uri="{FF2B5EF4-FFF2-40B4-BE49-F238E27FC236}">
                    <a16:creationId xmlns:a16="http://schemas.microsoft.com/office/drawing/2014/main" id="{BB6C9DE5-022F-913B-2C61-92E993A37E9D}"/>
                  </a:ext>
                </a:extLst>
              </p:cNvPr>
              <p:cNvSpPr>
                <a:spLocks/>
              </p:cNvSpPr>
              <p:nvPr/>
            </p:nvSpPr>
            <p:spPr bwMode="auto">
              <a:xfrm>
                <a:off x="6683674" y="5010390"/>
                <a:ext cx="1518514" cy="459492"/>
              </a:xfrm>
              <a:prstGeom prst="roundRect">
                <a:avLst>
                  <a:gd name="adj" fmla="val 50000"/>
                </a:avLst>
              </a:prstGeom>
              <a:gradFill>
                <a:gsLst>
                  <a:gs pos="0">
                    <a:srgbClr val="79CEFF"/>
                  </a:gs>
                  <a:gs pos="50000">
                    <a:srgbClr val="8A9DFF"/>
                  </a:gs>
                  <a:gs pos="100000">
                    <a:srgbClr val="9A6DFF"/>
                  </a:gs>
                </a:gsLst>
                <a:lin ang="2700000" scaled="1"/>
              </a:gradFill>
              <a:ln w="3768" cap="flat">
                <a:noFill/>
                <a:prstDash val="solid"/>
                <a:miter/>
              </a:ln>
            </p:spPr>
            <p:txBody>
              <a:bodyPr rtlCol="0" anchor="ctr"/>
              <a:lstStyle/>
              <a:p>
                <a:endParaRPr lang="en-GB" sz="1100">
                  <a:solidFill>
                    <a:srgbClr val="000000"/>
                  </a:solidFill>
                  <a:latin typeface="Segoe UI"/>
                </a:endParaRPr>
              </a:p>
            </p:txBody>
          </p:sp>
          <p:sp>
            <p:nvSpPr>
              <p:cNvPr id="278" name="Rectangle 277" descr="Button to learn more about app policies on web">
                <a:extLst>
                  <a:ext uri="{FF2B5EF4-FFF2-40B4-BE49-F238E27FC236}">
                    <a16:creationId xmlns:a16="http://schemas.microsoft.com/office/drawing/2014/main" id="{1073F9C6-83F5-E61C-891B-1CA797C890BA}"/>
                  </a:ext>
                </a:extLst>
              </p:cNvPr>
              <p:cNvSpPr/>
              <p:nvPr/>
            </p:nvSpPr>
            <p:spPr bwMode="auto">
              <a:xfrm>
                <a:off x="6683673" y="5070859"/>
                <a:ext cx="1195881" cy="33855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100">
                    <a:solidFill>
                      <a:schemeClr val="tx1"/>
                    </a:solidFill>
                    <a:latin typeface="+mj-lt"/>
                    <a:ea typeface="Segoe UI" pitchFamily="34" charset="0"/>
                    <a:cs typeface="Segoe UI" pitchFamily="34" charset="0"/>
                  </a:rPr>
                  <a:t>App</a:t>
                </a:r>
                <a:br>
                  <a:rPr lang="en-GB" sz="1100">
                    <a:solidFill>
                      <a:schemeClr val="tx1"/>
                    </a:solidFill>
                    <a:latin typeface="+mj-lt"/>
                    <a:ea typeface="Segoe UI" pitchFamily="34" charset="0"/>
                    <a:cs typeface="Segoe UI" pitchFamily="34" charset="0"/>
                  </a:rPr>
                </a:br>
                <a:r>
                  <a:rPr lang="en-GB" sz="1100">
                    <a:solidFill>
                      <a:schemeClr val="tx1"/>
                    </a:solidFill>
                    <a:latin typeface="+mj-lt"/>
                    <a:ea typeface="Segoe UI" pitchFamily="34" charset="0"/>
                    <a:cs typeface="Segoe UI" pitchFamily="34" charset="0"/>
                  </a:rPr>
                  <a:t>Policy</a:t>
                </a:r>
              </a:p>
            </p:txBody>
          </p:sp>
        </p:grpSp>
        <p:grpSp>
          <p:nvGrpSpPr>
            <p:cNvPr id="272" name="Group 271">
              <a:extLst>
                <a:ext uri="{FF2B5EF4-FFF2-40B4-BE49-F238E27FC236}">
                  <a16:creationId xmlns:a16="http://schemas.microsoft.com/office/drawing/2014/main" id="{EC071DB9-4A15-49A4-C025-4867A775CECA}"/>
                </a:ext>
              </a:extLst>
            </p:cNvPr>
            <p:cNvGrpSpPr/>
            <p:nvPr/>
          </p:nvGrpSpPr>
          <p:grpSpPr>
            <a:xfrm>
              <a:off x="9008764" y="4052928"/>
              <a:ext cx="230609" cy="231532"/>
              <a:chOff x="8421005" y="4306066"/>
              <a:chExt cx="230609" cy="231532"/>
            </a:xfrm>
          </p:grpSpPr>
          <p:grpSp>
            <p:nvGrpSpPr>
              <p:cNvPr id="273" name="Group 272">
                <a:extLst>
                  <a:ext uri="{FF2B5EF4-FFF2-40B4-BE49-F238E27FC236}">
                    <a16:creationId xmlns:a16="http://schemas.microsoft.com/office/drawing/2014/main" id="{C095DB31-09D0-D8FC-FE55-DE29A51CE349}"/>
                  </a:ext>
                </a:extLst>
              </p:cNvPr>
              <p:cNvGrpSpPr/>
              <p:nvPr/>
            </p:nvGrpSpPr>
            <p:grpSpPr>
              <a:xfrm>
                <a:off x="8421005" y="4306066"/>
                <a:ext cx="230609" cy="231532"/>
                <a:chOff x="1981803" y="5148625"/>
                <a:chExt cx="230609" cy="231532"/>
              </a:xfrm>
            </p:grpSpPr>
            <p:pic>
              <p:nvPicPr>
                <p:cNvPr id="275" name="Picture 274">
                  <a:extLst>
                    <a:ext uri="{FF2B5EF4-FFF2-40B4-BE49-F238E27FC236}">
                      <a16:creationId xmlns:a16="http://schemas.microsoft.com/office/drawing/2014/main" id="{BAB06D6F-E283-0DC5-BF91-4EDF7B520119}"/>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981803" y="5148625"/>
                  <a:ext cx="230609" cy="231532"/>
                </a:xfrm>
                <a:prstGeom prst="rect">
                  <a:avLst/>
                </a:prstGeom>
                <a:effectLst/>
              </p:spPr>
            </p:pic>
            <p:pic>
              <p:nvPicPr>
                <p:cNvPr id="276" name="Picture 275">
                  <a:extLst>
                    <a:ext uri="{FF2B5EF4-FFF2-40B4-BE49-F238E27FC236}">
                      <a16:creationId xmlns:a16="http://schemas.microsoft.com/office/drawing/2014/main" id="{6C69F6BC-DDF5-875F-3DE5-EFFFC0D4A208}"/>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274" name="Oval 273" descr="Button to learn more about app policies on web">
                <a:hlinkClick r:id="rId12"/>
                <a:extLst>
                  <a:ext uri="{FF2B5EF4-FFF2-40B4-BE49-F238E27FC236}">
                    <a16:creationId xmlns:a16="http://schemas.microsoft.com/office/drawing/2014/main" id="{47F7ADF3-21EE-35E1-9042-75ED5A29FC84}"/>
                  </a:ext>
                </a:extLst>
              </p:cNvPr>
              <p:cNvSpPr>
                <a:spLocks/>
              </p:cNvSpPr>
              <p:nvPr/>
            </p:nvSpPr>
            <p:spPr bwMode="auto">
              <a:xfrm>
                <a:off x="8421005" y="4306066"/>
                <a:ext cx="230609" cy="231532"/>
              </a:xfrm>
              <a:prstGeom prst="ellipse">
                <a:avLst/>
              </a:prstGeom>
              <a:solidFill>
                <a:schemeClr val="accent5">
                  <a:alpha val="0"/>
                </a:schemeClr>
              </a:solidFill>
              <a:ln>
                <a:noFill/>
                <a:headEnd type="none" w="med" len="med"/>
                <a:tailEnd type="none" w="med" len="med"/>
              </a:ln>
              <a:effectLst>
                <a:outerShdw blurRad="127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100" err="1">
                  <a:solidFill>
                    <a:srgbClr val="FFFFFF"/>
                  </a:solidFill>
                  <a:ea typeface="Segoe UI" pitchFamily="34" charset="0"/>
                  <a:cs typeface="Segoe UI" pitchFamily="34" charset="0"/>
                </a:endParaRPr>
              </a:p>
            </p:txBody>
          </p:sp>
        </p:grpSp>
      </p:grpSp>
      <p:sp>
        <p:nvSpPr>
          <p:cNvPr id="286" name="!!BOX5">
            <a:extLst>
              <a:ext uri="{FF2B5EF4-FFF2-40B4-BE49-F238E27FC236}">
                <a16:creationId xmlns:a16="http://schemas.microsoft.com/office/drawing/2014/main" id="{4AB8B558-4631-F362-6DD0-36E2FF0146F5}"/>
              </a:ext>
              <a:ext uri="{C183D7F6-B498-43B3-948B-1728B52AA6E4}">
                <adec:decorative xmlns:adec="http://schemas.microsoft.com/office/drawing/2017/decorative" val="1"/>
              </a:ext>
            </a:extLst>
          </p:cNvPr>
          <p:cNvSpPr>
            <a:spLocks/>
          </p:cNvSpPr>
          <p:nvPr/>
        </p:nvSpPr>
        <p:spPr bwMode="auto">
          <a:xfrm>
            <a:off x="457201" y="1824621"/>
            <a:ext cx="8024570" cy="459492"/>
          </a:xfrm>
          <a:prstGeom prst="roundRect">
            <a:avLst>
              <a:gd name="adj" fmla="val 50000"/>
            </a:avLst>
          </a:prstGeom>
          <a:gradFill>
            <a:gsLst>
              <a:gs pos="50000">
                <a:srgbClr val="94E19A"/>
              </a:gs>
              <a:gs pos="0">
                <a:srgbClr val="AEF23D"/>
              </a:gs>
              <a:gs pos="100000">
                <a:srgbClr val="79CFFC"/>
              </a:gs>
            </a:gsLst>
            <a:lin ang="2700000" scaled="1"/>
          </a:gradFill>
          <a:ln w="376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1100"/>
          </a:p>
        </p:txBody>
      </p:sp>
      <p:sp>
        <p:nvSpPr>
          <p:cNvPr id="288" name="!!BOX5">
            <a:extLst>
              <a:ext uri="{FF2B5EF4-FFF2-40B4-BE49-F238E27FC236}">
                <a16:creationId xmlns:a16="http://schemas.microsoft.com/office/drawing/2014/main" id="{1A98E838-C05B-B2E5-ECA4-CBD10EEE7D5E}"/>
              </a:ext>
              <a:ext uri="{C183D7F6-B498-43B3-948B-1728B52AA6E4}">
                <adec:decorative xmlns:adec="http://schemas.microsoft.com/office/drawing/2017/decorative" val="1"/>
              </a:ext>
            </a:extLst>
          </p:cNvPr>
          <p:cNvSpPr>
            <a:spLocks/>
          </p:cNvSpPr>
          <p:nvPr/>
        </p:nvSpPr>
        <p:spPr bwMode="auto">
          <a:xfrm>
            <a:off x="8972053" y="1824620"/>
            <a:ext cx="2380464" cy="1046136"/>
          </a:xfrm>
          <a:prstGeom prst="roundRect">
            <a:avLst>
              <a:gd name="adj" fmla="val 50000"/>
            </a:avLst>
          </a:prstGeom>
          <a:gradFill>
            <a:gsLst>
              <a:gs pos="0">
                <a:srgbClr val="79CEFF"/>
              </a:gs>
              <a:gs pos="50000">
                <a:srgbClr val="8A9DFF"/>
              </a:gs>
              <a:gs pos="100000">
                <a:srgbClr val="9A6DFF"/>
              </a:gs>
            </a:gsLst>
            <a:lin ang="2700000" scaled="1"/>
          </a:gradFill>
          <a:ln w="3768" cap="flat">
            <a:noFill/>
            <a:prstDash val="solid"/>
            <a:miter/>
          </a:ln>
        </p:spPr>
        <p:txBody>
          <a:bodyPr rtlCol="0" anchor="ctr"/>
          <a:lstStyle/>
          <a:p>
            <a:endParaRPr lang="en-GB" sz="1100">
              <a:solidFill>
                <a:srgbClr val="000000"/>
              </a:solidFill>
              <a:latin typeface="Segoe UI"/>
            </a:endParaRPr>
          </a:p>
        </p:txBody>
      </p:sp>
      <p:sp>
        <p:nvSpPr>
          <p:cNvPr id="289" name="Rectangle 288">
            <a:extLst>
              <a:ext uri="{FF2B5EF4-FFF2-40B4-BE49-F238E27FC236}">
                <a16:creationId xmlns:a16="http://schemas.microsoft.com/office/drawing/2014/main" id="{52688E25-DE1D-2F17-9501-D383C166F59E}"/>
              </a:ext>
              <a:ext uri="{C183D7F6-B498-43B3-948B-1728B52AA6E4}">
                <adec:decorative xmlns:adec="http://schemas.microsoft.com/office/drawing/2017/decorative" val="0"/>
              </a:ext>
            </a:extLst>
          </p:cNvPr>
          <p:cNvSpPr/>
          <p:nvPr/>
        </p:nvSpPr>
        <p:spPr bwMode="auto">
          <a:xfrm>
            <a:off x="9231839" y="2070689"/>
            <a:ext cx="1860892" cy="55399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200" dirty="0">
                <a:solidFill>
                  <a:schemeClr val="tx1"/>
                </a:solidFill>
                <a:latin typeface="+mj-lt"/>
                <a:ea typeface="Segoe UI" pitchFamily="34" charset="0"/>
                <a:cs typeface="Segoe UI" pitchFamily="34" charset="0"/>
              </a:rPr>
              <a:t>Mobile Application Management (“MAM”) allows you to enable:</a:t>
            </a:r>
          </a:p>
        </p:txBody>
      </p:sp>
      <p:sp>
        <p:nvSpPr>
          <p:cNvPr id="292" name="Rectangle 291">
            <a:extLst>
              <a:ext uri="{FF2B5EF4-FFF2-40B4-BE49-F238E27FC236}">
                <a16:creationId xmlns:a16="http://schemas.microsoft.com/office/drawing/2014/main" id="{3BC8B139-1ACC-630B-ED98-7FC8DE13B380}"/>
              </a:ext>
              <a:ext uri="{C183D7F6-B498-43B3-948B-1728B52AA6E4}">
                <adec:decorative xmlns:adec="http://schemas.microsoft.com/office/drawing/2017/decorative" val="0"/>
              </a:ext>
            </a:extLst>
          </p:cNvPr>
          <p:cNvSpPr/>
          <p:nvPr/>
        </p:nvSpPr>
        <p:spPr bwMode="auto">
          <a:xfrm>
            <a:off x="592319" y="1962034"/>
            <a:ext cx="7754334" cy="18466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200" dirty="0">
                <a:solidFill>
                  <a:schemeClr val="tx1"/>
                </a:solidFill>
                <a:latin typeface="+mj-lt"/>
                <a:ea typeface="Segoe UI" pitchFamily="34" charset="0"/>
                <a:cs typeface="Segoe UI" pitchFamily="34" charset="0"/>
              </a:rPr>
              <a:t>The following apps are pinned in Teams for users who have an </a:t>
            </a:r>
            <a:r>
              <a:rPr lang="en-GB" sz="1200" b="1" dirty="0">
                <a:solidFill>
                  <a:schemeClr val="tx1"/>
                </a:solidFill>
                <a:ea typeface="Segoe UI" pitchFamily="34" charset="0"/>
                <a:cs typeface="Segoe UI" pitchFamily="34" charset="0"/>
              </a:rPr>
              <a:t>F license:</a:t>
            </a:r>
          </a:p>
        </p:txBody>
      </p:sp>
      <p:sp>
        <p:nvSpPr>
          <p:cNvPr id="293" name="Rectangle 292">
            <a:extLst>
              <a:ext uri="{FF2B5EF4-FFF2-40B4-BE49-F238E27FC236}">
                <a16:creationId xmlns:a16="http://schemas.microsoft.com/office/drawing/2014/main" id="{20E4A1B8-618A-F7D8-6E9F-88FB5580889C}"/>
              </a:ext>
              <a:ext uri="{C183D7F6-B498-43B3-948B-1728B52AA6E4}">
                <adec:decorative xmlns:adec="http://schemas.microsoft.com/office/drawing/2017/decorative" val="1"/>
              </a:ext>
            </a:extLst>
          </p:cNvPr>
          <p:cNvSpPr/>
          <p:nvPr/>
        </p:nvSpPr>
        <p:spPr bwMode="auto">
          <a:xfrm>
            <a:off x="592319" y="4556195"/>
            <a:ext cx="7754334" cy="18466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200">
                <a:solidFill>
                  <a:schemeClr val="tx1"/>
                </a:solidFill>
                <a:latin typeface="+mj-lt"/>
                <a:ea typeface="Segoe UI" pitchFamily="34" charset="0"/>
                <a:cs typeface="Segoe UI" pitchFamily="34" charset="0"/>
              </a:rPr>
              <a:t>No action is required unless an admin wants to modify the defaults.</a:t>
            </a:r>
          </a:p>
        </p:txBody>
      </p:sp>
      <p:grpSp>
        <p:nvGrpSpPr>
          <p:cNvPr id="1078" name="Group 1077">
            <a:extLst>
              <a:ext uri="{FF2B5EF4-FFF2-40B4-BE49-F238E27FC236}">
                <a16:creationId xmlns:a16="http://schemas.microsoft.com/office/drawing/2014/main" id="{1400416D-F86A-043E-A341-112EC16641DE}"/>
              </a:ext>
              <a:ext uri="{C183D7F6-B498-43B3-948B-1728B52AA6E4}">
                <adec:decorative xmlns:adec="http://schemas.microsoft.com/office/drawing/2017/decorative" val="1"/>
              </a:ext>
            </a:extLst>
          </p:cNvPr>
          <p:cNvGrpSpPr/>
          <p:nvPr/>
        </p:nvGrpSpPr>
        <p:grpSpPr>
          <a:xfrm>
            <a:off x="1155797" y="2683713"/>
            <a:ext cx="1487291" cy="746114"/>
            <a:chOff x="1155797" y="3305096"/>
            <a:chExt cx="1487291" cy="746114"/>
          </a:xfrm>
        </p:grpSpPr>
        <p:sp>
          <p:nvSpPr>
            <p:cNvPr id="335" name="Rectangle: Rounded Corners 334">
              <a:extLst>
                <a:ext uri="{FF2B5EF4-FFF2-40B4-BE49-F238E27FC236}">
                  <a16:creationId xmlns:a16="http://schemas.microsoft.com/office/drawing/2014/main" id="{C00BBFA5-E5B6-0A8E-3B09-61694BF92B9A}"/>
                </a:ext>
              </a:extLst>
            </p:cNvPr>
            <p:cNvSpPr>
              <a:spLocks/>
            </p:cNvSpPr>
            <p:nvPr/>
          </p:nvSpPr>
          <p:spPr bwMode="auto">
            <a:xfrm>
              <a:off x="1155797" y="3305096"/>
              <a:ext cx="1487291" cy="746114"/>
            </a:xfrm>
            <a:prstGeom prst="roundRect">
              <a:avLst>
                <a:gd name="adj" fmla="val 3386"/>
              </a:avLst>
            </a:prstGeom>
            <a:solidFill>
              <a:schemeClr val="bg1"/>
            </a:solidFill>
            <a:ln w="12700">
              <a:noFill/>
              <a:headEnd type="none" w="med" len="med"/>
              <a:tailEnd type="none" w="med" len="med"/>
            </a:ln>
            <a:effectLst>
              <a:glow rad="63500">
                <a:schemeClr val="tx1">
                  <a:alpha val="5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85" name="Rectangle 384">
              <a:extLst>
                <a:ext uri="{FF2B5EF4-FFF2-40B4-BE49-F238E27FC236}">
                  <a16:creationId xmlns:a16="http://schemas.microsoft.com/office/drawing/2014/main" id="{1960FECF-F7C6-9329-3880-E39A78BCDF1A}"/>
                </a:ext>
              </a:extLst>
            </p:cNvPr>
            <p:cNvSpPr/>
            <p:nvPr/>
          </p:nvSpPr>
          <p:spPr bwMode="auto">
            <a:xfrm>
              <a:off x="1155797" y="3524263"/>
              <a:ext cx="1487291" cy="30777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000" dirty="0">
                  <a:solidFill>
                    <a:schemeClr val="tx1"/>
                  </a:solidFill>
                  <a:latin typeface="+mj-lt"/>
                  <a:ea typeface="Segoe UI" pitchFamily="34" charset="0"/>
                  <a:cs typeface="Segoe UI" pitchFamily="34" charset="0"/>
                </a:rPr>
                <a:t>Viva</a:t>
              </a:r>
              <a:br>
                <a:rPr lang="en-GB" sz="1000" dirty="0">
                  <a:solidFill>
                    <a:schemeClr val="tx1"/>
                  </a:solidFill>
                  <a:latin typeface="+mj-lt"/>
                  <a:ea typeface="Segoe UI" pitchFamily="34" charset="0"/>
                  <a:cs typeface="Segoe UI" pitchFamily="34" charset="0"/>
                </a:rPr>
              </a:br>
              <a:r>
                <a:rPr lang="en-GB" sz="1000" dirty="0">
                  <a:solidFill>
                    <a:schemeClr val="tx1"/>
                  </a:solidFill>
                  <a:latin typeface="+mj-lt"/>
                  <a:ea typeface="Segoe UI" pitchFamily="34" charset="0"/>
                  <a:cs typeface="Segoe UI" pitchFamily="34" charset="0"/>
                </a:rPr>
                <a:t>Connections</a:t>
              </a:r>
            </a:p>
          </p:txBody>
        </p:sp>
      </p:grpSp>
      <p:grpSp>
        <p:nvGrpSpPr>
          <p:cNvPr id="345" name="Group 344" descr="Button to learn more about Viva Connections app on web">
            <a:extLst>
              <a:ext uri="{FF2B5EF4-FFF2-40B4-BE49-F238E27FC236}">
                <a16:creationId xmlns:a16="http://schemas.microsoft.com/office/drawing/2014/main" id="{CAF220EF-3A9D-81B4-855E-B56C87F34B94}"/>
              </a:ext>
              <a:ext uri="{C183D7F6-B498-43B3-948B-1728B52AA6E4}">
                <adec:decorative xmlns:adec="http://schemas.microsoft.com/office/drawing/2017/decorative" val="0"/>
              </a:ext>
            </a:extLst>
          </p:cNvPr>
          <p:cNvGrpSpPr/>
          <p:nvPr/>
        </p:nvGrpSpPr>
        <p:grpSpPr>
          <a:xfrm>
            <a:off x="2393432" y="3181628"/>
            <a:ext cx="230609" cy="231532"/>
            <a:chOff x="4628750" y="4306066"/>
            <a:chExt cx="230609" cy="231532"/>
          </a:xfrm>
        </p:grpSpPr>
        <p:grpSp>
          <p:nvGrpSpPr>
            <p:cNvPr id="346" name="Group 345">
              <a:extLst>
                <a:ext uri="{FF2B5EF4-FFF2-40B4-BE49-F238E27FC236}">
                  <a16:creationId xmlns:a16="http://schemas.microsoft.com/office/drawing/2014/main" id="{50536DD6-FF67-EC12-32CD-040D6BF62EAA}"/>
                </a:ext>
              </a:extLst>
            </p:cNvPr>
            <p:cNvGrpSpPr/>
            <p:nvPr/>
          </p:nvGrpSpPr>
          <p:grpSpPr>
            <a:xfrm>
              <a:off x="4628750" y="4306066"/>
              <a:ext cx="230609" cy="231532"/>
              <a:chOff x="1981803" y="5148625"/>
              <a:chExt cx="230609" cy="231532"/>
            </a:xfrm>
          </p:grpSpPr>
          <p:pic>
            <p:nvPicPr>
              <p:cNvPr id="348" name="Picture 347">
                <a:extLst>
                  <a:ext uri="{FF2B5EF4-FFF2-40B4-BE49-F238E27FC236}">
                    <a16:creationId xmlns:a16="http://schemas.microsoft.com/office/drawing/2014/main" id="{5602A619-C8D0-BF85-E97C-4B28BA8AAAA3}"/>
                  </a:ext>
                </a:extLst>
              </p:cNvPr>
              <p:cNvPicPr>
                <a:picLocks noChangeAspect="1"/>
              </p:cNvPicPr>
              <p:nvPr/>
            </p:nvPicPr>
            <p:blipFill>
              <a:blip r:embed="rId1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981803" y="5148625"/>
                <a:ext cx="230609" cy="231532"/>
              </a:xfrm>
              <a:prstGeom prst="rect">
                <a:avLst/>
              </a:prstGeom>
              <a:effectLst>
                <a:outerShdw blurRad="266700" sx="102000" sy="102000" algn="ctr" rotWithShape="0">
                  <a:schemeClr val="accent1">
                    <a:alpha val="96000"/>
                  </a:schemeClr>
                </a:outerShdw>
              </a:effectLst>
            </p:spPr>
          </p:pic>
          <p:pic>
            <p:nvPicPr>
              <p:cNvPr id="349" name="Picture 348">
                <a:extLst>
                  <a:ext uri="{FF2B5EF4-FFF2-40B4-BE49-F238E27FC236}">
                    <a16:creationId xmlns:a16="http://schemas.microsoft.com/office/drawing/2014/main" id="{4D4B8A94-C48A-9025-90E6-A2F393D52E37}"/>
                  </a:ext>
                </a:extLst>
              </p:cNvPr>
              <p:cNvPicPr>
                <a:picLocks noChangeAspect="1"/>
              </p:cNvPicPr>
              <p:nvPr/>
            </p:nvPicPr>
            <p:blipFill>
              <a:blip r:embed="rId14">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347" name="Oval 346">
              <a:hlinkClick r:id="rId15"/>
              <a:extLst>
                <a:ext uri="{FF2B5EF4-FFF2-40B4-BE49-F238E27FC236}">
                  <a16:creationId xmlns:a16="http://schemas.microsoft.com/office/drawing/2014/main" id="{A8C45865-6028-1802-6024-48846356E9CB}"/>
                </a:ext>
              </a:extLst>
            </p:cNvPr>
            <p:cNvSpPr>
              <a:spLocks/>
            </p:cNvSpPr>
            <p:nvPr/>
          </p:nvSpPr>
          <p:spPr bwMode="auto">
            <a:xfrm>
              <a:off x="4628750" y="4306066"/>
              <a:ext cx="230609" cy="231532"/>
            </a:xfrm>
            <a:prstGeom prst="ellipse">
              <a:avLst/>
            </a:prstGeom>
            <a:solidFill>
              <a:schemeClr val="accent5">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1083" name="Group 1082">
            <a:extLst>
              <a:ext uri="{FF2B5EF4-FFF2-40B4-BE49-F238E27FC236}">
                <a16:creationId xmlns:a16="http://schemas.microsoft.com/office/drawing/2014/main" id="{53C69D79-8A52-2837-2CE0-E519E1EFAD6D}"/>
              </a:ext>
              <a:ext uri="{C183D7F6-B498-43B3-948B-1728B52AA6E4}">
                <adec:decorative xmlns:adec="http://schemas.microsoft.com/office/drawing/2017/decorative" val="1"/>
              </a:ext>
            </a:extLst>
          </p:cNvPr>
          <p:cNvGrpSpPr/>
          <p:nvPr/>
        </p:nvGrpSpPr>
        <p:grpSpPr>
          <a:xfrm>
            <a:off x="6472982" y="2683713"/>
            <a:ext cx="1487294" cy="746114"/>
            <a:chOff x="6472982" y="3305096"/>
            <a:chExt cx="1487294" cy="746114"/>
          </a:xfrm>
        </p:grpSpPr>
        <p:sp>
          <p:nvSpPr>
            <p:cNvPr id="338" name="Rectangle: Rounded Corners 337">
              <a:extLst>
                <a:ext uri="{FF2B5EF4-FFF2-40B4-BE49-F238E27FC236}">
                  <a16:creationId xmlns:a16="http://schemas.microsoft.com/office/drawing/2014/main" id="{BFD1D264-2550-6F84-5E0D-10DBD87C1F98}"/>
                </a:ext>
              </a:extLst>
            </p:cNvPr>
            <p:cNvSpPr>
              <a:spLocks/>
            </p:cNvSpPr>
            <p:nvPr/>
          </p:nvSpPr>
          <p:spPr bwMode="auto">
            <a:xfrm>
              <a:off x="6472985" y="3305096"/>
              <a:ext cx="1487291" cy="746114"/>
            </a:xfrm>
            <a:prstGeom prst="roundRect">
              <a:avLst>
                <a:gd name="adj" fmla="val 3386"/>
              </a:avLst>
            </a:prstGeom>
            <a:solidFill>
              <a:schemeClr val="bg1"/>
            </a:solidFill>
            <a:ln w="12700">
              <a:noFill/>
              <a:headEnd type="none" w="med" len="med"/>
              <a:tailEnd type="none" w="med" len="med"/>
            </a:ln>
            <a:effectLst>
              <a:glow rad="63500">
                <a:schemeClr val="tx1">
                  <a:alpha val="5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88" name="Rectangle 387">
              <a:extLst>
                <a:ext uri="{FF2B5EF4-FFF2-40B4-BE49-F238E27FC236}">
                  <a16:creationId xmlns:a16="http://schemas.microsoft.com/office/drawing/2014/main" id="{AB1C1F39-DBAC-77D8-FC2C-C3DE3F62DA45}"/>
                </a:ext>
              </a:extLst>
            </p:cNvPr>
            <p:cNvSpPr/>
            <p:nvPr/>
          </p:nvSpPr>
          <p:spPr bwMode="auto">
            <a:xfrm>
              <a:off x="6472982" y="3601207"/>
              <a:ext cx="1487291" cy="15388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000">
                  <a:solidFill>
                    <a:schemeClr val="tx1"/>
                  </a:solidFill>
                  <a:latin typeface="+mj-lt"/>
                  <a:ea typeface="Segoe UI" pitchFamily="34" charset="0"/>
                  <a:cs typeface="Segoe UI" pitchFamily="34" charset="0"/>
                </a:rPr>
                <a:t>Channels</a:t>
              </a:r>
            </a:p>
          </p:txBody>
        </p:sp>
      </p:grpSp>
      <p:grpSp>
        <p:nvGrpSpPr>
          <p:cNvPr id="1087" name="Group 1086">
            <a:extLst>
              <a:ext uri="{FF2B5EF4-FFF2-40B4-BE49-F238E27FC236}">
                <a16:creationId xmlns:a16="http://schemas.microsoft.com/office/drawing/2014/main" id="{24393E3E-DEC7-7EBF-2D6F-26534317AAB3}"/>
              </a:ext>
              <a:ext uri="{C183D7F6-B498-43B3-948B-1728B52AA6E4}">
                <adec:decorative xmlns:adec="http://schemas.microsoft.com/office/drawing/2017/decorative" val="1"/>
              </a:ext>
            </a:extLst>
          </p:cNvPr>
          <p:cNvGrpSpPr/>
          <p:nvPr/>
        </p:nvGrpSpPr>
        <p:grpSpPr>
          <a:xfrm>
            <a:off x="4691880" y="2683713"/>
            <a:ext cx="1496000" cy="746114"/>
            <a:chOff x="4691880" y="3305096"/>
            <a:chExt cx="1496000" cy="746114"/>
          </a:xfrm>
        </p:grpSpPr>
        <p:sp>
          <p:nvSpPr>
            <p:cNvPr id="337" name="Rectangle: Rounded Corners 336">
              <a:extLst>
                <a:ext uri="{FF2B5EF4-FFF2-40B4-BE49-F238E27FC236}">
                  <a16:creationId xmlns:a16="http://schemas.microsoft.com/office/drawing/2014/main" id="{F2AC495F-EE5A-CAB3-1C0F-B399F49F03DB}"/>
                </a:ext>
              </a:extLst>
            </p:cNvPr>
            <p:cNvSpPr>
              <a:spLocks/>
            </p:cNvSpPr>
            <p:nvPr/>
          </p:nvSpPr>
          <p:spPr bwMode="auto">
            <a:xfrm>
              <a:off x="4700589" y="3305096"/>
              <a:ext cx="1487291" cy="746114"/>
            </a:xfrm>
            <a:prstGeom prst="roundRect">
              <a:avLst>
                <a:gd name="adj" fmla="val 3386"/>
              </a:avLst>
            </a:prstGeom>
            <a:solidFill>
              <a:schemeClr val="bg1"/>
            </a:solidFill>
            <a:ln w="12700">
              <a:noFill/>
              <a:headEnd type="none" w="med" len="med"/>
              <a:tailEnd type="none" w="med" len="med"/>
            </a:ln>
            <a:effectLst>
              <a:glow rad="63500">
                <a:schemeClr val="tx1">
                  <a:alpha val="5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87" name="Rectangle 386">
              <a:extLst>
                <a:ext uri="{FF2B5EF4-FFF2-40B4-BE49-F238E27FC236}">
                  <a16:creationId xmlns:a16="http://schemas.microsoft.com/office/drawing/2014/main" id="{1D680728-5B88-637D-398F-F21702D7E898}"/>
                </a:ext>
              </a:extLst>
            </p:cNvPr>
            <p:cNvSpPr/>
            <p:nvPr/>
          </p:nvSpPr>
          <p:spPr bwMode="auto">
            <a:xfrm>
              <a:off x="4691880" y="3601207"/>
              <a:ext cx="1495998" cy="15388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000">
                  <a:solidFill>
                    <a:schemeClr val="tx1"/>
                  </a:solidFill>
                  <a:latin typeface="+mj-lt"/>
                  <a:ea typeface="Segoe UI" pitchFamily="34" charset="0"/>
                  <a:cs typeface="Segoe UI" pitchFamily="34" charset="0"/>
                </a:rPr>
                <a:t>Chat</a:t>
              </a:r>
            </a:p>
          </p:txBody>
        </p:sp>
      </p:grpSp>
      <p:grpSp>
        <p:nvGrpSpPr>
          <p:cNvPr id="1085" name="Group 1084">
            <a:extLst>
              <a:ext uri="{FF2B5EF4-FFF2-40B4-BE49-F238E27FC236}">
                <a16:creationId xmlns:a16="http://schemas.microsoft.com/office/drawing/2014/main" id="{BA784B48-BFF8-F341-FF5F-0D1B0346341B}"/>
              </a:ext>
              <a:ext uri="{C183D7F6-B498-43B3-948B-1728B52AA6E4}">
                <adec:decorative xmlns:adec="http://schemas.microsoft.com/office/drawing/2017/decorative" val="1"/>
              </a:ext>
            </a:extLst>
          </p:cNvPr>
          <p:cNvGrpSpPr/>
          <p:nvPr/>
        </p:nvGrpSpPr>
        <p:grpSpPr>
          <a:xfrm>
            <a:off x="2920219" y="2683713"/>
            <a:ext cx="1495265" cy="746114"/>
            <a:chOff x="2920219" y="3305096"/>
            <a:chExt cx="1495265" cy="746114"/>
          </a:xfrm>
        </p:grpSpPr>
        <p:sp>
          <p:nvSpPr>
            <p:cNvPr id="336" name="Rectangle: Rounded Corners 335">
              <a:extLst>
                <a:ext uri="{FF2B5EF4-FFF2-40B4-BE49-F238E27FC236}">
                  <a16:creationId xmlns:a16="http://schemas.microsoft.com/office/drawing/2014/main" id="{07EA44DA-43C5-A2C1-6AB4-BA19B2378A11}"/>
                </a:ext>
              </a:extLst>
            </p:cNvPr>
            <p:cNvSpPr>
              <a:spLocks/>
            </p:cNvSpPr>
            <p:nvPr/>
          </p:nvSpPr>
          <p:spPr bwMode="auto">
            <a:xfrm>
              <a:off x="2928193" y="3305096"/>
              <a:ext cx="1487291" cy="746114"/>
            </a:xfrm>
            <a:prstGeom prst="roundRect">
              <a:avLst>
                <a:gd name="adj" fmla="val 3386"/>
              </a:avLst>
            </a:prstGeom>
            <a:solidFill>
              <a:schemeClr val="bg1"/>
            </a:solidFill>
            <a:ln w="12700">
              <a:noFill/>
              <a:headEnd type="none" w="med" len="med"/>
              <a:tailEnd type="none" w="med" len="med"/>
            </a:ln>
            <a:effectLst>
              <a:glow rad="63500">
                <a:schemeClr val="tx1">
                  <a:alpha val="5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86" name="Rectangle 385">
              <a:extLst>
                <a:ext uri="{FF2B5EF4-FFF2-40B4-BE49-F238E27FC236}">
                  <a16:creationId xmlns:a16="http://schemas.microsoft.com/office/drawing/2014/main" id="{33921C0D-AE58-8853-F328-3009AF5B9990}"/>
                </a:ext>
              </a:extLst>
            </p:cNvPr>
            <p:cNvSpPr/>
            <p:nvPr/>
          </p:nvSpPr>
          <p:spPr bwMode="auto">
            <a:xfrm>
              <a:off x="2920219" y="3601207"/>
              <a:ext cx="1495264" cy="15388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000">
                  <a:solidFill>
                    <a:schemeClr val="tx1"/>
                  </a:solidFill>
                  <a:latin typeface="+mj-lt"/>
                  <a:ea typeface="Segoe UI" pitchFamily="34" charset="0"/>
                  <a:cs typeface="Segoe UI" pitchFamily="34" charset="0"/>
                </a:rPr>
                <a:t>Activity</a:t>
              </a:r>
            </a:p>
          </p:txBody>
        </p:sp>
      </p:grpSp>
      <p:grpSp>
        <p:nvGrpSpPr>
          <p:cNvPr id="1079" name="Group 1078">
            <a:extLst>
              <a:ext uri="{FF2B5EF4-FFF2-40B4-BE49-F238E27FC236}">
                <a16:creationId xmlns:a16="http://schemas.microsoft.com/office/drawing/2014/main" id="{B9E153BE-4EB0-CBB6-ADCE-875C9ED5B0BA}"/>
              </a:ext>
              <a:ext uri="{C183D7F6-B498-43B3-948B-1728B52AA6E4}">
                <adec:decorative xmlns:adec="http://schemas.microsoft.com/office/drawing/2017/decorative" val="1"/>
              </a:ext>
            </a:extLst>
          </p:cNvPr>
          <p:cNvGrpSpPr/>
          <p:nvPr/>
        </p:nvGrpSpPr>
        <p:grpSpPr>
          <a:xfrm>
            <a:off x="1155797" y="3537827"/>
            <a:ext cx="1487291" cy="746114"/>
            <a:chOff x="1155797" y="4159210"/>
            <a:chExt cx="1487291" cy="746114"/>
          </a:xfrm>
        </p:grpSpPr>
        <p:sp>
          <p:nvSpPr>
            <p:cNvPr id="339" name="Rectangle: Rounded Corners 338">
              <a:extLst>
                <a:ext uri="{FF2B5EF4-FFF2-40B4-BE49-F238E27FC236}">
                  <a16:creationId xmlns:a16="http://schemas.microsoft.com/office/drawing/2014/main" id="{A5B51459-CB1E-5527-0E66-BCED05961DEB}"/>
                </a:ext>
              </a:extLst>
            </p:cNvPr>
            <p:cNvSpPr>
              <a:spLocks/>
            </p:cNvSpPr>
            <p:nvPr/>
          </p:nvSpPr>
          <p:spPr bwMode="auto">
            <a:xfrm>
              <a:off x="1155797" y="4159210"/>
              <a:ext cx="1487291" cy="746114"/>
            </a:xfrm>
            <a:prstGeom prst="roundRect">
              <a:avLst>
                <a:gd name="adj" fmla="val 3386"/>
              </a:avLst>
            </a:prstGeom>
            <a:solidFill>
              <a:schemeClr val="bg1"/>
            </a:solidFill>
            <a:ln w="12700">
              <a:noFill/>
              <a:headEnd type="none" w="med" len="med"/>
              <a:tailEnd type="none" w="med" len="med"/>
            </a:ln>
            <a:effectLst>
              <a:glow rad="63500">
                <a:schemeClr val="tx1">
                  <a:alpha val="5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89" name="Rectangle 388">
              <a:extLst>
                <a:ext uri="{FF2B5EF4-FFF2-40B4-BE49-F238E27FC236}">
                  <a16:creationId xmlns:a16="http://schemas.microsoft.com/office/drawing/2014/main" id="{2DB3CE0C-C257-7D02-34D7-72BB36CB6DA1}"/>
                </a:ext>
              </a:extLst>
            </p:cNvPr>
            <p:cNvSpPr/>
            <p:nvPr/>
          </p:nvSpPr>
          <p:spPr bwMode="auto">
            <a:xfrm>
              <a:off x="1155797" y="4455323"/>
              <a:ext cx="1487291" cy="15388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000">
                  <a:solidFill>
                    <a:schemeClr val="tx1"/>
                  </a:solidFill>
                  <a:latin typeface="+mj-lt"/>
                  <a:ea typeface="Segoe UI" pitchFamily="34" charset="0"/>
                  <a:cs typeface="Segoe UI" pitchFamily="34" charset="0"/>
                </a:rPr>
                <a:t>Walkie Talkie</a:t>
              </a:r>
            </a:p>
          </p:txBody>
        </p:sp>
      </p:grpSp>
      <p:grpSp>
        <p:nvGrpSpPr>
          <p:cNvPr id="1086" name="Group 1085">
            <a:extLst>
              <a:ext uri="{FF2B5EF4-FFF2-40B4-BE49-F238E27FC236}">
                <a16:creationId xmlns:a16="http://schemas.microsoft.com/office/drawing/2014/main" id="{534B8A74-34A4-FD95-1942-AA774A1CDBCA}"/>
              </a:ext>
              <a:ext uri="{C183D7F6-B498-43B3-948B-1728B52AA6E4}">
                <adec:decorative xmlns:adec="http://schemas.microsoft.com/office/drawing/2017/decorative" val="1"/>
              </a:ext>
            </a:extLst>
          </p:cNvPr>
          <p:cNvGrpSpPr/>
          <p:nvPr/>
        </p:nvGrpSpPr>
        <p:grpSpPr>
          <a:xfrm>
            <a:off x="2928018" y="3537827"/>
            <a:ext cx="1487466" cy="746114"/>
            <a:chOff x="2928018" y="4159210"/>
            <a:chExt cx="1487466" cy="746114"/>
          </a:xfrm>
        </p:grpSpPr>
        <p:sp>
          <p:nvSpPr>
            <p:cNvPr id="340" name="Rectangle: Rounded Corners 339">
              <a:extLst>
                <a:ext uri="{FF2B5EF4-FFF2-40B4-BE49-F238E27FC236}">
                  <a16:creationId xmlns:a16="http://schemas.microsoft.com/office/drawing/2014/main" id="{DFB08699-AFEA-9A0A-3BF1-4307D3FB708F}"/>
                </a:ext>
              </a:extLst>
            </p:cNvPr>
            <p:cNvSpPr>
              <a:spLocks/>
            </p:cNvSpPr>
            <p:nvPr/>
          </p:nvSpPr>
          <p:spPr bwMode="auto">
            <a:xfrm>
              <a:off x="2928193" y="4159210"/>
              <a:ext cx="1487291" cy="746114"/>
            </a:xfrm>
            <a:prstGeom prst="roundRect">
              <a:avLst>
                <a:gd name="adj" fmla="val 3386"/>
              </a:avLst>
            </a:prstGeom>
            <a:solidFill>
              <a:schemeClr val="bg1"/>
            </a:solidFill>
            <a:ln w="12700">
              <a:noFill/>
              <a:headEnd type="none" w="med" len="med"/>
              <a:tailEnd type="none" w="med" len="med"/>
            </a:ln>
            <a:effectLst>
              <a:glow rad="63500">
                <a:schemeClr val="tx1">
                  <a:alpha val="5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90" name="Rectangle 389">
              <a:extLst>
                <a:ext uri="{FF2B5EF4-FFF2-40B4-BE49-F238E27FC236}">
                  <a16:creationId xmlns:a16="http://schemas.microsoft.com/office/drawing/2014/main" id="{A060F824-D8B3-2D01-5390-3C7AC5087851}"/>
                </a:ext>
              </a:extLst>
            </p:cNvPr>
            <p:cNvSpPr/>
            <p:nvPr/>
          </p:nvSpPr>
          <p:spPr bwMode="auto">
            <a:xfrm>
              <a:off x="2928018" y="4455323"/>
              <a:ext cx="1487465" cy="15388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000">
                  <a:solidFill>
                    <a:schemeClr val="tx1"/>
                  </a:solidFill>
                  <a:latin typeface="+mj-lt"/>
                  <a:ea typeface="Segoe UI" pitchFamily="34" charset="0"/>
                  <a:cs typeface="Segoe UI" pitchFamily="34" charset="0"/>
                </a:rPr>
                <a:t>Tasks</a:t>
              </a:r>
            </a:p>
          </p:txBody>
        </p:sp>
      </p:grpSp>
      <p:grpSp>
        <p:nvGrpSpPr>
          <p:cNvPr id="1088" name="Group 1087">
            <a:extLst>
              <a:ext uri="{FF2B5EF4-FFF2-40B4-BE49-F238E27FC236}">
                <a16:creationId xmlns:a16="http://schemas.microsoft.com/office/drawing/2014/main" id="{027FA875-B38B-A5EF-632C-9500997C619E}"/>
              </a:ext>
              <a:ext uri="{C183D7F6-B498-43B3-948B-1728B52AA6E4}">
                <adec:decorative xmlns:adec="http://schemas.microsoft.com/office/drawing/2017/decorative" val="1"/>
              </a:ext>
            </a:extLst>
          </p:cNvPr>
          <p:cNvGrpSpPr/>
          <p:nvPr/>
        </p:nvGrpSpPr>
        <p:grpSpPr>
          <a:xfrm>
            <a:off x="4691880" y="3537827"/>
            <a:ext cx="1496000" cy="746114"/>
            <a:chOff x="4691880" y="4159210"/>
            <a:chExt cx="1496000" cy="746114"/>
          </a:xfrm>
        </p:grpSpPr>
        <p:sp>
          <p:nvSpPr>
            <p:cNvPr id="341" name="Rectangle: Rounded Corners 340">
              <a:extLst>
                <a:ext uri="{FF2B5EF4-FFF2-40B4-BE49-F238E27FC236}">
                  <a16:creationId xmlns:a16="http://schemas.microsoft.com/office/drawing/2014/main" id="{936687F6-57CC-9862-4494-106DDBF53D2A}"/>
                </a:ext>
              </a:extLst>
            </p:cNvPr>
            <p:cNvSpPr>
              <a:spLocks/>
            </p:cNvSpPr>
            <p:nvPr/>
          </p:nvSpPr>
          <p:spPr bwMode="auto">
            <a:xfrm>
              <a:off x="4700589" y="4159210"/>
              <a:ext cx="1487291" cy="746114"/>
            </a:xfrm>
            <a:prstGeom prst="roundRect">
              <a:avLst>
                <a:gd name="adj" fmla="val 3386"/>
              </a:avLst>
            </a:prstGeom>
            <a:solidFill>
              <a:schemeClr val="bg1"/>
            </a:solidFill>
            <a:ln w="12700">
              <a:noFill/>
              <a:headEnd type="none" w="med" len="med"/>
              <a:tailEnd type="none" w="med" len="med"/>
            </a:ln>
            <a:effectLst>
              <a:glow rad="63500">
                <a:schemeClr val="tx1">
                  <a:alpha val="5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91" name="Rectangle 390">
              <a:extLst>
                <a:ext uri="{FF2B5EF4-FFF2-40B4-BE49-F238E27FC236}">
                  <a16:creationId xmlns:a16="http://schemas.microsoft.com/office/drawing/2014/main" id="{EFBEAAB4-7F38-DB28-0BA7-CE48B241C4E4}"/>
                </a:ext>
              </a:extLst>
            </p:cNvPr>
            <p:cNvSpPr/>
            <p:nvPr/>
          </p:nvSpPr>
          <p:spPr bwMode="auto">
            <a:xfrm>
              <a:off x="4691880" y="4455323"/>
              <a:ext cx="1495998" cy="15388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000">
                  <a:solidFill>
                    <a:schemeClr val="tx1"/>
                  </a:solidFill>
                  <a:latin typeface="+mj-lt"/>
                  <a:ea typeface="Segoe UI" pitchFamily="34" charset="0"/>
                  <a:cs typeface="Segoe UI" pitchFamily="34" charset="0"/>
                </a:rPr>
                <a:t>Shifts</a:t>
              </a:r>
            </a:p>
          </p:txBody>
        </p:sp>
      </p:grpSp>
      <p:grpSp>
        <p:nvGrpSpPr>
          <p:cNvPr id="1084" name="Group 1083">
            <a:extLst>
              <a:ext uri="{FF2B5EF4-FFF2-40B4-BE49-F238E27FC236}">
                <a16:creationId xmlns:a16="http://schemas.microsoft.com/office/drawing/2014/main" id="{559B047F-6E95-48CF-A84F-C2A415B611A2}"/>
              </a:ext>
              <a:ext uri="{C183D7F6-B498-43B3-948B-1728B52AA6E4}">
                <adec:decorative xmlns:adec="http://schemas.microsoft.com/office/drawing/2017/decorative" val="1"/>
              </a:ext>
            </a:extLst>
          </p:cNvPr>
          <p:cNvGrpSpPr/>
          <p:nvPr/>
        </p:nvGrpSpPr>
        <p:grpSpPr>
          <a:xfrm>
            <a:off x="6472982" y="3537827"/>
            <a:ext cx="1487294" cy="746114"/>
            <a:chOff x="6472982" y="4159210"/>
            <a:chExt cx="1487294" cy="746114"/>
          </a:xfrm>
        </p:grpSpPr>
        <p:sp>
          <p:nvSpPr>
            <p:cNvPr id="342" name="Rectangle: Rounded Corners 341">
              <a:extLst>
                <a:ext uri="{FF2B5EF4-FFF2-40B4-BE49-F238E27FC236}">
                  <a16:creationId xmlns:a16="http://schemas.microsoft.com/office/drawing/2014/main" id="{578229C2-32AA-462D-EF02-078626E76200}"/>
                </a:ext>
              </a:extLst>
            </p:cNvPr>
            <p:cNvSpPr>
              <a:spLocks/>
            </p:cNvSpPr>
            <p:nvPr/>
          </p:nvSpPr>
          <p:spPr bwMode="auto">
            <a:xfrm>
              <a:off x="6472985" y="4159210"/>
              <a:ext cx="1487291" cy="746114"/>
            </a:xfrm>
            <a:prstGeom prst="roundRect">
              <a:avLst>
                <a:gd name="adj" fmla="val 3386"/>
              </a:avLst>
            </a:prstGeom>
            <a:solidFill>
              <a:schemeClr val="bg1"/>
            </a:solidFill>
            <a:ln w="12700">
              <a:noFill/>
              <a:headEnd type="none" w="med" len="med"/>
              <a:tailEnd type="none" w="med" len="med"/>
            </a:ln>
            <a:effectLst>
              <a:glow rad="63500">
                <a:schemeClr val="tx1">
                  <a:alpha val="5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92" name="Rectangle 391">
              <a:extLst>
                <a:ext uri="{FF2B5EF4-FFF2-40B4-BE49-F238E27FC236}">
                  <a16:creationId xmlns:a16="http://schemas.microsoft.com/office/drawing/2014/main" id="{420BA266-5AC0-93C4-0058-46EC316AA6F2}"/>
                </a:ext>
              </a:extLst>
            </p:cNvPr>
            <p:cNvSpPr/>
            <p:nvPr/>
          </p:nvSpPr>
          <p:spPr bwMode="auto">
            <a:xfrm>
              <a:off x="6472982" y="4455323"/>
              <a:ext cx="1487291" cy="15388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000">
                  <a:solidFill>
                    <a:schemeClr val="tx1"/>
                  </a:solidFill>
                  <a:latin typeface="+mj-lt"/>
                  <a:ea typeface="Segoe UI" pitchFamily="34" charset="0"/>
                  <a:cs typeface="Segoe UI" pitchFamily="34" charset="0"/>
                </a:rPr>
                <a:t>Approval</a:t>
              </a:r>
            </a:p>
          </p:txBody>
        </p:sp>
      </p:grpSp>
      <p:grpSp>
        <p:nvGrpSpPr>
          <p:cNvPr id="350" name="Group 349" descr="Button to learn more about Activity app on web">
            <a:extLst>
              <a:ext uri="{FF2B5EF4-FFF2-40B4-BE49-F238E27FC236}">
                <a16:creationId xmlns:a16="http://schemas.microsoft.com/office/drawing/2014/main" id="{2F2AF43E-DF67-2D9B-63AF-FF401EB01C9C}"/>
              </a:ext>
              <a:ext uri="{C183D7F6-B498-43B3-948B-1728B52AA6E4}">
                <adec:decorative xmlns:adec="http://schemas.microsoft.com/office/drawing/2017/decorative" val="0"/>
              </a:ext>
            </a:extLst>
          </p:cNvPr>
          <p:cNvGrpSpPr/>
          <p:nvPr/>
        </p:nvGrpSpPr>
        <p:grpSpPr>
          <a:xfrm>
            <a:off x="4165828" y="3181628"/>
            <a:ext cx="230609" cy="231532"/>
            <a:chOff x="4628750" y="4306066"/>
            <a:chExt cx="230609" cy="231532"/>
          </a:xfrm>
        </p:grpSpPr>
        <p:grpSp>
          <p:nvGrpSpPr>
            <p:cNvPr id="351" name="Group 350">
              <a:extLst>
                <a:ext uri="{FF2B5EF4-FFF2-40B4-BE49-F238E27FC236}">
                  <a16:creationId xmlns:a16="http://schemas.microsoft.com/office/drawing/2014/main" id="{5BC8762E-31D5-1F8C-4ABB-D9F76814E251}"/>
                </a:ext>
              </a:extLst>
            </p:cNvPr>
            <p:cNvGrpSpPr/>
            <p:nvPr/>
          </p:nvGrpSpPr>
          <p:grpSpPr>
            <a:xfrm>
              <a:off x="4628750" y="4306066"/>
              <a:ext cx="230609" cy="231532"/>
              <a:chOff x="1981803" y="5148625"/>
              <a:chExt cx="230609" cy="231532"/>
            </a:xfrm>
          </p:grpSpPr>
          <p:pic>
            <p:nvPicPr>
              <p:cNvPr id="353" name="Picture 352">
                <a:extLst>
                  <a:ext uri="{FF2B5EF4-FFF2-40B4-BE49-F238E27FC236}">
                    <a16:creationId xmlns:a16="http://schemas.microsoft.com/office/drawing/2014/main" id="{D927E275-FBFE-98DC-255B-14A1A0116285}"/>
                  </a:ext>
                </a:extLst>
              </p:cNvPr>
              <p:cNvPicPr>
                <a:picLocks noChangeAspect="1"/>
              </p:cNvPicPr>
              <p:nvPr/>
            </p:nvPicPr>
            <p:blipFill>
              <a:blip r:embed="rId1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981803" y="5148625"/>
                <a:ext cx="230609" cy="231532"/>
              </a:xfrm>
              <a:prstGeom prst="rect">
                <a:avLst/>
              </a:prstGeom>
              <a:effectLst>
                <a:outerShdw blurRad="266700" sx="102000" sy="102000" algn="ctr" rotWithShape="0">
                  <a:schemeClr val="accent1">
                    <a:alpha val="96000"/>
                  </a:schemeClr>
                </a:outerShdw>
              </a:effectLst>
            </p:spPr>
          </p:pic>
          <p:pic>
            <p:nvPicPr>
              <p:cNvPr id="354" name="Picture 353">
                <a:extLst>
                  <a:ext uri="{FF2B5EF4-FFF2-40B4-BE49-F238E27FC236}">
                    <a16:creationId xmlns:a16="http://schemas.microsoft.com/office/drawing/2014/main" id="{FBC9D2EA-4ED0-03A9-4A1D-B333A6DCD557}"/>
                  </a:ext>
                </a:extLst>
              </p:cNvPr>
              <p:cNvPicPr>
                <a:picLocks noChangeAspect="1"/>
              </p:cNvPicPr>
              <p:nvPr/>
            </p:nvPicPr>
            <p:blipFill>
              <a:blip r:embed="rId14">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352" name="Oval 351">
              <a:hlinkClick r:id="rId16"/>
              <a:extLst>
                <a:ext uri="{FF2B5EF4-FFF2-40B4-BE49-F238E27FC236}">
                  <a16:creationId xmlns:a16="http://schemas.microsoft.com/office/drawing/2014/main" id="{2EE75EFC-86FE-B218-26AD-4D10D11576A9}"/>
                </a:ext>
              </a:extLst>
            </p:cNvPr>
            <p:cNvSpPr>
              <a:spLocks/>
            </p:cNvSpPr>
            <p:nvPr/>
          </p:nvSpPr>
          <p:spPr bwMode="auto">
            <a:xfrm>
              <a:off x="4628750" y="4306066"/>
              <a:ext cx="230609" cy="231532"/>
            </a:xfrm>
            <a:prstGeom prst="ellipse">
              <a:avLst/>
            </a:prstGeom>
            <a:solidFill>
              <a:schemeClr val="accent5">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355" name="Group 354" descr="Button to learn more about Chat app on web">
            <a:extLst>
              <a:ext uri="{FF2B5EF4-FFF2-40B4-BE49-F238E27FC236}">
                <a16:creationId xmlns:a16="http://schemas.microsoft.com/office/drawing/2014/main" id="{1176E0E8-2E40-3A78-883B-C483863D68C7}"/>
              </a:ext>
              <a:ext uri="{C183D7F6-B498-43B3-948B-1728B52AA6E4}">
                <adec:decorative xmlns:adec="http://schemas.microsoft.com/office/drawing/2017/decorative" val="0"/>
              </a:ext>
            </a:extLst>
          </p:cNvPr>
          <p:cNvGrpSpPr/>
          <p:nvPr/>
        </p:nvGrpSpPr>
        <p:grpSpPr>
          <a:xfrm>
            <a:off x="5938224" y="3181628"/>
            <a:ext cx="230609" cy="231532"/>
            <a:chOff x="4628750" y="4306066"/>
            <a:chExt cx="230609" cy="231532"/>
          </a:xfrm>
        </p:grpSpPr>
        <p:grpSp>
          <p:nvGrpSpPr>
            <p:cNvPr id="356" name="Group 355">
              <a:extLst>
                <a:ext uri="{FF2B5EF4-FFF2-40B4-BE49-F238E27FC236}">
                  <a16:creationId xmlns:a16="http://schemas.microsoft.com/office/drawing/2014/main" id="{7FC28507-4629-7795-71C9-6DA6C22E916C}"/>
                </a:ext>
              </a:extLst>
            </p:cNvPr>
            <p:cNvGrpSpPr/>
            <p:nvPr/>
          </p:nvGrpSpPr>
          <p:grpSpPr>
            <a:xfrm>
              <a:off x="4628750" y="4306066"/>
              <a:ext cx="230609" cy="231532"/>
              <a:chOff x="1981803" y="5148625"/>
              <a:chExt cx="230609" cy="231532"/>
            </a:xfrm>
          </p:grpSpPr>
          <p:pic>
            <p:nvPicPr>
              <p:cNvPr id="358" name="Picture 357">
                <a:extLst>
                  <a:ext uri="{FF2B5EF4-FFF2-40B4-BE49-F238E27FC236}">
                    <a16:creationId xmlns:a16="http://schemas.microsoft.com/office/drawing/2014/main" id="{2116159B-EED5-1112-D63C-ED46CD598832}"/>
                  </a:ext>
                </a:extLst>
              </p:cNvPr>
              <p:cNvPicPr>
                <a:picLocks noChangeAspect="1"/>
              </p:cNvPicPr>
              <p:nvPr/>
            </p:nvPicPr>
            <p:blipFill>
              <a:blip r:embed="rId1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981803" y="5148625"/>
                <a:ext cx="230609" cy="231532"/>
              </a:xfrm>
              <a:prstGeom prst="rect">
                <a:avLst/>
              </a:prstGeom>
              <a:effectLst>
                <a:outerShdw blurRad="266700" sx="102000" sy="102000" algn="ctr" rotWithShape="0">
                  <a:schemeClr val="accent1">
                    <a:alpha val="96000"/>
                  </a:schemeClr>
                </a:outerShdw>
              </a:effectLst>
            </p:spPr>
          </p:pic>
          <p:pic>
            <p:nvPicPr>
              <p:cNvPr id="359" name="Picture 358">
                <a:extLst>
                  <a:ext uri="{FF2B5EF4-FFF2-40B4-BE49-F238E27FC236}">
                    <a16:creationId xmlns:a16="http://schemas.microsoft.com/office/drawing/2014/main" id="{18E663E5-CC01-642B-D3D3-33F2EC3B3161}"/>
                  </a:ext>
                </a:extLst>
              </p:cNvPr>
              <p:cNvPicPr>
                <a:picLocks noChangeAspect="1"/>
              </p:cNvPicPr>
              <p:nvPr/>
            </p:nvPicPr>
            <p:blipFill>
              <a:blip r:embed="rId14">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357" name="Oval 356">
              <a:hlinkClick r:id="rId17"/>
              <a:extLst>
                <a:ext uri="{FF2B5EF4-FFF2-40B4-BE49-F238E27FC236}">
                  <a16:creationId xmlns:a16="http://schemas.microsoft.com/office/drawing/2014/main" id="{E287301B-7E31-64B0-4F4D-DFE9F9C71FC6}"/>
                </a:ext>
              </a:extLst>
            </p:cNvPr>
            <p:cNvSpPr>
              <a:spLocks/>
            </p:cNvSpPr>
            <p:nvPr/>
          </p:nvSpPr>
          <p:spPr bwMode="auto">
            <a:xfrm>
              <a:off x="4628750" y="4306066"/>
              <a:ext cx="230609" cy="231532"/>
            </a:xfrm>
            <a:prstGeom prst="ellipse">
              <a:avLst/>
            </a:prstGeom>
            <a:solidFill>
              <a:schemeClr val="accent5">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360" name="Group 359" descr="Button to learn more about Channels app on web">
            <a:extLst>
              <a:ext uri="{FF2B5EF4-FFF2-40B4-BE49-F238E27FC236}">
                <a16:creationId xmlns:a16="http://schemas.microsoft.com/office/drawing/2014/main" id="{E541F333-C382-4289-4A27-9621DF995D52}"/>
              </a:ext>
              <a:ext uri="{C183D7F6-B498-43B3-948B-1728B52AA6E4}">
                <adec:decorative xmlns:adec="http://schemas.microsoft.com/office/drawing/2017/decorative" val="0"/>
              </a:ext>
            </a:extLst>
          </p:cNvPr>
          <p:cNvGrpSpPr/>
          <p:nvPr/>
        </p:nvGrpSpPr>
        <p:grpSpPr>
          <a:xfrm>
            <a:off x="7710620" y="3181628"/>
            <a:ext cx="230609" cy="231532"/>
            <a:chOff x="4628750" y="4306066"/>
            <a:chExt cx="230609" cy="231532"/>
          </a:xfrm>
        </p:grpSpPr>
        <p:grpSp>
          <p:nvGrpSpPr>
            <p:cNvPr id="361" name="Group 360">
              <a:extLst>
                <a:ext uri="{FF2B5EF4-FFF2-40B4-BE49-F238E27FC236}">
                  <a16:creationId xmlns:a16="http://schemas.microsoft.com/office/drawing/2014/main" id="{67968C31-AC2B-98FA-1083-A0DD4031125E}"/>
                </a:ext>
              </a:extLst>
            </p:cNvPr>
            <p:cNvGrpSpPr/>
            <p:nvPr/>
          </p:nvGrpSpPr>
          <p:grpSpPr>
            <a:xfrm>
              <a:off x="4628750" y="4306066"/>
              <a:ext cx="230609" cy="231532"/>
              <a:chOff x="1981803" y="5148625"/>
              <a:chExt cx="230609" cy="231532"/>
            </a:xfrm>
          </p:grpSpPr>
          <p:pic>
            <p:nvPicPr>
              <p:cNvPr id="363" name="Picture 362">
                <a:extLst>
                  <a:ext uri="{FF2B5EF4-FFF2-40B4-BE49-F238E27FC236}">
                    <a16:creationId xmlns:a16="http://schemas.microsoft.com/office/drawing/2014/main" id="{9D743579-65BD-D550-C4A9-14814DB2835B}"/>
                  </a:ext>
                </a:extLst>
              </p:cNvPr>
              <p:cNvPicPr>
                <a:picLocks noChangeAspect="1"/>
              </p:cNvPicPr>
              <p:nvPr/>
            </p:nvPicPr>
            <p:blipFill>
              <a:blip r:embed="rId1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981803" y="5148625"/>
                <a:ext cx="230609" cy="231532"/>
              </a:xfrm>
              <a:prstGeom prst="rect">
                <a:avLst/>
              </a:prstGeom>
              <a:effectLst>
                <a:outerShdw blurRad="266700" sx="102000" sy="102000" algn="ctr" rotWithShape="0">
                  <a:schemeClr val="accent1">
                    <a:alpha val="96000"/>
                  </a:schemeClr>
                </a:outerShdw>
              </a:effectLst>
            </p:spPr>
          </p:pic>
          <p:pic>
            <p:nvPicPr>
              <p:cNvPr id="364" name="Picture 363">
                <a:extLst>
                  <a:ext uri="{FF2B5EF4-FFF2-40B4-BE49-F238E27FC236}">
                    <a16:creationId xmlns:a16="http://schemas.microsoft.com/office/drawing/2014/main" id="{C4C303D8-9BEA-041D-13FC-8A9458E181D1}"/>
                  </a:ext>
                </a:extLst>
              </p:cNvPr>
              <p:cNvPicPr>
                <a:picLocks noChangeAspect="1"/>
              </p:cNvPicPr>
              <p:nvPr/>
            </p:nvPicPr>
            <p:blipFill>
              <a:blip r:embed="rId14">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362" name="Oval 361">
              <a:hlinkClick r:id="rId18"/>
              <a:extLst>
                <a:ext uri="{FF2B5EF4-FFF2-40B4-BE49-F238E27FC236}">
                  <a16:creationId xmlns:a16="http://schemas.microsoft.com/office/drawing/2014/main" id="{A4400641-5F85-BE62-C47C-517D9CC96FB0}"/>
                </a:ext>
              </a:extLst>
            </p:cNvPr>
            <p:cNvSpPr>
              <a:spLocks/>
            </p:cNvSpPr>
            <p:nvPr/>
          </p:nvSpPr>
          <p:spPr bwMode="auto">
            <a:xfrm>
              <a:off x="4628750" y="4306066"/>
              <a:ext cx="230609" cy="231532"/>
            </a:xfrm>
            <a:prstGeom prst="ellipse">
              <a:avLst/>
            </a:prstGeom>
            <a:solidFill>
              <a:schemeClr val="accent5">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365" name="Group 364" descr="Button to learn more about Walkie Talkie app on web">
            <a:extLst>
              <a:ext uri="{FF2B5EF4-FFF2-40B4-BE49-F238E27FC236}">
                <a16:creationId xmlns:a16="http://schemas.microsoft.com/office/drawing/2014/main" id="{441C169E-C72B-6C6E-9B77-36413F8923BC}"/>
              </a:ext>
              <a:ext uri="{C183D7F6-B498-43B3-948B-1728B52AA6E4}">
                <adec:decorative xmlns:adec="http://schemas.microsoft.com/office/drawing/2017/decorative" val="0"/>
              </a:ext>
            </a:extLst>
          </p:cNvPr>
          <p:cNvGrpSpPr/>
          <p:nvPr/>
        </p:nvGrpSpPr>
        <p:grpSpPr>
          <a:xfrm>
            <a:off x="2393432" y="4035742"/>
            <a:ext cx="230609" cy="231532"/>
            <a:chOff x="4628750" y="4306066"/>
            <a:chExt cx="230609" cy="231532"/>
          </a:xfrm>
        </p:grpSpPr>
        <p:grpSp>
          <p:nvGrpSpPr>
            <p:cNvPr id="366" name="Group 365">
              <a:extLst>
                <a:ext uri="{FF2B5EF4-FFF2-40B4-BE49-F238E27FC236}">
                  <a16:creationId xmlns:a16="http://schemas.microsoft.com/office/drawing/2014/main" id="{603063A7-9AEB-066A-06BF-575D07672654}"/>
                </a:ext>
              </a:extLst>
            </p:cNvPr>
            <p:cNvGrpSpPr/>
            <p:nvPr/>
          </p:nvGrpSpPr>
          <p:grpSpPr>
            <a:xfrm>
              <a:off x="4628750" y="4306066"/>
              <a:ext cx="230609" cy="231532"/>
              <a:chOff x="1981803" y="5148625"/>
              <a:chExt cx="230609" cy="231532"/>
            </a:xfrm>
          </p:grpSpPr>
          <p:pic>
            <p:nvPicPr>
              <p:cNvPr id="368" name="Picture 367">
                <a:extLst>
                  <a:ext uri="{FF2B5EF4-FFF2-40B4-BE49-F238E27FC236}">
                    <a16:creationId xmlns:a16="http://schemas.microsoft.com/office/drawing/2014/main" id="{0F924859-C441-4589-515B-E8B75B8A6AC5}"/>
                  </a:ext>
                </a:extLst>
              </p:cNvPr>
              <p:cNvPicPr>
                <a:picLocks noChangeAspect="1"/>
              </p:cNvPicPr>
              <p:nvPr/>
            </p:nvPicPr>
            <p:blipFill>
              <a:blip r:embed="rId1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981803" y="5148625"/>
                <a:ext cx="230609" cy="231532"/>
              </a:xfrm>
              <a:prstGeom prst="rect">
                <a:avLst/>
              </a:prstGeom>
              <a:effectLst>
                <a:outerShdw blurRad="266700" sx="102000" sy="102000" algn="ctr" rotWithShape="0">
                  <a:schemeClr val="accent1">
                    <a:alpha val="96000"/>
                  </a:schemeClr>
                </a:outerShdw>
              </a:effectLst>
            </p:spPr>
          </p:pic>
          <p:pic>
            <p:nvPicPr>
              <p:cNvPr id="369" name="Picture 368">
                <a:extLst>
                  <a:ext uri="{FF2B5EF4-FFF2-40B4-BE49-F238E27FC236}">
                    <a16:creationId xmlns:a16="http://schemas.microsoft.com/office/drawing/2014/main" id="{4D8F656B-9D17-CBAE-3E7D-D12870607B2D}"/>
                  </a:ext>
                </a:extLst>
              </p:cNvPr>
              <p:cNvPicPr>
                <a:picLocks noChangeAspect="1"/>
              </p:cNvPicPr>
              <p:nvPr/>
            </p:nvPicPr>
            <p:blipFill>
              <a:blip r:embed="rId14">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367" name="Oval 366">
              <a:hlinkClick r:id="rId19"/>
              <a:extLst>
                <a:ext uri="{FF2B5EF4-FFF2-40B4-BE49-F238E27FC236}">
                  <a16:creationId xmlns:a16="http://schemas.microsoft.com/office/drawing/2014/main" id="{D8B16308-A431-8A61-9CB2-3652546525B4}"/>
                </a:ext>
              </a:extLst>
            </p:cNvPr>
            <p:cNvSpPr>
              <a:spLocks/>
            </p:cNvSpPr>
            <p:nvPr/>
          </p:nvSpPr>
          <p:spPr bwMode="auto">
            <a:xfrm>
              <a:off x="4628750" y="4306066"/>
              <a:ext cx="230609" cy="231532"/>
            </a:xfrm>
            <a:prstGeom prst="ellipse">
              <a:avLst/>
            </a:prstGeom>
            <a:solidFill>
              <a:schemeClr val="accent5">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375" name="Group 374" descr="Button to learn more about Shifts app on web">
            <a:extLst>
              <a:ext uri="{FF2B5EF4-FFF2-40B4-BE49-F238E27FC236}">
                <a16:creationId xmlns:a16="http://schemas.microsoft.com/office/drawing/2014/main" id="{47633DBB-1287-3B57-14DE-AB9BAF0B37C1}"/>
              </a:ext>
              <a:ext uri="{C183D7F6-B498-43B3-948B-1728B52AA6E4}">
                <adec:decorative xmlns:adec="http://schemas.microsoft.com/office/drawing/2017/decorative" val="0"/>
              </a:ext>
            </a:extLst>
          </p:cNvPr>
          <p:cNvGrpSpPr/>
          <p:nvPr/>
        </p:nvGrpSpPr>
        <p:grpSpPr>
          <a:xfrm>
            <a:off x="5938224" y="4035742"/>
            <a:ext cx="230609" cy="231532"/>
            <a:chOff x="4628750" y="4306066"/>
            <a:chExt cx="230609" cy="231532"/>
          </a:xfrm>
        </p:grpSpPr>
        <p:grpSp>
          <p:nvGrpSpPr>
            <p:cNvPr id="376" name="Group 375">
              <a:extLst>
                <a:ext uri="{FF2B5EF4-FFF2-40B4-BE49-F238E27FC236}">
                  <a16:creationId xmlns:a16="http://schemas.microsoft.com/office/drawing/2014/main" id="{0734567B-EC63-F2C4-F1EE-C0F1A2097355}"/>
                </a:ext>
              </a:extLst>
            </p:cNvPr>
            <p:cNvGrpSpPr/>
            <p:nvPr/>
          </p:nvGrpSpPr>
          <p:grpSpPr>
            <a:xfrm>
              <a:off x="4628750" y="4306066"/>
              <a:ext cx="230609" cy="231532"/>
              <a:chOff x="1981803" y="5148625"/>
              <a:chExt cx="230609" cy="231532"/>
            </a:xfrm>
          </p:grpSpPr>
          <p:pic>
            <p:nvPicPr>
              <p:cNvPr id="378" name="Picture 377">
                <a:extLst>
                  <a:ext uri="{FF2B5EF4-FFF2-40B4-BE49-F238E27FC236}">
                    <a16:creationId xmlns:a16="http://schemas.microsoft.com/office/drawing/2014/main" id="{F3D1D192-9CF8-48B5-8677-95D41CD77E1F}"/>
                  </a:ext>
                </a:extLst>
              </p:cNvPr>
              <p:cNvPicPr>
                <a:picLocks noChangeAspect="1"/>
              </p:cNvPicPr>
              <p:nvPr/>
            </p:nvPicPr>
            <p:blipFill>
              <a:blip r:embed="rId1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981803" y="5148625"/>
                <a:ext cx="230609" cy="231532"/>
              </a:xfrm>
              <a:prstGeom prst="rect">
                <a:avLst/>
              </a:prstGeom>
              <a:effectLst>
                <a:outerShdw blurRad="266700" sx="102000" sy="102000" algn="ctr" rotWithShape="0">
                  <a:schemeClr val="accent1">
                    <a:alpha val="96000"/>
                  </a:schemeClr>
                </a:outerShdw>
              </a:effectLst>
            </p:spPr>
          </p:pic>
          <p:pic>
            <p:nvPicPr>
              <p:cNvPr id="379" name="Picture 378">
                <a:extLst>
                  <a:ext uri="{FF2B5EF4-FFF2-40B4-BE49-F238E27FC236}">
                    <a16:creationId xmlns:a16="http://schemas.microsoft.com/office/drawing/2014/main" id="{E32D8BFF-023F-1A96-2379-434A9DC3B8E1}"/>
                  </a:ext>
                </a:extLst>
              </p:cNvPr>
              <p:cNvPicPr>
                <a:picLocks noChangeAspect="1"/>
              </p:cNvPicPr>
              <p:nvPr/>
            </p:nvPicPr>
            <p:blipFill>
              <a:blip r:embed="rId14">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377" name="Oval 376">
              <a:hlinkClick r:id="rId20"/>
              <a:extLst>
                <a:ext uri="{FF2B5EF4-FFF2-40B4-BE49-F238E27FC236}">
                  <a16:creationId xmlns:a16="http://schemas.microsoft.com/office/drawing/2014/main" id="{B872A9F5-7AF5-E4A8-394C-09EF466B6018}"/>
                </a:ext>
              </a:extLst>
            </p:cNvPr>
            <p:cNvSpPr>
              <a:spLocks/>
            </p:cNvSpPr>
            <p:nvPr/>
          </p:nvSpPr>
          <p:spPr bwMode="auto">
            <a:xfrm>
              <a:off x="4628750" y="4306066"/>
              <a:ext cx="230609" cy="231532"/>
            </a:xfrm>
            <a:prstGeom prst="ellipse">
              <a:avLst/>
            </a:prstGeom>
            <a:solidFill>
              <a:schemeClr val="accent5">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380" name="Group 379" descr="Button to learn more about Approvals app on web">
            <a:extLst>
              <a:ext uri="{FF2B5EF4-FFF2-40B4-BE49-F238E27FC236}">
                <a16:creationId xmlns:a16="http://schemas.microsoft.com/office/drawing/2014/main" id="{60A953E9-63E4-6A72-92F8-AFFFB5EB159A}"/>
              </a:ext>
              <a:ext uri="{C183D7F6-B498-43B3-948B-1728B52AA6E4}">
                <adec:decorative xmlns:adec="http://schemas.microsoft.com/office/drawing/2017/decorative" val="0"/>
              </a:ext>
            </a:extLst>
          </p:cNvPr>
          <p:cNvGrpSpPr/>
          <p:nvPr/>
        </p:nvGrpSpPr>
        <p:grpSpPr>
          <a:xfrm>
            <a:off x="7710620" y="4035742"/>
            <a:ext cx="230609" cy="231532"/>
            <a:chOff x="4628750" y="4306066"/>
            <a:chExt cx="230609" cy="231532"/>
          </a:xfrm>
        </p:grpSpPr>
        <p:grpSp>
          <p:nvGrpSpPr>
            <p:cNvPr id="381" name="Group 380">
              <a:extLst>
                <a:ext uri="{FF2B5EF4-FFF2-40B4-BE49-F238E27FC236}">
                  <a16:creationId xmlns:a16="http://schemas.microsoft.com/office/drawing/2014/main" id="{D8897291-F682-2580-9C6C-6F38DCBA7920}"/>
                </a:ext>
              </a:extLst>
            </p:cNvPr>
            <p:cNvGrpSpPr/>
            <p:nvPr/>
          </p:nvGrpSpPr>
          <p:grpSpPr>
            <a:xfrm>
              <a:off x="4628750" y="4306066"/>
              <a:ext cx="230609" cy="231532"/>
              <a:chOff x="1981803" y="5148625"/>
              <a:chExt cx="230609" cy="231532"/>
            </a:xfrm>
          </p:grpSpPr>
          <p:pic>
            <p:nvPicPr>
              <p:cNvPr id="383" name="Picture 382">
                <a:extLst>
                  <a:ext uri="{FF2B5EF4-FFF2-40B4-BE49-F238E27FC236}">
                    <a16:creationId xmlns:a16="http://schemas.microsoft.com/office/drawing/2014/main" id="{575BF84F-521E-4785-6D74-BDEF951DE1A9}"/>
                  </a:ext>
                </a:extLst>
              </p:cNvPr>
              <p:cNvPicPr>
                <a:picLocks noChangeAspect="1"/>
              </p:cNvPicPr>
              <p:nvPr/>
            </p:nvPicPr>
            <p:blipFill>
              <a:blip r:embed="rId1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981803" y="5148625"/>
                <a:ext cx="230609" cy="231532"/>
              </a:xfrm>
              <a:prstGeom prst="rect">
                <a:avLst/>
              </a:prstGeom>
              <a:effectLst>
                <a:outerShdw blurRad="266700" sx="102000" sy="102000" algn="ctr" rotWithShape="0">
                  <a:schemeClr val="accent1">
                    <a:alpha val="96000"/>
                  </a:schemeClr>
                </a:outerShdw>
              </a:effectLst>
            </p:spPr>
          </p:pic>
          <p:pic>
            <p:nvPicPr>
              <p:cNvPr id="384" name="Picture 383">
                <a:extLst>
                  <a:ext uri="{FF2B5EF4-FFF2-40B4-BE49-F238E27FC236}">
                    <a16:creationId xmlns:a16="http://schemas.microsoft.com/office/drawing/2014/main" id="{ADF33325-5BF8-3135-DA9F-142C0CB9C811}"/>
                  </a:ext>
                </a:extLst>
              </p:cNvPr>
              <p:cNvPicPr>
                <a:picLocks noChangeAspect="1"/>
              </p:cNvPicPr>
              <p:nvPr/>
            </p:nvPicPr>
            <p:blipFill>
              <a:blip r:embed="rId14">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382" name="Oval 381">
              <a:hlinkClick r:id="rId21"/>
              <a:extLst>
                <a:ext uri="{FF2B5EF4-FFF2-40B4-BE49-F238E27FC236}">
                  <a16:creationId xmlns:a16="http://schemas.microsoft.com/office/drawing/2014/main" id="{E5463651-0CA2-398A-DE54-BD70030C8BFF}"/>
                </a:ext>
              </a:extLst>
            </p:cNvPr>
            <p:cNvSpPr>
              <a:spLocks/>
            </p:cNvSpPr>
            <p:nvPr/>
          </p:nvSpPr>
          <p:spPr bwMode="auto">
            <a:xfrm>
              <a:off x="4628750" y="4306066"/>
              <a:ext cx="230609" cy="231532"/>
            </a:xfrm>
            <a:prstGeom prst="ellipse">
              <a:avLst/>
            </a:prstGeom>
            <a:solidFill>
              <a:schemeClr val="accent5">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1062" name="Oval 1061">
            <a:extLst>
              <a:ext uri="{FF2B5EF4-FFF2-40B4-BE49-F238E27FC236}">
                <a16:creationId xmlns:a16="http://schemas.microsoft.com/office/drawing/2014/main" id="{EC808B4F-8D39-1FE1-0756-319A267E7D5C}"/>
              </a:ext>
              <a:ext uri="{C183D7F6-B498-43B3-948B-1728B52AA6E4}">
                <adec:decorative xmlns:adec="http://schemas.microsoft.com/office/drawing/2017/decorative" val="1"/>
              </a:ext>
            </a:extLst>
          </p:cNvPr>
          <p:cNvSpPr>
            <a:spLocks/>
          </p:cNvSpPr>
          <p:nvPr/>
        </p:nvSpPr>
        <p:spPr bwMode="auto">
          <a:xfrm>
            <a:off x="8681797" y="3554396"/>
            <a:ext cx="2960976" cy="45720"/>
          </a:xfrm>
          <a:prstGeom prst="ellipse">
            <a:avLst/>
          </a:prstGeom>
          <a:gradFill flip="none" rotWithShape="1">
            <a:gsLst>
              <a:gs pos="50000">
                <a:schemeClr val="tx1">
                  <a:alpha val="20000"/>
                </a:schemeClr>
              </a:gs>
              <a:gs pos="50000">
                <a:schemeClr val="bg1"/>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063" name="Oval 1062">
            <a:extLst>
              <a:ext uri="{FF2B5EF4-FFF2-40B4-BE49-F238E27FC236}">
                <a16:creationId xmlns:a16="http://schemas.microsoft.com/office/drawing/2014/main" id="{4633AC31-E741-E9C9-AD46-3837782C3D48}"/>
              </a:ext>
              <a:ext uri="{C183D7F6-B498-43B3-948B-1728B52AA6E4}">
                <adec:decorative xmlns:adec="http://schemas.microsoft.com/office/drawing/2017/decorative" val="1"/>
              </a:ext>
            </a:extLst>
          </p:cNvPr>
          <p:cNvSpPr>
            <a:spLocks/>
          </p:cNvSpPr>
          <p:nvPr/>
        </p:nvSpPr>
        <p:spPr bwMode="auto">
          <a:xfrm>
            <a:off x="8681797" y="4283756"/>
            <a:ext cx="2960976" cy="45720"/>
          </a:xfrm>
          <a:prstGeom prst="ellipse">
            <a:avLst/>
          </a:prstGeom>
          <a:gradFill flip="none" rotWithShape="1">
            <a:gsLst>
              <a:gs pos="50000">
                <a:schemeClr val="tx1">
                  <a:alpha val="20000"/>
                </a:schemeClr>
              </a:gs>
              <a:gs pos="50000">
                <a:schemeClr val="bg1"/>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066" name="Rectangle 1065">
            <a:extLst>
              <a:ext uri="{FF2B5EF4-FFF2-40B4-BE49-F238E27FC236}">
                <a16:creationId xmlns:a16="http://schemas.microsoft.com/office/drawing/2014/main" id="{A6FF729D-C288-9AC0-306C-39572387409B}"/>
              </a:ext>
              <a:ext uri="{C183D7F6-B498-43B3-948B-1728B52AA6E4}">
                <adec:decorative xmlns:adec="http://schemas.microsoft.com/office/drawing/2017/decorative" val="0"/>
              </a:ext>
            </a:extLst>
          </p:cNvPr>
          <p:cNvSpPr/>
          <p:nvPr/>
        </p:nvSpPr>
        <p:spPr bwMode="auto">
          <a:xfrm>
            <a:off x="8587584" y="3135632"/>
            <a:ext cx="3147215" cy="15388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000" dirty="0">
                <a:solidFill>
                  <a:schemeClr val="tx1"/>
                </a:solidFill>
                <a:latin typeface="+mj-lt"/>
                <a:ea typeface="Segoe UI" pitchFamily="34" charset="0"/>
                <a:cs typeface="Segoe UI" pitchFamily="34" charset="0"/>
              </a:rPr>
              <a:t>Local file saving</a:t>
            </a:r>
          </a:p>
        </p:txBody>
      </p:sp>
      <p:sp>
        <p:nvSpPr>
          <p:cNvPr id="1067" name="Rectangle 1066">
            <a:extLst>
              <a:ext uri="{FF2B5EF4-FFF2-40B4-BE49-F238E27FC236}">
                <a16:creationId xmlns:a16="http://schemas.microsoft.com/office/drawing/2014/main" id="{0E731A06-F53A-2F17-72DF-1C7FCBBAD363}"/>
              </a:ext>
              <a:ext uri="{C183D7F6-B498-43B3-948B-1728B52AA6E4}">
                <adec:decorative xmlns:adec="http://schemas.microsoft.com/office/drawing/2017/decorative" val="0"/>
              </a:ext>
            </a:extLst>
          </p:cNvPr>
          <p:cNvSpPr/>
          <p:nvPr/>
        </p:nvSpPr>
        <p:spPr bwMode="auto">
          <a:xfrm>
            <a:off x="8587584" y="3864992"/>
            <a:ext cx="3147215" cy="15388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000">
                <a:solidFill>
                  <a:schemeClr val="tx1"/>
                </a:solidFill>
                <a:latin typeface="+mj-lt"/>
                <a:ea typeface="Segoe UI" pitchFamily="34" charset="0"/>
                <a:cs typeface="Segoe UI" pitchFamily="34" charset="0"/>
              </a:rPr>
              <a:t>Copy/pasting out of Microsoft 365 apps</a:t>
            </a:r>
          </a:p>
        </p:txBody>
      </p:sp>
      <p:sp>
        <p:nvSpPr>
          <p:cNvPr id="1068" name="Rectangle 1067">
            <a:extLst>
              <a:ext uri="{FF2B5EF4-FFF2-40B4-BE49-F238E27FC236}">
                <a16:creationId xmlns:a16="http://schemas.microsoft.com/office/drawing/2014/main" id="{FF84A5D2-35D7-E7F5-F070-6CB335BAA7FC}"/>
              </a:ext>
              <a:ext uri="{C183D7F6-B498-43B3-948B-1728B52AA6E4}">
                <adec:decorative xmlns:adec="http://schemas.microsoft.com/office/drawing/2017/decorative" val="0"/>
              </a:ext>
            </a:extLst>
          </p:cNvPr>
          <p:cNvSpPr/>
          <p:nvPr/>
        </p:nvSpPr>
        <p:spPr bwMode="auto">
          <a:xfrm>
            <a:off x="8587584" y="4517407"/>
            <a:ext cx="3147215" cy="30777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000">
                <a:solidFill>
                  <a:schemeClr val="tx1"/>
                </a:solidFill>
                <a:latin typeface="+mj-lt"/>
                <a:ea typeface="Segoe UI" pitchFamily="34" charset="0"/>
                <a:cs typeface="Segoe UI" pitchFamily="34" charset="0"/>
              </a:rPr>
              <a:t>Accessing personal information (e.g. Payslip) </a:t>
            </a:r>
            <a:br>
              <a:rPr lang="en-GB" sz="1000">
                <a:solidFill>
                  <a:schemeClr val="tx1"/>
                </a:solidFill>
                <a:latin typeface="+mj-lt"/>
                <a:ea typeface="Segoe UI" pitchFamily="34" charset="0"/>
                <a:cs typeface="Segoe UI" pitchFamily="34" charset="0"/>
              </a:rPr>
            </a:br>
            <a:r>
              <a:rPr lang="en-GB" sz="1000">
                <a:solidFill>
                  <a:schemeClr val="tx1"/>
                </a:solidFill>
                <a:latin typeface="+mj-lt"/>
                <a:ea typeface="Segoe UI" pitchFamily="34" charset="0"/>
                <a:cs typeface="Segoe UI" pitchFamily="34" charset="0"/>
              </a:rPr>
              <a:t>on non-corporate networks</a:t>
            </a:r>
          </a:p>
        </p:txBody>
      </p:sp>
      <p:grpSp>
        <p:nvGrpSpPr>
          <p:cNvPr id="31" name="Group 30">
            <a:extLst>
              <a:ext uri="{FF2B5EF4-FFF2-40B4-BE49-F238E27FC236}">
                <a16:creationId xmlns:a16="http://schemas.microsoft.com/office/drawing/2014/main" id="{F8135F79-732B-F8FC-72E6-CE91323343DC}"/>
              </a:ext>
              <a:ext uri="{C183D7F6-B498-43B3-948B-1728B52AA6E4}">
                <adec:decorative xmlns:adec="http://schemas.microsoft.com/office/drawing/2017/decorative" val="1"/>
              </a:ext>
            </a:extLst>
          </p:cNvPr>
          <p:cNvGrpSpPr/>
          <p:nvPr/>
        </p:nvGrpSpPr>
        <p:grpSpPr>
          <a:xfrm>
            <a:off x="4910535" y="5949842"/>
            <a:ext cx="1518515" cy="459492"/>
            <a:chOff x="7812883" y="3938485"/>
            <a:chExt cx="1518515" cy="459492"/>
          </a:xfrm>
        </p:grpSpPr>
        <p:grpSp>
          <p:nvGrpSpPr>
            <p:cNvPr id="32" name="Group 31">
              <a:extLst>
                <a:ext uri="{FF2B5EF4-FFF2-40B4-BE49-F238E27FC236}">
                  <a16:creationId xmlns:a16="http://schemas.microsoft.com/office/drawing/2014/main" id="{439FE382-9E75-2B36-1BF2-5C627C379251}"/>
                </a:ext>
              </a:extLst>
            </p:cNvPr>
            <p:cNvGrpSpPr/>
            <p:nvPr/>
          </p:nvGrpSpPr>
          <p:grpSpPr>
            <a:xfrm>
              <a:off x="7812883" y="3938485"/>
              <a:ext cx="1518515" cy="459492"/>
              <a:chOff x="6683673" y="5010390"/>
              <a:chExt cx="1518515" cy="459492"/>
            </a:xfrm>
          </p:grpSpPr>
          <p:sp>
            <p:nvSpPr>
              <p:cNvPr id="38" name="!!BOX5">
                <a:extLst>
                  <a:ext uri="{FF2B5EF4-FFF2-40B4-BE49-F238E27FC236}">
                    <a16:creationId xmlns:a16="http://schemas.microsoft.com/office/drawing/2014/main" id="{38A2B535-A6BF-1CA5-C441-FB4F167DA87C}"/>
                  </a:ext>
                </a:extLst>
              </p:cNvPr>
              <p:cNvSpPr>
                <a:spLocks/>
              </p:cNvSpPr>
              <p:nvPr/>
            </p:nvSpPr>
            <p:spPr bwMode="auto">
              <a:xfrm>
                <a:off x="6683674" y="5010390"/>
                <a:ext cx="1518514" cy="459492"/>
              </a:xfrm>
              <a:prstGeom prst="roundRect">
                <a:avLst>
                  <a:gd name="adj" fmla="val 50000"/>
                </a:avLst>
              </a:prstGeom>
              <a:gradFill>
                <a:gsLst>
                  <a:gs pos="50000">
                    <a:srgbClr val="94E19A"/>
                  </a:gs>
                  <a:gs pos="0">
                    <a:srgbClr val="AEF23D"/>
                  </a:gs>
                  <a:gs pos="100000">
                    <a:srgbClr val="79CFFC"/>
                  </a:gs>
                </a:gsLst>
                <a:lin ang="2700000" scaled="1"/>
              </a:gradFill>
              <a:ln w="376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1100"/>
              </a:p>
            </p:txBody>
          </p:sp>
          <p:sp>
            <p:nvSpPr>
              <p:cNvPr id="39" name="Rectangle 38" descr="Button to learn more about app policies by group on web">
                <a:extLst>
                  <a:ext uri="{FF2B5EF4-FFF2-40B4-BE49-F238E27FC236}">
                    <a16:creationId xmlns:a16="http://schemas.microsoft.com/office/drawing/2014/main" id="{DEF30FB1-C31C-BE6C-4CDD-3DC541F047AF}"/>
                  </a:ext>
                </a:extLst>
              </p:cNvPr>
              <p:cNvSpPr/>
              <p:nvPr/>
            </p:nvSpPr>
            <p:spPr bwMode="auto">
              <a:xfrm>
                <a:off x="6683673" y="5070859"/>
                <a:ext cx="1195881" cy="33855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100">
                    <a:solidFill>
                      <a:schemeClr val="tx1"/>
                    </a:solidFill>
                    <a:latin typeface="+mj-lt"/>
                    <a:ea typeface="Segoe UI" pitchFamily="34" charset="0"/>
                    <a:cs typeface="Segoe UI" pitchFamily="34" charset="0"/>
                  </a:rPr>
                  <a:t>Policy for apps</a:t>
                </a:r>
                <a:br>
                  <a:rPr lang="en-GB" sz="1100">
                    <a:solidFill>
                      <a:schemeClr val="tx1"/>
                    </a:solidFill>
                    <a:latin typeface="+mj-lt"/>
                    <a:ea typeface="Segoe UI" pitchFamily="34" charset="0"/>
                    <a:cs typeface="Segoe UI" pitchFamily="34" charset="0"/>
                  </a:rPr>
                </a:br>
                <a:r>
                  <a:rPr lang="en-GB" sz="1100">
                    <a:solidFill>
                      <a:schemeClr val="tx1"/>
                    </a:solidFill>
                    <a:latin typeface="+mj-lt"/>
                    <a:ea typeface="Segoe UI" pitchFamily="34" charset="0"/>
                    <a:cs typeface="Segoe UI" pitchFamily="34" charset="0"/>
                  </a:rPr>
                  <a:t>by groups</a:t>
                </a:r>
              </a:p>
            </p:txBody>
          </p:sp>
        </p:grpSp>
        <p:grpSp>
          <p:nvGrpSpPr>
            <p:cNvPr id="33" name="Group 32">
              <a:extLst>
                <a:ext uri="{FF2B5EF4-FFF2-40B4-BE49-F238E27FC236}">
                  <a16:creationId xmlns:a16="http://schemas.microsoft.com/office/drawing/2014/main" id="{8D284854-D360-A8F1-5EAF-55F22B91954C}"/>
                </a:ext>
              </a:extLst>
            </p:cNvPr>
            <p:cNvGrpSpPr/>
            <p:nvPr/>
          </p:nvGrpSpPr>
          <p:grpSpPr>
            <a:xfrm>
              <a:off x="9008764" y="4052928"/>
              <a:ext cx="230609" cy="231532"/>
              <a:chOff x="8421005" y="4306066"/>
              <a:chExt cx="230609" cy="231532"/>
            </a:xfrm>
          </p:grpSpPr>
          <p:grpSp>
            <p:nvGrpSpPr>
              <p:cNvPr id="34" name="Group 33">
                <a:extLst>
                  <a:ext uri="{FF2B5EF4-FFF2-40B4-BE49-F238E27FC236}">
                    <a16:creationId xmlns:a16="http://schemas.microsoft.com/office/drawing/2014/main" id="{46C6A545-DF51-7BDC-0C2B-6747F4EDD89C}"/>
                  </a:ext>
                </a:extLst>
              </p:cNvPr>
              <p:cNvGrpSpPr/>
              <p:nvPr/>
            </p:nvGrpSpPr>
            <p:grpSpPr>
              <a:xfrm>
                <a:off x="8421005" y="4306066"/>
                <a:ext cx="230609" cy="231532"/>
                <a:chOff x="1981803" y="5148625"/>
                <a:chExt cx="230609" cy="231532"/>
              </a:xfrm>
            </p:grpSpPr>
            <p:pic>
              <p:nvPicPr>
                <p:cNvPr id="36" name="Picture 35">
                  <a:extLst>
                    <a:ext uri="{FF2B5EF4-FFF2-40B4-BE49-F238E27FC236}">
                      <a16:creationId xmlns:a16="http://schemas.microsoft.com/office/drawing/2014/main" id="{C3204C03-1148-54B4-A007-E1A0F0065E5B}"/>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981803" y="5148625"/>
                  <a:ext cx="230609" cy="231532"/>
                </a:xfrm>
                <a:prstGeom prst="rect">
                  <a:avLst/>
                </a:prstGeom>
                <a:effectLst/>
              </p:spPr>
            </p:pic>
            <p:pic>
              <p:nvPicPr>
                <p:cNvPr id="37" name="Picture 36">
                  <a:extLst>
                    <a:ext uri="{FF2B5EF4-FFF2-40B4-BE49-F238E27FC236}">
                      <a16:creationId xmlns:a16="http://schemas.microsoft.com/office/drawing/2014/main" id="{1800865D-157D-C506-2C5E-E9FF36208FC5}"/>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35" name="Oval 34" descr="Button to learn more about app policies by group on web">
                <a:hlinkClick r:id="rId22"/>
                <a:extLst>
                  <a:ext uri="{FF2B5EF4-FFF2-40B4-BE49-F238E27FC236}">
                    <a16:creationId xmlns:a16="http://schemas.microsoft.com/office/drawing/2014/main" id="{67278AD1-77FF-170C-F069-91C52CDEE391}"/>
                  </a:ext>
                </a:extLst>
              </p:cNvPr>
              <p:cNvSpPr>
                <a:spLocks/>
              </p:cNvSpPr>
              <p:nvPr/>
            </p:nvSpPr>
            <p:spPr bwMode="auto">
              <a:xfrm>
                <a:off x="8421005" y="4306066"/>
                <a:ext cx="230609" cy="231532"/>
              </a:xfrm>
              <a:prstGeom prst="ellipse">
                <a:avLst/>
              </a:prstGeom>
              <a:solidFill>
                <a:schemeClr val="accent5">
                  <a:alpha val="0"/>
                </a:schemeClr>
              </a:solidFill>
              <a:ln>
                <a:noFill/>
                <a:headEnd type="none" w="med" len="med"/>
                <a:tailEnd type="none" w="med" len="med"/>
              </a:ln>
              <a:effectLst>
                <a:outerShdw blurRad="127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100" err="1">
                  <a:solidFill>
                    <a:srgbClr val="FFFFFF"/>
                  </a:solidFill>
                  <a:ea typeface="Segoe UI" pitchFamily="34" charset="0"/>
                  <a:cs typeface="Segoe UI" pitchFamily="34" charset="0"/>
                </a:endParaRPr>
              </a:p>
            </p:txBody>
          </p:sp>
        </p:grpSp>
      </p:grpSp>
      <p:grpSp>
        <p:nvGrpSpPr>
          <p:cNvPr id="50" name="Group 49" descr="Button to learn more about Tasks app">
            <a:extLst>
              <a:ext uri="{FF2B5EF4-FFF2-40B4-BE49-F238E27FC236}">
                <a16:creationId xmlns:a16="http://schemas.microsoft.com/office/drawing/2014/main" id="{DFF27DB7-924F-C56C-361C-35DF8783DDD3}"/>
              </a:ext>
              <a:ext uri="{C183D7F6-B498-43B3-948B-1728B52AA6E4}">
                <adec:decorative xmlns:adec="http://schemas.microsoft.com/office/drawing/2017/decorative" val="0"/>
              </a:ext>
            </a:extLst>
          </p:cNvPr>
          <p:cNvGrpSpPr>
            <a:grpSpLocks/>
          </p:cNvGrpSpPr>
          <p:nvPr/>
        </p:nvGrpSpPr>
        <p:grpSpPr>
          <a:xfrm>
            <a:off x="4156395" y="4035742"/>
            <a:ext cx="230609" cy="231532"/>
            <a:chOff x="3880453" y="5148625"/>
            <a:chExt cx="230609" cy="231532"/>
          </a:xfrm>
        </p:grpSpPr>
        <p:grpSp>
          <p:nvGrpSpPr>
            <p:cNvPr id="51" name="Group 50">
              <a:extLst>
                <a:ext uri="{FF2B5EF4-FFF2-40B4-BE49-F238E27FC236}">
                  <a16:creationId xmlns:a16="http://schemas.microsoft.com/office/drawing/2014/main" id="{D96A452B-E83D-F5D2-3C0A-7DB019A9CC57}"/>
                </a:ext>
              </a:extLst>
            </p:cNvPr>
            <p:cNvGrpSpPr/>
            <p:nvPr/>
          </p:nvGrpSpPr>
          <p:grpSpPr>
            <a:xfrm>
              <a:off x="3880453" y="5148625"/>
              <a:ext cx="230609" cy="231532"/>
              <a:chOff x="-1827186" y="5547821"/>
              <a:chExt cx="624246" cy="626744"/>
            </a:xfrm>
          </p:grpSpPr>
          <p:pic>
            <p:nvPicPr>
              <p:cNvPr id="53" name="Picture 52">
                <a:extLst>
                  <a:ext uri="{FF2B5EF4-FFF2-40B4-BE49-F238E27FC236}">
                    <a16:creationId xmlns:a16="http://schemas.microsoft.com/office/drawing/2014/main" id="{98B1A24B-EA77-8A53-1725-7B6266FC6C2E}"/>
                  </a:ext>
                </a:extLst>
              </p:cNvPr>
              <p:cNvPicPr>
                <a:picLocks noChangeAspect="1"/>
              </p:cNvPicPr>
              <p:nvPr/>
            </p:nvPicPr>
            <p:blipFill>
              <a:blip r:embed="rId1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54" name="Graphic 53" descr="Cursor with solid fill">
                <a:extLst>
                  <a:ext uri="{FF2B5EF4-FFF2-40B4-BE49-F238E27FC236}">
                    <a16:creationId xmlns:a16="http://schemas.microsoft.com/office/drawing/2014/main" id="{A55C68AE-A889-3D8A-84B3-C3055CE525D3}"/>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776065" y="5600192"/>
                <a:ext cx="522002" cy="522002"/>
              </a:xfrm>
              <a:prstGeom prst="rect">
                <a:avLst/>
              </a:prstGeom>
            </p:spPr>
          </p:pic>
        </p:grpSp>
        <p:sp>
          <p:nvSpPr>
            <p:cNvPr id="52" name="Oval 51">
              <a:hlinkClick r:id="rId25" action="ppaction://hlinksldjump"/>
              <a:extLst>
                <a:ext uri="{FF2B5EF4-FFF2-40B4-BE49-F238E27FC236}">
                  <a16:creationId xmlns:a16="http://schemas.microsoft.com/office/drawing/2014/main" id="{94A332D7-9FBD-198E-DA7B-EE1679DC53E7}"/>
                </a:ext>
              </a:extLst>
            </p:cNvPr>
            <p:cNvSpPr>
              <a:spLocks/>
            </p:cNvSpPr>
            <p:nvPr/>
          </p:nvSpPr>
          <p:spPr bwMode="auto">
            <a:xfrm>
              <a:off x="3880453" y="5148625"/>
              <a:ext cx="230609" cy="231532"/>
            </a:xfrm>
            <a:prstGeom prst="ellipse">
              <a:avLst/>
            </a:prstGeom>
            <a:solidFill>
              <a:schemeClr val="accent3">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Tree>
    <p:extLst>
      <p:ext uri="{BB962C8B-B14F-4D97-AF65-F5344CB8AC3E}">
        <p14:creationId xmlns:p14="http://schemas.microsoft.com/office/powerpoint/2010/main" val="17730237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25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750"/>
                                        <p:tgtEl>
                                          <p:spTgt spid="12"/>
                                        </p:tgtEl>
                                      </p:cBhvr>
                                    </p:animEffect>
                                  </p:childTnLst>
                                </p:cTn>
                              </p:par>
                              <p:par>
                                <p:cTn id="12" presetID="42" presetClass="path" presetSubtype="0" decel="100000" fill="hold" grpId="1" nodeType="withEffect">
                                  <p:stCondLst>
                                    <p:cond delay="250"/>
                                  </p:stCondLst>
                                  <p:childTnLst>
                                    <p:animMotion origin="layout" path="M -2.08333E-7 -0.03473 L -2.08333E-7 3.33333E-6 " pathEditMode="relative" rAng="0" ptsTypes="AA">
                                      <p:cBhvr>
                                        <p:cTn id="13" dur="750" fill="hold"/>
                                        <p:tgtEl>
                                          <p:spTgt spid="12"/>
                                        </p:tgtEl>
                                        <p:attrNameLst>
                                          <p:attrName>ppt_x</p:attrName>
                                          <p:attrName>ppt_y</p:attrName>
                                        </p:attrNameLst>
                                      </p:cBhvr>
                                      <p:rCtr x="0" y="1736"/>
                                    </p:animMotion>
                                  </p:childTnLst>
                                </p:cTn>
                              </p:par>
                              <p:par>
                                <p:cTn id="14" presetID="10" presetClass="entr" presetSubtype="0" fill="hold" grpId="0" nodeType="withEffect">
                                  <p:stCondLst>
                                    <p:cond delay="50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250"/>
                                        <p:tgtEl>
                                          <p:spTgt spid="2"/>
                                        </p:tgtEl>
                                      </p:cBhvr>
                                    </p:animEffect>
                                  </p:childTnLst>
                                </p:cTn>
                              </p:par>
                              <p:par>
                                <p:cTn id="17" presetID="42" presetClass="path" presetSubtype="0" decel="100000" fill="hold" grpId="1" nodeType="withEffect">
                                  <p:stCondLst>
                                    <p:cond delay="500"/>
                                  </p:stCondLst>
                                  <p:childTnLst>
                                    <p:animMotion origin="layout" path="M 5E-6 0.03889 L 5E-6 -1.11111E-6 " pathEditMode="relative" rAng="0" ptsTypes="AA">
                                      <p:cBhvr>
                                        <p:cTn id="18" dur="1250" fill="hold"/>
                                        <p:tgtEl>
                                          <p:spTgt spid="2"/>
                                        </p:tgtEl>
                                        <p:attrNameLst>
                                          <p:attrName>ppt_x</p:attrName>
                                          <p:attrName>ppt_y</p:attrName>
                                        </p:attrNameLst>
                                      </p:cBhvr>
                                      <p:rCtr x="0" y="-1944"/>
                                    </p:animMotion>
                                  </p:childTnLst>
                                </p:cTn>
                              </p:par>
                              <p:par>
                                <p:cTn id="19" presetID="10" presetClass="entr" presetSubtype="0" fill="hold" nodeType="withEffect">
                                  <p:stCondLst>
                                    <p:cond delay="250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750"/>
                                        <p:tgtEl>
                                          <p:spTgt spid="3"/>
                                        </p:tgtEl>
                                      </p:cBhvr>
                                    </p:animEffect>
                                  </p:childTnLst>
                                </p:cTn>
                              </p:par>
                              <p:par>
                                <p:cTn id="22" presetID="42" presetClass="path" presetSubtype="0" decel="100000" fill="hold" nodeType="withEffect">
                                  <p:stCondLst>
                                    <p:cond delay="2500"/>
                                  </p:stCondLst>
                                  <p:childTnLst>
                                    <p:animMotion origin="layout" path="M 0.01667 -0.00047 L -3.75E-6 4.44444E-6 " pathEditMode="relative" rAng="0" ptsTypes="AA">
                                      <p:cBhvr>
                                        <p:cTn id="23" dur="750" fill="hold"/>
                                        <p:tgtEl>
                                          <p:spTgt spid="3"/>
                                        </p:tgtEl>
                                        <p:attrNameLst>
                                          <p:attrName>ppt_x</p:attrName>
                                          <p:attrName>ppt_y</p:attrName>
                                        </p:attrNameLst>
                                      </p:cBhvr>
                                      <p:rCtr x="-833" y="23"/>
                                    </p:animMotion>
                                  </p:childTnLst>
                                </p:cTn>
                              </p:par>
                              <p:par>
                                <p:cTn id="24" presetID="10" presetClass="entr" presetSubtype="0" fill="hold" nodeType="withEffect">
                                  <p:stCondLst>
                                    <p:cond delay="2500"/>
                                  </p:stCondLst>
                                  <p:childTnLst>
                                    <p:set>
                                      <p:cBhvr>
                                        <p:cTn id="25" dur="1" fill="hold">
                                          <p:stCondLst>
                                            <p:cond delay="0"/>
                                          </p:stCondLst>
                                        </p:cTn>
                                        <p:tgtEl>
                                          <p:spTgt spid="219"/>
                                        </p:tgtEl>
                                        <p:attrNameLst>
                                          <p:attrName>style.visibility</p:attrName>
                                        </p:attrNameLst>
                                      </p:cBhvr>
                                      <p:to>
                                        <p:strVal val="visible"/>
                                      </p:to>
                                    </p:set>
                                    <p:animEffect transition="in" filter="fade">
                                      <p:cBhvr>
                                        <p:cTn id="26" dur="750"/>
                                        <p:tgtEl>
                                          <p:spTgt spid="219"/>
                                        </p:tgtEl>
                                      </p:cBhvr>
                                    </p:animEffect>
                                  </p:childTnLst>
                                </p:cTn>
                              </p:par>
                              <p:par>
                                <p:cTn id="27" presetID="42" presetClass="path" presetSubtype="0" decel="100000" fill="hold" nodeType="withEffect">
                                  <p:stCondLst>
                                    <p:cond delay="2500"/>
                                  </p:stCondLst>
                                  <p:childTnLst>
                                    <p:animMotion origin="layout" path="M 0.01666 -0.00047 L 2.70833E-6 4.44444E-6 " pathEditMode="relative" rAng="0" ptsTypes="AA">
                                      <p:cBhvr>
                                        <p:cTn id="28" dur="750" fill="hold"/>
                                        <p:tgtEl>
                                          <p:spTgt spid="219"/>
                                        </p:tgtEl>
                                        <p:attrNameLst>
                                          <p:attrName>ppt_x</p:attrName>
                                          <p:attrName>ppt_y</p:attrName>
                                        </p:attrNameLst>
                                      </p:cBhvr>
                                      <p:rCtr x="-833" y="23"/>
                                    </p:animMotion>
                                  </p:childTnLst>
                                </p:cTn>
                              </p:par>
                              <p:par>
                                <p:cTn id="29" presetID="10" presetClass="entr" presetSubtype="0" fill="hold" nodeType="withEffect">
                                  <p:stCondLst>
                                    <p:cond delay="2500"/>
                                  </p:stCondLst>
                                  <p:childTnLst>
                                    <p:set>
                                      <p:cBhvr>
                                        <p:cTn id="30" dur="1" fill="hold">
                                          <p:stCondLst>
                                            <p:cond delay="0"/>
                                          </p:stCondLst>
                                        </p:cTn>
                                        <p:tgtEl>
                                          <p:spTgt spid="234"/>
                                        </p:tgtEl>
                                        <p:attrNameLst>
                                          <p:attrName>style.visibility</p:attrName>
                                        </p:attrNameLst>
                                      </p:cBhvr>
                                      <p:to>
                                        <p:strVal val="visible"/>
                                      </p:to>
                                    </p:set>
                                    <p:animEffect transition="in" filter="fade">
                                      <p:cBhvr>
                                        <p:cTn id="31" dur="750"/>
                                        <p:tgtEl>
                                          <p:spTgt spid="234"/>
                                        </p:tgtEl>
                                      </p:cBhvr>
                                    </p:animEffect>
                                  </p:childTnLst>
                                </p:cTn>
                              </p:par>
                              <p:par>
                                <p:cTn id="32" presetID="42" presetClass="path" presetSubtype="0" decel="100000" fill="hold" nodeType="withEffect">
                                  <p:stCondLst>
                                    <p:cond delay="2500"/>
                                  </p:stCondLst>
                                  <p:childTnLst>
                                    <p:animMotion origin="layout" path="M 0.01667 -0.00047 L -8.33333E-7 4.44444E-6 " pathEditMode="relative" rAng="0" ptsTypes="AA">
                                      <p:cBhvr>
                                        <p:cTn id="33" dur="750" fill="hold"/>
                                        <p:tgtEl>
                                          <p:spTgt spid="234"/>
                                        </p:tgtEl>
                                        <p:attrNameLst>
                                          <p:attrName>ppt_x</p:attrName>
                                          <p:attrName>ppt_y</p:attrName>
                                        </p:attrNameLst>
                                      </p:cBhvr>
                                      <p:rCtr x="-833" y="23"/>
                                    </p:animMotion>
                                  </p:childTnLst>
                                </p:cTn>
                              </p:par>
                              <p:par>
                                <p:cTn id="34" presetID="10" presetClass="entr" presetSubtype="0" fill="hold" nodeType="withEffect">
                                  <p:stCondLst>
                                    <p:cond delay="2500"/>
                                  </p:stCondLst>
                                  <p:childTnLst>
                                    <p:set>
                                      <p:cBhvr>
                                        <p:cTn id="35" dur="1" fill="hold">
                                          <p:stCondLst>
                                            <p:cond delay="0"/>
                                          </p:stCondLst>
                                        </p:cTn>
                                        <p:tgtEl>
                                          <p:spTgt spid="243"/>
                                        </p:tgtEl>
                                        <p:attrNameLst>
                                          <p:attrName>style.visibility</p:attrName>
                                        </p:attrNameLst>
                                      </p:cBhvr>
                                      <p:to>
                                        <p:strVal val="visible"/>
                                      </p:to>
                                    </p:set>
                                    <p:animEffect transition="in" filter="fade">
                                      <p:cBhvr>
                                        <p:cTn id="36" dur="750"/>
                                        <p:tgtEl>
                                          <p:spTgt spid="243"/>
                                        </p:tgtEl>
                                      </p:cBhvr>
                                    </p:animEffect>
                                  </p:childTnLst>
                                </p:cTn>
                              </p:par>
                              <p:par>
                                <p:cTn id="37" presetID="42" presetClass="path" presetSubtype="0" decel="100000" fill="hold" nodeType="withEffect">
                                  <p:stCondLst>
                                    <p:cond delay="2500"/>
                                  </p:stCondLst>
                                  <p:childTnLst>
                                    <p:animMotion origin="layout" path="M 0.01667 -0.00047 L -6.25E-7 4.07407E-6 " pathEditMode="relative" rAng="0" ptsTypes="AA">
                                      <p:cBhvr>
                                        <p:cTn id="38" dur="750" fill="hold"/>
                                        <p:tgtEl>
                                          <p:spTgt spid="243"/>
                                        </p:tgtEl>
                                        <p:attrNameLst>
                                          <p:attrName>ppt_x</p:attrName>
                                          <p:attrName>ppt_y</p:attrName>
                                        </p:attrNameLst>
                                      </p:cBhvr>
                                      <p:rCtr x="-833" y="23"/>
                                    </p:animMotion>
                                  </p:childTnLst>
                                </p:cTn>
                              </p:par>
                              <p:par>
                                <p:cTn id="39" presetID="10" presetClass="entr" presetSubtype="0" fill="hold" nodeType="withEffect">
                                  <p:stCondLst>
                                    <p:cond delay="2650"/>
                                  </p:stCondLst>
                                  <p:childTnLst>
                                    <p:set>
                                      <p:cBhvr>
                                        <p:cTn id="40" dur="1" fill="hold">
                                          <p:stCondLst>
                                            <p:cond delay="0"/>
                                          </p:stCondLst>
                                        </p:cTn>
                                        <p:tgtEl>
                                          <p:spTgt spid="261"/>
                                        </p:tgtEl>
                                        <p:attrNameLst>
                                          <p:attrName>style.visibility</p:attrName>
                                        </p:attrNameLst>
                                      </p:cBhvr>
                                      <p:to>
                                        <p:strVal val="visible"/>
                                      </p:to>
                                    </p:set>
                                    <p:animEffect transition="in" filter="fade">
                                      <p:cBhvr>
                                        <p:cTn id="41" dur="750"/>
                                        <p:tgtEl>
                                          <p:spTgt spid="261"/>
                                        </p:tgtEl>
                                      </p:cBhvr>
                                    </p:animEffect>
                                  </p:childTnLst>
                                </p:cTn>
                              </p:par>
                              <p:par>
                                <p:cTn id="42" presetID="42" presetClass="path" presetSubtype="0" decel="100000" fill="hold" nodeType="withEffect">
                                  <p:stCondLst>
                                    <p:cond delay="2650"/>
                                  </p:stCondLst>
                                  <p:childTnLst>
                                    <p:animMotion origin="layout" path="M 0.01667 -0.00047 L -3.54167E-6 4.44444E-6 " pathEditMode="relative" rAng="0" ptsTypes="AA">
                                      <p:cBhvr>
                                        <p:cTn id="43" dur="750" fill="hold"/>
                                        <p:tgtEl>
                                          <p:spTgt spid="261"/>
                                        </p:tgtEl>
                                        <p:attrNameLst>
                                          <p:attrName>ppt_x</p:attrName>
                                          <p:attrName>ppt_y</p:attrName>
                                        </p:attrNameLst>
                                      </p:cBhvr>
                                      <p:rCtr x="-833" y="23"/>
                                    </p:animMotion>
                                  </p:childTnLst>
                                </p:cTn>
                              </p:par>
                              <p:par>
                                <p:cTn id="44" presetID="10" presetClass="entr" presetSubtype="0" fill="hold" nodeType="withEffect">
                                  <p:stCondLst>
                                    <p:cond delay="2650"/>
                                  </p:stCondLst>
                                  <p:childTnLst>
                                    <p:set>
                                      <p:cBhvr>
                                        <p:cTn id="45" dur="1" fill="hold">
                                          <p:stCondLst>
                                            <p:cond delay="0"/>
                                          </p:stCondLst>
                                        </p:cTn>
                                        <p:tgtEl>
                                          <p:spTgt spid="270"/>
                                        </p:tgtEl>
                                        <p:attrNameLst>
                                          <p:attrName>style.visibility</p:attrName>
                                        </p:attrNameLst>
                                      </p:cBhvr>
                                      <p:to>
                                        <p:strVal val="visible"/>
                                      </p:to>
                                    </p:set>
                                    <p:animEffect transition="in" filter="fade">
                                      <p:cBhvr>
                                        <p:cTn id="46" dur="750"/>
                                        <p:tgtEl>
                                          <p:spTgt spid="270"/>
                                        </p:tgtEl>
                                      </p:cBhvr>
                                    </p:animEffect>
                                  </p:childTnLst>
                                </p:cTn>
                              </p:par>
                              <p:par>
                                <p:cTn id="47" presetID="42" presetClass="path" presetSubtype="0" decel="100000" fill="hold" nodeType="withEffect">
                                  <p:stCondLst>
                                    <p:cond delay="2650"/>
                                  </p:stCondLst>
                                  <p:childTnLst>
                                    <p:animMotion origin="layout" path="M 0.01667 -0.00047 L -3.54167E-6 4.07407E-6 " pathEditMode="relative" rAng="0" ptsTypes="AA">
                                      <p:cBhvr>
                                        <p:cTn id="48" dur="750" fill="hold"/>
                                        <p:tgtEl>
                                          <p:spTgt spid="270"/>
                                        </p:tgtEl>
                                        <p:attrNameLst>
                                          <p:attrName>ppt_x</p:attrName>
                                          <p:attrName>ppt_y</p:attrName>
                                        </p:attrNameLst>
                                      </p:cBhvr>
                                      <p:rCtr x="-833" y="23"/>
                                    </p:animMotion>
                                  </p:childTnLst>
                                </p:cTn>
                              </p:par>
                              <p:par>
                                <p:cTn id="49" presetID="10" presetClass="entr" presetSubtype="0" fill="hold" grpId="0" nodeType="withEffect">
                                  <p:stCondLst>
                                    <p:cond delay="450"/>
                                  </p:stCondLst>
                                  <p:childTnLst>
                                    <p:set>
                                      <p:cBhvr>
                                        <p:cTn id="50" dur="1" fill="hold">
                                          <p:stCondLst>
                                            <p:cond delay="0"/>
                                          </p:stCondLst>
                                        </p:cTn>
                                        <p:tgtEl>
                                          <p:spTgt spid="290"/>
                                        </p:tgtEl>
                                        <p:attrNameLst>
                                          <p:attrName>style.visibility</p:attrName>
                                        </p:attrNameLst>
                                      </p:cBhvr>
                                      <p:to>
                                        <p:strVal val="visible"/>
                                      </p:to>
                                    </p:set>
                                    <p:animEffect transition="in" filter="fade">
                                      <p:cBhvr>
                                        <p:cTn id="51" dur="750"/>
                                        <p:tgtEl>
                                          <p:spTgt spid="290"/>
                                        </p:tgtEl>
                                      </p:cBhvr>
                                    </p:animEffect>
                                  </p:childTnLst>
                                </p:cTn>
                              </p:par>
                              <p:par>
                                <p:cTn id="52" presetID="42" presetClass="path" presetSubtype="0" decel="100000" fill="hold" grpId="1" nodeType="withEffect">
                                  <p:stCondLst>
                                    <p:cond delay="450"/>
                                  </p:stCondLst>
                                  <p:childTnLst>
                                    <p:animMotion origin="layout" path="M -3.54167E-6 0.03889 L -3.54167E-6 3.7037E-6 " pathEditMode="relative" rAng="0" ptsTypes="AA">
                                      <p:cBhvr>
                                        <p:cTn id="53" dur="750" fill="hold"/>
                                        <p:tgtEl>
                                          <p:spTgt spid="290"/>
                                        </p:tgtEl>
                                        <p:attrNameLst>
                                          <p:attrName>ppt_x</p:attrName>
                                          <p:attrName>ppt_y</p:attrName>
                                        </p:attrNameLst>
                                      </p:cBhvr>
                                      <p:rCtr x="0" y="-1944"/>
                                    </p:animMotion>
                                  </p:childTnLst>
                                </p:cTn>
                              </p:par>
                              <p:par>
                                <p:cTn id="54" presetID="10" presetClass="entr" presetSubtype="0" fill="hold" nodeType="withEffect">
                                  <p:stCondLst>
                                    <p:cond delay="1750"/>
                                  </p:stCondLst>
                                  <p:childTnLst>
                                    <p:set>
                                      <p:cBhvr>
                                        <p:cTn id="55" dur="1" fill="hold">
                                          <p:stCondLst>
                                            <p:cond delay="0"/>
                                          </p:stCondLst>
                                        </p:cTn>
                                        <p:tgtEl>
                                          <p:spTgt spid="345"/>
                                        </p:tgtEl>
                                        <p:attrNameLst>
                                          <p:attrName>style.visibility</p:attrName>
                                        </p:attrNameLst>
                                      </p:cBhvr>
                                      <p:to>
                                        <p:strVal val="visible"/>
                                      </p:to>
                                    </p:set>
                                    <p:animEffect transition="in" filter="fade">
                                      <p:cBhvr>
                                        <p:cTn id="56" dur="750"/>
                                        <p:tgtEl>
                                          <p:spTgt spid="345"/>
                                        </p:tgtEl>
                                      </p:cBhvr>
                                    </p:animEffect>
                                  </p:childTnLst>
                                </p:cTn>
                              </p:par>
                              <p:par>
                                <p:cTn id="57" presetID="6" presetClass="emph" presetSubtype="0" fill="hold" nodeType="withEffect">
                                  <p:stCondLst>
                                    <p:cond delay="1750"/>
                                  </p:stCondLst>
                                  <p:childTnLst>
                                    <p:animScale>
                                      <p:cBhvr>
                                        <p:cTn id="58" dur="10" fill="hold"/>
                                        <p:tgtEl>
                                          <p:spTgt spid="345"/>
                                        </p:tgtEl>
                                      </p:cBhvr>
                                      <p:by x="80000" y="80000"/>
                                    </p:animScale>
                                  </p:childTnLst>
                                </p:cTn>
                              </p:par>
                              <p:par>
                                <p:cTn id="59" presetID="6" presetClass="emph" presetSubtype="0" decel="100000" fill="hold" nodeType="withEffect">
                                  <p:stCondLst>
                                    <p:cond delay="1750"/>
                                  </p:stCondLst>
                                  <p:childTnLst>
                                    <p:animScale>
                                      <p:cBhvr>
                                        <p:cTn id="60" dur="1250" fill="hold"/>
                                        <p:tgtEl>
                                          <p:spTgt spid="345"/>
                                        </p:tgtEl>
                                      </p:cBhvr>
                                      <p:by x="125000" y="125000"/>
                                    </p:animScale>
                                  </p:childTnLst>
                                </p:cTn>
                              </p:par>
                              <p:par>
                                <p:cTn id="61" presetID="10" presetClass="entr" presetSubtype="0" fill="hold" nodeType="withEffect">
                                  <p:stCondLst>
                                    <p:cond delay="1750"/>
                                  </p:stCondLst>
                                  <p:childTnLst>
                                    <p:set>
                                      <p:cBhvr>
                                        <p:cTn id="62" dur="1" fill="hold">
                                          <p:stCondLst>
                                            <p:cond delay="0"/>
                                          </p:stCondLst>
                                        </p:cTn>
                                        <p:tgtEl>
                                          <p:spTgt spid="350"/>
                                        </p:tgtEl>
                                        <p:attrNameLst>
                                          <p:attrName>style.visibility</p:attrName>
                                        </p:attrNameLst>
                                      </p:cBhvr>
                                      <p:to>
                                        <p:strVal val="visible"/>
                                      </p:to>
                                    </p:set>
                                    <p:animEffect transition="in" filter="fade">
                                      <p:cBhvr>
                                        <p:cTn id="63" dur="750"/>
                                        <p:tgtEl>
                                          <p:spTgt spid="350"/>
                                        </p:tgtEl>
                                      </p:cBhvr>
                                    </p:animEffect>
                                  </p:childTnLst>
                                </p:cTn>
                              </p:par>
                              <p:par>
                                <p:cTn id="64" presetID="6" presetClass="emph" presetSubtype="0" fill="hold" nodeType="withEffect">
                                  <p:stCondLst>
                                    <p:cond delay="1750"/>
                                  </p:stCondLst>
                                  <p:childTnLst>
                                    <p:animScale>
                                      <p:cBhvr>
                                        <p:cTn id="65" dur="10" fill="hold"/>
                                        <p:tgtEl>
                                          <p:spTgt spid="350"/>
                                        </p:tgtEl>
                                      </p:cBhvr>
                                      <p:by x="80000" y="80000"/>
                                    </p:animScale>
                                  </p:childTnLst>
                                </p:cTn>
                              </p:par>
                              <p:par>
                                <p:cTn id="66" presetID="6" presetClass="emph" presetSubtype="0" decel="100000" fill="hold" nodeType="withEffect">
                                  <p:stCondLst>
                                    <p:cond delay="1750"/>
                                  </p:stCondLst>
                                  <p:childTnLst>
                                    <p:animScale>
                                      <p:cBhvr>
                                        <p:cTn id="67" dur="1250" fill="hold"/>
                                        <p:tgtEl>
                                          <p:spTgt spid="350"/>
                                        </p:tgtEl>
                                      </p:cBhvr>
                                      <p:by x="125000" y="125000"/>
                                    </p:animScale>
                                  </p:childTnLst>
                                </p:cTn>
                              </p:par>
                              <p:par>
                                <p:cTn id="68" presetID="10" presetClass="entr" presetSubtype="0" fill="hold" nodeType="withEffect">
                                  <p:stCondLst>
                                    <p:cond delay="1750"/>
                                  </p:stCondLst>
                                  <p:childTnLst>
                                    <p:set>
                                      <p:cBhvr>
                                        <p:cTn id="69" dur="1" fill="hold">
                                          <p:stCondLst>
                                            <p:cond delay="0"/>
                                          </p:stCondLst>
                                        </p:cTn>
                                        <p:tgtEl>
                                          <p:spTgt spid="355"/>
                                        </p:tgtEl>
                                        <p:attrNameLst>
                                          <p:attrName>style.visibility</p:attrName>
                                        </p:attrNameLst>
                                      </p:cBhvr>
                                      <p:to>
                                        <p:strVal val="visible"/>
                                      </p:to>
                                    </p:set>
                                    <p:animEffect transition="in" filter="fade">
                                      <p:cBhvr>
                                        <p:cTn id="70" dur="750"/>
                                        <p:tgtEl>
                                          <p:spTgt spid="355"/>
                                        </p:tgtEl>
                                      </p:cBhvr>
                                    </p:animEffect>
                                  </p:childTnLst>
                                </p:cTn>
                              </p:par>
                              <p:par>
                                <p:cTn id="71" presetID="6" presetClass="emph" presetSubtype="0" fill="hold" nodeType="withEffect">
                                  <p:stCondLst>
                                    <p:cond delay="1750"/>
                                  </p:stCondLst>
                                  <p:childTnLst>
                                    <p:animScale>
                                      <p:cBhvr>
                                        <p:cTn id="72" dur="10" fill="hold"/>
                                        <p:tgtEl>
                                          <p:spTgt spid="355"/>
                                        </p:tgtEl>
                                      </p:cBhvr>
                                      <p:by x="80000" y="80000"/>
                                    </p:animScale>
                                  </p:childTnLst>
                                </p:cTn>
                              </p:par>
                              <p:par>
                                <p:cTn id="73" presetID="6" presetClass="emph" presetSubtype="0" decel="100000" fill="hold" nodeType="withEffect">
                                  <p:stCondLst>
                                    <p:cond delay="1750"/>
                                  </p:stCondLst>
                                  <p:childTnLst>
                                    <p:animScale>
                                      <p:cBhvr>
                                        <p:cTn id="74" dur="1250" fill="hold"/>
                                        <p:tgtEl>
                                          <p:spTgt spid="355"/>
                                        </p:tgtEl>
                                      </p:cBhvr>
                                      <p:by x="125000" y="125000"/>
                                    </p:animScale>
                                  </p:childTnLst>
                                </p:cTn>
                              </p:par>
                              <p:par>
                                <p:cTn id="75" presetID="10" presetClass="entr" presetSubtype="0" fill="hold" nodeType="withEffect">
                                  <p:stCondLst>
                                    <p:cond delay="1750"/>
                                  </p:stCondLst>
                                  <p:childTnLst>
                                    <p:set>
                                      <p:cBhvr>
                                        <p:cTn id="76" dur="1" fill="hold">
                                          <p:stCondLst>
                                            <p:cond delay="0"/>
                                          </p:stCondLst>
                                        </p:cTn>
                                        <p:tgtEl>
                                          <p:spTgt spid="360"/>
                                        </p:tgtEl>
                                        <p:attrNameLst>
                                          <p:attrName>style.visibility</p:attrName>
                                        </p:attrNameLst>
                                      </p:cBhvr>
                                      <p:to>
                                        <p:strVal val="visible"/>
                                      </p:to>
                                    </p:set>
                                    <p:animEffect transition="in" filter="fade">
                                      <p:cBhvr>
                                        <p:cTn id="77" dur="750"/>
                                        <p:tgtEl>
                                          <p:spTgt spid="360"/>
                                        </p:tgtEl>
                                      </p:cBhvr>
                                    </p:animEffect>
                                  </p:childTnLst>
                                </p:cTn>
                              </p:par>
                              <p:par>
                                <p:cTn id="78" presetID="6" presetClass="emph" presetSubtype="0" fill="hold" nodeType="withEffect">
                                  <p:stCondLst>
                                    <p:cond delay="1750"/>
                                  </p:stCondLst>
                                  <p:childTnLst>
                                    <p:animScale>
                                      <p:cBhvr>
                                        <p:cTn id="79" dur="10" fill="hold"/>
                                        <p:tgtEl>
                                          <p:spTgt spid="360"/>
                                        </p:tgtEl>
                                      </p:cBhvr>
                                      <p:by x="80000" y="80000"/>
                                    </p:animScale>
                                  </p:childTnLst>
                                </p:cTn>
                              </p:par>
                              <p:par>
                                <p:cTn id="80" presetID="6" presetClass="emph" presetSubtype="0" decel="100000" fill="hold" nodeType="withEffect">
                                  <p:stCondLst>
                                    <p:cond delay="1750"/>
                                  </p:stCondLst>
                                  <p:childTnLst>
                                    <p:animScale>
                                      <p:cBhvr>
                                        <p:cTn id="81" dur="1250" fill="hold"/>
                                        <p:tgtEl>
                                          <p:spTgt spid="360"/>
                                        </p:tgtEl>
                                      </p:cBhvr>
                                      <p:by x="125000" y="125000"/>
                                    </p:animScale>
                                  </p:childTnLst>
                                </p:cTn>
                              </p:par>
                              <p:par>
                                <p:cTn id="82" presetID="10" presetClass="entr" presetSubtype="0" fill="hold" nodeType="withEffect">
                                  <p:stCondLst>
                                    <p:cond delay="1750"/>
                                  </p:stCondLst>
                                  <p:childTnLst>
                                    <p:set>
                                      <p:cBhvr>
                                        <p:cTn id="83" dur="1" fill="hold">
                                          <p:stCondLst>
                                            <p:cond delay="0"/>
                                          </p:stCondLst>
                                        </p:cTn>
                                        <p:tgtEl>
                                          <p:spTgt spid="365"/>
                                        </p:tgtEl>
                                        <p:attrNameLst>
                                          <p:attrName>style.visibility</p:attrName>
                                        </p:attrNameLst>
                                      </p:cBhvr>
                                      <p:to>
                                        <p:strVal val="visible"/>
                                      </p:to>
                                    </p:set>
                                    <p:animEffect transition="in" filter="fade">
                                      <p:cBhvr>
                                        <p:cTn id="84" dur="750"/>
                                        <p:tgtEl>
                                          <p:spTgt spid="365"/>
                                        </p:tgtEl>
                                      </p:cBhvr>
                                    </p:animEffect>
                                  </p:childTnLst>
                                </p:cTn>
                              </p:par>
                              <p:par>
                                <p:cTn id="85" presetID="6" presetClass="emph" presetSubtype="0" fill="hold" nodeType="withEffect">
                                  <p:stCondLst>
                                    <p:cond delay="1750"/>
                                  </p:stCondLst>
                                  <p:childTnLst>
                                    <p:animScale>
                                      <p:cBhvr>
                                        <p:cTn id="86" dur="10" fill="hold"/>
                                        <p:tgtEl>
                                          <p:spTgt spid="365"/>
                                        </p:tgtEl>
                                      </p:cBhvr>
                                      <p:by x="80000" y="80000"/>
                                    </p:animScale>
                                  </p:childTnLst>
                                </p:cTn>
                              </p:par>
                              <p:par>
                                <p:cTn id="87" presetID="6" presetClass="emph" presetSubtype="0" decel="100000" fill="hold" nodeType="withEffect">
                                  <p:stCondLst>
                                    <p:cond delay="1750"/>
                                  </p:stCondLst>
                                  <p:childTnLst>
                                    <p:animScale>
                                      <p:cBhvr>
                                        <p:cTn id="88" dur="1250" fill="hold"/>
                                        <p:tgtEl>
                                          <p:spTgt spid="365"/>
                                        </p:tgtEl>
                                      </p:cBhvr>
                                      <p:by x="125000" y="125000"/>
                                    </p:animScale>
                                  </p:childTnLst>
                                </p:cTn>
                              </p:par>
                              <p:par>
                                <p:cTn id="89" presetID="10" presetClass="entr" presetSubtype="0" fill="hold" nodeType="withEffect">
                                  <p:stCondLst>
                                    <p:cond delay="1750"/>
                                  </p:stCondLst>
                                  <p:childTnLst>
                                    <p:set>
                                      <p:cBhvr>
                                        <p:cTn id="90" dur="1" fill="hold">
                                          <p:stCondLst>
                                            <p:cond delay="0"/>
                                          </p:stCondLst>
                                        </p:cTn>
                                        <p:tgtEl>
                                          <p:spTgt spid="375"/>
                                        </p:tgtEl>
                                        <p:attrNameLst>
                                          <p:attrName>style.visibility</p:attrName>
                                        </p:attrNameLst>
                                      </p:cBhvr>
                                      <p:to>
                                        <p:strVal val="visible"/>
                                      </p:to>
                                    </p:set>
                                    <p:animEffect transition="in" filter="fade">
                                      <p:cBhvr>
                                        <p:cTn id="91" dur="750"/>
                                        <p:tgtEl>
                                          <p:spTgt spid="375"/>
                                        </p:tgtEl>
                                      </p:cBhvr>
                                    </p:animEffect>
                                  </p:childTnLst>
                                </p:cTn>
                              </p:par>
                              <p:par>
                                <p:cTn id="92" presetID="6" presetClass="emph" presetSubtype="0" fill="hold" nodeType="withEffect">
                                  <p:stCondLst>
                                    <p:cond delay="1750"/>
                                  </p:stCondLst>
                                  <p:childTnLst>
                                    <p:animScale>
                                      <p:cBhvr>
                                        <p:cTn id="93" dur="10" fill="hold"/>
                                        <p:tgtEl>
                                          <p:spTgt spid="375"/>
                                        </p:tgtEl>
                                      </p:cBhvr>
                                      <p:by x="80000" y="80000"/>
                                    </p:animScale>
                                  </p:childTnLst>
                                </p:cTn>
                              </p:par>
                              <p:par>
                                <p:cTn id="94" presetID="6" presetClass="emph" presetSubtype="0" decel="100000" fill="hold" nodeType="withEffect">
                                  <p:stCondLst>
                                    <p:cond delay="1750"/>
                                  </p:stCondLst>
                                  <p:childTnLst>
                                    <p:animScale>
                                      <p:cBhvr>
                                        <p:cTn id="95" dur="1250" fill="hold"/>
                                        <p:tgtEl>
                                          <p:spTgt spid="375"/>
                                        </p:tgtEl>
                                      </p:cBhvr>
                                      <p:by x="125000" y="125000"/>
                                    </p:animScale>
                                  </p:childTnLst>
                                </p:cTn>
                              </p:par>
                              <p:par>
                                <p:cTn id="96" presetID="10" presetClass="entr" presetSubtype="0" fill="hold" nodeType="withEffect">
                                  <p:stCondLst>
                                    <p:cond delay="1750"/>
                                  </p:stCondLst>
                                  <p:childTnLst>
                                    <p:set>
                                      <p:cBhvr>
                                        <p:cTn id="97" dur="1" fill="hold">
                                          <p:stCondLst>
                                            <p:cond delay="0"/>
                                          </p:stCondLst>
                                        </p:cTn>
                                        <p:tgtEl>
                                          <p:spTgt spid="380"/>
                                        </p:tgtEl>
                                        <p:attrNameLst>
                                          <p:attrName>style.visibility</p:attrName>
                                        </p:attrNameLst>
                                      </p:cBhvr>
                                      <p:to>
                                        <p:strVal val="visible"/>
                                      </p:to>
                                    </p:set>
                                    <p:animEffect transition="in" filter="fade">
                                      <p:cBhvr>
                                        <p:cTn id="98" dur="750"/>
                                        <p:tgtEl>
                                          <p:spTgt spid="380"/>
                                        </p:tgtEl>
                                      </p:cBhvr>
                                    </p:animEffect>
                                  </p:childTnLst>
                                </p:cTn>
                              </p:par>
                              <p:par>
                                <p:cTn id="99" presetID="6" presetClass="emph" presetSubtype="0" fill="hold" nodeType="withEffect">
                                  <p:stCondLst>
                                    <p:cond delay="1750"/>
                                  </p:stCondLst>
                                  <p:childTnLst>
                                    <p:animScale>
                                      <p:cBhvr>
                                        <p:cTn id="100" dur="10" fill="hold"/>
                                        <p:tgtEl>
                                          <p:spTgt spid="380"/>
                                        </p:tgtEl>
                                      </p:cBhvr>
                                      <p:by x="80000" y="80000"/>
                                    </p:animScale>
                                  </p:childTnLst>
                                </p:cTn>
                              </p:par>
                              <p:par>
                                <p:cTn id="101" presetID="6" presetClass="emph" presetSubtype="0" decel="100000" fill="hold" nodeType="withEffect">
                                  <p:stCondLst>
                                    <p:cond delay="1750"/>
                                  </p:stCondLst>
                                  <p:childTnLst>
                                    <p:animScale>
                                      <p:cBhvr>
                                        <p:cTn id="102" dur="1250" fill="hold"/>
                                        <p:tgtEl>
                                          <p:spTgt spid="380"/>
                                        </p:tgtEl>
                                      </p:cBhvr>
                                      <p:by x="125000" y="125000"/>
                                    </p:animScale>
                                  </p:childTnLst>
                                </p:cTn>
                              </p:par>
                              <p:par>
                                <p:cTn id="103" presetID="10" presetClass="entr" presetSubtype="0" fill="hold" grpId="0" nodeType="withEffect">
                                  <p:stCondLst>
                                    <p:cond delay="100"/>
                                  </p:stCondLst>
                                  <p:childTnLst>
                                    <p:set>
                                      <p:cBhvr>
                                        <p:cTn id="104" dur="1" fill="hold">
                                          <p:stCondLst>
                                            <p:cond delay="0"/>
                                          </p:stCondLst>
                                        </p:cTn>
                                        <p:tgtEl>
                                          <p:spTgt spid="286"/>
                                        </p:tgtEl>
                                        <p:attrNameLst>
                                          <p:attrName>style.visibility</p:attrName>
                                        </p:attrNameLst>
                                      </p:cBhvr>
                                      <p:to>
                                        <p:strVal val="visible"/>
                                      </p:to>
                                    </p:set>
                                    <p:animEffect transition="in" filter="fade">
                                      <p:cBhvr>
                                        <p:cTn id="105" dur="750"/>
                                        <p:tgtEl>
                                          <p:spTgt spid="286"/>
                                        </p:tgtEl>
                                      </p:cBhvr>
                                    </p:animEffect>
                                  </p:childTnLst>
                                </p:cTn>
                              </p:par>
                              <p:par>
                                <p:cTn id="106" presetID="42" presetClass="path" presetSubtype="0" decel="100000" fill="hold" grpId="1" nodeType="withEffect">
                                  <p:stCondLst>
                                    <p:cond delay="100"/>
                                  </p:stCondLst>
                                  <p:childTnLst>
                                    <p:animMotion origin="layout" path="M 3.54167E-6 0.03889 L 3.54167E-6 2.96296E-6 " pathEditMode="relative" rAng="0" ptsTypes="AA">
                                      <p:cBhvr>
                                        <p:cTn id="107" dur="750" fill="hold"/>
                                        <p:tgtEl>
                                          <p:spTgt spid="286"/>
                                        </p:tgtEl>
                                        <p:attrNameLst>
                                          <p:attrName>ppt_x</p:attrName>
                                          <p:attrName>ppt_y</p:attrName>
                                        </p:attrNameLst>
                                      </p:cBhvr>
                                      <p:rCtr x="0" y="-1944"/>
                                    </p:animMotion>
                                  </p:childTnLst>
                                </p:cTn>
                              </p:par>
                              <p:par>
                                <p:cTn id="108" presetID="10" presetClass="entr" presetSubtype="0" fill="hold" grpId="0" nodeType="withEffect">
                                  <p:stCondLst>
                                    <p:cond delay="200"/>
                                  </p:stCondLst>
                                  <p:childTnLst>
                                    <p:set>
                                      <p:cBhvr>
                                        <p:cTn id="109" dur="1" fill="hold">
                                          <p:stCondLst>
                                            <p:cond delay="0"/>
                                          </p:stCondLst>
                                        </p:cTn>
                                        <p:tgtEl>
                                          <p:spTgt spid="288"/>
                                        </p:tgtEl>
                                        <p:attrNameLst>
                                          <p:attrName>style.visibility</p:attrName>
                                        </p:attrNameLst>
                                      </p:cBhvr>
                                      <p:to>
                                        <p:strVal val="visible"/>
                                      </p:to>
                                    </p:set>
                                    <p:animEffect transition="in" filter="fade">
                                      <p:cBhvr>
                                        <p:cTn id="110" dur="750"/>
                                        <p:tgtEl>
                                          <p:spTgt spid="288"/>
                                        </p:tgtEl>
                                      </p:cBhvr>
                                    </p:animEffect>
                                  </p:childTnLst>
                                </p:cTn>
                              </p:par>
                              <p:par>
                                <p:cTn id="111" presetID="42" presetClass="path" presetSubtype="0" decel="100000" fill="hold" grpId="1" nodeType="withEffect">
                                  <p:stCondLst>
                                    <p:cond delay="200"/>
                                  </p:stCondLst>
                                  <p:childTnLst>
                                    <p:animMotion origin="layout" path="M -3.54167E-6 0.03889 L -3.54167E-6 3.7037E-7 " pathEditMode="relative" rAng="0" ptsTypes="AA">
                                      <p:cBhvr>
                                        <p:cTn id="112" dur="750" fill="hold"/>
                                        <p:tgtEl>
                                          <p:spTgt spid="288"/>
                                        </p:tgtEl>
                                        <p:attrNameLst>
                                          <p:attrName>ppt_x</p:attrName>
                                          <p:attrName>ppt_y</p:attrName>
                                        </p:attrNameLst>
                                      </p:cBhvr>
                                      <p:rCtr x="0" y="-1944"/>
                                    </p:animMotion>
                                  </p:childTnLst>
                                </p:cTn>
                              </p:par>
                              <p:par>
                                <p:cTn id="113" presetID="10" presetClass="entr" presetSubtype="0" fill="hold" grpId="0" nodeType="withEffect">
                                  <p:stCondLst>
                                    <p:cond delay="300"/>
                                  </p:stCondLst>
                                  <p:childTnLst>
                                    <p:set>
                                      <p:cBhvr>
                                        <p:cTn id="114" dur="1" fill="hold">
                                          <p:stCondLst>
                                            <p:cond delay="0"/>
                                          </p:stCondLst>
                                        </p:cTn>
                                        <p:tgtEl>
                                          <p:spTgt spid="289"/>
                                        </p:tgtEl>
                                        <p:attrNameLst>
                                          <p:attrName>style.visibility</p:attrName>
                                        </p:attrNameLst>
                                      </p:cBhvr>
                                      <p:to>
                                        <p:strVal val="visible"/>
                                      </p:to>
                                    </p:set>
                                    <p:animEffect transition="in" filter="fade">
                                      <p:cBhvr>
                                        <p:cTn id="115" dur="750"/>
                                        <p:tgtEl>
                                          <p:spTgt spid="289"/>
                                        </p:tgtEl>
                                      </p:cBhvr>
                                    </p:animEffect>
                                  </p:childTnLst>
                                </p:cTn>
                              </p:par>
                              <p:par>
                                <p:cTn id="116" presetID="42" presetClass="path" presetSubtype="0" decel="100000" fill="hold" grpId="1" nodeType="withEffect">
                                  <p:stCondLst>
                                    <p:cond delay="300"/>
                                  </p:stCondLst>
                                  <p:childTnLst>
                                    <p:animMotion origin="layout" path="M -3.54167E-6 0.03889 L -3.54167E-6 3.7037E-7 " pathEditMode="relative" rAng="0" ptsTypes="AA">
                                      <p:cBhvr>
                                        <p:cTn id="117" dur="750" fill="hold"/>
                                        <p:tgtEl>
                                          <p:spTgt spid="289"/>
                                        </p:tgtEl>
                                        <p:attrNameLst>
                                          <p:attrName>ppt_x</p:attrName>
                                          <p:attrName>ppt_y</p:attrName>
                                        </p:attrNameLst>
                                      </p:cBhvr>
                                      <p:rCtr x="0" y="-1944"/>
                                    </p:animMotion>
                                  </p:childTnLst>
                                </p:cTn>
                              </p:par>
                              <p:par>
                                <p:cTn id="118" presetID="10" presetClass="entr" presetSubtype="0" fill="hold" grpId="0" nodeType="withEffect">
                                  <p:stCondLst>
                                    <p:cond delay="200"/>
                                  </p:stCondLst>
                                  <p:childTnLst>
                                    <p:set>
                                      <p:cBhvr>
                                        <p:cTn id="119" dur="1" fill="hold">
                                          <p:stCondLst>
                                            <p:cond delay="0"/>
                                          </p:stCondLst>
                                        </p:cTn>
                                        <p:tgtEl>
                                          <p:spTgt spid="292"/>
                                        </p:tgtEl>
                                        <p:attrNameLst>
                                          <p:attrName>style.visibility</p:attrName>
                                        </p:attrNameLst>
                                      </p:cBhvr>
                                      <p:to>
                                        <p:strVal val="visible"/>
                                      </p:to>
                                    </p:set>
                                    <p:animEffect transition="in" filter="fade">
                                      <p:cBhvr>
                                        <p:cTn id="120" dur="750"/>
                                        <p:tgtEl>
                                          <p:spTgt spid="292"/>
                                        </p:tgtEl>
                                      </p:cBhvr>
                                    </p:animEffect>
                                  </p:childTnLst>
                                </p:cTn>
                              </p:par>
                              <p:par>
                                <p:cTn id="121" presetID="42" presetClass="path" presetSubtype="0" decel="100000" fill="hold" grpId="1" nodeType="withEffect">
                                  <p:stCondLst>
                                    <p:cond delay="200"/>
                                  </p:stCondLst>
                                  <p:childTnLst>
                                    <p:animMotion origin="layout" path="M 3.54167E-6 0.03889 L 3.54167E-6 2.96296E-6 " pathEditMode="relative" rAng="0" ptsTypes="AA">
                                      <p:cBhvr>
                                        <p:cTn id="122" dur="750" fill="hold"/>
                                        <p:tgtEl>
                                          <p:spTgt spid="292"/>
                                        </p:tgtEl>
                                        <p:attrNameLst>
                                          <p:attrName>ppt_x</p:attrName>
                                          <p:attrName>ppt_y</p:attrName>
                                        </p:attrNameLst>
                                      </p:cBhvr>
                                      <p:rCtr x="0" y="-1944"/>
                                    </p:animMotion>
                                  </p:childTnLst>
                                </p:cTn>
                              </p:par>
                              <p:par>
                                <p:cTn id="123" presetID="10" presetClass="entr" presetSubtype="0" fill="hold" nodeType="withEffect">
                                  <p:stCondLst>
                                    <p:cond delay="1050"/>
                                  </p:stCondLst>
                                  <p:childTnLst>
                                    <p:set>
                                      <p:cBhvr>
                                        <p:cTn id="124" dur="1" fill="hold">
                                          <p:stCondLst>
                                            <p:cond delay="0"/>
                                          </p:stCondLst>
                                        </p:cTn>
                                        <p:tgtEl>
                                          <p:spTgt spid="1078"/>
                                        </p:tgtEl>
                                        <p:attrNameLst>
                                          <p:attrName>style.visibility</p:attrName>
                                        </p:attrNameLst>
                                      </p:cBhvr>
                                      <p:to>
                                        <p:strVal val="visible"/>
                                      </p:to>
                                    </p:set>
                                    <p:animEffect transition="in" filter="fade">
                                      <p:cBhvr>
                                        <p:cTn id="125" dur="750"/>
                                        <p:tgtEl>
                                          <p:spTgt spid="1078"/>
                                        </p:tgtEl>
                                      </p:cBhvr>
                                    </p:animEffect>
                                  </p:childTnLst>
                                </p:cTn>
                              </p:par>
                              <p:par>
                                <p:cTn id="126" presetID="42" presetClass="path" presetSubtype="0" decel="100000" fill="hold" nodeType="withEffect">
                                  <p:stCondLst>
                                    <p:cond delay="1050"/>
                                  </p:stCondLst>
                                  <p:childTnLst>
                                    <p:animMotion origin="layout" path="M 0.01667 -0.00046 L 8.33333E-7 -3.33333E-6 " pathEditMode="relative" rAng="0" ptsTypes="AA">
                                      <p:cBhvr>
                                        <p:cTn id="127" dur="750" fill="hold"/>
                                        <p:tgtEl>
                                          <p:spTgt spid="1078"/>
                                        </p:tgtEl>
                                        <p:attrNameLst>
                                          <p:attrName>ppt_x</p:attrName>
                                          <p:attrName>ppt_y</p:attrName>
                                        </p:attrNameLst>
                                      </p:cBhvr>
                                      <p:rCtr x="-833" y="23"/>
                                    </p:animMotion>
                                  </p:childTnLst>
                                </p:cTn>
                              </p:par>
                              <p:par>
                                <p:cTn id="128" presetID="10" presetClass="entr" presetSubtype="0" fill="hold" nodeType="withEffect">
                                  <p:stCondLst>
                                    <p:cond delay="1050"/>
                                  </p:stCondLst>
                                  <p:childTnLst>
                                    <p:set>
                                      <p:cBhvr>
                                        <p:cTn id="129" dur="1" fill="hold">
                                          <p:stCondLst>
                                            <p:cond delay="0"/>
                                          </p:stCondLst>
                                        </p:cTn>
                                        <p:tgtEl>
                                          <p:spTgt spid="1083"/>
                                        </p:tgtEl>
                                        <p:attrNameLst>
                                          <p:attrName>style.visibility</p:attrName>
                                        </p:attrNameLst>
                                      </p:cBhvr>
                                      <p:to>
                                        <p:strVal val="visible"/>
                                      </p:to>
                                    </p:set>
                                    <p:animEffect transition="in" filter="fade">
                                      <p:cBhvr>
                                        <p:cTn id="130" dur="750"/>
                                        <p:tgtEl>
                                          <p:spTgt spid="1083"/>
                                        </p:tgtEl>
                                      </p:cBhvr>
                                    </p:animEffect>
                                  </p:childTnLst>
                                </p:cTn>
                              </p:par>
                              <p:par>
                                <p:cTn id="131" presetID="42" presetClass="path" presetSubtype="0" decel="100000" fill="hold" nodeType="withEffect">
                                  <p:stCondLst>
                                    <p:cond delay="1050"/>
                                  </p:stCondLst>
                                  <p:childTnLst>
                                    <p:animMotion origin="layout" path="M 0.01666 -0.00046 L 3.125E-6 -3.33333E-6 " pathEditMode="relative" rAng="0" ptsTypes="AA">
                                      <p:cBhvr>
                                        <p:cTn id="132" dur="750" fill="hold"/>
                                        <p:tgtEl>
                                          <p:spTgt spid="1083"/>
                                        </p:tgtEl>
                                        <p:attrNameLst>
                                          <p:attrName>ppt_x</p:attrName>
                                          <p:attrName>ppt_y</p:attrName>
                                        </p:attrNameLst>
                                      </p:cBhvr>
                                      <p:rCtr x="-833" y="23"/>
                                    </p:animMotion>
                                  </p:childTnLst>
                                </p:cTn>
                              </p:par>
                              <p:par>
                                <p:cTn id="133" presetID="10" presetClass="entr" presetSubtype="0" fill="hold" nodeType="withEffect">
                                  <p:stCondLst>
                                    <p:cond delay="1050"/>
                                  </p:stCondLst>
                                  <p:childTnLst>
                                    <p:set>
                                      <p:cBhvr>
                                        <p:cTn id="134" dur="1" fill="hold">
                                          <p:stCondLst>
                                            <p:cond delay="0"/>
                                          </p:stCondLst>
                                        </p:cTn>
                                        <p:tgtEl>
                                          <p:spTgt spid="1084"/>
                                        </p:tgtEl>
                                        <p:attrNameLst>
                                          <p:attrName>style.visibility</p:attrName>
                                        </p:attrNameLst>
                                      </p:cBhvr>
                                      <p:to>
                                        <p:strVal val="visible"/>
                                      </p:to>
                                    </p:set>
                                    <p:animEffect transition="in" filter="fade">
                                      <p:cBhvr>
                                        <p:cTn id="135" dur="750"/>
                                        <p:tgtEl>
                                          <p:spTgt spid="1084"/>
                                        </p:tgtEl>
                                      </p:cBhvr>
                                    </p:animEffect>
                                  </p:childTnLst>
                                </p:cTn>
                              </p:par>
                              <p:par>
                                <p:cTn id="136" presetID="42" presetClass="path" presetSubtype="0" decel="100000" fill="hold" nodeType="withEffect">
                                  <p:stCondLst>
                                    <p:cond delay="1050"/>
                                  </p:stCondLst>
                                  <p:childTnLst>
                                    <p:animMotion origin="layout" path="M 0.01666 -0.00046 L 3.125E-6 -3.7037E-7 " pathEditMode="relative" rAng="0" ptsTypes="AA">
                                      <p:cBhvr>
                                        <p:cTn id="137" dur="750" fill="hold"/>
                                        <p:tgtEl>
                                          <p:spTgt spid="1084"/>
                                        </p:tgtEl>
                                        <p:attrNameLst>
                                          <p:attrName>ppt_x</p:attrName>
                                          <p:attrName>ppt_y</p:attrName>
                                        </p:attrNameLst>
                                      </p:cBhvr>
                                      <p:rCtr x="-833" y="23"/>
                                    </p:animMotion>
                                  </p:childTnLst>
                                </p:cTn>
                              </p:par>
                              <p:par>
                                <p:cTn id="138" presetID="10" presetClass="entr" presetSubtype="0" fill="hold" grpId="0" nodeType="withEffect">
                                  <p:stCondLst>
                                    <p:cond delay="450"/>
                                  </p:stCondLst>
                                  <p:childTnLst>
                                    <p:set>
                                      <p:cBhvr>
                                        <p:cTn id="139" dur="1" fill="hold">
                                          <p:stCondLst>
                                            <p:cond delay="0"/>
                                          </p:stCondLst>
                                        </p:cTn>
                                        <p:tgtEl>
                                          <p:spTgt spid="291"/>
                                        </p:tgtEl>
                                        <p:attrNameLst>
                                          <p:attrName>style.visibility</p:attrName>
                                        </p:attrNameLst>
                                      </p:cBhvr>
                                      <p:to>
                                        <p:strVal val="visible"/>
                                      </p:to>
                                    </p:set>
                                    <p:animEffect transition="in" filter="fade">
                                      <p:cBhvr>
                                        <p:cTn id="140" dur="750"/>
                                        <p:tgtEl>
                                          <p:spTgt spid="291"/>
                                        </p:tgtEl>
                                      </p:cBhvr>
                                    </p:animEffect>
                                  </p:childTnLst>
                                </p:cTn>
                              </p:par>
                              <p:par>
                                <p:cTn id="141" presetID="42" presetClass="path" presetSubtype="0" decel="100000" fill="hold" grpId="1" nodeType="withEffect">
                                  <p:stCondLst>
                                    <p:cond delay="450"/>
                                  </p:stCondLst>
                                  <p:childTnLst>
                                    <p:animMotion origin="layout" path="M 3.33333E-6 0.03889 L 3.33333E-6 2.22222E-6 " pathEditMode="relative" rAng="0" ptsTypes="AA">
                                      <p:cBhvr>
                                        <p:cTn id="142" dur="750" fill="hold"/>
                                        <p:tgtEl>
                                          <p:spTgt spid="291"/>
                                        </p:tgtEl>
                                        <p:attrNameLst>
                                          <p:attrName>ppt_x</p:attrName>
                                          <p:attrName>ppt_y</p:attrName>
                                        </p:attrNameLst>
                                      </p:cBhvr>
                                      <p:rCtr x="0" y="-1944"/>
                                    </p:animMotion>
                                  </p:childTnLst>
                                </p:cTn>
                              </p:par>
                              <p:par>
                                <p:cTn id="143" presetID="10" presetClass="entr" presetSubtype="0" fill="hold" nodeType="withEffect">
                                  <p:stCondLst>
                                    <p:cond delay="1050"/>
                                  </p:stCondLst>
                                  <p:childTnLst>
                                    <p:set>
                                      <p:cBhvr>
                                        <p:cTn id="144" dur="1" fill="hold">
                                          <p:stCondLst>
                                            <p:cond delay="0"/>
                                          </p:stCondLst>
                                        </p:cTn>
                                        <p:tgtEl>
                                          <p:spTgt spid="1079"/>
                                        </p:tgtEl>
                                        <p:attrNameLst>
                                          <p:attrName>style.visibility</p:attrName>
                                        </p:attrNameLst>
                                      </p:cBhvr>
                                      <p:to>
                                        <p:strVal val="visible"/>
                                      </p:to>
                                    </p:set>
                                    <p:animEffect transition="in" filter="fade">
                                      <p:cBhvr>
                                        <p:cTn id="145" dur="750"/>
                                        <p:tgtEl>
                                          <p:spTgt spid="1079"/>
                                        </p:tgtEl>
                                      </p:cBhvr>
                                    </p:animEffect>
                                  </p:childTnLst>
                                </p:cTn>
                              </p:par>
                              <p:par>
                                <p:cTn id="146" presetID="42" presetClass="path" presetSubtype="0" decel="100000" fill="hold" nodeType="withEffect">
                                  <p:stCondLst>
                                    <p:cond delay="1050"/>
                                  </p:stCondLst>
                                  <p:childTnLst>
                                    <p:animMotion origin="layout" path="M 0.01667 -0.00046 L 8.33333E-7 -3.7037E-7 " pathEditMode="relative" rAng="0" ptsTypes="AA">
                                      <p:cBhvr>
                                        <p:cTn id="147" dur="750" fill="hold"/>
                                        <p:tgtEl>
                                          <p:spTgt spid="1079"/>
                                        </p:tgtEl>
                                        <p:attrNameLst>
                                          <p:attrName>ppt_x</p:attrName>
                                          <p:attrName>ppt_y</p:attrName>
                                        </p:attrNameLst>
                                      </p:cBhvr>
                                      <p:rCtr x="-833" y="23"/>
                                    </p:animMotion>
                                  </p:childTnLst>
                                </p:cTn>
                              </p:par>
                              <p:par>
                                <p:cTn id="148" presetID="10" presetClass="entr" presetSubtype="0" fill="hold" nodeType="withEffect">
                                  <p:stCondLst>
                                    <p:cond delay="1050"/>
                                  </p:stCondLst>
                                  <p:childTnLst>
                                    <p:set>
                                      <p:cBhvr>
                                        <p:cTn id="149" dur="1" fill="hold">
                                          <p:stCondLst>
                                            <p:cond delay="0"/>
                                          </p:stCondLst>
                                        </p:cTn>
                                        <p:tgtEl>
                                          <p:spTgt spid="1085"/>
                                        </p:tgtEl>
                                        <p:attrNameLst>
                                          <p:attrName>style.visibility</p:attrName>
                                        </p:attrNameLst>
                                      </p:cBhvr>
                                      <p:to>
                                        <p:strVal val="visible"/>
                                      </p:to>
                                    </p:set>
                                    <p:animEffect transition="in" filter="fade">
                                      <p:cBhvr>
                                        <p:cTn id="150" dur="750"/>
                                        <p:tgtEl>
                                          <p:spTgt spid="1085"/>
                                        </p:tgtEl>
                                      </p:cBhvr>
                                    </p:animEffect>
                                  </p:childTnLst>
                                </p:cTn>
                              </p:par>
                              <p:par>
                                <p:cTn id="151" presetID="42" presetClass="path" presetSubtype="0" decel="100000" fill="hold" nodeType="withEffect">
                                  <p:stCondLst>
                                    <p:cond delay="1050"/>
                                  </p:stCondLst>
                                  <p:childTnLst>
                                    <p:animMotion origin="layout" path="M 0.01667 -0.00046 L -1.25E-6 -3.33333E-6 " pathEditMode="relative" rAng="0" ptsTypes="AA">
                                      <p:cBhvr>
                                        <p:cTn id="152" dur="750" fill="hold"/>
                                        <p:tgtEl>
                                          <p:spTgt spid="1085"/>
                                        </p:tgtEl>
                                        <p:attrNameLst>
                                          <p:attrName>ppt_x</p:attrName>
                                          <p:attrName>ppt_y</p:attrName>
                                        </p:attrNameLst>
                                      </p:cBhvr>
                                      <p:rCtr x="-833" y="23"/>
                                    </p:animMotion>
                                  </p:childTnLst>
                                </p:cTn>
                              </p:par>
                              <p:par>
                                <p:cTn id="153" presetID="10" presetClass="entr" presetSubtype="0" fill="hold" nodeType="withEffect">
                                  <p:stCondLst>
                                    <p:cond delay="1050"/>
                                  </p:stCondLst>
                                  <p:childTnLst>
                                    <p:set>
                                      <p:cBhvr>
                                        <p:cTn id="154" dur="1" fill="hold">
                                          <p:stCondLst>
                                            <p:cond delay="0"/>
                                          </p:stCondLst>
                                        </p:cTn>
                                        <p:tgtEl>
                                          <p:spTgt spid="1086"/>
                                        </p:tgtEl>
                                        <p:attrNameLst>
                                          <p:attrName>style.visibility</p:attrName>
                                        </p:attrNameLst>
                                      </p:cBhvr>
                                      <p:to>
                                        <p:strVal val="visible"/>
                                      </p:to>
                                    </p:set>
                                    <p:animEffect transition="in" filter="fade">
                                      <p:cBhvr>
                                        <p:cTn id="155" dur="750"/>
                                        <p:tgtEl>
                                          <p:spTgt spid="1086"/>
                                        </p:tgtEl>
                                      </p:cBhvr>
                                    </p:animEffect>
                                  </p:childTnLst>
                                </p:cTn>
                              </p:par>
                              <p:par>
                                <p:cTn id="156" presetID="42" presetClass="path" presetSubtype="0" decel="100000" fill="hold" nodeType="withEffect">
                                  <p:stCondLst>
                                    <p:cond delay="1050"/>
                                  </p:stCondLst>
                                  <p:childTnLst>
                                    <p:animMotion origin="layout" path="M 0.01667 -0.00046 L -1.66667E-6 -3.7037E-7 " pathEditMode="relative" rAng="0" ptsTypes="AA">
                                      <p:cBhvr>
                                        <p:cTn id="157" dur="750" fill="hold"/>
                                        <p:tgtEl>
                                          <p:spTgt spid="1086"/>
                                        </p:tgtEl>
                                        <p:attrNameLst>
                                          <p:attrName>ppt_x</p:attrName>
                                          <p:attrName>ppt_y</p:attrName>
                                        </p:attrNameLst>
                                      </p:cBhvr>
                                      <p:rCtr x="-833" y="23"/>
                                    </p:animMotion>
                                  </p:childTnLst>
                                </p:cTn>
                              </p:par>
                              <p:par>
                                <p:cTn id="158" presetID="10" presetClass="entr" presetSubtype="0" fill="hold" nodeType="withEffect">
                                  <p:stCondLst>
                                    <p:cond delay="1050"/>
                                  </p:stCondLst>
                                  <p:childTnLst>
                                    <p:set>
                                      <p:cBhvr>
                                        <p:cTn id="159" dur="1" fill="hold">
                                          <p:stCondLst>
                                            <p:cond delay="0"/>
                                          </p:stCondLst>
                                        </p:cTn>
                                        <p:tgtEl>
                                          <p:spTgt spid="1087"/>
                                        </p:tgtEl>
                                        <p:attrNameLst>
                                          <p:attrName>style.visibility</p:attrName>
                                        </p:attrNameLst>
                                      </p:cBhvr>
                                      <p:to>
                                        <p:strVal val="visible"/>
                                      </p:to>
                                    </p:set>
                                    <p:animEffect transition="in" filter="fade">
                                      <p:cBhvr>
                                        <p:cTn id="160" dur="750"/>
                                        <p:tgtEl>
                                          <p:spTgt spid="1087"/>
                                        </p:tgtEl>
                                      </p:cBhvr>
                                    </p:animEffect>
                                  </p:childTnLst>
                                </p:cTn>
                              </p:par>
                              <p:par>
                                <p:cTn id="161" presetID="42" presetClass="path" presetSubtype="0" decel="100000" fill="hold" nodeType="withEffect">
                                  <p:stCondLst>
                                    <p:cond delay="1050"/>
                                  </p:stCondLst>
                                  <p:childTnLst>
                                    <p:animMotion origin="layout" path="M 0.01667 -0.00046 L -3.95833E-6 -3.33333E-6 " pathEditMode="relative" rAng="0" ptsTypes="AA">
                                      <p:cBhvr>
                                        <p:cTn id="162" dur="750" fill="hold"/>
                                        <p:tgtEl>
                                          <p:spTgt spid="1087"/>
                                        </p:tgtEl>
                                        <p:attrNameLst>
                                          <p:attrName>ppt_x</p:attrName>
                                          <p:attrName>ppt_y</p:attrName>
                                        </p:attrNameLst>
                                      </p:cBhvr>
                                      <p:rCtr x="-833" y="23"/>
                                    </p:animMotion>
                                  </p:childTnLst>
                                </p:cTn>
                              </p:par>
                              <p:par>
                                <p:cTn id="163" presetID="10" presetClass="entr" presetSubtype="0" fill="hold" nodeType="withEffect">
                                  <p:stCondLst>
                                    <p:cond delay="1050"/>
                                  </p:stCondLst>
                                  <p:childTnLst>
                                    <p:set>
                                      <p:cBhvr>
                                        <p:cTn id="164" dur="1" fill="hold">
                                          <p:stCondLst>
                                            <p:cond delay="0"/>
                                          </p:stCondLst>
                                        </p:cTn>
                                        <p:tgtEl>
                                          <p:spTgt spid="1088"/>
                                        </p:tgtEl>
                                        <p:attrNameLst>
                                          <p:attrName>style.visibility</p:attrName>
                                        </p:attrNameLst>
                                      </p:cBhvr>
                                      <p:to>
                                        <p:strVal val="visible"/>
                                      </p:to>
                                    </p:set>
                                    <p:animEffect transition="in" filter="fade">
                                      <p:cBhvr>
                                        <p:cTn id="165" dur="750"/>
                                        <p:tgtEl>
                                          <p:spTgt spid="1088"/>
                                        </p:tgtEl>
                                      </p:cBhvr>
                                    </p:animEffect>
                                  </p:childTnLst>
                                </p:cTn>
                              </p:par>
                              <p:par>
                                <p:cTn id="166" presetID="42" presetClass="path" presetSubtype="0" decel="100000" fill="hold" nodeType="withEffect">
                                  <p:stCondLst>
                                    <p:cond delay="1050"/>
                                  </p:stCondLst>
                                  <p:childTnLst>
                                    <p:animMotion origin="layout" path="M 0.01667 -0.00046 L -3.95833E-6 -3.7037E-7 " pathEditMode="relative" rAng="0" ptsTypes="AA">
                                      <p:cBhvr>
                                        <p:cTn id="167" dur="750" fill="hold"/>
                                        <p:tgtEl>
                                          <p:spTgt spid="1088"/>
                                        </p:tgtEl>
                                        <p:attrNameLst>
                                          <p:attrName>ppt_x</p:attrName>
                                          <p:attrName>ppt_y</p:attrName>
                                        </p:attrNameLst>
                                      </p:cBhvr>
                                      <p:rCtr x="-833" y="23"/>
                                    </p:animMotion>
                                  </p:childTnLst>
                                </p:cTn>
                              </p:par>
                              <p:par>
                                <p:cTn id="168" presetID="16" presetClass="entr" presetSubtype="21" fill="hold" grpId="0" nodeType="withEffect">
                                  <p:stCondLst>
                                    <p:cond delay="1050"/>
                                  </p:stCondLst>
                                  <p:childTnLst>
                                    <p:set>
                                      <p:cBhvr>
                                        <p:cTn id="169" dur="1" fill="hold">
                                          <p:stCondLst>
                                            <p:cond delay="0"/>
                                          </p:stCondLst>
                                        </p:cTn>
                                        <p:tgtEl>
                                          <p:spTgt spid="1062"/>
                                        </p:tgtEl>
                                        <p:attrNameLst>
                                          <p:attrName>style.visibility</p:attrName>
                                        </p:attrNameLst>
                                      </p:cBhvr>
                                      <p:to>
                                        <p:strVal val="visible"/>
                                      </p:to>
                                    </p:set>
                                    <p:animEffect transition="in" filter="barn(inVertical)">
                                      <p:cBhvr>
                                        <p:cTn id="170" dur="500"/>
                                        <p:tgtEl>
                                          <p:spTgt spid="1062"/>
                                        </p:tgtEl>
                                      </p:cBhvr>
                                    </p:animEffect>
                                  </p:childTnLst>
                                </p:cTn>
                              </p:par>
                              <p:par>
                                <p:cTn id="171" presetID="16" presetClass="entr" presetSubtype="21" fill="hold" grpId="0" nodeType="withEffect">
                                  <p:stCondLst>
                                    <p:cond delay="1050"/>
                                  </p:stCondLst>
                                  <p:childTnLst>
                                    <p:set>
                                      <p:cBhvr>
                                        <p:cTn id="172" dur="1" fill="hold">
                                          <p:stCondLst>
                                            <p:cond delay="0"/>
                                          </p:stCondLst>
                                        </p:cTn>
                                        <p:tgtEl>
                                          <p:spTgt spid="1063"/>
                                        </p:tgtEl>
                                        <p:attrNameLst>
                                          <p:attrName>style.visibility</p:attrName>
                                        </p:attrNameLst>
                                      </p:cBhvr>
                                      <p:to>
                                        <p:strVal val="visible"/>
                                      </p:to>
                                    </p:set>
                                    <p:animEffect transition="in" filter="barn(inVertical)">
                                      <p:cBhvr>
                                        <p:cTn id="173" dur="500"/>
                                        <p:tgtEl>
                                          <p:spTgt spid="1063"/>
                                        </p:tgtEl>
                                      </p:cBhvr>
                                    </p:animEffect>
                                  </p:childTnLst>
                                </p:cTn>
                              </p:par>
                              <p:par>
                                <p:cTn id="174" presetID="10" presetClass="entr" presetSubtype="0" fill="hold" grpId="0" nodeType="withEffect">
                                  <p:stCondLst>
                                    <p:cond delay="1050"/>
                                  </p:stCondLst>
                                  <p:childTnLst>
                                    <p:set>
                                      <p:cBhvr>
                                        <p:cTn id="175" dur="1" fill="hold">
                                          <p:stCondLst>
                                            <p:cond delay="0"/>
                                          </p:stCondLst>
                                        </p:cTn>
                                        <p:tgtEl>
                                          <p:spTgt spid="1066"/>
                                        </p:tgtEl>
                                        <p:attrNameLst>
                                          <p:attrName>style.visibility</p:attrName>
                                        </p:attrNameLst>
                                      </p:cBhvr>
                                      <p:to>
                                        <p:strVal val="visible"/>
                                      </p:to>
                                    </p:set>
                                    <p:animEffect transition="in" filter="fade">
                                      <p:cBhvr>
                                        <p:cTn id="176" dur="250"/>
                                        <p:tgtEl>
                                          <p:spTgt spid="1066"/>
                                        </p:tgtEl>
                                      </p:cBhvr>
                                    </p:animEffect>
                                  </p:childTnLst>
                                </p:cTn>
                              </p:par>
                              <p:par>
                                <p:cTn id="177" presetID="42" presetClass="path" presetSubtype="0" decel="100000" fill="hold" grpId="1" nodeType="withEffect">
                                  <p:stCondLst>
                                    <p:cond delay="1050"/>
                                  </p:stCondLst>
                                  <p:childTnLst>
                                    <p:animMotion origin="layout" path="M -3.54167E-6 0.03889 L -3.54167E-6 2.96296E-6 " pathEditMode="relative" rAng="0" ptsTypes="AA">
                                      <p:cBhvr>
                                        <p:cTn id="178" dur="500" fill="hold"/>
                                        <p:tgtEl>
                                          <p:spTgt spid="1066"/>
                                        </p:tgtEl>
                                        <p:attrNameLst>
                                          <p:attrName>ppt_x</p:attrName>
                                          <p:attrName>ppt_y</p:attrName>
                                        </p:attrNameLst>
                                      </p:cBhvr>
                                      <p:rCtr x="0" y="-1944"/>
                                    </p:animMotion>
                                  </p:childTnLst>
                                </p:cTn>
                              </p:par>
                              <p:par>
                                <p:cTn id="179" presetID="10" presetClass="entr" presetSubtype="0" fill="hold" grpId="0" nodeType="withEffect">
                                  <p:stCondLst>
                                    <p:cond delay="1050"/>
                                  </p:stCondLst>
                                  <p:childTnLst>
                                    <p:set>
                                      <p:cBhvr>
                                        <p:cTn id="180" dur="1" fill="hold">
                                          <p:stCondLst>
                                            <p:cond delay="0"/>
                                          </p:stCondLst>
                                        </p:cTn>
                                        <p:tgtEl>
                                          <p:spTgt spid="1067"/>
                                        </p:tgtEl>
                                        <p:attrNameLst>
                                          <p:attrName>style.visibility</p:attrName>
                                        </p:attrNameLst>
                                      </p:cBhvr>
                                      <p:to>
                                        <p:strVal val="visible"/>
                                      </p:to>
                                    </p:set>
                                    <p:animEffect transition="in" filter="fade">
                                      <p:cBhvr>
                                        <p:cTn id="181" dur="250"/>
                                        <p:tgtEl>
                                          <p:spTgt spid="1067"/>
                                        </p:tgtEl>
                                      </p:cBhvr>
                                    </p:animEffect>
                                  </p:childTnLst>
                                </p:cTn>
                              </p:par>
                              <p:par>
                                <p:cTn id="182" presetID="42" presetClass="path" presetSubtype="0" decel="100000" fill="hold" grpId="1" nodeType="withEffect">
                                  <p:stCondLst>
                                    <p:cond delay="1050"/>
                                  </p:stCondLst>
                                  <p:childTnLst>
                                    <p:animMotion origin="layout" path="M -3.54167E-6 0.03889 L -3.54167E-6 1.48148E-6 " pathEditMode="relative" rAng="0" ptsTypes="AA">
                                      <p:cBhvr>
                                        <p:cTn id="183" dur="500" fill="hold"/>
                                        <p:tgtEl>
                                          <p:spTgt spid="1067"/>
                                        </p:tgtEl>
                                        <p:attrNameLst>
                                          <p:attrName>ppt_x</p:attrName>
                                          <p:attrName>ppt_y</p:attrName>
                                        </p:attrNameLst>
                                      </p:cBhvr>
                                      <p:rCtr x="0" y="-1944"/>
                                    </p:animMotion>
                                  </p:childTnLst>
                                </p:cTn>
                              </p:par>
                              <p:par>
                                <p:cTn id="184" presetID="10" presetClass="entr" presetSubtype="0" fill="hold" grpId="0" nodeType="withEffect">
                                  <p:stCondLst>
                                    <p:cond delay="1050"/>
                                  </p:stCondLst>
                                  <p:childTnLst>
                                    <p:set>
                                      <p:cBhvr>
                                        <p:cTn id="185" dur="1" fill="hold">
                                          <p:stCondLst>
                                            <p:cond delay="0"/>
                                          </p:stCondLst>
                                        </p:cTn>
                                        <p:tgtEl>
                                          <p:spTgt spid="1068"/>
                                        </p:tgtEl>
                                        <p:attrNameLst>
                                          <p:attrName>style.visibility</p:attrName>
                                        </p:attrNameLst>
                                      </p:cBhvr>
                                      <p:to>
                                        <p:strVal val="visible"/>
                                      </p:to>
                                    </p:set>
                                    <p:animEffect transition="in" filter="fade">
                                      <p:cBhvr>
                                        <p:cTn id="186" dur="250"/>
                                        <p:tgtEl>
                                          <p:spTgt spid="1068"/>
                                        </p:tgtEl>
                                      </p:cBhvr>
                                    </p:animEffect>
                                  </p:childTnLst>
                                </p:cTn>
                              </p:par>
                              <p:par>
                                <p:cTn id="187" presetID="42" presetClass="path" presetSubtype="0" decel="100000" fill="hold" grpId="1" nodeType="withEffect">
                                  <p:stCondLst>
                                    <p:cond delay="1050"/>
                                  </p:stCondLst>
                                  <p:childTnLst>
                                    <p:animMotion origin="layout" path="M -3.54167E-6 0.03889 L -3.54167E-6 1.48148E-6 " pathEditMode="relative" rAng="0" ptsTypes="AA">
                                      <p:cBhvr>
                                        <p:cTn id="188" dur="500" fill="hold"/>
                                        <p:tgtEl>
                                          <p:spTgt spid="1068"/>
                                        </p:tgtEl>
                                        <p:attrNameLst>
                                          <p:attrName>ppt_x</p:attrName>
                                          <p:attrName>ppt_y</p:attrName>
                                        </p:attrNameLst>
                                      </p:cBhvr>
                                      <p:rCtr x="0" y="-1944"/>
                                    </p:animMotion>
                                  </p:childTnLst>
                                </p:cTn>
                              </p:par>
                              <p:par>
                                <p:cTn id="189" presetID="10" presetClass="entr" presetSubtype="0" fill="hold" grpId="0" nodeType="withEffect">
                                  <p:stCondLst>
                                    <p:cond delay="2000"/>
                                  </p:stCondLst>
                                  <p:childTnLst>
                                    <p:set>
                                      <p:cBhvr>
                                        <p:cTn id="190" dur="1" fill="hold">
                                          <p:stCondLst>
                                            <p:cond delay="0"/>
                                          </p:stCondLst>
                                        </p:cTn>
                                        <p:tgtEl>
                                          <p:spTgt spid="293"/>
                                        </p:tgtEl>
                                        <p:attrNameLst>
                                          <p:attrName>style.visibility</p:attrName>
                                        </p:attrNameLst>
                                      </p:cBhvr>
                                      <p:to>
                                        <p:strVal val="visible"/>
                                      </p:to>
                                    </p:set>
                                    <p:animEffect transition="in" filter="fade">
                                      <p:cBhvr>
                                        <p:cTn id="191" dur="250"/>
                                        <p:tgtEl>
                                          <p:spTgt spid="293"/>
                                        </p:tgtEl>
                                      </p:cBhvr>
                                    </p:animEffect>
                                  </p:childTnLst>
                                </p:cTn>
                              </p:par>
                              <p:par>
                                <p:cTn id="192" presetID="42" presetClass="path" presetSubtype="0" decel="100000" fill="hold" grpId="1" nodeType="withEffect">
                                  <p:stCondLst>
                                    <p:cond delay="2000"/>
                                  </p:stCondLst>
                                  <p:childTnLst>
                                    <p:animMotion origin="layout" path="M 3.54167E-6 0.03889 L 3.54167E-6 2.22222E-6 " pathEditMode="relative" rAng="0" ptsTypes="AA">
                                      <p:cBhvr>
                                        <p:cTn id="193" dur="500" fill="hold"/>
                                        <p:tgtEl>
                                          <p:spTgt spid="293"/>
                                        </p:tgtEl>
                                        <p:attrNameLst>
                                          <p:attrName>ppt_x</p:attrName>
                                          <p:attrName>ppt_y</p:attrName>
                                        </p:attrNameLst>
                                      </p:cBhvr>
                                      <p:rCtr x="0" y="-1944"/>
                                    </p:animMotion>
                                  </p:childTnLst>
                                </p:cTn>
                              </p:par>
                              <p:par>
                                <p:cTn id="194" presetID="10" presetClass="entr" presetSubtype="0" fill="hold" nodeType="withEffect">
                                  <p:stCondLst>
                                    <p:cond delay="2500"/>
                                  </p:stCondLst>
                                  <p:childTnLst>
                                    <p:set>
                                      <p:cBhvr>
                                        <p:cTn id="195" dur="1" fill="hold">
                                          <p:stCondLst>
                                            <p:cond delay="0"/>
                                          </p:stCondLst>
                                        </p:cTn>
                                        <p:tgtEl>
                                          <p:spTgt spid="31"/>
                                        </p:tgtEl>
                                        <p:attrNameLst>
                                          <p:attrName>style.visibility</p:attrName>
                                        </p:attrNameLst>
                                      </p:cBhvr>
                                      <p:to>
                                        <p:strVal val="visible"/>
                                      </p:to>
                                    </p:set>
                                    <p:animEffect transition="in" filter="fade">
                                      <p:cBhvr>
                                        <p:cTn id="196" dur="750"/>
                                        <p:tgtEl>
                                          <p:spTgt spid="31"/>
                                        </p:tgtEl>
                                      </p:cBhvr>
                                    </p:animEffect>
                                  </p:childTnLst>
                                </p:cTn>
                              </p:par>
                              <p:par>
                                <p:cTn id="197" presetID="42" presetClass="path" presetSubtype="0" decel="100000" fill="hold" nodeType="withEffect">
                                  <p:stCondLst>
                                    <p:cond delay="2500"/>
                                  </p:stCondLst>
                                  <p:childTnLst>
                                    <p:animMotion origin="layout" path="M 0.01667 -0.00047 L -3.95833E-6 4.07407E-6 " pathEditMode="relative" rAng="0" ptsTypes="AA">
                                      <p:cBhvr>
                                        <p:cTn id="198" dur="750" fill="hold"/>
                                        <p:tgtEl>
                                          <p:spTgt spid="31"/>
                                        </p:tgtEl>
                                        <p:attrNameLst>
                                          <p:attrName>ppt_x</p:attrName>
                                          <p:attrName>ppt_y</p:attrName>
                                        </p:attrNameLst>
                                      </p:cBhvr>
                                      <p:rCtr x="-833" y="23"/>
                                    </p:animMotion>
                                  </p:childTnLst>
                                </p:cTn>
                              </p:par>
                              <p:par>
                                <p:cTn id="199" presetID="10" presetClass="entr" presetSubtype="0" fill="hold" nodeType="withEffect">
                                  <p:stCondLst>
                                    <p:cond delay="1750"/>
                                  </p:stCondLst>
                                  <p:childTnLst>
                                    <p:set>
                                      <p:cBhvr>
                                        <p:cTn id="200" dur="1" fill="hold">
                                          <p:stCondLst>
                                            <p:cond delay="0"/>
                                          </p:stCondLst>
                                        </p:cTn>
                                        <p:tgtEl>
                                          <p:spTgt spid="50"/>
                                        </p:tgtEl>
                                        <p:attrNameLst>
                                          <p:attrName>style.visibility</p:attrName>
                                        </p:attrNameLst>
                                      </p:cBhvr>
                                      <p:to>
                                        <p:strVal val="visible"/>
                                      </p:to>
                                    </p:set>
                                    <p:animEffect transition="in" filter="fade">
                                      <p:cBhvr>
                                        <p:cTn id="201" dur="750"/>
                                        <p:tgtEl>
                                          <p:spTgt spid="50"/>
                                        </p:tgtEl>
                                      </p:cBhvr>
                                    </p:animEffect>
                                  </p:childTnLst>
                                </p:cTn>
                              </p:par>
                              <p:par>
                                <p:cTn id="202" presetID="6" presetClass="emph" presetSubtype="0" fill="hold" nodeType="withEffect">
                                  <p:stCondLst>
                                    <p:cond delay="1750"/>
                                  </p:stCondLst>
                                  <p:childTnLst>
                                    <p:animScale>
                                      <p:cBhvr>
                                        <p:cTn id="203" dur="10" fill="hold"/>
                                        <p:tgtEl>
                                          <p:spTgt spid="50"/>
                                        </p:tgtEl>
                                      </p:cBhvr>
                                      <p:by x="80000" y="80000"/>
                                    </p:animScale>
                                  </p:childTnLst>
                                </p:cTn>
                              </p:par>
                              <p:par>
                                <p:cTn id="204" presetID="6" presetClass="emph" presetSubtype="0" decel="100000" fill="hold" nodeType="withEffect">
                                  <p:stCondLst>
                                    <p:cond delay="1750"/>
                                  </p:stCondLst>
                                  <p:childTnLst>
                                    <p:animScale>
                                      <p:cBhvr>
                                        <p:cTn id="205" dur="1250" fill="hold"/>
                                        <p:tgtEl>
                                          <p:spTgt spid="50"/>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 grpId="0" animBg="1"/>
      <p:bldP spid="290" grpId="1" animBg="1"/>
      <p:bldP spid="2" grpId="0" animBg="1"/>
      <p:bldP spid="2" grpId="1" animBg="1"/>
      <p:bldP spid="4" grpId="0" animBg="1"/>
      <p:bldP spid="12" grpId="0"/>
      <p:bldP spid="12" grpId="1"/>
      <p:bldP spid="291" grpId="0" animBg="1"/>
      <p:bldP spid="291" grpId="1" animBg="1"/>
      <p:bldP spid="286" grpId="0" animBg="1"/>
      <p:bldP spid="286" grpId="1" animBg="1"/>
      <p:bldP spid="288" grpId="0" animBg="1"/>
      <p:bldP spid="288" grpId="1" animBg="1"/>
      <p:bldP spid="289" grpId="0"/>
      <p:bldP spid="289" grpId="1"/>
      <p:bldP spid="292" grpId="0"/>
      <p:bldP spid="292" grpId="1"/>
      <p:bldP spid="293" grpId="0"/>
      <p:bldP spid="293" grpId="1"/>
      <p:bldP spid="1062" grpId="0" animBg="1"/>
      <p:bldP spid="1063" grpId="0" animBg="1"/>
      <p:bldP spid="1066" grpId="0"/>
      <p:bldP spid="1066" grpId="1"/>
      <p:bldP spid="1067" grpId="0"/>
      <p:bldP spid="1067" grpId="1"/>
      <p:bldP spid="1068" grpId="0"/>
      <p:bldP spid="1068" grpId="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1F2F1"/>
        </a:solidFill>
        <a:effectLst/>
      </p:bgPr>
    </p:bg>
    <p:spTree>
      <p:nvGrpSpPr>
        <p:cNvPr id="1" name=""/>
        <p:cNvGrpSpPr/>
        <p:nvPr/>
      </p:nvGrpSpPr>
      <p:grpSpPr>
        <a:xfrm>
          <a:off x="0" y="0"/>
          <a:ext cx="0" cy="0"/>
          <a:chOff x="0" y="0"/>
          <a:chExt cx="0" cy="0"/>
        </a:xfrm>
      </p:grpSpPr>
      <p:sp>
        <p:nvSpPr>
          <p:cNvPr id="290" name="!!BOX1">
            <a:extLst>
              <a:ext uri="{FF2B5EF4-FFF2-40B4-BE49-F238E27FC236}">
                <a16:creationId xmlns:a16="http://schemas.microsoft.com/office/drawing/2014/main" id="{AFF5276C-570B-0E4C-A720-BEC9B2F8AF2F}"/>
              </a:ext>
              <a:ext uri="{C183D7F6-B498-43B3-948B-1728B52AA6E4}">
                <adec:decorative xmlns:adec="http://schemas.microsoft.com/office/drawing/2017/decorative" val="1"/>
              </a:ext>
            </a:extLst>
          </p:cNvPr>
          <p:cNvSpPr>
            <a:spLocks/>
          </p:cNvSpPr>
          <p:nvPr/>
        </p:nvSpPr>
        <p:spPr bwMode="auto">
          <a:xfrm>
            <a:off x="8589770" y="2398556"/>
            <a:ext cx="3145030" cy="2611594"/>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4" name="Graphic 125">
            <a:extLst>
              <a:ext uri="{FF2B5EF4-FFF2-40B4-BE49-F238E27FC236}">
                <a16:creationId xmlns:a16="http://schemas.microsoft.com/office/drawing/2014/main" id="{9AB43577-7F1B-3EBE-C749-77023C764E72}"/>
              </a:ext>
              <a:ext uri="{C183D7F6-B498-43B3-948B-1728B52AA6E4}">
                <adec:decorative xmlns:adec="http://schemas.microsoft.com/office/drawing/2017/decorative" val="1"/>
              </a:ext>
            </a:extLst>
          </p:cNvPr>
          <p:cNvSpPr/>
          <p:nvPr/>
        </p:nvSpPr>
        <p:spPr>
          <a:xfrm>
            <a:off x="4064000" y="7532491"/>
            <a:ext cx="4064000" cy="51525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2300">
                <a:srgbClr val="CB8DD1"/>
              </a:gs>
              <a:gs pos="0">
                <a:srgbClr val="FAADA4"/>
              </a:gs>
              <a:gs pos="100000">
                <a:srgbClr val="9B6CFE"/>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grpSp>
        <p:nvGrpSpPr>
          <p:cNvPr id="15" name="Group 14">
            <a:extLst>
              <a:ext uri="{FF2B5EF4-FFF2-40B4-BE49-F238E27FC236}">
                <a16:creationId xmlns:a16="http://schemas.microsoft.com/office/drawing/2014/main" id="{A541B2E1-987A-B8D5-B5CD-1FE416CF673C}"/>
              </a:ext>
              <a:ext uri="{C183D7F6-B498-43B3-948B-1728B52AA6E4}">
                <adec:decorative xmlns:adec="http://schemas.microsoft.com/office/drawing/2017/decorative" val="1"/>
              </a:ext>
            </a:extLst>
          </p:cNvPr>
          <p:cNvGrpSpPr/>
          <p:nvPr/>
        </p:nvGrpSpPr>
        <p:grpSpPr>
          <a:xfrm>
            <a:off x="0" y="7017234"/>
            <a:ext cx="12192000" cy="1545771"/>
            <a:chOff x="-16296655" y="-5543914"/>
            <a:chExt cx="11302842" cy="3036231"/>
          </a:xfrm>
        </p:grpSpPr>
        <p:grpSp>
          <p:nvGrpSpPr>
            <p:cNvPr id="16" name="Group 15">
              <a:extLst>
                <a:ext uri="{FF2B5EF4-FFF2-40B4-BE49-F238E27FC236}">
                  <a16:creationId xmlns:a16="http://schemas.microsoft.com/office/drawing/2014/main" id="{74D8D7C2-EF58-536B-CB8C-C82789FE2C56}"/>
                </a:ext>
              </a:extLst>
            </p:cNvPr>
            <p:cNvGrpSpPr/>
            <p:nvPr/>
          </p:nvGrpSpPr>
          <p:grpSpPr>
            <a:xfrm>
              <a:off x="-16296655" y="-5543914"/>
              <a:ext cx="11302842" cy="1012077"/>
              <a:chOff x="-16296655" y="-5543914"/>
              <a:chExt cx="11302842" cy="1012077"/>
            </a:xfrm>
          </p:grpSpPr>
          <p:sp>
            <p:nvSpPr>
              <p:cNvPr id="24" name="Graphic 125">
                <a:extLst>
                  <a:ext uri="{FF2B5EF4-FFF2-40B4-BE49-F238E27FC236}">
                    <a16:creationId xmlns:a16="http://schemas.microsoft.com/office/drawing/2014/main" id="{76EF9712-A70E-2812-354E-00743C47EBF5}"/>
                  </a:ext>
                </a:extLst>
              </p:cNvPr>
              <p:cNvSpPr/>
              <p:nvPr/>
            </p:nvSpPr>
            <p:spPr>
              <a:xfrm>
                <a:off x="-8761427" y="-5543914"/>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4000">
                    <a:srgbClr val="D59DFF"/>
                  </a:gs>
                  <a:gs pos="39000">
                    <a:srgbClr val="BA9FFD"/>
                  </a:gs>
                  <a:gs pos="100000">
                    <a:schemeClr val="accent3"/>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25" name="Graphic 125">
                <a:extLst>
                  <a:ext uri="{FF2B5EF4-FFF2-40B4-BE49-F238E27FC236}">
                    <a16:creationId xmlns:a16="http://schemas.microsoft.com/office/drawing/2014/main" id="{538001F7-5DC0-FA2E-708E-16CA6A6C6538}"/>
                  </a:ext>
                </a:extLst>
              </p:cNvPr>
              <p:cNvSpPr/>
              <p:nvPr/>
            </p:nvSpPr>
            <p:spPr>
              <a:xfrm>
                <a:off x="-12529041" y="-5543914"/>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0">
                    <a:srgbClr val="9FA2FC"/>
                  </a:gs>
                  <a:gs pos="95000">
                    <a:srgbClr val="534DC2"/>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26" name="Graphic 125">
                <a:extLst>
                  <a:ext uri="{FF2B5EF4-FFF2-40B4-BE49-F238E27FC236}">
                    <a16:creationId xmlns:a16="http://schemas.microsoft.com/office/drawing/2014/main" id="{02253B55-BED4-8ADC-859F-68E156E513E6}"/>
                  </a:ext>
                </a:extLst>
              </p:cNvPr>
              <p:cNvSpPr/>
              <p:nvPr/>
            </p:nvSpPr>
            <p:spPr>
              <a:xfrm>
                <a:off x="-16296655" y="-5543914"/>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0">
                    <a:srgbClr val="716CDC"/>
                  </a:gs>
                  <a:gs pos="100000">
                    <a:srgbClr val="342792"/>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7" name="Group 16">
              <a:extLst>
                <a:ext uri="{FF2B5EF4-FFF2-40B4-BE49-F238E27FC236}">
                  <a16:creationId xmlns:a16="http://schemas.microsoft.com/office/drawing/2014/main" id="{4A4A2979-8752-3CB0-5D3E-273FBA6D41D7}"/>
                </a:ext>
              </a:extLst>
            </p:cNvPr>
            <p:cNvGrpSpPr/>
            <p:nvPr/>
          </p:nvGrpSpPr>
          <p:grpSpPr>
            <a:xfrm>
              <a:off x="-16296655" y="-3519760"/>
              <a:ext cx="11302842" cy="1012077"/>
              <a:chOff x="-15864162" y="-3137367"/>
              <a:chExt cx="11583822" cy="1012077"/>
            </a:xfrm>
          </p:grpSpPr>
          <p:sp>
            <p:nvSpPr>
              <p:cNvPr id="22" name="Graphic 125">
                <a:extLst>
                  <a:ext uri="{FF2B5EF4-FFF2-40B4-BE49-F238E27FC236}">
                    <a16:creationId xmlns:a16="http://schemas.microsoft.com/office/drawing/2014/main" id="{70B461D3-03E8-8728-17FE-3146B3FCB959}"/>
                  </a:ext>
                </a:extLst>
              </p:cNvPr>
              <p:cNvSpPr/>
              <p:nvPr/>
            </p:nvSpPr>
            <p:spPr>
              <a:xfrm>
                <a:off x="-15864162" y="-3137367"/>
                <a:ext cx="5791911"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0000">
                    <a:srgbClr val="FCC053"/>
                  </a:gs>
                  <a:gs pos="0">
                    <a:srgbClr val="FDD301"/>
                  </a:gs>
                  <a:gs pos="100000">
                    <a:srgbClr val="FBAEA1"/>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23" name="Graphic 125">
                <a:extLst>
                  <a:ext uri="{FF2B5EF4-FFF2-40B4-BE49-F238E27FC236}">
                    <a16:creationId xmlns:a16="http://schemas.microsoft.com/office/drawing/2014/main" id="{5490EA44-E985-0CC2-299D-67099562C2E0}"/>
                  </a:ext>
                </a:extLst>
              </p:cNvPr>
              <p:cNvSpPr/>
              <p:nvPr/>
            </p:nvSpPr>
            <p:spPr>
              <a:xfrm>
                <a:off x="-10072251" y="-3137367"/>
                <a:ext cx="5791911"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8" name="Group 17">
              <a:extLst>
                <a:ext uri="{FF2B5EF4-FFF2-40B4-BE49-F238E27FC236}">
                  <a16:creationId xmlns:a16="http://schemas.microsoft.com/office/drawing/2014/main" id="{9A24D491-4805-5260-51F0-41C60685B9CE}"/>
                </a:ext>
              </a:extLst>
            </p:cNvPr>
            <p:cNvGrpSpPr/>
            <p:nvPr/>
          </p:nvGrpSpPr>
          <p:grpSpPr>
            <a:xfrm>
              <a:off x="-16296655" y="-4531837"/>
              <a:ext cx="11302842" cy="1012077"/>
              <a:chOff x="-16296655" y="-4376719"/>
              <a:chExt cx="11302842" cy="1012077"/>
            </a:xfrm>
          </p:grpSpPr>
          <p:sp>
            <p:nvSpPr>
              <p:cNvPr id="19" name="Graphic 125">
                <a:extLst>
                  <a:ext uri="{FF2B5EF4-FFF2-40B4-BE49-F238E27FC236}">
                    <a16:creationId xmlns:a16="http://schemas.microsoft.com/office/drawing/2014/main" id="{72A3023C-CF55-D2F3-BA2D-3F5D5A78E8F5}"/>
                  </a:ext>
                </a:extLst>
              </p:cNvPr>
              <p:cNvSpPr/>
              <p:nvPr/>
            </p:nvSpPr>
            <p:spPr>
              <a:xfrm>
                <a:off x="-8761427" y="-4376719"/>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0">
                    <a:srgbClr val="79CEFF"/>
                  </a:gs>
                  <a:gs pos="50000">
                    <a:srgbClr val="8A9DFF"/>
                  </a:gs>
                  <a:gs pos="100000">
                    <a:srgbClr val="9A6DFF"/>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20" name="Graphic 125">
                <a:extLst>
                  <a:ext uri="{FF2B5EF4-FFF2-40B4-BE49-F238E27FC236}">
                    <a16:creationId xmlns:a16="http://schemas.microsoft.com/office/drawing/2014/main" id="{F0F485D2-0425-F144-E09F-F70851DA0BF1}"/>
                  </a:ext>
                </a:extLst>
              </p:cNvPr>
              <p:cNvSpPr/>
              <p:nvPr/>
            </p:nvSpPr>
            <p:spPr>
              <a:xfrm>
                <a:off x="-12529041" y="-4376719"/>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2300">
                    <a:srgbClr val="CB8DD1"/>
                  </a:gs>
                  <a:gs pos="0">
                    <a:srgbClr val="FAADA4"/>
                  </a:gs>
                  <a:gs pos="100000">
                    <a:srgbClr val="9B6CFE"/>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21" name="Graphic 125">
                <a:extLst>
                  <a:ext uri="{FF2B5EF4-FFF2-40B4-BE49-F238E27FC236}">
                    <a16:creationId xmlns:a16="http://schemas.microsoft.com/office/drawing/2014/main" id="{385D6FD2-7BF4-A774-774B-B9406107D38E}"/>
                  </a:ext>
                </a:extLst>
              </p:cNvPr>
              <p:cNvSpPr/>
              <p:nvPr/>
            </p:nvSpPr>
            <p:spPr>
              <a:xfrm>
                <a:off x="-16296655" y="-4376719"/>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0470">
                    <a:srgbClr val="8B64EF"/>
                  </a:gs>
                  <a:gs pos="0">
                    <a:srgbClr val="D49CFF"/>
                  </a:gs>
                  <a:gs pos="98000">
                    <a:srgbClr val="4A41B2"/>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grpSp>
      </p:grpSp>
      <p:grpSp>
        <p:nvGrpSpPr>
          <p:cNvPr id="3" name="Group 2">
            <a:extLst>
              <a:ext uri="{FF2B5EF4-FFF2-40B4-BE49-F238E27FC236}">
                <a16:creationId xmlns:a16="http://schemas.microsoft.com/office/drawing/2014/main" id="{810A4A47-DB2A-5D3D-ADA1-87104670F5F7}"/>
              </a:ext>
              <a:ext uri="{C183D7F6-B498-43B3-948B-1728B52AA6E4}">
                <adec:decorative xmlns:adec="http://schemas.microsoft.com/office/drawing/2017/decorative" val="1"/>
              </a:ext>
            </a:extLst>
          </p:cNvPr>
          <p:cNvGrpSpPr/>
          <p:nvPr/>
        </p:nvGrpSpPr>
        <p:grpSpPr>
          <a:xfrm>
            <a:off x="1327425" y="5251733"/>
            <a:ext cx="1518515" cy="459492"/>
            <a:chOff x="7812883" y="3938485"/>
            <a:chExt cx="1518515" cy="459492"/>
          </a:xfrm>
        </p:grpSpPr>
        <p:grpSp>
          <p:nvGrpSpPr>
            <p:cNvPr id="6" name="Group 5">
              <a:extLst>
                <a:ext uri="{FF2B5EF4-FFF2-40B4-BE49-F238E27FC236}">
                  <a16:creationId xmlns:a16="http://schemas.microsoft.com/office/drawing/2014/main" id="{4B8026EB-BE56-8E71-C240-E35A1F97C309}"/>
                </a:ext>
              </a:extLst>
            </p:cNvPr>
            <p:cNvGrpSpPr/>
            <p:nvPr/>
          </p:nvGrpSpPr>
          <p:grpSpPr>
            <a:xfrm>
              <a:off x="7812883" y="3938485"/>
              <a:ext cx="1518515" cy="459492"/>
              <a:chOff x="6683673" y="5010390"/>
              <a:chExt cx="1518515" cy="459492"/>
            </a:xfrm>
          </p:grpSpPr>
          <p:sp>
            <p:nvSpPr>
              <p:cNvPr id="13" name="!!BOX5">
                <a:extLst>
                  <a:ext uri="{FF2B5EF4-FFF2-40B4-BE49-F238E27FC236}">
                    <a16:creationId xmlns:a16="http://schemas.microsoft.com/office/drawing/2014/main" id="{F9D5A17C-E61B-C405-32A6-07BF477A7B8A}"/>
                  </a:ext>
                </a:extLst>
              </p:cNvPr>
              <p:cNvSpPr>
                <a:spLocks/>
              </p:cNvSpPr>
              <p:nvPr/>
            </p:nvSpPr>
            <p:spPr bwMode="auto">
              <a:xfrm>
                <a:off x="6683674" y="5010390"/>
                <a:ext cx="1518514" cy="459492"/>
              </a:xfrm>
              <a:prstGeom prst="roundRect">
                <a:avLst>
                  <a:gd name="adj" fmla="val 50000"/>
                </a:avLst>
              </a:prstGeom>
              <a:gradFill>
                <a:gsLst>
                  <a:gs pos="50000">
                    <a:srgbClr val="94E19A"/>
                  </a:gs>
                  <a:gs pos="0">
                    <a:srgbClr val="AEF23D"/>
                  </a:gs>
                  <a:gs pos="100000">
                    <a:srgbClr val="79CFFC"/>
                  </a:gs>
                </a:gsLst>
                <a:lin ang="2700000" scaled="1"/>
              </a:gradFill>
              <a:ln w="376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1100"/>
              </a:p>
            </p:txBody>
          </p:sp>
          <p:sp>
            <p:nvSpPr>
              <p:cNvPr id="27" name="Rectangle 26">
                <a:extLst>
                  <a:ext uri="{FF2B5EF4-FFF2-40B4-BE49-F238E27FC236}">
                    <a16:creationId xmlns:a16="http://schemas.microsoft.com/office/drawing/2014/main" id="{AA3D76A5-63FA-3BF1-93F4-3DB793F6BA21}"/>
                  </a:ext>
                </a:extLst>
              </p:cNvPr>
              <p:cNvSpPr/>
              <p:nvPr/>
            </p:nvSpPr>
            <p:spPr bwMode="auto">
              <a:xfrm>
                <a:off x="6683673" y="5070859"/>
                <a:ext cx="1195881" cy="33855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100">
                    <a:solidFill>
                      <a:schemeClr val="tx1"/>
                    </a:solidFill>
                    <a:latin typeface="+mj-lt"/>
                    <a:ea typeface="Segoe UI" pitchFamily="34" charset="0"/>
                    <a:cs typeface="Segoe UI" pitchFamily="34" charset="0"/>
                  </a:rPr>
                  <a:t>Frontline</a:t>
                </a:r>
                <a:br>
                  <a:rPr lang="en-GB" sz="1100">
                    <a:solidFill>
                      <a:schemeClr val="tx1"/>
                    </a:solidFill>
                    <a:latin typeface="+mj-lt"/>
                    <a:ea typeface="Segoe UI" pitchFamily="34" charset="0"/>
                    <a:cs typeface="Segoe UI" pitchFamily="34" charset="0"/>
                  </a:rPr>
                </a:br>
                <a:r>
                  <a:rPr lang="en-GB" sz="1100">
                    <a:solidFill>
                      <a:schemeClr val="tx1"/>
                    </a:solidFill>
                    <a:latin typeface="+mj-lt"/>
                    <a:ea typeface="Segoe UI" pitchFamily="34" charset="0"/>
                    <a:cs typeface="Segoe UI" pitchFamily="34" charset="0"/>
                  </a:rPr>
                  <a:t>pinned apps</a:t>
                </a:r>
              </a:p>
            </p:txBody>
          </p:sp>
        </p:grpSp>
        <p:grpSp>
          <p:nvGrpSpPr>
            <p:cNvPr id="7" name="Group 6">
              <a:extLst>
                <a:ext uri="{FF2B5EF4-FFF2-40B4-BE49-F238E27FC236}">
                  <a16:creationId xmlns:a16="http://schemas.microsoft.com/office/drawing/2014/main" id="{59855F12-DF0B-B9F9-60C6-AEBEA5582162}"/>
                </a:ext>
              </a:extLst>
            </p:cNvPr>
            <p:cNvGrpSpPr/>
            <p:nvPr/>
          </p:nvGrpSpPr>
          <p:grpSpPr>
            <a:xfrm>
              <a:off x="9008764" y="4052928"/>
              <a:ext cx="230609" cy="231532"/>
              <a:chOff x="8421005" y="4306066"/>
              <a:chExt cx="230609" cy="231532"/>
            </a:xfrm>
          </p:grpSpPr>
          <p:grpSp>
            <p:nvGrpSpPr>
              <p:cNvPr id="8" name="Group 7">
                <a:extLst>
                  <a:ext uri="{FF2B5EF4-FFF2-40B4-BE49-F238E27FC236}">
                    <a16:creationId xmlns:a16="http://schemas.microsoft.com/office/drawing/2014/main" id="{BCA48323-9052-8B6F-140F-B1CB04323BBA}"/>
                  </a:ext>
                </a:extLst>
              </p:cNvPr>
              <p:cNvGrpSpPr/>
              <p:nvPr/>
            </p:nvGrpSpPr>
            <p:grpSpPr>
              <a:xfrm>
                <a:off x="8421005" y="4306066"/>
                <a:ext cx="230609" cy="231532"/>
                <a:chOff x="1981803" y="5148625"/>
                <a:chExt cx="230609" cy="231532"/>
              </a:xfrm>
            </p:grpSpPr>
            <p:pic>
              <p:nvPicPr>
                <p:cNvPr id="10" name="Picture 9">
                  <a:extLst>
                    <a:ext uri="{FF2B5EF4-FFF2-40B4-BE49-F238E27FC236}">
                      <a16:creationId xmlns:a16="http://schemas.microsoft.com/office/drawing/2014/main" id="{124841F0-6170-03EB-F64C-DA8B7EBDFC5F}"/>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981803" y="5148625"/>
                  <a:ext cx="230609" cy="231532"/>
                </a:xfrm>
                <a:prstGeom prst="rect">
                  <a:avLst/>
                </a:prstGeom>
                <a:effectLst/>
              </p:spPr>
            </p:pic>
            <p:pic>
              <p:nvPicPr>
                <p:cNvPr id="11" name="Picture 10">
                  <a:extLst>
                    <a:ext uri="{FF2B5EF4-FFF2-40B4-BE49-F238E27FC236}">
                      <a16:creationId xmlns:a16="http://schemas.microsoft.com/office/drawing/2014/main" id="{C247041F-AA4E-5D1A-8D7F-9C962B3A54D1}"/>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9" name="Oval 8">
                <a:hlinkClick r:id="rId7"/>
                <a:extLst>
                  <a:ext uri="{FF2B5EF4-FFF2-40B4-BE49-F238E27FC236}">
                    <a16:creationId xmlns:a16="http://schemas.microsoft.com/office/drawing/2014/main" id="{7D3A1BD3-CE83-18C0-B65D-6DD8AFEC56A3}"/>
                  </a:ext>
                </a:extLst>
              </p:cNvPr>
              <p:cNvSpPr>
                <a:spLocks/>
              </p:cNvSpPr>
              <p:nvPr/>
            </p:nvSpPr>
            <p:spPr bwMode="auto">
              <a:xfrm>
                <a:off x="8421005" y="4306066"/>
                <a:ext cx="230609" cy="231532"/>
              </a:xfrm>
              <a:prstGeom prst="ellipse">
                <a:avLst/>
              </a:prstGeom>
              <a:solidFill>
                <a:schemeClr val="accent5">
                  <a:alpha val="0"/>
                </a:schemeClr>
              </a:solidFill>
              <a:ln>
                <a:noFill/>
                <a:headEnd type="none" w="med" len="med"/>
                <a:tailEnd type="none" w="med" len="med"/>
              </a:ln>
              <a:effectLst>
                <a:outerShdw blurRad="127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100" err="1">
                  <a:solidFill>
                    <a:srgbClr val="FFFFFF"/>
                  </a:solidFill>
                  <a:ea typeface="Segoe UI" pitchFamily="34" charset="0"/>
                  <a:cs typeface="Segoe UI" pitchFamily="34" charset="0"/>
                </a:endParaRPr>
              </a:p>
            </p:txBody>
          </p:sp>
        </p:grpSp>
      </p:grpSp>
      <p:grpSp>
        <p:nvGrpSpPr>
          <p:cNvPr id="219" name="Group 218">
            <a:extLst>
              <a:ext uri="{FF2B5EF4-FFF2-40B4-BE49-F238E27FC236}">
                <a16:creationId xmlns:a16="http://schemas.microsoft.com/office/drawing/2014/main" id="{EAA4958B-36B5-6E53-988D-51CB0133B5CE}"/>
              </a:ext>
              <a:ext uri="{C183D7F6-B498-43B3-948B-1728B52AA6E4}">
                <adec:decorative xmlns:adec="http://schemas.microsoft.com/office/drawing/2017/decorative" val="1"/>
              </a:ext>
            </a:extLst>
          </p:cNvPr>
          <p:cNvGrpSpPr/>
          <p:nvPr/>
        </p:nvGrpSpPr>
        <p:grpSpPr>
          <a:xfrm>
            <a:off x="3716165" y="5251733"/>
            <a:ext cx="1518515" cy="459492"/>
            <a:chOff x="7812883" y="3938485"/>
            <a:chExt cx="1518515" cy="459492"/>
          </a:xfrm>
        </p:grpSpPr>
        <p:grpSp>
          <p:nvGrpSpPr>
            <p:cNvPr id="220" name="Group 219">
              <a:extLst>
                <a:ext uri="{FF2B5EF4-FFF2-40B4-BE49-F238E27FC236}">
                  <a16:creationId xmlns:a16="http://schemas.microsoft.com/office/drawing/2014/main" id="{07CE2AC6-E1D0-EED0-2459-89C3DC95F2B8}"/>
                </a:ext>
              </a:extLst>
            </p:cNvPr>
            <p:cNvGrpSpPr/>
            <p:nvPr/>
          </p:nvGrpSpPr>
          <p:grpSpPr>
            <a:xfrm>
              <a:off x="7812883" y="3938485"/>
              <a:ext cx="1518515" cy="459492"/>
              <a:chOff x="6683673" y="5010390"/>
              <a:chExt cx="1518515" cy="459492"/>
            </a:xfrm>
          </p:grpSpPr>
          <p:sp>
            <p:nvSpPr>
              <p:cNvPr id="232" name="!!BOX5">
                <a:extLst>
                  <a:ext uri="{FF2B5EF4-FFF2-40B4-BE49-F238E27FC236}">
                    <a16:creationId xmlns:a16="http://schemas.microsoft.com/office/drawing/2014/main" id="{BAA8CA46-E059-886F-C612-62EA375D5F70}"/>
                  </a:ext>
                </a:extLst>
              </p:cNvPr>
              <p:cNvSpPr>
                <a:spLocks/>
              </p:cNvSpPr>
              <p:nvPr/>
            </p:nvSpPr>
            <p:spPr bwMode="auto">
              <a:xfrm>
                <a:off x="6683674" y="5010390"/>
                <a:ext cx="1518514" cy="459492"/>
              </a:xfrm>
              <a:prstGeom prst="roundRect">
                <a:avLst>
                  <a:gd name="adj" fmla="val 50000"/>
                </a:avLst>
              </a:prstGeom>
              <a:gradFill>
                <a:gsLst>
                  <a:gs pos="50000">
                    <a:srgbClr val="94E19A"/>
                  </a:gs>
                  <a:gs pos="0">
                    <a:srgbClr val="AEF23D"/>
                  </a:gs>
                  <a:gs pos="100000">
                    <a:srgbClr val="79CFFC"/>
                  </a:gs>
                </a:gsLst>
                <a:lin ang="2700000" scaled="1"/>
              </a:gradFill>
              <a:ln w="376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1100"/>
              </a:p>
            </p:txBody>
          </p:sp>
          <p:sp>
            <p:nvSpPr>
              <p:cNvPr id="233" name="Rectangle 232">
                <a:extLst>
                  <a:ext uri="{FF2B5EF4-FFF2-40B4-BE49-F238E27FC236}">
                    <a16:creationId xmlns:a16="http://schemas.microsoft.com/office/drawing/2014/main" id="{C00A3E8E-26BE-FDB0-AA88-1B28E99134E4}"/>
                  </a:ext>
                </a:extLst>
              </p:cNvPr>
              <p:cNvSpPr/>
              <p:nvPr/>
            </p:nvSpPr>
            <p:spPr bwMode="auto">
              <a:xfrm>
                <a:off x="6683673" y="5070859"/>
                <a:ext cx="1195881" cy="33855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100">
                    <a:solidFill>
                      <a:schemeClr val="tx1"/>
                    </a:solidFill>
                    <a:latin typeface="+mj-lt"/>
                    <a:ea typeface="Segoe UI" pitchFamily="34" charset="0"/>
                    <a:cs typeface="Segoe UI" pitchFamily="34" charset="0"/>
                  </a:rPr>
                  <a:t>Setup policy</a:t>
                </a:r>
                <a:br>
                  <a:rPr lang="en-GB" sz="1100">
                    <a:solidFill>
                      <a:schemeClr val="tx1"/>
                    </a:solidFill>
                    <a:latin typeface="+mj-lt"/>
                    <a:ea typeface="Segoe UI" pitchFamily="34" charset="0"/>
                    <a:cs typeface="Segoe UI" pitchFamily="34" charset="0"/>
                  </a:rPr>
                </a:br>
                <a:r>
                  <a:rPr lang="en-GB" sz="1100">
                    <a:solidFill>
                      <a:schemeClr val="tx1"/>
                    </a:solidFill>
                    <a:latin typeface="+mj-lt"/>
                    <a:ea typeface="Segoe UI" pitchFamily="34" charset="0"/>
                    <a:cs typeface="Segoe UI" pitchFamily="34" charset="0"/>
                  </a:rPr>
                  <a:t>for apps</a:t>
                </a:r>
              </a:p>
            </p:txBody>
          </p:sp>
        </p:grpSp>
        <p:grpSp>
          <p:nvGrpSpPr>
            <p:cNvPr id="224" name="Group 223">
              <a:extLst>
                <a:ext uri="{FF2B5EF4-FFF2-40B4-BE49-F238E27FC236}">
                  <a16:creationId xmlns:a16="http://schemas.microsoft.com/office/drawing/2014/main" id="{FA569328-1D3A-F9F1-AD0B-E3EA10C12A7C}"/>
                </a:ext>
              </a:extLst>
            </p:cNvPr>
            <p:cNvGrpSpPr/>
            <p:nvPr/>
          </p:nvGrpSpPr>
          <p:grpSpPr>
            <a:xfrm>
              <a:off x="9008764" y="4052928"/>
              <a:ext cx="230609" cy="231532"/>
              <a:chOff x="8421005" y="4306066"/>
              <a:chExt cx="230609" cy="231532"/>
            </a:xfrm>
          </p:grpSpPr>
          <p:grpSp>
            <p:nvGrpSpPr>
              <p:cNvPr id="225" name="Group 224">
                <a:extLst>
                  <a:ext uri="{FF2B5EF4-FFF2-40B4-BE49-F238E27FC236}">
                    <a16:creationId xmlns:a16="http://schemas.microsoft.com/office/drawing/2014/main" id="{626018A5-9207-04AF-17FA-BE31EE6A0488}"/>
                  </a:ext>
                </a:extLst>
              </p:cNvPr>
              <p:cNvGrpSpPr/>
              <p:nvPr/>
            </p:nvGrpSpPr>
            <p:grpSpPr>
              <a:xfrm>
                <a:off x="8421005" y="4306066"/>
                <a:ext cx="230609" cy="231532"/>
                <a:chOff x="1981803" y="5148625"/>
                <a:chExt cx="230609" cy="231532"/>
              </a:xfrm>
            </p:grpSpPr>
            <p:pic>
              <p:nvPicPr>
                <p:cNvPr id="230" name="Picture 229">
                  <a:extLst>
                    <a:ext uri="{FF2B5EF4-FFF2-40B4-BE49-F238E27FC236}">
                      <a16:creationId xmlns:a16="http://schemas.microsoft.com/office/drawing/2014/main" id="{6094B622-269C-4FB5-EA0C-214D36AD0D19}"/>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981803" y="5148625"/>
                  <a:ext cx="230609" cy="231532"/>
                </a:xfrm>
                <a:prstGeom prst="rect">
                  <a:avLst/>
                </a:prstGeom>
                <a:effectLst/>
              </p:spPr>
            </p:pic>
            <p:pic>
              <p:nvPicPr>
                <p:cNvPr id="231" name="Picture 230">
                  <a:extLst>
                    <a:ext uri="{FF2B5EF4-FFF2-40B4-BE49-F238E27FC236}">
                      <a16:creationId xmlns:a16="http://schemas.microsoft.com/office/drawing/2014/main" id="{71907C21-94C5-5129-3F73-EDFC819903DD}"/>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227" name="Oval 226">
                <a:hlinkClick r:id="rId8"/>
                <a:extLst>
                  <a:ext uri="{FF2B5EF4-FFF2-40B4-BE49-F238E27FC236}">
                    <a16:creationId xmlns:a16="http://schemas.microsoft.com/office/drawing/2014/main" id="{614230D1-0A3D-AE10-4B54-9EFE1B2196BF}"/>
                  </a:ext>
                </a:extLst>
              </p:cNvPr>
              <p:cNvSpPr>
                <a:spLocks/>
              </p:cNvSpPr>
              <p:nvPr/>
            </p:nvSpPr>
            <p:spPr bwMode="auto">
              <a:xfrm>
                <a:off x="8421005" y="4306066"/>
                <a:ext cx="230609" cy="231532"/>
              </a:xfrm>
              <a:prstGeom prst="ellipse">
                <a:avLst/>
              </a:prstGeom>
              <a:solidFill>
                <a:schemeClr val="accent5">
                  <a:alpha val="0"/>
                </a:schemeClr>
              </a:solidFill>
              <a:ln>
                <a:noFill/>
                <a:headEnd type="none" w="med" len="med"/>
                <a:tailEnd type="none" w="med" len="med"/>
              </a:ln>
              <a:effectLst>
                <a:outerShdw blurRad="127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100" err="1">
                  <a:solidFill>
                    <a:srgbClr val="FFFFFF"/>
                  </a:solidFill>
                  <a:ea typeface="Segoe UI" pitchFamily="34" charset="0"/>
                  <a:cs typeface="Segoe UI" pitchFamily="34" charset="0"/>
                </a:endParaRPr>
              </a:p>
            </p:txBody>
          </p:sp>
        </p:grpSp>
      </p:grpSp>
      <p:grpSp>
        <p:nvGrpSpPr>
          <p:cNvPr id="234" name="Group 233">
            <a:extLst>
              <a:ext uri="{FF2B5EF4-FFF2-40B4-BE49-F238E27FC236}">
                <a16:creationId xmlns:a16="http://schemas.microsoft.com/office/drawing/2014/main" id="{737CBE77-9B71-0316-639D-92FD5EBE8EA9}"/>
              </a:ext>
              <a:ext uri="{C183D7F6-B498-43B3-948B-1728B52AA6E4}">
                <adec:decorative xmlns:adec="http://schemas.microsoft.com/office/drawing/2017/decorative" val="1"/>
              </a:ext>
            </a:extLst>
          </p:cNvPr>
          <p:cNvGrpSpPr/>
          <p:nvPr/>
        </p:nvGrpSpPr>
        <p:grpSpPr>
          <a:xfrm>
            <a:off x="6104905" y="5251733"/>
            <a:ext cx="1518515" cy="459492"/>
            <a:chOff x="7812883" y="3938485"/>
            <a:chExt cx="1518515" cy="459492"/>
          </a:xfrm>
        </p:grpSpPr>
        <p:grpSp>
          <p:nvGrpSpPr>
            <p:cNvPr id="235" name="Group 234">
              <a:extLst>
                <a:ext uri="{FF2B5EF4-FFF2-40B4-BE49-F238E27FC236}">
                  <a16:creationId xmlns:a16="http://schemas.microsoft.com/office/drawing/2014/main" id="{FAC88A0D-B277-3489-B6C0-076891C36840}"/>
                </a:ext>
              </a:extLst>
            </p:cNvPr>
            <p:cNvGrpSpPr/>
            <p:nvPr/>
          </p:nvGrpSpPr>
          <p:grpSpPr>
            <a:xfrm>
              <a:off x="7812883" y="3938485"/>
              <a:ext cx="1518515" cy="459492"/>
              <a:chOff x="6683673" y="5010390"/>
              <a:chExt cx="1518515" cy="459492"/>
            </a:xfrm>
          </p:grpSpPr>
          <p:sp>
            <p:nvSpPr>
              <p:cNvPr id="241" name="!!BOX5">
                <a:extLst>
                  <a:ext uri="{FF2B5EF4-FFF2-40B4-BE49-F238E27FC236}">
                    <a16:creationId xmlns:a16="http://schemas.microsoft.com/office/drawing/2014/main" id="{C379EFD8-C664-2AE7-C606-678EA550E3CD}"/>
                  </a:ext>
                </a:extLst>
              </p:cNvPr>
              <p:cNvSpPr>
                <a:spLocks/>
              </p:cNvSpPr>
              <p:nvPr/>
            </p:nvSpPr>
            <p:spPr bwMode="auto">
              <a:xfrm>
                <a:off x="6683674" y="5010390"/>
                <a:ext cx="1518514" cy="459492"/>
              </a:xfrm>
              <a:prstGeom prst="roundRect">
                <a:avLst>
                  <a:gd name="adj" fmla="val 50000"/>
                </a:avLst>
              </a:prstGeom>
              <a:gradFill>
                <a:gsLst>
                  <a:gs pos="50000">
                    <a:srgbClr val="94E19A"/>
                  </a:gs>
                  <a:gs pos="0">
                    <a:srgbClr val="AEF23D"/>
                  </a:gs>
                  <a:gs pos="100000">
                    <a:srgbClr val="79CFFC"/>
                  </a:gs>
                </a:gsLst>
                <a:lin ang="2700000" scaled="1"/>
              </a:gradFill>
              <a:ln w="376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1100"/>
              </a:p>
            </p:txBody>
          </p:sp>
          <p:sp>
            <p:nvSpPr>
              <p:cNvPr id="242" name="Rectangle 241">
                <a:extLst>
                  <a:ext uri="{FF2B5EF4-FFF2-40B4-BE49-F238E27FC236}">
                    <a16:creationId xmlns:a16="http://schemas.microsoft.com/office/drawing/2014/main" id="{8B915466-C3D8-AE91-3785-352667551503}"/>
                  </a:ext>
                </a:extLst>
              </p:cNvPr>
              <p:cNvSpPr/>
              <p:nvPr/>
            </p:nvSpPr>
            <p:spPr bwMode="auto">
              <a:xfrm>
                <a:off x="6683673" y="5070859"/>
                <a:ext cx="1195881" cy="33855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100">
                    <a:solidFill>
                      <a:schemeClr val="tx1"/>
                    </a:solidFill>
                    <a:latin typeface="+mj-lt"/>
                    <a:ea typeface="Segoe UI" pitchFamily="34" charset="0"/>
                    <a:cs typeface="Segoe UI" pitchFamily="34" charset="0"/>
                  </a:rPr>
                  <a:t>Pinning</a:t>
                </a:r>
                <a:br>
                  <a:rPr lang="en-GB" sz="1100">
                    <a:solidFill>
                      <a:schemeClr val="tx1"/>
                    </a:solidFill>
                    <a:latin typeface="+mj-lt"/>
                    <a:ea typeface="Segoe UI" pitchFamily="34" charset="0"/>
                    <a:cs typeface="Segoe UI" pitchFamily="34" charset="0"/>
                  </a:rPr>
                </a:br>
                <a:r>
                  <a:rPr lang="en-GB" sz="1100">
                    <a:solidFill>
                      <a:schemeClr val="tx1"/>
                    </a:solidFill>
                    <a:latin typeface="+mj-lt"/>
                    <a:ea typeface="Segoe UI" pitchFamily="34" charset="0"/>
                    <a:cs typeface="Segoe UI" pitchFamily="34" charset="0"/>
                  </a:rPr>
                  <a:t>apps</a:t>
                </a:r>
              </a:p>
            </p:txBody>
          </p:sp>
        </p:grpSp>
        <p:grpSp>
          <p:nvGrpSpPr>
            <p:cNvPr id="236" name="Group 235">
              <a:extLst>
                <a:ext uri="{FF2B5EF4-FFF2-40B4-BE49-F238E27FC236}">
                  <a16:creationId xmlns:a16="http://schemas.microsoft.com/office/drawing/2014/main" id="{4BEC56E7-8BCB-3DBC-9EA4-87066C7F6B01}"/>
                </a:ext>
              </a:extLst>
            </p:cNvPr>
            <p:cNvGrpSpPr/>
            <p:nvPr/>
          </p:nvGrpSpPr>
          <p:grpSpPr>
            <a:xfrm>
              <a:off x="9008764" y="4052928"/>
              <a:ext cx="230609" cy="231532"/>
              <a:chOff x="8421005" y="4306066"/>
              <a:chExt cx="230609" cy="231532"/>
            </a:xfrm>
          </p:grpSpPr>
          <p:grpSp>
            <p:nvGrpSpPr>
              <p:cNvPr id="237" name="Group 236">
                <a:extLst>
                  <a:ext uri="{FF2B5EF4-FFF2-40B4-BE49-F238E27FC236}">
                    <a16:creationId xmlns:a16="http://schemas.microsoft.com/office/drawing/2014/main" id="{D49F6C14-E55F-F0AA-3D7A-F325CF9DFDA4}"/>
                  </a:ext>
                </a:extLst>
              </p:cNvPr>
              <p:cNvGrpSpPr/>
              <p:nvPr/>
            </p:nvGrpSpPr>
            <p:grpSpPr>
              <a:xfrm>
                <a:off x="8421005" y="4306066"/>
                <a:ext cx="230609" cy="231532"/>
                <a:chOff x="1981803" y="5148625"/>
                <a:chExt cx="230609" cy="231532"/>
              </a:xfrm>
            </p:grpSpPr>
            <p:pic>
              <p:nvPicPr>
                <p:cNvPr id="239" name="Picture 238">
                  <a:extLst>
                    <a:ext uri="{FF2B5EF4-FFF2-40B4-BE49-F238E27FC236}">
                      <a16:creationId xmlns:a16="http://schemas.microsoft.com/office/drawing/2014/main" id="{B06ED986-69FA-224C-8D75-45C67049BBE1}"/>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981803" y="5148625"/>
                  <a:ext cx="230609" cy="231532"/>
                </a:xfrm>
                <a:prstGeom prst="rect">
                  <a:avLst/>
                </a:prstGeom>
                <a:effectLst/>
              </p:spPr>
            </p:pic>
            <p:pic>
              <p:nvPicPr>
                <p:cNvPr id="240" name="Picture 239">
                  <a:extLst>
                    <a:ext uri="{FF2B5EF4-FFF2-40B4-BE49-F238E27FC236}">
                      <a16:creationId xmlns:a16="http://schemas.microsoft.com/office/drawing/2014/main" id="{23770AB6-1AA8-932A-084B-F22EB18F472F}"/>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238" name="Oval 237">
                <a:hlinkClick r:id="rId9"/>
                <a:extLst>
                  <a:ext uri="{FF2B5EF4-FFF2-40B4-BE49-F238E27FC236}">
                    <a16:creationId xmlns:a16="http://schemas.microsoft.com/office/drawing/2014/main" id="{BB9D802C-FDC3-2A2C-0F2F-07475E08F07D}"/>
                  </a:ext>
                </a:extLst>
              </p:cNvPr>
              <p:cNvSpPr>
                <a:spLocks/>
              </p:cNvSpPr>
              <p:nvPr/>
            </p:nvSpPr>
            <p:spPr bwMode="auto">
              <a:xfrm>
                <a:off x="8421005" y="4306066"/>
                <a:ext cx="230609" cy="231532"/>
              </a:xfrm>
              <a:prstGeom prst="ellipse">
                <a:avLst/>
              </a:prstGeom>
              <a:solidFill>
                <a:schemeClr val="accent5">
                  <a:alpha val="0"/>
                </a:schemeClr>
              </a:solidFill>
              <a:ln>
                <a:noFill/>
                <a:headEnd type="none" w="med" len="med"/>
                <a:tailEnd type="none" w="med" len="med"/>
              </a:ln>
              <a:effectLst>
                <a:outerShdw blurRad="127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100" err="1">
                  <a:solidFill>
                    <a:srgbClr val="FFFFFF"/>
                  </a:solidFill>
                  <a:ea typeface="Segoe UI" pitchFamily="34" charset="0"/>
                  <a:cs typeface="Segoe UI" pitchFamily="34" charset="0"/>
                </a:endParaRPr>
              </a:p>
            </p:txBody>
          </p:sp>
        </p:grpSp>
      </p:grpSp>
      <p:grpSp>
        <p:nvGrpSpPr>
          <p:cNvPr id="243" name="Group 242">
            <a:extLst>
              <a:ext uri="{FF2B5EF4-FFF2-40B4-BE49-F238E27FC236}">
                <a16:creationId xmlns:a16="http://schemas.microsoft.com/office/drawing/2014/main" id="{DE3F8C58-1705-CBE2-A72F-3AC1E177C155}"/>
              </a:ext>
              <a:ext uri="{C183D7F6-B498-43B3-948B-1728B52AA6E4}">
                <adec:decorative xmlns:adec="http://schemas.microsoft.com/office/drawing/2017/decorative" val="1"/>
              </a:ext>
            </a:extLst>
          </p:cNvPr>
          <p:cNvGrpSpPr/>
          <p:nvPr/>
        </p:nvGrpSpPr>
        <p:grpSpPr>
          <a:xfrm>
            <a:off x="2521795" y="5949842"/>
            <a:ext cx="1518515" cy="459492"/>
            <a:chOff x="7812883" y="3938485"/>
            <a:chExt cx="1518515" cy="459492"/>
          </a:xfrm>
        </p:grpSpPr>
        <p:grpSp>
          <p:nvGrpSpPr>
            <p:cNvPr id="244" name="Group 243">
              <a:extLst>
                <a:ext uri="{FF2B5EF4-FFF2-40B4-BE49-F238E27FC236}">
                  <a16:creationId xmlns:a16="http://schemas.microsoft.com/office/drawing/2014/main" id="{A281A500-E9B3-E7C1-FD2E-E8187604CDE8}"/>
                </a:ext>
              </a:extLst>
            </p:cNvPr>
            <p:cNvGrpSpPr/>
            <p:nvPr/>
          </p:nvGrpSpPr>
          <p:grpSpPr>
            <a:xfrm>
              <a:off x="7812883" y="3938485"/>
              <a:ext cx="1518515" cy="459492"/>
              <a:chOff x="6683673" y="5010390"/>
              <a:chExt cx="1518515" cy="459492"/>
            </a:xfrm>
          </p:grpSpPr>
          <p:sp>
            <p:nvSpPr>
              <p:cNvPr id="250" name="!!BOX5">
                <a:extLst>
                  <a:ext uri="{FF2B5EF4-FFF2-40B4-BE49-F238E27FC236}">
                    <a16:creationId xmlns:a16="http://schemas.microsoft.com/office/drawing/2014/main" id="{EF560E9B-CF3A-D1C8-F0F8-9CCD6538DBA3}"/>
                  </a:ext>
                </a:extLst>
              </p:cNvPr>
              <p:cNvSpPr>
                <a:spLocks/>
              </p:cNvSpPr>
              <p:nvPr/>
            </p:nvSpPr>
            <p:spPr bwMode="auto">
              <a:xfrm>
                <a:off x="6683674" y="5010390"/>
                <a:ext cx="1518514" cy="459492"/>
              </a:xfrm>
              <a:prstGeom prst="roundRect">
                <a:avLst>
                  <a:gd name="adj" fmla="val 50000"/>
                </a:avLst>
              </a:prstGeom>
              <a:gradFill>
                <a:gsLst>
                  <a:gs pos="50000">
                    <a:srgbClr val="94E19A"/>
                  </a:gs>
                  <a:gs pos="0">
                    <a:srgbClr val="AEF23D"/>
                  </a:gs>
                  <a:gs pos="100000">
                    <a:srgbClr val="79CFFC"/>
                  </a:gs>
                </a:gsLst>
                <a:lin ang="2700000" scaled="1"/>
              </a:gradFill>
              <a:ln w="376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1100"/>
              </a:p>
            </p:txBody>
          </p:sp>
          <p:sp>
            <p:nvSpPr>
              <p:cNvPr id="251" name="Rectangle 250">
                <a:extLst>
                  <a:ext uri="{FF2B5EF4-FFF2-40B4-BE49-F238E27FC236}">
                    <a16:creationId xmlns:a16="http://schemas.microsoft.com/office/drawing/2014/main" id="{0D0D0F63-3E39-56F9-AC21-73DECCF8C6A9}"/>
                  </a:ext>
                </a:extLst>
              </p:cNvPr>
              <p:cNvSpPr/>
              <p:nvPr/>
            </p:nvSpPr>
            <p:spPr bwMode="auto">
              <a:xfrm>
                <a:off x="6683673" y="5070859"/>
                <a:ext cx="1195881" cy="33855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100">
                    <a:solidFill>
                      <a:schemeClr val="tx1"/>
                    </a:solidFill>
                    <a:latin typeface="+mj-lt"/>
                    <a:ea typeface="Segoe UI" pitchFamily="34" charset="0"/>
                    <a:cs typeface="Segoe UI" pitchFamily="34" charset="0"/>
                  </a:rPr>
                  <a:t>Installing</a:t>
                </a:r>
                <a:br>
                  <a:rPr lang="en-GB" sz="1100">
                    <a:solidFill>
                      <a:schemeClr val="tx1"/>
                    </a:solidFill>
                    <a:latin typeface="+mj-lt"/>
                    <a:ea typeface="Segoe UI" pitchFamily="34" charset="0"/>
                    <a:cs typeface="Segoe UI" pitchFamily="34" charset="0"/>
                  </a:rPr>
                </a:br>
                <a:r>
                  <a:rPr lang="en-GB" sz="1100">
                    <a:solidFill>
                      <a:schemeClr val="tx1"/>
                    </a:solidFill>
                    <a:latin typeface="+mj-lt"/>
                    <a:ea typeface="Segoe UI" pitchFamily="34" charset="0"/>
                    <a:cs typeface="Segoe UI" pitchFamily="34" charset="0"/>
                  </a:rPr>
                  <a:t>apps</a:t>
                </a:r>
              </a:p>
            </p:txBody>
          </p:sp>
        </p:grpSp>
        <p:grpSp>
          <p:nvGrpSpPr>
            <p:cNvPr id="245" name="Group 244">
              <a:extLst>
                <a:ext uri="{FF2B5EF4-FFF2-40B4-BE49-F238E27FC236}">
                  <a16:creationId xmlns:a16="http://schemas.microsoft.com/office/drawing/2014/main" id="{DACD8048-CB0E-DD82-54B8-0D09C79FB4FB}"/>
                </a:ext>
              </a:extLst>
            </p:cNvPr>
            <p:cNvGrpSpPr/>
            <p:nvPr/>
          </p:nvGrpSpPr>
          <p:grpSpPr>
            <a:xfrm>
              <a:off x="9008764" y="4052928"/>
              <a:ext cx="230609" cy="231532"/>
              <a:chOff x="8421005" y="4306066"/>
              <a:chExt cx="230609" cy="231532"/>
            </a:xfrm>
          </p:grpSpPr>
          <p:grpSp>
            <p:nvGrpSpPr>
              <p:cNvPr id="246" name="Group 245">
                <a:extLst>
                  <a:ext uri="{FF2B5EF4-FFF2-40B4-BE49-F238E27FC236}">
                    <a16:creationId xmlns:a16="http://schemas.microsoft.com/office/drawing/2014/main" id="{98B85426-463D-7641-C123-C87671107870}"/>
                  </a:ext>
                </a:extLst>
              </p:cNvPr>
              <p:cNvGrpSpPr/>
              <p:nvPr/>
            </p:nvGrpSpPr>
            <p:grpSpPr>
              <a:xfrm>
                <a:off x="8421005" y="4306066"/>
                <a:ext cx="230609" cy="231532"/>
                <a:chOff x="1981803" y="5148625"/>
                <a:chExt cx="230609" cy="231532"/>
              </a:xfrm>
            </p:grpSpPr>
            <p:pic>
              <p:nvPicPr>
                <p:cNvPr id="248" name="Picture 247">
                  <a:extLst>
                    <a:ext uri="{FF2B5EF4-FFF2-40B4-BE49-F238E27FC236}">
                      <a16:creationId xmlns:a16="http://schemas.microsoft.com/office/drawing/2014/main" id="{6079BD6D-F91E-B416-FA1D-E49318B35D75}"/>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981803" y="5148625"/>
                  <a:ext cx="230609" cy="231532"/>
                </a:xfrm>
                <a:prstGeom prst="rect">
                  <a:avLst/>
                </a:prstGeom>
                <a:effectLst/>
              </p:spPr>
            </p:pic>
            <p:pic>
              <p:nvPicPr>
                <p:cNvPr id="249" name="Picture 248">
                  <a:extLst>
                    <a:ext uri="{FF2B5EF4-FFF2-40B4-BE49-F238E27FC236}">
                      <a16:creationId xmlns:a16="http://schemas.microsoft.com/office/drawing/2014/main" id="{E25941A9-B87A-2571-F772-8DE4A3542908}"/>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247" name="Oval 246">
                <a:hlinkClick r:id="rId10"/>
                <a:extLst>
                  <a:ext uri="{FF2B5EF4-FFF2-40B4-BE49-F238E27FC236}">
                    <a16:creationId xmlns:a16="http://schemas.microsoft.com/office/drawing/2014/main" id="{517B6332-B1FB-4DAC-C192-C8B602585EB0}"/>
                  </a:ext>
                </a:extLst>
              </p:cNvPr>
              <p:cNvSpPr>
                <a:spLocks/>
              </p:cNvSpPr>
              <p:nvPr/>
            </p:nvSpPr>
            <p:spPr bwMode="auto">
              <a:xfrm>
                <a:off x="8421005" y="4306066"/>
                <a:ext cx="230609" cy="231532"/>
              </a:xfrm>
              <a:prstGeom prst="ellipse">
                <a:avLst/>
              </a:prstGeom>
              <a:solidFill>
                <a:schemeClr val="accent5">
                  <a:alpha val="0"/>
                </a:schemeClr>
              </a:solidFill>
              <a:ln>
                <a:noFill/>
                <a:headEnd type="none" w="med" len="med"/>
                <a:tailEnd type="none" w="med" len="med"/>
              </a:ln>
              <a:effectLst>
                <a:outerShdw blurRad="127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100" err="1">
                  <a:solidFill>
                    <a:srgbClr val="FFFFFF"/>
                  </a:solidFill>
                  <a:ea typeface="Segoe UI" pitchFamily="34" charset="0"/>
                  <a:cs typeface="Segoe UI" pitchFamily="34" charset="0"/>
                </a:endParaRPr>
              </a:p>
            </p:txBody>
          </p:sp>
        </p:grpSp>
      </p:grpSp>
      <p:sp>
        <p:nvSpPr>
          <p:cNvPr id="291" name="!!BOX1">
            <a:extLst>
              <a:ext uri="{FF2B5EF4-FFF2-40B4-BE49-F238E27FC236}">
                <a16:creationId xmlns:a16="http://schemas.microsoft.com/office/drawing/2014/main" id="{758BB359-AD72-D44A-7CBB-2D37D22B8066}"/>
              </a:ext>
              <a:ext uri="{C183D7F6-B498-43B3-948B-1728B52AA6E4}">
                <adec:decorative xmlns:adec="http://schemas.microsoft.com/office/drawing/2017/decorative" val="1"/>
              </a:ext>
            </a:extLst>
          </p:cNvPr>
          <p:cNvSpPr>
            <a:spLocks/>
          </p:cNvSpPr>
          <p:nvPr/>
        </p:nvSpPr>
        <p:spPr bwMode="auto">
          <a:xfrm>
            <a:off x="459485" y="2398556"/>
            <a:ext cx="8022286" cy="2614559"/>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261" name="Group 260">
            <a:extLst>
              <a:ext uri="{FF2B5EF4-FFF2-40B4-BE49-F238E27FC236}">
                <a16:creationId xmlns:a16="http://schemas.microsoft.com/office/drawing/2014/main" id="{C0ECF5AE-50E6-A4C0-970E-DD0DE71FEC37}"/>
              </a:ext>
              <a:ext uri="{C183D7F6-B498-43B3-948B-1728B52AA6E4}">
                <adec:decorative xmlns:adec="http://schemas.microsoft.com/office/drawing/2017/decorative" val="1"/>
              </a:ext>
            </a:extLst>
          </p:cNvPr>
          <p:cNvGrpSpPr/>
          <p:nvPr/>
        </p:nvGrpSpPr>
        <p:grpSpPr>
          <a:xfrm>
            <a:off x="9403028" y="5251733"/>
            <a:ext cx="1518514" cy="459492"/>
            <a:chOff x="7812884" y="3938485"/>
            <a:chExt cx="1518514" cy="459492"/>
          </a:xfrm>
        </p:grpSpPr>
        <p:grpSp>
          <p:nvGrpSpPr>
            <p:cNvPr id="262" name="Group 261">
              <a:extLst>
                <a:ext uri="{FF2B5EF4-FFF2-40B4-BE49-F238E27FC236}">
                  <a16:creationId xmlns:a16="http://schemas.microsoft.com/office/drawing/2014/main" id="{FCCAA9A0-795C-C7DD-9C5D-18C9D32BFEE5}"/>
                </a:ext>
              </a:extLst>
            </p:cNvPr>
            <p:cNvGrpSpPr/>
            <p:nvPr/>
          </p:nvGrpSpPr>
          <p:grpSpPr>
            <a:xfrm>
              <a:off x="7812884" y="3938485"/>
              <a:ext cx="1518514" cy="459492"/>
              <a:chOff x="6683674" y="5010390"/>
              <a:chExt cx="1518514" cy="459492"/>
            </a:xfrm>
          </p:grpSpPr>
          <p:sp>
            <p:nvSpPr>
              <p:cNvPr id="268" name="!!BOX5">
                <a:extLst>
                  <a:ext uri="{FF2B5EF4-FFF2-40B4-BE49-F238E27FC236}">
                    <a16:creationId xmlns:a16="http://schemas.microsoft.com/office/drawing/2014/main" id="{0A405432-4FC4-D750-FA88-05D82E5F0282}"/>
                  </a:ext>
                </a:extLst>
              </p:cNvPr>
              <p:cNvSpPr>
                <a:spLocks/>
              </p:cNvSpPr>
              <p:nvPr/>
            </p:nvSpPr>
            <p:spPr bwMode="auto">
              <a:xfrm>
                <a:off x="6683674" y="5010390"/>
                <a:ext cx="1518514" cy="459492"/>
              </a:xfrm>
              <a:prstGeom prst="roundRect">
                <a:avLst>
                  <a:gd name="adj" fmla="val 50000"/>
                </a:avLst>
              </a:prstGeom>
              <a:gradFill>
                <a:gsLst>
                  <a:gs pos="0">
                    <a:srgbClr val="79CEFF"/>
                  </a:gs>
                  <a:gs pos="50000">
                    <a:srgbClr val="8A9DFF"/>
                  </a:gs>
                  <a:gs pos="100000">
                    <a:srgbClr val="9A6DFF"/>
                  </a:gs>
                </a:gsLst>
                <a:lin ang="2700000" scaled="1"/>
              </a:gradFill>
              <a:ln w="3768" cap="flat">
                <a:noFill/>
                <a:prstDash val="solid"/>
                <a:miter/>
              </a:ln>
            </p:spPr>
            <p:txBody>
              <a:bodyPr rtlCol="0" anchor="ctr"/>
              <a:lstStyle/>
              <a:p>
                <a:endParaRPr lang="en-GB" sz="1100">
                  <a:solidFill>
                    <a:srgbClr val="000000"/>
                  </a:solidFill>
                  <a:latin typeface="Segoe UI"/>
                </a:endParaRPr>
              </a:p>
            </p:txBody>
          </p:sp>
          <p:sp>
            <p:nvSpPr>
              <p:cNvPr id="269" name="Rectangle 268">
                <a:extLst>
                  <a:ext uri="{FF2B5EF4-FFF2-40B4-BE49-F238E27FC236}">
                    <a16:creationId xmlns:a16="http://schemas.microsoft.com/office/drawing/2014/main" id="{6DE14C3A-C80B-8B23-A6F7-18AAA83914CB}"/>
                  </a:ext>
                </a:extLst>
              </p:cNvPr>
              <p:cNvSpPr/>
              <p:nvPr/>
            </p:nvSpPr>
            <p:spPr bwMode="auto">
              <a:xfrm>
                <a:off x="6711809" y="5070859"/>
                <a:ext cx="1195881" cy="33855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100">
                    <a:solidFill>
                      <a:schemeClr val="tx1"/>
                    </a:solidFill>
                    <a:latin typeface="+mj-lt"/>
                    <a:ea typeface="Segoe UI" pitchFamily="34" charset="0"/>
                    <a:cs typeface="Segoe UI" pitchFamily="34" charset="0"/>
                  </a:rPr>
                  <a:t>Microsoft Intune deployment</a:t>
                </a:r>
              </a:p>
            </p:txBody>
          </p:sp>
        </p:grpSp>
        <p:grpSp>
          <p:nvGrpSpPr>
            <p:cNvPr id="263" name="Group 262">
              <a:extLst>
                <a:ext uri="{FF2B5EF4-FFF2-40B4-BE49-F238E27FC236}">
                  <a16:creationId xmlns:a16="http://schemas.microsoft.com/office/drawing/2014/main" id="{2D7CC60B-EAE2-4414-7A66-8BF530143409}"/>
                </a:ext>
              </a:extLst>
            </p:cNvPr>
            <p:cNvGrpSpPr/>
            <p:nvPr/>
          </p:nvGrpSpPr>
          <p:grpSpPr>
            <a:xfrm>
              <a:off x="9008764" y="4052928"/>
              <a:ext cx="230609" cy="231532"/>
              <a:chOff x="8421005" y="4306066"/>
              <a:chExt cx="230609" cy="231532"/>
            </a:xfrm>
          </p:grpSpPr>
          <p:grpSp>
            <p:nvGrpSpPr>
              <p:cNvPr id="264" name="Group 263">
                <a:extLst>
                  <a:ext uri="{FF2B5EF4-FFF2-40B4-BE49-F238E27FC236}">
                    <a16:creationId xmlns:a16="http://schemas.microsoft.com/office/drawing/2014/main" id="{C4507AE4-EDE3-8301-77D6-B5BCFB50BC6F}"/>
                  </a:ext>
                </a:extLst>
              </p:cNvPr>
              <p:cNvGrpSpPr/>
              <p:nvPr/>
            </p:nvGrpSpPr>
            <p:grpSpPr>
              <a:xfrm>
                <a:off x="8421005" y="4306066"/>
                <a:ext cx="230609" cy="231532"/>
                <a:chOff x="1981803" y="5148625"/>
                <a:chExt cx="230609" cy="231532"/>
              </a:xfrm>
            </p:grpSpPr>
            <p:pic>
              <p:nvPicPr>
                <p:cNvPr id="266" name="Picture 265">
                  <a:extLst>
                    <a:ext uri="{FF2B5EF4-FFF2-40B4-BE49-F238E27FC236}">
                      <a16:creationId xmlns:a16="http://schemas.microsoft.com/office/drawing/2014/main" id="{DA90C0FD-0F2B-90D3-4951-1E3260F02ED9}"/>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981803" y="5148625"/>
                  <a:ext cx="230609" cy="231532"/>
                </a:xfrm>
                <a:prstGeom prst="rect">
                  <a:avLst/>
                </a:prstGeom>
                <a:effectLst/>
              </p:spPr>
            </p:pic>
            <p:pic>
              <p:nvPicPr>
                <p:cNvPr id="267" name="Picture 266">
                  <a:extLst>
                    <a:ext uri="{FF2B5EF4-FFF2-40B4-BE49-F238E27FC236}">
                      <a16:creationId xmlns:a16="http://schemas.microsoft.com/office/drawing/2014/main" id="{3B6146F0-15D3-7E10-124D-F1D238B604C1}"/>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265" name="Oval 264">
                <a:hlinkClick r:id="rId11"/>
                <a:extLst>
                  <a:ext uri="{FF2B5EF4-FFF2-40B4-BE49-F238E27FC236}">
                    <a16:creationId xmlns:a16="http://schemas.microsoft.com/office/drawing/2014/main" id="{4E331681-8C92-A863-33E8-4285141542AA}"/>
                  </a:ext>
                </a:extLst>
              </p:cNvPr>
              <p:cNvSpPr>
                <a:spLocks/>
              </p:cNvSpPr>
              <p:nvPr/>
            </p:nvSpPr>
            <p:spPr bwMode="auto">
              <a:xfrm>
                <a:off x="8421005" y="4306066"/>
                <a:ext cx="230609" cy="231532"/>
              </a:xfrm>
              <a:prstGeom prst="ellipse">
                <a:avLst/>
              </a:prstGeom>
              <a:solidFill>
                <a:schemeClr val="accent5">
                  <a:alpha val="0"/>
                </a:schemeClr>
              </a:solidFill>
              <a:ln>
                <a:noFill/>
                <a:headEnd type="none" w="med" len="med"/>
                <a:tailEnd type="none" w="med" len="med"/>
              </a:ln>
              <a:effectLst>
                <a:outerShdw blurRad="127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100" err="1">
                  <a:solidFill>
                    <a:srgbClr val="FFFFFF"/>
                  </a:solidFill>
                  <a:ea typeface="Segoe UI" pitchFamily="34" charset="0"/>
                  <a:cs typeface="Segoe UI" pitchFamily="34" charset="0"/>
                </a:endParaRPr>
              </a:p>
            </p:txBody>
          </p:sp>
        </p:grpSp>
      </p:grpSp>
      <p:grpSp>
        <p:nvGrpSpPr>
          <p:cNvPr id="270" name="Group 269">
            <a:extLst>
              <a:ext uri="{FF2B5EF4-FFF2-40B4-BE49-F238E27FC236}">
                <a16:creationId xmlns:a16="http://schemas.microsoft.com/office/drawing/2014/main" id="{C1EEA8D5-A0F6-DF19-C0AF-BC3793BB9216}"/>
              </a:ext>
              <a:ext uri="{C183D7F6-B498-43B3-948B-1728B52AA6E4}">
                <adec:decorative xmlns:adec="http://schemas.microsoft.com/office/drawing/2017/decorative" val="1"/>
              </a:ext>
            </a:extLst>
          </p:cNvPr>
          <p:cNvGrpSpPr/>
          <p:nvPr/>
        </p:nvGrpSpPr>
        <p:grpSpPr>
          <a:xfrm>
            <a:off x="9403028" y="5949842"/>
            <a:ext cx="1518515" cy="459492"/>
            <a:chOff x="7812883" y="3938485"/>
            <a:chExt cx="1518515" cy="459492"/>
          </a:xfrm>
        </p:grpSpPr>
        <p:grpSp>
          <p:nvGrpSpPr>
            <p:cNvPr id="271" name="Group 270">
              <a:extLst>
                <a:ext uri="{FF2B5EF4-FFF2-40B4-BE49-F238E27FC236}">
                  <a16:creationId xmlns:a16="http://schemas.microsoft.com/office/drawing/2014/main" id="{9989E4E5-591C-888F-7962-F5960E029F08}"/>
                </a:ext>
              </a:extLst>
            </p:cNvPr>
            <p:cNvGrpSpPr/>
            <p:nvPr/>
          </p:nvGrpSpPr>
          <p:grpSpPr>
            <a:xfrm>
              <a:off x="7812883" y="3938485"/>
              <a:ext cx="1518515" cy="459492"/>
              <a:chOff x="6683673" y="5010390"/>
              <a:chExt cx="1518515" cy="459492"/>
            </a:xfrm>
          </p:grpSpPr>
          <p:sp>
            <p:nvSpPr>
              <p:cNvPr id="277" name="!!BOX5">
                <a:extLst>
                  <a:ext uri="{FF2B5EF4-FFF2-40B4-BE49-F238E27FC236}">
                    <a16:creationId xmlns:a16="http://schemas.microsoft.com/office/drawing/2014/main" id="{BB6C9DE5-022F-913B-2C61-92E993A37E9D}"/>
                  </a:ext>
                </a:extLst>
              </p:cNvPr>
              <p:cNvSpPr>
                <a:spLocks/>
              </p:cNvSpPr>
              <p:nvPr/>
            </p:nvSpPr>
            <p:spPr bwMode="auto">
              <a:xfrm>
                <a:off x="6683674" y="5010390"/>
                <a:ext cx="1518514" cy="459492"/>
              </a:xfrm>
              <a:prstGeom prst="roundRect">
                <a:avLst>
                  <a:gd name="adj" fmla="val 50000"/>
                </a:avLst>
              </a:prstGeom>
              <a:gradFill>
                <a:gsLst>
                  <a:gs pos="0">
                    <a:srgbClr val="79CEFF"/>
                  </a:gs>
                  <a:gs pos="50000">
                    <a:srgbClr val="8A9DFF"/>
                  </a:gs>
                  <a:gs pos="100000">
                    <a:srgbClr val="9A6DFF"/>
                  </a:gs>
                </a:gsLst>
                <a:lin ang="2700000" scaled="1"/>
              </a:gradFill>
              <a:ln w="3768" cap="flat">
                <a:noFill/>
                <a:prstDash val="solid"/>
                <a:miter/>
              </a:ln>
            </p:spPr>
            <p:txBody>
              <a:bodyPr rtlCol="0" anchor="ctr"/>
              <a:lstStyle/>
              <a:p>
                <a:endParaRPr lang="en-GB" sz="1100">
                  <a:solidFill>
                    <a:srgbClr val="000000"/>
                  </a:solidFill>
                  <a:latin typeface="Segoe UI"/>
                </a:endParaRPr>
              </a:p>
            </p:txBody>
          </p:sp>
          <p:sp>
            <p:nvSpPr>
              <p:cNvPr id="278" name="Rectangle 277">
                <a:extLst>
                  <a:ext uri="{FF2B5EF4-FFF2-40B4-BE49-F238E27FC236}">
                    <a16:creationId xmlns:a16="http://schemas.microsoft.com/office/drawing/2014/main" id="{1073F9C6-83F5-E61C-891B-1CA797C890BA}"/>
                  </a:ext>
                </a:extLst>
              </p:cNvPr>
              <p:cNvSpPr/>
              <p:nvPr/>
            </p:nvSpPr>
            <p:spPr bwMode="auto">
              <a:xfrm>
                <a:off x="6683673" y="5070859"/>
                <a:ext cx="1195881" cy="33855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100">
                    <a:solidFill>
                      <a:schemeClr val="tx1"/>
                    </a:solidFill>
                    <a:latin typeface="+mj-lt"/>
                    <a:ea typeface="Segoe UI" pitchFamily="34" charset="0"/>
                    <a:cs typeface="Segoe UI" pitchFamily="34" charset="0"/>
                  </a:rPr>
                  <a:t>App</a:t>
                </a:r>
                <a:br>
                  <a:rPr lang="en-GB" sz="1100">
                    <a:solidFill>
                      <a:schemeClr val="tx1"/>
                    </a:solidFill>
                    <a:latin typeface="+mj-lt"/>
                    <a:ea typeface="Segoe UI" pitchFamily="34" charset="0"/>
                    <a:cs typeface="Segoe UI" pitchFamily="34" charset="0"/>
                  </a:rPr>
                </a:br>
                <a:r>
                  <a:rPr lang="en-GB" sz="1100">
                    <a:solidFill>
                      <a:schemeClr val="tx1"/>
                    </a:solidFill>
                    <a:latin typeface="+mj-lt"/>
                    <a:ea typeface="Segoe UI" pitchFamily="34" charset="0"/>
                    <a:cs typeface="Segoe UI" pitchFamily="34" charset="0"/>
                  </a:rPr>
                  <a:t>Policy</a:t>
                </a:r>
              </a:p>
            </p:txBody>
          </p:sp>
        </p:grpSp>
        <p:grpSp>
          <p:nvGrpSpPr>
            <p:cNvPr id="272" name="Group 271">
              <a:extLst>
                <a:ext uri="{FF2B5EF4-FFF2-40B4-BE49-F238E27FC236}">
                  <a16:creationId xmlns:a16="http://schemas.microsoft.com/office/drawing/2014/main" id="{EC071DB9-4A15-49A4-C025-4867A775CECA}"/>
                </a:ext>
              </a:extLst>
            </p:cNvPr>
            <p:cNvGrpSpPr/>
            <p:nvPr/>
          </p:nvGrpSpPr>
          <p:grpSpPr>
            <a:xfrm>
              <a:off x="9008764" y="4052928"/>
              <a:ext cx="230609" cy="231532"/>
              <a:chOff x="8421005" y="4306066"/>
              <a:chExt cx="230609" cy="231532"/>
            </a:xfrm>
          </p:grpSpPr>
          <p:grpSp>
            <p:nvGrpSpPr>
              <p:cNvPr id="273" name="Group 272">
                <a:extLst>
                  <a:ext uri="{FF2B5EF4-FFF2-40B4-BE49-F238E27FC236}">
                    <a16:creationId xmlns:a16="http://schemas.microsoft.com/office/drawing/2014/main" id="{C095DB31-09D0-D8FC-FE55-DE29A51CE349}"/>
                  </a:ext>
                </a:extLst>
              </p:cNvPr>
              <p:cNvGrpSpPr/>
              <p:nvPr/>
            </p:nvGrpSpPr>
            <p:grpSpPr>
              <a:xfrm>
                <a:off x="8421005" y="4306066"/>
                <a:ext cx="230609" cy="231532"/>
                <a:chOff x="1981803" y="5148625"/>
                <a:chExt cx="230609" cy="231532"/>
              </a:xfrm>
            </p:grpSpPr>
            <p:pic>
              <p:nvPicPr>
                <p:cNvPr id="275" name="Picture 274">
                  <a:extLst>
                    <a:ext uri="{FF2B5EF4-FFF2-40B4-BE49-F238E27FC236}">
                      <a16:creationId xmlns:a16="http://schemas.microsoft.com/office/drawing/2014/main" id="{BAB06D6F-E283-0DC5-BF91-4EDF7B520119}"/>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981803" y="5148625"/>
                  <a:ext cx="230609" cy="231532"/>
                </a:xfrm>
                <a:prstGeom prst="rect">
                  <a:avLst/>
                </a:prstGeom>
                <a:effectLst/>
              </p:spPr>
            </p:pic>
            <p:pic>
              <p:nvPicPr>
                <p:cNvPr id="276" name="Picture 275">
                  <a:extLst>
                    <a:ext uri="{FF2B5EF4-FFF2-40B4-BE49-F238E27FC236}">
                      <a16:creationId xmlns:a16="http://schemas.microsoft.com/office/drawing/2014/main" id="{6C69F6BC-DDF5-875F-3DE5-EFFFC0D4A208}"/>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274" name="Oval 273">
                <a:hlinkClick r:id="rId12"/>
                <a:extLst>
                  <a:ext uri="{FF2B5EF4-FFF2-40B4-BE49-F238E27FC236}">
                    <a16:creationId xmlns:a16="http://schemas.microsoft.com/office/drawing/2014/main" id="{47F7ADF3-21EE-35E1-9042-75ED5A29FC84}"/>
                  </a:ext>
                </a:extLst>
              </p:cNvPr>
              <p:cNvSpPr>
                <a:spLocks/>
              </p:cNvSpPr>
              <p:nvPr/>
            </p:nvSpPr>
            <p:spPr bwMode="auto">
              <a:xfrm>
                <a:off x="8421005" y="4306066"/>
                <a:ext cx="230609" cy="231532"/>
              </a:xfrm>
              <a:prstGeom prst="ellipse">
                <a:avLst/>
              </a:prstGeom>
              <a:solidFill>
                <a:schemeClr val="accent5">
                  <a:alpha val="0"/>
                </a:schemeClr>
              </a:solidFill>
              <a:ln>
                <a:noFill/>
                <a:headEnd type="none" w="med" len="med"/>
                <a:tailEnd type="none" w="med" len="med"/>
              </a:ln>
              <a:effectLst>
                <a:outerShdw blurRad="127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100" err="1">
                  <a:solidFill>
                    <a:srgbClr val="FFFFFF"/>
                  </a:solidFill>
                  <a:ea typeface="Segoe UI" pitchFamily="34" charset="0"/>
                  <a:cs typeface="Segoe UI" pitchFamily="34" charset="0"/>
                </a:endParaRPr>
              </a:p>
            </p:txBody>
          </p:sp>
        </p:grpSp>
      </p:grpSp>
      <p:sp>
        <p:nvSpPr>
          <p:cNvPr id="286" name="!!BOX5">
            <a:extLst>
              <a:ext uri="{FF2B5EF4-FFF2-40B4-BE49-F238E27FC236}">
                <a16:creationId xmlns:a16="http://schemas.microsoft.com/office/drawing/2014/main" id="{4AB8B558-4631-F362-6DD0-36E2FF0146F5}"/>
              </a:ext>
              <a:ext uri="{C183D7F6-B498-43B3-948B-1728B52AA6E4}">
                <adec:decorative xmlns:adec="http://schemas.microsoft.com/office/drawing/2017/decorative" val="1"/>
              </a:ext>
            </a:extLst>
          </p:cNvPr>
          <p:cNvSpPr>
            <a:spLocks/>
          </p:cNvSpPr>
          <p:nvPr/>
        </p:nvSpPr>
        <p:spPr bwMode="auto">
          <a:xfrm>
            <a:off x="457201" y="1824621"/>
            <a:ext cx="8024570" cy="459492"/>
          </a:xfrm>
          <a:prstGeom prst="roundRect">
            <a:avLst>
              <a:gd name="adj" fmla="val 50000"/>
            </a:avLst>
          </a:prstGeom>
          <a:gradFill>
            <a:gsLst>
              <a:gs pos="50000">
                <a:srgbClr val="94E19A"/>
              </a:gs>
              <a:gs pos="0">
                <a:srgbClr val="AEF23D"/>
              </a:gs>
              <a:gs pos="100000">
                <a:srgbClr val="79CFFC"/>
              </a:gs>
            </a:gsLst>
            <a:lin ang="2700000" scaled="1"/>
          </a:gradFill>
          <a:ln w="376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1100"/>
          </a:p>
        </p:txBody>
      </p:sp>
      <p:sp>
        <p:nvSpPr>
          <p:cNvPr id="288" name="!!BOX5">
            <a:extLst>
              <a:ext uri="{FF2B5EF4-FFF2-40B4-BE49-F238E27FC236}">
                <a16:creationId xmlns:a16="http://schemas.microsoft.com/office/drawing/2014/main" id="{1A98E838-C05B-B2E5-ECA4-CBD10EEE7D5E}"/>
              </a:ext>
              <a:ext uri="{C183D7F6-B498-43B3-948B-1728B52AA6E4}">
                <adec:decorative xmlns:adec="http://schemas.microsoft.com/office/drawing/2017/decorative" val="1"/>
              </a:ext>
            </a:extLst>
          </p:cNvPr>
          <p:cNvSpPr>
            <a:spLocks/>
          </p:cNvSpPr>
          <p:nvPr/>
        </p:nvSpPr>
        <p:spPr bwMode="auto">
          <a:xfrm>
            <a:off x="8972053" y="1824620"/>
            <a:ext cx="2380464" cy="1046136"/>
          </a:xfrm>
          <a:prstGeom prst="roundRect">
            <a:avLst>
              <a:gd name="adj" fmla="val 50000"/>
            </a:avLst>
          </a:prstGeom>
          <a:gradFill>
            <a:gsLst>
              <a:gs pos="0">
                <a:srgbClr val="79CEFF"/>
              </a:gs>
              <a:gs pos="50000">
                <a:srgbClr val="8A9DFF"/>
              </a:gs>
              <a:gs pos="100000">
                <a:srgbClr val="9A6DFF"/>
              </a:gs>
            </a:gsLst>
            <a:lin ang="2700000" scaled="1"/>
          </a:gradFill>
          <a:ln w="3768" cap="flat">
            <a:noFill/>
            <a:prstDash val="solid"/>
            <a:miter/>
          </a:ln>
        </p:spPr>
        <p:txBody>
          <a:bodyPr rtlCol="0" anchor="ctr"/>
          <a:lstStyle/>
          <a:p>
            <a:endParaRPr lang="en-GB" sz="1100">
              <a:solidFill>
                <a:srgbClr val="000000"/>
              </a:solidFill>
              <a:latin typeface="Segoe UI"/>
            </a:endParaRPr>
          </a:p>
        </p:txBody>
      </p:sp>
      <p:sp>
        <p:nvSpPr>
          <p:cNvPr id="289" name="Rectangle 288">
            <a:extLst>
              <a:ext uri="{FF2B5EF4-FFF2-40B4-BE49-F238E27FC236}">
                <a16:creationId xmlns:a16="http://schemas.microsoft.com/office/drawing/2014/main" id="{52688E25-DE1D-2F17-9501-D383C166F59E}"/>
              </a:ext>
              <a:ext uri="{C183D7F6-B498-43B3-948B-1728B52AA6E4}">
                <adec:decorative xmlns:adec="http://schemas.microsoft.com/office/drawing/2017/decorative" val="1"/>
              </a:ext>
            </a:extLst>
          </p:cNvPr>
          <p:cNvSpPr/>
          <p:nvPr/>
        </p:nvSpPr>
        <p:spPr bwMode="auto">
          <a:xfrm>
            <a:off x="9231839" y="2070689"/>
            <a:ext cx="1860892" cy="55399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200">
                <a:solidFill>
                  <a:schemeClr val="tx1"/>
                </a:solidFill>
                <a:latin typeface="+mj-lt"/>
                <a:ea typeface="Segoe UI" pitchFamily="34" charset="0"/>
                <a:cs typeface="Segoe UI" pitchFamily="34" charset="0"/>
              </a:rPr>
              <a:t>Mobile Application Management (“MAM”) allows you to enable:</a:t>
            </a:r>
          </a:p>
        </p:txBody>
      </p:sp>
      <p:sp>
        <p:nvSpPr>
          <p:cNvPr id="292" name="Rectangle 291">
            <a:extLst>
              <a:ext uri="{FF2B5EF4-FFF2-40B4-BE49-F238E27FC236}">
                <a16:creationId xmlns:a16="http://schemas.microsoft.com/office/drawing/2014/main" id="{3BC8B139-1ACC-630B-ED98-7FC8DE13B380}"/>
              </a:ext>
              <a:ext uri="{C183D7F6-B498-43B3-948B-1728B52AA6E4}">
                <adec:decorative xmlns:adec="http://schemas.microsoft.com/office/drawing/2017/decorative" val="1"/>
              </a:ext>
            </a:extLst>
          </p:cNvPr>
          <p:cNvSpPr/>
          <p:nvPr/>
        </p:nvSpPr>
        <p:spPr bwMode="auto">
          <a:xfrm>
            <a:off x="592319" y="1962034"/>
            <a:ext cx="7754334" cy="18466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200">
                <a:solidFill>
                  <a:schemeClr val="tx1"/>
                </a:solidFill>
                <a:latin typeface="+mj-lt"/>
                <a:ea typeface="Segoe UI" pitchFamily="34" charset="0"/>
                <a:cs typeface="Segoe UI" pitchFamily="34" charset="0"/>
              </a:rPr>
              <a:t>The following apps are pinned in Teams for users who have an </a:t>
            </a:r>
            <a:r>
              <a:rPr lang="en-GB" sz="1200" b="1">
                <a:solidFill>
                  <a:schemeClr val="tx1"/>
                </a:solidFill>
                <a:ea typeface="Segoe UI" pitchFamily="34" charset="0"/>
                <a:cs typeface="Segoe UI" pitchFamily="34" charset="0"/>
              </a:rPr>
              <a:t>F license:</a:t>
            </a:r>
          </a:p>
        </p:txBody>
      </p:sp>
      <p:sp>
        <p:nvSpPr>
          <p:cNvPr id="293" name="Rectangle 292">
            <a:extLst>
              <a:ext uri="{FF2B5EF4-FFF2-40B4-BE49-F238E27FC236}">
                <a16:creationId xmlns:a16="http://schemas.microsoft.com/office/drawing/2014/main" id="{20E4A1B8-618A-F7D8-6E9F-88FB5580889C}"/>
              </a:ext>
              <a:ext uri="{C183D7F6-B498-43B3-948B-1728B52AA6E4}">
                <adec:decorative xmlns:adec="http://schemas.microsoft.com/office/drawing/2017/decorative" val="1"/>
              </a:ext>
            </a:extLst>
          </p:cNvPr>
          <p:cNvSpPr/>
          <p:nvPr/>
        </p:nvSpPr>
        <p:spPr bwMode="auto">
          <a:xfrm>
            <a:off x="592319" y="4556195"/>
            <a:ext cx="7754334" cy="18466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200">
                <a:solidFill>
                  <a:schemeClr val="tx1"/>
                </a:solidFill>
                <a:latin typeface="+mj-lt"/>
                <a:ea typeface="Segoe UI" pitchFamily="34" charset="0"/>
                <a:cs typeface="Segoe UI" pitchFamily="34" charset="0"/>
              </a:rPr>
              <a:t>No action is required unless an admin wants to modify the defaults.</a:t>
            </a:r>
          </a:p>
        </p:txBody>
      </p:sp>
      <p:grpSp>
        <p:nvGrpSpPr>
          <p:cNvPr id="1078" name="Group 1077">
            <a:extLst>
              <a:ext uri="{FF2B5EF4-FFF2-40B4-BE49-F238E27FC236}">
                <a16:creationId xmlns:a16="http://schemas.microsoft.com/office/drawing/2014/main" id="{1400416D-F86A-043E-A341-112EC16641DE}"/>
              </a:ext>
              <a:ext uri="{C183D7F6-B498-43B3-948B-1728B52AA6E4}">
                <adec:decorative xmlns:adec="http://schemas.microsoft.com/office/drawing/2017/decorative" val="1"/>
              </a:ext>
            </a:extLst>
          </p:cNvPr>
          <p:cNvGrpSpPr/>
          <p:nvPr/>
        </p:nvGrpSpPr>
        <p:grpSpPr>
          <a:xfrm>
            <a:off x="1155797" y="2683713"/>
            <a:ext cx="1487291" cy="746114"/>
            <a:chOff x="1155797" y="3305096"/>
            <a:chExt cx="1487291" cy="746114"/>
          </a:xfrm>
        </p:grpSpPr>
        <p:sp>
          <p:nvSpPr>
            <p:cNvPr id="335" name="Rectangle: Rounded Corners 334">
              <a:extLst>
                <a:ext uri="{FF2B5EF4-FFF2-40B4-BE49-F238E27FC236}">
                  <a16:creationId xmlns:a16="http://schemas.microsoft.com/office/drawing/2014/main" id="{C00BBFA5-E5B6-0A8E-3B09-61694BF92B9A}"/>
                </a:ext>
              </a:extLst>
            </p:cNvPr>
            <p:cNvSpPr>
              <a:spLocks/>
            </p:cNvSpPr>
            <p:nvPr/>
          </p:nvSpPr>
          <p:spPr bwMode="auto">
            <a:xfrm>
              <a:off x="1155797" y="3305096"/>
              <a:ext cx="1487291" cy="746114"/>
            </a:xfrm>
            <a:prstGeom prst="roundRect">
              <a:avLst>
                <a:gd name="adj" fmla="val 3386"/>
              </a:avLst>
            </a:prstGeom>
            <a:solidFill>
              <a:schemeClr val="bg1"/>
            </a:solidFill>
            <a:ln w="12700">
              <a:noFill/>
              <a:headEnd type="none" w="med" len="med"/>
              <a:tailEnd type="none" w="med" len="med"/>
            </a:ln>
            <a:effectLst>
              <a:glow rad="63500">
                <a:schemeClr val="tx1">
                  <a:alpha val="5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85" name="Rectangle 384">
              <a:extLst>
                <a:ext uri="{FF2B5EF4-FFF2-40B4-BE49-F238E27FC236}">
                  <a16:creationId xmlns:a16="http://schemas.microsoft.com/office/drawing/2014/main" id="{1960FECF-F7C6-9329-3880-E39A78BCDF1A}"/>
                </a:ext>
              </a:extLst>
            </p:cNvPr>
            <p:cNvSpPr/>
            <p:nvPr/>
          </p:nvSpPr>
          <p:spPr bwMode="auto">
            <a:xfrm>
              <a:off x="1155797" y="3524263"/>
              <a:ext cx="1487291" cy="30777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000">
                  <a:solidFill>
                    <a:schemeClr val="tx1"/>
                  </a:solidFill>
                  <a:latin typeface="+mj-lt"/>
                  <a:ea typeface="Segoe UI" pitchFamily="34" charset="0"/>
                  <a:cs typeface="Segoe UI" pitchFamily="34" charset="0"/>
                </a:rPr>
                <a:t>Viva</a:t>
              </a:r>
              <a:br>
                <a:rPr lang="en-GB" sz="1000">
                  <a:solidFill>
                    <a:schemeClr val="tx1"/>
                  </a:solidFill>
                  <a:latin typeface="+mj-lt"/>
                  <a:ea typeface="Segoe UI" pitchFamily="34" charset="0"/>
                  <a:cs typeface="Segoe UI" pitchFamily="34" charset="0"/>
                </a:rPr>
              </a:br>
              <a:r>
                <a:rPr lang="en-GB" sz="1000">
                  <a:solidFill>
                    <a:schemeClr val="tx1"/>
                  </a:solidFill>
                  <a:latin typeface="+mj-lt"/>
                  <a:ea typeface="Segoe UI" pitchFamily="34" charset="0"/>
                  <a:cs typeface="Segoe UI" pitchFamily="34" charset="0"/>
                </a:rPr>
                <a:t>Connections</a:t>
              </a:r>
            </a:p>
          </p:txBody>
        </p:sp>
      </p:grpSp>
      <p:grpSp>
        <p:nvGrpSpPr>
          <p:cNvPr id="345" name="Group 344">
            <a:extLst>
              <a:ext uri="{FF2B5EF4-FFF2-40B4-BE49-F238E27FC236}">
                <a16:creationId xmlns:a16="http://schemas.microsoft.com/office/drawing/2014/main" id="{CAF220EF-3A9D-81B4-855E-B56C87F34B94}"/>
              </a:ext>
              <a:ext uri="{C183D7F6-B498-43B3-948B-1728B52AA6E4}">
                <adec:decorative xmlns:adec="http://schemas.microsoft.com/office/drawing/2017/decorative" val="1"/>
              </a:ext>
            </a:extLst>
          </p:cNvPr>
          <p:cNvGrpSpPr/>
          <p:nvPr/>
        </p:nvGrpSpPr>
        <p:grpSpPr>
          <a:xfrm>
            <a:off x="2393432" y="3181628"/>
            <a:ext cx="230609" cy="231532"/>
            <a:chOff x="4628750" y="4306066"/>
            <a:chExt cx="230609" cy="231532"/>
          </a:xfrm>
        </p:grpSpPr>
        <p:grpSp>
          <p:nvGrpSpPr>
            <p:cNvPr id="346" name="Group 345">
              <a:extLst>
                <a:ext uri="{FF2B5EF4-FFF2-40B4-BE49-F238E27FC236}">
                  <a16:creationId xmlns:a16="http://schemas.microsoft.com/office/drawing/2014/main" id="{50536DD6-FF67-EC12-32CD-040D6BF62EAA}"/>
                </a:ext>
              </a:extLst>
            </p:cNvPr>
            <p:cNvGrpSpPr/>
            <p:nvPr/>
          </p:nvGrpSpPr>
          <p:grpSpPr>
            <a:xfrm>
              <a:off x="4628750" y="4306066"/>
              <a:ext cx="230609" cy="231532"/>
              <a:chOff x="1981803" y="5148625"/>
              <a:chExt cx="230609" cy="231532"/>
            </a:xfrm>
          </p:grpSpPr>
          <p:pic>
            <p:nvPicPr>
              <p:cNvPr id="348" name="Picture 347">
                <a:extLst>
                  <a:ext uri="{FF2B5EF4-FFF2-40B4-BE49-F238E27FC236}">
                    <a16:creationId xmlns:a16="http://schemas.microsoft.com/office/drawing/2014/main" id="{5602A619-C8D0-BF85-E97C-4B28BA8AAAA3}"/>
                  </a:ext>
                </a:extLst>
              </p:cNvPr>
              <p:cNvPicPr>
                <a:picLocks noChangeAspect="1"/>
              </p:cNvPicPr>
              <p:nvPr/>
            </p:nvPicPr>
            <p:blipFill>
              <a:blip r:embed="rId1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981803" y="5148625"/>
                <a:ext cx="230609" cy="231532"/>
              </a:xfrm>
              <a:prstGeom prst="rect">
                <a:avLst/>
              </a:prstGeom>
              <a:effectLst>
                <a:outerShdw blurRad="266700" sx="102000" sy="102000" algn="ctr" rotWithShape="0">
                  <a:schemeClr val="accent1">
                    <a:alpha val="96000"/>
                  </a:schemeClr>
                </a:outerShdw>
              </a:effectLst>
            </p:spPr>
          </p:pic>
          <p:pic>
            <p:nvPicPr>
              <p:cNvPr id="349" name="Picture 348">
                <a:extLst>
                  <a:ext uri="{FF2B5EF4-FFF2-40B4-BE49-F238E27FC236}">
                    <a16:creationId xmlns:a16="http://schemas.microsoft.com/office/drawing/2014/main" id="{4D4B8A94-C48A-9025-90E6-A2F393D52E37}"/>
                  </a:ext>
                </a:extLst>
              </p:cNvPr>
              <p:cNvPicPr>
                <a:picLocks noChangeAspect="1"/>
              </p:cNvPicPr>
              <p:nvPr/>
            </p:nvPicPr>
            <p:blipFill>
              <a:blip r:embed="rId14">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347" name="Oval 346">
              <a:hlinkClick r:id="rId15"/>
              <a:extLst>
                <a:ext uri="{FF2B5EF4-FFF2-40B4-BE49-F238E27FC236}">
                  <a16:creationId xmlns:a16="http://schemas.microsoft.com/office/drawing/2014/main" id="{A8C45865-6028-1802-6024-48846356E9CB}"/>
                </a:ext>
              </a:extLst>
            </p:cNvPr>
            <p:cNvSpPr>
              <a:spLocks/>
            </p:cNvSpPr>
            <p:nvPr/>
          </p:nvSpPr>
          <p:spPr bwMode="auto">
            <a:xfrm>
              <a:off x="4628750" y="4306066"/>
              <a:ext cx="230609" cy="231532"/>
            </a:xfrm>
            <a:prstGeom prst="ellipse">
              <a:avLst/>
            </a:prstGeom>
            <a:solidFill>
              <a:schemeClr val="accent5">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1083" name="Group 1082">
            <a:extLst>
              <a:ext uri="{FF2B5EF4-FFF2-40B4-BE49-F238E27FC236}">
                <a16:creationId xmlns:a16="http://schemas.microsoft.com/office/drawing/2014/main" id="{53C69D79-8A52-2837-2CE0-E519E1EFAD6D}"/>
              </a:ext>
              <a:ext uri="{C183D7F6-B498-43B3-948B-1728B52AA6E4}">
                <adec:decorative xmlns:adec="http://schemas.microsoft.com/office/drawing/2017/decorative" val="1"/>
              </a:ext>
            </a:extLst>
          </p:cNvPr>
          <p:cNvGrpSpPr/>
          <p:nvPr/>
        </p:nvGrpSpPr>
        <p:grpSpPr>
          <a:xfrm>
            <a:off x="6472982" y="2683713"/>
            <a:ext cx="1487294" cy="746114"/>
            <a:chOff x="6472982" y="3305096"/>
            <a:chExt cx="1487294" cy="746114"/>
          </a:xfrm>
        </p:grpSpPr>
        <p:sp>
          <p:nvSpPr>
            <p:cNvPr id="338" name="Rectangle: Rounded Corners 337">
              <a:extLst>
                <a:ext uri="{FF2B5EF4-FFF2-40B4-BE49-F238E27FC236}">
                  <a16:creationId xmlns:a16="http://schemas.microsoft.com/office/drawing/2014/main" id="{BFD1D264-2550-6F84-5E0D-10DBD87C1F98}"/>
                </a:ext>
              </a:extLst>
            </p:cNvPr>
            <p:cNvSpPr>
              <a:spLocks/>
            </p:cNvSpPr>
            <p:nvPr/>
          </p:nvSpPr>
          <p:spPr bwMode="auto">
            <a:xfrm>
              <a:off x="6472985" y="3305096"/>
              <a:ext cx="1487291" cy="746114"/>
            </a:xfrm>
            <a:prstGeom prst="roundRect">
              <a:avLst>
                <a:gd name="adj" fmla="val 3386"/>
              </a:avLst>
            </a:prstGeom>
            <a:solidFill>
              <a:schemeClr val="bg1"/>
            </a:solidFill>
            <a:ln w="12700">
              <a:noFill/>
              <a:headEnd type="none" w="med" len="med"/>
              <a:tailEnd type="none" w="med" len="med"/>
            </a:ln>
            <a:effectLst>
              <a:glow rad="63500">
                <a:schemeClr val="tx1">
                  <a:alpha val="5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88" name="Rectangle 387">
              <a:extLst>
                <a:ext uri="{FF2B5EF4-FFF2-40B4-BE49-F238E27FC236}">
                  <a16:creationId xmlns:a16="http://schemas.microsoft.com/office/drawing/2014/main" id="{AB1C1F39-DBAC-77D8-FC2C-C3DE3F62DA45}"/>
                </a:ext>
              </a:extLst>
            </p:cNvPr>
            <p:cNvSpPr/>
            <p:nvPr/>
          </p:nvSpPr>
          <p:spPr bwMode="auto">
            <a:xfrm>
              <a:off x="6472982" y="3601207"/>
              <a:ext cx="1487291" cy="15388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000">
                  <a:solidFill>
                    <a:schemeClr val="tx1"/>
                  </a:solidFill>
                  <a:latin typeface="+mj-lt"/>
                  <a:ea typeface="Segoe UI" pitchFamily="34" charset="0"/>
                  <a:cs typeface="Segoe UI" pitchFamily="34" charset="0"/>
                </a:rPr>
                <a:t>Channels</a:t>
              </a:r>
            </a:p>
          </p:txBody>
        </p:sp>
      </p:grpSp>
      <p:grpSp>
        <p:nvGrpSpPr>
          <p:cNvPr id="1087" name="Group 1086">
            <a:extLst>
              <a:ext uri="{FF2B5EF4-FFF2-40B4-BE49-F238E27FC236}">
                <a16:creationId xmlns:a16="http://schemas.microsoft.com/office/drawing/2014/main" id="{24393E3E-DEC7-7EBF-2D6F-26534317AAB3}"/>
              </a:ext>
              <a:ext uri="{C183D7F6-B498-43B3-948B-1728B52AA6E4}">
                <adec:decorative xmlns:adec="http://schemas.microsoft.com/office/drawing/2017/decorative" val="1"/>
              </a:ext>
            </a:extLst>
          </p:cNvPr>
          <p:cNvGrpSpPr/>
          <p:nvPr/>
        </p:nvGrpSpPr>
        <p:grpSpPr>
          <a:xfrm>
            <a:off x="4691880" y="2683713"/>
            <a:ext cx="1496000" cy="746114"/>
            <a:chOff x="4691880" y="3305096"/>
            <a:chExt cx="1496000" cy="746114"/>
          </a:xfrm>
        </p:grpSpPr>
        <p:sp>
          <p:nvSpPr>
            <p:cNvPr id="337" name="Rectangle: Rounded Corners 336">
              <a:extLst>
                <a:ext uri="{FF2B5EF4-FFF2-40B4-BE49-F238E27FC236}">
                  <a16:creationId xmlns:a16="http://schemas.microsoft.com/office/drawing/2014/main" id="{F2AC495F-EE5A-CAB3-1C0F-B399F49F03DB}"/>
                </a:ext>
              </a:extLst>
            </p:cNvPr>
            <p:cNvSpPr>
              <a:spLocks/>
            </p:cNvSpPr>
            <p:nvPr/>
          </p:nvSpPr>
          <p:spPr bwMode="auto">
            <a:xfrm>
              <a:off x="4700589" y="3305096"/>
              <a:ext cx="1487291" cy="746114"/>
            </a:xfrm>
            <a:prstGeom prst="roundRect">
              <a:avLst>
                <a:gd name="adj" fmla="val 3386"/>
              </a:avLst>
            </a:prstGeom>
            <a:solidFill>
              <a:schemeClr val="bg1"/>
            </a:solidFill>
            <a:ln w="12700">
              <a:noFill/>
              <a:headEnd type="none" w="med" len="med"/>
              <a:tailEnd type="none" w="med" len="med"/>
            </a:ln>
            <a:effectLst>
              <a:glow rad="63500">
                <a:schemeClr val="tx1">
                  <a:alpha val="5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87" name="Rectangle 386">
              <a:extLst>
                <a:ext uri="{FF2B5EF4-FFF2-40B4-BE49-F238E27FC236}">
                  <a16:creationId xmlns:a16="http://schemas.microsoft.com/office/drawing/2014/main" id="{1D680728-5B88-637D-398F-F21702D7E898}"/>
                </a:ext>
              </a:extLst>
            </p:cNvPr>
            <p:cNvSpPr/>
            <p:nvPr/>
          </p:nvSpPr>
          <p:spPr bwMode="auto">
            <a:xfrm>
              <a:off x="4691880" y="3601207"/>
              <a:ext cx="1495998" cy="15388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000">
                  <a:solidFill>
                    <a:schemeClr val="tx1"/>
                  </a:solidFill>
                  <a:latin typeface="+mj-lt"/>
                  <a:ea typeface="Segoe UI" pitchFamily="34" charset="0"/>
                  <a:cs typeface="Segoe UI" pitchFamily="34" charset="0"/>
                </a:rPr>
                <a:t>Chat</a:t>
              </a:r>
            </a:p>
          </p:txBody>
        </p:sp>
      </p:grpSp>
      <p:grpSp>
        <p:nvGrpSpPr>
          <p:cNvPr id="1085" name="Group 1084">
            <a:extLst>
              <a:ext uri="{FF2B5EF4-FFF2-40B4-BE49-F238E27FC236}">
                <a16:creationId xmlns:a16="http://schemas.microsoft.com/office/drawing/2014/main" id="{BA784B48-BFF8-F341-FF5F-0D1B0346341B}"/>
              </a:ext>
              <a:ext uri="{C183D7F6-B498-43B3-948B-1728B52AA6E4}">
                <adec:decorative xmlns:adec="http://schemas.microsoft.com/office/drawing/2017/decorative" val="1"/>
              </a:ext>
            </a:extLst>
          </p:cNvPr>
          <p:cNvGrpSpPr/>
          <p:nvPr/>
        </p:nvGrpSpPr>
        <p:grpSpPr>
          <a:xfrm>
            <a:off x="2920219" y="2683713"/>
            <a:ext cx="1495265" cy="746114"/>
            <a:chOff x="2920219" y="3305096"/>
            <a:chExt cx="1495265" cy="746114"/>
          </a:xfrm>
        </p:grpSpPr>
        <p:sp>
          <p:nvSpPr>
            <p:cNvPr id="336" name="Rectangle: Rounded Corners 335">
              <a:extLst>
                <a:ext uri="{FF2B5EF4-FFF2-40B4-BE49-F238E27FC236}">
                  <a16:creationId xmlns:a16="http://schemas.microsoft.com/office/drawing/2014/main" id="{07EA44DA-43C5-A2C1-6AB4-BA19B2378A11}"/>
                </a:ext>
              </a:extLst>
            </p:cNvPr>
            <p:cNvSpPr>
              <a:spLocks/>
            </p:cNvSpPr>
            <p:nvPr/>
          </p:nvSpPr>
          <p:spPr bwMode="auto">
            <a:xfrm>
              <a:off x="2928193" y="3305096"/>
              <a:ext cx="1487291" cy="746114"/>
            </a:xfrm>
            <a:prstGeom prst="roundRect">
              <a:avLst>
                <a:gd name="adj" fmla="val 3386"/>
              </a:avLst>
            </a:prstGeom>
            <a:solidFill>
              <a:schemeClr val="bg1"/>
            </a:solidFill>
            <a:ln w="12700">
              <a:noFill/>
              <a:headEnd type="none" w="med" len="med"/>
              <a:tailEnd type="none" w="med" len="med"/>
            </a:ln>
            <a:effectLst>
              <a:glow rad="63500">
                <a:schemeClr val="tx1">
                  <a:alpha val="5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86" name="Rectangle 385">
              <a:extLst>
                <a:ext uri="{FF2B5EF4-FFF2-40B4-BE49-F238E27FC236}">
                  <a16:creationId xmlns:a16="http://schemas.microsoft.com/office/drawing/2014/main" id="{33921C0D-AE58-8853-F328-3009AF5B9990}"/>
                </a:ext>
              </a:extLst>
            </p:cNvPr>
            <p:cNvSpPr/>
            <p:nvPr/>
          </p:nvSpPr>
          <p:spPr bwMode="auto">
            <a:xfrm>
              <a:off x="2920219" y="3601207"/>
              <a:ext cx="1495264" cy="15388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000">
                  <a:solidFill>
                    <a:schemeClr val="tx1"/>
                  </a:solidFill>
                  <a:latin typeface="+mj-lt"/>
                  <a:ea typeface="Segoe UI" pitchFamily="34" charset="0"/>
                  <a:cs typeface="Segoe UI" pitchFamily="34" charset="0"/>
                </a:rPr>
                <a:t>Activity</a:t>
              </a:r>
            </a:p>
          </p:txBody>
        </p:sp>
      </p:grpSp>
      <p:grpSp>
        <p:nvGrpSpPr>
          <p:cNvPr id="1079" name="Group 1078">
            <a:extLst>
              <a:ext uri="{FF2B5EF4-FFF2-40B4-BE49-F238E27FC236}">
                <a16:creationId xmlns:a16="http://schemas.microsoft.com/office/drawing/2014/main" id="{B9E153BE-4EB0-CBB6-ADCE-875C9ED5B0BA}"/>
              </a:ext>
              <a:ext uri="{C183D7F6-B498-43B3-948B-1728B52AA6E4}">
                <adec:decorative xmlns:adec="http://schemas.microsoft.com/office/drawing/2017/decorative" val="1"/>
              </a:ext>
            </a:extLst>
          </p:cNvPr>
          <p:cNvGrpSpPr/>
          <p:nvPr/>
        </p:nvGrpSpPr>
        <p:grpSpPr>
          <a:xfrm>
            <a:off x="1155797" y="3537827"/>
            <a:ext cx="1487291" cy="746114"/>
            <a:chOff x="1155797" y="4159210"/>
            <a:chExt cx="1487291" cy="746114"/>
          </a:xfrm>
        </p:grpSpPr>
        <p:sp>
          <p:nvSpPr>
            <p:cNvPr id="339" name="Rectangle: Rounded Corners 338">
              <a:extLst>
                <a:ext uri="{FF2B5EF4-FFF2-40B4-BE49-F238E27FC236}">
                  <a16:creationId xmlns:a16="http://schemas.microsoft.com/office/drawing/2014/main" id="{A5B51459-CB1E-5527-0E66-BCED05961DEB}"/>
                </a:ext>
              </a:extLst>
            </p:cNvPr>
            <p:cNvSpPr>
              <a:spLocks/>
            </p:cNvSpPr>
            <p:nvPr/>
          </p:nvSpPr>
          <p:spPr bwMode="auto">
            <a:xfrm>
              <a:off x="1155797" y="4159210"/>
              <a:ext cx="1487291" cy="746114"/>
            </a:xfrm>
            <a:prstGeom prst="roundRect">
              <a:avLst>
                <a:gd name="adj" fmla="val 3386"/>
              </a:avLst>
            </a:prstGeom>
            <a:solidFill>
              <a:schemeClr val="bg1"/>
            </a:solidFill>
            <a:ln w="12700">
              <a:noFill/>
              <a:headEnd type="none" w="med" len="med"/>
              <a:tailEnd type="none" w="med" len="med"/>
            </a:ln>
            <a:effectLst>
              <a:glow rad="63500">
                <a:schemeClr val="tx1">
                  <a:alpha val="5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89" name="Rectangle 388">
              <a:extLst>
                <a:ext uri="{FF2B5EF4-FFF2-40B4-BE49-F238E27FC236}">
                  <a16:creationId xmlns:a16="http://schemas.microsoft.com/office/drawing/2014/main" id="{2DB3CE0C-C257-7D02-34D7-72BB36CB6DA1}"/>
                </a:ext>
              </a:extLst>
            </p:cNvPr>
            <p:cNvSpPr/>
            <p:nvPr/>
          </p:nvSpPr>
          <p:spPr bwMode="auto">
            <a:xfrm>
              <a:off x="1155797" y="4455323"/>
              <a:ext cx="1487291" cy="15388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000">
                  <a:solidFill>
                    <a:schemeClr val="tx1"/>
                  </a:solidFill>
                  <a:latin typeface="+mj-lt"/>
                  <a:ea typeface="Segoe UI" pitchFamily="34" charset="0"/>
                  <a:cs typeface="Segoe UI" pitchFamily="34" charset="0"/>
                </a:rPr>
                <a:t>Walkie Talkie</a:t>
              </a:r>
            </a:p>
          </p:txBody>
        </p:sp>
      </p:grpSp>
      <p:grpSp>
        <p:nvGrpSpPr>
          <p:cNvPr id="1086" name="Group 1085">
            <a:extLst>
              <a:ext uri="{FF2B5EF4-FFF2-40B4-BE49-F238E27FC236}">
                <a16:creationId xmlns:a16="http://schemas.microsoft.com/office/drawing/2014/main" id="{534B8A74-34A4-FD95-1942-AA774A1CDBCA}"/>
              </a:ext>
              <a:ext uri="{C183D7F6-B498-43B3-948B-1728B52AA6E4}">
                <adec:decorative xmlns:adec="http://schemas.microsoft.com/office/drawing/2017/decorative" val="1"/>
              </a:ext>
            </a:extLst>
          </p:cNvPr>
          <p:cNvGrpSpPr/>
          <p:nvPr/>
        </p:nvGrpSpPr>
        <p:grpSpPr>
          <a:xfrm>
            <a:off x="2928018" y="3537827"/>
            <a:ext cx="1487466" cy="746114"/>
            <a:chOff x="2928018" y="4159210"/>
            <a:chExt cx="1487466" cy="746114"/>
          </a:xfrm>
        </p:grpSpPr>
        <p:sp>
          <p:nvSpPr>
            <p:cNvPr id="340" name="Rectangle: Rounded Corners 339">
              <a:extLst>
                <a:ext uri="{FF2B5EF4-FFF2-40B4-BE49-F238E27FC236}">
                  <a16:creationId xmlns:a16="http://schemas.microsoft.com/office/drawing/2014/main" id="{DFB08699-AFEA-9A0A-3BF1-4307D3FB708F}"/>
                </a:ext>
              </a:extLst>
            </p:cNvPr>
            <p:cNvSpPr>
              <a:spLocks/>
            </p:cNvSpPr>
            <p:nvPr/>
          </p:nvSpPr>
          <p:spPr bwMode="auto">
            <a:xfrm>
              <a:off x="2928193" y="4159210"/>
              <a:ext cx="1487291" cy="746114"/>
            </a:xfrm>
            <a:prstGeom prst="roundRect">
              <a:avLst>
                <a:gd name="adj" fmla="val 3386"/>
              </a:avLst>
            </a:prstGeom>
            <a:solidFill>
              <a:schemeClr val="bg1"/>
            </a:solidFill>
            <a:ln w="12700">
              <a:noFill/>
              <a:headEnd type="none" w="med" len="med"/>
              <a:tailEnd type="none" w="med" len="med"/>
            </a:ln>
            <a:effectLst>
              <a:glow rad="63500">
                <a:schemeClr val="tx1">
                  <a:alpha val="5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90" name="Rectangle 389">
              <a:extLst>
                <a:ext uri="{FF2B5EF4-FFF2-40B4-BE49-F238E27FC236}">
                  <a16:creationId xmlns:a16="http://schemas.microsoft.com/office/drawing/2014/main" id="{A060F824-D8B3-2D01-5390-3C7AC5087851}"/>
                </a:ext>
              </a:extLst>
            </p:cNvPr>
            <p:cNvSpPr/>
            <p:nvPr/>
          </p:nvSpPr>
          <p:spPr bwMode="auto">
            <a:xfrm>
              <a:off x="2928018" y="4455323"/>
              <a:ext cx="1487465" cy="15388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000">
                  <a:solidFill>
                    <a:schemeClr val="tx1"/>
                  </a:solidFill>
                  <a:latin typeface="+mj-lt"/>
                  <a:ea typeface="Segoe UI" pitchFamily="34" charset="0"/>
                  <a:cs typeface="Segoe UI" pitchFamily="34" charset="0"/>
                </a:rPr>
                <a:t>Tasks</a:t>
              </a:r>
            </a:p>
          </p:txBody>
        </p:sp>
      </p:grpSp>
      <p:grpSp>
        <p:nvGrpSpPr>
          <p:cNvPr id="1088" name="Group 1087">
            <a:extLst>
              <a:ext uri="{FF2B5EF4-FFF2-40B4-BE49-F238E27FC236}">
                <a16:creationId xmlns:a16="http://schemas.microsoft.com/office/drawing/2014/main" id="{027FA875-B38B-A5EF-632C-9500997C619E}"/>
              </a:ext>
              <a:ext uri="{C183D7F6-B498-43B3-948B-1728B52AA6E4}">
                <adec:decorative xmlns:adec="http://schemas.microsoft.com/office/drawing/2017/decorative" val="1"/>
              </a:ext>
            </a:extLst>
          </p:cNvPr>
          <p:cNvGrpSpPr/>
          <p:nvPr/>
        </p:nvGrpSpPr>
        <p:grpSpPr>
          <a:xfrm>
            <a:off x="4691880" y="3537827"/>
            <a:ext cx="1496000" cy="746114"/>
            <a:chOff x="4691880" y="4159210"/>
            <a:chExt cx="1496000" cy="746114"/>
          </a:xfrm>
        </p:grpSpPr>
        <p:sp>
          <p:nvSpPr>
            <p:cNvPr id="341" name="Rectangle: Rounded Corners 340">
              <a:extLst>
                <a:ext uri="{FF2B5EF4-FFF2-40B4-BE49-F238E27FC236}">
                  <a16:creationId xmlns:a16="http://schemas.microsoft.com/office/drawing/2014/main" id="{936687F6-57CC-9862-4494-106DDBF53D2A}"/>
                </a:ext>
              </a:extLst>
            </p:cNvPr>
            <p:cNvSpPr>
              <a:spLocks/>
            </p:cNvSpPr>
            <p:nvPr/>
          </p:nvSpPr>
          <p:spPr bwMode="auto">
            <a:xfrm>
              <a:off x="4700589" y="4159210"/>
              <a:ext cx="1487291" cy="746114"/>
            </a:xfrm>
            <a:prstGeom prst="roundRect">
              <a:avLst>
                <a:gd name="adj" fmla="val 3386"/>
              </a:avLst>
            </a:prstGeom>
            <a:solidFill>
              <a:schemeClr val="bg1"/>
            </a:solidFill>
            <a:ln w="12700">
              <a:noFill/>
              <a:headEnd type="none" w="med" len="med"/>
              <a:tailEnd type="none" w="med" len="med"/>
            </a:ln>
            <a:effectLst>
              <a:glow rad="63500">
                <a:schemeClr val="tx1">
                  <a:alpha val="5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91" name="Rectangle 390">
              <a:extLst>
                <a:ext uri="{FF2B5EF4-FFF2-40B4-BE49-F238E27FC236}">
                  <a16:creationId xmlns:a16="http://schemas.microsoft.com/office/drawing/2014/main" id="{EFBEAAB4-7F38-DB28-0BA7-CE48B241C4E4}"/>
                </a:ext>
              </a:extLst>
            </p:cNvPr>
            <p:cNvSpPr/>
            <p:nvPr/>
          </p:nvSpPr>
          <p:spPr bwMode="auto">
            <a:xfrm>
              <a:off x="4691880" y="4455323"/>
              <a:ext cx="1495998" cy="15388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000">
                  <a:solidFill>
                    <a:schemeClr val="tx1"/>
                  </a:solidFill>
                  <a:latin typeface="+mj-lt"/>
                  <a:ea typeface="Segoe UI" pitchFamily="34" charset="0"/>
                  <a:cs typeface="Segoe UI" pitchFamily="34" charset="0"/>
                </a:rPr>
                <a:t>Shifts</a:t>
              </a:r>
            </a:p>
          </p:txBody>
        </p:sp>
      </p:grpSp>
      <p:grpSp>
        <p:nvGrpSpPr>
          <p:cNvPr id="1084" name="Group 1083">
            <a:extLst>
              <a:ext uri="{FF2B5EF4-FFF2-40B4-BE49-F238E27FC236}">
                <a16:creationId xmlns:a16="http://schemas.microsoft.com/office/drawing/2014/main" id="{559B047F-6E95-48CF-A84F-C2A415B611A2}"/>
              </a:ext>
              <a:ext uri="{C183D7F6-B498-43B3-948B-1728B52AA6E4}">
                <adec:decorative xmlns:adec="http://schemas.microsoft.com/office/drawing/2017/decorative" val="1"/>
              </a:ext>
            </a:extLst>
          </p:cNvPr>
          <p:cNvGrpSpPr/>
          <p:nvPr/>
        </p:nvGrpSpPr>
        <p:grpSpPr>
          <a:xfrm>
            <a:off x="6472982" y="3537827"/>
            <a:ext cx="1487294" cy="746114"/>
            <a:chOff x="6472982" y="4159210"/>
            <a:chExt cx="1487294" cy="746114"/>
          </a:xfrm>
        </p:grpSpPr>
        <p:sp>
          <p:nvSpPr>
            <p:cNvPr id="342" name="Rectangle: Rounded Corners 341">
              <a:extLst>
                <a:ext uri="{FF2B5EF4-FFF2-40B4-BE49-F238E27FC236}">
                  <a16:creationId xmlns:a16="http://schemas.microsoft.com/office/drawing/2014/main" id="{578229C2-32AA-462D-EF02-078626E76200}"/>
                </a:ext>
              </a:extLst>
            </p:cNvPr>
            <p:cNvSpPr>
              <a:spLocks/>
            </p:cNvSpPr>
            <p:nvPr/>
          </p:nvSpPr>
          <p:spPr bwMode="auto">
            <a:xfrm>
              <a:off x="6472985" y="4159210"/>
              <a:ext cx="1487291" cy="746114"/>
            </a:xfrm>
            <a:prstGeom prst="roundRect">
              <a:avLst>
                <a:gd name="adj" fmla="val 3386"/>
              </a:avLst>
            </a:prstGeom>
            <a:solidFill>
              <a:schemeClr val="bg1"/>
            </a:solidFill>
            <a:ln w="12700">
              <a:noFill/>
              <a:headEnd type="none" w="med" len="med"/>
              <a:tailEnd type="none" w="med" len="med"/>
            </a:ln>
            <a:effectLst>
              <a:glow rad="63500">
                <a:schemeClr val="tx1">
                  <a:alpha val="5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92" name="Rectangle 391">
              <a:extLst>
                <a:ext uri="{FF2B5EF4-FFF2-40B4-BE49-F238E27FC236}">
                  <a16:creationId xmlns:a16="http://schemas.microsoft.com/office/drawing/2014/main" id="{420BA266-5AC0-93C4-0058-46EC316AA6F2}"/>
                </a:ext>
              </a:extLst>
            </p:cNvPr>
            <p:cNvSpPr/>
            <p:nvPr/>
          </p:nvSpPr>
          <p:spPr bwMode="auto">
            <a:xfrm>
              <a:off x="6472982" y="4455323"/>
              <a:ext cx="1487291" cy="15388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000">
                  <a:solidFill>
                    <a:schemeClr val="tx1"/>
                  </a:solidFill>
                  <a:latin typeface="+mj-lt"/>
                  <a:ea typeface="Segoe UI" pitchFamily="34" charset="0"/>
                  <a:cs typeface="Segoe UI" pitchFamily="34" charset="0"/>
                </a:rPr>
                <a:t>Approval</a:t>
              </a:r>
            </a:p>
          </p:txBody>
        </p:sp>
      </p:grpSp>
      <p:grpSp>
        <p:nvGrpSpPr>
          <p:cNvPr id="350" name="Group 349">
            <a:extLst>
              <a:ext uri="{FF2B5EF4-FFF2-40B4-BE49-F238E27FC236}">
                <a16:creationId xmlns:a16="http://schemas.microsoft.com/office/drawing/2014/main" id="{2F2AF43E-DF67-2D9B-63AF-FF401EB01C9C}"/>
              </a:ext>
              <a:ext uri="{C183D7F6-B498-43B3-948B-1728B52AA6E4}">
                <adec:decorative xmlns:adec="http://schemas.microsoft.com/office/drawing/2017/decorative" val="1"/>
              </a:ext>
            </a:extLst>
          </p:cNvPr>
          <p:cNvGrpSpPr/>
          <p:nvPr/>
        </p:nvGrpSpPr>
        <p:grpSpPr>
          <a:xfrm>
            <a:off x="4165828" y="3181628"/>
            <a:ext cx="230609" cy="231532"/>
            <a:chOff x="4628750" y="4306066"/>
            <a:chExt cx="230609" cy="231532"/>
          </a:xfrm>
        </p:grpSpPr>
        <p:grpSp>
          <p:nvGrpSpPr>
            <p:cNvPr id="351" name="Group 350">
              <a:extLst>
                <a:ext uri="{FF2B5EF4-FFF2-40B4-BE49-F238E27FC236}">
                  <a16:creationId xmlns:a16="http://schemas.microsoft.com/office/drawing/2014/main" id="{5BC8762E-31D5-1F8C-4ABB-D9F76814E251}"/>
                </a:ext>
              </a:extLst>
            </p:cNvPr>
            <p:cNvGrpSpPr/>
            <p:nvPr/>
          </p:nvGrpSpPr>
          <p:grpSpPr>
            <a:xfrm>
              <a:off x="4628750" y="4306066"/>
              <a:ext cx="230609" cy="231532"/>
              <a:chOff x="1981803" y="5148625"/>
              <a:chExt cx="230609" cy="231532"/>
            </a:xfrm>
          </p:grpSpPr>
          <p:pic>
            <p:nvPicPr>
              <p:cNvPr id="353" name="Picture 352">
                <a:extLst>
                  <a:ext uri="{FF2B5EF4-FFF2-40B4-BE49-F238E27FC236}">
                    <a16:creationId xmlns:a16="http://schemas.microsoft.com/office/drawing/2014/main" id="{D927E275-FBFE-98DC-255B-14A1A0116285}"/>
                  </a:ext>
                </a:extLst>
              </p:cNvPr>
              <p:cNvPicPr>
                <a:picLocks noChangeAspect="1"/>
              </p:cNvPicPr>
              <p:nvPr/>
            </p:nvPicPr>
            <p:blipFill>
              <a:blip r:embed="rId1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981803" y="5148625"/>
                <a:ext cx="230609" cy="231532"/>
              </a:xfrm>
              <a:prstGeom prst="rect">
                <a:avLst/>
              </a:prstGeom>
              <a:effectLst>
                <a:outerShdw blurRad="266700" sx="102000" sy="102000" algn="ctr" rotWithShape="0">
                  <a:schemeClr val="accent1">
                    <a:alpha val="96000"/>
                  </a:schemeClr>
                </a:outerShdw>
              </a:effectLst>
            </p:spPr>
          </p:pic>
          <p:pic>
            <p:nvPicPr>
              <p:cNvPr id="354" name="Picture 353">
                <a:extLst>
                  <a:ext uri="{FF2B5EF4-FFF2-40B4-BE49-F238E27FC236}">
                    <a16:creationId xmlns:a16="http://schemas.microsoft.com/office/drawing/2014/main" id="{FBC9D2EA-4ED0-03A9-4A1D-B333A6DCD557}"/>
                  </a:ext>
                </a:extLst>
              </p:cNvPr>
              <p:cNvPicPr>
                <a:picLocks noChangeAspect="1"/>
              </p:cNvPicPr>
              <p:nvPr/>
            </p:nvPicPr>
            <p:blipFill>
              <a:blip r:embed="rId14">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352" name="Oval 351">
              <a:hlinkClick r:id="rId16"/>
              <a:extLst>
                <a:ext uri="{FF2B5EF4-FFF2-40B4-BE49-F238E27FC236}">
                  <a16:creationId xmlns:a16="http://schemas.microsoft.com/office/drawing/2014/main" id="{2EE75EFC-86FE-B218-26AD-4D10D11576A9}"/>
                </a:ext>
              </a:extLst>
            </p:cNvPr>
            <p:cNvSpPr>
              <a:spLocks/>
            </p:cNvSpPr>
            <p:nvPr/>
          </p:nvSpPr>
          <p:spPr bwMode="auto">
            <a:xfrm>
              <a:off x="4628750" y="4306066"/>
              <a:ext cx="230609" cy="231532"/>
            </a:xfrm>
            <a:prstGeom prst="ellipse">
              <a:avLst/>
            </a:prstGeom>
            <a:solidFill>
              <a:schemeClr val="accent5">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355" name="Group 354">
            <a:extLst>
              <a:ext uri="{FF2B5EF4-FFF2-40B4-BE49-F238E27FC236}">
                <a16:creationId xmlns:a16="http://schemas.microsoft.com/office/drawing/2014/main" id="{1176E0E8-2E40-3A78-883B-C483863D68C7}"/>
              </a:ext>
              <a:ext uri="{C183D7F6-B498-43B3-948B-1728B52AA6E4}">
                <adec:decorative xmlns:adec="http://schemas.microsoft.com/office/drawing/2017/decorative" val="1"/>
              </a:ext>
            </a:extLst>
          </p:cNvPr>
          <p:cNvGrpSpPr/>
          <p:nvPr/>
        </p:nvGrpSpPr>
        <p:grpSpPr>
          <a:xfrm>
            <a:off x="5938224" y="3181628"/>
            <a:ext cx="230609" cy="231532"/>
            <a:chOff x="4628750" y="4306066"/>
            <a:chExt cx="230609" cy="231532"/>
          </a:xfrm>
        </p:grpSpPr>
        <p:grpSp>
          <p:nvGrpSpPr>
            <p:cNvPr id="356" name="Group 355">
              <a:extLst>
                <a:ext uri="{FF2B5EF4-FFF2-40B4-BE49-F238E27FC236}">
                  <a16:creationId xmlns:a16="http://schemas.microsoft.com/office/drawing/2014/main" id="{7FC28507-4629-7795-71C9-6DA6C22E916C}"/>
                </a:ext>
              </a:extLst>
            </p:cNvPr>
            <p:cNvGrpSpPr/>
            <p:nvPr/>
          </p:nvGrpSpPr>
          <p:grpSpPr>
            <a:xfrm>
              <a:off x="4628750" y="4306066"/>
              <a:ext cx="230609" cy="231532"/>
              <a:chOff x="1981803" y="5148625"/>
              <a:chExt cx="230609" cy="231532"/>
            </a:xfrm>
          </p:grpSpPr>
          <p:pic>
            <p:nvPicPr>
              <p:cNvPr id="358" name="Picture 357">
                <a:extLst>
                  <a:ext uri="{FF2B5EF4-FFF2-40B4-BE49-F238E27FC236}">
                    <a16:creationId xmlns:a16="http://schemas.microsoft.com/office/drawing/2014/main" id="{2116159B-EED5-1112-D63C-ED46CD598832}"/>
                  </a:ext>
                </a:extLst>
              </p:cNvPr>
              <p:cNvPicPr>
                <a:picLocks noChangeAspect="1"/>
              </p:cNvPicPr>
              <p:nvPr/>
            </p:nvPicPr>
            <p:blipFill>
              <a:blip r:embed="rId1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981803" y="5148625"/>
                <a:ext cx="230609" cy="231532"/>
              </a:xfrm>
              <a:prstGeom prst="rect">
                <a:avLst/>
              </a:prstGeom>
              <a:effectLst>
                <a:outerShdw blurRad="266700" sx="102000" sy="102000" algn="ctr" rotWithShape="0">
                  <a:schemeClr val="accent1">
                    <a:alpha val="96000"/>
                  </a:schemeClr>
                </a:outerShdw>
              </a:effectLst>
            </p:spPr>
          </p:pic>
          <p:pic>
            <p:nvPicPr>
              <p:cNvPr id="359" name="Picture 358">
                <a:extLst>
                  <a:ext uri="{FF2B5EF4-FFF2-40B4-BE49-F238E27FC236}">
                    <a16:creationId xmlns:a16="http://schemas.microsoft.com/office/drawing/2014/main" id="{18E663E5-CC01-642B-D3D3-33F2EC3B3161}"/>
                  </a:ext>
                </a:extLst>
              </p:cNvPr>
              <p:cNvPicPr>
                <a:picLocks noChangeAspect="1"/>
              </p:cNvPicPr>
              <p:nvPr/>
            </p:nvPicPr>
            <p:blipFill>
              <a:blip r:embed="rId14">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357" name="Oval 356">
              <a:hlinkClick r:id="rId17"/>
              <a:extLst>
                <a:ext uri="{FF2B5EF4-FFF2-40B4-BE49-F238E27FC236}">
                  <a16:creationId xmlns:a16="http://schemas.microsoft.com/office/drawing/2014/main" id="{E287301B-7E31-64B0-4F4D-DFE9F9C71FC6}"/>
                </a:ext>
              </a:extLst>
            </p:cNvPr>
            <p:cNvSpPr>
              <a:spLocks/>
            </p:cNvSpPr>
            <p:nvPr/>
          </p:nvSpPr>
          <p:spPr bwMode="auto">
            <a:xfrm>
              <a:off x="4628750" y="4306066"/>
              <a:ext cx="230609" cy="231532"/>
            </a:xfrm>
            <a:prstGeom prst="ellipse">
              <a:avLst/>
            </a:prstGeom>
            <a:solidFill>
              <a:schemeClr val="accent5">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360" name="Group 359">
            <a:extLst>
              <a:ext uri="{FF2B5EF4-FFF2-40B4-BE49-F238E27FC236}">
                <a16:creationId xmlns:a16="http://schemas.microsoft.com/office/drawing/2014/main" id="{E541F333-C382-4289-4A27-9621DF995D52}"/>
              </a:ext>
              <a:ext uri="{C183D7F6-B498-43B3-948B-1728B52AA6E4}">
                <adec:decorative xmlns:adec="http://schemas.microsoft.com/office/drawing/2017/decorative" val="1"/>
              </a:ext>
            </a:extLst>
          </p:cNvPr>
          <p:cNvGrpSpPr/>
          <p:nvPr/>
        </p:nvGrpSpPr>
        <p:grpSpPr>
          <a:xfrm>
            <a:off x="7710620" y="3181628"/>
            <a:ext cx="230609" cy="231532"/>
            <a:chOff x="4628750" y="4306066"/>
            <a:chExt cx="230609" cy="231532"/>
          </a:xfrm>
        </p:grpSpPr>
        <p:grpSp>
          <p:nvGrpSpPr>
            <p:cNvPr id="361" name="Group 360">
              <a:extLst>
                <a:ext uri="{FF2B5EF4-FFF2-40B4-BE49-F238E27FC236}">
                  <a16:creationId xmlns:a16="http://schemas.microsoft.com/office/drawing/2014/main" id="{67968C31-AC2B-98FA-1083-A0DD4031125E}"/>
                </a:ext>
              </a:extLst>
            </p:cNvPr>
            <p:cNvGrpSpPr/>
            <p:nvPr/>
          </p:nvGrpSpPr>
          <p:grpSpPr>
            <a:xfrm>
              <a:off x="4628750" y="4306066"/>
              <a:ext cx="230609" cy="231532"/>
              <a:chOff x="1981803" y="5148625"/>
              <a:chExt cx="230609" cy="231532"/>
            </a:xfrm>
          </p:grpSpPr>
          <p:pic>
            <p:nvPicPr>
              <p:cNvPr id="363" name="Picture 362">
                <a:extLst>
                  <a:ext uri="{FF2B5EF4-FFF2-40B4-BE49-F238E27FC236}">
                    <a16:creationId xmlns:a16="http://schemas.microsoft.com/office/drawing/2014/main" id="{9D743579-65BD-D550-C4A9-14814DB2835B}"/>
                  </a:ext>
                </a:extLst>
              </p:cNvPr>
              <p:cNvPicPr>
                <a:picLocks noChangeAspect="1"/>
              </p:cNvPicPr>
              <p:nvPr/>
            </p:nvPicPr>
            <p:blipFill>
              <a:blip r:embed="rId1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981803" y="5148625"/>
                <a:ext cx="230609" cy="231532"/>
              </a:xfrm>
              <a:prstGeom prst="rect">
                <a:avLst/>
              </a:prstGeom>
              <a:effectLst>
                <a:outerShdw blurRad="266700" sx="102000" sy="102000" algn="ctr" rotWithShape="0">
                  <a:schemeClr val="accent1">
                    <a:alpha val="96000"/>
                  </a:schemeClr>
                </a:outerShdw>
              </a:effectLst>
            </p:spPr>
          </p:pic>
          <p:pic>
            <p:nvPicPr>
              <p:cNvPr id="364" name="Picture 363">
                <a:extLst>
                  <a:ext uri="{FF2B5EF4-FFF2-40B4-BE49-F238E27FC236}">
                    <a16:creationId xmlns:a16="http://schemas.microsoft.com/office/drawing/2014/main" id="{C4C303D8-9BEA-041D-13FC-8A9458E181D1}"/>
                  </a:ext>
                </a:extLst>
              </p:cNvPr>
              <p:cNvPicPr>
                <a:picLocks noChangeAspect="1"/>
              </p:cNvPicPr>
              <p:nvPr/>
            </p:nvPicPr>
            <p:blipFill>
              <a:blip r:embed="rId14">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362" name="Oval 361">
              <a:hlinkClick r:id="rId18"/>
              <a:extLst>
                <a:ext uri="{FF2B5EF4-FFF2-40B4-BE49-F238E27FC236}">
                  <a16:creationId xmlns:a16="http://schemas.microsoft.com/office/drawing/2014/main" id="{A4400641-5F85-BE62-C47C-517D9CC96FB0}"/>
                </a:ext>
              </a:extLst>
            </p:cNvPr>
            <p:cNvSpPr>
              <a:spLocks/>
            </p:cNvSpPr>
            <p:nvPr/>
          </p:nvSpPr>
          <p:spPr bwMode="auto">
            <a:xfrm>
              <a:off x="4628750" y="4306066"/>
              <a:ext cx="230609" cy="231532"/>
            </a:xfrm>
            <a:prstGeom prst="ellipse">
              <a:avLst/>
            </a:prstGeom>
            <a:solidFill>
              <a:schemeClr val="accent5">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365" name="Group 364">
            <a:extLst>
              <a:ext uri="{FF2B5EF4-FFF2-40B4-BE49-F238E27FC236}">
                <a16:creationId xmlns:a16="http://schemas.microsoft.com/office/drawing/2014/main" id="{441C169E-C72B-6C6E-9B77-36413F8923BC}"/>
              </a:ext>
              <a:ext uri="{C183D7F6-B498-43B3-948B-1728B52AA6E4}">
                <adec:decorative xmlns:adec="http://schemas.microsoft.com/office/drawing/2017/decorative" val="1"/>
              </a:ext>
            </a:extLst>
          </p:cNvPr>
          <p:cNvGrpSpPr/>
          <p:nvPr/>
        </p:nvGrpSpPr>
        <p:grpSpPr>
          <a:xfrm>
            <a:off x="2393432" y="4035742"/>
            <a:ext cx="230609" cy="231532"/>
            <a:chOff x="4628750" y="4306066"/>
            <a:chExt cx="230609" cy="231532"/>
          </a:xfrm>
        </p:grpSpPr>
        <p:grpSp>
          <p:nvGrpSpPr>
            <p:cNvPr id="366" name="Group 365">
              <a:extLst>
                <a:ext uri="{FF2B5EF4-FFF2-40B4-BE49-F238E27FC236}">
                  <a16:creationId xmlns:a16="http://schemas.microsoft.com/office/drawing/2014/main" id="{603063A7-9AEB-066A-06BF-575D07672654}"/>
                </a:ext>
              </a:extLst>
            </p:cNvPr>
            <p:cNvGrpSpPr/>
            <p:nvPr/>
          </p:nvGrpSpPr>
          <p:grpSpPr>
            <a:xfrm>
              <a:off x="4628750" y="4306066"/>
              <a:ext cx="230609" cy="231532"/>
              <a:chOff x="1981803" y="5148625"/>
              <a:chExt cx="230609" cy="231532"/>
            </a:xfrm>
          </p:grpSpPr>
          <p:pic>
            <p:nvPicPr>
              <p:cNvPr id="368" name="Picture 367">
                <a:extLst>
                  <a:ext uri="{FF2B5EF4-FFF2-40B4-BE49-F238E27FC236}">
                    <a16:creationId xmlns:a16="http://schemas.microsoft.com/office/drawing/2014/main" id="{0F924859-C441-4589-515B-E8B75B8A6AC5}"/>
                  </a:ext>
                </a:extLst>
              </p:cNvPr>
              <p:cNvPicPr>
                <a:picLocks noChangeAspect="1"/>
              </p:cNvPicPr>
              <p:nvPr/>
            </p:nvPicPr>
            <p:blipFill>
              <a:blip r:embed="rId1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981803" y="5148625"/>
                <a:ext cx="230609" cy="231532"/>
              </a:xfrm>
              <a:prstGeom prst="rect">
                <a:avLst/>
              </a:prstGeom>
              <a:effectLst>
                <a:outerShdw blurRad="266700" sx="102000" sy="102000" algn="ctr" rotWithShape="0">
                  <a:schemeClr val="accent1">
                    <a:alpha val="96000"/>
                  </a:schemeClr>
                </a:outerShdw>
              </a:effectLst>
            </p:spPr>
          </p:pic>
          <p:pic>
            <p:nvPicPr>
              <p:cNvPr id="369" name="Picture 368">
                <a:extLst>
                  <a:ext uri="{FF2B5EF4-FFF2-40B4-BE49-F238E27FC236}">
                    <a16:creationId xmlns:a16="http://schemas.microsoft.com/office/drawing/2014/main" id="{4D8F656B-9D17-CBAE-3E7D-D12870607B2D}"/>
                  </a:ext>
                </a:extLst>
              </p:cNvPr>
              <p:cNvPicPr>
                <a:picLocks noChangeAspect="1"/>
              </p:cNvPicPr>
              <p:nvPr/>
            </p:nvPicPr>
            <p:blipFill>
              <a:blip r:embed="rId14">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367" name="Oval 366">
              <a:hlinkClick r:id="rId19"/>
              <a:extLst>
                <a:ext uri="{FF2B5EF4-FFF2-40B4-BE49-F238E27FC236}">
                  <a16:creationId xmlns:a16="http://schemas.microsoft.com/office/drawing/2014/main" id="{D8B16308-A431-8A61-9CB2-3652546525B4}"/>
                </a:ext>
              </a:extLst>
            </p:cNvPr>
            <p:cNvSpPr>
              <a:spLocks/>
            </p:cNvSpPr>
            <p:nvPr/>
          </p:nvSpPr>
          <p:spPr bwMode="auto">
            <a:xfrm>
              <a:off x="4628750" y="4306066"/>
              <a:ext cx="230609" cy="231532"/>
            </a:xfrm>
            <a:prstGeom prst="ellipse">
              <a:avLst/>
            </a:prstGeom>
            <a:solidFill>
              <a:schemeClr val="accent5">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375" name="Group 374">
            <a:extLst>
              <a:ext uri="{FF2B5EF4-FFF2-40B4-BE49-F238E27FC236}">
                <a16:creationId xmlns:a16="http://schemas.microsoft.com/office/drawing/2014/main" id="{47633DBB-1287-3B57-14DE-AB9BAF0B37C1}"/>
              </a:ext>
              <a:ext uri="{C183D7F6-B498-43B3-948B-1728B52AA6E4}">
                <adec:decorative xmlns:adec="http://schemas.microsoft.com/office/drawing/2017/decorative" val="1"/>
              </a:ext>
            </a:extLst>
          </p:cNvPr>
          <p:cNvGrpSpPr/>
          <p:nvPr/>
        </p:nvGrpSpPr>
        <p:grpSpPr>
          <a:xfrm>
            <a:off x="5938224" y="4035742"/>
            <a:ext cx="230609" cy="231532"/>
            <a:chOff x="4628750" y="4306066"/>
            <a:chExt cx="230609" cy="231532"/>
          </a:xfrm>
        </p:grpSpPr>
        <p:grpSp>
          <p:nvGrpSpPr>
            <p:cNvPr id="376" name="Group 375">
              <a:extLst>
                <a:ext uri="{FF2B5EF4-FFF2-40B4-BE49-F238E27FC236}">
                  <a16:creationId xmlns:a16="http://schemas.microsoft.com/office/drawing/2014/main" id="{0734567B-EC63-F2C4-F1EE-C0F1A2097355}"/>
                </a:ext>
              </a:extLst>
            </p:cNvPr>
            <p:cNvGrpSpPr/>
            <p:nvPr/>
          </p:nvGrpSpPr>
          <p:grpSpPr>
            <a:xfrm>
              <a:off x="4628750" y="4306066"/>
              <a:ext cx="230609" cy="231532"/>
              <a:chOff x="1981803" y="5148625"/>
              <a:chExt cx="230609" cy="231532"/>
            </a:xfrm>
          </p:grpSpPr>
          <p:pic>
            <p:nvPicPr>
              <p:cNvPr id="378" name="Picture 377">
                <a:extLst>
                  <a:ext uri="{FF2B5EF4-FFF2-40B4-BE49-F238E27FC236}">
                    <a16:creationId xmlns:a16="http://schemas.microsoft.com/office/drawing/2014/main" id="{F3D1D192-9CF8-48B5-8677-95D41CD77E1F}"/>
                  </a:ext>
                </a:extLst>
              </p:cNvPr>
              <p:cNvPicPr>
                <a:picLocks noChangeAspect="1"/>
              </p:cNvPicPr>
              <p:nvPr/>
            </p:nvPicPr>
            <p:blipFill>
              <a:blip r:embed="rId1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981803" y="5148625"/>
                <a:ext cx="230609" cy="231532"/>
              </a:xfrm>
              <a:prstGeom prst="rect">
                <a:avLst/>
              </a:prstGeom>
              <a:effectLst>
                <a:outerShdw blurRad="266700" sx="102000" sy="102000" algn="ctr" rotWithShape="0">
                  <a:schemeClr val="accent1">
                    <a:alpha val="96000"/>
                  </a:schemeClr>
                </a:outerShdw>
              </a:effectLst>
            </p:spPr>
          </p:pic>
          <p:pic>
            <p:nvPicPr>
              <p:cNvPr id="379" name="Picture 378">
                <a:extLst>
                  <a:ext uri="{FF2B5EF4-FFF2-40B4-BE49-F238E27FC236}">
                    <a16:creationId xmlns:a16="http://schemas.microsoft.com/office/drawing/2014/main" id="{E32D8BFF-023F-1A96-2379-434A9DC3B8E1}"/>
                  </a:ext>
                </a:extLst>
              </p:cNvPr>
              <p:cNvPicPr>
                <a:picLocks noChangeAspect="1"/>
              </p:cNvPicPr>
              <p:nvPr/>
            </p:nvPicPr>
            <p:blipFill>
              <a:blip r:embed="rId14">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377" name="Oval 376">
              <a:hlinkClick r:id="rId20"/>
              <a:extLst>
                <a:ext uri="{FF2B5EF4-FFF2-40B4-BE49-F238E27FC236}">
                  <a16:creationId xmlns:a16="http://schemas.microsoft.com/office/drawing/2014/main" id="{B872A9F5-7AF5-E4A8-394C-09EF466B6018}"/>
                </a:ext>
              </a:extLst>
            </p:cNvPr>
            <p:cNvSpPr>
              <a:spLocks/>
            </p:cNvSpPr>
            <p:nvPr/>
          </p:nvSpPr>
          <p:spPr bwMode="auto">
            <a:xfrm>
              <a:off x="4628750" y="4306066"/>
              <a:ext cx="230609" cy="231532"/>
            </a:xfrm>
            <a:prstGeom prst="ellipse">
              <a:avLst/>
            </a:prstGeom>
            <a:solidFill>
              <a:schemeClr val="accent5">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380" name="Group 379">
            <a:extLst>
              <a:ext uri="{FF2B5EF4-FFF2-40B4-BE49-F238E27FC236}">
                <a16:creationId xmlns:a16="http://schemas.microsoft.com/office/drawing/2014/main" id="{60A953E9-63E4-6A72-92F8-AFFFB5EB159A}"/>
              </a:ext>
              <a:ext uri="{C183D7F6-B498-43B3-948B-1728B52AA6E4}">
                <adec:decorative xmlns:adec="http://schemas.microsoft.com/office/drawing/2017/decorative" val="1"/>
              </a:ext>
            </a:extLst>
          </p:cNvPr>
          <p:cNvGrpSpPr/>
          <p:nvPr/>
        </p:nvGrpSpPr>
        <p:grpSpPr>
          <a:xfrm>
            <a:off x="7710620" y="4035742"/>
            <a:ext cx="230609" cy="231532"/>
            <a:chOff x="4628750" y="4306066"/>
            <a:chExt cx="230609" cy="231532"/>
          </a:xfrm>
        </p:grpSpPr>
        <p:grpSp>
          <p:nvGrpSpPr>
            <p:cNvPr id="381" name="Group 380">
              <a:extLst>
                <a:ext uri="{FF2B5EF4-FFF2-40B4-BE49-F238E27FC236}">
                  <a16:creationId xmlns:a16="http://schemas.microsoft.com/office/drawing/2014/main" id="{D8897291-F682-2580-9C6C-6F38DCBA7920}"/>
                </a:ext>
              </a:extLst>
            </p:cNvPr>
            <p:cNvGrpSpPr/>
            <p:nvPr/>
          </p:nvGrpSpPr>
          <p:grpSpPr>
            <a:xfrm>
              <a:off x="4628750" y="4306066"/>
              <a:ext cx="230609" cy="231532"/>
              <a:chOff x="1981803" y="5148625"/>
              <a:chExt cx="230609" cy="231532"/>
            </a:xfrm>
          </p:grpSpPr>
          <p:pic>
            <p:nvPicPr>
              <p:cNvPr id="383" name="Picture 382">
                <a:extLst>
                  <a:ext uri="{FF2B5EF4-FFF2-40B4-BE49-F238E27FC236}">
                    <a16:creationId xmlns:a16="http://schemas.microsoft.com/office/drawing/2014/main" id="{575BF84F-521E-4785-6D74-BDEF951DE1A9}"/>
                  </a:ext>
                </a:extLst>
              </p:cNvPr>
              <p:cNvPicPr>
                <a:picLocks noChangeAspect="1"/>
              </p:cNvPicPr>
              <p:nvPr/>
            </p:nvPicPr>
            <p:blipFill>
              <a:blip r:embed="rId1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981803" y="5148625"/>
                <a:ext cx="230609" cy="231532"/>
              </a:xfrm>
              <a:prstGeom prst="rect">
                <a:avLst/>
              </a:prstGeom>
              <a:effectLst>
                <a:outerShdw blurRad="266700" sx="102000" sy="102000" algn="ctr" rotWithShape="0">
                  <a:schemeClr val="accent1">
                    <a:alpha val="96000"/>
                  </a:schemeClr>
                </a:outerShdw>
              </a:effectLst>
            </p:spPr>
          </p:pic>
          <p:pic>
            <p:nvPicPr>
              <p:cNvPr id="384" name="Picture 383">
                <a:extLst>
                  <a:ext uri="{FF2B5EF4-FFF2-40B4-BE49-F238E27FC236}">
                    <a16:creationId xmlns:a16="http://schemas.microsoft.com/office/drawing/2014/main" id="{ADF33325-5BF8-3135-DA9F-142C0CB9C811}"/>
                  </a:ext>
                </a:extLst>
              </p:cNvPr>
              <p:cNvPicPr>
                <a:picLocks noChangeAspect="1"/>
              </p:cNvPicPr>
              <p:nvPr/>
            </p:nvPicPr>
            <p:blipFill>
              <a:blip r:embed="rId14">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382" name="Oval 381">
              <a:hlinkClick r:id="rId21"/>
              <a:extLst>
                <a:ext uri="{FF2B5EF4-FFF2-40B4-BE49-F238E27FC236}">
                  <a16:creationId xmlns:a16="http://schemas.microsoft.com/office/drawing/2014/main" id="{E5463651-0CA2-398A-DE54-BD70030C8BFF}"/>
                </a:ext>
              </a:extLst>
            </p:cNvPr>
            <p:cNvSpPr>
              <a:spLocks/>
            </p:cNvSpPr>
            <p:nvPr/>
          </p:nvSpPr>
          <p:spPr bwMode="auto">
            <a:xfrm>
              <a:off x="4628750" y="4306066"/>
              <a:ext cx="230609" cy="231532"/>
            </a:xfrm>
            <a:prstGeom prst="ellipse">
              <a:avLst/>
            </a:prstGeom>
            <a:solidFill>
              <a:schemeClr val="accent5">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1062" name="Oval 1061">
            <a:extLst>
              <a:ext uri="{FF2B5EF4-FFF2-40B4-BE49-F238E27FC236}">
                <a16:creationId xmlns:a16="http://schemas.microsoft.com/office/drawing/2014/main" id="{EC808B4F-8D39-1FE1-0756-319A267E7D5C}"/>
              </a:ext>
              <a:ext uri="{C183D7F6-B498-43B3-948B-1728B52AA6E4}">
                <adec:decorative xmlns:adec="http://schemas.microsoft.com/office/drawing/2017/decorative" val="1"/>
              </a:ext>
            </a:extLst>
          </p:cNvPr>
          <p:cNvSpPr>
            <a:spLocks/>
          </p:cNvSpPr>
          <p:nvPr/>
        </p:nvSpPr>
        <p:spPr bwMode="auto">
          <a:xfrm>
            <a:off x="8681797" y="3554396"/>
            <a:ext cx="2960976" cy="45720"/>
          </a:xfrm>
          <a:prstGeom prst="ellipse">
            <a:avLst/>
          </a:prstGeom>
          <a:gradFill flip="none" rotWithShape="1">
            <a:gsLst>
              <a:gs pos="50000">
                <a:schemeClr val="tx1">
                  <a:alpha val="20000"/>
                </a:schemeClr>
              </a:gs>
              <a:gs pos="50000">
                <a:schemeClr val="bg1"/>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063" name="Oval 1062">
            <a:extLst>
              <a:ext uri="{FF2B5EF4-FFF2-40B4-BE49-F238E27FC236}">
                <a16:creationId xmlns:a16="http://schemas.microsoft.com/office/drawing/2014/main" id="{4633AC31-E741-E9C9-AD46-3837782C3D48}"/>
              </a:ext>
              <a:ext uri="{C183D7F6-B498-43B3-948B-1728B52AA6E4}">
                <adec:decorative xmlns:adec="http://schemas.microsoft.com/office/drawing/2017/decorative" val="1"/>
              </a:ext>
            </a:extLst>
          </p:cNvPr>
          <p:cNvSpPr>
            <a:spLocks/>
          </p:cNvSpPr>
          <p:nvPr/>
        </p:nvSpPr>
        <p:spPr bwMode="auto">
          <a:xfrm>
            <a:off x="8681797" y="4283756"/>
            <a:ext cx="2960976" cy="45720"/>
          </a:xfrm>
          <a:prstGeom prst="ellipse">
            <a:avLst/>
          </a:prstGeom>
          <a:gradFill flip="none" rotWithShape="1">
            <a:gsLst>
              <a:gs pos="50000">
                <a:schemeClr val="tx1">
                  <a:alpha val="20000"/>
                </a:schemeClr>
              </a:gs>
              <a:gs pos="50000">
                <a:schemeClr val="bg1"/>
              </a:gs>
            </a:gsLst>
            <a:lin ang="54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066" name="Rectangle 1065">
            <a:extLst>
              <a:ext uri="{FF2B5EF4-FFF2-40B4-BE49-F238E27FC236}">
                <a16:creationId xmlns:a16="http://schemas.microsoft.com/office/drawing/2014/main" id="{A6FF729D-C288-9AC0-306C-39572387409B}"/>
              </a:ext>
              <a:ext uri="{C183D7F6-B498-43B3-948B-1728B52AA6E4}">
                <adec:decorative xmlns:adec="http://schemas.microsoft.com/office/drawing/2017/decorative" val="1"/>
              </a:ext>
            </a:extLst>
          </p:cNvPr>
          <p:cNvSpPr/>
          <p:nvPr/>
        </p:nvSpPr>
        <p:spPr bwMode="auto">
          <a:xfrm>
            <a:off x="8587584" y="3135632"/>
            <a:ext cx="3147215" cy="15388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000">
                <a:solidFill>
                  <a:schemeClr val="tx1"/>
                </a:solidFill>
                <a:latin typeface="+mj-lt"/>
                <a:ea typeface="Segoe UI" pitchFamily="34" charset="0"/>
                <a:cs typeface="Segoe UI" pitchFamily="34" charset="0"/>
              </a:rPr>
              <a:t>Local file saving</a:t>
            </a:r>
          </a:p>
        </p:txBody>
      </p:sp>
      <p:sp>
        <p:nvSpPr>
          <p:cNvPr id="1067" name="Rectangle 1066">
            <a:extLst>
              <a:ext uri="{FF2B5EF4-FFF2-40B4-BE49-F238E27FC236}">
                <a16:creationId xmlns:a16="http://schemas.microsoft.com/office/drawing/2014/main" id="{0E731A06-F53A-2F17-72DF-1C7FCBBAD363}"/>
              </a:ext>
              <a:ext uri="{C183D7F6-B498-43B3-948B-1728B52AA6E4}">
                <adec:decorative xmlns:adec="http://schemas.microsoft.com/office/drawing/2017/decorative" val="1"/>
              </a:ext>
            </a:extLst>
          </p:cNvPr>
          <p:cNvSpPr/>
          <p:nvPr/>
        </p:nvSpPr>
        <p:spPr bwMode="auto">
          <a:xfrm>
            <a:off x="8587584" y="3864992"/>
            <a:ext cx="3147215" cy="15388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000">
                <a:solidFill>
                  <a:schemeClr val="tx1"/>
                </a:solidFill>
                <a:latin typeface="+mj-lt"/>
                <a:ea typeface="Segoe UI" pitchFamily="34" charset="0"/>
                <a:cs typeface="Segoe UI" pitchFamily="34" charset="0"/>
              </a:rPr>
              <a:t>Copy/pasting out of Microsoft 365 apps</a:t>
            </a:r>
          </a:p>
        </p:txBody>
      </p:sp>
      <p:sp>
        <p:nvSpPr>
          <p:cNvPr id="1068" name="Rectangle 1067">
            <a:extLst>
              <a:ext uri="{FF2B5EF4-FFF2-40B4-BE49-F238E27FC236}">
                <a16:creationId xmlns:a16="http://schemas.microsoft.com/office/drawing/2014/main" id="{FF84A5D2-35D7-E7F5-F070-6CB335BAA7FC}"/>
              </a:ext>
              <a:ext uri="{C183D7F6-B498-43B3-948B-1728B52AA6E4}">
                <adec:decorative xmlns:adec="http://schemas.microsoft.com/office/drawing/2017/decorative" val="1"/>
              </a:ext>
            </a:extLst>
          </p:cNvPr>
          <p:cNvSpPr/>
          <p:nvPr/>
        </p:nvSpPr>
        <p:spPr bwMode="auto">
          <a:xfrm>
            <a:off x="8587584" y="4517407"/>
            <a:ext cx="3147215" cy="30777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000">
                <a:solidFill>
                  <a:schemeClr val="tx1"/>
                </a:solidFill>
                <a:latin typeface="+mj-lt"/>
                <a:ea typeface="Segoe UI" pitchFamily="34" charset="0"/>
                <a:cs typeface="Segoe UI" pitchFamily="34" charset="0"/>
              </a:rPr>
              <a:t>Accessing personal information (e.g. Payslip) </a:t>
            </a:r>
            <a:br>
              <a:rPr lang="en-GB" sz="1000">
                <a:solidFill>
                  <a:schemeClr val="tx1"/>
                </a:solidFill>
                <a:latin typeface="+mj-lt"/>
                <a:ea typeface="Segoe UI" pitchFamily="34" charset="0"/>
                <a:cs typeface="Segoe UI" pitchFamily="34" charset="0"/>
              </a:rPr>
            </a:br>
            <a:r>
              <a:rPr lang="en-GB" sz="1000">
                <a:solidFill>
                  <a:schemeClr val="tx1"/>
                </a:solidFill>
                <a:latin typeface="+mj-lt"/>
                <a:ea typeface="Segoe UI" pitchFamily="34" charset="0"/>
                <a:cs typeface="Segoe UI" pitchFamily="34" charset="0"/>
              </a:rPr>
              <a:t>on non-corporate networks</a:t>
            </a:r>
          </a:p>
        </p:txBody>
      </p:sp>
      <p:grpSp>
        <p:nvGrpSpPr>
          <p:cNvPr id="31" name="Group 30">
            <a:extLst>
              <a:ext uri="{FF2B5EF4-FFF2-40B4-BE49-F238E27FC236}">
                <a16:creationId xmlns:a16="http://schemas.microsoft.com/office/drawing/2014/main" id="{F8135F79-732B-F8FC-72E6-CE91323343DC}"/>
              </a:ext>
              <a:ext uri="{C183D7F6-B498-43B3-948B-1728B52AA6E4}">
                <adec:decorative xmlns:adec="http://schemas.microsoft.com/office/drawing/2017/decorative" val="1"/>
              </a:ext>
            </a:extLst>
          </p:cNvPr>
          <p:cNvGrpSpPr/>
          <p:nvPr/>
        </p:nvGrpSpPr>
        <p:grpSpPr>
          <a:xfrm>
            <a:off x="4910535" y="5949842"/>
            <a:ext cx="1518515" cy="459492"/>
            <a:chOff x="7812883" y="3938485"/>
            <a:chExt cx="1518515" cy="459492"/>
          </a:xfrm>
        </p:grpSpPr>
        <p:grpSp>
          <p:nvGrpSpPr>
            <p:cNvPr id="32" name="Group 31">
              <a:extLst>
                <a:ext uri="{FF2B5EF4-FFF2-40B4-BE49-F238E27FC236}">
                  <a16:creationId xmlns:a16="http://schemas.microsoft.com/office/drawing/2014/main" id="{439FE382-9E75-2B36-1BF2-5C627C379251}"/>
                </a:ext>
              </a:extLst>
            </p:cNvPr>
            <p:cNvGrpSpPr/>
            <p:nvPr/>
          </p:nvGrpSpPr>
          <p:grpSpPr>
            <a:xfrm>
              <a:off x="7812883" y="3938485"/>
              <a:ext cx="1518515" cy="459492"/>
              <a:chOff x="6683673" y="5010390"/>
              <a:chExt cx="1518515" cy="459492"/>
            </a:xfrm>
          </p:grpSpPr>
          <p:sp>
            <p:nvSpPr>
              <p:cNvPr id="38" name="!!BOX5">
                <a:extLst>
                  <a:ext uri="{FF2B5EF4-FFF2-40B4-BE49-F238E27FC236}">
                    <a16:creationId xmlns:a16="http://schemas.microsoft.com/office/drawing/2014/main" id="{38A2B535-A6BF-1CA5-C441-FB4F167DA87C}"/>
                  </a:ext>
                </a:extLst>
              </p:cNvPr>
              <p:cNvSpPr>
                <a:spLocks/>
              </p:cNvSpPr>
              <p:nvPr/>
            </p:nvSpPr>
            <p:spPr bwMode="auto">
              <a:xfrm>
                <a:off x="6683674" y="5010390"/>
                <a:ext cx="1518514" cy="459492"/>
              </a:xfrm>
              <a:prstGeom prst="roundRect">
                <a:avLst>
                  <a:gd name="adj" fmla="val 50000"/>
                </a:avLst>
              </a:prstGeom>
              <a:gradFill>
                <a:gsLst>
                  <a:gs pos="50000">
                    <a:srgbClr val="94E19A"/>
                  </a:gs>
                  <a:gs pos="0">
                    <a:srgbClr val="AEF23D"/>
                  </a:gs>
                  <a:gs pos="100000">
                    <a:srgbClr val="79CFFC"/>
                  </a:gs>
                </a:gsLst>
                <a:lin ang="2700000" scaled="1"/>
              </a:gradFill>
              <a:ln w="376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1100"/>
              </a:p>
            </p:txBody>
          </p:sp>
          <p:sp>
            <p:nvSpPr>
              <p:cNvPr id="39" name="Rectangle 38">
                <a:extLst>
                  <a:ext uri="{FF2B5EF4-FFF2-40B4-BE49-F238E27FC236}">
                    <a16:creationId xmlns:a16="http://schemas.microsoft.com/office/drawing/2014/main" id="{DEF30FB1-C31C-BE6C-4CDD-3DC541F047AF}"/>
                  </a:ext>
                </a:extLst>
              </p:cNvPr>
              <p:cNvSpPr/>
              <p:nvPr/>
            </p:nvSpPr>
            <p:spPr bwMode="auto">
              <a:xfrm>
                <a:off x="6683673" y="5070859"/>
                <a:ext cx="1195881" cy="338554"/>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100">
                    <a:solidFill>
                      <a:schemeClr val="tx1"/>
                    </a:solidFill>
                    <a:latin typeface="+mj-lt"/>
                    <a:ea typeface="Segoe UI" pitchFamily="34" charset="0"/>
                    <a:cs typeface="Segoe UI" pitchFamily="34" charset="0"/>
                  </a:rPr>
                  <a:t>Policy for apps</a:t>
                </a:r>
                <a:br>
                  <a:rPr lang="en-GB" sz="1100">
                    <a:solidFill>
                      <a:schemeClr val="tx1"/>
                    </a:solidFill>
                    <a:latin typeface="+mj-lt"/>
                    <a:ea typeface="Segoe UI" pitchFamily="34" charset="0"/>
                    <a:cs typeface="Segoe UI" pitchFamily="34" charset="0"/>
                  </a:rPr>
                </a:br>
                <a:r>
                  <a:rPr lang="en-GB" sz="1100">
                    <a:solidFill>
                      <a:schemeClr val="tx1"/>
                    </a:solidFill>
                    <a:latin typeface="+mj-lt"/>
                    <a:ea typeface="Segoe UI" pitchFamily="34" charset="0"/>
                    <a:cs typeface="Segoe UI" pitchFamily="34" charset="0"/>
                  </a:rPr>
                  <a:t>by groups</a:t>
                </a:r>
              </a:p>
            </p:txBody>
          </p:sp>
        </p:grpSp>
        <p:grpSp>
          <p:nvGrpSpPr>
            <p:cNvPr id="33" name="Group 32">
              <a:extLst>
                <a:ext uri="{FF2B5EF4-FFF2-40B4-BE49-F238E27FC236}">
                  <a16:creationId xmlns:a16="http://schemas.microsoft.com/office/drawing/2014/main" id="{8D284854-D360-A8F1-5EAF-55F22B91954C}"/>
                </a:ext>
              </a:extLst>
            </p:cNvPr>
            <p:cNvGrpSpPr/>
            <p:nvPr/>
          </p:nvGrpSpPr>
          <p:grpSpPr>
            <a:xfrm>
              <a:off x="9008764" y="4052928"/>
              <a:ext cx="230609" cy="231532"/>
              <a:chOff x="8421005" y="4306066"/>
              <a:chExt cx="230609" cy="231532"/>
            </a:xfrm>
          </p:grpSpPr>
          <p:grpSp>
            <p:nvGrpSpPr>
              <p:cNvPr id="34" name="Group 33">
                <a:extLst>
                  <a:ext uri="{FF2B5EF4-FFF2-40B4-BE49-F238E27FC236}">
                    <a16:creationId xmlns:a16="http://schemas.microsoft.com/office/drawing/2014/main" id="{46C6A545-DF51-7BDC-0C2B-6747F4EDD89C}"/>
                  </a:ext>
                </a:extLst>
              </p:cNvPr>
              <p:cNvGrpSpPr/>
              <p:nvPr/>
            </p:nvGrpSpPr>
            <p:grpSpPr>
              <a:xfrm>
                <a:off x="8421005" y="4306066"/>
                <a:ext cx="230609" cy="231532"/>
                <a:chOff x="1981803" y="5148625"/>
                <a:chExt cx="230609" cy="231532"/>
              </a:xfrm>
            </p:grpSpPr>
            <p:pic>
              <p:nvPicPr>
                <p:cNvPr id="36" name="Picture 35">
                  <a:extLst>
                    <a:ext uri="{FF2B5EF4-FFF2-40B4-BE49-F238E27FC236}">
                      <a16:creationId xmlns:a16="http://schemas.microsoft.com/office/drawing/2014/main" id="{C3204C03-1148-54B4-A007-E1A0F0065E5B}"/>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981803" y="5148625"/>
                  <a:ext cx="230609" cy="231532"/>
                </a:xfrm>
                <a:prstGeom prst="rect">
                  <a:avLst/>
                </a:prstGeom>
                <a:effectLst/>
              </p:spPr>
            </p:pic>
            <p:pic>
              <p:nvPicPr>
                <p:cNvPr id="37" name="Picture 36">
                  <a:extLst>
                    <a:ext uri="{FF2B5EF4-FFF2-40B4-BE49-F238E27FC236}">
                      <a16:creationId xmlns:a16="http://schemas.microsoft.com/office/drawing/2014/main" id="{1800865D-157D-C506-2C5E-E9FF36208FC5}"/>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35" name="Oval 34">
                <a:hlinkClick r:id="rId22"/>
                <a:extLst>
                  <a:ext uri="{FF2B5EF4-FFF2-40B4-BE49-F238E27FC236}">
                    <a16:creationId xmlns:a16="http://schemas.microsoft.com/office/drawing/2014/main" id="{67278AD1-77FF-170C-F069-91C52CDEE391}"/>
                  </a:ext>
                </a:extLst>
              </p:cNvPr>
              <p:cNvSpPr>
                <a:spLocks/>
              </p:cNvSpPr>
              <p:nvPr/>
            </p:nvSpPr>
            <p:spPr bwMode="auto">
              <a:xfrm>
                <a:off x="8421005" y="4306066"/>
                <a:ext cx="230609" cy="231532"/>
              </a:xfrm>
              <a:prstGeom prst="ellipse">
                <a:avLst/>
              </a:prstGeom>
              <a:solidFill>
                <a:schemeClr val="accent5">
                  <a:alpha val="0"/>
                </a:schemeClr>
              </a:solidFill>
              <a:ln>
                <a:noFill/>
                <a:headEnd type="none" w="med" len="med"/>
                <a:tailEnd type="none" w="med" len="med"/>
              </a:ln>
              <a:effectLst>
                <a:outerShdw blurRad="127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100" err="1">
                  <a:solidFill>
                    <a:srgbClr val="FFFFFF"/>
                  </a:solidFill>
                  <a:ea typeface="Segoe UI" pitchFamily="34" charset="0"/>
                  <a:cs typeface="Segoe UI" pitchFamily="34" charset="0"/>
                </a:endParaRPr>
              </a:p>
            </p:txBody>
          </p:sp>
        </p:grpSp>
      </p:grpSp>
      <p:grpSp>
        <p:nvGrpSpPr>
          <p:cNvPr id="50" name="Group 49">
            <a:extLst>
              <a:ext uri="{FF2B5EF4-FFF2-40B4-BE49-F238E27FC236}">
                <a16:creationId xmlns:a16="http://schemas.microsoft.com/office/drawing/2014/main" id="{DFF27DB7-924F-C56C-361C-35DF8783DDD3}"/>
              </a:ext>
              <a:ext uri="{C183D7F6-B498-43B3-948B-1728B52AA6E4}">
                <adec:decorative xmlns:adec="http://schemas.microsoft.com/office/drawing/2017/decorative" val="1"/>
              </a:ext>
            </a:extLst>
          </p:cNvPr>
          <p:cNvGrpSpPr>
            <a:grpSpLocks/>
          </p:cNvGrpSpPr>
          <p:nvPr/>
        </p:nvGrpSpPr>
        <p:grpSpPr>
          <a:xfrm>
            <a:off x="4156395" y="4035742"/>
            <a:ext cx="230609" cy="231532"/>
            <a:chOff x="3880453" y="5148625"/>
            <a:chExt cx="230609" cy="231532"/>
          </a:xfrm>
        </p:grpSpPr>
        <p:grpSp>
          <p:nvGrpSpPr>
            <p:cNvPr id="51" name="Group 50">
              <a:extLst>
                <a:ext uri="{FF2B5EF4-FFF2-40B4-BE49-F238E27FC236}">
                  <a16:creationId xmlns:a16="http://schemas.microsoft.com/office/drawing/2014/main" id="{D96A452B-E83D-F5D2-3C0A-7DB019A9CC57}"/>
                </a:ext>
              </a:extLst>
            </p:cNvPr>
            <p:cNvGrpSpPr/>
            <p:nvPr/>
          </p:nvGrpSpPr>
          <p:grpSpPr>
            <a:xfrm>
              <a:off x="3880453" y="5148625"/>
              <a:ext cx="230609" cy="231532"/>
              <a:chOff x="-1827186" y="5547821"/>
              <a:chExt cx="624246" cy="626744"/>
            </a:xfrm>
          </p:grpSpPr>
          <p:pic>
            <p:nvPicPr>
              <p:cNvPr id="53" name="Picture 52">
                <a:extLst>
                  <a:ext uri="{FF2B5EF4-FFF2-40B4-BE49-F238E27FC236}">
                    <a16:creationId xmlns:a16="http://schemas.microsoft.com/office/drawing/2014/main" id="{98B1A24B-EA77-8A53-1725-7B6266FC6C2E}"/>
                  </a:ext>
                </a:extLst>
              </p:cNvPr>
              <p:cNvPicPr>
                <a:picLocks noChangeAspect="1"/>
              </p:cNvPicPr>
              <p:nvPr/>
            </p:nvPicPr>
            <p:blipFill>
              <a:blip r:embed="rId1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54" name="Graphic 53" descr="Cursor with solid fill">
                <a:extLst>
                  <a:ext uri="{FF2B5EF4-FFF2-40B4-BE49-F238E27FC236}">
                    <a16:creationId xmlns:a16="http://schemas.microsoft.com/office/drawing/2014/main" id="{A55C68AE-A889-3D8A-84B3-C3055CE525D3}"/>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776065" y="5600192"/>
                <a:ext cx="522002" cy="522002"/>
              </a:xfrm>
              <a:prstGeom prst="rect">
                <a:avLst/>
              </a:prstGeom>
            </p:spPr>
          </p:pic>
        </p:grpSp>
        <p:sp>
          <p:nvSpPr>
            <p:cNvPr id="52" name="Oval 51">
              <a:extLst>
                <a:ext uri="{FF2B5EF4-FFF2-40B4-BE49-F238E27FC236}">
                  <a16:creationId xmlns:a16="http://schemas.microsoft.com/office/drawing/2014/main" id="{94A332D7-9FBD-198E-DA7B-EE1679DC53E7}"/>
                </a:ext>
              </a:extLst>
            </p:cNvPr>
            <p:cNvSpPr>
              <a:spLocks/>
            </p:cNvSpPr>
            <p:nvPr/>
          </p:nvSpPr>
          <p:spPr bwMode="auto">
            <a:xfrm>
              <a:off x="3880453" y="5148625"/>
              <a:ext cx="230609" cy="231532"/>
            </a:xfrm>
            <a:prstGeom prst="ellipse">
              <a:avLst/>
            </a:prstGeom>
            <a:solidFill>
              <a:schemeClr val="accent3">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28" name="Rectangle 27">
            <a:extLst>
              <a:ext uri="{FF2B5EF4-FFF2-40B4-BE49-F238E27FC236}">
                <a16:creationId xmlns:a16="http://schemas.microsoft.com/office/drawing/2014/main" id="{A2F0A25C-0888-1913-F156-49A52AE82B22}"/>
              </a:ext>
              <a:ext uri="{C183D7F6-B498-43B3-948B-1728B52AA6E4}">
                <adec:decorative xmlns:adec="http://schemas.microsoft.com/office/drawing/2017/decorative" val="1"/>
              </a:ext>
            </a:extLst>
          </p:cNvPr>
          <p:cNvSpPr/>
          <p:nvPr/>
        </p:nvSpPr>
        <p:spPr bwMode="auto">
          <a:xfrm>
            <a:off x="0" y="342900"/>
            <a:ext cx="12192000" cy="6515100"/>
          </a:xfrm>
          <a:prstGeom prst="rect">
            <a:avLst/>
          </a:prstGeom>
          <a:solidFill>
            <a:schemeClr val="bg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9" name="Rectangle: Rounded Corners 28">
            <a:extLst>
              <a:ext uri="{FF2B5EF4-FFF2-40B4-BE49-F238E27FC236}">
                <a16:creationId xmlns:a16="http://schemas.microsoft.com/office/drawing/2014/main" id="{186E02B6-082D-AAE6-B8EC-EE8D6B055834}"/>
              </a:ext>
              <a:ext uri="{C183D7F6-B498-43B3-948B-1728B52AA6E4}">
                <adec:decorative xmlns:adec="http://schemas.microsoft.com/office/drawing/2017/decorative" val="1"/>
              </a:ext>
            </a:extLst>
          </p:cNvPr>
          <p:cNvSpPr>
            <a:spLocks/>
          </p:cNvSpPr>
          <p:nvPr/>
        </p:nvSpPr>
        <p:spPr bwMode="auto">
          <a:xfrm>
            <a:off x="2365940" y="2302295"/>
            <a:ext cx="7460120" cy="3582770"/>
          </a:xfrm>
          <a:prstGeom prst="roundRect">
            <a:avLst>
              <a:gd name="adj" fmla="val 3386"/>
            </a:avLst>
          </a:prstGeom>
          <a:solidFill>
            <a:schemeClr val="bg1"/>
          </a:solidFill>
          <a:ln w="12700">
            <a:noFill/>
            <a:headEnd type="none" w="med" len="med"/>
            <a:tailEnd type="none" w="med" len="med"/>
          </a:ln>
          <a:effectLst>
            <a:glow rad="114300">
              <a:schemeClr val="tx1">
                <a:alpha val="15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0" name="Title 1">
            <a:extLst>
              <a:ext uri="{FF2B5EF4-FFF2-40B4-BE49-F238E27FC236}">
                <a16:creationId xmlns:a16="http://schemas.microsoft.com/office/drawing/2014/main" id="{C173509E-FA5A-EF48-9FFB-B6ED65EDE641}"/>
              </a:ext>
              <a:ext uri="{C183D7F6-B498-43B3-948B-1728B52AA6E4}">
                <adec:decorative xmlns:adec="http://schemas.microsoft.com/office/drawing/2017/decorative" val="1"/>
              </a:ext>
            </a:extLst>
          </p:cNvPr>
          <p:cNvSpPr txBox="1">
            <a:spLocks/>
          </p:cNvSpPr>
          <p:nvPr/>
        </p:nvSpPr>
        <p:spPr>
          <a:xfrm>
            <a:off x="2562225" y="2482771"/>
            <a:ext cx="7067550" cy="369332"/>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50" baseline="0">
                <a:ln w="3175">
                  <a:noFill/>
                </a:ln>
                <a:solidFill>
                  <a:schemeClr val="tx1"/>
                </a:solidFill>
                <a:effectLst/>
                <a:latin typeface="+mj-lt"/>
                <a:ea typeface="+mn-ea"/>
                <a:cs typeface="Segoe UI" pitchFamily="34" charset="0"/>
              </a:defRPr>
            </a:lvl1pPr>
          </a:lstStyle>
          <a:p>
            <a:pPr algn="ctr"/>
            <a:r>
              <a:rPr lang="en-GB" sz="2400">
                <a:solidFill>
                  <a:srgbClr val="292828"/>
                </a:solidFill>
              </a:rPr>
              <a:t>Tasks</a:t>
            </a:r>
          </a:p>
        </p:txBody>
      </p:sp>
      <p:sp>
        <p:nvSpPr>
          <p:cNvPr id="5" name="Freeform: Shape 4">
            <a:extLst>
              <a:ext uri="{FF2B5EF4-FFF2-40B4-BE49-F238E27FC236}">
                <a16:creationId xmlns:a16="http://schemas.microsoft.com/office/drawing/2014/main" id="{14DCB942-B6C7-AF74-A3C6-CF77316248DA}"/>
              </a:ext>
              <a:ext uri="{C183D7F6-B498-43B3-948B-1728B52AA6E4}">
                <adec:decorative xmlns:adec="http://schemas.microsoft.com/office/drawing/2017/decorative" val="1"/>
              </a:ext>
            </a:extLst>
          </p:cNvPr>
          <p:cNvSpPr/>
          <p:nvPr/>
        </p:nvSpPr>
        <p:spPr>
          <a:xfrm flipH="1" flipV="1">
            <a:off x="-10090" y="6355586"/>
            <a:ext cx="1182970" cy="502414"/>
          </a:xfrm>
          <a:custGeom>
            <a:avLst/>
            <a:gdLst>
              <a:gd name="connsiteX0" fmla="*/ 1182970 w 1182970"/>
              <a:gd name="connsiteY0" fmla="*/ 502414 h 502414"/>
              <a:gd name="connsiteX1" fmla="*/ 728035 w 1182970"/>
              <a:gd name="connsiteY1" fmla="*/ 502414 h 502414"/>
              <a:gd name="connsiteX2" fmla="*/ 7423 w 1182970"/>
              <a:gd name="connsiteY2" fmla="*/ 23785 h 502414"/>
              <a:gd name="connsiteX3" fmla="*/ 0 w 1182970"/>
              <a:gd name="connsiteY3" fmla="*/ 0 h 502414"/>
              <a:gd name="connsiteX4" fmla="*/ 1182970 w 1182970"/>
              <a:gd name="connsiteY4" fmla="*/ 0 h 502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2970" h="502414">
                <a:moveTo>
                  <a:pt x="1182970" y="502414"/>
                </a:moveTo>
                <a:lnTo>
                  <a:pt x="728035" y="502414"/>
                </a:lnTo>
                <a:cubicBezTo>
                  <a:pt x="405317" y="502414"/>
                  <a:pt x="126608" y="304363"/>
                  <a:pt x="7423" y="23785"/>
                </a:cubicBezTo>
                <a:lnTo>
                  <a:pt x="0" y="0"/>
                </a:lnTo>
                <a:lnTo>
                  <a:pt x="1182970" y="0"/>
                </a:lnTo>
                <a:close/>
              </a:path>
            </a:pathLst>
          </a:custGeom>
          <a:gradFill>
            <a:gsLst>
              <a:gs pos="50470">
                <a:srgbClr val="8B64EF"/>
              </a:gs>
              <a:gs pos="0">
                <a:srgbClr val="D49CFF"/>
              </a:gs>
              <a:gs pos="98000">
                <a:srgbClr val="4A41B2"/>
              </a:gs>
            </a:gsLst>
            <a:lin ang="2700000" scaled="1"/>
          </a:gradFill>
          <a:ln w="3768" cap="flat">
            <a:noFill/>
            <a:prstDash val="solid"/>
            <a:miter/>
          </a:ln>
        </p:spPr>
        <p:txBody>
          <a:bodyPr rtlCol="0" anchor="ctr"/>
          <a:lstStyle/>
          <a:p>
            <a:endParaRPr lang="en-US">
              <a:solidFill>
                <a:srgbClr val="000000"/>
              </a:solidFill>
              <a:latin typeface="Segoe UI"/>
            </a:endParaRPr>
          </a:p>
        </p:txBody>
      </p:sp>
      <p:sp>
        <p:nvSpPr>
          <p:cNvPr id="2" name="Freeform: Shape 1">
            <a:extLst>
              <a:ext uri="{FF2B5EF4-FFF2-40B4-BE49-F238E27FC236}">
                <a16:creationId xmlns:a16="http://schemas.microsoft.com/office/drawing/2014/main" id="{13130ACE-AAB9-7824-DAD0-8F28F6E8495A}"/>
              </a:ext>
              <a:ext uri="{C183D7F6-B498-43B3-948B-1728B52AA6E4}">
                <adec:decorative xmlns:adec="http://schemas.microsoft.com/office/drawing/2017/decorative" val="1"/>
              </a:ext>
            </a:extLst>
          </p:cNvPr>
          <p:cNvSpPr/>
          <p:nvPr/>
        </p:nvSpPr>
        <p:spPr bwMode="auto">
          <a:xfrm rot="16200000">
            <a:off x="11195022" y="1758965"/>
            <a:ext cx="1157802" cy="836156"/>
          </a:xfrm>
          <a:custGeom>
            <a:avLst/>
            <a:gdLst>
              <a:gd name="connsiteX0" fmla="*/ 1628958 w 1784350"/>
              <a:gd name="connsiteY0" fmla="*/ 1288644 h 1288644"/>
              <a:gd name="connsiteX1" fmla="*/ 0 w 1784350"/>
              <a:gd name="connsiteY1" fmla="*/ 1288644 h 1288644"/>
              <a:gd name="connsiteX2" fmla="*/ 3047 w 1784350"/>
              <a:gd name="connsiteY2" fmla="*/ 1228822 h 1288644"/>
              <a:gd name="connsiteX3" fmla="*/ 880697 w 1784350"/>
              <a:gd name="connsiteY3" fmla="*/ 436463 h 1288644"/>
              <a:gd name="connsiteX4" fmla="*/ 1347887 w 1784350"/>
              <a:gd name="connsiteY4" fmla="*/ 436463 h 1288644"/>
              <a:gd name="connsiteX5" fmla="*/ 1784350 w 1784350"/>
              <a:gd name="connsiteY5" fmla="*/ 0 h 1288644"/>
              <a:gd name="connsiteX6" fmla="*/ 1784350 w 1784350"/>
              <a:gd name="connsiteY6" fmla="*/ 872927 h 1288644"/>
              <a:gd name="connsiteX7" fmla="*/ 1784350 w 1784350"/>
              <a:gd name="connsiteY7" fmla="*/ 1133252 h 1288644"/>
              <a:gd name="connsiteX8" fmla="*/ 1628958 w 1784350"/>
              <a:gd name="connsiteY8" fmla="*/ 1288644 h 128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4350" h="1288644">
                <a:moveTo>
                  <a:pt x="1628958" y="1288644"/>
                </a:moveTo>
                <a:lnTo>
                  <a:pt x="0" y="1288644"/>
                </a:lnTo>
                <a:lnTo>
                  <a:pt x="3047" y="1228822"/>
                </a:lnTo>
                <a:cubicBezTo>
                  <a:pt x="48441" y="785399"/>
                  <a:pt x="425808" y="436463"/>
                  <a:pt x="880697" y="436463"/>
                </a:cubicBezTo>
                <a:lnTo>
                  <a:pt x="1347887" y="436463"/>
                </a:lnTo>
                <a:cubicBezTo>
                  <a:pt x="1587928" y="436463"/>
                  <a:pt x="1784350" y="240042"/>
                  <a:pt x="1784350" y="0"/>
                </a:cubicBezTo>
                <a:lnTo>
                  <a:pt x="1784350" y="872927"/>
                </a:lnTo>
                <a:lnTo>
                  <a:pt x="1784350" y="1133252"/>
                </a:lnTo>
                <a:cubicBezTo>
                  <a:pt x="1784350" y="1219073"/>
                  <a:pt x="1714779" y="1288644"/>
                  <a:pt x="1628958" y="1288644"/>
                </a:cubicBezTo>
                <a:close/>
              </a:path>
            </a:pathLst>
          </a:custGeom>
          <a:gradFill>
            <a:gsLst>
              <a:gs pos="52300">
                <a:srgbClr val="CB8DD1"/>
              </a:gs>
              <a:gs pos="0">
                <a:srgbClr val="FAADA4"/>
              </a:gs>
              <a:gs pos="100000">
                <a:srgbClr val="9B6CFE"/>
              </a:gs>
            </a:gsLst>
            <a:lin ang="2700000" scaled="1"/>
          </a:gradFill>
          <a:ln w="3768" cap="flat">
            <a:noFill/>
            <a:prstDash val="solid"/>
            <a:miter/>
          </a:ln>
        </p:spPr>
        <p:txBody>
          <a:bodyPr rtlCol="0" anchor="ctr"/>
          <a:lstStyle/>
          <a:p>
            <a:endParaRPr lang="en-GB" err="1">
              <a:solidFill>
                <a:srgbClr val="000000"/>
              </a:solidFill>
              <a:latin typeface="Segoe UI"/>
            </a:endParaRPr>
          </a:p>
        </p:txBody>
      </p:sp>
      <p:sp>
        <p:nvSpPr>
          <p:cNvPr id="40" name="Graphic 15">
            <a:extLst>
              <a:ext uri="{FF2B5EF4-FFF2-40B4-BE49-F238E27FC236}">
                <a16:creationId xmlns:a16="http://schemas.microsoft.com/office/drawing/2014/main" id="{50EEFADF-D133-0FB0-43BC-BC5F6D95BF30}"/>
              </a:ext>
              <a:ext uri="{C183D7F6-B498-43B3-948B-1728B52AA6E4}">
                <adec:decorative xmlns:adec="http://schemas.microsoft.com/office/drawing/2017/decorative" val="1"/>
              </a:ext>
            </a:extLst>
          </p:cNvPr>
          <p:cNvSpPr/>
          <p:nvPr/>
        </p:nvSpPr>
        <p:spPr>
          <a:xfrm rot="6300000" flipH="1" flipV="1">
            <a:off x="9451114" y="4791350"/>
            <a:ext cx="703258" cy="703258"/>
          </a:xfrm>
          <a:custGeom>
            <a:avLst/>
            <a:gdLst>
              <a:gd name="connsiteX0" fmla="*/ 0 w 4073843"/>
              <a:gd name="connsiteY0" fmla="*/ 0 h 4073843"/>
              <a:gd name="connsiteX1" fmla="*/ 2036922 w 4073843"/>
              <a:gd name="connsiteY1" fmla="*/ 0 h 4073843"/>
              <a:gd name="connsiteX2" fmla="*/ 4073844 w 4073843"/>
              <a:gd name="connsiteY2" fmla="*/ 2036922 h 4073843"/>
              <a:gd name="connsiteX3" fmla="*/ 4073844 w 4073843"/>
              <a:gd name="connsiteY3" fmla="*/ 2036922 h 4073843"/>
              <a:gd name="connsiteX4" fmla="*/ 2036922 w 4073843"/>
              <a:gd name="connsiteY4" fmla="*/ 4073844 h 4073843"/>
              <a:gd name="connsiteX5" fmla="*/ 2036922 w 4073843"/>
              <a:gd name="connsiteY5" fmla="*/ 4073844 h 4073843"/>
              <a:gd name="connsiteX6" fmla="*/ 0 w 4073843"/>
              <a:gd name="connsiteY6" fmla="*/ 2036922 h 4073843"/>
              <a:gd name="connsiteX7" fmla="*/ 0 w 4073843"/>
              <a:gd name="connsiteY7" fmla="*/ 0 h 4073843"/>
              <a:gd name="connsiteX8" fmla="*/ 0 w 4073843"/>
              <a:gd name="connsiteY8" fmla="*/ 0 h 407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3843" h="4073843">
                <a:moveTo>
                  <a:pt x="0" y="0"/>
                </a:moveTo>
                <a:lnTo>
                  <a:pt x="2036922" y="0"/>
                </a:lnTo>
                <a:cubicBezTo>
                  <a:pt x="3161158" y="0"/>
                  <a:pt x="4073844" y="912686"/>
                  <a:pt x="4073844" y="2036922"/>
                </a:cubicBezTo>
                <a:lnTo>
                  <a:pt x="4073844" y="2036922"/>
                </a:lnTo>
                <a:cubicBezTo>
                  <a:pt x="4073844" y="3161158"/>
                  <a:pt x="3161158" y="4073844"/>
                  <a:pt x="2036922" y="4073844"/>
                </a:cubicBezTo>
                <a:lnTo>
                  <a:pt x="2036922" y="4073844"/>
                </a:lnTo>
                <a:cubicBezTo>
                  <a:pt x="912686" y="4073844"/>
                  <a:pt x="0" y="3161158"/>
                  <a:pt x="0" y="2036922"/>
                </a:cubicBezTo>
                <a:lnTo>
                  <a:pt x="0" y="0"/>
                </a:lnTo>
                <a:lnTo>
                  <a:pt x="0" y="0"/>
                </a:lnTo>
                <a:close/>
              </a:path>
            </a:pathLst>
          </a:custGeom>
          <a:gradFill>
            <a:gsLst>
              <a:gs pos="50000">
                <a:srgbClr val="94E19A"/>
              </a:gs>
              <a:gs pos="0">
                <a:srgbClr val="AEF23D"/>
              </a:gs>
              <a:gs pos="100000">
                <a:srgbClr val="79CFFC"/>
              </a:gs>
            </a:gsLst>
            <a:lin ang="2700000" scaled="1"/>
          </a:gradFill>
          <a:ln w="376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rgbClr val="000000"/>
              </a:solidFill>
              <a:latin typeface="Segoe UI"/>
            </a:endParaRPr>
          </a:p>
        </p:txBody>
      </p:sp>
      <p:sp>
        <p:nvSpPr>
          <p:cNvPr id="46" name="Rectangle: Rounded Corners 45">
            <a:extLst>
              <a:ext uri="{FF2B5EF4-FFF2-40B4-BE49-F238E27FC236}">
                <a16:creationId xmlns:a16="http://schemas.microsoft.com/office/drawing/2014/main" id="{6BC285E4-6708-37A6-42E5-ED91541E2554}"/>
              </a:ext>
              <a:ext uri="{C183D7F6-B498-43B3-948B-1728B52AA6E4}">
                <adec:decorative xmlns:adec="http://schemas.microsoft.com/office/drawing/2017/decorative" val="1"/>
              </a:ext>
            </a:extLst>
          </p:cNvPr>
          <p:cNvSpPr>
            <a:spLocks/>
          </p:cNvSpPr>
          <p:nvPr/>
        </p:nvSpPr>
        <p:spPr bwMode="auto">
          <a:xfrm>
            <a:off x="3306443" y="3444841"/>
            <a:ext cx="2733675" cy="1306286"/>
          </a:xfrm>
          <a:prstGeom prst="roundRect">
            <a:avLst>
              <a:gd name="adj" fmla="val 3386"/>
            </a:avLst>
          </a:prstGeom>
          <a:solidFill>
            <a:schemeClr val="bg1"/>
          </a:solidFill>
          <a:ln w="12700">
            <a:noFill/>
            <a:headEnd type="none" w="med" len="med"/>
            <a:tailEnd type="none" w="med" len="med"/>
          </a:ln>
          <a:effectLst>
            <a:glow rad="114300">
              <a:schemeClr val="tx1">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7" name="Rectangle: Rounded Corners 46">
            <a:extLst>
              <a:ext uri="{FF2B5EF4-FFF2-40B4-BE49-F238E27FC236}">
                <a16:creationId xmlns:a16="http://schemas.microsoft.com/office/drawing/2014/main" id="{5E9B5C57-D011-D5F9-AF07-47CD474A0785}"/>
              </a:ext>
              <a:ext uri="{C183D7F6-B498-43B3-948B-1728B52AA6E4}">
                <adec:decorative xmlns:adec="http://schemas.microsoft.com/office/drawing/2017/decorative" val="1"/>
              </a:ext>
            </a:extLst>
          </p:cNvPr>
          <p:cNvSpPr>
            <a:spLocks/>
          </p:cNvSpPr>
          <p:nvPr/>
        </p:nvSpPr>
        <p:spPr bwMode="auto">
          <a:xfrm>
            <a:off x="6154419" y="3444841"/>
            <a:ext cx="2733675" cy="1306286"/>
          </a:xfrm>
          <a:prstGeom prst="roundRect">
            <a:avLst>
              <a:gd name="adj" fmla="val 3386"/>
            </a:avLst>
          </a:prstGeom>
          <a:solidFill>
            <a:schemeClr val="bg1"/>
          </a:solidFill>
          <a:ln w="12700">
            <a:noFill/>
            <a:headEnd type="none" w="med" len="med"/>
            <a:tailEnd type="none" w="med" len="med"/>
          </a:ln>
          <a:effectLst>
            <a:glow rad="114300">
              <a:schemeClr val="tx1">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48" name="Group 47">
            <a:extLst>
              <a:ext uri="{FF2B5EF4-FFF2-40B4-BE49-F238E27FC236}">
                <a16:creationId xmlns:a16="http://schemas.microsoft.com/office/drawing/2014/main" id="{EDC45A9C-7377-852F-E752-316B6852C3B2}"/>
              </a:ext>
              <a:ext uri="{C183D7F6-B498-43B3-948B-1728B52AA6E4}">
                <adec:decorative xmlns:adec="http://schemas.microsoft.com/office/drawing/2017/decorative" val="1"/>
              </a:ext>
            </a:extLst>
          </p:cNvPr>
          <p:cNvGrpSpPr/>
          <p:nvPr/>
        </p:nvGrpSpPr>
        <p:grpSpPr>
          <a:xfrm>
            <a:off x="3433443" y="3808864"/>
            <a:ext cx="578240" cy="578240"/>
            <a:chOff x="3966032" y="2902995"/>
            <a:chExt cx="2937462" cy="2937462"/>
          </a:xfrm>
        </p:grpSpPr>
        <p:grpSp>
          <p:nvGrpSpPr>
            <p:cNvPr id="49" name="Group 48">
              <a:extLst>
                <a:ext uri="{FF2B5EF4-FFF2-40B4-BE49-F238E27FC236}">
                  <a16:creationId xmlns:a16="http://schemas.microsoft.com/office/drawing/2014/main" id="{9669D529-24F3-0F97-1B3B-C82A50925A69}"/>
                </a:ext>
              </a:extLst>
            </p:cNvPr>
            <p:cNvGrpSpPr/>
            <p:nvPr/>
          </p:nvGrpSpPr>
          <p:grpSpPr>
            <a:xfrm>
              <a:off x="3966032" y="2902995"/>
              <a:ext cx="2937462" cy="2937462"/>
              <a:chOff x="3107352" y="3505200"/>
              <a:chExt cx="2247900" cy="2247900"/>
            </a:xfrm>
          </p:grpSpPr>
          <p:sp useBgFill="1">
            <p:nvSpPr>
              <p:cNvPr id="56" name="Oval 55">
                <a:extLst>
                  <a:ext uri="{FF2B5EF4-FFF2-40B4-BE49-F238E27FC236}">
                    <a16:creationId xmlns:a16="http://schemas.microsoft.com/office/drawing/2014/main" id="{62BA98D5-4FBA-62D6-8E4D-D32CA0697CA0}"/>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57" name="Oval 56">
                <a:extLst>
                  <a:ext uri="{FF2B5EF4-FFF2-40B4-BE49-F238E27FC236}">
                    <a16:creationId xmlns:a16="http://schemas.microsoft.com/office/drawing/2014/main" id="{B5681615-D2E3-ED00-382E-E9E887824FDD}"/>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55" name="Oval 54">
              <a:extLst>
                <a:ext uri="{FF2B5EF4-FFF2-40B4-BE49-F238E27FC236}">
                  <a16:creationId xmlns:a16="http://schemas.microsoft.com/office/drawing/2014/main" id="{DB3B8141-3EB7-7A19-A7AB-65211A790C16}"/>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58" name="Oval 57">
            <a:extLst>
              <a:ext uri="{FF2B5EF4-FFF2-40B4-BE49-F238E27FC236}">
                <a16:creationId xmlns:a16="http://schemas.microsoft.com/office/drawing/2014/main" id="{BD248A8F-8CAF-1B18-6B72-164CEED7BB70}"/>
              </a:ext>
              <a:ext uri="{C183D7F6-B498-43B3-948B-1728B52AA6E4}">
                <adec:decorative xmlns:adec="http://schemas.microsoft.com/office/drawing/2017/decorative" val="1"/>
              </a:ext>
            </a:extLst>
          </p:cNvPr>
          <p:cNvSpPr/>
          <p:nvPr/>
        </p:nvSpPr>
        <p:spPr>
          <a:xfrm>
            <a:off x="3473499" y="3848921"/>
            <a:ext cx="498126" cy="498126"/>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endParaRPr>
          </a:p>
        </p:txBody>
      </p:sp>
      <p:grpSp>
        <p:nvGrpSpPr>
          <p:cNvPr id="59" name="Group 58">
            <a:extLst>
              <a:ext uri="{FF2B5EF4-FFF2-40B4-BE49-F238E27FC236}">
                <a16:creationId xmlns:a16="http://schemas.microsoft.com/office/drawing/2014/main" id="{87064EE7-5E25-F2DD-503C-CCC3BA7E035F}"/>
              </a:ext>
              <a:ext uri="{C183D7F6-B498-43B3-948B-1728B52AA6E4}">
                <adec:decorative xmlns:adec="http://schemas.microsoft.com/office/drawing/2017/decorative" val="1"/>
              </a:ext>
            </a:extLst>
          </p:cNvPr>
          <p:cNvGrpSpPr/>
          <p:nvPr/>
        </p:nvGrpSpPr>
        <p:grpSpPr>
          <a:xfrm>
            <a:off x="6281419" y="3808864"/>
            <a:ext cx="578240" cy="578240"/>
            <a:chOff x="3966032" y="2902995"/>
            <a:chExt cx="2937462" cy="2937462"/>
          </a:xfrm>
        </p:grpSpPr>
        <p:grpSp>
          <p:nvGrpSpPr>
            <p:cNvPr id="60" name="Group 59">
              <a:extLst>
                <a:ext uri="{FF2B5EF4-FFF2-40B4-BE49-F238E27FC236}">
                  <a16:creationId xmlns:a16="http://schemas.microsoft.com/office/drawing/2014/main" id="{88923A17-E583-16D1-4016-C1921B268709}"/>
                </a:ext>
              </a:extLst>
            </p:cNvPr>
            <p:cNvGrpSpPr/>
            <p:nvPr/>
          </p:nvGrpSpPr>
          <p:grpSpPr>
            <a:xfrm>
              <a:off x="3966032" y="2902995"/>
              <a:ext cx="2937462" cy="2937462"/>
              <a:chOff x="3107352" y="3505200"/>
              <a:chExt cx="2247900" cy="2247900"/>
            </a:xfrm>
          </p:grpSpPr>
          <p:sp useBgFill="1">
            <p:nvSpPr>
              <p:cNvPr id="62" name="Oval 61">
                <a:extLst>
                  <a:ext uri="{FF2B5EF4-FFF2-40B4-BE49-F238E27FC236}">
                    <a16:creationId xmlns:a16="http://schemas.microsoft.com/office/drawing/2014/main" id="{A7A978C6-98F2-EBA9-AF15-5CEF188AAEC4}"/>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63" name="Oval 62">
                <a:extLst>
                  <a:ext uri="{FF2B5EF4-FFF2-40B4-BE49-F238E27FC236}">
                    <a16:creationId xmlns:a16="http://schemas.microsoft.com/office/drawing/2014/main" id="{389E3EA5-D5AE-EAD5-68F8-CE504B12698A}"/>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61" name="Oval 60">
              <a:extLst>
                <a:ext uri="{FF2B5EF4-FFF2-40B4-BE49-F238E27FC236}">
                  <a16:creationId xmlns:a16="http://schemas.microsoft.com/office/drawing/2014/main" id="{2081637A-99B9-672D-5227-53E22EF079D8}"/>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1024" name="Oval 1023">
            <a:extLst>
              <a:ext uri="{FF2B5EF4-FFF2-40B4-BE49-F238E27FC236}">
                <a16:creationId xmlns:a16="http://schemas.microsoft.com/office/drawing/2014/main" id="{926FA402-7C97-5E8B-4095-B4E6C41D325E}"/>
              </a:ext>
              <a:ext uri="{C183D7F6-B498-43B3-948B-1728B52AA6E4}">
                <adec:decorative xmlns:adec="http://schemas.microsoft.com/office/drawing/2017/decorative" val="1"/>
              </a:ext>
            </a:extLst>
          </p:cNvPr>
          <p:cNvSpPr/>
          <p:nvPr/>
        </p:nvSpPr>
        <p:spPr>
          <a:xfrm>
            <a:off x="6321475" y="3848921"/>
            <a:ext cx="498126" cy="498126"/>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endParaRPr>
          </a:p>
        </p:txBody>
      </p:sp>
      <p:sp>
        <p:nvSpPr>
          <p:cNvPr id="1025" name="Rectangle 1024">
            <a:extLst>
              <a:ext uri="{FF2B5EF4-FFF2-40B4-BE49-F238E27FC236}">
                <a16:creationId xmlns:a16="http://schemas.microsoft.com/office/drawing/2014/main" id="{A011FC23-C649-AD79-69B3-9B919BAB8BE1}"/>
              </a:ext>
              <a:ext uri="{C183D7F6-B498-43B3-948B-1728B52AA6E4}">
                <adec:decorative xmlns:adec="http://schemas.microsoft.com/office/drawing/2017/decorative" val="1"/>
              </a:ext>
            </a:extLst>
          </p:cNvPr>
          <p:cNvSpPr/>
          <p:nvPr/>
        </p:nvSpPr>
        <p:spPr bwMode="auto">
          <a:xfrm>
            <a:off x="4141469" y="3865612"/>
            <a:ext cx="1898650" cy="46474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defTabSz="932472" fontAlgn="base">
              <a:spcBef>
                <a:spcPct val="0"/>
              </a:spcBef>
              <a:spcAft>
                <a:spcPts val="600"/>
              </a:spcAft>
              <a:defRPr/>
            </a:pPr>
            <a:r>
              <a:rPr lang="en-GB" sz="1100">
                <a:solidFill>
                  <a:srgbClr val="000000"/>
                </a:solidFill>
                <a:latin typeface="Segoe UI Semibold"/>
                <a:ea typeface="Segoe UI" pitchFamily="34" charset="0"/>
                <a:cs typeface="Segoe UI" pitchFamily="34" charset="0"/>
              </a:rPr>
              <a:t>Use the Tasks app in Teams</a:t>
            </a:r>
          </a:p>
        </p:txBody>
      </p:sp>
      <p:sp>
        <p:nvSpPr>
          <p:cNvPr id="1026" name="Rectangle 1025">
            <a:extLst>
              <a:ext uri="{FF2B5EF4-FFF2-40B4-BE49-F238E27FC236}">
                <a16:creationId xmlns:a16="http://schemas.microsoft.com/office/drawing/2014/main" id="{73DAE738-B8DA-F8B9-CC48-63359E2D5D8A}"/>
              </a:ext>
              <a:ext uri="{C183D7F6-B498-43B3-948B-1728B52AA6E4}">
                <adec:decorative xmlns:adec="http://schemas.microsoft.com/office/drawing/2017/decorative" val="1"/>
              </a:ext>
            </a:extLst>
          </p:cNvPr>
          <p:cNvSpPr/>
          <p:nvPr/>
        </p:nvSpPr>
        <p:spPr bwMode="auto">
          <a:xfrm>
            <a:off x="6989444" y="3765585"/>
            <a:ext cx="1898650" cy="66479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defTabSz="932472" fontAlgn="base">
              <a:spcBef>
                <a:spcPct val="0"/>
              </a:spcBef>
              <a:spcAft>
                <a:spcPts val="600"/>
              </a:spcAft>
              <a:defRPr/>
            </a:pPr>
            <a:r>
              <a:rPr lang="en-GB" sz="1200">
                <a:solidFill>
                  <a:srgbClr val="000000"/>
                </a:solidFill>
                <a:latin typeface="Segoe UI Semibold"/>
                <a:ea typeface="Segoe UI" pitchFamily="34" charset="0"/>
                <a:cs typeface="Segoe UI" pitchFamily="34" charset="0"/>
              </a:rPr>
              <a:t>Set up publishing tasks for your organisation</a:t>
            </a:r>
          </a:p>
        </p:txBody>
      </p:sp>
      <p:sp>
        <p:nvSpPr>
          <p:cNvPr id="4" name="Freeform: Shape 3">
            <a:extLst>
              <a:ext uri="{FF2B5EF4-FFF2-40B4-BE49-F238E27FC236}">
                <a16:creationId xmlns:a16="http://schemas.microsoft.com/office/drawing/2014/main" id="{38695748-F541-40FE-3A90-2C20F0D29DCC}"/>
              </a:ext>
              <a:ext uri="{C183D7F6-B498-43B3-948B-1728B52AA6E4}">
                <adec:decorative xmlns:adec="http://schemas.microsoft.com/office/drawing/2017/decorative" val="1"/>
              </a:ext>
            </a:extLst>
          </p:cNvPr>
          <p:cNvSpPr/>
          <p:nvPr/>
        </p:nvSpPr>
        <p:spPr bwMode="auto">
          <a:xfrm flipH="1" flipV="1">
            <a:off x="0" y="-1"/>
            <a:ext cx="12192000" cy="1665387"/>
          </a:xfrm>
          <a:custGeom>
            <a:avLst/>
            <a:gdLst>
              <a:gd name="connsiteX0" fmla="*/ 11268532 w 12192000"/>
              <a:gd name="connsiteY0" fmla="*/ 106 h 4074802"/>
              <a:gd name="connsiteX1" fmla="*/ 12185209 w 12192000"/>
              <a:gd name="connsiteY1" fmla="*/ 20416 h 4074802"/>
              <a:gd name="connsiteX2" fmla="*/ 12192000 w 12192000"/>
              <a:gd name="connsiteY2" fmla="*/ 20811 h 4074802"/>
              <a:gd name="connsiteX3" fmla="*/ 12192000 w 12192000"/>
              <a:gd name="connsiteY3" fmla="*/ 1064902 h 4074802"/>
              <a:gd name="connsiteX4" fmla="*/ 12192000 w 12192000"/>
              <a:gd name="connsiteY4" fmla="*/ 1585602 h 4074802"/>
              <a:gd name="connsiteX5" fmla="*/ 12192000 w 12192000"/>
              <a:gd name="connsiteY5" fmla="*/ 4074802 h 4074802"/>
              <a:gd name="connsiteX6" fmla="*/ 0 w 12192000"/>
              <a:gd name="connsiteY6" fmla="*/ 4074802 h 4074802"/>
              <a:gd name="connsiteX7" fmla="*/ 0 w 12192000"/>
              <a:gd name="connsiteY7" fmla="*/ 1585602 h 4074802"/>
              <a:gd name="connsiteX8" fmla="*/ 0 w 12192000"/>
              <a:gd name="connsiteY8" fmla="*/ 1064902 h 4074802"/>
              <a:gd name="connsiteX9" fmla="*/ 0 w 12192000"/>
              <a:gd name="connsiteY9" fmla="*/ 16345 h 4074802"/>
              <a:gd name="connsiteX10" fmla="*/ 244047 w 12192000"/>
              <a:gd name="connsiteY10" fmla="*/ 27486 h 4074802"/>
              <a:gd name="connsiteX11" fmla="*/ 1686840 w 12192000"/>
              <a:gd name="connsiteY11" fmla="*/ 173856 h 4074802"/>
              <a:gd name="connsiteX12" fmla="*/ 9172284 w 12192000"/>
              <a:gd name="connsiteY12" fmla="*/ 173856 h 4074802"/>
              <a:gd name="connsiteX13" fmla="*/ 11268532 w 12192000"/>
              <a:gd name="connsiteY13" fmla="*/ 106 h 407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4074802">
                <a:moveTo>
                  <a:pt x="11268532" y="106"/>
                </a:moveTo>
                <a:cubicBezTo>
                  <a:pt x="11570638" y="-964"/>
                  <a:pt x="11877794" y="6092"/>
                  <a:pt x="12185209" y="20416"/>
                </a:cubicBezTo>
                <a:lnTo>
                  <a:pt x="12192000" y="20811"/>
                </a:lnTo>
                <a:lnTo>
                  <a:pt x="12192000" y="1064902"/>
                </a:lnTo>
                <a:lnTo>
                  <a:pt x="12192000" y="1585602"/>
                </a:lnTo>
                <a:lnTo>
                  <a:pt x="12192000" y="4074802"/>
                </a:lnTo>
                <a:lnTo>
                  <a:pt x="0" y="4074802"/>
                </a:lnTo>
                <a:lnTo>
                  <a:pt x="0" y="1585602"/>
                </a:lnTo>
                <a:lnTo>
                  <a:pt x="0" y="1064902"/>
                </a:lnTo>
                <a:lnTo>
                  <a:pt x="0" y="16345"/>
                </a:lnTo>
                <a:lnTo>
                  <a:pt x="244047" y="27486"/>
                </a:lnTo>
                <a:cubicBezTo>
                  <a:pt x="678291" y="52375"/>
                  <a:pt x="1158360" y="99922"/>
                  <a:pt x="1686840" y="173856"/>
                </a:cubicBezTo>
                <a:cubicBezTo>
                  <a:pt x="5914682" y="765330"/>
                  <a:pt x="9172284" y="173856"/>
                  <a:pt x="9172284" y="173856"/>
                </a:cubicBezTo>
                <a:cubicBezTo>
                  <a:pt x="9789564" y="56236"/>
                  <a:pt x="10513267" y="2780"/>
                  <a:pt x="11268532" y="106"/>
                </a:cubicBezTo>
                <a:close/>
              </a:path>
            </a:pathLst>
          </a:custGeom>
          <a:gradFill>
            <a:gsLst>
              <a:gs pos="0">
                <a:srgbClr val="716CDC"/>
              </a:gs>
              <a:gs pos="100000">
                <a:srgbClr val="342792"/>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err="1">
              <a:ln>
                <a:noFill/>
              </a:ln>
              <a:solidFill>
                <a:srgbClr val="000000"/>
              </a:solidFill>
              <a:effectLst/>
              <a:uLnTx/>
              <a:uFillTx/>
              <a:latin typeface="Segoe UI"/>
              <a:ea typeface="+mn-ea"/>
              <a:cs typeface="+mn-cs"/>
            </a:endParaRPr>
          </a:p>
        </p:txBody>
      </p:sp>
      <p:sp>
        <p:nvSpPr>
          <p:cNvPr id="12" name="Title 1">
            <a:extLst>
              <a:ext uri="{FF2B5EF4-FFF2-40B4-BE49-F238E27FC236}">
                <a16:creationId xmlns:a16="http://schemas.microsoft.com/office/drawing/2014/main" id="{2C0136A2-8768-F9D2-A0E2-035565B02893}"/>
              </a:ext>
              <a:ext uri="{C183D7F6-B498-43B3-948B-1728B52AA6E4}">
                <adec:decorative xmlns:adec="http://schemas.microsoft.com/office/drawing/2017/decorative" val="0"/>
              </a:ext>
            </a:extLst>
          </p:cNvPr>
          <p:cNvSpPr>
            <a:spLocks noGrp="1"/>
          </p:cNvSpPr>
          <p:nvPr>
            <p:ph type="title"/>
          </p:nvPr>
        </p:nvSpPr>
        <p:spPr>
          <a:xfrm>
            <a:off x="460247" y="457200"/>
            <a:ext cx="11274552" cy="430887"/>
          </a:xfrm>
        </p:spPr>
        <p:txBody>
          <a:bodyPr/>
          <a:lstStyle/>
          <a:p>
            <a:r>
              <a:rPr lang="en-GB" dirty="0">
                <a:solidFill>
                  <a:schemeClr val="bg1"/>
                </a:solidFill>
              </a:rPr>
              <a:t>Authorisation / application management considerations</a:t>
            </a:r>
            <a:endParaRPr lang="en-GB" dirty="0">
              <a:solidFill>
                <a:schemeClr val="bg1"/>
              </a:solidFill>
              <a:latin typeface="Segoe UI Semilight" panose="020B0402040204020203" pitchFamily="34" charset="0"/>
              <a:cs typeface="Segoe UI Semilight" panose="020B0402040204020203" pitchFamily="34" charset="0"/>
            </a:endParaRPr>
          </a:p>
        </p:txBody>
      </p:sp>
      <p:grpSp>
        <p:nvGrpSpPr>
          <p:cNvPr id="229" name="Group 228" descr="Button to return to Main menu">
            <a:extLst>
              <a:ext uri="{FF2B5EF4-FFF2-40B4-BE49-F238E27FC236}">
                <a16:creationId xmlns:a16="http://schemas.microsoft.com/office/drawing/2014/main" id="{6B6E39B7-7A15-E9C9-BF39-555F298152AC}"/>
              </a:ext>
              <a:ext uri="{C183D7F6-B498-43B3-948B-1728B52AA6E4}">
                <adec:decorative xmlns:adec="http://schemas.microsoft.com/office/drawing/2017/decorative" val="0"/>
              </a:ext>
            </a:extLst>
          </p:cNvPr>
          <p:cNvGrpSpPr/>
          <p:nvPr/>
        </p:nvGrpSpPr>
        <p:grpSpPr>
          <a:xfrm>
            <a:off x="11410951" y="349395"/>
            <a:ext cx="323850" cy="325146"/>
            <a:chOff x="11410951" y="349395"/>
            <a:chExt cx="323850" cy="325146"/>
          </a:xfrm>
        </p:grpSpPr>
        <p:grpSp>
          <p:nvGrpSpPr>
            <p:cNvPr id="226" name="Group 225">
              <a:extLst>
                <a:ext uri="{FF2B5EF4-FFF2-40B4-BE49-F238E27FC236}">
                  <a16:creationId xmlns:a16="http://schemas.microsoft.com/office/drawing/2014/main" id="{173DC3F8-8304-6A7B-68F8-DAC4B4EE8D31}"/>
                </a:ext>
              </a:extLst>
            </p:cNvPr>
            <p:cNvGrpSpPr/>
            <p:nvPr/>
          </p:nvGrpSpPr>
          <p:grpSpPr>
            <a:xfrm>
              <a:off x="11410951" y="349395"/>
              <a:ext cx="323850" cy="325146"/>
              <a:chOff x="11410951" y="349395"/>
              <a:chExt cx="323850" cy="325146"/>
            </a:xfrm>
          </p:grpSpPr>
          <p:pic>
            <p:nvPicPr>
              <p:cNvPr id="215" name="Picture 214">
                <a:extLst>
                  <a:ext uri="{FF2B5EF4-FFF2-40B4-BE49-F238E27FC236}">
                    <a16:creationId xmlns:a16="http://schemas.microsoft.com/office/drawing/2014/main" id="{6F19A879-C4A2-85FE-5A67-AC100ECC91E6}"/>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1410951" y="349395"/>
                <a:ext cx="323850" cy="325146"/>
              </a:xfrm>
              <a:prstGeom prst="rect">
                <a:avLst/>
              </a:prstGeom>
              <a:effectLst>
                <a:outerShdw blurRad="266700" sx="102000" sy="102000" algn="ctr" rotWithShape="0">
                  <a:schemeClr val="accent1">
                    <a:alpha val="96000"/>
                  </a:schemeClr>
                </a:outerShdw>
              </a:effectLst>
            </p:spPr>
          </p:pic>
          <p:grpSp>
            <p:nvGrpSpPr>
              <p:cNvPr id="223" name="Group 222">
                <a:extLst>
                  <a:ext uri="{FF2B5EF4-FFF2-40B4-BE49-F238E27FC236}">
                    <a16:creationId xmlns:a16="http://schemas.microsoft.com/office/drawing/2014/main" id="{8CD48F24-4C5B-73A9-FB67-AF8CAF6DA02E}"/>
                  </a:ext>
                </a:extLst>
              </p:cNvPr>
              <p:cNvGrpSpPr/>
              <p:nvPr/>
            </p:nvGrpSpPr>
            <p:grpSpPr>
              <a:xfrm>
                <a:off x="11473093" y="418984"/>
                <a:ext cx="199566" cy="185968"/>
                <a:chOff x="3048008" y="590482"/>
                <a:chExt cx="6096368" cy="5680984"/>
              </a:xfrm>
              <a:solidFill>
                <a:schemeClr val="tx2"/>
              </a:solidFill>
            </p:grpSpPr>
            <p:sp>
              <p:nvSpPr>
                <p:cNvPr id="221" name="Freeform: Shape 220">
                  <a:extLst>
                    <a:ext uri="{FF2B5EF4-FFF2-40B4-BE49-F238E27FC236}">
                      <a16:creationId xmlns:a16="http://schemas.microsoft.com/office/drawing/2014/main" id="{E4B7B36A-4201-498C-44A2-226427AD53A3}"/>
                    </a:ext>
                  </a:extLst>
                </p:cNvPr>
                <p:cNvSpPr/>
                <p:nvPr/>
              </p:nvSpPr>
              <p:spPr>
                <a:xfrm>
                  <a:off x="3893247" y="1953303"/>
                  <a:ext cx="4407014" cy="4318163"/>
                </a:xfrm>
                <a:custGeom>
                  <a:avLst/>
                  <a:gdLst>
                    <a:gd name="connsiteX0" fmla="*/ 4405505 w 4407014"/>
                    <a:gd name="connsiteY0" fmla="*/ 2970836 h 4318163"/>
                    <a:gd name="connsiteX1" fmla="*/ 4406743 w 4407014"/>
                    <a:gd name="connsiteY1" fmla="*/ 3661494 h 4318163"/>
                    <a:gd name="connsiteX2" fmla="*/ 3752756 w 4407014"/>
                    <a:gd name="connsiteY2" fmla="*/ 4318052 h 4318163"/>
                    <a:gd name="connsiteX3" fmla="*/ 2824164 w 4407014"/>
                    <a:gd name="connsiteY3" fmla="*/ 4317862 h 4318163"/>
                    <a:gd name="connsiteX4" fmla="*/ 2771110 w 4407014"/>
                    <a:gd name="connsiteY4" fmla="*/ 4264236 h 4318163"/>
                    <a:gd name="connsiteX5" fmla="*/ 2773015 w 4407014"/>
                    <a:gd name="connsiteY5" fmla="*/ 2816055 h 4318163"/>
                    <a:gd name="connsiteX6" fmla="*/ 2714245 w 4407014"/>
                    <a:gd name="connsiteY6" fmla="*/ 2757762 h 4318163"/>
                    <a:gd name="connsiteX7" fmla="*/ 1690403 w 4407014"/>
                    <a:gd name="connsiteY7" fmla="*/ 2757762 h 4318163"/>
                    <a:gd name="connsiteX8" fmla="*/ 1632682 w 4407014"/>
                    <a:gd name="connsiteY8" fmla="*/ 2817007 h 4318163"/>
                    <a:gd name="connsiteX9" fmla="*/ 1634682 w 4407014"/>
                    <a:gd name="connsiteY9" fmla="*/ 4260426 h 4318163"/>
                    <a:gd name="connsiteX10" fmla="*/ 1576008 w 4407014"/>
                    <a:gd name="connsiteY10" fmla="*/ 4318052 h 4318163"/>
                    <a:gd name="connsiteX11" fmla="*/ 642653 w 4407014"/>
                    <a:gd name="connsiteY11" fmla="*/ 4316624 h 4318163"/>
                    <a:gd name="connsiteX12" fmla="*/ 18480 w 4407014"/>
                    <a:gd name="connsiteY12" fmla="*/ 3835135 h 4318163"/>
                    <a:gd name="connsiteX13" fmla="*/ 1335 w 4407014"/>
                    <a:gd name="connsiteY13" fmla="*/ 3670257 h 4318163"/>
                    <a:gd name="connsiteX14" fmla="*/ 1 w 4407014"/>
                    <a:gd name="connsiteY14" fmla="*/ 2226838 h 4318163"/>
                    <a:gd name="connsiteX15" fmla="*/ 67057 w 4407014"/>
                    <a:gd name="connsiteY15" fmla="*/ 2065771 h 4318163"/>
                    <a:gd name="connsiteX16" fmla="*/ 2067879 w 4407014"/>
                    <a:gd name="connsiteY16" fmla="*/ 65616 h 4318163"/>
                    <a:gd name="connsiteX17" fmla="*/ 2339056 w 4407014"/>
                    <a:gd name="connsiteY17" fmla="*/ 66187 h 4318163"/>
                    <a:gd name="connsiteX18" fmla="*/ 4339877 w 4407014"/>
                    <a:gd name="connsiteY18" fmla="*/ 2066437 h 4318163"/>
                    <a:gd name="connsiteX19" fmla="*/ 4406362 w 4407014"/>
                    <a:gd name="connsiteY19" fmla="*/ 2227886 h 4318163"/>
                    <a:gd name="connsiteX20" fmla="*/ 4405695 w 4407014"/>
                    <a:gd name="connsiteY20" fmla="*/ 2971027 h 431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07014" h="4318163">
                      <a:moveTo>
                        <a:pt x="4405505" y="2970836"/>
                      </a:moveTo>
                      <a:cubicBezTo>
                        <a:pt x="4405505" y="3201055"/>
                        <a:pt x="4400075" y="3431465"/>
                        <a:pt x="4406743" y="3661494"/>
                      </a:cubicBezTo>
                      <a:cubicBezTo>
                        <a:pt x="4417316" y="4024873"/>
                        <a:pt x="4118230" y="4324815"/>
                        <a:pt x="3752756" y="4318052"/>
                      </a:cubicBezTo>
                      <a:cubicBezTo>
                        <a:pt x="3443289" y="4312337"/>
                        <a:pt x="3133726" y="4316052"/>
                        <a:pt x="2824164" y="4317862"/>
                      </a:cubicBezTo>
                      <a:cubicBezTo>
                        <a:pt x="2781778" y="4318147"/>
                        <a:pt x="2771014" y="4305765"/>
                        <a:pt x="2771110" y="4264236"/>
                      </a:cubicBezTo>
                      <a:cubicBezTo>
                        <a:pt x="2772538" y="3781509"/>
                        <a:pt x="2771395" y="3298782"/>
                        <a:pt x="2773015" y="2816055"/>
                      </a:cubicBezTo>
                      <a:cubicBezTo>
                        <a:pt x="2773205" y="2769573"/>
                        <a:pt x="2759775" y="2757476"/>
                        <a:pt x="2714245" y="2757762"/>
                      </a:cubicBezTo>
                      <a:cubicBezTo>
                        <a:pt x="2372965" y="2759572"/>
                        <a:pt x="2031684" y="2759572"/>
                        <a:pt x="1690403" y="2757762"/>
                      </a:cubicBezTo>
                      <a:cubicBezTo>
                        <a:pt x="1643731" y="2757476"/>
                        <a:pt x="1632491" y="2771764"/>
                        <a:pt x="1632682" y="2817007"/>
                      </a:cubicBezTo>
                      <a:cubicBezTo>
                        <a:pt x="1634301" y="3298115"/>
                        <a:pt x="1633063" y="3779318"/>
                        <a:pt x="1634682" y="4260426"/>
                      </a:cubicBezTo>
                      <a:cubicBezTo>
                        <a:pt x="1634872" y="4306908"/>
                        <a:pt x="1621156" y="4318338"/>
                        <a:pt x="1576008" y="4318052"/>
                      </a:cubicBezTo>
                      <a:cubicBezTo>
                        <a:pt x="1264921" y="4316147"/>
                        <a:pt x="953739" y="4318338"/>
                        <a:pt x="642653" y="4316624"/>
                      </a:cubicBezTo>
                      <a:cubicBezTo>
                        <a:pt x="337377" y="4314909"/>
                        <a:pt x="90013" y="4124314"/>
                        <a:pt x="18480" y="3835135"/>
                      </a:cubicBezTo>
                      <a:cubicBezTo>
                        <a:pt x="5335" y="3781985"/>
                        <a:pt x="1430" y="3725311"/>
                        <a:pt x="1335" y="3670257"/>
                      </a:cubicBezTo>
                      <a:cubicBezTo>
                        <a:pt x="97" y="3189149"/>
                        <a:pt x="1144" y="2707946"/>
                        <a:pt x="1" y="2226838"/>
                      </a:cubicBezTo>
                      <a:cubicBezTo>
                        <a:pt x="-189" y="2161973"/>
                        <a:pt x="21623" y="2111110"/>
                        <a:pt x="67057" y="2065771"/>
                      </a:cubicBezTo>
                      <a:cubicBezTo>
                        <a:pt x="734284" y="1399401"/>
                        <a:pt x="1400843" y="732270"/>
                        <a:pt x="2067879" y="65616"/>
                      </a:cubicBezTo>
                      <a:cubicBezTo>
                        <a:pt x="2155699" y="-22110"/>
                        <a:pt x="2250949" y="-21824"/>
                        <a:pt x="2339056" y="66187"/>
                      </a:cubicBezTo>
                      <a:cubicBezTo>
                        <a:pt x="3006091" y="732842"/>
                        <a:pt x="3672651" y="1399878"/>
                        <a:pt x="4339877" y="2066437"/>
                      </a:cubicBezTo>
                      <a:cubicBezTo>
                        <a:pt x="4385312" y="2111776"/>
                        <a:pt x="4406838" y="2163021"/>
                        <a:pt x="4406362" y="2227886"/>
                      </a:cubicBezTo>
                      <a:cubicBezTo>
                        <a:pt x="4404647" y="2475631"/>
                        <a:pt x="4405695" y="2723281"/>
                        <a:pt x="4405695" y="2971027"/>
                      </a:cubicBez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22" name="Freeform: Shape 221">
                  <a:extLst>
                    <a:ext uri="{FF2B5EF4-FFF2-40B4-BE49-F238E27FC236}">
                      <a16:creationId xmlns:a16="http://schemas.microsoft.com/office/drawing/2014/main" id="{6BD757C2-54D9-FFEA-80E0-B21BD38B3EF2}"/>
                    </a:ext>
                  </a:extLst>
                </p:cNvPr>
                <p:cNvSpPr/>
                <p:nvPr/>
              </p:nvSpPr>
              <p:spPr>
                <a:xfrm>
                  <a:off x="3048008" y="590482"/>
                  <a:ext cx="6096368" cy="3164843"/>
                </a:xfrm>
                <a:custGeom>
                  <a:avLst/>
                  <a:gdLst>
                    <a:gd name="connsiteX0" fmla="*/ 4371204 w 6096368"/>
                    <a:gd name="connsiteY0" fmla="*/ 937804 h 3164843"/>
                    <a:gd name="connsiteX1" fmla="*/ 4371490 w 6096368"/>
                    <a:gd name="connsiteY1" fmla="*/ 583569 h 3164843"/>
                    <a:gd name="connsiteX2" fmla="*/ 4619140 w 6096368"/>
                    <a:gd name="connsiteY2" fmla="*/ 242765 h 3164843"/>
                    <a:gd name="connsiteX3" fmla="*/ 5060910 w 6096368"/>
                    <a:gd name="connsiteY3" fmla="*/ 506322 h 3164843"/>
                    <a:gd name="connsiteX4" fmla="*/ 5069863 w 6096368"/>
                    <a:gd name="connsiteY4" fmla="*/ 615192 h 3164843"/>
                    <a:gd name="connsiteX5" fmla="*/ 5069292 w 6096368"/>
                    <a:gd name="connsiteY5" fmla="*/ 1582361 h 3164843"/>
                    <a:gd name="connsiteX6" fmla="*/ 5112059 w 6096368"/>
                    <a:gd name="connsiteY6" fmla="*/ 1686374 h 3164843"/>
                    <a:gd name="connsiteX7" fmla="*/ 5978072 w 6096368"/>
                    <a:gd name="connsiteY7" fmla="*/ 2551339 h 3164843"/>
                    <a:gd name="connsiteX8" fmla="*/ 6051700 w 6096368"/>
                    <a:gd name="connsiteY8" fmla="*/ 2981488 h 3164843"/>
                    <a:gd name="connsiteX9" fmla="*/ 5533540 w 6096368"/>
                    <a:gd name="connsiteY9" fmla="*/ 3087311 h 3164843"/>
                    <a:gd name="connsiteX10" fmla="*/ 5203118 w 6096368"/>
                    <a:gd name="connsiteY10" fmla="*/ 2764890 h 3164843"/>
                    <a:gd name="connsiteX11" fmla="*/ 3206106 w 6096368"/>
                    <a:gd name="connsiteY11" fmla="*/ 767783 h 3164843"/>
                    <a:gd name="connsiteX12" fmla="*/ 2887781 w 6096368"/>
                    <a:gd name="connsiteY12" fmla="*/ 770164 h 3164843"/>
                    <a:gd name="connsiteX13" fmla="*/ 614544 w 6096368"/>
                    <a:gd name="connsiteY13" fmla="*/ 3043305 h 3164843"/>
                    <a:gd name="connsiteX14" fmla="*/ 197825 w 6096368"/>
                    <a:gd name="connsiteY14" fmla="*/ 3127792 h 3164843"/>
                    <a:gd name="connsiteX15" fmla="*/ 113910 w 6096368"/>
                    <a:gd name="connsiteY15" fmla="*/ 2555911 h 3164843"/>
                    <a:gd name="connsiteX16" fmla="*/ 1450553 w 6096368"/>
                    <a:gd name="connsiteY16" fmla="*/ 1218696 h 3164843"/>
                    <a:gd name="connsiteX17" fmla="*/ 2382956 w 6096368"/>
                    <a:gd name="connsiteY17" fmla="*/ 285437 h 3164843"/>
                    <a:gd name="connsiteX18" fmla="*/ 3521288 w 6096368"/>
                    <a:gd name="connsiteY18" fmla="*/ 134466 h 3164843"/>
                    <a:gd name="connsiteX19" fmla="*/ 3808372 w 6096368"/>
                    <a:gd name="connsiteY19" fmla="*/ 382211 h 3164843"/>
                    <a:gd name="connsiteX20" fmla="*/ 4337772 w 6096368"/>
                    <a:gd name="connsiteY20" fmla="*/ 910182 h 3164843"/>
                    <a:gd name="connsiteX21" fmla="*/ 4371204 w 6096368"/>
                    <a:gd name="connsiteY21" fmla="*/ 937709 h 3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96368" h="3164843">
                      <a:moveTo>
                        <a:pt x="4371204" y="937804"/>
                      </a:moveTo>
                      <a:cubicBezTo>
                        <a:pt x="4371204" y="811884"/>
                        <a:pt x="4369871" y="697774"/>
                        <a:pt x="4371490" y="583569"/>
                      </a:cubicBezTo>
                      <a:cubicBezTo>
                        <a:pt x="4373871" y="418311"/>
                        <a:pt x="4467312" y="291152"/>
                        <a:pt x="4619140" y="242765"/>
                      </a:cubicBezTo>
                      <a:cubicBezTo>
                        <a:pt x="4812974" y="181043"/>
                        <a:pt x="5023381" y="305916"/>
                        <a:pt x="5060910" y="506322"/>
                      </a:cubicBezTo>
                      <a:cubicBezTo>
                        <a:pt x="5067577" y="541945"/>
                        <a:pt x="5069863" y="578902"/>
                        <a:pt x="5069863" y="615192"/>
                      </a:cubicBezTo>
                      <a:cubicBezTo>
                        <a:pt x="5070530" y="937614"/>
                        <a:pt x="5071006" y="1259940"/>
                        <a:pt x="5069292" y="1582361"/>
                      </a:cubicBezTo>
                      <a:cubicBezTo>
                        <a:pt x="5069101" y="1625604"/>
                        <a:pt x="5081483" y="1655989"/>
                        <a:pt x="5112059" y="1686374"/>
                      </a:cubicBezTo>
                      <a:cubicBezTo>
                        <a:pt x="5401524" y="1973838"/>
                        <a:pt x="5689750" y="2262732"/>
                        <a:pt x="5978072" y="2551339"/>
                      </a:cubicBezTo>
                      <a:cubicBezTo>
                        <a:pt x="6104373" y="2677736"/>
                        <a:pt x="6130567" y="2832136"/>
                        <a:pt x="6051700" y="2981488"/>
                      </a:cubicBezTo>
                      <a:cubicBezTo>
                        <a:pt x="5952069" y="3170083"/>
                        <a:pt x="5695751" y="3226757"/>
                        <a:pt x="5533540" y="3087311"/>
                      </a:cubicBezTo>
                      <a:cubicBezTo>
                        <a:pt x="5417049" y="2987203"/>
                        <a:pt x="5311989" y="2873665"/>
                        <a:pt x="5203118" y="2764890"/>
                      </a:cubicBezTo>
                      <a:cubicBezTo>
                        <a:pt x="4537225" y="2099378"/>
                        <a:pt x="3871808" y="1433390"/>
                        <a:pt x="3206106" y="767783"/>
                      </a:cubicBezTo>
                      <a:cubicBezTo>
                        <a:pt x="3106665" y="668342"/>
                        <a:pt x="2988650" y="669294"/>
                        <a:pt x="2887781" y="770164"/>
                      </a:cubicBezTo>
                      <a:cubicBezTo>
                        <a:pt x="2129972" y="1527783"/>
                        <a:pt x="1372258" y="2285592"/>
                        <a:pt x="614544" y="3043305"/>
                      </a:cubicBezTo>
                      <a:cubicBezTo>
                        <a:pt x="490814" y="3167035"/>
                        <a:pt x="340700" y="3197325"/>
                        <a:pt x="197825" y="3127792"/>
                      </a:cubicBezTo>
                      <a:cubicBezTo>
                        <a:pt x="-25822" y="3019017"/>
                        <a:pt x="-68303" y="2738696"/>
                        <a:pt x="113910" y="2555911"/>
                      </a:cubicBezTo>
                      <a:cubicBezTo>
                        <a:pt x="558728" y="2109379"/>
                        <a:pt x="1004974" y="1664371"/>
                        <a:pt x="1450553" y="1218696"/>
                      </a:cubicBezTo>
                      <a:cubicBezTo>
                        <a:pt x="1761449" y="907705"/>
                        <a:pt x="2073107" y="597381"/>
                        <a:pt x="2382956" y="285437"/>
                      </a:cubicBezTo>
                      <a:cubicBezTo>
                        <a:pt x="2692232" y="-25935"/>
                        <a:pt x="3146194" y="-92229"/>
                        <a:pt x="3521288" y="134466"/>
                      </a:cubicBezTo>
                      <a:cubicBezTo>
                        <a:pt x="3627969" y="198950"/>
                        <a:pt x="3717599" y="294200"/>
                        <a:pt x="3808372" y="382211"/>
                      </a:cubicBezTo>
                      <a:cubicBezTo>
                        <a:pt x="3987251" y="555661"/>
                        <a:pt x="4161464" y="734064"/>
                        <a:pt x="4337772" y="910182"/>
                      </a:cubicBezTo>
                      <a:cubicBezTo>
                        <a:pt x="4345201" y="917611"/>
                        <a:pt x="4353964" y="923707"/>
                        <a:pt x="4371204" y="937709"/>
                      </a:cubicBez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sp>
          <p:nvSpPr>
            <p:cNvPr id="228" name="Oval 227">
              <a:hlinkClick r:id="" action="ppaction://noaction"/>
              <a:extLst>
                <a:ext uri="{FF2B5EF4-FFF2-40B4-BE49-F238E27FC236}">
                  <a16:creationId xmlns:a16="http://schemas.microsoft.com/office/drawing/2014/main" id="{E7E3C160-EED4-4735-DFC0-F82C3CF9C2F7}"/>
                </a:ext>
              </a:extLst>
            </p:cNvPr>
            <p:cNvSpPr>
              <a:spLocks/>
            </p:cNvSpPr>
            <p:nvPr/>
          </p:nvSpPr>
          <p:spPr bwMode="auto">
            <a:xfrm>
              <a:off x="11410951" y="349395"/>
              <a:ext cx="323850" cy="325146"/>
            </a:xfrm>
            <a:prstGeom prst="ellipse">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41" name="Group 40" descr="Button to return to Authorization / application management considerations">
            <a:extLst>
              <a:ext uri="{FF2B5EF4-FFF2-40B4-BE49-F238E27FC236}">
                <a16:creationId xmlns:a16="http://schemas.microsoft.com/office/drawing/2014/main" id="{E87A889A-C360-3FF7-649A-A9DB58AA80E5}"/>
              </a:ext>
              <a:ext uri="{C183D7F6-B498-43B3-948B-1728B52AA6E4}">
                <adec:decorative xmlns:adec="http://schemas.microsoft.com/office/drawing/2017/decorative" val="0"/>
              </a:ext>
            </a:extLst>
          </p:cNvPr>
          <p:cNvGrpSpPr/>
          <p:nvPr/>
        </p:nvGrpSpPr>
        <p:grpSpPr>
          <a:xfrm>
            <a:off x="10953750" y="349395"/>
            <a:ext cx="323850" cy="325146"/>
            <a:chOff x="10953750" y="349395"/>
            <a:chExt cx="323850" cy="325146"/>
          </a:xfrm>
        </p:grpSpPr>
        <p:grpSp>
          <p:nvGrpSpPr>
            <p:cNvPr id="42" name="Group 41">
              <a:extLst>
                <a:ext uri="{FF2B5EF4-FFF2-40B4-BE49-F238E27FC236}">
                  <a16:creationId xmlns:a16="http://schemas.microsoft.com/office/drawing/2014/main" id="{D4A694FE-57AA-A78A-D2C8-0EAFF5582C5A}"/>
                </a:ext>
              </a:extLst>
            </p:cNvPr>
            <p:cNvGrpSpPr/>
            <p:nvPr/>
          </p:nvGrpSpPr>
          <p:grpSpPr>
            <a:xfrm>
              <a:off x="10953750" y="349395"/>
              <a:ext cx="323850" cy="325146"/>
              <a:chOff x="10953750" y="349395"/>
              <a:chExt cx="323850" cy="325146"/>
            </a:xfrm>
          </p:grpSpPr>
          <p:pic>
            <p:nvPicPr>
              <p:cNvPr id="44" name="Picture 43">
                <a:extLst>
                  <a:ext uri="{FF2B5EF4-FFF2-40B4-BE49-F238E27FC236}">
                    <a16:creationId xmlns:a16="http://schemas.microsoft.com/office/drawing/2014/main" id="{B9601835-5FB4-4ACF-3E07-4D4BD9A9512B}"/>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0953750" y="349395"/>
                <a:ext cx="323850" cy="325146"/>
              </a:xfrm>
              <a:prstGeom prst="rect">
                <a:avLst/>
              </a:prstGeom>
              <a:effectLst>
                <a:outerShdw blurRad="266700" sx="102000" sy="102000" algn="ctr" rotWithShape="0">
                  <a:schemeClr val="accent1">
                    <a:alpha val="96000"/>
                  </a:schemeClr>
                </a:outerShdw>
              </a:effectLst>
            </p:spPr>
          </p:pic>
          <p:pic>
            <p:nvPicPr>
              <p:cNvPr id="45" name="Graphic 44">
                <a:extLst>
                  <a:ext uri="{FF2B5EF4-FFF2-40B4-BE49-F238E27FC236}">
                    <a16:creationId xmlns:a16="http://schemas.microsoft.com/office/drawing/2014/main" id="{6ED3EEBD-34E0-02F9-9932-F2E36143BE1B}"/>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1004196" y="432340"/>
                <a:ext cx="222958" cy="159256"/>
              </a:xfrm>
              <a:prstGeom prst="rect">
                <a:avLst/>
              </a:prstGeom>
            </p:spPr>
          </p:pic>
        </p:grpSp>
        <p:sp>
          <p:nvSpPr>
            <p:cNvPr id="43" name="Oval 42">
              <a:hlinkClick r:id="rId27" action="ppaction://hlinksldjump"/>
              <a:extLst>
                <a:ext uri="{FF2B5EF4-FFF2-40B4-BE49-F238E27FC236}">
                  <a16:creationId xmlns:a16="http://schemas.microsoft.com/office/drawing/2014/main" id="{93D26C8C-1F74-B746-BC54-DE81BF6734B1}"/>
                </a:ext>
              </a:extLst>
            </p:cNvPr>
            <p:cNvSpPr>
              <a:spLocks/>
            </p:cNvSpPr>
            <p:nvPr/>
          </p:nvSpPr>
          <p:spPr bwMode="auto">
            <a:xfrm>
              <a:off x="10953750" y="349395"/>
              <a:ext cx="323850" cy="325146"/>
            </a:xfrm>
            <a:prstGeom prst="ellipse">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pic>
        <p:nvPicPr>
          <p:cNvPr id="1047" name="Picture 1046">
            <a:extLst>
              <a:ext uri="{FF2B5EF4-FFF2-40B4-BE49-F238E27FC236}">
                <a16:creationId xmlns:a16="http://schemas.microsoft.com/office/drawing/2014/main" id="{6A98FDCB-F72F-75C7-73BE-1DC8ECA1D6DE}"/>
              </a:ext>
              <a:ext uri="{C183D7F6-B498-43B3-948B-1728B52AA6E4}">
                <adec:decorative xmlns:adec="http://schemas.microsoft.com/office/drawing/2017/decorative" val="1"/>
              </a:ext>
            </a:extLst>
          </p:cNvPr>
          <p:cNvPicPr>
            <a:picLocks noChangeAspect="1"/>
          </p:cNvPicPr>
          <p:nvPr/>
        </p:nvPicPr>
        <p:blipFill>
          <a:blip r:embed="rId28"/>
          <a:stretch>
            <a:fillRect/>
          </a:stretch>
        </p:blipFill>
        <p:spPr>
          <a:xfrm>
            <a:off x="3551478" y="3938860"/>
            <a:ext cx="342168" cy="318248"/>
          </a:xfrm>
          <a:prstGeom prst="rect">
            <a:avLst/>
          </a:prstGeom>
        </p:spPr>
      </p:pic>
      <p:pic>
        <p:nvPicPr>
          <p:cNvPr id="1048" name="Picture 1047">
            <a:extLst>
              <a:ext uri="{FF2B5EF4-FFF2-40B4-BE49-F238E27FC236}">
                <a16:creationId xmlns:a16="http://schemas.microsoft.com/office/drawing/2014/main" id="{839F44F6-57FE-A935-AA50-03440672E173}"/>
              </a:ext>
              <a:ext uri="{C183D7F6-B498-43B3-948B-1728B52AA6E4}">
                <adec:decorative xmlns:adec="http://schemas.microsoft.com/office/drawing/2017/decorative" val="1"/>
              </a:ext>
            </a:extLst>
          </p:cNvPr>
          <p:cNvPicPr>
            <a:picLocks noChangeAspect="1"/>
          </p:cNvPicPr>
          <p:nvPr/>
        </p:nvPicPr>
        <p:blipFill>
          <a:blip r:embed="rId29">
            <a:duotone>
              <a:schemeClr val="accent2">
                <a:shade val="45000"/>
                <a:satMod val="135000"/>
              </a:schemeClr>
              <a:prstClr val="white"/>
            </a:duotone>
          </a:blip>
          <a:stretch>
            <a:fillRect/>
          </a:stretch>
        </p:blipFill>
        <p:spPr>
          <a:xfrm>
            <a:off x="6411414" y="3938860"/>
            <a:ext cx="318248" cy="318248"/>
          </a:xfrm>
          <a:prstGeom prst="rect">
            <a:avLst/>
          </a:prstGeom>
        </p:spPr>
      </p:pic>
      <p:grpSp>
        <p:nvGrpSpPr>
          <p:cNvPr id="1049" name="Group 1048" descr="Button to learn more about Tasks app on web">
            <a:extLst>
              <a:ext uri="{FF2B5EF4-FFF2-40B4-BE49-F238E27FC236}">
                <a16:creationId xmlns:a16="http://schemas.microsoft.com/office/drawing/2014/main" id="{F60885A1-E0C6-B6AF-33C9-D0F2F8A7AC67}"/>
              </a:ext>
              <a:ext uri="{C183D7F6-B498-43B3-948B-1728B52AA6E4}">
                <adec:decorative xmlns:adec="http://schemas.microsoft.com/office/drawing/2017/decorative" val="0"/>
              </a:ext>
            </a:extLst>
          </p:cNvPr>
          <p:cNvGrpSpPr/>
          <p:nvPr/>
        </p:nvGrpSpPr>
        <p:grpSpPr>
          <a:xfrm>
            <a:off x="5784109" y="4494195"/>
            <a:ext cx="230609" cy="231532"/>
            <a:chOff x="4628750" y="4306066"/>
            <a:chExt cx="230609" cy="231532"/>
          </a:xfrm>
        </p:grpSpPr>
        <p:grpSp>
          <p:nvGrpSpPr>
            <p:cNvPr id="1050" name="Group 1049">
              <a:extLst>
                <a:ext uri="{FF2B5EF4-FFF2-40B4-BE49-F238E27FC236}">
                  <a16:creationId xmlns:a16="http://schemas.microsoft.com/office/drawing/2014/main" id="{93EE1732-2C72-E40C-73BD-E789908F537C}"/>
                </a:ext>
              </a:extLst>
            </p:cNvPr>
            <p:cNvGrpSpPr/>
            <p:nvPr/>
          </p:nvGrpSpPr>
          <p:grpSpPr>
            <a:xfrm>
              <a:off x="4628750" y="4306066"/>
              <a:ext cx="230609" cy="231532"/>
              <a:chOff x="1981803" y="5148625"/>
              <a:chExt cx="230609" cy="231532"/>
            </a:xfrm>
          </p:grpSpPr>
          <p:pic>
            <p:nvPicPr>
              <p:cNvPr id="1052" name="Picture 1051">
                <a:extLst>
                  <a:ext uri="{FF2B5EF4-FFF2-40B4-BE49-F238E27FC236}">
                    <a16:creationId xmlns:a16="http://schemas.microsoft.com/office/drawing/2014/main" id="{C43384A3-1095-E9B2-BF47-8125CF4825D7}"/>
                  </a:ext>
                </a:extLst>
              </p:cNvPr>
              <p:cNvPicPr>
                <a:picLocks noChangeAspect="1"/>
              </p:cNvPicPr>
              <p:nvPr/>
            </p:nvPicPr>
            <p:blipFill>
              <a:blip r:embed="rId1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981803" y="5148625"/>
                <a:ext cx="230609" cy="231532"/>
              </a:xfrm>
              <a:prstGeom prst="rect">
                <a:avLst/>
              </a:prstGeom>
              <a:effectLst>
                <a:outerShdw blurRad="266700" sx="102000" sy="102000" algn="ctr" rotWithShape="0">
                  <a:schemeClr val="accent1">
                    <a:alpha val="96000"/>
                  </a:schemeClr>
                </a:outerShdw>
              </a:effectLst>
            </p:spPr>
          </p:pic>
          <p:pic>
            <p:nvPicPr>
              <p:cNvPr id="1053" name="Picture 1052">
                <a:extLst>
                  <a:ext uri="{FF2B5EF4-FFF2-40B4-BE49-F238E27FC236}">
                    <a16:creationId xmlns:a16="http://schemas.microsoft.com/office/drawing/2014/main" id="{89AE6114-E47D-9A9B-FF4A-1E21E9A59921}"/>
                  </a:ext>
                </a:extLst>
              </p:cNvPr>
              <p:cNvPicPr>
                <a:picLocks noChangeAspect="1"/>
              </p:cNvPicPr>
              <p:nvPr/>
            </p:nvPicPr>
            <p:blipFill>
              <a:blip r:embed="rId14">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1051" name="Oval 1050">
              <a:hlinkClick r:id="rId30"/>
              <a:extLst>
                <a:ext uri="{FF2B5EF4-FFF2-40B4-BE49-F238E27FC236}">
                  <a16:creationId xmlns:a16="http://schemas.microsoft.com/office/drawing/2014/main" id="{779B7A02-2564-7CEB-EF98-AF4A76601917}"/>
                </a:ext>
              </a:extLst>
            </p:cNvPr>
            <p:cNvSpPr>
              <a:spLocks/>
            </p:cNvSpPr>
            <p:nvPr/>
          </p:nvSpPr>
          <p:spPr bwMode="auto">
            <a:xfrm>
              <a:off x="4628750" y="4306066"/>
              <a:ext cx="230609" cy="231532"/>
            </a:xfrm>
            <a:prstGeom prst="ellipse">
              <a:avLst/>
            </a:prstGeom>
            <a:solidFill>
              <a:schemeClr val="accent5">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1054" name="Group 1053" descr="Button to learn more about Publishing tasks">
            <a:extLst>
              <a:ext uri="{FF2B5EF4-FFF2-40B4-BE49-F238E27FC236}">
                <a16:creationId xmlns:a16="http://schemas.microsoft.com/office/drawing/2014/main" id="{675F1890-36EC-F71E-5F85-D19EA05A9342}"/>
              </a:ext>
              <a:ext uri="{C183D7F6-B498-43B3-948B-1728B52AA6E4}">
                <adec:decorative xmlns:adec="http://schemas.microsoft.com/office/drawing/2017/decorative" val="0"/>
              </a:ext>
            </a:extLst>
          </p:cNvPr>
          <p:cNvGrpSpPr>
            <a:grpSpLocks/>
          </p:cNvGrpSpPr>
          <p:nvPr/>
        </p:nvGrpSpPr>
        <p:grpSpPr>
          <a:xfrm>
            <a:off x="8632085" y="4494195"/>
            <a:ext cx="230609" cy="231532"/>
            <a:chOff x="3880453" y="5148625"/>
            <a:chExt cx="230609" cy="231532"/>
          </a:xfrm>
        </p:grpSpPr>
        <p:grpSp>
          <p:nvGrpSpPr>
            <p:cNvPr id="1055" name="Group 1054">
              <a:extLst>
                <a:ext uri="{FF2B5EF4-FFF2-40B4-BE49-F238E27FC236}">
                  <a16:creationId xmlns:a16="http://schemas.microsoft.com/office/drawing/2014/main" id="{C036B90C-8C40-35AC-D04F-3CDEEB9F0359}"/>
                </a:ext>
              </a:extLst>
            </p:cNvPr>
            <p:cNvGrpSpPr/>
            <p:nvPr/>
          </p:nvGrpSpPr>
          <p:grpSpPr>
            <a:xfrm>
              <a:off x="3880453" y="5148625"/>
              <a:ext cx="230609" cy="231532"/>
              <a:chOff x="-1827186" y="5547821"/>
              <a:chExt cx="624246" cy="626744"/>
            </a:xfrm>
          </p:grpSpPr>
          <p:pic>
            <p:nvPicPr>
              <p:cNvPr id="1057" name="Picture 1056">
                <a:extLst>
                  <a:ext uri="{FF2B5EF4-FFF2-40B4-BE49-F238E27FC236}">
                    <a16:creationId xmlns:a16="http://schemas.microsoft.com/office/drawing/2014/main" id="{A24D7D3F-8DF5-7FF0-424E-2973880C22EE}"/>
                  </a:ext>
                </a:extLst>
              </p:cNvPr>
              <p:cNvPicPr>
                <a:picLocks noChangeAspect="1"/>
              </p:cNvPicPr>
              <p:nvPr/>
            </p:nvPicPr>
            <p:blipFill>
              <a:blip r:embed="rId1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1058" name="Graphic 1057" descr="Cursor with solid fill">
                <a:extLst>
                  <a:ext uri="{FF2B5EF4-FFF2-40B4-BE49-F238E27FC236}">
                    <a16:creationId xmlns:a16="http://schemas.microsoft.com/office/drawing/2014/main" id="{DFA21BC9-5A81-D990-488F-A1B24ADCB671}"/>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776065" y="5600192"/>
                <a:ext cx="522002" cy="522002"/>
              </a:xfrm>
              <a:prstGeom prst="rect">
                <a:avLst/>
              </a:prstGeom>
            </p:spPr>
          </p:pic>
        </p:grpSp>
        <p:sp>
          <p:nvSpPr>
            <p:cNvPr id="1056" name="Oval 1055">
              <a:hlinkClick r:id="rId31" action="ppaction://hlinksldjump"/>
              <a:extLst>
                <a:ext uri="{FF2B5EF4-FFF2-40B4-BE49-F238E27FC236}">
                  <a16:creationId xmlns:a16="http://schemas.microsoft.com/office/drawing/2014/main" id="{41F9BB99-5D18-16F2-C7E4-5E528A649406}"/>
                </a:ext>
              </a:extLst>
            </p:cNvPr>
            <p:cNvSpPr>
              <a:spLocks/>
            </p:cNvSpPr>
            <p:nvPr/>
          </p:nvSpPr>
          <p:spPr bwMode="auto">
            <a:xfrm>
              <a:off x="3880453" y="5148625"/>
              <a:ext cx="230609" cy="231532"/>
            </a:xfrm>
            <a:prstGeom prst="ellipse">
              <a:avLst/>
            </a:prstGeom>
            <a:solidFill>
              <a:schemeClr val="accent3">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1065" name="Freeform: Shape 1064">
            <a:hlinkClick r:id="rId27" action="ppaction://hlinksldjump"/>
            <a:extLst>
              <a:ext uri="{FF2B5EF4-FFF2-40B4-BE49-F238E27FC236}">
                <a16:creationId xmlns:a16="http://schemas.microsoft.com/office/drawing/2014/main" id="{3E1B1AAE-CFDD-1B5B-403A-A4D5B9045918}"/>
              </a:ext>
              <a:ext uri="{C183D7F6-B498-43B3-948B-1728B52AA6E4}">
                <adec:decorative xmlns:adec="http://schemas.microsoft.com/office/drawing/2017/decorative" val="1"/>
              </a:ext>
            </a:extLst>
          </p:cNvPr>
          <p:cNvSpPr/>
          <p:nvPr/>
        </p:nvSpPr>
        <p:spPr bwMode="auto">
          <a:xfrm>
            <a:off x="0" y="888087"/>
            <a:ext cx="12192000" cy="5969913"/>
          </a:xfrm>
          <a:custGeom>
            <a:avLst/>
            <a:gdLst>
              <a:gd name="connsiteX0" fmla="*/ 8734239 w 12192000"/>
              <a:gd name="connsiteY0" fmla="*/ 3485823 h 5969913"/>
              <a:gd name="connsiteX1" fmla="*/ 8502439 w 12192000"/>
              <a:gd name="connsiteY1" fmla="*/ 3717623 h 5969913"/>
              <a:gd name="connsiteX2" fmla="*/ 8734239 w 12192000"/>
              <a:gd name="connsiteY2" fmla="*/ 3949423 h 5969913"/>
              <a:gd name="connsiteX3" fmla="*/ 8966039 w 12192000"/>
              <a:gd name="connsiteY3" fmla="*/ 3717623 h 5969913"/>
              <a:gd name="connsiteX4" fmla="*/ 8734239 w 12192000"/>
              <a:gd name="connsiteY4" fmla="*/ 3485823 h 5969913"/>
              <a:gd name="connsiteX5" fmla="*/ 5915910 w 12192000"/>
              <a:gd name="connsiteY5" fmla="*/ 3485823 h 5969913"/>
              <a:gd name="connsiteX6" fmla="*/ 5684110 w 12192000"/>
              <a:gd name="connsiteY6" fmla="*/ 3717623 h 5969913"/>
              <a:gd name="connsiteX7" fmla="*/ 5915910 w 12192000"/>
              <a:gd name="connsiteY7" fmla="*/ 3949423 h 5969913"/>
              <a:gd name="connsiteX8" fmla="*/ 6147710 w 12192000"/>
              <a:gd name="connsiteY8" fmla="*/ 3717623 h 5969913"/>
              <a:gd name="connsiteX9" fmla="*/ 5915910 w 12192000"/>
              <a:gd name="connsiteY9" fmla="*/ 3485823 h 5969913"/>
              <a:gd name="connsiteX10" fmla="*/ 0 w 12192000"/>
              <a:gd name="connsiteY10" fmla="*/ 0 h 5969913"/>
              <a:gd name="connsiteX11" fmla="*/ 12192000 w 12192000"/>
              <a:gd name="connsiteY11" fmla="*/ 0 h 5969913"/>
              <a:gd name="connsiteX12" fmla="*/ 12192000 w 12192000"/>
              <a:gd name="connsiteY12" fmla="*/ 5969913 h 5969913"/>
              <a:gd name="connsiteX13" fmla="*/ 0 w 12192000"/>
              <a:gd name="connsiteY13" fmla="*/ 5969913 h 596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5969913">
                <a:moveTo>
                  <a:pt x="8734239" y="3485823"/>
                </a:moveTo>
                <a:cubicBezTo>
                  <a:pt x="8606219" y="3485823"/>
                  <a:pt x="8502439" y="3589603"/>
                  <a:pt x="8502439" y="3717623"/>
                </a:cubicBezTo>
                <a:cubicBezTo>
                  <a:pt x="8502439" y="3845643"/>
                  <a:pt x="8606219" y="3949423"/>
                  <a:pt x="8734239" y="3949423"/>
                </a:cubicBezTo>
                <a:cubicBezTo>
                  <a:pt x="8862259" y="3949423"/>
                  <a:pt x="8966039" y="3845643"/>
                  <a:pt x="8966039" y="3717623"/>
                </a:cubicBezTo>
                <a:cubicBezTo>
                  <a:pt x="8966039" y="3589603"/>
                  <a:pt x="8862259" y="3485823"/>
                  <a:pt x="8734239" y="3485823"/>
                </a:cubicBezTo>
                <a:close/>
                <a:moveTo>
                  <a:pt x="5915910" y="3485823"/>
                </a:moveTo>
                <a:cubicBezTo>
                  <a:pt x="5787890" y="3485823"/>
                  <a:pt x="5684110" y="3589603"/>
                  <a:pt x="5684110" y="3717623"/>
                </a:cubicBezTo>
                <a:cubicBezTo>
                  <a:pt x="5684110" y="3845643"/>
                  <a:pt x="5787890" y="3949423"/>
                  <a:pt x="5915910" y="3949423"/>
                </a:cubicBezTo>
                <a:cubicBezTo>
                  <a:pt x="6043930" y="3949423"/>
                  <a:pt x="6147710" y="3845643"/>
                  <a:pt x="6147710" y="3717623"/>
                </a:cubicBezTo>
                <a:cubicBezTo>
                  <a:pt x="6147710" y="3589603"/>
                  <a:pt x="6043930" y="3485823"/>
                  <a:pt x="5915910" y="3485823"/>
                </a:cubicBezTo>
                <a:close/>
                <a:moveTo>
                  <a:pt x="0" y="0"/>
                </a:moveTo>
                <a:lnTo>
                  <a:pt x="12192000" y="0"/>
                </a:lnTo>
                <a:lnTo>
                  <a:pt x="12192000" y="5969913"/>
                </a:lnTo>
                <a:lnTo>
                  <a:pt x="0" y="5969913"/>
                </a:lnTo>
                <a:close/>
              </a:path>
            </a:pathLst>
          </a:custGeom>
          <a:solidFill>
            <a:srgbClr val="FEF000">
              <a:alpha val="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Tree>
    <p:extLst>
      <p:ext uri="{BB962C8B-B14F-4D97-AF65-F5344CB8AC3E}">
        <p14:creationId xmlns:p14="http://schemas.microsoft.com/office/powerpoint/2010/main" val="3733631422"/>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750"/>
                                        <p:tgtEl>
                                          <p:spTgt spid="29"/>
                                        </p:tgtEl>
                                      </p:cBhvr>
                                    </p:animEffect>
                                  </p:childTnLst>
                                </p:cTn>
                              </p:par>
                              <p:par>
                                <p:cTn id="8" presetID="42" presetClass="path" presetSubtype="0" decel="100000" fill="hold" grpId="1" nodeType="withEffect">
                                  <p:stCondLst>
                                    <p:cond delay="100"/>
                                  </p:stCondLst>
                                  <p:childTnLst>
                                    <p:animMotion origin="layout" path="M 0 0.03889 L 0 7.40741E-7 " pathEditMode="relative" rAng="0" ptsTypes="AA">
                                      <p:cBhvr>
                                        <p:cTn id="9" dur="750" fill="hold"/>
                                        <p:tgtEl>
                                          <p:spTgt spid="29"/>
                                        </p:tgtEl>
                                        <p:attrNameLst>
                                          <p:attrName>ppt_x</p:attrName>
                                          <p:attrName>ppt_y</p:attrName>
                                        </p:attrNameLst>
                                      </p:cBhvr>
                                      <p:rCtr x="0" y="-1944"/>
                                    </p:animMotion>
                                  </p:childTnLst>
                                </p:cTn>
                              </p:par>
                              <p:par>
                                <p:cTn id="10" presetID="10" presetClass="entr" presetSubtype="0" fill="hold" grpId="0" nodeType="withEffect">
                                  <p:stCondLst>
                                    <p:cond delay="75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750"/>
                                        <p:tgtEl>
                                          <p:spTgt spid="30"/>
                                        </p:tgtEl>
                                      </p:cBhvr>
                                    </p:animEffect>
                                  </p:childTnLst>
                                </p:cTn>
                              </p:par>
                              <p:par>
                                <p:cTn id="13" presetID="42" presetClass="path" presetSubtype="0" decel="100000" fill="hold" grpId="1" nodeType="withEffect">
                                  <p:stCondLst>
                                    <p:cond delay="750"/>
                                  </p:stCondLst>
                                  <p:childTnLst>
                                    <p:animMotion origin="layout" path="M 0 0.03889 L 0 1.11111E-6 " pathEditMode="relative" rAng="0" ptsTypes="AA">
                                      <p:cBhvr>
                                        <p:cTn id="14" dur="750" fill="hold"/>
                                        <p:tgtEl>
                                          <p:spTgt spid="30"/>
                                        </p:tgtEl>
                                        <p:attrNameLst>
                                          <p:attrName>ppt_x</p:attrName>
                                          <p:attrName>ppt_y</p:attrName>
                                        </p:attrNameLst>
                                      </p:cBhvr>
                                      <p:rCtr x="0" y="-1944"/>
                                    </p:animMotion>
                                  </p:childTnLst>
                                </p:cTn>
                              </p:par>
                              <p:par>
                                <p:cTn id="15" presetID="10" presetClass="entr" presetSubtype="0" fill="hold" grpId="0" nodeType="withEffect">
                                  <p:stCondLst>
                                    <p:cond delay="75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1250"/>
                                        <p:tgtEl>
                                          <p:spTgt spid="40"/>
                                        </p:tgtEl>
                                      </p:cBhvr>
                                    </p:animEffect>
                                  </p:childTnLst>
                                </p:cTn>
                              </p:par>
                              <p:par>
                                <p:cTn id="18" presetID="42" presetClass="path" presetSubtype="0" decel="100000" fill="hold" grpId="1" nodeType="withEffect">
                                  <p:stCondLst>
                                    <p:cond delay="750"/>
                                  </p:stCondLst>
                                  <p:childTnLst>
                                    <p:animMotion origin="layout" path="M 3.75E-6 -0.15116 L 3.75E-6 1.48148E-6 " pathEditMode="relative" rAng="0" ptsTypes="AA">
                                      <p:cBhvr>
                                        <p:cTn id="19" dur="1250" fill="hold"/>
                                        <p:tgtEl>
                                          <p:spTgt spid="40"/>
                                        </p:tgtEl>
                                        <p:attrNameLst>
                                          <p:attrName>ppt_x</p:attrName>
                                          <p:attrName>ppt_y</p:attrName>
                                        </p:attrNameLst>
                                      </p:cBhvr>
                                      <p:rCtr x="0" y="7546"/>
                                    </p:animMotion>
                                  </p:childTnLst>
                                </p:cTn>
                              </p:par>
                              <p:par>
                                <p:cTn id="20" presetID="10" presetClass="entr" presetSubtype="0" fill="hold" grpId="0" nodeType="withEffect">
                                  <p:stCondLst>
                                    <p:cond delay="10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750"/>
                                        <p:tgtEl>
                                          <p:spTgt spid="46"/>
                                        </p:tgtEl>
                                      </p:cBhvr>
                                    </p:animEffect>
                                  </p:childTnLst>
                                </p:cTn>
                              </p:par>
                              <p:par>
                                <p:cTn id="23" presetID="42" presetClass="path" presetSubtype="0" decel="100000" fill="hold" grpId="1" nodeType="withEffect">
                                  <p:stCondLst>
                                    <p:cond delay="100"/>
                                  </p:stCondLst>
                                  <p:childTnLst>
                                    <p:animMotion origin="layout" path="M -3.33333E-6 0.03889 L -3.33333E-6 -3.7037E-6 " pathEditMode="relative" rAng="0" ptsTypes="AA">
                                      <p:cBhvr>
                                        <p:cTn id="24" dur="750" fill="hold"/>
                                        <p:tgtEl>
                                          <p:spTgt spid="46"/>
                                        </p:tgtEl>
                                        <p:attrNameLst>
                                          <p:attrName>ppt_x</p:attrName>
                                          <p:attrName>ppt_y</p:attrName>
                                        </p:attrNameLst>
                                      </p:cBhvr>
                                      <p:rCtr x="0" y="-1944"/>
                                    </p:animMotion>
                                  </p:childTnLst>
                                </p:cTn>
                              </p:par>
                              <p:par>
                                <p:cTn id="25" presetID="10" presetClass="entr" presetSubtype="0" fill="hold" grpId="0" nodeType="withEffect">
                                  <p:stCondLst>
                                    <p:cond delay="25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750"/>
                                        <p:tgtEl>
                                          <p:spTgt spid="47"/>
                                        </p:tgtEl>
                                      </p:cBhvr>
                                    </p:animEffect>
                                  </p:childTnLst>
                                </p:cTn>
                              </p:par>
                              <p:par>
                                <p:cTn id="28" presetID="42" presetClass="path" presetSubtype="0" decel="100000" fill="hold" grpId="1" nodeType="withEffect">
                                  <p:stCondLst>
                                    <p:cond delay="250"/>
                                  </p:stCondLst>
                                  <p:childTnLst>
                                    <p:animMotion origin="layout" path="M 2.91667E-6 0.03889 L 2.91667E-6 -3.7037E-6 " pathEditMode="relative" rAng="0" ptsTypes="AA">
                                      <p:cBhvr>
                                        <p:cTn id="29" dur="750" fill="hold"/>
                                        <p:tgtEl>
                                          <p:spTgt spid="47"/>
                                        </p:tgtEl>
                                        <p:attrNameLst>
                                          <p:attrName>ppt_x</p:attrName>
                                          <p:attrName>ppt_y</p:attrName>
                                        </p:attrNameLst>
                                      </p:cBhvr>
                                      <p:rCtr x="0" y="-1944"/>
                                    </p:animMotion>
                                  </p:childTnLst>
                                </p:cTn>
                              </p:par>
                              <p:par>
                                <p:cTn id="30" presetID="10" presetClass="entr" presetSubtype="0" fill="hold" nodeType="withEffect">
                                  <p:stCondLst>
                                    <p:cond delay="10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750"/>
                                        <p:tgtEl>
                                          <p:spTgt spid="48"/>
                                        </p:tgtEl>
                                      </p:cBhvr>
                                    </p:animEffect>
                                  </p:childTnLst>
                                </p:cTn>
                              </p:par>
                              <p:par>
                                <p:cTn id="33" presetID="6" presetClass="emph" presetSubtype="0" fill="hold" nodeType="withEffect">
                                  <p:stCondLst>
                                    <p:cond delay="100"/>
                                  </p:stCondLst>
                                  <p:childTnLst>
                                    <p:animScale>
                                      <p:cBhvr>
                                        <p:cTn id="34" dur="10" fill="hold"/>
                                        <p:tgtEl>
                                          <p:spTgt spid="48"/>
                                        </p:tgtEl>
                                      </p:cBhvr>
                                      <p:by x="80000" y="80000"/>
                                    </p:animScale>
                                  </p:childTnLst>
                                </p:cTn>
                              </p:par>
                              <p:par>
                                <p:cTn id="35" presetID="6" presetClass="emph" presetSubtype="0" decel="100000" fill="hold" nodeType="withEffect">
                                  <p:stCondLst>
                                    <p:cond delay="100"/>
                                  </p:stCondLst>
                                  <p:childTnLst>
                                    <p:animScale>
                                      <p:cBhvr>
                                        <p:cTn id="36" dur="1250" fill="hold"/>
                                        <p:tgtEl>
                                          <p:spTgt spid="48"/>
                                        </p:tgtEl>
                                      </p:cBhvr>
                                      <p:by x="125000" y="125000"/>
                                    </p:animScale>
                                  </p:childTnLst>
                                </p:cTn>
                              </p:par>
                              <p:par>
                                <p:cTn id="37" presetID="10" presetClass="entr" presetSubtype="0" fill="hold" grpId="0" nodeType="withEffect">
                                  <p:stCondLst>
                                    <p:cond delay="250"/>
                                  </p:stCondLst>
                                  <p:childTnLst>
                                    <p:set>
                                      <p:cBhvr>
                                        <p:cTn id="38" dur="1" fill="hold">
                                          <p:stCondLst>
                                            <p:cond delay="0"/>
                                          </p:stCondLst>
                                        </p:cTn>
                                        <p:tgtEl>
                                          <p:spTgt spid="58"/>
                                        </p:tgtEl>
                                        <p:attrNameLst>
                                          <p:attrName>style.visibility</p:attrName>
                                        </p:attrNameLst>
                                      </p:cBhvr>
                                      <p:to>
                                        <p:strVal val="visible"/>
                                      </p:to>
                                    </p:set>
                                    <p:animEffect transition="in" filter="fade">
                                      <p:cBhvr>
                                        <p:cTn id="39" dur="750"/>
                                        <p:tgtEl>
                                          <p:spTgt spid="58"/>
                                        </p:tgtEl>
                                      </p:cBhvr>
                                    </p:animEffect>
                                  </p:childTnLst>
                                </p:cTn>
                              </p:par>
                              <p:par>
                                <p:cTn id="40" presetID="6" presetClass="emph" presetSubtype="0" decel="100000" fill="hold" grpId="2" nodeType="withEffect">
                                  <p:stCondLst>
                                    <p:cond delay="250"/>
                                  </p:stCondLst>
                                  <p:childTnLst>
                                    <p:animScale>
                                      <p:cBhvr>
                                        <p:cTn id="41" dur="1250" fill="hold"/>
                                        <p:tgtEl>
                                          <p:spTgt spid="58"/>
                                        </p:tgtEl>
                                      </p:cBhvr>
                                      <p:by x="125000" y="125000"/>
                                    </p:animScale>
                                  </p:childTnLst>
                                </p:cTn>
                              </p:par>
                              <p:par>
                                <p:cTn id="42" presetID="6" presetClass="emph" presetSubtype="0" fill="hold" grpId="1" nodeType="withEffect">
                                  <p:stCondLst>
                                    <p:cond delay="250"/>
                                  </p:stCondLst>
                                  <p:childTnLst>
                                    <p:animScale>
                                      <p:cBhvr>
                                        <p:cTn id="43" dur="10" fill="hold"/>
                                        <p:tgtEl>
                                          <p:spTgt spid="58"/>
                                        </p:tgtEl>
                                      </p:cBhvr>
                                      <p:by x="80000" y="80000"/>
                                    </p:animScale>
                                  </p:childTnLst>
                                </p:cTn>
                              </p:par>
                              <p:par>
                                <p:cTn id="44" presetID="10" presetClass="entr" presetSubtype="0" fill="hold" nodeType="withEffect">
                                  <p:stCondLst>
                                    <p:cond delay="250"/>
                                  </p:stCondLst>
                                  <p:childTnLst>
                                    <p:set>
                                      <p:cBhvr>
                                        <p:cTn id="45" dur="1" fill="hold">
                                          <p:stCondLst>
                                            <p:cond delay="0"/>
                                          </p:stCondLst>
                                        </p:cTn>
                                        <p:tgtEl>
                                          <p:spTgt spid="59"/>
                                        </p:tgtEl>
                                        <p:attrNameLst>
                                          <p:attrName>style.visibility</p:attrName>
                                        </p:attrNameLst>
                                      </p:cBhvr>
                                      <p:to>
                                        <p:strVal val="visible"/>
                                      </p:to>
                                    </p:set>
                                    <p:animEffect transition="in" filter="fade">
                                      <p:cBhvr>
                                        <p:cTn id="46" dur="750"/>
                                        <p:tgtEl>
                                          <p:spTgt spid="59"/>
                                        </p:tgtEl>
                                      </p:cBhvr>
                                    </p:animEffect>
                                  </p:childTnLst>
                                </p:cTn>
                              </p:par>
                              <p:par>
                                <p:cTn id="47" presetID="6" presetClass="emph" presetSubtype="0" fill="hold" nodeType="withEffect">
                                  <p:stCondLst>
                                    <p:cond delay="250"/>
                                  </p:stCondLst>
                                  <p:childTnLst>
                                    <p:animScale>
                                      <p:cBhvr>
                                        <p:cTn id="48" dur="10" fill="hold"/>
                                        <p:tgtEl>
                                          <p:spTgt spid="59"/>
                                        </p:tgtEl>
                                      </p:cBhvr>
                                      <p:by x="80000" y="80000"/>
                                    </p:animScale>
                                  </p:childTnLst>
                                </p:cTn>
                              </p:par>
                              <p:par>
                                <p:cTn id="49" presetID="6" presetClass="emph" presetSubtype="0" decel="100000" fill="hold" nodeType="withEffect">
                                  <p:stCondLst>
                                    <p:cond delay="250"/>
                                  </p:stCondLst>
                                  <p:childTnLst>
                                    <p:animScale>
                                      <p:cBhvr>
                                        <p:cTn id="50" dur="1250" fill="hold"/>
                                        <p:tgtEl>
                                          <p:spTgt spid="59"/>
                                        </p:tgtEl>
                                      </p:cBhvr>
                                      <p:by x="125000" y="125000"/>
                                    </p:animScale>
                                  </p:childTnLst>
                                </p:cTn>
                              </p:par>
                              <p:par>
                                <p:cTn id="51" presetID="10" presetClass="entr" presetSubtype="0" fill="hold" grpId="0" nodeType="withEffect">
                                  <p:stCondLst>
                                    <p:cond delay="400"/>
                                  </p:stCondLst>
                                  <p:childTnLst>
                                    <p:set>
                                      <p:cBhvr>
                                        <p:cTn id="52" dur="1" fill="hold">
                                          <p:stCondLst>
                                            <p:cond delay="0"/>
                                          </p:stCondLst>
                                        </p:cTn>
                                        <p:tgtEl>
                                          <p:spTgt spid="1024"/>
                                        </p:tgtEl>
                                        <p:attrNameLst>
                                          <p:attrName>style.visibility</p:attrName>
                                        </p:attrNameLst>
                                      </p:cBhvr>
                                      <p:to>
                                        <p:strVal val="visible"/>
                                      </p:to>
                                    </p:set>
                                    <p:animEffect transition="in" filter="fade">
                                      <p:cBhvr>
                                        <p:cTn id="53" dur="750"/>
                                        <p:tgtEl>
                                          <p:spTgt spid="1024"/>
                                        </p:tgtEl>
                                      </p:cBhvr>
                                    </p:animEffect>
                                  </p:childTnLst>
                                </p:cTn>
                              </p:par>
                              <p:par>
                                <p:cTn id="54" presetID="6" presetClass="emph" presetSubtype="0" decel="100000" fill="hold" grpId="2" nodeType="withEffect">
                                  <p:stCondLst>
                                    <p:cond delay="400"/>
                                  </p:stCondLst>
                                  <p:childTnLst>
                                    <p:animScale>
                                      <p:cBhvr>
                                        <p:cTn id="55" dur="1250" fill="hold"/>
                                        <p:tgtEl>
                                          <p:spTgt spid="1024"/>
                                        </p:tgtEl>
                                      </p:cBhvr>
                                      <p:by x="125000" y="125000"/>
                                    </p:animScale>
                                  </p:childTnLst>
                                </p:cTn>
                              </p:par>
                              <p:par>
                                <p:cTn id="56" presetID="6" presetClass="emph" presetSubtype="0" fill="hold" grpId="1" nodeType="withEffect">
                                  <p:stCondLst>
                                    <p:cond delay="400"/>
                                  </p:stCondLst>
                                  <p:childTnLst>
                                    <p:animScale>
                                      <p:cBhvr>
                                        <p:cTn id="57" dur="10" fill="hold"/>
                                        <p:tgtEl>
                                          <p:spTgt spid="1024"/>
                                        </p:tgtEl>
                                      </p:cBhvr>
                                      <p:by x="80000" y="80000"/>
                                    </p:animScale>
                                  </p:childTnLst>
                                </p:cTn>
                              </p:par>
                              <p:par>
                                <p:cTn id="58" presetID="10" presetClass="entr" presetSubtype="0" fill="hold" grpId="0" nodeType="withEffect">
                                  <p:stCondLst>
                                    <p:cond delay="200"/>
                                  </p:stCondLst>
                                  <p:childTnLst>
                                    <p:set>
                                      <p:cBhvr>
                                        <p:cTn id="59" dur="1" fill="hold">
                                          <p:stCondLst>
                                            <p:cond delay="0"/>
                                          </p:stCondLst>
                                        </p:cTn>
                                        <p:tgtEl>
                                          <p:spTgt spid="1025"/>
                                        </p:tgtEl>
                                        <p:attrNameLst>
                                          <p:attrName>style.visibility</p:attrName>
                                        </p:attrNameLst>
                                      </p:cBhvr>
                                      <p:to>
                                        <p:strVal val="visible"/>
                                      </p:to>
                                    </p:set>
                                    <p:animEffect transition="in" filter="fade">
                                      <p:cBhvr>
                                        <p:cTn id="60" dur="750"/>
                                        <p:tgtEl>
                                          <p:spTgt spid="1025"/>
                                        </p:tgtEl>
                                      </p:cBhvr>
                                    </p:animEffect>
                                  </p:childTnLst>
                                </p:cTn>
                              </p:par>
                              <p:par>
                                <p:cTn id="61" presetID="42" presetClass="path" presetSubtype="0" decel="100000" fill="hold" grpId="1" nodeType="withEffect">
                                  <p:stCondLst>
                                    <p:cond delay="200"/>
                                  </p:stCondLst>
                                  <p:childTnLst>
                                    <p:animMotion origin="layout" path="M 1.875E-6 0.03889 L 1.875E-6 -3.7037E-6 " pathEditMode="relative" rAng="0" ptsTypes="AA">
                                      <p:cBhvr>
                                        <p:cTn id="62" dur="750" fill="hold"/>
                                        <p:tgtEl>
                                          <p:spTgt spid="1025"/>
                                        </p:tgtEl>
                                        <p:attrNameLst>
                                          <p:attrName>ppt_x</p:attrName>
                                          <p:attrName>ppt_y</p:attrName>
                                        </p:attrNameLst>
                                      </p:cBhvr>
                                      <p:rCtr x="0" y="-1944"/>
                                    </p:animMotion>
                                  </p:childTnLst>
                                </p:cTn>
                              </p:par>
                              <p:par>
                                <p:cTn id="63" presetID="10" presetClass="entr" presetSubtype="0" fill="hold" grpId="0" nodeType="withEffect">
                                  <p:stCondLst>
                                    <p:cond delay="350"/>
                                  </p:stCondLst>
                                  <p:childTnLst>
                                    <p:set>
                                      <p:cBhvr>
                                        <p:cTn id="64" dur="1" fill="hold">
                                          <p:stCondLst>
                                            <p:cond delay="0"/>
                                          </p:stCondLst>
                                        </p:cTn>
                                        <p:tgtEl>
                                          <p:spTgt spid="1026"/>
                                        </p:tgtEl>
                                        <p:attrNameLst>
                                          <p:attrName>style.visibility</p:attrName>
                                        </p:attrNameLst>
                                      </p:cBhvr>
                                      <p:to>
                                        <p:strVal val="visible"/>
                                      </p:to>
                                    </p:set>
                                    <p:animEffect transition="in" filter="fade">
                                      <p:cBhvr>
                                        <p:cTn id="65" dur="750"/>
                                        <p:tgtEl>
                                          <p:spTgt spid="1026"/>
                                        </p:tgtEl>
                                      </p:cBhvr>
                                    </p:animEffect>
                                  </p:childTnLst>
                                </p:cTn>
                              </p:par>
                              <p:par>
                                <p:cTn id="66" presetID="42" presetClass="path" presetSubtype="0" decel="100000" fill="hold" grpId="1" nodeType="withEffect">
                                  <p:stCondLst>
                                    <p:cond delay="350"/>
                                  </p:stCondLst>
                                  <p:childTnLst>
                                    <p:animMotion origin="layout" path="M -1.875E-6 0.03889 L -1.875E-6 -3.7037E-6 " pathEditMode="relative" rAng="0" ptsTypes="AA">
                                      <p:cBhvr>
                                        <p:cTn id="67" dur="750" fill="hold"/>
                                        <p:tgtEl>
                                          <p:spTgt spid="1026"/>
                                        </p:tgtEl>
                                        <p:attrNameLst>
                                          <p:attrName>ppt_x</p:attrName>
                                          <p:attrName>ppt_y</p:attrName>
                                        </p:attrNameLst>
                                      </p:cBhvr>
                                      <p:rCtr x="0" y="-1944"/>
                                    </p:animMotion>
                                  </p:childTnLst>
                                </p:cTn>
                              </p:par>
                              <p:par>
                                <p:cTn id="68" presetID="10" presetClass="entr" presetSubtype="0" fill="hold" nodeType="withEffect">
                                  <p:stCondLst>
                                    <p:cond delay="250"/>
                                  </p:stCondLst>
                                  <p:childTnLst>
                                    <p:set>
                                      <p:cBhvr>
                                        <p:cTn id="69" dur="1" fill="hold">
                                          <p:stCondLst>
                                            <p:cond delay="0"/>
                                          </p:stCondLst>
                                        </p:cTn>
                                        <p:tgtEl>
                                          <p:spTgt spid="1047"/>
                                        </p:tgtEl>
                                        <p:attrNameLst>
                                          <p:attrName>style.visibility</p:attrName>
                                        </p:attrNameLst>
                                      </p:cBhvr>
                                      <p:to>
                                        <p:strVal val="visible"/>
                                      </p:to>
                                    </p:set>
                                    <p:animEffect transition="in" filter="fade">
                                      <p:cBhvr>
                                        <p:cTn id="70" dur="750"/>
                                        <p:tgtEl>
                                          <p:spTgt spid="1047"/>
                                        </p:tgtEl>
                                      </p:cBhvr>
                                    </p:animEffect>
                                  </p:childTnLst>
                                </p:cTn>
                              </p:par>
                              <p:par>
                                <p:cTn id="71" presetID="6" presetClass="emph" presetSubtype="0" decel="100000" fill="hold" nodeType="withEffect">
                                  <p:stCondLst>
                                    <p:cond delay="250"/>
                                  </p:stCondLst>
                                  <p:childTnLst>
                                    <p:animScale>
                                      <p:cBhvr>
                                        <p:cTn id="72" dur="1250" fill="hold"/>
                                        <p:tgtEl>
                                          <p:spTgt spid="1047"/>
                                        </p:tgtEl>
                                      </p:cBhvr>
                                      <p:by x="125000" y="125000"/>
                                    </p:animScale>
                                  </p:childTnLst>
                                </p:cTn>
                              </p:par>
                              <p:par>
                                <p:cTn id="73" presetID="6" presetClass="emph" presetSubtype="0" fill="hold" nodeType="withEffect">
                                  <p:stCondLst>
                                    <p:cond delay="250"/>
                                  </p:stCondLst>
                                  <p:childTnLst>
                                    <p:animScale>
                                      <p:cBhvr>
                                        <p:cTn id="74" dur="10" fill="hold"/>
                                        <p:tgtEl>
                                          <p:spTgt spid="1047"/>
                                        </p:tgtEl>
                                      </p:cBhvr>
                                      <p:by x="80000" y="80000"/>
                                    </p:animScale>
                                  </p:childTnLst>
                                </p:cTn>
                              </p:par>
                              <p:par>
                                <p:cTn id="75" presetID="10" presetClass="entr" presetSubtype="0" fill="hold" nodeType="withEffect">
                                  <p:stCondLst>
                                    <p:cond delay="400"/>
                                  </p:stCondLst>
                                  <p:childTnLst>
                                    <p:set>
                                      <p:cBhvr>
                                        <p:cTn id="76" dur="1" fill="hold">
                                          <p:stCondLst>
                                            <p:cond delay="0"/>
                                          </p:stCondLst>
                                        </p:cTn>
                                        <p:tgtEl>
                                          <p:spTgt spid="1048"/>
                                        </p:tgtEl>
                                        <p:attrNameLst>
                                          <p:attrName>style.visibility</p:attrName>
                                        </p:attrNameLst>
                                      </p:cBhvr>
                                      <p:to>
                                        <p:strVal val="visible"/>
                                      </p:to>
                                    </p:set>
                                    <p:animEffect transition="in" filter="fade">
                                      <p:cBhvr>
                                        <p:cTn id="77" dur="750"/>
                                        <p:tgtEl>
                                          <p:spTgt spid="1048"/>
                                        </p:tgtEl>
                                      </p:cBhvr>
                                    </p:animEffect>
                                  </p:childTnLst>
                                </p:cTn>
                              </p:par>
                              <p:par>
                                <p:cTn id="78" presetID="6" presetClass="emph" presetSubtype="0" decel="100000" fill="hold" nodeType="withEffect">
                                  <p:stCondLst>
                                    <p:cond delay="400"/>
                                  </p:stCondLst>
                                  <p:childTnLst>
                                    <p:animScale>
                                      <p:cBhvr>
                                        <p:cTn id="79" dur="1250" fill="hold"/>
                                        <p:tgtEl>
                                          <p:spTgt spid="1048"/>
                                        </p:tgtEl>
                                      </p:cBhvr>
                                      <p:by x="125000" y="125000"/>
                                    </p:animScale>
                                  </p:childTnLst>
                                </p:cTn>
                              </p:par>
                              <p:par>
                                <p:cTn id="80" presetID="6" presetClass="emph" presetSubtype="0" fill="hold" nodeType="withEffect">
                                  <p:stCondLst>
                                    <p:cond delay="400"/>
                                  </p:stCondLst>
                                  <p:childTnLst>
                                    <p:animScale>
                                      <p:cBhvr>
                                        <p:cTn id="81" dur="10" fill="hold"/>
                                        <p:tgtEl>
                                          <p:spTgt spid="1048"/>
                                        </p:tgtEl>
                                      </p:cBhvr>
                                      <p:by x="80000" y="80000"/>
                                    </p:animScale>
                                  </p:childTnLst>
                                </p:cTn>
                              </p:par>
                              <p:par>
                                <p:cTn id="82" presetID="10" presetClass="entr" presetSubtype="0" fill="hold" nodeType="withEffect">
                                  <p:stCondLst>
                                    <p:cond delay="850"/>
                                  </p:stCondLst>
                                  <p:childTnLst>
                                    <p:set>
                                      <p:cBhvr>
                                        <p:cTn id="83" dur="1" fill="hold">
                                          <p:stCondLst>
                                            <p:cond delay="0"/>
                                          </p:stCondLst>
                                        </p:cTn>
                                        <p:tgtEl>
                                          <p:spTgt spid="1049"/>
                                        </p:tgtEl>
                                        <p:attrNameLst>
                                          <p:attrName>style.visibility</p:attrName>
                                        </p:attrNameLst>
                                      </p:cBhvr>
                                      <p:to>
                                        <p:strVal val="visible"/>
                                      </p:to>
                                    </p:set>
                                    <p:animEffect transition="in" filter="fade">
                                      <p:cBhvr>
                                        <p:cTn id="84" dur="750"/>
                                        <p:tgtEl>
                                          <p:spTgt spid="1049"/>
                                        </p:tgtEl>
                                      </p:cBhvr>
                                    </p:animEffect>
                                  </p:childTnLst>
                                </p:cTn>
                              </p:par>
                              <p:par>
                                <p:cTn id="85" presetID="6" presetClass="emph" presetSubtype="0" fill="hold" nodeType="withEffect">
                                  <p:stCondLst>
                                    <p:cond delay="850"/>
                                  </p:stCondLst>
                                  <p:childTnLst>
                                    <p:animScale>
                                      <p:cBhvr>
                                        <p:cTn id="86" dur="10" fill="hold"/>
                                        <p:tgtEl>
                                          <p:spTgt spid="1049"/>
                                        </p:tgtEl>
                                      </p:cBhvr>
                                      <p:by x="80000" y="80000"/>
                                    </p:animScale>
                                  </p:childTnLst>
                                </p:cTn>
                              </p:par>
                              <p:par>
                                <p:cTn id="87" presetID="6" presetClass="emph" presetSubtype="0" decel="100000" fill="hold" nodeType="withEffect">
                                  <p:stCondLst>
                                    <p:cond delay="850"/>
                                  </p:stCondLst>
                                  <p:childTnLst>
                                    <p:animScale>
                                      <p:cBhvr>
                                        <p:cTn id="88" dur="1250" fill="hold"/>
                                        <p:tgtEl>
                                          <p:spTgt spid="1049"/>
                                        </p:tgtEl>
                                      </p:cBhvr>
                                      <p:by x="125000" y="125000"/>
                                    </p:animScale>
                                  </p:childTnLst>
                                </p:cTn>
                              </p:par>
                              <p:par>
                                <p:cTn id="89" presetID="10" presetClass="entr" presetSubtype="0" fill="hold" nodeType="withEffect">
                                  <p:stCondLst>
                                    <p:cond delay="850"/>
                                  </p:stCondLst>
                                  <p:childTnLst>
                                    <p:set>
                                      <p:cBhvr>
                                        <p:cTn id="90" dur="1" fill="hold">
                                          <p:stCondLst>
                                            <p:cond delay="0"/>
                                          </p:stCondLst>
                                        </p:cTn>
                                        <p:tgtEl>
                                          <p:spTgt spid="1054"/>
                                        </p:tgtEl>
                                        <p:attrNameLst>
                                          <p:attrName>style.visibility</p:attrName>
                                        </p:attrNameLst>
                                      </p:cBhvr>
                                      <p:to>
                                        <p:strVal val="visible"/>
                                      </p:to>
                                    </p:set>
                                    <p:animEffect transition="in" filter="fade">
                                      <p:cBhvr>
                                        <p:cTn id="91" dur="750"/>
                                        <p:tgtEl>
                                          <p:spTgt spid="1054"/>
                                        </p:tgtEl>
                                      </p:cBhvr>
                                    </p:animEffect>
                                  </p:childTnLst>
                                </p:cTn>
                              </p:par>
                              <p:par>
                                <p:cTn id="92" presetID="6" presetClass="emph" presetSubtype="0" fill="hold" nodeType="withEffect">
                                  <p:stCondLst>
                                    <p:cond delay="850"/>
                                  </p:stCondLst>
                                  <p:childTnLst>
                                    <p:animScale>
                                      <p:cBhvr>
                                        <p:cTn id="93" dur="10" fill="hold"/>
                                        <p:tgtEl>
                                          <p:spTgt spid="1054"/>
                                        </p:tgtEl>
                                      </p:cBhvr>
                                      <p:by x="80000" y="80000"/>
                                    </p:animScale>
                                  </p:childTnLst>
                                </p:cTn>
                              </p:par>
                              <p:par>
                                <p:cTn id="94" presetID="6" presetClass="emph" presetSubtype="0" decel="100000" fill="hold" nodeType="withEffect">
                                  <p:stCondLst>
                                    <p:cond delay="850"/>
                                  </p:stCondLst>
                                  <p:childTnLst>
                                    <p:animScale>
                                      <p:cBhvr>
                                        <p:cTn id="95" dur="1250" fill="hold"/>
                                        <p:tgtEl>
                                          <p:spTgt spid="1054"/>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9" grpId="1" animBg="1"/>
      <p:bldP spid="30" grpId="0"/>
      <p:bldP spid="30" grpId="1"/>
      <p:bldP spid="40" grpId="0" animBg="1"/>
      <p:bldP spid="40" grpId="1" animBg="1"/>
      <p:bldP spid="46" grpId="0" animBg="1"/>
      <p:bldP spid="46" grpId="1" animBg="1"/>
      <p:bldP spid="47" grpId="0" animBg="1"/>
      <p:bldP spid="47" grpId="1" animBg="1"/>
      <p:bldP spid="58" grpId="0" animBg="1"/>
      <p:bldP spid="58" grpId="1" animBg="1"/>
      <p:bldP spid="58" grpId="2" animBg="1"/>
      <p:bldP spid="1024" grpId="0" animBg="1"/>
      <p:bldP spid="1024" grpId="1" animBg="1"/>
      <p:bldP spid="1024" grpId="2" animBg="1"/>
      <p:bldP spid="1025" grpId="0"/>
      <p:bldP spid="1025" grpId="1"/>
      <p:bldP spid="1026" grpId="0"/>
      <p:bldP spid="1026" grpId="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1F2F1"/>
        </a:solidFill>
        <a:effectLst/>
      </p:bgPr>
    </p:bg>
    <p:spTree>
      <p:nvGrpSpPr>
        <p:cNvPr id="1" name=""/>
        <p:cNvGrpSpPr/>
        <p:nvPr/>
      </p:nvGrpSpPr>
      <p:grpSpPr>
        <a:xfrm>
          <a:off x="0" y="0"/>
          <a:ext cx="0" cy="0"/>
          <a:chOff x="0" y="0"/>
          <a:chExt cx="0" cy="0"/>
        </a:xfrm>
      </p:grpSpPr>
      <p:sp>
        <p:nvSpPr>
          <p:cNvPr id="14" name="Graphic 125">
            <a:extLst>
              <a:ext uri="{FF2B5EF4-FFF2-40B4-BE49-F238E27FC236}">
                <a16:creationId xmlns:a16="http://schemas.microsoft.com/office/drawing/2014/main" id="{9AB43577-7F1B-3EBE-C749-77023C764E72}"/>
              </a:ext>
              <a:ext uri="{C183D7F6-B498-43B3-948B-1728B52AA6E4}">
                <adec:decorative xmlns:adec="http://schemas.microsoft.com/office/drawing/2017/decorative" val="1"/>
              </a:ext>
            </a:extLst>
          </p:cNvPr>
          <p:cNvSpPr/>
          <p:nvPr/>
        </p:nvSpPr>
        <p:spPr>
          <a:xfrm>
            <a:off x="4064000" y="7532491"/>
            <a:ext cx="4064000" cy="51525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2300">
                <a:srgbClr val="CB8DD1"/>
              </a:gs>
              <a:gs pos="0">
                <a:srgbClr val="FAADA4"/>
              </a:gs>
              <a:gs pos="100000">
                <a:srgbClr val="9B6CFE"/>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grpSp>
        <p:nvGrpSpPr>
          <p:cNvPr id="15" name="Group 14">
            <a:extLst>
              <a:ext uri="{FF2B5EF4-FFF2-40B4-BE49-F238E27FC236}">
                <a16:creationId xmlns:a16="http://schemas.microsoft.com/office/drawing/2014/main" id="{A541B2E1-987A-B8D5-B5CD-1FE416CF673C}"/>
              </a:ext>
              <a:ext uri="{C183D7F6-B498-43B3-948B-1728B52AA6E4}">
                <adec:decorative xmlns:adec="http://schemas.microsoft.com/office/drawing/2017/decorative" val="1"/>
              </a:ext>
            </a:extLst>
          </p:cNvPr>
          <p:cNvGrpSpPr/>
          <p:nvPr/>
        </p:nvGrpSpPr>
        <p:grpSpPr>
          <a:xfrm>
            <a:off x="0" y="7017234"/>
            <a:ext cx="12192000" cy="1545771"/>
            <a:chOff x="-16296655" y="-5543914"/>
            <a:chExt cx="11302842" cy="3036231"/>
          </a:xfrm>
        </p:grpSpPr>
        <p:grpSp>
          <p:nvGrpSpPr>
            <p:cNvPr id="16" name="Group 15">
              <a:extLst>
                <a:ext uri="{FF2B5EF4-FFF2-40B4-BE49-F238E27FC236}">
                  <a16:creationId xmlns:a16="http://schemas.microsoft.com/office/drawing/2014/main" id="{74D8D7C2-EF58-536B-CB8C-C82789FE2C56}"/>
                </a:ext>
              </a:extLst>
            </p:cNvPr>
            <p:cNvGrpSpPr/>
            <p:nvPr/>
          </p:nvGrpSpPr>
          <p:grpSpPr>
            <a:xfrm>
              <a:off x="-16296655" y="-5543914"/>
              <a:ext cx="11302842" cy="1012077"/>
              <a:chOff x="-16296655" y="-5543914"/>
              <a:chExt cx="11302842" cy="1012077"/>
            </a:xfrm>
          </p:grpSpPr>
          <p:sp>
            <p:nvSpPr>
              <p:cNvPr id="24" name="Graphic 125">
                <a:extLst>
                  <a:ext uri="{FF2B5EF4-FFF2-40B4-BE49-F238E27FC236}">
                    <a16:creationId xmlns:a16="http://schemas.microsoft.com/office/drawing/2014/main" id="{76EF9712-A70E-2812-354E-00743C47EBF5}"/>
                  </a:ext>
                </a:extLst>
              </p:cNvPr>
              <p:cNvSpPr/>
              <p:nvPr/>
            </p:nvSpPr>
            <p:spPr>
              <a:xfrm>
                <a:off x="-8761427" y="-5543914"/>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4000">
                    <a:srgbClr val="D59DFF"/>
                  </a:gs>
                  <a:gs pos="39000">
                    <a:srgbClr val="BA9FFD"/>
                  </a:gs>
                  <a:gs pos="100000">
                    <a:schemeClr val="accent3"/>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25" name="Graphic 125">
                <a:extLst>
                  <a:ext uri="{FF2B5EF4-FFF2-40B4-BE49-F238E27FC236}">
                    <a16:creationId xmlns:a16="http://schemas.microsoft.com/office/drawing/2014/main" id="{538001F7-5DC0-FA2E-708E-16CA6A6C6538}"/>
                  </a:ext>
                </a:extLst>
              </p:cNvPr>
              <p:cNvSpPr/>
              <p:nvPr/>
            </p:nvSpPr>
            <p:spPr>
              <a:xfrm>
                <a:off x="-12529041" y="-5543914"/>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0">
                    <a:srgbClr val="9FA2FC"/>
                  </a:gs>
                  <a:gs pos="95000">
                    <a:srgbClr val="534DC2"/>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26" name="Graphic 125">
                <a:extLst>
                  <a:ext uri="{FF2B5EF4-FFF2-40B4-BE49-F238E27FC236}">
                    <a16:creationId xmlns:a16="http://schemas.microsoft.com/office/drawing/2014/main" id="{02253B55-BED4-8ADC-859F-68E156E513E6}"/>
                  </a:ext>
                </a:extLst>
              </p:cNvPr>
              <p:cNvSpPr/>
              <p:nvPr/>
            </p:nvSpPr>
            <p:spPr>
              <a:xfrm>
                <a:off x="-16296655" y="-5543914"/>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0">
                    <a:srgbClr val="716CDC"/>
                  </a:gs>
                  <a:gs pos="100000">
                    <a:srgbClr val="342792"/>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7" name="Group 16">
              <a:extLst>
                <a:ext uri="{FF2B5EF4-FFF2-40B4-BE49-F238E27FC236}">
                  <a16:creationId xmlns:a16="http://schemas.microsoft.com/office/drawing/2014/main" id="{4A4A2979-8752-3CB0-5D3E-273FBA6D41D7}"/>
                </a:ext>
              </a:extLst>
            </p:cNvPr>
            <p:cNvGrpSpPr/>
            <p:nvPr/>
          </p:nvGrpSpPr>
          <p:grpSpPr>
            <a:xfrm>
              <a:off x="-16296655" y="-3519760"/>
              <a:ext cx="11302842" cy="1012077"/>
              <a:chOff x="-15864162" y="-3137367"/>
              <a:chExt cx="11583822" cy="1012077"/>
            </a:xfrm>
          </p:grpSpPr>
          <p:sp>
            <p:nvSpPr>
              <p:cNvPr id="22" name="Graphic 125">
                <a:extLst>
                  <a:ext uri="{FF2B5EF4-FFF2-40B4-BE49-F238E27FC236}">
                    <a16:creationId xmlns:a16="http://schemas.microsoft.com/office/drawing/2014/main" id="{70B461D3-03E8-8728-17FE-3146B3FCB959}"/>
                  </a:ext>
                </a:extLst>
              </p:cNvPr>
              <p:cNvSpPr/>
              <p:nvPr/>
            </p:nvSpPr>
            <p:spPr>
              <a:xfrm>
                <a:off x="-15864162" y="-3137367"/>
                <a:ext cx="5791911"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0000">
                    <a:srgbClr val="FCC053"/>
                  </a:gs>
                  <a:gs pos="0">
                    <a:srgbClr val="FDD301"/>
                  </a:gs>
                  <a:gs pos="100000">
                    <a:srgbClr val="FBAEA1"/>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23" name="Graphic 125">
                <a:extLst>
                  <a:ext uri="{FF2B5EF4-FFF2-40B4-BE49-F238E27FC236}">
                    <a16:creationId xmlns:a16="http://schemas.microsoft.com/office/drawing/2014/main" id="{5490EA44-E985-0CC2-299D-67099562C2E0}"/>
                  </a:ext>
                </a:extLst>
              </p:cNvPr>
              <p:cNvSpPr/>
              <p:nvPr/>
            </p:nvSpPr>
            <p:spPr>
              <a:xfrm>
                <a:off x="-10072251" y="-3137367"/>
                <a:ext cx="5791911"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8" name="Group 17">
              <a:extLst>
                <a:ext uri="{FF2B5EF4-FFF2-40B4-BE49-F238E27FC236}">
                  <a16:creationId xmlns:a16="http://schemas.microsoft.com/office/drawing/2014/main" id="{9A24D491-4805-5260-51F0-41C60685B9CE}"/>
                </a:ext>
              </a:extLst>
            </p:cNvPr>
            <p:cNvGrpSpPr/>
            <p:nvPr/>
          </p:nvGrpSpPr>
          <p:grpSpPr>
            <a:xfrm>
              <a:off x="-16296655" y="-4531837"/>
              <a:ext cx="11302842" cy="1012077"/>
              <a:chOff x="-16296655" y="-4376719"/>
              <a:chExt cx="11302842" cy="1012077"/>
            </a:xfrm>
          </p:grpSpPr>
          <p:sp>
            <p:nvSpPr>
              <p:cNvPr id="19" name="Graphic 125">
                <a:extLst>
                  <a:ext uri="{FF2B5EF4-FFF2-40B4-BE49-F238E27FC236}">
                    <a16:creationId xmlns:a16="http://schemas.microsoft.com/office/drawing/2014/main" id="{72A3023C-CF55-D2F3-BA2D-3F5D5A78E8F5}"/>
                  </a:ext>
                </a:extLst>
              </p:cNvPr>
              <p:cNvSpPr/>
              <p:nvPr/>
            </p:nvSpPr>
            <p:spPr>
              <a:xfrm>
                <a:off x="-8761427" y="-4376719"/>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0">
                    <a:srgbClr val="79CEFF"/>
                  </a:gs>
                  <a:gs pos="50000">
                    <a:srgbClr val="8A9DFF"/>
                  </a:gs>
                  <a:gs pos="100000">
                    <a:srgbClr val="9A6DFF"/>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20" name="Graphic 125">
                <a:extLst>
                  <a:ext uri="{FF2B5EF4-FFF2-40B4-BE49-F238E27FC236}">
                    <a16:creationId xmlns:a16="http://schemas.microsoft.com/office/drawing/2014/main" id="{F0F485D2-0425-F144-E09F-F70851DA0BF1}"/>
                  </a:ext>
                </a:extLst>
              </p:cNvPr>
              <p:cNvSpPr/>
              <p:nvPr/>
            </p:nvSpPr>
            <p:spPr>
              <a:xfrm>
                <a:off x="-12529041" y="-4376719"/>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2300">
                    <a:srgbClr val="CB8DD1"/>
                  </a:gs>
                  <a:gs pos="0">
                    <a:srgbClr val="FAADA4"/>
                  </a:gs>
                  <a:gs pos="100000">
                    <a:srgbClr val="9B6CFE"/>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21" name="Graphic 125">
                <a:extLst>
                  <a:ext uri="{FF2B5EF4-FFF2-40B4-BE49-F238E27FC236}">
                    <a16:creationId xmlns:a16="http://schemas.microsoft.com/office/drawing/2014/main" id="{385D6FD2-7BF4-A774-774B-B9406107D38E}"/>
                  </a:ext>
                </a:extLst>
              </p:cNvPr>
              <p:cNvSpPr/>
              <p:nvPr/>
            </p:nvSpPr>
            <p:spPr>
              <a:xfrm>
                <a:off x="-16296655" y="-4376719"/>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0470">
                    <a:srgbClr val="8B64EF"/>
                  </a:gs>
                  <a:gs pos="0">
                    <a:srgbClr val="D49CFF"/>
                  </a:gs>
                  <a:gs pos="98000">
                    <a:srgbClr val="4A41B2"/>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grpSp>
      </p:grpSp>
      <p:sp>
        <p:nvSpPr>
          <p:cNvPr id="44" name="Freeform: Shape 43">
            <a:extLst>
              <a:ext uri="{FF2B5EF4-FFF2-40B4-BE49-F238E27FC236}">
                <a16:creationId xmlns:a16="http://schemas.microsoft.com/office/drawing/2014/main" id="{83F42E6D-E4A1-3D5D-F2E1-2FD9C1D29335}"/>
              </a:ext>
              <a:ext uri="{C183D7F6-B498-43B3-948B-1728B52AA6E4}">
                <adec:decorative xmlns:adec="http://schemas.microsoft.com/office/drawing/2017/decorative" val="1"/>
              </a:ext>
            </a:extLst>
          </p:cNvPr>
          <p:cNvSpPr/>
          <p:nvPr/>
        </p:nvSpPr>
        <p:spPr>
          <a:xfrm flipH="1" flipV="1">
            <a:off x="0" y="5968482"/>
            <a:ext cx="2739692" cy="889518"/>
          </a:xfrm>
          <a:custGeom>
            <a:avLst/>
            <a:gdLst>
              <a:gd name="connsiteX0" fmla="*/ 2739692 w 2739692"/>
              <a:gd name="connsiteY0" fmla="*/ 889518 h 889518"/>
              <a:gd name="connsiteX1" fmla="*/ 2352635 w 2739692"/>
              <a:gd name="connsiteY1" fmla="*/ 502414 h 889518"/>
              <a:gd name="connsiteX2" fmla="*/ 728035 w 2739692"/>
              <a:gd name="connsiteY2" fmla="*/ 502414 h 889518"/>
              <a:gd name="connsiteX3" fmla="*/ 7423 w 2739692"/>
              <a:gd name="connsiteY3" fmla="*/ 23785 h 889518"/>
              <a:gd name="connsiteX4" fmla="*/ 0 w 2739692"/>
              <a:gd name="connsiteY4" fmla="*/ 0 h 889518"/>
              <a:gd name="connsiteX5" fmla="*/ 2739692 w 2739692"/>
              <a:gd name="connsiteY5" fmla="*/ 0 h 889518"/>
              <a:gd name="connsiteX6" fmla="*/ 2739692 w 2739692"/>
              <a:gd name="connsiteY6" fmla="*/ 115317 h 889518"/>
              <a:gd name="connsiteX7" fmla="*/ 2739692 w 2739692"/>
              <a:gd name="connsiteY7" fmla="*/ 115333 h 889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9692" h="889518">
                <a:moveTo>
                  <a:pt x="2739692" y="889518"/>
                </a:moveTo>
                <a:cubicBezTo>
                  <a:pt x="2739692" y="676607"/>
                  <a:pt x="2565523" y="502414"/>
                  <a:pt x="2352635" y="502414"/>
                </a:cubicBezTo>
                <a:lnTo>
                  <a:pt x="728035" y="502414"/>
                </a:lnTo>
                <a:cubicBezTo>
                  <a:pt x="405317" y="502414"/>
                  <a:pt x="126608" y="304363"/>
                  <a:pt x="7423" y="23785"/>
                </a:cubicBezTo>
                <a:lnTo>
                  <a:pt x="0" y="0"/>
                </a:lnTo>
                <a:lnTo>
                  <a:pt x="2739692" y="0"/>
                </a:lnTo>
                <a:lnTo>
                  <a:pt x="2739692" y="115317"/>
                </a:lnTo>
                <a:lnTo>
                  <a:pt x="2739692" y="115333"/>
                </a:lnTo>
                <a:close/>
              </a:path>
            </a:pathLst>
          </a:custGeom>
          <a:gradFill>
            <a:gsLst>
              <a:gs pos="52300">
                <a:srgbClr val="CB8DD1"/>
              </a:gs>
              <a:gs pos="0">
                <a:srgbClr val="FAADA4"/>
              </a:gs>
              <a:gs pos="100000">
                <a:srgbClr val="9B6CFE"/>
              </a:gs>
            </a:gsLst>
            <a:lin ang="2700000" scaled="1"/>
          </a:gradFill>
          <a:ln w="3768" cap="flat">
            <a:noFill/>
            <a:prstDash val="solid"/>
            <a:miter/>
          </a:ln>
        </p:spPr>
        <p:txBody>
          <a:bodyPr rtlCol="0" anchor="ctr"/>
          <a:lstStyle/>
          <a:p>
            <a:endParaRPr lang="en-US">
              <a:solidFill>
                <a:srgbClr val="000000"/>
              </a:solidFill>
              <a:latin typeface="Segoe UI"/>
            </a:endParaRPr>
          </a:p>
        </p:txBody>
      </p:sp>
      <p:sp>
        <p:nvSpPr>
          <p:cNvPr id="4" name="Freeform: Shape 3">
            <a:extLst>
              <a:ext uri="{FF2B5EF4-FFF2-40B4-BE49-F238E27FC236}">
                <a16:creationId xmlns:a16="http://schemas.microsoft.com/office/drawing/2014/main" id="{38695748-F541-40FE-3A90-2C20F0D29DCC}"/>
              </a:ext>
              <a:ext uri="{C183D7F6-B498-43B3-948B-1728B52AA6E4}">
                <adec:decorative xmlns:adec="http://schemas.microsoft.com/office/drawing/2017/decorative" val="1"/>
              </a:ext>
            </a:extLst>
          </p:cNvPr>
          <p:cNvSpPr/>
          <p:nvPr/>
        </p:nvSpPr>
        <p:spPr bwMode="auto">
          <a:xfrm flipH="1" flipV="1">
            <a:off x="-135492" y="-1"/>
            <a:ext cx="12192000" cy="1665387"/>
          </a:xfrm>
          <a:custGeom>
            <a:avLst/>
            <a:gdLst>
              <a:gd name="connsiteX0" fmla="*/ 11268532 w 12192000"/>
              <a:gd name="connsiteY0" fmla="*/ 106 h 4074802"/>
              <a:gd name="connsiteX1" fmla="*/ 12185209 w 12192000"/>
              <a:gd name="connsiteY1" fmla="*/ 20416 h 4074802"/>
              <a:gd name="connsiteX2" fmla="*/ 12192000 w 12192000"/>
              <a:gd name="connsiteY2" fmla="*/ 20811 h 4074802"/>
              <a:gd name="connsiteX3" fmla="*/ 12192000 w 12192000"/>
              <a:gd name="connsiteY3" fmla="*/ 1064902 h 4074802"/>
              <a:gd name="connsiteX4" fmla="*/ 12192000 w 12192000"/>
              <a:gd name="connsiteY4" fmla="*/ 1585602 h 4074802"/>
              <a:gd name="connsiteX5" fmla="*/ 12192000 w 12192000"/>
              <a:gd name="connsiteY5" fmla="*/ 4074802 h 4074802"/>
              <a:gd name="connsiteX6" fmla="*/ 0 w 12192000"/>
              <a:gd name="connsiteY6" fmla="*/ 4074802 h 4074802"/>
              <a:gd name="connsiteX7" fmla="*/ 0 w 12192000"/>
              <a:gd name="connsiteY7" fmla="*/ 1585602 h 4074802"/>
              <a:gd name="connsiteX8" fmla="*/ 0 w 12192000"/>
              <a:gd name="connsiteY8" fmla="*/ 1064902 h 4074802"/>
              <a:gd name="connsiteX9" fmla="*/ 0 w 12192000"/>
              <a:gd name="connsiteY9" fmla="*/ 16345 h 4074802"/>
              <a:gd name="connsiteX10" fmla="*/ 244047 w 12192000"/>
              <a:gd name="connsiteY10" fmla="*/ 27486 h 4074802"/>
              <a:gd name="connsiteX11" fmla="*/ 1686840 w 12192000"/>
              <a:gd name="connsiteY11" fmla="*/ 173856 h 4074802"/>
              <a:gd name="connsiteX12" fmla="*/ 9172284 w 12192000"/>
              <a:gd name="connsiteY12" fmla="*/ 173856 h 4074802"/>
              <a:gd name="connsiteX13" fmla="*/ 11268532 w 12192000"/>
              <a:gd name="connsiteY13" fmla="*/ 106 h 407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4074802">
                <a:moveTo>
                  <a:pt x="11268532" y="106"/>
                </a:moveTo>
                <a:cubicBezTo>
                  <a:pt x="11570638" y="-964"/>
                  <a:pt x="11877794" y="6092"/>
                  <a:pt x="12185209" y="20416"/>
                </a:cubicBezTo>
                <a:lnTo>
                  <a:pt x="12192000" y="20811"/>
                </a:lnTo>
                <a:lnTo>
                  <a:pt x="12192000" y="1064902"/>
                </a:lnTo>
                <a:lnTo>
                  <a:pt x="12192000" y="1585602"/>
                </a:lnTo>
                <a:lnTo>
                  <a:pt x="12192000" y="4074802"/>
                </a:lnTo>
                <a:lnTo>
                  <a:pt x="0" y="4074802"/>
                </a:lnTo>
                <a:lnTo>
                  <a:pt x="0" y="1585602"/>
                </a:lnTo>
                <a:lnTo>
                  <a:pt x="0" y="1064902"/>
                </a:lnTo>
                <a:lnTo>
                  <a:pt x="0" y="16345"/>
                </a:lnTo>
                <a:lnTo>
                  <a:pt x="244047" y="27486"/>
                </a:lnTo>
                <a:cubicBezTo>
                  <a:pt x="678291" y="52375"/>
                  <a:pt x="1158360" y="99922"/>
                  <a:pt x="1686840" y="173856"/>
                </a:cubicBezTo>
                <a:cubicBezTo>
                  <a:pt x="5914682" y="765330"/>
                  <a:pt x="9172284" y="173856"/>
                  <a:pt x="9172284" y="173856"/>
                </a:cubicBezTo>
                <a:cubicBezTo>
                  <a:pt x="9789564" y="56236"/>
                  <a:pt x="10513267" y="2780"/>
                  <a:pt x="11268532" y="106"/>
                </a:cubicBezTo>
                <a:close/>
              </a:path>
            </a:pathLst>
          </a:custGeom>
          <a:gradFill>
            <a:gsLst>
              <a:gs pos="0">
                <a:srgbClr val="716CDC"/>
              </a:gs>
              <a:gs pos="100000">
                <a:srgbClr val="342792"/>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err="1">
              <a:ln>
                <a:noFill/>
              </a:ln>
              <a:solidFill>
                <a:srgbClr val="000000"/>
              </a:solidFill>
              <a:effectLst/>
              <a:uLnTx/>
              <a:uFillTx/>
              <a:latin typeface="Segoe UI"/>
              <a:ea typeface="+mn-ea"/>
              <a:cs typeface="+mn-cs"/>
            </a:endParaRPr>
          </a:p>
        </p:txBody>
      </p:sp>
      <p:grpSp>
        <p:nvGrpSpPr>
          <p:cNvPr id="229" name="Group 228" descr="Button to return to Main menu">
            <a:extLst>
              <a:ext uri="{FF2B5EF4-FFF2-40B4-BE49-F238E27FC236}">
                <a16:creationId xmlns:a16="http://schemas.microsoft.com/office/drawing/2014/main" id="{6B6E39B7-7A15-E9C9-BF39-555F298152AC}"/>
              </a:ext>
              <a:ext uri="{C183D7F6-B498-43B3-948B-1728B52AA6E4}">
                <adec:decorative xmlns:adec="http://schemas.microsoft.com/office/drawing/2017/decorative" val="0"/>
              </a:ext>
            </a:extLst>
          </p:cNvPr>
          <p:cNvGrpSpPr/>
          <p:nvPr/>
        </p:nvGrpSpPr>
        <p:grpSpPr>
          <a:xfrm>
            <a:off x="11410951" y="349395"/>
            <a:ext cx="323850" cy="325146"/>
            <a:chOff x="11410951" y="349395"/>
            <a:chExt cx="323850" cy="325146"/>
          </a:xfrm>
        </p:grpSpPr>
        <p:grpSp>
          <p:nvGrpSpPr>
            <p:cNvPr id="226" name="Group 225">
              <a:extLst>
                <a:ext uri="{FF2B5EF4-FFF2-40B4-BE49-F238E27FC236}">
                  <a16:creationId xmlns:a16="http://schemas.microsoft.com/office/drawing/2014/main" id="{173DC3F8-8304-6A7B-68F8-DAC4B4EE8D31}"/>
                </a:ext>
              </a:extLst>
            </p:cNvPr>
            <p:cNvGrpSpPr/>
            <p:nvPr/>
          </p:nvGrpSpPr>
          <p:grpSpPr>
            <a:xfrm>
              <a:off x="11410951" y="349395"/>
              <a:ext cx="323850" cy="325146"/>
              <a:chOff x="11410951" y="349395"/>
              <a:chExt cx="323850" cy="325146"/>
            </a:xfrm>
          </p:grpSpPr>
          <p:pic>
            <p:nvPicPr>
              <p:cNvPr id="215" name="Picture 214">
                <a:extLst>
                  <a:ext uri="{FF2B5EF4-FFF2-40B4-BE49-F238E27FC236}">
                    <a16:creationId xmlns:a16="http://schemas.microsoft.com/office/drawing/2014/main" id="{6F19A879-C4A2-85FE-5A67-AC100ECC91E6}"/>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1410951" y="349395"/>
                <a:ext cx="323850" cy="325146"/>
              </a:xfrm>
              <a:prstGeom prst="rect">
                <a:avLst/>
              </a:prstGeom>
              <a:effectLst>
                <a:outerShdw blurRad="266700" sx="102000" sy="102000" algn="ctr" rotWithShape="0">
                  <a:schemeClr val="accent1">
                    <a:alpha val="96000"/>
                  </a:schemeClr>
                </a:outerShdw>
              </a:effectLst>
            </p:spPr>
          </p:pic>
          <p:grpSp>
            <p:nvGrpSpPr>
              <p:cNvPr id="223" name="Group 222">
                <a:extLst>
                  <a:ext uri="{FF2B5EF4-FFF2-40B4-BE49-F238E27FC236}">
                    <a16:creationId xmlns:a16="http://schemas.microsoft.com/office/drawing/2014/main" id="{8CD48F24-4C5B-73A9-FB67-AF8CAF6DA02E}"/>
                  </a:ext>
                </a:extLst>
              </p:cNvPr>
              <p:cNvGrpSpPr/>
              <p:nvPr/>
            </p:nvGrpSpPr>
            <p:grpSpPr>
              <a:xfrm>
                <a:off x="11473093" y="418984"/>
                <a:ext cx="199566" cy="185968"/>
                <a:chOff x="3048008" y="590482"/>
                <a:chExt cx="6096368" cy="5680984"/>
              </a:xfrm>
              <a:solidFill>
                <a:schemeClr val="tx2"/>
              </a:solidFill>
            </p:grpSpPr>
            <p:sp>
              <p:nvSpPr>
                <p:cNvPr id="221" name="Freeform: Shape 220">
                  <a:extLst>
                    <a:ext uri="{FF2B5EF4-FFF2-40B4-BE49-F238E27FC236}">
                      <a16:creationId xmlns:a16="http://schemas.microsoft.com/office/drawing/2014/main" id="{E4B7B36A-4201-498C-44A2-226427AD53A3}"/>
                    </a:ext>
                  </a:extLst>
                </p:cNvPr>
                <p:cNvSpPr/>
                <p:nvPr/>
              </p:nvSpPr>
              <p:spPr>
                <a:xfrm>
                  <a:off x="3893247" y="1953303"/>
                  <a:ext cx="4407014" cy="4318163"/>
                </a:xfrm>
                <a:custGeom>
                  <a:avLst/>
                  <a:gdLst>
                    <a:gd name="connsiteX0" fmla="*/ 4405505 w 4407014"/>
                    <a:gd name="connsiteY0" fmla="*/ 2970836 h 4318163"/>
                    <a:gd name="connsiteX1" fmla="*/ 4406743 w 4407014"/>
                    <a:gd name="connsiteY1" fmla="*/ 3661494 h 4318163"/>
                    <a:gd name="connsiteX2" fmla="*/ 3752756 w 4407014"/>
                    <a:gd name="connsiteY2" fmla="*/ 4318052 h 4318163"/>
                    <a:gd name="connsiteX3" fmla="*/ 2824164 w 4407014"/>
                    <a:gd name="connsiteY3" fmla="*/ 4317862 h 4318163"/>
                    <a:gd name="connsiteX4" fmla="*/ 2771110 w 4407014"/>
                    <a:gd name="connsiteY4" fmla="*/ 4264236 h 4318163"/>
                    <a:gd name="connsiteX5" fmla="*/ 2773015 w 4407014"/>
                    <a:gd name="connsiteY5" fmla="*/ 2816055 h 4318163"/>
                    <a:gd name="connsiteX6" fmla="*/ 2714245 w 4407014"/>
                    <a:gd name="connsiteY6" fmla="*/ 2757762 h 4318163"/>
                    <a:gd name="connsiteX7" fmla="*/ 1690403 w 4407014"/>
                    <a:gd name="connsiteY7" fmla="*/ 2757762 h 4318163"/>
                    <a:gd name="connsiteX8" fmla="*/ 1632682 w 4407014"/>
                    <a:gd name="connsiteY8" fmla="*/ 2817007 h 4318163"/>
                    <a:gd name="connsiteX9" fmla="*/ 1634682 w 4407014"/>
                    <a:gd name="connsiteY9" fmla="*/ 4260426 h 4318163"/>
                    <a:gd name="connsiteX10" fmla="*/ 1576008 w 4407014"/>
                    <a:gd name="connsiteY10" fmla="*/ 4318052 h 4318163"/>
                    <a:gd name="connsiteX11" fmla="*/ 642653 w 4407014"/>
                    <a:gd name="connsiteY11" fmla="*/ 4316624 h 4318163"/>
                    <a:gd name="connsiteX12" fmla="*/ 18480 w 4407014"/>
                    <a:gd name="connsiteY12" fmla="*/ 3835135 h 4318163"/>
                    <a:gd name="connsiteX13" fmla="*/ 1335 w 4407014"/>
                    <a:gd name="connsiteY13" fmla="*/ 3670257 h 4318163"/>
                    <a:gd name="connsiteX14" fmla="*/ 1 w 4407014"/>
                    <a:gd name="connsiteY14" fmla="*/ 2226838 h 4318163"/>
                    <a:gd name="connsiteX15" fmla="*/ 67057 w 4407014"/>
                    <a:gd name="connsiteY15" fmla="*/ 2065771 h 4318163"/>
                    <a:gd name="connsiteX16" fmla="*/ 2067879 w 4407014"/>
                    <a:gd name="connsiteY16" fmla="*/ 65616 h 4318163"/>
                    <a:gd name="connsiteX17" fmla="*/ 2339056 w 4407014"/>
                    <a:gd name="connsiteY17" fmla="*/ 66187 h 4318163"/>
                    <a:gd name="connsiteX18" fmla="*/ 4339877 w 4407014"/>
                    <a:gd name="connsiteY18" fmla="*/ 2066437 h 4318163"/>
                    <a:gd name="connsiteX19" fmla="*/ 4406362 w 4407014"/>
                    <a:gd name="connsiteY19" fmla="*/ 2227886 h 4318163"/>
                    <a:gd name="connsiteX20" fmla="*/ 4405695 w 4407014"/>
                    <a:gd name="connsiteY20" fmla="*/ 2971027 h 431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07014" h="4318163">
                      <a:moveTo>
                        <a:pt x="4405505" y="2970836"/>
                      </a:moveTo>
                      <a:cubicBezTo>
                        <a:pt x="4405505" y="3201055"/>
                        <a:pt x="4400075" y="3431465"/>
                        <a:pt x="4406743" y="3661494"/>
                      </a:cubicBezTo>
                      <a:cubicBezTo>
                        <a:pt x="4417316" y="4024873"/>
                        <a:pt x="4118230" y="4324815"/>
                        <a:pt x="3752756" y="4318052"/>
                      </a:cubicBezTo>
                      <a:cubicBezTo>
                        <a:pt x="3443289" y="4312337"/>
                        <a:pt x="3133726" y="4316052"/>
                        <a:pt x="2824164" y="4317862"/>
                      </a:cubicBezTo>
                      <a:cubicBezTo>
                        <a:pt x="2781778" y="4318147"/>
                        <a:pt x="2771014" y="4305765"/>
                        <a:pt x="2771110" y="4264236"/>
                      </a:cubicBezTo>
                      <a:cubicBezTo>
                        <a:pt x="2772538" y="3781509"/>
                        <a:pt x="2771395" y="3298782"/>
                        <a:pt x="2773015" y="2816055"/>
                      </a:cubicBezTo>
                      <a:cubicBezTo>
                        <a:pt x="2773205" y="2769573"/>
                        <a:pt x="2759775" y="2757476"/>
                        <a:pt x="2714245" y="2757762"/>
                      </a:cubicBezTo>
                      <a:cubicBezTo>
                        <a:pt x="2372965" y="2759572"/>
                        <a:pt x="2031684" y="2759572"/>
                        <a:pt x="1690403" y="2757762"/>
                      </a:cubicBezTo>
                      <a:cubicBezTo>
                        <a:pt x="1643731" y="2757476"/>
                        <a:pt x="1632491" y="2771764"/>
                        <a:pt x="1632682" y="2817007"/>
                      </a:cubicBezTo>
                      <a:cubicBezTo>
                        <a:pt x="1634301" y="3298115"/>
                        <a:pt x="1633063" y="3779318"/>
                        <a:pt x="1634682" y="4260426"/>
                      </a:cubicBezTo>
                      <a:cubicBezTo>
                        <a:pt x="1634872" y="4306908"/>
                        <a:pt x="1621156" y="4318338"/>
                        <a:pt x="1576008" y="4318052"/>
                      </a:cubicBezTo>
                      <a:cubicBezTo>
                        <a:pt x="1264921" y="4316147"/>
                        <a:pt x="953739" y="4318338"/>
                        <a:pt x="642653" y="4316624"/>
                      </a:cubicBezTo>
                      <a:cubicBezTo>
                        <a:pt x="337377" y="4314909"/>
                        <a:pt x="90013" y="4124314"/>
                        <a:pt x="18480" y="3835135"/>
                      </a:cubicBezTo>
                      <a:cubicBezTo>
                        <a:pt x="5335" y="3781985"/>
                        <a:pt x="1430" y="3725311"/>
                        <a:pt x="1335" y="3670257"/>
                      </a:cubicBezTo>
                      <a:cubicBezTo>
                        <a:pt x="97" y="3189149"/>
                        <a:pt x="1144" y="2707946"/>
                        <a:pt x="1" y="2226838"/>
                      </a:cubicBezTo>
                      <a:cubicBezTo>
                        <a:pt x="-189" y="2161973"/>
                        <a:pt x="21623" y="2111110"/>
                        <a:pt x="67057" y="2065771"/>
                      </a:cubicBezTo>
                      <a:cubicBezTo>
                        <a:pt x="734284" y="1399401"/>
                        <a:pt x="1400843" y="732270"/>
                        <a:pt x="2067879" y="65616"/>
                      </a:cubicBezTo>
                      <a:cubicBezTo>
                        <a:pt x="2155699" y="-22110"/>
                        <a:pt x="2250949" y="-21824"/>
                        <a:pt x="2339056" y="66187"/>
                      </a:cubicBezTo>
                      <a:cubicBezTo>
                        <a:pt x="3006091" y="732842"/>
                        <a:pt x="3672651" y="1399878"/>
                        <a:pt x="4339877" y="2066437"/>
                      </a:cubicBezTo>
                      <a:cubicBezTo>
                        <a:pt x="4385312" y="2111776"/>
                        <a:pt x="4406838" y="2163021"/>
                        <a:pt x="4406362" y="2227886"/>
                      </a:cubicBezTo>
                      <a:cubicBezTo>
                        <a:pt x="4404647" y="2475631"/>
                        <a:pt x="4405695" y="2723281"/>
                        <a:pt x="4405695" y="2971027"/>
                      </a:cubicBez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22" name="Freeform: Shape 221">
                  <a:extLst>
                    <a:ext uri="{FF2B5EF4-FFF2-40B4-BE49-F238E27FC236}">
                      <a16:creationId xmlns:a16="http://schemas.microsoft.com/office/drawing/2014/main" id="{6BD757C2-54D9-FFEA-80E0-B21BD38B3EF2}"/>
                    </a:ext>
                  </a:extLst>
                </p:cNvPr>
                <p:cNvSpPr/>
                <p:nvPr/>
              </p:nvSpPr>
              <p:spPr>
                <a:xfrm>
                  <a:off x="3048008" y="590482"/>
                  <a:ext cx="6096368" cy="3164843"/>
                </a:xfrm>
                <a:custGeom>
                  <a:avLst/>
                  <a:gdLst>
                    <a:gd name="connsiteX0" fmla="*/ 4371204 w 6096368"/>
                    <a:gd name="connsiteY0" fmla="*/ 937804 h 3164843"/>
                    <a:gd name="connsiteX1" fmla="*/ 4371490 w 6096368"/>
                    <a:gd name="connsiteY1" fmla="*/ 583569 h 3164843"/>
                    <a:gd name="connsiteX2" fmla="*/ 4619140 w 6096368"/>
                    <a:gd name="connsiteY2" fmla="*/ 242765 h 3164843"/>
                    <a:gd name="connsiteX3" fmla="*/ 5060910 w 6096368"/>
                    <a:gd name="connsiteY3" fmla="*/ 506322 h 3164843"/>
                    <a:gd name="connsiteX4" fmla="*/ 5069863 w 6096368"/>
                    <a:gd name="connsiteY4" fmla="*/ 615192 h 3164843"/>
                    <a:gd name="connsiteX5" fmla="*/ 5069292 w 6096368"/>
                    <a:gd name="connsiteY5" fmla="*/ 1582361 h 3164843"/>
                    <a:gd name="connsiteX6" fmla="*/ 5112059 w 6096368"/>
                    <a:gd name="connsiteY6" fmla="*/ 1686374 h 3164843"/>
                    <a:gd name="connsiteX7" fmla="*/ 5978072 w 6096368"/>
                    <a:gd name="connsiteY7" fmla="*/ 2551339 h 3164843"/>
                    <a:gd name="connsiteX8" fmla="*/ 6051700 w 6096368"/>
                    <a:gd name="connsiteY8" fmla="*/ 2981488 h 3164843"/>
                    <a:gd name="connsiteX9" fmla="*/ 5533540 w 6096368"/>
                    <a:gd name="connsiteY9" fmla="*/ 3087311 h 3164843"/>
                    <a:gd name="connsiteX10" fmla="*/ 5203118 w 6096368"/>
                    <a:gd name="connsiteY10" fmla="*/ 2764890 h 3164843"/>
                    <a:gd name="connsiteX11" fmla="*/ 3206106 w 6096368"/>
                    <a:gd name="connsiteY11" fmla="*/ 767783 h 3164843"/>
                    <a:gd name="connsiteX12" fmla="*/ 2887781 w 6096368"/>
                    <a:gd name="connsiteY12" fmla="*/ 770164 h 3164843"/>
                    <a:gd name="connsiteX13" fmla="*/ 614544 w 6096368"/>
                    <a:gd name="connsiteY13" fmla="*/ 3043305 h 3164843"/>
                    <a:gd name="connsiteX14" fmla="*/ 197825 w 6096368"/>
                    <a:gd name="connsiteY14" fmla="*/ 3127792 h 3164843"/>
                    <a:gd name="connsiteX15" fmla="*/ 113910 w 6096368"/>
                    <a:gd name="connsiteY15" fmla="*/ 2555911 h 3164843"/>
                    <a:gd name="connsiteX16" fmla="*/ 1450553 w 6096368"/>
                    <a:gd name="connsiteY16" fmla="*/ 1218696 h 3164843"/>
                    <a:gd name="connsiteX17" fmla="*/ 2382956 w 6096368"/>
                    <a:gd name="connsiteY17" fmla="*/ 285437 h 3164843"/>
                    <a:gd name="connsiteX18" fmla="*/ 3521288 w 6096368"/>
                    <a:gd name="connsiteY18" fmla="*/ 134466 h 3164843"/>
                    <a:gd name="connsiteX19" fmla="*/ 3808372 w 6096368"/>
                    <a:gd name="connsiteY19" fmla="*/ 382211 h 3164843"/>
                    <a:gd name="connsiteX20" fmla="*/ 4337772 w 6096368"/>
                    <a:gd name="connsiteY20" fmla="*/ 910182 h 3164843"/>
                    <a:gd name="connsiteX21" fmla="*/ 4371204 w 6096368"/>
                    <a:gd name="connsiteY21" fmla="*/ 937709 h 3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96368" h="3164843">
                      <a:moveTo>
                        <a:pt x="4371204" y="937804"/>
                      </a:moveTo>
                      <a:cubicBezTo>
                        <a:pt x="4371204" y="811884"/>
                        <a:pt x="4369871" y="697774"/>
                        <a:pt x="4371490" y="583569"/>
                      </a:cubicBezTo>
                      <a:cubicBezTo>
                        <a:pt x="4373871" y="418311"/>
                        <a:pt x="4467312" y="291152"/>
                        <a:pt x="4619140" y="242765"/>
                      </a:cubicBezTo>
                      <a:cubicBezTo>
                        <a:pt x="4812974" y="181043"/>
                        <a:pt x="5023381" y="305916"/>
                        <a:pt x="5060910" y="506322"/>
                      </a:cubicBezTo>
                      <a:cubicBezTo>
                        <a:pt x="5067577" y="541945"/>
                        <a:pt x="5069863" y="578902"/>
                        <a:pt x="5069863" y="615192"/>
                      </a:cubicBezTo>
                      <a:cubicBezTo>
                        <a:pt x="5070530" y="937614"/>
                        <a:pt x="5071006" y="1259940"/>
                        <a:pt x="5069292" y="1582361"/>
                      </a:cubicBezTo>
                      <a:cubicBezTo>
                        <a:pt x="5069101" y="1625604"/>
                        <a:pt x="5081483" y="1655989"/>
                        <a:pt x="5112059" y="1686374"/>
                      </a:cubicBezTo>
                      <a:cubicBezTo>
                        <a:pt x="5401524" y="1973838"/>
                        <a:pt x="5689750" y="2262732"/>
                        <a:pt x="5978072" y="2551339"/>
                      </a:cubicBezTo>
                      <a:cubicBezTo>
                        <a:pt x="6104373" y="2677736"/>
                        <a:pt x="6130567" y="2832136"/>
                        <a:pt x="6051700" y="2981488"/>
                      </a:cubicBezTo>
                      <a:cubicBezTo>
                        <a:pt x="5952069" y="3170083"/>
                        <a:pt x="5695751" y="3226757"/>
                        <a:pt x="5533540" y="3087311"/>
                      </a:cubicBezTo>
                      <a:cubicBezTo>
                        <a:pt x="5417049" y="2987203"/>
                        <a:pt x="5311989" y="2873665"/>
                        <a:pt x="5203118" y="2764890"/>
                      </a:cubicBezTo>
                      <a:cubicBezTo>
                        <a:pt x="4537225" y="2099378"/>
                        <a:pt x="3871808" y="1433390"/>
                        <a:pt x="3206106" y="767783"/>
                      </a:cubicBezTo>
                      <a:cubicBezTo>
                        <a:pt x="3106665" y="668342"/>
                        <a:pt x="2988650" y="669294"/>
                        <a:pt x="2887781" y="770164"/>
                      </a:cubicBezTo>
                      <a:cubicBezTo>
                        <a:pt x="2129972" y="1527783"/>
                        <a:pt x="1372258" y="2285592"/>
                        <a:pt x="614544" y="3043305"/>
                      </a:cubicBezTo>
                      <a:cubicBezTo>
                        <a:pt x="490814" y="3167035"/>
                        <a:pt x="340700" y="3197325"/>
                        <a:pt x="197825" y="3127792"/>
                      </a:cubicBezTo>
                      <a:cubicBezTo>
                        <a:pt x="-25822" y="3019017"/>
                        <a:pt x="-68303" y="2738696"/>
                        <a:pt x="113910" y="2555911"/>
                      </a:cubicBezTo>
                      <a:cubicBezTo>
                        <a:pt x="558728" y="2109379"/>
                        <a:pt x="1004974" y="1664371"/>
                        <a:pt x="1450553" y="1218696"/>
                      </a:cubicBezTo>
                      <a:cubicBezTo>
                        <a:pt x="1761449" y="907705"/>
                        <a:pt x="2073107" y="597381"/>
                        <a:pt x="2382956" y="285437"/>
                      </a:cubicBezTo>
                      <a:cubicBezTo>
                        <a:pt x="2692232" y="-25935"/>
                        <a:pt x="3146194" y="-92229"/>
                        <a:pt x="3521288" y="134466"/>
                      </a:cubicBezTo>
                      <a:cubicBezTo>
                        <a:pt x="3627969" y="198950"/>
                        <a:pt x="3717599" y="294200"/>
                        <a:pt x="3808372" y="382211"/>
                      </a:cubicBezTo>
                      <a:cubicBezTo>
                        <a:pt x="3987251" y="555661"/>
                        <a:pt x="4161464" y="734064"/>
                        <a:pt x="4337772" y="910182"/>
                      </a:cubicBezTo>
                      <a:cubicBezTo>
                        <a:pt x="4345201" y="917611"/>
                        <a:pt x="4353964" y="923707"/>
                        <a:pt x="4371204" y="937709"/>
                      </a:cubicBez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sp>
          <p:nvSpPr>
            <p:cNvPr id="228" name="Oval 227">
              <a:hlinkClick r:id="" action="ppaction://noaction"/>
              <a:extLst>
                <a:ext uri="{FF2B5EF4-FFF2-40B4-BE49-F238E27FC236}">
                  <a16:creationId xmlns:a16="http://schemas.microsoft.com/office/drawing/2014/main" id="{E7E3C160-EED4-4735-DFC0-F82C3CF9C2F7}"/>
                </a:ext>
              </a:extLst>
            </p:cNvPr>
            <p:cNvSpPr>
              <a:spLocks/>
            </p:cNvSpPr>
            <p:nvPr/>
          </p:nvSpPr>
          <p:spPr bwMode="auto">
            <a:xfrm>
              <a:off x="11410951" y="349395"/>
              <a:ext cx="323850" cy="325146"/>
            </a:xfrm>
            <a:prstGeom prst="ellipse">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7" name="Title 1">
            <a:extLst>
              <a:ext uri="{FF2B5EF4-FFF2-40B4-BE49-F238E27FC236}">
                <a16:creationId xmlns:a16="http://schemas.microsoft.com/office/drawing/2014/main" id="{BB3EB799-3F9A-6805-0B17-D79EDE5CC945}"/>
              </a:ext>
              <a:ext uri="{C183D7F6-B498-43B3-948B-1728B52AA6E4}">
                <adec:decorative xmlns:adec="http://schemas.microsoft.com/office/drawing/2017/decorative" val="0"/>
              </a:ext>
            </a:extLst>
          </p:cNvPr>
          <p:cNvSpPr>
            <a:spLocks noGrp="1"/>
          </p:cNvSpPr>
          <p:nvPr>
            <p:ph type="title"/>
          </p:nvPr>
        </p:nvSpPr>
        <p:spPr>
          <a:xfrm>
            <a:off x="460247" y="457200"/>
            <a:ext cx="11274552" cy="677108"/>
          </a:xfrm>
        </p:spPr>
        <p:txBody>
          <a:bodyPr/>
          <a:lstStyle/>
          <a:p>
            <a:r>
              <a:rPr lang="en-GB" sz="2800" dirty="0">
                <a:solidFill>
                  <a:schemeClr val="bg1"/>
                </a:solidFill>
              </a:rPr>
              <a:t>Workforce Management (WFM) connector considerations</a:t>
            </a:r>
            <a:br>
              <a:rPr lang="en-GB" dirty="0">
                <a:solidFill>
                  <a:schemeClr val="bg1"/>
                </a:solidFill>
              </a:rPr>
            </a:br>
            <a:r>
              <a:rPr lang="en-GB" sz="1600" dirty="0">
                <a:solidFill>
                  <a:schemeClr val="bg1"/>
                </a:solidFill>
                <a:latin typeface="Segoe UI Semilight" panose="020B0402040204020203" pitchFamily="34" charset="0"/>
                <a:cs typeface="Segoe UI Semilight" panose="020B0402040204020203" pitchFamily="34" charset="0"/>
              </a:rPr>
              <a:t>If the organisation is deploying Shifts (Microsoft app within Teams)</a:t>
            </a:r>
            <a:endParaRPr lang="en-GB" dirty="0">
              <a:solidFill>
                <a:schemeClr val="bg1"/>
              </a:solidFill>
              <a:latin typeface="Segoe UI Semilight" panose="020B0402040204020203" pitchFamily="34" charset="0"/>
              <a:cs typeface="Segoe UI Semilight" panose="020B0402040204020203" pitchFamily="34" charset="0"/>
            </a:endParaRPr>
          </a:p>
        </p:txBody>
      </p:sp>
      <p:sp>
        <p:nvSpPr>
          <p:cNvPr id="35" name="!!BOX1">
            <a:extLst>
              <a:ext uri="{FF2B5EF4-FFF2-40B4-BE49-F238E27FC236}">
                <a16:creationId xmlns:a16="http://schemas.microsoft.com/office/drawing/2014/main" id="{A0AA44B7-D0C5-2B30-5303-CB2683052C56}"/>
              </a:ext>
              <a:ext uri="{C183D7F6-B498-43B3-948B-1728B52AA6E4}">
                <adec:decorative xmlns:adec="http://schemas.microsoft.com/office/drawing/2017/decorative" val="1"/>
              </a:ext>
            </a:extLst>
          </p:cNvPr>
          <p:cNvSpPr>
            <a:spLocks/>
          </p:cNvSpPr>
          <p:nvPr/>
        </p:nvSpPr>
        <p:spPr bwMode="auto">
          <a:xfrm>
            <a:off x="457199" y="2653909"/>
            <a:ext cx="2739691" cy="2675797"/>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6" name="Rectangle 35">
            <a:extLst>
              <a:ext uri="{FF2B5EF4-FFF2-40B4-BE49-F238E27FC236}">
                <a16:creationId xmlns:a16="http://schemas.microsoft.com/office/drawing/2014/main" id="{550D4576-C5C5-D65F-2F92-CDFBB26D77F4}"/>
              </a:ext>
              <a:ext uri="{C183D7F6-B498-43B3-948B-1728B52AA6E4}">
                <adec:decorative xmlns:adec="http://schemas.microsoft.com/office/drawing/2017/decorative" val="0"/>
              </a:ext>
            </a:extLst>
          </p:cNvPr>
          <p:cNvSpPr/>
          <p:nvPr/>
        </p:nvSpPr>
        <p:spPr bwMode="auto">
          <a:xfrm>
            <a:off x="550295" y="4281844"/>
            <a:ext cx="2553498" cy="84946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t" anchorCtr="0" forceAA="0" compatLnSpc="1">
            <a:prstTxWarp prst="textNoShape">
              <a:avLst/>
            </a:prstTxWarp>
            <a:spAutoFit/>
          </a:bodyPr>
          <a:lstStyle/>
          <a:p>
            <a:pPr lvl="0" algn="ctr" defTabSz="932472" fontAlgn="base">
              <a:spcBef>
                <a:spcPct val="0"/>
              </a:spcBef>
              <a:spcAft>
                <a:spcPts val="600"/>
              </a:spcAft>
              <a:defRPr/>
            </a:pPr>
            <a:r>
              <a:rPr lang="en-GB" sz="1200" dirty="0">
                <a:solidFill>
                  <a:srgbClr val="000000"/>
                </a:solidFill>
                <a:ea typeface="Segoe UI" pitchFamily="34" charset="0"/>
                <a:cs typeface="Segoe UI Light" panose="020B0502040204020203" pitchFamily="34" charset="0"/>
              </a:rPr>
              <a:t>Would you like to use Shifts, your WFM, or both as a synced schedule management solution?</a:t>
            </a:r>
          </a:p>
        </p:txBody>
      </p:sp>
      <p:grpSp>
        <p:nvGrpSpPr>
          <p:cNvPr id="37" name="Group 36">
            <a:extLst>
              <a:ext uri="{FF2B5EF4-FFF2-40B4-BE49-F238E27FC236}">
                <a16:creationId xmlns:a16="http://schemas.microsoft.com/office/drawing/2014/main" id="{DACF747E-F866-0E02-4010-80B50E30C661}"/>
              </a:ext>
              <a:ext uri="{C183D7F6-B498-43B3-948B-1728B52AA6E4}">
                <adec:decorative xmlns:adec="http://schemas.microsoft.com/office/drawing/2017/decorative" val="1"/>
              </a:ext>
            </a:extLst>
          </p:cNvPr>
          <p:cNvGrpSpPr/>
          <p:nvPr/>
        </p:nvGrpSpPr>
        <p:grpSpPr>
          <a:xfrm>
            <a:off x="1232385" y="2949555"/>
            <a:ext cx="1189319" cy="1189319"/>
            <a:chOff x="3966032" y="2902995"/>
            <a:chExt cx="2937462" cy="2937462"/>
          </a:xfrm>
        </p:grpSpPr>
        <p:grpSp>
          <p:nvGrpSpPr>
            <p:cNvPr id="38" name="Group 37">
              <a:extLst>
                <a:ext uri="{FF2B5EF4-FFF2-40B4-BE49-F238E27FC236}">
                  <a16:creationId xmlns:a16="http://schemas.microsoft.com/office/drawing/2014/main" id="{8A76DD25-9864-E903-8C44-67E14F527CD8}"/>
                </a:ext>
              </a:extLst>
            </p:cNvPr>
            <p:cNvGrpSpPr/>
            <p:nvPr/>
          </p:nvGrpSpPr>
          <p:grpSpPr>
            <a:xfrm>
              <a:off x="3966032" y="2902995"/>
              <a:ext cx="2937462" cy="2937462"/>
              <a:chOff x="3107352" y="3505200"/>
              <a:chExt cx="2247900" cy="2247900"/>
            </a:xfrm>
          </p:grpSpPr>
          <p:sp useBgFill="1">
            <p:nvSpPr>
              <p:cNvPr id="40" name="Oval 39">
                <a:extLst>
                  <a:ext uri="{FF2B5EF4-FFF2-40B4-BE49-F238E27FC236}">
                    <a16:creationId xmlns:a16="http://schemas.microsoft.com/office/drawing/2014/main" id="{A1AF6B15-3C80-44BE-2C24-749AFBB766CB}"/>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41" name="Oval 40">
                <a:extLst>
                  <a:ext uri="{FF2B5EF4-FFF2-40B4-BE49-F238E27FC236}">
                    <a16:creationId xmlns:a16="http://schemas.microsoft.com/office/drawing/2014/main" id="{EBA9532A-6FDC-80CF-B287-3C509B7D6BB7}"/>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39" name="Oval 38">
              <a:extLst>
                <a:ext uri="{FF2B5EF4-FFF2-40B4-BE49-F238E27FC236}">
                  <a16:creationId xmlns:a16="http://schemas.microsoft.com/office/drawing/2014/main" id="{4DB65E9F-5B9E-4D38-7629-BA3895A50017}"/>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42" name="Oval 41">
            <a:extLst>
              <a:ext uri="{FF2B5EF4-FFF2-40B4-BE49-F238E27FC236}">
                <a16:creationId xmlns:a16="http://schemas.microsoft.com/office/drawing/2014/main" id="{73B309F5-6D49-DB75-9C7A-5EC79F85C540}"/>
              </a:ext>
              <a:ext uri="{C183D7F6-B498-43B3-948B-1728B52AA6E4}">
                <adec:decorative xmlns:adec="http://schemas.microsoft.com/office/drawing/2017/decorative" val="1"/>
              </a:ext>
            </a:extLst>
          </p:cNvPr>
          <p:cNvSpPr/>
          <p:nvPr/>
        </p:nvSpPr>
        <p:spPr>
          <a:xfrm>
            <a:off x="1314772" y="3031943"/>
            <a:ext cx="1024544" cy="1024544"/>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endParaRPr>
          </a:p>
        </p:txBody>
      </p:sp>
      <p:sp>
        <p:nvSpPr>
          <p:cNvPr id="45" name="!!BOX1">
            <a:extLst>
              <a:ext uri="{FF2B5EF4-FFF2-40B4-BE49-F238E27FC236}">
                <a16:creationId xmlns:a16="http://schemas.microsoft.com/office/drawing/2014/main" id="{CC01F60F-F7ED-7230-E783-3EF4C2840908}"/>
              </a:ext>
              <a:ext uri="{C183D7F6-B498-43B3-948B-1728B52AA6E4}">
                <adec:decorative xmlns:adec="http://schemas.microsoft.com/office/drawing/2017/decorative" val="1"/>
              </a:ext>
            </a:extLst>
          </p:cNvPr>
          <p:cNvSpPr>
            <a:spLocks/>
          </p:cNvSpPr>
          <p:nvPr/>
        </p:nvSpPr>
        <p:spPr bwMode="auto">
          <a:xfrm>
            <a:off x="3313914" y="2653909"/>
            <a:ext cx="2739691" cy="2675797"/>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6" name="Rectangle 45">
            <a:extLst>
              <a:ext uri="{FF2B5EF4-FFF2-40B4-BE49-F238E27FC236}">
                <a16:creationId xmlns:a16="http://schemas.microsoft.com/office/drawing/2014/main" id="{95F3CD98-ACFB-0869-2238-7275BC7134C1}"/>
              </a:ext>
              <a:ext uri="{C183D7F6-B498-43B3-948B-1728B52AA6E4}">
                <adec:decorative xmlns:adec="http://schemas.microsoft.com/office/drawing/2017/decorative" val="0"/>
              </a:ext>
            </a:extLst>
          </p:cNvPr>
          <p:cNvSpPr/>
          <p:nvPr/>
        </p:nvSpPr>
        <p:spPr bwMode="auto">
          <a:xfrm>
            <a:off x="3407010" y="4281844"/>
            <a:ext cx="2553498" cy="84946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t" anchorCtr="0" forceAA="0" compatLnSpc="1">
            <a:prstTxWarp prst="textNoShape">
              <a:avLst/>
            </a:prstTxWarp>
            <a:spAutoFit/>
          </a:bodyPr>
          <a:lstStyle/>
          <a:p>
            <a:pPr lvl="0" algn="ctr" defTabSz="932472" fontAlgn="base">
              <a:spcBef>
                <a:spcPct val="0"/>
              </a:spcBef>
              <a:spcAft>
                <a:spcPts val="600"/>
              </a:spcAft>
              <a:defRPr/>
            </a:pPr>
            <a:r>
              <a:rPr lang="en-GB" sz="1200" dirty="0">
                <a:solidFill>
                  <a:srgbClr val="000000"/>
                </a:solidFill>
                <a:ea typeface="Segoe UI" pitchFamily="34" charset="0"/>
                <a:cs typeface="Segoe UI Light" panose="020B0502040204020203" pitchFamily="34" charset="0"/>
              </a:rPr>
              <a:t>Are you using one of the Microsoft-managed WFMs: Blue Yonder, UKG Dimensions, or Zebra </a:t>
            </a:r>
            <a:r>
              <a:rPr lang="en-GB" sz="1200" dirty="0" err="1">
                <a:solidFill>
                  <a:srgbClr val="000000"/>
                </a:solidFill>
                <a:ea typeface="Segoe UI" pitchFamily="34" charset="0"/>
                <a:cs typeface="Segoe UI Light" panose="020B0502040204020203" pitchFamily="34" charset="0"/>
              </a:rPr>
              <a:t>Reflexis</a:t>
            </a:r>
            <a:r>
              <a:rPr lang="en-GB" sz="1200" dirty="0">
                <a:solidFill>
                  <a:srgbClr val="000000"/>
                </a:solidFill>
                <a:ea typeface="Segoe UI" pitchFamily="34" charset="0"/>
                <a:cs typeface="Segoe UI Light" panose="020B0502040204020203" pitchFamily="34" charset="0"/>
              </a:rPr>
              <a:t>?</a:t>
            </a:r>
          </a:p>
        </p:txBody>
      </p:sp>
      <p:grpSp>
        <p:nvGrpSpPr>
          <p:cNvPr id="47" name="Group 46">
            <a:extLst>
              <a:ext uri="{FF2B5EF4-FFF2-40B4-BE49-F238E27FC236}">
                <a16:creationId xmlns:a16="http://schemas.microsoft.com/office/drawing/2014/main" id="{99C63527-8188-252B-94AF-AACBB845BA6C}"/>
              </a:ext>
              <a:ext uri="{C183D7F6-B498-43B3-948B-1728B52AA6E4}">
                <adec:decorative xmlns:adec="http://schemas.microsoft.com/office/drawing/2017/decorative" val="1"/>
              </a:ext>
            </a:extLst>
          </p:cNvPr>
          <p:cNvGrpSpPr/>
          <p:nvPr/>
        </p:nvGrpSpPr>
        <p:grpSpPr>
          <a:xfrm>
            <a:off x="4089100" y="2949555"/>
            <a:ext cx="1189319" cy="1189319"/>
            <a:chOff x="3966032" y="2902995"/>
            <a:chExt cx="2937462" cy="2937462"/>
          </a:xfrm>
        </p:grpSpPr>
        <p:grpSp>
          <p:nvGrpSpPr>
            <p:cNvPr id="48" name="Group 47">
              <a:extLst>
                <a:ext uri="{FF2B5EF4-FFF2-40B4-BE49-F238E27FC236}">
                  <a16:creationId xmlns:a16="http://schemas.microsoft.com/office/drawing/2014/main" id="{C759214F-D30C-5431-6384-C12F9333B979}"/>
                </a:ext>
              </a:extLst>
            </p:cNvPr>
            <p:cNvGrpSpPr/>
            <p:nvPr/>
          </p:nvGrpSpPr>
          <p:grpSpPr>
            <a:xfrm>
              <a:off x="3966032" y="2902995"/>
              <a:ext cx="2937462" cy="2937462"/>
              <a:chOff x="3107352" y="3505200"/>
              <a:chExt cx="2247900" cy="2247900"/>
            </a:xfrm>
          </p:grpSpPr>
          <p:sp useBgFill="1">
            <p:nvSpPr>
              <p:cNvPr id="50" name="Oval 49">
                <a:extLst>
                  <a:ext uri="{FF2B5EF4-FFF2-40B4-BE49-F238E27FC236}">
                    <a16:creationId xmlns:a16="http://schemas.microsoft.com/office/drawing/2014/main" id="{357D3FB5-BB7D-E5CD-E586-110B5D711663}"/>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51" name="Oval 50">
                <a:extLst>
                  <a:ext uri="{FF2B5EF4-FFF2-40B4-BE49-F238E27FC236}">
                    <a16:creationId xmlns:a16="http://schemas.microsoft.com/office/drawing/2014/main" id="{13FB4E24-2901-9FA7-19BD-A3C1347F720E}"/>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49" name="Oval 48">
              <a:extLst>
                <a:ext uri="{FF2B5EF4-FFF2-40B4-BE49-F238E27FC236}">
                  <a16:creationId xmlns:a16="http://schemas.microsoft.com/office/drawing/2014/main" id="{B6232248-9F1E-BCF5-E420-0D6CB2D128CB}"/>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52" name="Oval 51">
            <a:extLst>
              <a:ext uri="{FF2B5EF4-FFF2-40B4-BE49-F238E27FC236}">
                <a16:creationId xmlns:a16="http://schemas.microsoft.com/office/drawing/2014/main" id="{AE8E95C6-181B-3F84-B92C-B0447F41352E}"/>
              </a:ext>
              <a:ext uri="{C183D7F6-B498-43B3-948B-1728B52AA6E4}">
                <adec:decorative xmlns:adec="http://schemas.microsoft.com/office/drawing/2017/decorative" val="1"/>
              </a:ext>
            </a:extLst>
          </p:cNvPr>
          <p:cNvSpPr/>
          <p:nvPr/>
        </p:nvSpPr>
        <p:spPr>
          <a:xfrm>
            <a:off x="4171487" y="3031943"/>
            <a:ext cx="1024544" cy="1024544"/>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endParaRPr>
          </a:p>
        </p:txBody>
      </p:sp>
      <p:sp>
        <p:nvSpPr>
          <p:cNvPr id="54" name="!!BOX1">
            <a:extLst>
              <a:ext uri="{FF2B5EF4-FFF2-40B4-BE49-F238E27FC236}">
                <a16:creationId xmlns:a16="http://schemas.microsoft.com/office/drawing/2014/main" id="{71137D2D-2452-4792-B0AD-3E7A71AB9630}"/>
              </a:ext>
              <a:ext uri="{C183D7F6-B498-43B3-948B-1728B52AA6E4}">
                <adec:decorative xmlns:adec="http://schemas.microsoft.com/office/drawing/2017/decorative" val="1"/>
              </a:ext>
            </a:extLst>
          </p:cNvPr>
          <p:cNvSpPr>
            <a:spLocks/>
          </p:cNvSpPr>
          <p:nvPr/>
        </p:nvSpPr>
        <p:spPr bwMode="auto">
          <a:xfrm>
            <a:off x="6166333" y="2653909"/>
            <a:ext cx="2739691" cy="2675797"/>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5" name="Rectangle 54">
            <a:extLst>
              <a:ext uri="{FF2B5EF4-FFF2-40B4-BE49-F238E27FC236}">
                <a16:creationId xmlns:a16="http://schemas.microsoft.com/office/drawing/2014/main" id="{7002E906-6F03-467B-3CD6-0874FAE3F9B7}"/>
              </a:ext>
              <a:ext uri="{C183D7F6-B498-43B3-948B-1728B52AA6E4}">
                <adec:decorative xmlns:adec="http://schemas.microsoft.com/office/drawing/2017/decorative" val="0"/>
              </a:ext>
            </a:extLst>
          </p:cNvPr>
          <p:cNvSpPr/>
          <p:nvPr/>
        </p:nvSpPr>
        <p:spPr bwMode="auto">
          <a:xfrm>
            <a:off x="6259429" y="4281844"/>
            <a:ext cx="2553498" cy="84946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t" anchorCtr="0" forceAA="0" compatLnSpc="1">
            <a:prstTxWarp prst="textNoShape">
              <a:avLst/>
            </a:prstTxWarp>
            <a:spAutoFit/>
          </a:bodyPr>
          <a:lstStyle/>
          <a:p>
            <a:pPr lvl="0" algn="ctr" defTabSz="932472" fontAlgn="base">
              <a:spcBef>
                <a:spcPct val="0"/>
              </a:spcBef>
              <a:spcAft>
                <a:spcPts val="600"/>
              </a:spcAft>
              <a:defRPr/>
            </a:pPr>
            <a:r>
              <a:rPr lang="en-GB" sz="1200">
                <a:solidFill>
                  <a:srgbClr val="000000"/>
                </a:solidFill>
                <a:ea typeface="Segoe UI" pitchFamily="34" charset="0"/>
                <a:cs typeface="Segoe UI Light" panose="020B0502040204020203" pitchFamily="34" charset="0"/>
              </a:rPr>
              <a:t>If not, will you consider building a connector using the Shifts APIs and your WFM?</a:t>
            </a:r>
          </a:p>
        </p:txBody>
      </p:sp>
      <p:grpSp>
        <p:nvGrpSpPr>
          <p:cNvPr id="56" name="Group 55">
            <a:extLst>
              <a:ext uri="{FF2B5EF4-FFF2-40B4-BE49-F238E27FC236}">
                <a16:creationId xmlns:a16="http://schemas.microsoft.com/office/drawing/2014/main" id="{2F450DED-E561-40E5-A871-DFC9942075A3}"/>
              </a:ext>
              <a:ext uri="{C183D7F6-B498-43B3-948B-1728B52AA6E4}">
                <adec:decorative xmlns:adec="http://schemas.microsoft.com/office/drawing/2017/decorative" val="1"/>
              </a:ext>
            </a:extLst>
          </p:cNvPr>
          <p:cNvGrpSpPr/>
          <p:nvPr/>
        </p:nvGrpSpPr>
        <p:grpSpPr>
          <a:xfrm>
            <a:off x="6941519" y="2949555"/>
            <a:ext cx="1189319" cy="1189319"/>
            <a:chOff x="3966032" y="2902995"/>
            <a:chExt cx="2937462" cy="2937462"/>
          </a:xfrm>
        </p:grpSpPr>
        <p:grpSp>
          <p:nvGrpSpPr>
            <p:cNvPr id="57" name="Group 56">
              <a:extLst>
                <a:ext uri="{FF2B5EF4-FFF2-40B4-BE49-F238E27FC236}">
                  <a16:creationId xmlns:a16="http://schemas.microsoft.com/office/drawing/2014/main" id="{7801964C-B0EE-D620-AA5A-AD1040023835}"/>
                </a:ext>
              </a:extLst>
            </p:cNvPr>
            <p:cNvGrpSpPr/>
            <p:nvPr/>
          </p:nvGrpSpPr>
          <p:grpSpPr>
            <a:xfrm>
              <a:off x="3966032" y="2902995"/>
              <a:ext cx="2937462" cy="2937462"/>
              <a:chOff x="3107352" y="3505200"/>
              <a:chExt cx="2247900" cy="2247900"/>
            </a:xfrm>
          </p:grpSpPr>
          <p:sp useBgFill="1">
            <p:nvSpPr>
              <p:cNvPr id="59" name="Oval 58">
                <a:extLst>
                  <a:ext uri="{FF2B5EF4-FFF2-40B4-BE49-F238E27FC236}">
                    <a16:creationId xmlns:a16="http://schemas.microsoft.com/office/drawing/2014/main" id="{6525DBEE-0F48-50CC-0843-B87586E5D932}"/>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60" name="Oval 59">
                <a:extLst>
                  <a:ext uri="{FF2B5EF4-FFF2-40B4-BE49-F238E27FC236}">
                    <a16:creationId xmlns:a16="http://schemas.microsoft.com/office/drawing/2014/main" id="{15898144-9482-2977-4501-BC70862F12B8}"/>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58" name="Oval 57">
              <a:extLst>
                <a:ext uri="{FF2B5EF4-FFF2-40B4-BE49-F238E27FC236}">
                  <a16:creationId xmlns:a16="http://schemas.microsoft.com/office/drawing/2014/main" id="{68D234CC-CE46-74A6-AB2A-61A017B8C357}"/>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61" name="Oval 60">
            <a:extLst>
              <a:ext uri="{FF2B5EF4-FFF2-40B4-BE49-F238E27FC236}">
                <a16:creationId xmlns:a16="http://schemas.microsoft.com/office/drawing/2014/main" id="{E238A5CF-E29E-A814-1451-CB02BC5C55FD}"/>
              </a:ext>
              <a:ext uri="{C183D7F6-B498-43B3-948B-1728B52AA6E4}">
                <adec:decorative xmlns:adec="http://schemas.microsoft.com/office/drawing/2017/decorative" val="1"/>
              </a:ext>
            </a:extLst>
          </p:cNvPr>
          <p:cNvSpPr/>
          <p:nvPr/>
        </p:nvSpPr>
        <p:spPr>
          <a:xfrm>
            <a:off x="7023906" y="3031943"/>
            <a:ext cx="1024544" cy="1024544"/>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endParaRPr>
          </a:p>
        </p:txBody>
      </p:sp>
      <p:pic>
        <p:nvPicPr>
          <p:cNvPr id="62" name="Graphic 61">
            <a:extLst>
              <a:ext uri="{FF2B5EF4-FFF2-40B4-BE49-F238E27FC236}">
                <a16:creationId xmlns:a16="http://schemas.microsoft.com/office/drawing/2014/main" id="{20CE3C22-2F8F-42B4-BA6F-F556D5861675}"/>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93578" y="3215380"/>
            <a:ext cx="685200" cy="657670"/>
          </a:xfrm>
          <a:prstGeom prst="rect">
            <a:avLst/>
          </a:prstGeom>
        </p:spPr>
      </p:pic>
      <p:sp>
        <p:nvSpPr>
          <p:cNvPr id="63" name="!!BOX1">
            <a:extLst>
              <a:ext uri="{FF2B5EF4-FFF2-40B4-BE49-F238E27FC236}">
                <a16:creationId xmlns:a16="http://schemas.microsoft.com/office/drawing/2014/main" id="{8ED03407-4844-7A0E-5448-146CED697F6C}"/>
              </a:ext>
              <a:ext uri="{C183D7F6-B498-43B3-948B-1728B52AA6E4}">
                <adec:decorative xmlns:adec="http://schemas.microsoft.com/office/drawing/2017/decorative" val="1"/>
              </a:ext>
            </a:extLst>
          </p:cNvPr>
          <p:cNvSpPr>
            <a:spLocks/>
          </p:cNvSpPr>
          <p:nvPr/>
        </p:nvSpPr>
        <p:spPr bwMode="auto">
          <a:xfrm>
            <a:off x="8998433" y="2653909"/>
            <a:ext cx="2739691" cy="2675797"/>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64" name="Rectangle 63">
            <a:extLst>
              <a:ext uri="{FF2B5EF4-FFF2-40B4-BE49-F238E27FC236}">
                <a16:creationId xmlns:a16="http://schemas.microsoft.com/office/drawing/2014/main" id="{062BB53B-A245-2FF1-A088-17AFC43D939C}"/>
              </a:ext>
              <a:ext uri="{C183D7F6-B498-43B3-948B-1728B52AA6E4}">
                <adec:decorative xmlns:adec="http://schemas.microsoft.com/office/drawing/2017/decorative" val="0"/>
              </a:ext>
            </a:extLst>
          </p:cNvPr>
          <p:cNvSpPr/>
          <p:nvPr/>
        </p:nvSpPr>
        <p:spPr bwMode="auto">
          <a:xfrm>
            <a:off x="9091529" y="4281844"/>
            <a:ext cx="2553498" cy="66479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t" anchorCtr="0" forceAA="0" compatLnSpc="1">
            <a:prstTxWarp prst="textNoShape">
              <a:avLst/>
            </a:prstTxWarp>
            <a:spAutoFit/>
          </a:bodyPr>
          <a:lstStyle/>
          <a:p>
            <a:pPr lvl="0" algn="ctr" defTabSz="932472" fontAlgn="base">
              <a:spcBef>
                <a:spcPct val="0"/>
              </a:spcBef>
              <a:spcAft>
                <a:spcPts val="600"/>
              </a:spcAft>
              <a:defRPr/>
            </a:pPr>
            <a:r>
              <a:rPr lang="en-GB" sz="1200" dirty="0">
                <a:solidFill>
                  <a:srgbClr val="000000"/>
                </a:solidFill>
                <a:ea typeface="Segoe UI" pitchFamily="34" charset="0"/>
                <a:cs typeface="Segoe UI Light" panose="020B0502040204020203" pitchFamily="34" charset="0"/>
              </a:rPr>
              <a:t>Shifts for Microsoft Teams - Connectors | Microsoft Learn</a:t>
            </a:r>
          </a:p>
        </p:txBody>
      </p:sp>
      <p:grpSp>
        <p:nvGrpSpPr>
          <p:cNvPr id="65" name="Group 64">
            <a:extLst>
              <a:ext uri="{FF2B5EF4-FFF2-40B4-BE49-F238E27FC236}">
                <a16:creationId xmlns:a16="http://schemas.microsoft.com/office/drawing/2014/main" id="{EF016C77-D7B4-930B-6A67-7CE3D2F89E9B}"/>
              </a:ext>
              <a:ext uri="{C183D7F6-B498-43B3-948B-1728B52AA6E4}">
                <adec:decorative xmlns:adec="http://schemas.microsoft.com/office/drawing/2017/decorative" val="1"/>
              </a:ext>
            </a:extLst>
          </p:cNvPr>
          <p:cNvGrpSpPr/>
          <p:nvPr/>
        </p:nvGrpSpPr>
        <p:grpSpPr>
          <a:xfrm>
            <a:off x="9773619" y="2949555"/>
            <a:ext cx="1189319" cy="1189319"/>
            <a:chOff x="3966032" y="2902995"/>
            <a:chExt cx="2937462" cy="2937462"/>
          </a:xfrm>
        </p:grpSpPr>
        <p:grpSp>
          <p:nvGrpSpPr>
            <p:cNvPr id="66" name="Group 65">
              <a:extLst>
                <a:ext uri="{FF2B5EF4-FFF2-40B4-BE49-F238E27FC236}">
                  <a16:creationId xmlns:a16="http://schemas.microsoft.com/office/drawing/2014/main" id="{9CBFBEAF-2666-09EC-9AA8-061D06E97671}"/>
                </a:ext>
              </a:extLst>
            </p:cNvPr>
            <p:cNvGrpSpPr/>
            <p:nvPr/>
          </p:nvGrpSpPr>
          <p:grpSpPr>
            <a:xfrm>
              <a:off x="3966032" y="2902995"/>
              <a:ext cx="2937462" cy="2937462"/>
              <a:chOff x="3107352" y="3505200"/>
              <a:chExt cx="2247900" cy="2247900"/>
            </a:xfrm>
          </p:grpSpPr>
          <p:sp useBgFill="1">
            <p:nvSpPr>
              <p:cNvPr id="68" name="Oval 67">
                <a:extLst>
                  <a:ext uri="{FF2B5EF4-FFF2-40B4-BE49-F238E27FC236}">
                    <a16:creationId xmlns:a16="http://schemas.microsoft.com/office/drawing/2014/main" id="{23BD8E4A-1D11-C6E4-E05D-8DE6638E7706}"/>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69" name="Oval 68">
                <a:extLst>
                  <a:ext uri="{FF2B5EF4-FFF2-40B4-BE49-F238E27FC236}">
                    <a16:creationId xmlns:a16="http://schemas.microsoft.com/office/drawing/2014/main" id="{78EB658B-C2C9-6765-4ECA-57BCA83CD0E8}"/>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67" name="Oval 66">
              <a:extLst>
                <a:ext uri="{FF2B5EF4-FFF2-40B4-BE49-F238E27FC236}">
                  <a16:creationId xmlns:a16="http://schemas.microsoft.com/office/drawing/2014/main" id="{CFDDB613-62E3-2183-88F1-6908FCE7BF9D}"/>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70" name="Oval 69">
            <a:extLst>
              <a:ext uri="{FF2B5EF4-FFF2-40B4-BE49-F238E27FC236}">
                <a16:creationId xmlns:a16="http://schemas.microsoft.com/office/drawing/2014/main" id="{12256FC0-5C3A-2592-2C17-0D393CF95EFA}"/>
              </a:ext>
              <a:ext uri="{C183D7F6-B498-43B3-948B-1728B52AA6E4}">
                <adec:decorative xmlns:adec="http://schemas.microsoft.com/office/drawing/2017/decorative" val="1"/>
              </a:ext>
            </a:extLst>
          </p:cNvPr>
          <p:cNvSpPr/>
          <p:nvPr/>
        </p:nvSpPr>
        <p:spPr>
          <a:xfrm>
            <a:off x="9856006" y="3031943"/>
            <a:ext cx="1024544" cy="1024544"/>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endParaRPr>
          </a:p>
        </p:txBody>
      </p:sp>
      <p:grpSp>
        <p:nvGrpSpPr>
          <p:cNvPr id="72" name="Group 71" descr="Button to learn more about Teams Shifts connectors on web">
            <a:extLst>
              <a:ext uri="{FF2B5EF4-FFF2-40B4-BE49-F238E27FC236}">
                <a16:creationId xmlns:a16="http://schemas.microsoft.com/office/drawing/2014/main" id="{5ED22B8D-D626-76E3-DDA9-5E937B328A23}"/>
              </a:ext>
              <a:ext uri="{C183D7F6-B498-43B3-948B-1728B52AA6E4}">
                <adec:decorative xmlns:adec="http://schemas.microsoft.com/office/drawing/2017/decorative" val="0"/>
              </a:ext>
            </a:extLst>
          </p:cNvPr>
          <p:cNvGrpSpPr/>
          <p:nvPr/>
        </p:nvGrpSpPr>
        <p:grpSpPr>
          <a:xfrm>
            <a:off x="11486082" y="5037952"/>
            <a:ext cx="230609" cy="231532"/>
            <a:chOff x="4628750" y="4306066"/>
            <a:chExt cx="230609" cy="231532"/>
          </a:xfrm>
        </p:grpSpPr>
        <p:grpSp>
          <p:nvGrpSpPr>
            <p:cNvPr id="73" name="Group 72">
              <a:extLst>
                <a:ext uri="{FF2B5EF4-FFF2-40B4-BE49-F238E27FC236}">
                  <a16:creationId xmlns:a16="http://schemas.microsoft.com/office/drawing/2014/main" id="{5CFF86E0-64CA-CEE5-63BF-D4E40437D8D7}"/>
                </a:ext>
              </a:extLst>
            </p:cNvPr>
            <p:cNvGrpSpPr/>
            <p:nvPr/>
          </p:nvGrpSpPr>
          <p:grpSpPr>
            <a:xfrm>
              <a:off x="4628750" y="4306066"/>
              <a:ext cx="230609" cy="231532"/>
              <a:chOff x="1981803" y="5148625"/>
              <a:chExt cx="230609" cy="231532"/>
            </a:xfrm>
          </p:grpSpPr>
          <p:pic>
            <p:nvPicPr>
              <p:cNvPr id="75" name="Picture 74">
                <a:extLst>
                  <a:ext uri="{FF2B5EF4-FFF2-40B4-BE49-F238E27FC236}">
                    <a16:creationId xmlns:a16="http://schemas.microsoft.com/office/drawing/2014/main" id="{1B900277-BBB1-6EB3-62D6-DCE6C6A42D36}"/>
                  </a:ext>
                </a:extLst>
              </p:cNvPr>
              <p:cNvPicPr>
                <a:picLocks noChangeAspect="1"/>
              </p:cNvPicPr>
              <p:nvPr/>
            </p:nvPicPr>
            <p:blipFill>
              <a:blip r:embed="rId7">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981803" y="5148625"/>
                <a:ext cx="230609" cy="231532"/>
              </a:xfrm>
              <a:prstGeom prst="rect">
                <a:avLst/>
              </a:prstGeom>
              <a:effectLst>
                <a:outerShdw blurRad="266700" sx="102000" sy="102000" algn="ctr" rotWithShape="0">
                  <a:schemeClr val="accent1">
                    <a:alpha val="96000"/>
                  </a:schemeClr>
                </a:outerShdw>
              </a:effectLst>
            </p:spPr>
          </p:pic>
          <p:pic>
            <p:nvPicPr>
              <p:cNvPr id="76" name="Picture 75">
                <a:extLst>
                  <a:ext uri="{FF2B5EF4-FFF2-40B4-BE49-F238E27FC236}">
                    <a16:creationId xmlns:a16="http://schemas.microsoft.com/office/drawing/2014/main" id="{65FD7C53-23A6-1273-8256-64173EB7B649}"/>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74" name="Oval 73">
              <a:hlinkClick r:id="rId10"/>
              <a:extLst>
                <a:ext uri="{FF2B5EF4-FFF2-40B4-BE49-F238E27FC236}">
                  <a16:creationId xmlns:a16="http://schemas.microsoft.com/office/drawing/2014/main" id="{DA0FF91F-D8F1-6EF4-68DA-BC4107D9A7CA}"/>
                </a:ext>
              </a:extLst>
            </p:cNvPr>
            <p:cNvSpPr>
              <a:spLocks/>
            </p:cNvSpPr>
            <p:nvPr/>
          </p:nvSpPr>
          <p:spPr bwMode="auto">
            <a:xfrm>
              <a:off x="4628750" y="4306066"/>
              <a:ext cx="230609" cy="231532"/>
            </a:xfrm>
            <a:prstGeom prst="ellipse">
              <a:avLst/>
            </a:prstGeom>
            <a:solidFill>
              <a:schemeClr val="accent5">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77" name="Graphic 2">
            <a:extLst>
              <a:ext uri="{FF2B5EF4-FFF2-40B4-BE49-F238E27FC236}">
                <a16:creationId xmlns:a16="http://schemas.microsoft.com/office/drawing/2014/main" id="{52572F84-859D-1E79-F153-2D9FCA727F4B}"/>
              </a:ext>
              <a:ext uri="{C183D7F6-B498-43B3-948B-1728B52AA6E4}">
                <adec:decorative xmlns:adec="http://schemas.microsoft.com/office/drawing/2017/decorative" val="1"/>
              </a:ext>
            </a:extLst>
          </p:cNvPr>
          <p:cNvSpPr/>
          <p:nvPr/>
        </p:nvSpPr>
        <p:spPr>
          <a:xfrm rot="10800000">
            <a:off x="11312056" y="1038128"/>
            <a:ext cx="879944" cy="1084459"/>
          </a:xfrm>
          <a:custGeom>
            <a:avLst/>
            <a:gdLst>
              <a:gd name="connsiteX0" fmla="*/ 0 w 4280581"/>
              <a:gd name="connsiteY0" fmla="*/ 3183113 h 5275464"/>
              <a:gd name="connsiteX1" fmla="*/ 0 w 4280581"/>
              <a:gd name="connsiteY1" fmla="*/ 2114644 h 5275464"/>
              <a:gd name="connsiteX2" fmla="*/ 2114644 w 4280581"/>
              <a:gd name="connsiteY2" fmla="*/ 0 h 5275464"/>
              <a:gd name="connsiteX3" fmla="*/ 2165938 w 4280581"/>
              <a:gd name="connsiteY3" fmla="*/ 0 h 5275464"/>
              <a:gd name="connsiteX4" fmla="*/ 4280582 w 4280581"/>
              <a:gd name="connsiteY4" fmla="*/ 2114644 h 5275464"/>
              <a:gd name="connsiteX5" fmla="*/ 4280582 w 4280581"/>
              <a:gd name="connsiteY5" fmla="*/ 2114644 h 5275464"/>
              <a:gd name="connsiteX6" fmla="*/ 2165938 w 4280581"/>
              <a:gd name="connsiteY6" fmla="*/ 4229289 h 5275464"/>
              <a:gd name="connsiteX7" fmla="*/ 1046176 w 4280581"/>
              <a:gd name="connsiteY7" fmla="*/ 4229289 h 5275464"/>
              <a:gd name="connsiteX8" fmla="*/ 0 w 4280581"/>
              <a:gd name="connsiteY8" fmla="*/ 5275465 h 5275464"/>
              <a:gd name="connsiteX9" fmla="*/ 0 w 4280581"/>
              <a:gd name="connsiteY9" fmla="*/ 3183113 h 527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80581" h="5275464">
                <a:moveTo>
                  <a:pt x="0" y="3183113"/>
                </a:moveTo>
                <a:lnTo>
                  <a:pt x="0" y="2114644"/>
                </a:lnTo>
                <a:cubicBezTo>
                  <a:pt x="0" y="951618"/>
                  <a:pt x="951618" y="0"/>
                  <a:pt x="2114644" y="0"/>
                </a:cubicBezTo>
                <a:lnTo>
                  <a:pt x="2165938" y="0"/>
                </a:lnTo>
                <a:cubicBezTo>
                  <a:pt x="3328964" y="0"/>
                  <a:pt x="4280582" y="951618"/>
                  <a:pt x="4280582" y="2114644"/>
                </a:cubicBezTo>
                <a:lnTo>
                  <a:pt x="4280582" y="2114644"/>
                </a:lnTo>
                <a:cubicBezTo>
                  <a:pt x="4280582" y="3277671"/>
                  <a:pt x="3328964" y="4229289"/>
                  <a:pt x="2165938" y="4229289"/>
                </a:cubicBezTo>
                <a:lnTo>
                  <a:pt x="1046176" y="4229289"/>
                </a:lnTo>
                <a:cubicBezTo>
                  <a:pt x="470803" y="4229289"/>
                  <a:pt x="0" y="4700092"/>
                  <a:pt x="0" y="5275465"/>
                </a:cubicBezTo>
                <a:lnTo>
                  <a:pt x="0" y="3183113"/>
                </a:lnTo>
                <a:close/>
              </a:path>
            </a:pathLst>
          </a:custGeom>
          <a:gradFill>
            <a:gsLst>
              <a:gs pos="50000">
                <a:srgbClr val="FCC053"/>
              </a:gs>
              <a:gs pos="0">
                <a:srgbClr val="FDD301"/>
              </a:gs>
              <a:gs pos="100000">
                <a:srgbClr val="FBAEA1"/>
              </a:gs>
            </a:gsLst>
            <a:lin ang="2700000" scaled="1"/>
          </a:gradFill>
          <a:ln w="3768" cap="flat">
            <a:noFill/>
            <a:prstDash val="solid"/>
            <a:miter/>
          </a:ln>
        </p:spPr>
        <p:txBody>
          <a:bodyPr rtlCol="0" anchor="ctr"/>
          <a:lstStyle/>
          <a:p>
            <a:endParaRPr lang="en-US">
              <a:solidFill>
                <a:srgbClr val="000000"/>
              </a:solidFill>
              <a:latin typeface="Segoe UI"/>
            </a:endParaRPr>
          </a:p>
        </p:txBody>
      </p:sp>
      <p:grpSp>
        <p:nvGrpSpPr>
          <p:cNvPr id="78" name="Group 77">
            <a:extLst>
              <a:ext uri="{FF2B5EF4-FFF2-40B4-BE49-F238E27FC236}">
                <a16:creationId xmlns:a16="http://schemas.microsoft.com/office/drawing/2014/main" id="{F17C6179-5855-EE01-8A8B-D98074F29138}"/>
              </a:ext>
              <a:ext uri="{C183D7F6-B498-43B3-948B-1728B52AA6E4}">
                <adec:decorative xmlns:adec="http://schemas.microsoft.com/office/drawing/2017/decorative" val="1"/>
              </a:ext>
            </a:extLst>
          </p:cNvPr>
          <p:cNvGrpSpPr/>
          <p:nvPr/>
        </p:nvGrpSpPr>
        <p:grpSpPr>
          <a:xfrm>
            <a:off x="1572337" y="3287956"/>
            <a:ext cx="509414" cy="512520"/>
            <a:chOff x="5605463" y="3319463"/>
            <a:chExt cx="217748" cy="219075"/>
          </a:xfrm>
        </p:grpSpPr>
        <p:sp>
          <p:nvSpPr>
            <p:cNvPr id="79" name="Freeform: Shape 78">
              <a:extLst>
                <a:ext uri="{FF2B5EF4-FFF2-40B4-BE49-F238E27FC236}">
                  <a16:creationId xmlns:a16="http://schemas.microsoft.com/office/drawing/2014/main" id="{AECB1F80-460F-4CAA-D239-DA987ACE1A34}"/>
                </a:ext>
              </a:extLst>
            </p:cNvPr>
            <p:cNvSpPr/>
            <p:nvPr/>
          </p:nvSpPr>
          <p:spPr>
            <a:xfrm>
              <a:off x="5708911" y="3424238"/>
              <a:ext cx="114300" cy="114300"/>
            </a:xfrm>
            <a:custGeom>
              <a:avLst/>
              <a:gdLst>
                <a:gd name="connsiteX0" fmla="*/ 65144 w 114300"/>
                <a:gd name="connsiteY0" fmla="*/ 3810 h 114300"/>
                <a:gd name="connsiteX1" fmla="*/ 79431 w 114300"/>
                <a:gd name="connsiteY1" fmla="*/ 38100 h 114300"/>
                <a:gd name="connsiteX2" fmla="*/ 108006 w 114300"/>
                <a:gd name="connsiteY2" fmla="*/ 38100 h 114300"/>
                <a:gd name="connsiteX3" fmla="*/ 114674 w 114300"/>
                <a:gd name="connsiteY3" fmla="*/ 42863 h 114300"/>
                <a:gd name="connsiteX4" fmla="*/ 112769 w 114300"/>
                <a:gd name="connsiteY4" fmla="*/ 50482 h 114300"/>
                <a:gd name="connsiteX5" fmla="*/ 88004 w 114300"/>
                <a:gd name="connsiteY5" fmla="*/ 72390 h 114300"/>
                <a:gd name="connsiteX6" fmla="*/ 101339 w 114300"/>
                <a:gd name="connsiteY6" fmla="*/ 103823 h 114300"/>
                <a:gd name="connsiteX7" fmla="*/ 99434 w 114300"/>
                <a:gd name="connsiteY7" fmla="*/ 112395 h 114300"/>
                <a:gd name="connsiteX8" fmla="*/ 90861 w 114300"/>
                <a:gd name="connsiteY8" fmla="*/ 113348 h 114300"/>
                <a:gd name="connsiteX9" fmla="*/ 57524 w 114300"/>
                <a:gd name="connsiteY9" fmla="*/ 94298 h 114300"/>
                <a:gd name="connsiteX10" fmla="*/ 24186 w 114300"/>
                <a:gd name="connsiteY10" fmla="*/ 113348 h 114300"/>
                <a:gd name="connsiteX11" fmla="*/ 15614 w 114300"/>
                <a:gd name="connsiteY11" fmla="*/ 112395 h 114300"/>
                <a:gd name="connsiteX12" fmla="*/ 13709 w 114300"/>
                <a:gd name="connsiteY12" fmla="*/ 103823 h 114300"/>
                <a:gd name="connsiteX13" fmla="*/ 27044 w 114300"/>
                <a:gd name="connsiteY13" fmla="*/ 72390 h 114300"/>
                <a:gd name="connsiteX14" fmla="*/ 2279 w 114300"/>
                <a:gd name="connsiteY14" fmla="*/ 50482 h 114300"/>
                <a:gd name="connsiteX15" fmla="*/ 374 w 114300"/>
                <a:gd name="connsiteY15" fmla="*/ 42863 h 114300"/>
                <a:gd name="connsiteX16" fmla="*/ 7041 w 114300"/>
                <a:gd name="connsiteY16" fmla="*/ 38100 h 114300"/>
                <a:gd name="connsiteX17" fmla="*/ 35616 w 114300"/>
                <a:gd name="connsiteY17" fmla="*/ 38100 h 114300"/>
                <a:gd name="connsiteX18" fmla="*/ 49904 w 114300"/>
                <a:gd name="connsiteY18" fmla="*/ 3810 h 114300"/>
                <a:gd name="connsiteX19" fmla="*/ 56571 w 114300"/>
                <a:gd name="connsiteY19" fmla="*/ 0 h 114300"/>
                <a:gd name="connsiteX20" fmla="*/ 65144 w 114300"/>
                <a:gd name="connsiteY20" fmla="*/ 3810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300" h="114300">
                  <a:moveTo>
                    <a:pt x="65144" y="3810"/>
                  </a:moveTo>
                  <a:lnTo>
                    <a:pt x="79431" y="38100"/>
                  </a:lnTo>
                  <a:lnTo>
                    <a:pt x="108006" y="38100"/>
                  </a:lnTo>
                  <a:cubicBezTo>
                    <a:pt x="110864" y="38100"/>
                    <a:pt x="113721" y="40005"/>
                    <a:pt x="114674" y="42863"/>
                  </a:cubicBezTo>
                  <a:cubicBezTo>
                    <a:pt x="115626" y="45720"/>
                    <a:pt x="114674" y="48578"/>
                    <a:pt x="112769" y="50482"/>
                  </a:cubicBezTo>
                  <a:lnTo>
                    <a:pt x="88004" y="72390"/>
                  </a:lnTo>
                  <a:lnTo>
                    <a:pt x="101339" y="103823"/>
                  </a:lnTo>
                  <a:cubicBezTo>
                    <a:pt x="102291" y="106680"/>
                    <a:pt x="101339" y="110490"/>
                    <a:pt x="99434" y="112395"/>
                  </a:cubicBezTo>
                  <a:cubicBezTo>
                    <a:pt x="96576" y="114300"/>
                    <a:pt x="93719" y="115253"/>
                    <a:pt x="90861" y="113348"/>
                  </a:cubicBezTo>
                  <a:lnTo>
                    <a:pt x="57524" y="94298"/>
                  </a:lnTo>
                  <a:lnTo>
                    <a:pt x="24186" y="113348"/>
                  </a:lnTo>
                  <a:cubicBezTo>
                    <a:pt x="21329" y="115253"/>
                    <a:pt x="17519" y="114300"/>
                    <a:pt x="15614" y="112395"/>
                  </a:cubicBezTo>
                  <a:cubicBezTo>
                    <a:pt x="12756" y="110490"/>
                    <a:pt x="12756" y="106680"/>
                    <a:pt x="13709" y="103823"/>
                  </a:cubicBezTo>
                  <a:lnTo>
                    <a:pt x="27044" y="72390"/>
                  </a:lnTo>
                  <a:lnTo>
                    <a:pt x="2279" y="50482"/>
                  </a:lnTo>
                  <a:cubicBezTo>
                    <a:pt x="374" y="48578"/>
                    <a:pt x="-579" y="45720"/>
                    <a:pt x="374" y="42863"/>
                  </a:cubicBezTo>
                  <a:cubicBezTo>
                    <a:pt x="1326" y="40005"/>
                    <a:pt x="4184" y="38100"/>
                    <a:pt x="7041" y="38100"/>
                  </a:cubicBezTo>
                  <a:lnTo>
                    <a:pt x="35616" y="38100"/>
                  </a:lnTo>
                  <a:lnTo>
                    <a:pt x="49904" y="3810"/>
                  </a:lnTo>
                  <a:cubicBezTo>
                    <a:pt x="50856" y="953"/>
                    <a:pt x="53714" y="0"/>
                    <a:pt x="56571" y="0"/>
                  </a:cubicBezTo>
                  <a:cubicBezTo>
                    <a:pt x="61334" y="0"/>
                    <a:pt x="64191" y="1905"/>
                    <a:pt x="65144" y="3810"/>
                  </a:cubicBezTo>
                  <a:close/>
                </a:path>
              </a:pathLst>
            </a:custGeom>
            <a:noFill/>
            <a:ln w="15875" cap="rnd">
              <a:solidFill>
                <a:schemeClr val="tx2"/>
              </a:solidFill>
              <a:prstDash val="solid"/>
              <a:round/>
            </a:ln>
          </p:spPr>
          <p:txBody>
            <a:bodyPr rtlCol="0" anchor="ctr"/>
            <a:lstStyle/>
            <a:p>
              <a:endParaRPr lang="en-GB"/>
            </a:p>
          </p:txBody>
        </p:sp>
        <p:sp>
          <p:nvSpPr>
            <p:cNvPr id="80" name="Freeform: Shape 79">
              <a:extLst>
                <a:ext uri="{FF2B5EF4-FFF2-40B4-BE49-F238E27FC236}">
                  <a16:creationId xmlns:a16="http://schemas.microsoft.com/office/drawing/2014/main" id="{68C69451-A761-D535-5F98-C31C4832DFA5}"/>
                </a:ext>
              </a:extLst>
            </p:cNvPr>
            <p:cNvSpPr/>
            <p:nvPr/>
          </p:nvSpPr>
          <p:spPr>
            <a:xfrm>
              <a:off x="5605463" y="3338513"/>
              <a:ext cx="190500" cy="152400"/>
            </a:xfrm>
            <a:custGeom>
              <a:avLst/>
              <a:gdLst>
                <a:gd name="connsiteX0" fmla="*/ 85725 w 190500"/>
                <a:gd name="connsiteY0" fmla="*/ 152400 h 152400"/>
                <a:gd name="connsiteX1" fmla="*/ 9525 w 190500"/>
                <a:gd name="connsiteY1" fmla="*/ 152400 h 152400"/>
                <a:gd name="connsiteX2" fmla="*/ 0 w 190500"/>
                <a:gd name="connsiteY2" fmla="*/ 142875 h 152400"/>
                <a:gd name="connsiteX3" fmla="*/ 0 w 190500"/>
                <a:gd name="connsiteY3" fmla="*/ 9525 h 152400"/>
                <a:gd name="connsiteX4" fmla="*/ 9525 w 190500"/>
                <a:gd name="connsiteY4" fmla="*/ 0 h 152400"/>
                <a:gd name="connsiteX5" fmla="*/ 180975 w 190500"/>
                <a:gd name="connsiteY5" fmla="*/ 0 h 152400"/>
                <a:gd name="connsiteX6" fmla="*/ 190500 w 190500"/>
                <a:gd name="connsiteY6" fmla="*/ 9525 h 152400"/>
                <a:gd name="connsiteX7" fmla="*/ 190500 w 190500"/>
                <a:gd name="connsiteY7" fmla="*/ 71438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500" h="152400">
                  <a:moveTo>
                    <a:pt x="85725" y="152400"/>
                  </a:moveTo>
                  <a:lnTo>
                    <a:pt x="9525" y="152400"/>
                  </a:lnTo>
                  <a:cubicBezTo>
                    <a:pt x="3810" y="152400"/>
                    <a:pt x="0" y="148590"/>
                    <a:pt x="0" y="142875"/>
                  </a:cubicBezTo>
                  <a:lnTo>
                    <a:pt x="0" y="9525"/>
                  </a:lnTo>
                  <a:cubicBezTo>
                    <a:pt x="0" y="3810"/>
                    <a:pt x="3810" y="0"/>
                    <a:pt x="9525" y="0"/>
                  </a:cubicBezTo>
                  <a:lnTo>
                    <a:pt x="180975" y="0"/>
                  </a:lnTo>
                  <a:cubicBezTo>
                    <a:pt x="186690" y="0"/>
                    <a:pt x="190500" y="3810"/>
                    <a:pt x="190500" y="9525"/>
                  </a:cubicBezTo>
                  <a:lnTo>
                    <a:pt x="190500" y="71438"/>
                  </a:lnTo>
                </a:path>
              </a:pathLst>
            </a:custGeom>
            <a:noFill/>
            <a:ln w="15875" cap="rnd">
              <a:solidFill>
                <a:schemeClr val="tx2"/>
              </a:solidFill>
              <a:prstDash val="solid"/>
              <a:round/>
            </a:ln>
          </p:spPr>
          <p:txBody>
            <a:bodyPr rtlCol="0" anchor="ctr"/>
            <a:lstStyle/>
            <a:p>
              <a:endParaRPr lang="en-GB"/>
            </a:p>
          </p:txBody>
        </p:sp>
        <p:sp>
          <p:nvSpPr>
            <p:cNvPr id="81" name="Freeform: Shape 80">
              <a:extLst>
                <a:ext uri="{FF2B5EF4-FFF2-40B4-BE49-F238E27FC236}">
                  <a16:creationId xmlns:a16="http://schemas.microsoft.com/office/drawing/2014/main" id="{83727763-48D1-41CA-B565-0726DF87551E}"/>
                </a:ext>
              </a:extLst>
            </p:cNvPr>
            <p:cNvSpPr/>
            <p:nvPr/>
          </p:nvSpPr>
          <p:spPr>
            <a:xfrm>
              <a:off x="5653088" y="3319463"/>
              <a:ext cx="9525" cy="47625"/>
            </a:xfrm>
            <a:custGeom>
              <a:avLst/>
              <a:gdLst>
                <a:gd name="connsiteX0" fmla="*/ 0 w 0"/>
                <a:gd name="connsiteY0" fmla="*/ 0 h 47625"/>
                <a:gd name="connsiteX1" fmla="*/ 0 w 0"/>
                <a:gd name="connsiteY1" fmla="*/ 47625 h 47625"/>
              </a:gdLst>
              <a:ahLst/>
              <a:cxnLst>
                <a:cxn ang="0">
                  <a:pos x="connsiteX0" y="connsiteY0"/>
                </a:cxn>
                <a:cxn ang="0">
                  <a:pos x="connsiteX1" y="connsiteY1"/>
                </a:cxn>
              </a:cxnLst>
              <a:rect l="l" t="t" r="r" b="b"/>
              <a:pathLst>
                <a:path h="47625">
                  <a:moveTo>
                    <a:pt x="0" y="0"/>
                  </a:moveTo>
                  <a:lnTo>
                    <a:pt x="0" y="47625"/>
                  </a:lnTo>
                </a:path>
              </a:pathLst>
            </a:custGeom>
            <a:noFill/>
            <a:ln w="15875" cap="rnd">
              <a:solidFill>
                <a:schemeClr val="tx2"/>
              </a:solidFill>
              <a:prstDash val="solid"/>
              <a:round/>
            </a:ln>
          </p:spPr>
          <p:txBody>
            <a:bodyPr rtlCol="0" anchor="ctr"/>
            <a:lstStyle/>
            <a:p>
              <a:endParaRPr lang="en-GB"/>
            </a:p>
          </p:txBody>
        </p:sp>
        <p:sp>
          <p:nvSpPr>
            <p:cNvPr id="82" name="Freeform: Shape 81">
              <a:extLst>
                <a:ext uri="{FF2B5EF4-FFF2-40B4-BE49-F238E27FC236}">
                  <a16:creationId xmlns:a16="http://schemas.microsoft.com/office/drawing/2014/main" id="{5F981E92-5805-7365-79B3-F79FB2FA5A1D}"/>
                </a:ext>
              </a:extLst>
            </p:cNvPr>
            <p:cNvSpPr/>
            <p:nvPr/>
          </p:nvSpPr>
          <p:spPr>
            <a:xfrm>
              <a:off x="5748338" y="3319463"/>
              <a:ext cx="9525" cy="47625"/>
            </a:xfrm>
            <a:custGeom>
              <a:avLst/>
              <a:gdLst>
                <a:gd name="connsiteX0" fmla="*/ 0 w 0"/>
                <a:gd name="connsiteY0" fmla="*/ 0 h 47625"/>
                <a:gd name="connsiteX1" fmla="*/ 0 w 0"/>
                <a:gd name="connsiteY1" fmla="*/ 47625 h 47625"/>
              </a:gdLst>
              <a:ahLst/>
              <a:cxnLst>
                <a:cxn ang="0">
                  <a:pos x="connsiteX0" y="connsiteY0"/>
                </a:cxn>
                <a:cxn ang="0">
                  <a:pos x="connsiteX1" y="connsiteY1"/>
                </a:cxn>
              </a:cxnLst>
              <a:rect l="l" t="t" r="r" b="b"/>
              <a:pathLst>
                <a:path h="47625">
                  <a:moveTo>
                    <a:pt x="0" y="0"/>
                  </a:moveTo>
                  <a:lnTo>
                    <a:pt x="0" y="47625"/>
                  </a:lnTo>
                </a:path>
              </a:pathLst>
            </a:custGeom>
            <a:noFill/>
            <a:ln w="15875" cap="rnd">
              <a:solidFill>
                <a:schemeClr val="tx2"/>
              </a:solidFill>
              <a:prstDash val="solid"/>
              <a:round/>
            </a:ln>
          </p:spPr>
          <p:txBody>
            <a:bodyPr rtlCol="0" anchor="ctr"/>
            <a:lstStyle/>
            <a:p>
              <a:endParaRPr lang="en-GB"/>
            </a:p>
          </p:txBody>
        </p:sp>
        <p:sp>
          <p:nvSpPr>
            <p:cNvPr id="83" name="Freeform: Shape 82">
              <a:extLst>
                <a:ext uri="{FF2B5EF4-FFF2-40B4-BE49-F238E27FC236}">
                  <a16:creationId xmlns:a16="http://schemas.microsoft.com/office/drawing/2014/main" id="{BBC4DC92-2C80-61AB-4FD6-3504DF1F08E1}"/>
                </a:ext>
              </a:extLst>
            </p:cNvPr>
            <p:cNvSpPr/>
            <p:nvPr/>
          </p:nvSpPr>
          <p:spPr>
            <a:xfrm>
              <a:off x="5605463" y="3386138"/>
              <a:ext cx="190500" cy="9525"/>
            </a:xfrm>
            <a:custGeom>
              <a:avLst/>
              <a:gdLst>
                <a:gd name="connsiteX0" fmla="*/ 0 w 190500"/>
                <a:gd name="connsiteY0" fmla="*/ 0 h 0"/>
                <a:gd name="connsiteX1" fmla="*/ 190500 w 190500"/>
                <a:gd name="connsiteY1" fmla="*/ 0 h 0"/>
              </a:gdLst>
              <a:ahLst/>
              <a:cxnLst>
                <a:cxn ang="0">
                  <a:pos x="connsiteX0" y="connsiteY0"/>
                </a:cxn>
                <a:cxn ang="0">
                  <a:pos x="connsiteX1" y="connsiteY1"/>
                </a:cxn>
              </a:cxnLst>
              <a:rect l="l" t="t" r="r" b="b"/>
              <a:pathLst>
                <a:path w="190500">
                  <a:moveTo>
                    <a:pt x="0" y="0"/>
                  </a:moveTo>
                  <a:lnTo>
                    <a:pt x="190500" y="0"/>
                  </a:lnTo>
                </a:path>
              </a:pathLst>
            </a:custGeom>
            <a:noFill/>
            <a:ln w="15875" cap="rnd">
              <a:solidFill>
                <a:schemeClr val="tx2"/>
              </a:solidFill>
              <a:prstDash val="solid"/>
              <a:round/>
            </a:ln>
          </p:spPr>
          <p:txBody>
            <a:bodyPr rtlCol="0" anchor="ctr"/>
            <a:lstStyle/>
            <a:p>
              <a:endParaRPr lang="en-GB"/>
            </a:p>
          </p:txBody>
        </p:sp>
      </p:grpSp>
      <p:grpSp>
        <p:nvGrpSpPr>
          <p:cNvPr id="84" name="Group 83">
            <a:extLst>
              <a:ext uri="{FF2B5EF4-FFF2-40B4-BE49-F238E27FC236}">
                <a16:creationId xmlns:a16="http://schemas.microsoft.com/office/drawing/2014/main" id="{F3DB910A-6C66-B3C0-5EB0-B992B7A65F38}"/>
              </a:ext>
              <a:ext uri="{C183D7F6-B498-43B3-948B-1728B52AA6E4}">
                <adec:decorative xmlns:adec="http://schemas.microsoft.com/office/drawing/2017/decorative" val="1"/>
              </a:ext>
            </a:extLst>
          </p:cNvPr>
          <p:cNvGrpSpPr/>
          <p:nvPr/>
        </p:nvGrpSpPr>
        <p:grpSpPr>
          <a:xfrm>
            <a:off x="4397849" y="3265765"/>
            <a:ext cx="571820" cy="556900"/>
            <a:chOff x="8529639" y="1582228"/>
            <a:chExt cx="219075" cy="213360"/>
          </a:xfrm>
        </p:grpSpPr>
        <p:sp>
          <p:nvSpPr>
            <p:cNvPr id="85" name="Freeform: Shape 84">
              <a:extLst>
                <a:ext uri="{FF2B5EF4-FFF2-40B4-BE49-F238E27FC236}">
                  <a16:creationId xmlns:a16="http://schemas.microsoft.com/office/drawing/2014/main" id="{69D62FF4-8167-0ABB-EAA2-E78DACFAB402}"/>
                </a:ext>
              </a:extLst>
            </p:cNvPr>
            <p:cNvSpPr/>
            <p:nvPr/>
          </p:nvSpPr>
          <p:spPr>
            <a:xfrm>
              <a:off x="8629652" y="1697481"/>
              <a:ext cx="19050" cy="19050"/>
            </a:xfrm>
            <a:custGeom>
              <a:avLst/>
              <a:gdLst>
                <a:gd name="connsiteX0" fmla="*/ 9525 w 19050"/>
                <a:gd name="connsiteY0" fmla="*/ 19050 h 19050"/>
                <a:gd name="connsiteX1" fmla="*/ 19050 w 19050"/>
                <a:gd name="connsiteY1" fmla="*/ 9525 h 19050"/>
                <a:gd name="connsiteX2" fmla="*/ 9525 w 19050"/>
                <a:gd name="connsiteY2" fmla="*/ 0 h 19050"/>
                <a:gd name="connsiteX3" fmla="*/ 0 w 19050"/>
                <a:gd name="connsiteY3" fmla="*/ 9525 h 19050"/>
                <a:gd name="connsiteX4" fmla="*/ 9525 w 19050"/>
                <a:gd name="connsiteY4" fmla="*/ 19050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9525" y="19050"/>
                  </a:moveTo>
                  <a:cubicBezTo>
                    <a:pt x="15240" y="19050"/>
                    <a:pt x="19050" y="15240"/>
                    <a:pt x="19050" y="9525"/>
                  </a:cubicBezTo>
                  <a:cubicBezTo>
                    <a:pt x="19050" y="3810"/>
                    <a:pt x="15240" y="0"/>
                    <a:pt x="9525" y="0"/>
                  </a:cubicBezTo>
                  <a:cubicBezTo>
                    <a:pt x="3810" y="0"/>
                    <a:pt x="0" y="3810"/>
                    <a:pt x="0" y="9525"/>
                  </a:cubicBezTo>
                  <a:cubicBezTo>
                    <a:pt x="0" y="15240"/>
                    <a:pt x="3810" y="19050"/>
                    <a:pt x="9525" y="19050"/>
                  </a:cubicBezTo>
                  <a:close/>
                </a:path>
              </a:pathLst>
            </a:custGeom>
            <a:noFill/>
            <a:ln w="15875" cap="rnd">
              <a:solidFill>
                <a:schemeClr val="tx2"/>
              </a:solidFill>
              <a:prstDash val="solid"/>
              <a:round/>
            </a:ln>
          </p:spPr>
          <p:txBody>
            <a:bodyPr rtlCol="0" anchor="ctr"/>
            <a:lstStyle/>
            <a:p>
              <a:endParaRPr lang="en-GB"/>
            </a:p>
          </p:txBody>
        </p:sp>
        <p:sp>
          <p:nvSpPr>
            <p:cNvPr id="86" name="Freeform: Shape 85">
              <a:extLst>
                <a:ext uri="{FF2B5EF4-FFF2-40B4-BE49-F238E27FC236}">
                  <a16:creationId xmlns:a16="http://schemas.microsoft.com/office/drawing/2014/main" id="{51C1CAD9-86E0-ADAF-C5B3-CDFC727D35BB}"/>
                </a:ext>
              </a:extLst>
            </p:cNvPr>
            <p:cNvSpPr/>
            <p:nvPr/>
          </p:nvSpPr>
          <p:spPr>
            <a:xfrm>
              <a:off x="8598796" y="1664911"/>
              <a:ext cx="76200" cy="85725"/>
            </a:xfrm>
            <a:custGeom>
              <a:avLst/>
              <a:gdLst>
                <a:gd name="connsiteX0" fmla="*/ 48000 w 76200"/>
                <a:gd name="connsiteY0" fmla="*/ 5900 h 85725"/>
                <a:gd name="connsiteX1" fmla="*/ 50858 w 76200"/>
                <a:gd name="connsiteY1" fmla="*/ 15425 h 85725"/>
                <a:gd name="connsiteX2" fmla="*/ 58478 w 76200"/>
                <a:gd name="connsiteY2" fmla="*/ 20187 h 85725"/>
                <a:gd name="connsiteX3" fmla="*/ 68003 w 76200"/>
                <a:gd name="connsiteY3" fmla="*/ 18282 h 85725"/>
                <a:gd name="connsiteX4" fmla="*/ 77528 w 76200"/>
                <a:gd name="connsiteY4" fmla="*/ 22092 h 85725"/>
                <a:gd name="connsiteX5" fmla="*/ 76575 w 76200"/>
                <a:gd name="connsiteY5" fmla="*/ 32570 h 85725"/>
                <a:gd name="connsiteX6" fmla="*/ 69908 w 76200"/>
                <a:gd name="connsiteY6" fmla="*/ 39237 h 85725"/>
                <a:gd name="connsiteX7" fmla="*/ 69908 w 76200"/>
                <a:gd name="connsiteY7" fmla="*/ 47810 h 85725"/>
                <a:gd name="connsiteX8" fmla="*/ 76575 w 76200"/>
                <a:gd name="connsiteY8" fmla="*/ 54477 h 85725"/>
                <a:gd name="connsiteX9" fmla="*/ 77528 w 76200"/>
                <a:gd name="connsiteY9" fmla="*/ 64955 h 85725"/>
                <a:gd name="connsiteX10" fmla="*/ 68003 w 76200"/>
                <a:gd name="connsiteY10" fmla="*/ 68765 h 85725"/>
                <a:gd name="connsiteX11" fmla="*/ 58478 w 76200"/>
                <a:gd name="connsiteY11" fmla="*/ 66860 h 85725"/>
                <a:gd name="connsiteX12" fmla="*/ 50858 w 76200"/>
                <a:gd name="connsiteY12" fmla="*/ 71622 h 85725"/>
                <a:gd name="connsiteX13" fmla="*/ 48000 w 76200"/>
                <a:gd name="connsiteY13" fmla="*/ 81147 h 85725"/>
                <a:gd name="connsiteX14" fmla="*/ 39428 w 76200"/>
                <a:gd name="connsiteY14" fmla="*/ 86862 h 85725"/>
                <a:gd name="connsiteX15" fmla="*/ 30855 w 76200"/>
                <a:gd name="connsiteY15" fmla="*/ 81147 h 85725"/>
                <a:gd name="connsiteX16" fmla="*/ 27998 w 76200"/>
                <a:gd name="connsiteY16" fmla="*/ 71622 h 85725"/>
                <a:gd name="connsiteX17" fmla="*/ 20378 w 76200"/>
                <a:gd name="connsiteY17" fmla="*/ 66860 h 85725"/>
                <a:gd name="connsiteX18" fmla="*/ 10853 w 76200"/>
                <a:gd name="connsiteY18" fmla="*/ 68765 h 85725"/>
                <a:gd name="connsiteX19" fmla="*/ 1328 w 76200"/>
                <a:gd name="connsiteY19" fmla="*/ 64955 h 85725"/>
                <a:gd name="connsiteX20" fmla="*/ 2280 w 76200"/>
                <a:gd name="connsiteY20" fmla="*/ 54477 h 85725"/>
                <a:gd name="connsiteX21" fmla="*/ 8948 w 76200"/>
                <a:gd name="connsiteY21" fmla="*/ 47810 h 85725"/>
                <a:gd name="connsiteX22" fmla="*/ 8948 w 76200"/>
                <a:gd name="connsiteY22" fmla="*/ 39237 h 85725"/>
                <a:gd name="connsiteX23" fmla="*/ 2280 w 76200"/>
                <a:gd name="connsiteY23" fmla="*/ 32570 h 85725"/>
                <a:gd name="connsiteX24" fmla="*/ 1328 w 76200"/>
                <a:gd name="connsiteY24" fmla="*/ 22092 h 85725"/>
                <a:gd name="connsiteX25" fmla="*/ 10853 w 76200"/>
                <a:gd name="connsiteY25" fmla="*/ 18282 h 85725"/>
                <a:gd name="connsiteX26" fmla="*/ 20378 w 76200"/>
                <a:gd name="connsiteY26" fmla="*/ 20187 h 85725"/>
                <a:gd name="connsiteX27" fmla="*/ 27998 w 76200"/>
                <a:gd name="connsiteY27" fmla="*/ 15425 h 85725"/>
                <a:gd name="connsiteX28" fmla="*/ 30855 w 76200"/>
                <a:gd name="connsiteY28" fmla="*/ 5900 h 85725"/>
                <a:gd name="connsiteX29" fmla="*/ 39428 w 76200"/>
                <a:gd name="connsiteY29" fmla="*/ 185 h 85725"/>
                <a:gd name="connsiteX30" fmla="*/ 48000 w 76200"/>
                <a:gd name="connsiteY30" fmla="*/ 5900 h 85725"/>
                <a:gd name="connsiteX31" fmla="*/ 48000 w 76200"/>
                <a:gd name="connsiteY31" fmla="*/ 590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6200" h="85725">
                  <a:moveTo>
                    <a:pt x="48000" y="5900"/>
                  </a:moveTo>
                  <a:lnTo>
                    <a:pt x="50858" y="15425"/>
                  </a:lnTo>
                  <a:cubicBezTo>
                    <a:pt x="51810" y="18282"/>
                    <a:pt x="54668" y="20187"/>
                    <a:pt x="58478" y="20187"/>
                  </a:cubicBezTo>
                  <a:lnTo>
                    <a:pt x="68003" y="18282"/>
                  </a:lnTo>
                  <a:cubicBezTo>
                    <a:pt x="71812" y="17330"/>
                    <a:pt x="75623" y="19235"/>
                    <a:pt x="77528" y="22092"/>
                  </a:cubicBezTo>
                  <a:cubicBezTo>
                    <a:pt x="79433" y="24950"/>
                    <a:pt x="78480" y="29712"/>
                    <a:pt x="76575" y="32570"/>
                  </a:cubicBezTo>
                  <a:lnTo>
                    <a:pt x="69908" y="39237"/>
                  </a:lnTo>
                  <a:cubicBezTo>
                    <a:pt x="68003" y="42095"/>
                    <a:pt x="68003" y="45905"/>
                    <a:pt x="69908" y="47810"/>
                  </a:cubicBezTo>
                  <a:lnTo>
                    <a:pt x="76575" y="54477"/>
                  </a:lnTo>
                  <a:cubicBezTo>
                    <a:pt x="79433" y="57335"/>
                    <a:pt x="79433" y="61145"/>
                    <a:pt x="77528" y="64955"/>
                  </a:cubicBezTo>
                  <a:cubicBezTo>
                    <a:pt x="75623" y="67812"/>
                    <a:pt x="71812" y="69717"/>
                    <a:pt x="68003" y="68765"/>
                  </a:cubicBezTo>
                  <a:lnTo>
                    <a:pt x="58478" y="66860"/>
                  </a:lnTo>
                  <a:cubicBezTo>
                    <a:pt x="55620" y="65907"/>
                    <a:pt x="51810" y="67812"/>
                    <a:pt x="50858" y="71622"/>
                  </a:cubicBezTo>
                  <a:lnTo>
                    <a:pt x="48000" y="81147"/>
                  </a:lnTo>
                  <a:cubicBezTo>
                    <a:pt x="47048" y="84957"/>
                    <a:pt x="43237" y="86862"/>
                    <a:pt x="39428" y="86862"/>
                  </a:cubicBezTo>
                  <a:cubicBezTo>
                    <a:pt x="35618" y="86862"/>
                    <a:pt x="32760" y="84005"/>
                    <a:pt x="30855" y="81147"/>
                  </a:cubicBezTo>
                  <a:lnTo>
                    <a:pt x="27998" y="71622"/>
                  </a:lnTo>
                  <a:cubicBezTo>
                    <a:pt x="27045" y="68765"/>
                    <a:pt x="24187" y="66860"/>
                    <a:pt x="20378" y="66860"/>
                  </a:cubicBezTo>
                  <a:lnTo>
                    <a:pt x="10853" y="68765"/>
                  </a:lnTo>
                  <a:cubicBezTo>
                    <a:pt x="7043" y="69717"/>
                    <a:pt x="3233" y="67812"/>
                    <a:pt x="1328" y="64955"/>
                  </a:cubicBezTo>
                  <a:cubicBezTo>
                    <a:pt x="-577" y="62097"/>
                    <a:pt x="375" y="57335"/>
                    <a:pt x="2280" y="54477"/>
                  </a:cubicBezTo>
                  <a:lnTo>
                    <a:pt x="8948" y="47810"/>
                  </a:lnTo>
                  <a:cubicBezTo>
                    <a:pt x="10853" y="44952"/>
                    <a:pt x="10853" y="41142"/>
                    <a:pt x="8948" y="39237"/>
                  </a:cubicBezTo>
                  <a:lnTo>
                    <a:pt x="2280" y="32570"/>
                  </a:lnTo>
                  <a:cubicBezTo>
                    <a:pt x="-577" y="29712"/>
                    <a:pt x="-577" y="25902"/>
                    <a:pt x="1328" y="22092"/>
                  </a:cubicBezTo>
                  <a:cubicBezTo>
                    <a:pt x="3233" y="19235"/>
                    <a:pt x="7043" y="17330"/>
                    <a:pt x="10853" y="18282"/>
                  </a:cubicBezTo>
                  <a:lnTo>
                    <a:pt x="20378" y="20187"/>
                  </a:lnTo>
                  <a:cubicBezTo>
                    <a:pt x="23235" y="21140"/>
                    <a:pt x="27045" y="19235"/>
                    <a:pt x="27998" y="15425"/>
                  </a:cubicBezTo>
                  <a:lnTo>
                    <a:pt x="30855" y="5900"/>
                  </a:lnTo>
                  <a:cubicBezTo>
                    <a:pt x="31808" y="2090"/>
                    <a:pt x="35618" y="185"/>
                    <a:pt x="39428" y="185"/>
                  </a:cubicBezTo>
                  <a:cubicBezTo>
                    <a:pt x="44190" y="-768"/>
                    <a:pt x="47048" y="2090"/>
                    <a:pt x="48000" y="5900"/>
                  </a:cubicBezTo>
                  <a:lnTo>
                    <a:pt x="48000" y="5900"/>
                  </a:lnTo>
                  <a:close/>
                </a:path>
              </a:pathLst>
            </a:custGeom>
            <a:noFill/>
            <a:ln w="15875" cap="rnd">
              <a:solidFill>
                <a:schemeClr val="tx2"/>
              </a:solidFill>
              <a:prstDash val="solid"/>
              <a:round/>
            </a:ln>
          </p:spPr>
          <p:txBody>
            <a:bodyPr rtlCol="0" anchor="ctr"/>
            <a:lstStyle/>
            <a:p>
              <a:endParaRPr lang="en-GB"/>
            </a:p>
          </p:txBody>
        </p:sp>
        <p:sp>
          <p:nvSpPr>
            <p:cNvPr id="87" name="Freeform: Shape 86">
              <a:extLst>
                <a:ext uri="{FF2B5EF4-FFF2-40B4-BE49-F238E27FC236}">
                  <a16:creationId xmlns:a16="http://schemas.microsoft.com/office/drawing/2014/main" id="{E7C66DFE-D8B9-76D3-0B11-C1B023E94F5A}"/>
                </a:ext>
              </a:extLst>
            </p:cNvPr>
            <p:cNvSpPr/>
            <p:nvPr/>
          </p:nvSpPr>
          <p:spPr>
            <a:xfrm>
              <a:off x="8622032" y="1582228"/>
              <a:ext cx="28575" cy="28575"/>
            </a:xfrm>
            <a:custGeom>
              <a:avLst/>
              <a:gdLst>
                <a:gd name="connsiteX0" fmla="*/ 17145 w 28575"/>
                <a:gd name="connsiteY0" fmla="*/ 34290 h 28575"/>
                <a:gd name="connsiteX1" fmla="*/ 34290 w 28575"/>
                <a:gd name="connsiteY1" fmla="*/ 17145 h 28575"/>
                <a:gd name="connsiteX2" fmla="*/ 17145 w 28575"/>
                <a:gd name="connsiteY2" fmla="*/ 0 h 28575"/>
                <a:gd name="connsiteX3" fmla="*/ 0 w 28575"/>
                <a:gd name="connsiteY3" fmla="*/ 17145 h 28575"/>
                <a:gd name="connsiteX4" fmla="*/ 17145 w 28575"/>
                <a:gd name="connsiteY4" fmla="*/ 34290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7145" y="34290"/>
                  </a:moveTo>
                  <a:cubicBezTo>
                    <a:pt x="26670" y="34290"/>
                    <a:pt x="34290" y="26670"/>
                    <a:pt x="34290" y="17145"/>
                  </a:cubicBezTo>
                  <a:cubicBezTo>
                    <a:pt x="34290" y="7620"/>
                    <a:pt x="26670" y="0"/>
                    <a:pt x="17145" y="0"/>
                  </a:cubicBezTo>
                  <a:cubicBezTo>
                    <a:pt x="7620" y="0"/>
                    <a:pt x="0" y="7620"/>
                    <a:pt x="0" y="17145"/>
                  </a:cubicBezTo>
                  <a:cubicBezTo>
                    <a:pt x="952" y="27623"/>
                    <a:pt x="7620" y="34290"/>
                    <a:pt x="17145" y="34290"/>
                  </a:cubicBezTo>
                  <a:close/>
                </a:path>
              </a:pathLst>
            </a:custGeom>
            <a:noFill/>
            <a:ln w="15875" cap="rnd">
              <a:solidFill>
                <a:schemeClr val="tx2"/>
              </a:solidFill>
              <a:prstDash val="solid"/>
              <a:round/>
            </a:ln>
          </p:spPr>
          <p:txBody>
            <a:bodyPr rtlCol="0" anchor="ctr"/>
            <a:lstStyle/>
            <a:p>
              <a:endParaRPr lang="en-GB"/>
            </a:p>
          </p:txBody>
        </p:sp>
        <p:sp>
          <p:nvSpPr>
            <p:cNvPr id="88" name="Freeform: Shape 87">
              <a:extLst>
                <a:ext uri="{FF2B5EF4-FFF2-40B4-BE49-F238E27FC236}">
                  <a16:creationId xmlns:a16="http://schemas.microsoft.com/office/drawing/2014/main" id="{0F12E075-86BD-583A-A433-30E20D22B33F}"/>
                </a:ext>
              </a:extLst>
            </p:cNvPr>
            <p:cNvSpPr/>
            <p:nvPr/>
          </p:nvSpPr>
          <p:spPr>
            <a:xfrm>
              <a:off x="8605839" y="1624138"/>
              <a:ext cx="66675" cy="19050"/>
            </a:xfrm>
            <a:custGeom>
              <a:avLst/>
              <a:gdLst>
                <a:gd name="connsiteX0" fmla="*/ 66675 w 66675"/>
                <a:gd name="connsiteY0" fmla="*/ 25717 h 19050"/>
                <a:gd name="connsiteX1" fmla="*/ 33338 w 66675"/>
                <a:gd name="connsiteY1" fmla="*/ 0 h 19050"/>
                <a:gd name="connsiteX2" fmla="*/ 0 w 66675"/>
                <a:gd name="connsiteY2" fmla="*/ 25717 h 19050"/>
              </a:gdLst>
              <a:ahLst/>
              <a:cxnLst>
                <a:cxn ang="0">
                  <a:pos x="connsiteX0" y="connsiteY0"/>
                </a:cxn>
                <a:cxn ang="0">
                  <a:pos x="connsiteX1" y="connsiteY1"/>
                </a:cxn>
                <a:cxn ang="0">
                  <a:pos x="connsiteX2" y="connsiteY2"/>
                </a:cxn>
              </a:cxnLst>
              <a:rect l="l" t="t" r="r" b="b"/>
              <a:pathLst>
                <a:path w="66675" h="19050">
                  <a:moveTo>
                    <a:pt x="66675" y="25717"/>
                  </a:moveTo>
                  <a:cubicBezTo>
                    <a:pt x="62865" y="10477"/>
                    <a:pt x="49530" y="0"/>
                    <a:pt x="33338" y="0"/>
                  </a:cubicBezTo>
                  <a:cubicBezTo>
                    <a:pt x="17145" y="0"/>
                    <a:pt x="3810" y="10477"/>
                    <a:pt x="0" y="25717"/>
                  </a:cubicBezTo>
                </a:path>
              </a:pathLst>
            </a:custGeom>
            <a:noFill/>
            <a:ln w="15875" cap="rnd">
              <a:solidFill>
                <a:schemeClr val="tx2"/>
              </a:solidFill>
              <a:prstDash val="solid"/>
              <a:round/>
            </a:ln>
          </p:spPr>
          <p:txBody>
            <a:bodyPr rtlCol="0" anchor="ctr"/>
            <a:lstStyle/>
            <a:p>
              <a:endParaRPr lang="en-GB"/>
            </a:p>
          </p:txBody>
        </p:sp>
        <p:sp>
          <p:nvSpPr>
            <p:cNvPr id="97" name="Freeform: Shape 96">
              <a:extLst>
                <a:ext uri="{FF2B5EF4-FFF2-40B4-BE49-F238E27FC236}">
                  <a16:creationId xmlns:a16="http://schemas.microsoft.com/office/drawing/2014/main" id="{6A042CDF-7BA7-60A8-14A5-6FAB80A5E6F7}"/>
                </a:ext>
              </a:extLst>
            </p:cNvPr>
            <p:cNvSpPr/>
            <p:nvPr/>
          </p:nvSpPr>
          <p:spPr>
            <a:xfrm>
              <a:off x="8698232" y="1734628"/>
              <a:ext cx="28575" cy="28575"/>
            </a:xfrm>
            <a:custGeom>
              <a:avLst/>
              <a:gdLst>
                <a:gd name="connsiteX0" fmla="*/ 17145 w 28575"/>
                <a:gd name="connsiteY0" fmla="*/ 34290 h 28575"/>
                <a:gd name="connsiteX1" fmla="*/ 34290 w 28575"/>
                <a:gd name="connsiteY1" fmla="*/ 17145 h 28575"/>
                <a:gd name="connsiteX2" fmla="*/ 17145 w 28575"/>
                <a:gd name="connsiteY2" fmla="*/ 0 h 28575"/>
                <a:gd name="connsiteX3" fmla="*/ 0 w 28575"/>
                <a:gd name="connsiteY3" fmla="*/ 17145 h 28575"/>
                <a:gd name="connsiteX4" fmla="*/ 17145 w 28575"/>
                <a:gd name="connsiteY4" fmla="*/ 34290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7145" y="34290"/>
                  </a:moveTo>
                  <a:cubicBezTo>
                    <a:pt x="26670" y="34290"/>
                    <a:pt x="34290" y="26670"/>
                    <a:pt x="34290" y="17145"/>
                  </a:cubicBezTo>
                  <a:cubicBezTo>
                    <a:pt x="34290" y="7620"/>
                    <a:pt x="26670" y="0"/>
                    <a:pt x="17145" y="0"/>
                  </a:cubicBezTo>
                  <a:cubicBezTo>
                    <a:pt x="7620" y="0"/>
                    <a:pt x="0" y="7620"/>
                    <a:pt x="0" y="17145"/>
                  </a:cubicBezTo>
                  <a:cubicBezTo>
                    <a:pt x="952" y="27622"/>
                    <a:pt x="7620" y="34290"/>
                    <a:pt x="17145" y="34290"/>
                  </a:cubicBezTo>
                  <a:close/>
                </a:path>
              </a:pathLst>
            </a:custGeom>
            <a:noFill/>
            <a:ln w="15875" cap="rnd">
              <a:solidFill>
                <a:schemeClr val="tx2"/>
              </a:solidFill>
              <a:prstDash val="solid"/>
              <a:round/>
            </a:ln>
          </p:spPr>
          <p:txBody>
            <a:bodyPr rtlCol="0" anchor="ctr"/>
            <a:lstStyle/>
            <a:p>
              <a:endParaRPr lang="en-GB"/>
            </a:p>
          </p:txBody>
        </p:sp>
        <p:sp>
          <p:nvSpPr>
            <p:cNvPr id="99" name="Freeform: Shape 98">
              <a:extLst>
                <a:ext uri="{FF2B5EF4-FFF2-40B4-BE49-F238E27FC236}">
                  <a16:creationId xmlns:a16="http://schemas.microsoft.com/office/drawing/2014/main" id="{012D4167-7416-453F-44AC-3DE9F1B0BB9E}"/>
                </a:ext>
              </a:extLst>
            </p:cNvPr>
            <p:cNvSpPr/>
            <p:nvPr/>
          </p:nvSpPr>
          <p:spPr>
            <a:xfrm>
              <a:off x="8682039" y="1776538"/>
              <a:ext cx="66675" cy="19050"/>
            </a:xfrm>
            <a:custGeom>
              <a:avLst/>
              <a:gdLst>
                <a:gd name="connsiteX0" fmla="*/ 66675 w 66675"/>
                <a:gd name="connsiteY0" fmla="*/ 25718 h 19050"/>
                <a:gd name="connsiteX1" fmla="*/ 33338 w 66675"/>
                <a:gd name="connsiteY1" fmla="*/ 0 h 19050"/>
                <a:gd name="connsiteX2" fmla="*/ 0 w 66675"/>
                <a:gd name="connsiteY2" fmla="*/ 25718 h 19050"/>
              </a:gdLst>
              <a:ahLst/>
              <a:cxnLst>
                <a:cxn ang="0">
                  <a:pos x="connsiteX0" y="connsiteY0"/>
                </a:cxn>
                <a:cxn ang="0">
                  <a:pos x="connsiteX1" y="connsiteY1"/>
                </a:cxn>
                <a:cxn ang="0">
                  <a:pos x="connsiteX2" y="connsiteY2"/>
                </a:cxn>
              </a:cxnLst>
              <a:rect l="l" t="t" r="r" b="b"/>
              <a:pathLst>
                <a:path w="66675" h="19050">
                  <a:moveTo>
                    <a:pt x="66675" y="25718"/>
                  </a:moveTo>
                  <a:cubicBezTo>
                    <a:pt x="62865" y="10478"/>
                    <a:pt x="49530" y="0"/>
                    <a:pt x="33338" y="0"/>
                  </a:cubicBezTo>
                  <a:cubicBezTo>
                    <a:pt x="17145" y="0"/>
                    <a:pt x="3810" y="10478"/>
                    <a:pt x="0" y="25718"/>
                  </a:cubicBezTo>
                </a:path>
              </a:pathLst>
            </a:custGeom>
            <a:noFill/>
            <a:ln w="15875" cap="rnd">
              <a:solidFill>
                <a:schemeClr val="tx2"/>
              </a:solidFill>
              <a:prstDash val="solid"/>
              <a:round/>
            </a:ln>
          </p:spPr>
          <p:txBody>
            <a:bodyPr rtlCol="0" anchor="ctr"/>
            <a:lstStyle/>
            <a:p>
              <a:endParaRPr lang="en-GB"/>
            </a:p>
          </p:txBody>
        </p:sp>
        <p:sp>
          <p:nvSpPr>
            <p:cNvPr id="100" name="Freeform: Shape 99">
              <a:extLst>
                <a:ext uri="{FF2B5EF4-FFF2-40B4-BE49-F238E27FC236}">
                  <a16:creationId xmlns:a16="http://schemas.microsoft.com/office/drawing/2014/main" id="{705CBAC2-65C8-D469-D821-7075431F524B}"/>
                </a:ext>
              </a:extLst>
            </p:cNvPr>
            <p:cNvSpPr/>
            <p:nvPr/>
          </p:nvSpPr>
          <p:spPr>
            <a:xfrm>
              <a:off x="8545832" y="1734628"/>
              <a:ext cx="28575" cy="28575"/>
            </a:xfrm>
            <a:custGeom>
              <a:avLst/>
              <a:gdLst>
                <a:gd name="connsiteX0" fmla="*/ 17145 w 28575"/>
                <a:gd name="connsiteY0" fmla="*/ 34290 h 28575"/>
                <a:gd name="connsiteX1" fmla="*/ 34290 w 28575"/>
                <a:gd name="connsiteY1" fmla="*/ 17145 h 28575"/>
                <a:gd name="connsiteX2" fmla="*/ 17145 w 28575"/>
                <a:gd name="connsiteY2" fmla="*/ 0 h 28575"/>
                <a:gd name="connsiteX3" fmla="*/ 0 w 28575"/>
                <a:gd name="connsiteY3" fmla="*/ 17145 h 28575"/>
                <a:gd name="connsiteX4" fmla="*/ 17145 w 28575"/>
                <a:gd name="connsiteY4" fmla="*/ 34290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7145" y="34290"/>
                  </a:moveTo>
                  <a:cubicBezTo>
                    <a:pt x="26670" y="34290"/>
                    <a:pt x="34290" y="26670"/>
                    <a:pt x="34290" y="17145"/>
                  </a:cubicBezTo>
                  <a:cubicBezTo>
                    <a:pt x="34290" y="7620"/>
                    <a:pt x="26670" y="0"/>
                    <a:pt x="17145" y="0"/>
                  </a:cubicBezTo>
                  <a:cubicBezTo>
                    <a:pt x="7620" y="0"/>
                    <a:pt x="0" y="7620"/>
                    <a:pt x="0" y="17145"/>
                  </a:cubicBezTo>
                  <a:cubicBezTo>
                    <a:pt x="952" y="27622"/>
                    <a:pt x="7620" y="34290"/>
                    <a:pt x="17145" y="34290"/>
                  </a:cubicBezTo>
                  <a:close/>
                </a:path>
              </a:pathLst>
            </a:custGeom>
            <a:noFill/>
            <a:ln w="15875" cap="rnd">
              <a:solidFill>
                <a:schemeClr val="tx2"/>
              </a:solidFill>
              <a:prstDash val="solid"/>
              <a:round/>
            </a:ln>
          </p:spPr>
          <p:txBody>
            <a:bodyPr rtlCol="0" anchor="ctr"/>
            <a:lstStyle/>
            <a:p>
              <a:endParaRPr lang="en-GB"/>
            </a:p>
          </p:txBody>
        </p:sp>
        <p:sp>
          <p:nvSpPr>
            <p:cNvPr id="101" name="Freeform: Shape 100">
              <a:extLst>
                <a:ext uri="{FF2B5EF4-FFF2-40B4-BE49-F238E27FC236}">
                  <a16:creationId xmlns:a16="http://schemas.microsoft.com/office/drawing/2014/main" id="{9EF1E39A-920B-CBEE-FDC0-F0257C6EF3DC}"/>
                </a:ext>
              </a:extLst>
            </p:cNvPr>
            <p:cNvSpPr/>
            <p:nvPr/>
          </p:nvSpPr>
          <p:spPr>
            <a:xfrm>
              <a:off x="8529639" y="1776538"/>
              <a:ext cx="66675" cy="19050"/>
            </a:xfrm>
            <a:custGeom>
              <a:avLst/>
              <a:gdLst>
                <a:gd name="connsiteX0" fmla="*/ 66675 w 66675"/>
                <a:gd name="connsiteY0" fmla="*/ 25718 h 19050"/>
                <a:gd name="connsiteX1" fmla="*/ 33338 w 66675"/>
                <a:gd name="connsiteY1" fmla="*/ 0 h 19050"/>
                <a:gd name="connsiteX2" fmla="*/ 0 w 66675"/>
                <a:gd name="connsiteY2" fmla="*/ 25718 h 19050"/>
              </a:gdLst>
              <a:ahLst/>
              <a:cxnLst>
                <a:cxn ang="0">
                  <a:pos x="connsiteX0" y="connsiteY0"/>
                </a:cxn>
                <a:cxn ang="0">
                  <a:pos x="connsiteX1" y="connsiteY1"/>
                </a:cxn>
                <a:cxn ang="0">
                  <a:pos x="connsiteX2" y="connsiteY2"/>
                </a:cxn>
              </a:cxnLst>
              <a:rect l="l" t="t" r="r" b="b"/>
              <a:pathLst>
                <a:path w="66675" h="19050">
                  <a:moveTo>
                    <a:pt x="66675" y="25718"/>
                  </a:moveTo>
                  <a:cubicBezTo>
                    <a:pt x="62865" y="10478"/>
                    <a:pt x="49530" y="0"/>
                    <a:pt x="33338" y="0"/>
                  </a:cubicBezTo>
                  <a:cubicBezTo>
                    <a:pt x="17145" y="0"/>
                    <a:pt x="3810" y="10478"/>
                    <a:pt x="0" y="25718"/>
                  </a:cubicBezTo>
                </a:path>
              </a:pathLst>
            </a:custGeom>
            <a:noFill/>
            <a:ln w="15875" cap="rnd">
              <a:solidFill>
                <a:schemeClr val="tx2"/>
              </a:solidFill>
              <a:prstDash val="solid"/>
              <a:round/>
            </a:ln>
          </p:spPr>
          <p:txBody>
            <a:bodyPr rtlCol="0" anchor="ctr"/>
            <a:lstStyle/>
            <a:p>
              <a:endParaRPr lang="en-GB"/>
            </a:p>
          </p:txBody>
        </p:sp>
        <p:sp>
          <p:nvSpPr>
            <p:cNvPr id="105" name="Freeform: Shape 104">
              <a:extLst>
                <a:ext uri="{FF2B5EF4-FFF2-40B4-BE49-F238E27FC236}">
                  <a16:creationId xmlns:a16="http://schemas.microsoft.com/office/drawing/2014/main" id="{53CD6FA1-E4B4-5ADA-3D04-2EEE3480DB76}"/>
                </a:ext>
              </a:extLst>
            </p:cNvPr>
            <p:cNvSpPr/>
            <p:nvPr/>
          </p:nvSpPr>
          <p:spPr>
            <a:xfrm>
              <a:off x="8609649" y="1778443"/>
              <a:ext cx="57150" cy="9525"/>
            </a:xfrm>
            <a:custGeom>
              <a:avLst/>
              <a:gdLst>
                <a:gd name="connsiteX0" fmla="*/ 58103 w 57150"/>
                <a:gd name="connsiteY0" fmla="*/ 0 h 0"/>
                <a:gd name="connsiteX1" fmla="*/ 0 w 57150"/>
                <a:gd name="connsiteY1" fmla="*/ 0 h 0"/>
              </a:gdLst>
              <a:ahLst/>
              <a:cxnLst>
                <a:cxn ang="0">
                  <a:pos x="connsiteX0" y="connsiteY0"/>
                </a:cxn>
                <a:cxn ang="0">
                  <a:pos x="connsiteX1" y="connsiteY1"/>
                </a:cxn>
              </a:cxnLst>
              <a:rect l="l" t="t" r="r" b="b"/>
              <a:pathLst>
                <a:path w="57150">
                  <a:moveTo>
                    <a:pt x="58103" y="0"/>
                  </a:moveTo>
                  <a:cubicBezTo>
                    <a:pt x="39053" y="6668"/>
                    <a:pt x="19050" y="6668"/>
                    <a:pt x="0" y="0"/>
                  </a:cubicBezTo>
                </a:path>
              </a:pathLst>
            </a:custGeom>
            <a:noFill/>
            <a:ln w="15875" cap="rnd">
              <a:solidFill>
                <a:schemeClr val="tx2"/>
              </a:solidFill>
              <a:prstDash val="solid"/>
              <a:round/>
            </a:ln>
          </p:spPr>
          <p:txBody>
            <a:bodyPr rtlCol="0" anchor="ctr"/>
            <a:lstStyle/>
            <a:p>
              <a:endParaRPr lang="en-GB"/>
            </a:p>
          </p:txBody>
        </p:sp>
        <p:sp>
          <p:nvSpPr>
            <p:cNvPr id="106" name="Freeform: Shape 105">
              <a:extLst>
                <a:ext uri="{FF2B5EF4-FFF2-40B4-BE49-F238E27FC236}">
                  <a16:creationId xmlns:a16="http://schemas.microsoft.com/office/drawing/2014/main" id="{F0A6BC82-8B37-226B-0D41-16512CDFC697}"/>
                </a:ext>
              </a:extLst>
            </p:cNvPr>
            <p:cNvSpPr/>
            <p:nvPr/>
          </p:nvSpPr>
          <p:spPr>
            <a:xfrm>
              <a:off x="8679182" y="1611756"/>
              <a:ext cx="47625" cy="95250"/>
            </a:xfrm>
            <a:custGeom>
              <a:avLst/>
              <a:gdLst>
                <a:gd name="connsiteX0" fmla="*/ 0 w 47625"/>
                <a:gd name="connsiteY0" fmla="*/ 0 h 95250"/>
                <a:gd name="connsiteX1" fmla="*/ 48577 w 47625"/>
                <a:gd name="connsiteY1" fmla="*/ 95250 h 95250"/>
              </a:gdLst>
              <a:ahLst/>
              <a:cxnLst>
                <a:cxn ang="0">
                  <a:pos x="connsiteX0" y="connsiteY0"/>
                </a:cxn>
                <a:cxn ang="0">
                  <a:pos x="connsiteX1" y="connsiteY1"/>
                </a:cxn>
              </a:cxnLst>
              <a:rect l="l" t="t" r="r" b="b"/>
              <a:pathLst>
                <a:path w="47625" h="95250">
                  <a:moveTo>
                    <a:pt x="0" y="0"/>
                  </a:moveTo>
                  <a:cubicBezTo>
                    <a:pt x="35242" y="18098"/>
                    <a:pt x="55245" y="56197"/>
                    <a:pt x="48577" y="95250"/>
                  </a:cubicBezTo>
                </a:path>
              </a:pathLst>
            </a:custGeom>
            <a:noFill/>
            <a:ln w="15875" cap="rnd">
              <a:solidFill>
                <a:schemeClr val="tx2"/>
              </a:solidFill>
              <a:prstDash val="solid"/>
              <a:round/>
            </a:ln>
          </p:spPr>
          <p:txBody>
            <a:bodyPr rtlCol="0" anchor="ctr"/>
            <a:lstStyle/>
            <a:p>
              <a:endParaRPr lang="en-GB"/>
            </a:p>
          </p:txBody>
        </p:sp>
        <p:sp>
          <p:nvSpPr>
            <p:cNvPr id="107" name="Freeform: Shape 106">
              <a:extLst>
                <a:ext uri="{FF2B5EF4-FFF2-40B4-BE49-F238E27FC236}">
                  <a16:creationId xmlns:a16="http://schemas.microsoft.com/office/drawing/2014/main" id="{1D9C1DE0-A14C-7729-3D0E-8909D7627DA6}"/>
                </a:ext>
              </a:extLst>
            </p:cNvPr>
            <p:cNvSpPr/>
            <p:nvPr/>
          </p:nvSpPr>
          <p:spPr>
            <a:xfrm>
              <a:off x="8548368" y="1611756"/>
              <a:ext cx="47625" cy="95250"/>
            </a:xfrm>
            <a:custGeom>
              <a:avLst/>
              <a:gdLst>
                <a:gd name="connsiteX0" fmla="*/ 1273 w 47625"/>
                <a:gd name="connsiteY0" fmla="*/ 95250 h 95250"/>
                <a:gd name="connsiteX1" fmla="*/ 49851 w 47625"/>
                <a:gd name="connsiteY1" fmla="*/ 0 h 95250"/>
              </a:gdLst>
              <a:ahLst/>
              <a:cxnLst>
                <a:cxn ang="0">
                  <a:pos x="connsiteX0" y="connsiteY0"/>
                </a:cxn>
                <a:cxn ang="0">
                  <a:pos x="connsiteX1" y="connsiteY1"/>
                </a:cxn>
              </a:cxnLst>
              <a:rect l="l" t="t" r="r" b="b"/>
              <a:pathLst>
                <a:path w="47625" h="95250">
                  <a:moveTo>
                    <a:pt x="1273" y="95250"/>
                  </a:moveTo>
                  <a:cubicBezTo>
                    <a:pt x="-5394" y="56197"/>
                    <a:pt x="14608" y="18098"/>
                    <a:pt x="49851" y="0"/>
                  </a:cubicBezTo>
                </a:path>
              </a:pathLst>
            </a:custGeom>
            <a:noFill/>
            <a:ln w="15875" cap="rnd">
              <a:solidFill>
                <a:schemeClr val="tx2"/>
              </a:solidFill>
              <a:prstDash val="solid"/>
              <a:round/>
            </a:ln>
          </p:spPr>
          <p:txBody>
            <a:bodyPr rtlCol="0" anchor="ctr"/>
            <a:lstStyle/>
            <a:p>
              <a:endParaRPr lang="en-GB"/>
            </a:p>
          </p:txBody>
        </p:sp>
      </p:grpSp>
      <p:pic>
        <p:nvPicPr>
          <p:cNvPr id="108" name="Picture 107">
            <a:extLst>
              <a:ext uri="{FF2B5EF4-FFF2-40B4-BE49-F238E27FC236}">
                <a16:creationId xmlns:a16="http://schemas.microsoft.com/office/drawing/2014/main" id="{D3743464-074E-C70F-D29E-21CB295A146D}"/>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10056650" y="3232587"/>
            <a:ext cx="623256" cy="623256"/>
          </a:xfrm>
          <a:prstGeom prst="roundRect">
            <a:avLst>
              <a:gd name="adj" fmla="val 13624"/>
            </a:avLst>
          </a:prstGeom>
        </p:spPr>
      </p:pic>
      <p:grpSp>
        <p:nvGrpSpPr>
          <p:cNvPr id="5" name="Group 4" descr="Button to learn more about Teams integrations tool on web">
            <a:extLst>
              <a:ext uri="{FF2B5EF4-FFF2-40B4-BE49-F238E27FC236}">
                <a16:creationId xmlns:a16="http://schemas.microsoft.com/office/drawing/2014/main" id="{50134A2C-ACCB-5FC2-CCCB-118FD16A734A}"/>
              </a:ext>
              <a:ext uri="{C183D7F6-B498-43B3-948B-1728B52AA6E4}">
                <adec:decorative xmlns:adec="http://schemas.microsoft.com/office/drawing/2017/decorative" val="0"/>
              </a:ext>
            </a:extLst>
          </p:cNvPr>
          <p:cNvGrpSpPr/>
          <p:nvPr/>
        </p:nvGrpSpPr>
        <p:grpSpPr>
          <a:xfrm>
            <a:off x="5698741" y="5037952"/>
            <a:ext cx="230609" cy="231532"/>
            <a:chOff x="4628750" y="4306066"/>
            <a:chExt cx="230609" cy="231532"/>
          </a:xfrm>
        </p:grpSpPr>
        <p:grpSp>
          <p:nvGrpSpPr>
            <p:cNvPr id="6" name="Group 5">
              <a:extLst>
                <a:ext uri="{FF2B5EF4-FFF2-40B4-BE49-F238E27FC236}">
                  <a16:creationId xmlns:a16="http://schemas.microsoft.com/office/drawing/2014/main" id="{D6F288A0-1F57-C490-CB23-B1F35A682419}"/>
                </a:ext>
              </a:extLst>
            </p:cNvPr>
            <p:cNvGrpSpPr/>
            <p:nvPr/>
          </p:nvGrpSpPr>
          <p:grpSpPr>
            <a:xfrm>
              <a:off x="4628750" y="4306066"/>
              <a:ext cx="230609" cy="231532"/>
              <a:chOff x="1981803" y="5148625"/>
              <a:chExt cx="230609" cy="231532"/>
            </a:xfrm>
          </p:grpSpPr>
          <p:pic>
            <p:nvPicPr>
              <p:cNvPr id="9" name="Picture 8">
                <a:extLst>
                  <a:ext uri="{FF2B5EF4-FFF2-40B4-BE49-F238E27FC236}">
                    <a16:creationId xmlns:a16="http://schemas.microsoft.com/office/drawing/2014/main" id="{91567415-5C66-8DAD-0163-3EC28A88FE8A}"/>
                  </a:ext>
                </a:extLst>
              </p:cNvPr>
              <p:cNvPicPr>
                <a:picLocks noChangeAspect="1"/>
              </p:cNvPicPr>
              <p:nvPr/>
            </p:nvPicPr>
            <p:blipFill>
              <a:blip r:embed="rId7">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981803" y="5148625"/>
                <a:ext cx="230609" cy="231532"/>
              </a:xfrm>
              <a:prstGeom prst="rect">
                <a:avLst/>
              </a:prstGeom>
              <a:effectLst>
                <a:outerShdw blurRad="266700" sx="102000" sy="102000" algn="ctr" rotWithShape="0">
                  <a:schemeClr val="accent1">
                    <a:alpha val="96000"/>
                  </a:schemeClr>
                </a:outerShdw>
              </a:effectLst>
            </p:spPr>
          </p:pic>
          <p:pic>
            <p:nvPicPr>
              <p:cNvPr id="10" name="Picture 9">
                <a:extLst>
                  <a:ext uri="{FF2B5EF4-FFF2-40B4-BE49-F238E27FC236}">
                    <a16:creationId xmlns:a16="http://schemas.microsoft.com/office/drawing/2014/main" id="{7FB68843-DE91-DDAA-F887-D9770EEC7C38}"/>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8" name="Oval 7">
              <a:hlinkClick r:id="rId12"/>
              <a:extLst>
                <a:ext uri="{FF2B5EF4-FFF2-40B4-BE49-F238E27FC236}">
                  <a16:creationId xmlns:a16="http://schemas.microsoft.com/office/drawing/2014/main" id="{DAD0AAF7-D21A-1429-0802-A89F38F602ED}"/>
                </a:ext>
              </a:extLst>
            </p:cNvPr>
            <p:cNvSpPr>
              <a:spLocks/>
            </p:cNvSpPr>
            <p:nvPr/>
          </p:nvSpPr>
          <p:spPr bwMode="auto">
            <a:xfrm>
              <a:off x="4628750" y="4306066"/>
              <a:ext cx="230609" cy="231532"/>
            </a:xfrm>
            <a:prstGeom prst="ellipse">
              <a:avLst/>
            </a:prstGeom>
            <a:solidFill>
              <a:schemeClr val="accent5">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11" name="Group 10" descr="Button to learn more about Shifts and workforce management on web">
            <a:extLst>
              <a:ext uri="{FF2B5EF4-FFF2-40B4-BE49-F238E27FC236}">
                <a16:creationId xmlns:a16="http://schemas.microsoft.com/office/drawing/2014/main" id="{3E33AF1C-C817-A3A7-8651-CD212650117D}"/>
              </a:ext>
              <a:ext uri="{C183D7F6-B498-43B3-948B-1728B52AA6E4}">
                <adec:decorative xmlns:adec="http://schemas.microsoft.com/office/drawing/2017/decorative" val="0"/>
              </a:ext>
            </a:extLst>
          </p:cNvPr>
          <p:cNvGrpSpPr/>
          <p:nvPr/>
        </p:nvGrpSpPr>
        <p:grpSpPr>
          <a:xfrm>
            <a:off x="2897181" y="5037952"/>
            <a:ext cx="230609" cy="231532"/>
            <a:chOff x="4628750" y="4306066"/>
            <a:chExt cx="230609" cy="231532"/>
          </a:xfrm>
        </p:grpSpPr>
        <p:grpSp>
          <p:nvGrpSpPr>
            <p:cNvPr id="12" name="Group 11">
              <a:extLst>
                <a:ext uri="{FF2B5EF4-FFF2-40B4-BE49-F238E27FC236}">
                  <a16:creationId xmlns:a16="http://schemas.microsoft.com/office/drawing/2014/main" id="{451A511F-CBF9-37F1-F5D8-815CD9B0E05B}"/>
                </a:ext>
              </a:extLst>
            </p:cNvPr>
            <p:cNvGrpSpPr/>
            <p:nvPr/>
          </p:nvGrpSpPr>
          <p:grpSpPr>
            <a:xfrm>
              <a:off x="4628750" y="4306066"/>
              <a:ext cx="230609" cy="231532"/>
              <a:chOff x="1981803" y="5148625"/>
              <a:chExt cx="230609" cy="231532"/>
            </a:xfrm>
          </p:grpSpPr>
          <p:pic>
            <p:nvPicPr>
              <p:cNvPr id="27" name="Picture 26">
                <a:extLst>
                  <a:ext uri="{FF2B5EF4-FFF2-40B4-BE49-F238E27FC236}">
                    <a16:creationId xmlns:a16="http://schemas.microsoft.com/office/drawing/2014/main" id="{6FD8CBF7-55CD-D329-60E4-812DF2BCEAB7}"/>
                  </a:ext>
                </a:extLst>
              </p:cNvPr>
              <p:cNvPicPr>
                <a:picLocks noChangeAspect="1"/>
              </p:cNvPicPr>
              <p:nvPr/>
            </p:nvPicPr>
            <p:blipFill>
              <a:blip r:embed="rId7">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981803" y="5148625"/>
                <a:ext cx="230609" cy="231532"/>
              </a:xfrm>
              <a:prstGeom prst="rect">
                <a:avLst/>
              </a:prstGeom>
              <a:effectLst>
                <a:outerShdw blurRad="266700" sx="102000" sy="102000" algn="ctr" rotWithShape="0">
                  <a:schemeClr val="accent1">
                    <a:alpha val="96000"/>
                  </a:schemeClr>
                </a:outerShdw>
              </a:effectLst>
            </p:spPr>
          </p:pic>
          <p:pic>
            <p:nvPicPr>
              <p:cNvPr id="28" name="Picture 27">
                <a:extLst>
                  <a:ext uri="{FF2B5EF4-FFF2-40B4-BE49-F238E27FC236}">
                    <a16:creationId xmlns:a16="http://schemas.microsoft.com/office/drawing/2014/main" id="{B1F6AE93-B1E7-D2DA-07D1-EAA39521DC85}"/>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13" name="Oval 12">
              <a:hlinkClick r:id="rId13"/>
              <a:extLst>
                <a:ext uri="{FF2B5EF4-FFF2-40B4-BE49-F238E27FC236}">
                  <a16:creationId xmlns:a16="http://schemas.microsoft.com/office/drawing/2014/main" id="{F64ABE03-A8ED-7548-15B0-0CC48640C3D9}"/>
                </a:ext>
              </a:extLst>
            </p:cNvPr>
            <p:cNvSpPr>
              <a:spLocks/>
            </p:cNvSpPr>
            <p:nvPr/>
          </p:nvSpPr>
          <p:spPr bwMode="auto">
            <a:xfrm>
              <a:off x="4628750" y="4306066"/>
              <a:ext cx="230609" cy="231532"/>
            </a:xfrm>
            <a:prstGeom prst="ellipse">
              <a:avLst/>
            </a:prstGeom>
            <a:solidFill>
              <a:schemeClr val="accent5">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Tree>
    <p:extLst>
      <p:ext uri="{BB962C8B-B14F-4D97-AF65-F5344CB8AC3E}">
        <p14:creationId xmlns:p14="http://schemas.microsoft.com/office/powerpoint/2010/main" val="258742121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25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1250"/>
                                        <p:tgtEl>
                                          <p:spTgt spid="44"/>
                                        </p:tgtEl>
                                      </p:cBhvr>
                                    </p:animEffect>
                                  </p:childTnLst>
                                </p:cTn>
                              </p:par>
                              <p:par>
                                <p:cTn id="12" presetID="42" presetClass="path" presetSubtype="0" decel="100000" fill="hold" grpId="1" nodeType="withEffect">
                                  <p:stCondLst>
                                    <p:cond delay="250"/>
                                  </p:stCondLst>
                                  <p:childTnLst>
                                    <p:animMotion origin="layout" path="M 0.05378 4.81481E-6 L 2.08333E-7 4.81481E-6 " pathEditMode="relative" rAng="0" ptsTypes="AA">
                                      <p:cBhvr>
                                        <p:cTn id="13" dur="1250" fill="hold"/>
                                        <p:tgtEl>
                                          <p:spTgt spid="44"/>
                                        </p:tgtEl>
                                        <p:attrNameLst>
                                          <p:attrName>ppt_x</p:attrName>
                                          <p:attrName>ppt_y</p:attrName>
                                        </p:attrNameLst>
                                      </p:cBhvr>
                                      <p:rCtr x="-2695" y="0"/>
                                    </p:animMotion>
                                  </p:childTnLst>
                                </p:cTn>
                              </p:par>
                              <p:par>
                                <p:cTn id="14" presetID="10" presetClass="entr" presetSubtype="0" fill="hold" nodeType="withEffect">
                                  <p:stCondLst>
                                    <p:cond delay="10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750"/>
                                        <p:tgtEl>
                                          <p:spTgt spid="37"/>
                                        </p:tgtEl>
                                      </p:cBhvr>
                                    </p:animEffect>
                                  </p:childTnLst>
                                </p:cTn>
                              </p:par>
                              <p:par>
                                <p:cTn id="17" presetID="6" presetClass="emph" presetSubtype="0" fill="hold" nodeType="withEffect">
                                  <p:stCondLst>
                                    <p:cond delay="100"/>
                                  </p:stCondLst>
                                  <p:childTnLst>
                                    <p:animScale>
                                      <p:cBhvr>
                                        <p:cTn id="18" dur="10" fill="hold"/>
                                        <p:tgtEl>
                                          <p:spTgt spid="37"/>
                                        </p:tgtEl>
                                      </p:cBhvr>
                                      <p:by x="80000" y="80000"/>
                                    </p:animScale>
                                  </p:childTnLst>
                                </p:cTn>
                              </p:par>
                              <p:par>
                                <p:cTn id="19" presetID="6" presetClass="emph" presetSubtype="0" decel="100000" fill="hold" nodeType="withEffect">
                                  <p:stCondLst>
                                    <p:cond delay="100"/>
                                  </p:stCondLst>
                                  <p:childTnLst>
                                    <p:animScale>
                                      <p:cBhvr>
                                        <p:cTn id="20" dur="1250" fill="hold"/>
                                        <p:tgtEl>
                                          <p:spTgt spid="37"/>
                                        </p:tgtEl>
                                      </p:cBhvr>
                                      <p:by x="125000" y="125000"/>
                                    </p:animScale>
                                  </p:childTnLst>
                                </p:cTn>
                              </p:par>
                              <p:par>
                                <p:cTn id="21" presetID="10" presetClass="entr" presetSubtype="0" fill="hold" grpId="0" nodeType="withEffect">
                                  <p:stCondLst>
                                    <p:cond delay="10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750"/>
                                        <p:tgtEl>
                                          <p:spTgt spid="35"/>
                                        </p:tgtEl>
                                      </p:cBhvr>
                                    </p:animEffect>
                                  </p:childTnLst>
                                </p:cTn>
                              </p:par>
                              <p:par>
                                <p:cTn id="24" presetID="42" presetClass="path" presetSubtype="0" decel="100000" fill="hold" grpId="1" nodeType="withEffect">
                                  <p:stCondLst>
                                    <p:cond delay="100"/>
                                  </p:stCondLst>
                                  <p:childTnLst>
                                    <p:animMotion origin="layout" path="M 2.08333E-7 0.03889 L 2.08333E-7 -4.44444E-6 " pathEditMode="relative" rAng="0" ptsTypes="AA">
                                      <p:cBhvr>
                                        <p:cTn id="25" dur="750" fill="hold"/>
                                        <p:tgtEl>
                                          <p:spTgt spid="35"/>
                                        </p:tgtEl>
                                        <p:attrNameLst>
                                          <p:attrName>ppt_x</p:attrName>
                                          <p:attrName>ppt_y</p:attrName>
                                        </p:attrNameLst>
                                      </p:cBhvr>
                                      <p:rCtr x="0" y="-1944"/>
                                    </p:animMotion>
                                  </p:childTnLst>
                                </p:cTn>
                              </p:par>
                              <p:par>
                                <p:cTn id="26" presetID="10" presetClass="entr" presetSubtype="0" fill="hold" grpId="0" nodeType="withEffect">
                                  <p:stCondLst>
                                    <p:cond delay="25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750"/>
                                        <p:tgtEl>
                                          <p:spTgt spid="42"/>
                                        </p:tgtEl>
                                      </p:cBhvr>
                                    </p:animEffect>
                                  </p:childTnLst>
                                </p:cTn>
                              </p:par>
                              <p:par>
                                <p:cTn id="29" presetID="6" presetClass="emph" presetSubtype="0" decel="100000" fill="hold" grpId="2" nodeType="withEffect">
                                  <p:stCondLst>
                                    <p:cond delay="250"/>
                                  </p:stCondLst>
                                  <p:childTnLst>
                                    <p:animScale>
                                      <p:cBhvr>
                                        <p:cTn id="30" dur="1250" fill="hold"/>
                                        <p:tgtEl>
                                          <p:spTgt spid="42"/>
                                        </p:tgtEl>
                                      </p:cBhvr>
                                      <p:by x="125000" y="125000"/>
                                    </p:animScale>
                                  </p:childTnLst>
                                </p:cTn>
                              </p:par>
                              <p:par>
                                <p:cTn id="31" presetID="6" presetClass="emph" presetSubtype="0" fill="hold" grpId="1" nodeType="withEffect">
                                  <p:stCondLst>
                                    <p:cond delay="250"/>
                                  </p:stCondLst>
                                  <p:childTnLst>
                                    <p:animScale>
                                      <p:cBhvr>
                                        <p:cTn id="32" dur="10" fill="hold"/>
                                        <p:tgtEl>
                                          <p:spTgt spid="42"/>
                                        </p:tgtEl>
                                      </p:cBhvr>
                                      <p:by x="80000" y="80000"/>
                                    </p:animScale>
                                  </p:childTnLst>
                                </p:cTn>
                              </p:par>
                              <p:par>
                                <p:cTn id="33" presetID="10" presetClass="entr" presetSubtype="0" fill="hold" grpId="0" nodeType="withEffect">
                                  <p:stCondLst>
                                    <p:cond delay="20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750"/>
                                        <p:tgtEl>
                                          <p:spTgt spid="36"/>
                                        </p:tgtEl>
                                      </p:cBhvr>
                                    </p:animEffect>
                                  </p:childTnLst>
                                </p:cTn>
                              </p:par>
                              <p:par>
                                <p:cTn id="36" presetID="42" presetClass="path" presetSubtype="0" decel="100000" fill="hold" grpId="1" nodeType="withEffect">
                                  <p:stCondLst>
                                    <p:cond delay="200"/>
                                  </p:stCondLst>
                                  <p:childTnLst>
                                    <p:animMotion origin="layout" path="M 2.08333E-7 0.03889 L 2.08333E-7 -1.11111E-6 " pathEditMode="relative" rAng="0" ptsTypes="AA">
                                      <p:cBhvr>
                                        <p:cTn id="37" dur="750" fill="hold"/>
                                        <p:tgtEl>
                                          <p:spTgt spid="36"/>
                                        </p:tgtEl>
                                        <p:attrNameLst>
                                          <p:attrName>ppt_x</p:attrName>
                                          <p:attrName>ppt_y</p:attrName>
                                        </p:attrNameLst>
                                      </p:cBhvr>
                                      <p:rCtr x="0" y="-1944"/>
                                    </p:animMotion>
                                  </p:childTnLst>
                                </p:cTn>
                              </p:par>
                              <p:par>
                                <p:cTn id="38" presetID="10" presetClass="entr" presetSubtype="0" fill="hold" nodeType="withEffect">
                                  <p:stCondLst>
                                    <p:cond delay="200"/>
                                  </p:stCondLst>
                                  <p:childTnLst>
                                    <p:set>
                                      <p:cBhvr>
                                        <p:cTn id="39" dur="1" fill="hold">
                                          <p:stCondLst>
                                            <p:cond delay="0"/>
                                          </p:stCondLst>
                                        </p:cTn>
                                        <p:tgtEl>
                                          <p:spTgt spid="47"/>
                                        </p:tgtEl>
                                        <p:attrNameLst>
                                          <p:attrName>style.visibility</p:attrName>
                                        </p:attrNameLst>
                                      </p:cBhvr>
                                      <p:to>
                                        <p:strVal val="visible"/>
                                      </p:to>
                                    </p:set>
                                    <p:animEffect transition="in" filter="fade">
                                      <p:cBhvr>
                                        <p:cTn id="40" dur="750"/>
                                        <p:tgtEl>
                                          <p:spTgt spid="47"/>
                                        </p:tgtEl>
                                      </p:cBhvr>
                                    </p:animEffect>
                                  </p:childTnLst>
                                </p:cTn>
                              </p:par>
                              <p:par>
                                <p:cTn id="41" presetID="6" presetClass="emph" presetSubtype="0" fill="hold" nodeType="withEffect">
                                  <p:stCondLst>
                                    <p:cond delay="200"/>
                                  </p:stCondLst>
                                  <p:childTnLst>
                                    <p:animScale>
                                      <p:cBhvr>
                                        <p:cTn id="42" dur="10" fill="hold"/>
                                        <p:tgtEl>
                                          <p:spTgt spid="47"/>
                                        </p:tgtEl>
                                      </p:cBhvr>
                                      <p:by x="80000" y="80000"/>
                                    </p:animScale>
                                  </p:childTnLst>
                                </p:cTn>
                              </p:par>
                              <p:par>
                                <p:cTn id="43" presetID="6" presetClass="emph" presetSubtype="0" decel="100000" fill="hold" nodeType="withEffect">
                                  <p:stCondLst>
                                    <p:cond delay="200"/>
                                  </p:stCondLst>
                                  <p:childTnLst>
                                    <p:animScale>
                                      <p:cBhvr>
                                        <p:cTn id="44" dur="1250" fill="hold"/>
                                        <p:tgtEl>
                                          <p:spTgt spid="47"/>
                                        </p:tgtEl>
                                      </p:cBhvr>
                                      <p:by x="125000" y="125000"/>
                                    </p:animScale>
                                  </p:childTnLst>
                                </p:cTn>
                              </p:par>
                              <p:par>
                                <p:cTn id="45" presetID="10" presetClass="entr" presetSubtype="0" fill="hold" grpId="0" nodeType="withEffect">
                                  <p:stCondLst>
                                    <p:cond delay="20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750"/>
                                        <p:tgtEl>
                                          <p:spTgt spid="45"/>
                                        </p:tgtEl>
                                      </p:cBhvr>
                                    </p:animEffect>
                                  </p:childTnLst>
                                </p:cTn>
                              </p:par>
                              <p:par>
                                <p:cTn id="48" presetID="42" presetClass="path" presetSubtype="0" decel="100000" fill="hold" grpId="1" nodeType="withEffect">
                                  <p:stCondLst>
                                    <p:cond delay="200"/>
                                  </p:stCondLst>
                                  <p:childTnLst>
                                    <p:animMotion origin="layout" path="M -4.58333E-6 0.03889 L -4.58333E-6 -4.44444E-6 " pathEditMode="relative" rAng="0" ptsTypes="AA">
                                      <p:cBhvr>
                                        <p:cTn id="49" dur="750" fill="hold"/>
                                        <p:tgtEl>
                                          <p:spTgt spid="45"/>
                                        </p:tgtEl>
                                        <p:attrNameLst>
                                          <p:attrName>ppt_x</p:attrName>
                                          <p:attrName>ppt_y</p:attrName>
                                        </p:attrNameLst>
                                      </p:cBhvr>
                                      <p:rCtr x="0" y="-1944"/>
                                    </p:animMotion>
                                  </p:childTnLst>
                                </p:cTn>
                              </p:par>
                              <p:par>
                                <p:cTn id="50" presetID="10" presetClass="entr" presetSubtype="0" fill="hold" grpId="0" nodeType="withEffect">
                                  <p:stCondLst>
                                    <p:cond delay="350"/>
                                  </p:stCondLst>
                                  <p:childTnLst>
                                    <p:set>
                                      <p:cBhvr>
                                        <p:cTn id="51" dur="1" fill="hold">
                                          <p:stCondLst>
                                            <p:cond delay="0"/>
                                          </p:stCondLst>
                                        </p:cTn>
                                        <p:tgtEl>
                                          <p:spTgt spid="52"/>
                                        </p:tgtEl>
                                        <p:attrNameLst>
                                          <p:attrName>style.visibility</p:attrName>
                                        </p:attrNameLst>
                                      </p:cBhvr>
                                      <p:to>
                                        <p:strVal val="visible"/>
                                      </p:to>
                                    </p:set>
                                    <p:animEffect transition="in" filter="fade">
                                      <p:cBhvr>
                                        <p:cTn id="52" dur="750"/>
                                        <p:tgtEl>
                                          <p:spTgt spid="52"/>
                                        </p:tgtEl>
                                      </p:cBhvr>
                                    </p:animEffect>
                                  </p:childTnLst>
                                </p:cTn>
                              </p:par>
                              <p:par>
                                <p:cTn id="53" presetID="6" presetClass="emph" presetSubtype="0" decel="100000" fill="hold" grpId="2" nodeType="withEffect">
                                  <p:stCondLst>
                                    <p:cond delay="350"/>
                                  </p:stCondLst>
                                  <p:childTnLst>
                                    <p:animScale>
                                      <p:cBhvr>
                                        <p:cTn id="54" dur="1250" fill="hold"/>
                                        <p:tgtEl>
                                          <p:spTgt spid="52"/>
                                        </p:tgtEl>
                                      </p:cBhvr>
                                      <p:by x="125000" y="125000"/>
                                    </p:animScale>
                                  </p:childTnLst>
                                </p:cTn>
                              </p:par>
                              <p:par>
                                <p:cTn id="55" presetID="6" presetClass="emph" presetSubtype="0" fill="hold" grpId="1" nodeType="withEffect">
                                  <p:stCondLst>
                                    <p:cond delay="350"/>
                                  </p:stCondLst>
                                  <p:childTnLst>
                                    <p:animScale>
                                      <p:cBhvr>
                                        <p:cTn id="56" dur="10" fill="hold"/>
                                        <p:tgtEl>
                                          <p:spTgt spid="52"/>
                                        </p:tgtEl>
                                      </p:cBhvr>
                                      <p:by x="80000" y="80000"/>
                                    </p:animScale>
                                  </p:childTnLst>
                                </p:cTn>
                              </p:par>
                              <p:par>
                                <p:cTn id="57" presetID="10" presetClass="entr" presetSubtype="0" fill="hold" grpId="0" nodeType="withEffect">
                                  <p:stCondLst>
                                    <p:cond delay="300"/>
                                  </p:stCondLst>
                                  <p:childTnLst>
                                    <p:set>
                                      <p:cBhvr>
                                        <p:cTn id="58" dur="1" fill="hold">
                                          <p:stCondLst>
                                            <p:cond delay="0"/>
                                          </p:stCondLst>
                                        </p:cTn>
                                        <p:tgtEl>
                                          <p:spTgt spid="46"/>
                                        </p:tgtEl>
                                        <p:attrNameLst>
                                          <p:attrName>style.visibility</p:attrName>
                                        </p:attrNameLst>
                                      </p:cBhvr>
                                      <p:to>
                                        <p:strVal val="visible"/>
                                      </p:to>
                                    </p:set>
                                    <p:animEffect transition="in" filter="fade">
                                      <p:cBhvr>
                                        <p:cTn id="59" dur="750"/>
                                        <p:tgtEl>
                                          <p:spTgt spid="46"/>
                                        </p:tgtEl>
                                      </p:cBhvr>
                                    </p:animEffect>
                                  </p:childTnLst>
                                </p:cTn>
                              </p:par>
                              <p:par>
                                <p:cTn id="60" presetID="42" presetClass="path" presetSubtype="0" decel="100000" fill="hold" grpId="1" nodeType="withEffect">
                                  <p:stCondLst>
                                    <p:cond delay="300"/>
                                  </p:stCondLst>
                                  <p:childTnLst>
                                    <p:animMotion origin="layout" path="M -4.58333E-6 0.03889 L -4.58333E-6 -1.11111E-6 " pathEditMode="relative" rAng="0" ptsTypes="AA">
                                      <p:cBhvr>
                                        <p:cTn id="61" dur="750" fill="hold"/>
                                        <p:tgtEl>
                                          <p:spTgt spid="46"/>
                                        </p:tgtEl>
                                        <p:attrNameLst>
                                          <p:attrName>ppt_x</p:attrName>
                                          <p:attrName>ppt_y</p:attrName>
                                        </p:attrNameLst>
                                      </p:cBhvr>
                                      <p:rCtr x="0" y="-1944"/>
                                    </p:animMotion>
                                  </p:childTnLst>
                                </p:cTn>
                              </p:par>
                              <p:par>
                                <p:cTn id="62" presetID="10" presetClass="entr" presetSubtype="0" fill="hold" nodeType="withEffect">
                                  <p:stCondLst>
                                    <p:cond delay="300"/>
                                  </p:stCondLst>
                                  <p:childTnLst>
                                    <p:set>
                                      <p:cBhvr>
                                        <p:cTn id="63" dur="1" fill="hold">
                                          <p:stCondLst>
                                            <p:cond delay="0"/>
                                          </p:stCondLst>
                                        </p:cTn>
                                        <p:tgtEl>
                                          <p:spTgt spid="56"/>
                                        </p:tgtEl>
                                        <p:attrNameLst>
                                          <p:attrName>style.visibility</p:attrName>
                                        </p:attrNameLst>
                                      </p:cBhvr>
                                      <p:to>
                                        <p:strVal val="visible"/>
                                      </p:to>
                                    </p:set>
                                    <p:animEffect transition="in" filter="fade">
                                      <p:cBhvr>
                                        <p:cTn id="64" dur="750"/>
                                        <p:tgtEl>
                                          <p:spTgt spid="56"/>
                                        </p:tgtEl>
                                      </p:cBhvr>
                                    </p:animEffect>
                                  </p:childTnLst>
                                </p:cTn>
                              </p:par>
                              <p:par>
                                <p:cTn id="65" presetID="6" presetClass="emph" presetSubtype="0" fill="hold" nodeType="withEffect">
                                  <p:stCondLst>
                                    <p:cond delay="300"/>
                                  </p:stCondLst>
                                  <p:childTnLst>
                                    <p:animScale>
                                      <p:cBhvr>
                                        <p:cTn id="66" dur="10" fill="hold"/>
                                        <p:tgtEl>
                                          <p:spTgt spid="56"/>
                                        </p:tgtEl>
                                      </p:cBhvr>
                                      <p:by x="80000" y="80000"/>
                                    </p:animScale>
                                  </p:childTnLst>
                                </p:cTn>
                              </p:par>
                              <p:par>
                                <p:cTn id="67" presetID="6" presetClass="emph" presetSubtype="0" decel="100000" fill="hold" nodeType="withEffect">
                                  <p:stCondLst>
                                    <p:cond delay="300"/>
                                  </p:stCondLst>
                                  <p:childTnLst>
                                    <p:animScale>
                                      <p:cBhvr>
                                        <p:cTn id="68" dur="1250" fill="hold"/>
                                        <p:tgtEl>
                                          <p:spTgt spid="56"/>
                                        </p:tgtEl>
                                      </p:cBhvr>
                                      <p:by x="125000" y="125000"/>
                                    </p:animScale>
                                  </p:childTnLst>
                                </p:cTn>
                              </p:par>
                              <p:par>
                                <p:cTn id="69" presetID="10" presetClass="entr" presetSubtype="0" fill="hold" grpId="0" nodeType="withEffect">
                                  <p:stCondLst>
                                    <p:cond delay="300"/>
                                  </p:stCondLst>
                                  <p:childTnLst>
                                    <p:set>
                                      <p:cBhvr>
                                        <p:cTn id="70" dur="1" fill="hold">
                                          <p:stCondLst>
                                            <p:cond delay="0"/>
                                          </p:stCondLst>
                                        </p:cTn>
                                        <p:tgtEl>
                                          <p:spTgt spid="54"/>
                                        </p:tgtEl>
                                        <p:attrNameLst>
                                          <p:attrName>style.visibility</p:attrName>
                                        </p:attrNameLst>
                                      </p:cBhvr>
                                      <p:to>
                                        <p:strVal val="visible"/>
                                      </p:to>
                                    </p:set>
                                    <p:animEffect transition="in" filter="fade">
                                      <p:cBhvr>
                                        <p:cTn id="71" dur="750"/>
                                        <p:tgtEl>
                                          <p:spTgt spid="54"/>
                                        </p:tgtEl>
                                      </p:cBhvr>
                                    </p:animEffect>
                                  </p:childTnLst>
                                </p:cTn>
                              </p:par>
                              <p:par>
                                <p:cTn id="72" presetID="42" presetClass="path" presetSubtype="0" decel="100000" fill="hold" grpId="1" nodeType="withEffect">
                                  <p:stCondLst>
                                    <p:cond delay="300"/>
                                  </p:stCondLst>
                                  <p:childTnLst>
                                    <p:animMotion origin="layout" path="M 1.04167E-6 0.03889 L 1.04167E-6 -4.44444E-6 " pathEditMode="relative" rAng="0" ptsTypes="AA">
                                      <p:cBhvr>
                                        <p:cTn id="73" dur="750" fill="hold"/>
                                        <p:tgtEl>
                                          <p:spTgt spid="54"/>
                                        </p:tgtEl>
                                        <p:attrNameLst>
                                          <p:attrName>ppt_x</p:attrName>
                                          <p:attrName>ppt_y</p:attrName>
                                        </p:attrNameLst>
                                      </p:cBhvr>
                                      <p:rCtr x="0" y="-1944"/>
                                    </p:animMotion>
                                  </p:childTnLst>
                                </p:cTn>
                              </p:par>
                              <p:par>
                                <p:cTn id="74" presetID="10" presetClass="entr" presetSubtype="0" fill="hold" grpId="0" nodeType="withEffect">
                                  <p:stCondLst>
                                    <p:cond delay="450"/>
                                  </p:stCondLst>
                                  <p:childTnLst>
                                    <p:set>
                                      <p:cBhvr>
                                        <p:cTn id="75" dur="1" fill="hold">
                                          <p:stCondLst>
                                            <p:cond delay="0"/>
                                          </p:stCondLst>
                                        </p:cTn>
                                        <p:tgtEl>
                                          <p:spTgt spid="61"/>
                                        </p:tgtEl>
                                        <p:attrNameLst>
                                          <p:attrName>style.visibility</p:attrName>
                                        </p:attrNameLst>
                                      </p:cBhvr>
                                      <p:to>
                                        <p:strVal val="visible"/>
                                      </p:to>
                                    </p:set>
                                    <p:animEffect transition="in" filter="fade">
                                      <p:cBhvr>
                                        <p:cTn id="76" dur="750"/>
                                        <p:tgtEl>
                                          <p:spTgt spid="61"/>
                                        </p:tgtEl>
                                      </p:cBhvr>
                                    </p:animEffect>
                                  </p:childTnLst>
                                </p:cTn>
                              </p:par>
                              <p:par>
                                <p:cTn id="77" presetID="6" presetClass="emph" presetSubtype="0" decel="100000" fill="hold" grpId="2" nodeType="withEffect">
                                  <p:stCondLst>
                                    <p:cond delay="450"/>
                                  </p:stCondLst>
                                  <p:childTnLst>
                                    <p:animScale>
                                      <p:cBhvr>
                                        <p:cTn id="78" dur="1250" fill="hold"/>
                                        <p:tgtEl>
                                          <p:spTgt spid="61"/>
                                        </p:tgtEl>
                                      </p:cBhvr>
                                      <p:by x="125000" y="125000"/>
                                    </p:animScale>
                                  </p:childTnLst>
                                </p:cTn>
                              </p:par>
                              <p:par>
                                <p:cTn id="79" presetID="6" presetClass="emph" presetSubtype="0" fill="hold" grpId="1" nodeType="withEffect">
                                  <p:stCondLst>
                                    <p:cond delay="450"/>
                                  </p:stCondLst>
                                  <p:childTnLst>
                                    <p:animScale>
                                      <p:cBhvr>
                                        <p:cTn id="80" dur="10" fill="hold"/>
                                        <p:tgtEl>
                                          <p:spTgt spid="61"/>
                                        </p:tgtEl>
                                      </p:cBhvr>
                                      <p:by x="80000" y="80000"/>
                                    </p:animScale>
                                  </p:childTnLst>
                                </p:cTn>
                              </p:par>
                              <p:par>
                                <p:cTn id="81" presetID="10" presetClass="entr" presetSubtype="0" fill="hold" grpId="0" nodeType="withEffect">
                                  <p:stCondLst>
                                    <p:cond delay="400"/>
                                  </p:stCondLst>
                                  <p:childTnLst>
                                    <p:set>
                                      <p:cBhvr>
                                        <p:cTn id="82" dur="1" fill="hold">
                                          <p:stCondLst>
                                            <p:cond delay="0"/>
                                          </p:stCondLst>
                                        </p:cTn>
                                        <p:tgtEl>
                                          <p:spTgt spid="55"/>
                                        </p:tgtEl>
                                        <p:attrNameLst>
                                          <p:attrName>style.visibility</p:attrName>
                                        </p:attrNameLst>
                                      </p:cBhvr>
                                      <p:to>
                                        <p:strVal val="visible"/>
                                      </p:to>
                                    </p:set>
                                    <p:animEffect transition="in" filter="fade">
                                      <p:cBhvr>
                                        <p:cTn id="83" dur="750"/>
                                        <p:tgtEl>
                                          <p:spTgt spid="55"/>
                                        </p:tgtEl>
                                      </p:cBhvr>
                                    </p:animEffect>
                                  </p:childTnLst>
                                </p:cTn>
                              </p:par>
                              <p:par>
                                <p:cTn id="84" presetID="42" presetClass="path" presetSubtype="0" decel="100000" fill="hold" grpId="1" nodeType="withEffect">
                                  <p:stCondLst>
                                    <p:cond delay="400"/>
                                  </p:stCondLst>
                                  <p:childTnLst>
                                    <p:animMotion origin="layout" path="M 1.04167E-6 0.03889 L 1.04167E-6 -1.11111E-6 " pathEditMode="relative" rAng="0" ptsTypes="AA">
                                      <p:cBhvr>
                                        <p:cTn id="85" dur="750" fill="hold"/>
                                        <p:tgtEl>
                                          <p:spTgt spid="55"/>
                                        </p:tgtEl>
                                        <p:attrNameLst>
                                          <p:attrName>ppt_x</p:attrName>
                                          <p:attrName>ppt_y</p:attrName>
                                        </p:attrNameLst>
                                      </p:cBhvr>
                                      <p:rCtr x="0" y="-1944"/>
                                    </p:animMotion>
                                  </p:childTnLst>
                                </p:cTn>
                              </p:par>
                              <p:par>
                                <p:cTn id="86" presetID="10" presetClass="entr" presetSubtype="0" fill="hold" nodeType="withEffect">
                                  <p:stCondLst>
                                    <p:cond delay="400"/>
                                  </p:stCondLst>
                                  <p:childTnLst>
                                    <p:set>
                                      <p:cBhvr>
                                        <p:cTn id="87" dur="1" fill="hold">
                                          <p:stCondLst>
                                            <p:cond delay="0"/>
                                          </p:stCondLst>
                                        </p:cTn>
                                        <p:tgtEl>
                                          <p:spTgt spid="65"/>
                                        </p:tgtEl>
                                        <p:attrNameLst>
                                          <p:attrName>style.visibility</p:attrName>
                                        </p:attrNameLst>
                                      </p:cBhvr>
                                      <p:to>
                                        <p:strVal val="visible"/>
                                      </p:to>
                                    </p:set>
                                    <p:animEffect transition="in" filter="fade">
                                      <p:cBhvr>
                                        <p:cTn id="88" dur="750"/>
                                        <p:tgtEl>
                                          <p:spTgt spid="65"/>
                                        </p:tgtEl>
                                      </p:cBhvr>
                                    </p:animEffect>
                                  </p:childTnLst>
                                </p:cTn>
                              </p:par>
                              <p:par>
                                <p:cTn id="89" presetID="6" presetClass="emph" presetSubtype="0" fill="hold" nodeType="withEffect">
                                  <p:stCondLst>
                                    <p:cond delay="400"/>
                                  </p:stCondLst>
                                  <p:childTnLst>
                                    <p:animScale>
                                      <p:cBhvr>
                                        <p:cTn id="90" dur="10" fill="hold"/>
                                        <p:tgtEl>
                                          <p:spTgt spid="65"/>
                                        </p:tgtEl>
                                      </p:cBhvr>
                                      <p:by x="80000" y="80000"/>
                                    </p:animScale>
                                  </p:childTnLst>
                                </p:cTn>
                              </p:par>
                              <p:par>
                                <p:cTn id="91" presetID="6" presetClass="emph" presetSubtype="0" decel="100000" fill="hold" nodeType="withEffect">
                                  <p:stCondLst>
                                    <p:cond delay="400"/>
                                  </p:stCondLst>
                                  <p:childTnLst>
                                    <p:animScale>
                                      <p:cBhvr>
                                        <p:cTn id="92" dur="1250" fill="hold"/>
                                        <p:tgtEl>
                                          <p:spTgt spid="65"/>
                                        </p:tgtEl>
                                      </p:cBhvr>
                                      <p:by x="125000" y="125000"/>
                                    </p:animScale>
                                  </p:childTnLst>
                                </p:cTn>
                              </p:par>
                              <p:par>
                                <p:cTn id="93" presetID="10" presetClass="entr" presetSubtype="0" fill="hold" grpId="0" nodeType="withEffect">
                                  <p:stCondLst>
                                    <p:cond delay="400"/>
                                  </p:stCondLst>
                                  <p:childTnLst>
                                    <p:set>
                                      <p:cBhvr>
                                        <p:cTn id="94" dur="1" fill="hold">
                                          <p:stCondLst>
                                            <p:cond delay="0"/>
                                          </p:stCondLst>
                                        </p:cTn>
                                        <p:tgtEl>
                                          <p:spTgt spid="63"/>
                                        </p:tgtEl>
                                        <p:attrNameLst>
                                          <p:attrName>style.visibility</p:attrName>
                                        </p:attrNameLst>
                                      </p:cBhvr>
                                      <p:to>
                                        <p:strVal val="visible"/>
                                      </p:to>
                                    </p:set>
                                    <p:animEffect transition="in" filter="fade">
                                      <p:cBhvr>
                                        <p:cTn id="95" dur="750"/>
                                        <p:tgtEl>
                                          <p:spTgt spid="63"/>
                                        </p:tgtEl>
                                      </p:cBhvr>
                                    </p:animEffect>
                                  </p:childTnLst>
                                </p:cTn>
                              </p:par>
                              <p:par>
                                <p:cTn id="96" presetID="42" presetClass="path" presetSubtype="0" decel="100000" fill="hold" grpId="1" nodeType="withEffect">
                                  <p:stCondLst>
                                    <p:cond delay="400"/>
                                  </p:stCondLst>
                                  <p:childTnLst>
                                    <p:animMotion origin="layout" path="M -6.25E-7 0.03889 L -6.25E-7 -4.44444E-6 " pathEditMode="relative" rAng="0" ptsTypes="AA">
                                      <p:cBhvr>
                                        <p:cTn id="97" dur="750" fill="hold"/>
                                        <p:tgtEl>
                                          <p:spTgt spid="63"/>
                                        </p:tgtEl>
                                        <p:attrNameLst>
                                          <p:attrName>ppt_x</p:attrName>
                                          <p:attrName>ppt_y</p:attrName>
                                        </p:attrNameLst>
                                      </p:cBhvr>
                                      <p:rCtr x="0" y="-1944"/>
                                    </p:animMotion>
                                  </p:childTnLst>
                                </p:cTn>
                              </p:par>
                              <p:par>
                                <p:cTn id="98" presetID="10" presetClass="entr" presetSubtype="0" fill="hold" grpId="0" nodeType="withEffect">
                                  <p:stCondLst>
                                    <p:cond delay="550"/>
                                  </p:stCondLst>
                                  <p:childTnLst>
                                    <p:set>
                                      <p:cBhvr>
                                        <p:cTn id="99" dur="1" fill="hold">
                                          <p:stCondLst>
                                            <p:cond delay="0"/>
                                          </p:stCondLst>
                                        </p:cTn>
                                        <p:tgtEl>
                                          <p:spTgt spid="70"/>
                                        </p:tgtEl>
                                        <p:attrNameLst>
                                          <p:attrName>style.visibility</p:attrName>
                                        </p:attrNameLst>
                                      </p:cBhvr>
                                      <p:to>
                                        <p:strVal val="visible"/>
                                      </p:to>
                                    </p:set>
                                    <p:animEffect transition="in" filter="fade">
                                      <p:cBhvr>
                                        <p:cTn id="100" dur="750"/>
                                        <p:tgtEl>
                                          <p:spTgt spid="70"/>
                                        </p:tgtEl>
                                      </p:cBhvr>
                                    </p:animEffect>
                                  </p:childTnLst>
                                </p:cTn>
                              </p:par>
                              <p:par>
                                <p:cTn id="101" presetID="6" presetClass="emph" presetSubtype="0" decel="100000" fill="hold" grpId="2" nodeType="withEffect">
                                  <p:stCondLst>
                                    <p:cond delay="550"/>
                                  </p:stCondLst>
                                  <p:childTnLst>
                                    <p:animScale>
                                      <p:cBhvr>
                                        <p:cTn id="102" dur="1250" fill="hold"/>
                                        <p:tgtEl>
                                          <p:spTgt spid="70"/>
                                        </p:tgtEl>
                                      </p:cBhvr>
                                      <p:by x="125000" y="125000"/>
                                    </p:animScale>
                                  </p:childTnLst>
                                </p:cTn>
                              </p:par>
                              <p:par>
                                <p:cTn id="103" presetID="6" presetClass="emph" presetSubtype="0" fill="hold" grpId="1" nodeType="withEffect">
                                  <p:stCondLst>
                                    <p:cond delay="550"/>
                                  </p:stCondLst>
                                  <p:childTnLst>
                                    <p:animScale>
                                      <p:cBhvr>
                                        <p:cTn id="104" dur="10" fill="hold"/>
                                        <p:tgtEl>
                                          <p:spTgt spid="70"/>
                                        </p:tgtEl>
                                      </p:cBhvr>
                                      <p:by x="80000" y="80000"/>
                                    </p:animScale>
                                  </p:childTnLst>
                                </p:cTn>
                              </p:par>
                              <p:par>
                                <p:cTn id="105" presetID="10" presetClass="entr" presetSubtype="0" fill="hold" grpId="0" nodeType="withEffect">
                                  <p:stCondLst>
                                    <p:cond delay="500"/>
                                  </p:stCondLst>
                                  <p:childTnLst>
                                    <p:set>
                                      <p:cBhvr>
                                        <p:cTn id="106" dur="1" fill="hold">
                                          <p:stCondLst>
                                            <p:cond delay="0"/>
                                          </p:stCondLst>
                                        </p:cTn>
                                        <p:tgtEl>
                                          <p:spTgt spid="64"/>
                                        </p:tgtEl>
                                        <p:attrNameLst>
                                          <p:attrName>style.visibility</p:attrName>
                                        </p:attrNameLst>
                                      </p:cBhvr>
                                      <p:to>
                                        <p:strVal val="visible"/>
                                      </p:to>
                                    </p:set>
                                    <p:animEffect transition="in" filter="fade">
                                      <p:cBhvr>
                                        <p:cTn id="107" dur="750"/>
                                        <p:tgtEl>
                                          <p:spTgt spid="64"/>
                                        </p:tgtEl>
                                      </p:cBhvr>
                                    </p:animEffect>
                                  </p:childTnLst>
                                </p:cTn>
                              </p:par>
                              <p:par>
                                <p:cTn id="108" presetID="42" presetClass="path" presetSubtype="0" decel="100000" fill="hold" grpId="1" nodeType="withEffect">
                                  <p:stCondLst>
                                    <p:cond delay="500"/>
                                  </p:stCondLst>
                                  <p:childTnLst>
                                    <p:animMotion origin="layout" path="M -6.25E-7 0.03888 L -6.25E-7 4.81481E-6 " pathEditMode="relative" rAng="0" ptsTypes="AA">
                                      <p:cBhvr>
                                        <p:cTn id="109" dur="750" fill="hold"/>
                                        <p:tgtEl>
                                          <p:spTgt spid="64"/>
                                        </p:tgtEl>
                                        <p:attrNameLst>
                                          <p:attrName>ppt_x</p:attrName>
                                          <p:attrName>ppt_y</p:attrName>
                                        </p:attrNameLst>
                                      </p:cBhvr>
                                      <p:rCtr x="0" y="-1944"/>
                                    </p:animMotion>
                                  </p:childTnLst>
                                </p:cTn>
                              </p:par>
                              <p:par>
                                <p:cTn id="110" presetID="10" presetClass="entr" presetSubtype="0" fill="hold" nodeType="withEffect">
                                  <p:stCondLst>
                                    <p:cond delay="1000"/>
                                  </p:stCondLst>
                                  <p:childTnLst>
                                    <p:set>
                                      <p:cBhvr>
                                        <p:cTn id="111" dur="1" fill="hold">
                                          <p:stCondLst>
                                            <p:cond delay="0"/>
                                          </p:stCondLst>
                                        </p:cTn>
                                        <p:tgtEl>
                                          <p:spTgt spid="72"/>
                                        </p:tgtEl>
                                        <p:attrNameLst>
                                          <p:attrName>style.visibility</p:attrName>
                                        </p:attrNameLst>
                                      </p:cBhvr>
                                      <p:to>
                                        <p:strVal val="visible"/>
                                      </p:to>
                                    </p:set>
                                    <p:animEffect transition="in" filter="fade">
                                      <p:cBhvr>
                                        <p:cTn id="112" dur="750"/>
                                        <p:tgtEl>
                                          <p:spTgt spid="72"/>
                                        </p:tgtEl>
                                      </p:cBhvr>
                                    </p:animEffect>
                                  </p:childTnLst>
                                </p:cTn>
                              </p:par>
                              <p:par>
                                <p:cTn id="113" presetID="6" presetClass="emph" presetSubtype="0" fill="hold" nodeType="withEffect">
                                  <p:stCondLst>
                                    <p:cond delay="1000"/>
                                  </p:stCondLst>
                                  <p:childTnLst>
                                    <p:animScale>
                                      <p:cBhvr>
                                        <p:cTn id="114" dur="10" fill="hold"/>
                                        <p:tgtEl>
                                          <p:spTgt spid="72"/>
                                        </p:tgtEl>
                                      </p:cBhvr>
                                      <p:by x="80000" y="80000"/>
                                    </p:animScale>
                                  </p:childTnLst>
                                </p:cTn>
                              </p:par>
                              <p:par>
                                <p:cTn id="115" presetID="6" presetClass="emph" presetSubtype="0" decel="100000" fill="hold" nodeType="withEffect">
                                  <p:stCondLst>
                                    <p:cond delay="1000"/>
                                  </p:stCondLst>
                                  <p:childTnLst>
                                    <p:animScale>
                                      <p:cBhvr>
                                        <p:cTn id="116" dur="1250" fill="hold"/>
                                        <p:tgtEl>
                                          <p:spTgt spid="72"/>
                                        </p:tgtEl>
                                      </p:cBhvr>
                                      <p:by x="125000" y="125000"/>
                                    </p:animScale>
                                  </p:childTnLst>
                                </p:cTn>
                              </p:par>
                              <p:par>
                                <p:cTn id="117" presetID="10" presetClass="entr" presetSubtype="0" fill="hold" grpId="0" nodeType="withEffect">
                                  <p:stCondLst>
                                    <p:cond delay="500"/>
                                  </p:stCondLst>
                                  <p:childTnLst>
                                    <p:set>
                                      <p:cBhvr>
                                        <p:cTn id="118" dur="1" fill="hold">
                                          <p:stCondLst>
                                            <p:cond delay="0"/>
                                          </p:stCondLst>
                                        </p:cTn>
                                        <p:tgtEl>
                                          <p:spTgt spid="77"/>
                                        </p:tgtEl>
                                        <p:attrNameLst>
                                          <p:attrName>style.visibility</p:attrName>
                                        </p:attrNameLst>
                                      </p:cBhvr>
                                      <p:to>
                                        <p:strVal val="visible"/>
                                      </p:to>
                                    </p:set>
                                    <p:animEffect transition="in" filter="fade">
                                      <p:cBhvr>
                                        <p:cTn id="119" dur="1250"/>
                                        <p:tgtEl>
                                          <p:spTgt spid="77"/>
                                        </p:tgtEl>
                                      </p:cBhvr>
                                    </p:animEffect>
                                  </p:childTnLst>
                                </p:cTn>
                              </p:par>
                              <p:par>
                                <p:cTn id="120" presetID="42" presetClass="path" presetSubtype="0" decel="100000" fill="hold" grpId="1" nodeType="withEffect">
                                  <p:stCondLst>
                                    <p:cond delay="500"/>
                                  </p:stCondLst>
                                  <p:childTnLst>
                                    <p:animMotion origin="layout" path="M -2.29167E-6 0.03889 L -2.29167E-6 -4.07407E-6 " pathEditMode="relative" rAng="0" ptsTypes="AA">
                                      <p:cBhvr>
                                        <p:cTn id="121" dur="1250" fill="hold"/>
                                        <p:tgtEl>
                                          <p:spTgt spid="77"/>
                                        </p:tgtEl>
                                        <p:attrNameLst>
                                          <p:attrName>ppt_x</p:attrName>
                                          <p:attrName>ppt_y</p:attrName>
                                        </p:attrNameLst>
                                      </p:cBhvr>
                                      <p:rCtr x="0" y="-1944"/>
                                    </p:animMotion>
                                  </p:childTnLst>
                                </p:cTn>
                              </p:par>
                              <p:par>
                                <p:cTn id="122" presetID="10" presetClass="entr" presetSubtype="0" fill="hold" grpId="0" nodeType="withEffect">
                                  <p:stCondLst>
                                    <p:cond delay="250"/>
                                  </p:stCondLst>
                                  <p:childTnLst>
                                    <p:set>
                                      <p:cBhvr>
                                        <p:cTn id="123" dur="1" fill="hold">
                                          <p:stCondLst>
                                            <p:cond delay="0"/>
                                          </p:stCondLst>
                                        </p:cTn>
                                        <p:tgtEl>
                                          <p:spTgt spid="7"/>
                                        </p:tgtEl>
                                        <p:attrNameLst>
                                          <p:attrName>style.visibility</p:attrName>
                                        </p:attrNameLst>
                                      </p:cBhvr>
                                      <p:to>
                                        <p:strVal val="visible"/>
                                      </p:to>
                                    </p:set>
                                    <p:animEffect transition="in" filter="fade">
                                      <p:cBhvr>
                                        <p:cTn id="124" dur="750"/>
                                        <p:tgtEl>
                                          <p:spTgt spid="7"/>
                                        </p:tgtEl>
                                      </p:cBhvr>
                                    </p:animEffect>
                                  </p:childTnLst>
                                </p:cTn>
                              </p:par>
                              <p:par>
                                <p:cTn id="125" presetID="42" presetClass="path" presetSubtype="0" decel="100000" fill="hold" grpId="1" nodeType="withEffect">
                                  <p:stCondLst>
                                    <p:cond delay="250"/>
                                  </p:stCondLst>
                                  <p:childTnLst>
                                    <p:animMotion origin="layout" path="M -3.75E-6 -0.03472 L -3.75E-6 1.85185E-6 " pathEditMode="relative" rAng="0" ptsTypes="AA">
                                      <p:cBhvr>
                                        <p:cTn id="126" dur="750" fill="hold"/>
                                        <p:tgtEl>
                                          <p:spTgt spid="7"/>
                                        </p:tgtEl>
                                        <p:attrNameLst>
                                          <p:attrName>ppt_x</p:attrName>
                                          <p:attrName>ppt_y</p:attrName>
                                        </p:attrNameLst>
                                      </p:cBhvr>
                                      <p:rCtr x="0" y="1736"/>
                                    </p:animMotion>
                                  </p:childTnLst>
                                </p:cTn>
                              </p:par>
                              <p:par>
                                <p:cTn id="127" presetID="10" presetClass="entr" presetSubtype="0" fill="hold" nodeType="withEffect">
                                  <p:stCondLst>
                                    <p:cond delay="250"/>
                                  </p:stCondLst>
                                  <p:childTnLst>
                                    <p:set>
                                      <p:cBhvr>
                                        <p:cTn id="128" dur="1" fill="hold">
                                          <p:stCondLst>
                                            <p:cond delay="0"/>
                                          </p:stCondLst>
                                        </p:cTn>
                                        <p:tgtEl>
                                          <p:spTgt spid="78"/>
                                        </p:tgtEl>
                                        <p:attrNameLst>
                                          <p:attrName>style.visibility</p:attrName>
                                        </p:attrNameLst>
                                      </p:cBhvr>
                                      <p:to>
                                        <p:strVal val="visible"/>
                                      </p:to>
                                    </p:set>
                                    <p:animEffect transition="in" filter="fade">
                                      <p:cBhvr>
                                        <p:cTn id="129" dur="750"/>
                                        <p:tgtEl>
                                          <p:spTgt spid="78"/>
                                        </p:tgtEl>
                                      </p:cBhvr>
                                    </p:animEffect>
                                  </p:childTnLst>
                                </p:cTn>
                              </p:par>
                              <p:par>
                                <p:cTn id="130" presetID="6" presetClass="emph" presetSubtype="0" decel="100000" fill="hold" nodeType="withEffect">
                                  <p:stCondLst>
                                    <p:cond delay="250"/>
                                  </p:stCondLst>
                                  <p:childTnLst>
                                    <p:animScale>
                                      <p:cBhvr>
                                        <p:cTn id="131" dur="1250" fill="hold"/>
                                        <p:tgtEl>
                                          <p:spTgt spid="78"/>
                                        </p:tgtEl>
                                      </p:cBhvr>
                                      <p:by x="125000" y="125000"/>
                                    </p:animScale>
                                  </p:childTnLst>
                                </p:cTn>
                              </p:par>
                              <p:par>
                                <p:cTn id="132" presetID="6" presetClass="emph" presetSubtype="0" fill="hold" nodeType="withEffect">
                                  <p:stCondLst>
                                    <p:cond delay="250"/>
                                  </p:stCondLst>
                                  <p:childTnLst>
                                    <p:animScale>
                                      <p:cBhvr>
                                        <p:cTn id="133" dur="10" fill="hold"/>
                                        <p:tgtEl>
                                          <p:spTgt spid="78"/>
                                        </p:tgtEl>
                                      </p:cBhvr>
                                      <p:by x="80000" y="80000"/>
                                    </p:animScale>
                                  </p:childTnLst>
                                </p:cTn>
                              </p:par>
                              <p:par>
                                <p:cTn id="134" presetID="10" presetClass="entr" presetSubtype="0" fill="hold" nodeType="withEffect">
                                  <p:stCondLst>
                                    <p:cond delay="350"/>
                                  </p:stCondLst>
                                  <p:childTnLst>
                                    <p:set>
                                      <p:cBhvr>
                                        <p:cTn id="135" dur="1" fill="hold">
                                          <p:stCondLst>
                                            <p:cond delay="0"/>
                                          </p:stCondLst>
                                        </p:cTn>
                                        <p:tgtEl>
                                          <p:spTgt spid="84"/>
                                        </p:tgtEl>
                                        <p:attrNameLst>
                                          <p:attrName>style.visibility</p:attrName>
                                        </p:attrNameLst>
                                      </p:cBhvr>
                                      <p:to>
                                        <p:strVal val="visible"/>
                                      </p:to>
                                    </p:set>
                                    <p:animEffect transition="in" filter="fade">
                                      <p:cBhvr>
                                        <p:cTn id="136" dur="750"/>
                                        <p:tgtEl>
                                          <p:spTgt spid="84"/>
                                        </p:tgtEl>
                                      </p:cBhvr>
                                    </p:animEffect>
                                  </p:childTnLst>
                                </p:cTn>
                              </p:par>
                              <p:par>
                                <p:cTn id="137" presetID="6" presetClass="emph" presetSubtype="0" decel="100000" fill="hold" nodeType="withEffect">
                                  <p:stCondLst>
                                    <p:cond delay="350"/>
                                  </p:stCondLst>
                                  <p:childTnLst>
                                    <p:animScale>
                                      <p:cBhvr>
                                        <p:cTn id="138" dur="1250" fill="hold"/>
                                        <p:tgtEl>
                                          <p:spTgt spid="84"/>
                                        </p:tgtEl>
                                      </p:cBhvr>
                                      <p:by x="125000" y="125000"/>
                                    </p:animScale>
                                  </p:childTnLst>
                                </p:cTn>
                              </p:par>
                              <p:par>
                                <p:cTn id="139" presetID="6" presetClass="emph" presetSubtype="0" fill="hold" nodeType="withEffect">
                                  <p:stCondLst>
                                    <p:cond delay="350"/>
                                  </p:stCondLst>
                                  <p:childTnLst>
                                    <p:animScale>
                                      <p:cBhvr>
                                        <p:cTn id="140" dur="10" fill="hold"/>
                                        <p:tgtEl>
                                          <p:spTgt spid="84"/>
                                        </p:tgtEl>
                                      </p:cBhvr>
                                      <p:by x="80000" y="80000"/>
                                    </p:animScale>
                                  </p:childTnLst>
                                </p:cTn>
                              </p:par>
                              <p:par>
                                <p:cTn id="141" presetID="10" presetClass="entr" presetSubtype="0" fill="hold" nodeType="withEffect">
                                  <p:stCondLst>
                                    <p:cond delay="450"/>
                                  </p:stCondLst>
                                  <p:childTnLst>
                                    <p:set>
                                      <p:cBhvr>
                                        <p:cTn id="142" dur="1" fill="hold">
                                          <p:stCondLst>
                                            <p:cond delay="0"/>
                                          </p:stCondLst>
                                        </p:cTn>
                                        <p:tgtEl>
                                          <p:spTgt spid="62"/>
                                        </p:tgtEl>
                                        <p:attrNameLst>
                                          <p:attrName>style.visibility</p:attrName>
                                        </p:attrNameLst>
                                      </p:cBhvr>
                                      <p:to>
                                        <p:strVal val="visible"/>
                                      </p:to>
                                    </p:set>
                                    <p:animEffect transition="in" filter="fade">
                                      <p:cBhvr>
                                        <p:cTn id="143" dur="750"/>
                                        <p:tgtEl>
                                          <p:spTgt spid="62"/>
                                        </p:tgtEl>
                                      </p:cBhvr>
                                    </p:animEffect>
                                  </p:childTnLst>
                                </p:cTn>
                              </p:par>
                              <p:par>
                                <p:cTn id="144" presetID="6" presetClass="emph" presetSubtype="0" decel="100000" fill="hold" nodeType="withEffect">
                                  <p:stCondLst>
                                    <p:cond delay="450"/>
                                  </p:stCondLst>
                                  <p:childTnLst>
                                    <p:animScale>
                                      <p:cBhvr>
                                        <p:cTn id="145" dur="1250" fill="hold"/>
                                        <p:tgtEl>
                                          <p:spTgt spid="62"/>
                                        </p:tgtEl>
                                      </p:cBhvr>
                                      <p:by x="125000" y="125000"/>
                                    </p:animScale>
                                  </p:childTnLst>
                                </p:cTn>
                              </p:par>
                              <p:par>
                                <p:cTn id="146" presetID="6" presetClass="emph" presetSubtype="0" fill="hold" nodeType="withEffect">
                                  <p:stCondLst>
                                    <p:cond delay="450"/>
                                  </p:stCondLst>
                                  <p:childTnLst>
                                    <p:animScale>
                                      <p:cBhvr>
                                        <p:cTn id="147" dur="10" fill="hold"/>
                                        <p:tgtEl>
                                          <p:spTgt spid="62"/>
                                        </p:tgtEl>
                                      </p:cBhvr>
                                      <p:by x="80000" y="80000"/>
                                    </p:animScale>
                                  </p:childTnLst>
                                </p:cTn>
                              </p:par>
                              <p:par>
                                <p:cTn id="148" presetID="10" presetClass="entr" presetSubtype="0" fill="hold" nodeType="withEffect">
                                  <p:stCondLst>
                                    <p:cond delay="550"/>
                                  </p:stCondLst>
                                  <p:childTnLst>
                                    <p:set>
                                      <p:cBhvr>
                                        <p:cTn id="149" dur="1" fill="hold">
                                          <p:stCondLst>
                                            <p:cond delay="0"/>
                                          </p:stCondLst>
                                        </p:cTn>
                                        <p:tgtEl>
                                          <p:spTgt spid="108"/>
                                        </p:tgtEl>
                                        <p:attrNameLst>
                                          <p:attrName>style.visibility</p:attrName>
                                        </p:attrNameLst>
                                      </p:cBhvr>
                                      <p:to>
                                        <p:strVal val="visible"/>
                                      </p:to>
                                    </p:set>
                                    <p:animEffect transition="in" filter="fade">
                                      <p:cBhvr>
                                        <p:cTn id="150" dur="750"/>
                                        <p:tgtEl>
                                          <p:spTgt spid="108"/>
                                        </p:tgtEl>
                                      </p:cBhvr>
                                    </p:animEffect>
                                  </p:childTnLst>
                                </p:cTn>
                              </p:par>
                              <p:par>
                                <p:cTn id="151" presetID="6" presetClass="emph" presetSubtype="0" decel="100000" fill="hold" nodeType="withEffect">
                                  <p:stCondLst>
                                    <p:cond delay="550"/>
                                  </p:stCondLst>
                                  <p:childTnLst>
                                    <p:animScale>
                                      <p:cBhvr>
                                        <p:cTn id="152" dur="1250" fill="hold"/>
                                        <p:tgtEl>
                                          <p:spTgt spid="108"/>
                                        </p:tgtEl>
                                      </p:cBhvr>
                                      <p:by x="125000" y="125000"/>
                                    </p:animScale>
                                  </p:childTnLst>
                                </p:cTn>
                              </p:par>
                              <p:par>
                                <p:cTn id="153" presetID="6" presetClass="emph" presetSubtype="0" fill="hold" nodeType="withEffect">
                                  <p:stCondLst>
                                    <p:cond delay="550"/>
                                  </p:stCondLst>
                                  <p:childTnLst>
                                    <p:animScale>
                                      <p:cBhvr>
                                        <p:cTn id="154" dur="10" fill="hold"/>
                                        <p:tgtEl>
                                          <p:spTgt spid="108"/>
                                        </p:tgtEl>
                                      </p:cBhvr>
                                      <p:by x="80000" y="80000"/>
                                    </p:animScale>
                                  </p:childTnLst>
                                </p:cTn>
                              </p:par>
                              <p:par>
                                <p:cTn id="155" presetID="10" presetClass="entr" presetSubtype="0" fill="hold" nodeType="withEffect">
                                  <p:stCondLst>
                                    <p:cond delay="1000"/>
                                  </p:stCondLst>
                                  <p:childTnLst>
                                    <p:set>
                                      <p:cBhvr>
                                        <p:cTn id="156" dur="1" fill="hold">
                                          <p:stCondLst>
                                            <p:cond delay="0"/>
                                          </p:stCondLst>
                                        </p:cTn>
                                        <p:tgtEl>
                                          <p:spTgt spid="5"/>
                                        </p:tgtEl>
                                        <p:attrNameLst>
                                          <p:attrName>style.visibility</p:attrName>
                                        </p:attrNameLst>
                                      </p:cBhvr>
                                      <p:to>
                                        <p:strVal val="visible"/>
                                      </p:to>
                                    </p:set>
                                    <p:animEffect transition="in" filter="fade">
                                      <p:cBhvr>
                                        <p:cTn id="157" dur="750"/>
                                        <p:tgtEl>
                                          <p:spTgt spid="5"/>
                                        </p:tgtEl>
                                      </p:cBhvr>
                                    </p:animEffect>
                                  </p:childTnLst>
                                </p:cTn>
                              </p:par>
                              <p:par>
                                <p:cTn id="158" presetID="6" presetClass="emph" presetSubtype="0" fill="hold" nodeType="withEffect">
                                  <p:stCondLst>
                                    <p:cond delay="1000"/>
                                  </p:stCondLst>
                                  <p:childTnLst>
                                    <p:animScale>
                                      <p:cBhvr>
                                        <p:cTn id="159" dur="10" fill="hold"/>
                                        <p:tgtEl>
                                          <p:spTgt spid="5"/>
                                        </p:tgtEl>
                                      </p:cBhvr>
                                      <p:by x="80000" y="80000"/>
                                    </p:animScale>
                                  </p:childTnLst>
                                </p:cTn>
                              </p:par>
                              <p:par>
                                <p:cTn id="160" presetID="6" presetClass="emph" presetSubtype="0" decel="100000" fill="hold" nodeType="withEffect">
                                  <p:stCondLst>
                                    <p:cond delay="1000"/>
                                  </p:stCondLst>
                                  <p:childTnLst>
                                    <p:animScale>
                                      <p:cBhvr>
                                        <p:cTn id="161" dur="1250" fill="hold"/>
                                        <p:tgtEl>
                                          <p:spTgt spid="5"/>
                                        </p:tgtEl>
                                      </p:cBhvr>
                                      <p:by x="125000" y="125000"/>
                                    </p:animScale>
                                  </p:childTnLst>
                                </p:cTn>
                              </p:par>
                              <p:par>
                                <p:cTn id="162" presetID="10" presetClass="entr" presetSubtype="0" fill="hold" nodeType="withEffect">
                                  <p:stCondLst>
                                    <p:cond delay="1000"/>
                                  </p:stCondLst>
                                  <p:childTnLst>
                                    <p:set>
                                      <p:cBhvr>
                                        <p:cTn id="163" dur="1" fill="hold">
                                          <p:stCondLst>
                                            <p:cond delay="0"/>
                                          </p:stCondLst>
                                        </p:cTn>
                                        <p:tgtEl>
                                          <p:spTgt spid="11"/>
                                        </p:tgtEl>
                                        <p:attrNameLst>
                                          <p:attrName>style.visibility</p:attrName>
                                        </p:attrNameLst>
                                      </p:cBhvr>
                                      <p:to>
                                        <p:strVal val="visible"/>
                                      </p:to>
                                    </p:set>
                                    <p:animEffect transition="in" filter="fade">
                                      <p:cBhvr>
                                        <p:cTn id="164" dur="750"/>
                                        <p:tgtEl>
                                          <p:spTgt spid="11"/>
                                        </p:tgtEl>
                                      </p:cBhvr>
                                    </p:animEffect>
                                  </p:childTnLst>
                                </p:cTn>
                              </p:par>
                              <p:par>
                                <p:cTn id="165" presetID="6" presetClass="emph" presetSubtype="0" fill="hold" nodeType="withEffect">
                                  <p:stCondLst>
                                    <p:cond delay="1000"/>
                                  </p:stCondLst>
                                  <p:childTnLst>
                                    <p:animScale>
                                      <p:cBhvr>
                                        <p:cTn id="166" dur="10" fill="hold"/>
                                        <p:tgtEl>
                                          <p:spTgt spid="11"/>
                                        </p:tgtEl>
                                      </p:cBhvr>
                                      <p:by x="80000" y="80000"/>
                                    </p:animScale>
                                  </p:childTnLst>
                                </p:cTn>
                              </p:par>
                              <p:par>
                                <p:cTn id="167" presetID="6" presetClass="emph" presetSubtype="0" decel="100000" fill="hold" nodeType="withEffect">
                                  <p:stCondLst>
                                    <p:cond delay="1000"/>
                                  </p:stCondLst>
                                  <p:childTnLst>
                                    <p:animScale>
                                      <p:cBhvr>
                                        <p:cTn id="168" dur="1250" fill="hold"/>
                                        <p:tgtEl>
                                          <p:spTgt spid="11"/>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4" grpId="1" animBg="1"/>
      <p:bldP spid="4" grpId="0" animBg="1"/>
      <p:bldP spid="7" grpId="0"/>
      <p:bldP spid="7" grpId="1"/>
      <p:bldP spid="35" grpId="0" animBg="1"/>
      <p:bldP spid="35" grpId="1" animBg="1"/>
      <p:bldP spid="36" grpId="0"/>
      <p:bldP spid="36" grpId="1"/>
      <p:bldP spid="42" grpId="0" animBg="1"/>
      <p:bldP spid="42" grpId="1" animBg="1"/>
      <p:bldP spid="42" grpId="2" animBg="1"/>
      <p:bldP spid="45" grpId="0" animBg="1"/>
      <p:bldP spid="45" grpId="1" animBg="1"/>
      <p:bldP spid="46" grpId="0"/>
      <p:bldP spid="46" grpId="1"/>
      <p:bldP spid="52" grpId="0" animBg="1"/>
      <p:bldP spid="52" grpId="1" animBg="1"/>
      <p:bldP spid="52" grpId="2" animBg="1"/>
      <p:bldP spid="54" grpId="0" animBg="1"/>
      <p:bldP spid="54" grpId="1" animBg="1"/>
      <p:bldP spid="55" grpId="0"/>
      <p:bldP spid="55" grpId="1"/>
      <p:bldP spid="61" grpId="0" animBg="1"/>
      <p:bldP spid="61" grpId="1" animBg="1"/>
      <p:bldP spid="61" grpId="2" animBg="1"/>
      <p:bldP spid="63" grpId="0" animBg="1"/>
      <p:bldP spid="63" grpId="1" animBg="1"/>
      <p:bldP spid="64" grpId="0"/>
      <p:bldP spid="64" grpId="1"/>
      <p:bldP spid="70" grpId="0" animBg="1"/>
      <p:bldP spid="70" grpId="1" animBg="1"/>
      <p:bldP spid="70" grpId="2" animBg="1"/>
      <p:bldP spid="77" grpId="0" animBg="1"/>
      <p:bldP spid="77"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1F2F1"/>
        </a:solidFill>
        <a:effectLst/>
      </p:bgPr>
    </p:bg>
    <p:spTree>
      <p:nvGrpSpPr>
        <p:cNvPr id="1" name=""/>
        <p:cNvGrpSpPr/>
        <p:nvPr/>
      </p:nvGrpSpPr>
      <p:grpSpPr>
        <a:xfrm>
          <a:off x="0" y="0"/>
          <a:ext cx="0" cy="0"/>
          <a:chOff x="0" y="0"/>
          <a:chExt cx="0" cy="0"/>
        </a:xfrm>
      </p:grpSpPr>
      <p:sp>
        <p:nvSpPr>
          <p:cNvPr id="14" name="Graphic 125">
            <a:extLst>
              <a:ext uri="{FF2B5EF4-FFF2-40B4-BE49-F238E27FC236}">
                <a16:creationId xmlns:a16="http://schemas.microsoft.com/office/drawing/2014/main" id="{9AB43577-7F1B-3EBE-C749-77023C764E72}"/>
              </a:ext>
              <a:ext uri="{C183D7F6-B498-43B3-948B-1728B52AA6E4}">
                <adec:decorative xmlns:adec="http://schemas.microsoft.com/office/drawing/2017/decorative" val="1"/>
              </a:ext>
            </a:extLst>
          </p:cNvPr>
          <p:cNvSpPr/>
          <p:nvPr/>
        </p:nvSpPr>
        <p:spPr>
          <a:xfrm>
            <a:off x="4064000" y="7532491"/>
            <a:ext cx="4064000" cy="51525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2300">
                <a:srgbClr val="CB8DD1"/>
              </a:gs>
              <a:gs pos="0">
                <a:srgbClr val="FAADA4"/>
              </a:gs>
              <a:gs pos="100000">
                <a:srgbClr val="9B6CFE"/>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grpSp>
        <p:nvGrpSpPr>
          <p:cNvPr id="15" name="Group 14">
            <a:extLst>
              <a:ext uri="{FF2B5EF4-FFF2-40B4-BE49-F238E27FC236}">
                <a16:creationId xmlns:a16="http://schemas.microsoft.com/office/drawing/2014/main" id="{A541B2E1-987A-B8D5-B5CD-1FE416CF673C}"/>
              </a:ext>
              <a:ext uri="{C183D7F6-B498-43B3-948B-1728B52AA6E4}">
                <adec:decorative xmlns:adec="http://schemas.microsoft.com/office/drawing/2017/decorative" val="1"/>
              </a:ext>
            </a:extLst>
          </p:cNvPr>
          <p:cNvGrpSpPr/>
          <p:nvPr/>
        </p:nvGrpSpPr>
        <p:grpSpPr>
          <a:xfrm>
            <a:off x="0" y="7017234"/>
            <a:ext cx="12192000" cy="1545771"/>
            <a:chOff x="-16296655" y="-5543914"/>
            <a:chExt cx="11302842" cy="3036231"/>
          </a:xfrm>
        </p:grpSpPr>
        <p:grpSp>
          <p:nvGrpSpPr>
            <p:cNvPr id="16" name="Group 15">
              <a:extLst>
                <a:ext uri="{FF2B5EF4-FFF2-40B4-BE49-F238E27FC236}">
                  <a16:creationId xmlns:a16="http://schemas.microsoft.com/office/drawing/2014/main" id="{74D8D7C2-EF58-536B-CB8C-C82789FE2C56}"/>
                </a:ext>
              </a:extLst>
            </p:cNvPr>
            <p:cNvGrpSpPr/>
            <p:nvPr/>
          </p:nvGrpSpPr>
          <p:grpSpPr>
            <a:xfrm>
              <a:off x="-16296655" y="-5543914"/>
              <a:ext cx="11302842" cy="1012077"/>
              <a:chOff x="-16296655" y="-5543914"/>
              <a:chExt cx="11302842" cy="1012077"/>
            </a:xfrm>
          </p:grpSpPr>
          <p:sp>
            <p:nvSpPr>
              <p:cNvPr id="24" name="Graphic 125">
                <a:extLst>
                  <a:ext uri="{FF2B5EF4-FFF2-40B4-BE49-F238E27FC236}">
                    <a16:creationId xmlns:a16="http://schemas.microsoft.com/office/drawing/2014/main" id="{76EF9712-A70E-2812-354E-00743C47EBF5}"/>
                  </a:ext>
                </a:extLst>
              </p:cNvPr>
              <p:cNvSpPr/>
              <p:nvPr/>
            </p:nvSpPr>
            <p:spPr>
              <a:xfrm>
                <a:off x="-8761427" y="-5543914"/>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4000">
                    <a:srgbClr val="D59DFF"/>
                  </a:gs>
                  <a:gs pos="39000">
                    <a:srgbClr val="BA9FFD"/>
                  </a:gs>
                  <a:gs pos="100000">
                    <a:schemeClr val="accent3"/>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25" name="Graphic 125">
                <a:extLst>
                  <a:ext uri="{FF2B5EF4-FFF2-40B4-BE49-F238E27FC236}">
                    <a16:creationId xmlns:a16="http://schemas.microsoft.com/office/drawing/2014/main" id="{538001F7-5DC0-FA2E-708E-16CA6A6C6538}"/>
                  </a:ext>
                </a:extLst>
              </p:cNvPr>
              <p:cNvSpPr/>
              <p:nvPr/>
            </p:nvSpPr>
            <p:spPr>
              <a:xfrm>
                <a:off x="-12529041" y="-5543914"/>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0">
                    <a:srgbClr val="9FA2FC"/>
                  </a:gs>
                  <a:gs pos="95000">
                    <a:srgbClr val="534DC2"/>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26" name="Graphic 125">
                <a:extLst>
                  <a:ext uri="{FF2B5EF4-FFF2-40B4-BE49-F238E27FC236}">
                    <a16:creationId xmlns:a16="http://schemas.microsoft.com/office/drawing/2014/main" id="{02253B55-BED4-8ADC-859F-68E156E513E6}"/>
                  </a:ext>
                </a:extLst>
              </p:cNvPr>
              <p:cNvSpPr/>
              <p:nvPr/>
            </p:nvSpPr>
            <p:spPr>
              <a:xfrm>
                <a:off x="-16296655" y="-5543914"/>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0">
                    <a:srgbClr val="716CDC"/>
                  </a:gs>
                  <a:gs pos="100000">
                    <a:srgbClr val="342792"/>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7" name="Group 16">
              <a:extLst>
                <a:ext uri="{FF2B5EF4-FFF2-40B4-BE49-F238E27FC236}">
                  <a16:creationId xmlns:a16="http://schemas.microsoft.com/office/drawing/2014/main" id="{4A4A2979-8752-3CB0-5D3E-273FBA6D41D7}"/>
                </a:ext>
              </a:extLst>
            </p:cNvPr>
            <p:cNvGrpSpPr/>
            <p:nvPr/>
          </p:nvGrpSpPr>
          <p:grpSpPr>
            <a:xfrm>
              <a:off x="-16296655" y="-3519760"/>
              <a:ext cx="11302842" cy="1012077"/>
              <a:chOff x="-15864162" y="-3137367"/>
              <a:chExt cx="11583822" cy="1012077"/>
            </a:xfrm>
          </p:grpSpPr>
          <p:sp>
            <p:nvSpPr>
              <p:cNvPr id="22" name="Graphic 125">
                <a:extLst>
                  <a:ext uri="{FF2B5EF4-FFF2-40B4-BE49-F238E27FC236}">
                    <a16:creationId xmlns:a16="http://schemas.microsoft.com/office/drawing/2014/main" id="{70B461D3-03E8-8728-17FE-3146B3FCB959}"/>
                  </a:ext>
                </a:extLst>
              </p:cNvPr>
              <p:cNvSpPr/>
              <p:nvPr/>
            </p:nvSpPr>
            <p:spPr>
              <a:xfrm>
                <a:off x="-15864162" y="-3137367"/>
                <a:ext cx="5791911"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0000">
                    <a:srgbClr val="FCC053"/>
                  </a:gs>
                  <a:gs pos="0">
                    <a:srgbClr val="FDD301"/>
                  </a:gs>
                  <a:gs pos="100000">
                    <a:srgbClr val="FBAEA1"/>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23" name="Graphic 125">
                <a:extLst>
                  <a:ext uri="{FF2B5EF4-FFF2-40B4-BE49-F238E27FC236}">
                    <a16:creationId xmlns:a16="http://schemas.microsoft.com/office/drawing/2014/main" id="{5490EA44-E985-0CC2-299D-67099562C2E0}"/>
                  </a:ext>
                </a:extLst>
              </p:cNvPr>
              <p:cNvSpPr/>
              <p:nvPr/>
            </p:nvSpPr>
            <p:spPr>
              <a:xfrm>
                <a:off x="-10072251" y="-3137367"/>
                <a:ext cx="5791911"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8" name="Group 17">
              <a:extLst>
                <a:ext uri="{FF2B5EF4-FFF2-40B4-BE49-F238E27FC236}">
                  <a16:creationId xmlns:a16="http://schemas.microsoft.com/office/drawing/2014/main" id="{9A24D491-4805-5260-51F0-41C60685B9CE}"/>
                </a:ext>
              </a:extLst>
            </p:cNvPr>
            <p:cNvGrpSpPr/>
            <p:nvPr/>
          </p:nvGrpSpPr>
          <p:grpSpPr>
            <a:xfrm>
              <a:off x="-16296655" y="-4531837"/>
              <a:ext cx="11302842" cy="1012077"/>
              <a:chOff x="-16296655" y="-4376719"/>
              <a:chExt cx="11302842" cy="1012077"/>
            </a:xfrm>
          </p:grpSpPr>
          <p:sp>
            <p:nvSpPr>
              <p:cNvPr id="19" name="Graphic 125">
                <a:extLst>
                  <a:ext uri="{FF2B5EF4-FFF2-40B4-BE49-F238E27FC236}">
                    <a16:creationId xmlns:a16="http://schemas.microsoft.com/office/drawing/2014/main" id="{72A3023C-CF55-D2F3-BA2D-3F5D5A78E8F5}"/>
                  </a:ext>
                </a:extLst>
              </p:cNvPr>
              <p:cNvSpPr/>
              <p:nvPr/>
            </p:nvSpPr>
            <p:spPr>
              <a:xfrm>
                <a:off x="-8761427" y="-4376719"/>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0">
                    <a:srgbClr val="79CEFF"/>
                  </a:gs>
                  <a:gs pos="50000">
                    <a:srgbClr val="8A9DFF"/>
                  </a:gs>
                  <a:gs pos="100000">
                    <a:srgbClr val="9A6DFF"/>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20" name="Graphic 125">
                <a:extLst>
                  <a:ext uri="{FF2B5EF4-FFF2-40B4-BE49-F238E27FC236}">
                    <a16:creationId xmlns:a16="http://schemas.microsoft.com/office/drawing/2014/main" id="{F0F485D2-0425-F144-E09F-F70851DA0BF1}"/>
                  </a:ext>
                </a:extLst>
              </p:cNvPr>
              <p:cNvSpPr/>
              <p:nvPr/>
            </p:nvSpPr>
            <p:spPr>
              <a:xfrm>
                <a:off x="-12529041" y="-4376719"/>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2300">
                    <a:srgbClr val="CB8DD1"/>
                  </a:gs>
                  <a:gs pos="0">
                    <a:srgbClr val="FAADA4"/>
                  </a:gs>
                  <a:gs pos="100000">
                    <a:srgbClr val="9B6CFE"/>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21" name="Graphic 125">
                <a:extLst>
                  <a:ext uri="{FF2B5EF4-FFF2-40B4-BE49-F238E27FC236}">
                    <a16:creationId xmlns:a16="http://schemas.microsoft.com/office/drawing/2014/main" id="{385D6FD2-7BF4-A774-774B-B9406107D38E}"/>
                  </a:ext>
                </a:extLst>
              </p:cNvPr>
              <p:cNvSpPr/>
              <p:nvPr/>
            </p:nvSpPr>
            <p:spPr>
              <a:xfrm>
                <a:off x="-16296655" y="-4376719"/>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0470">
                    <a:srgbClr val="8B64EF"/>
                  </a:gs>
                  <a:gs pos="0">
                    <a:srgbClr val="D49CFF"/>
                  </a:gs>
                  <a:gs pos="98000">
                    <a:srgbClr val="4A41B2"/>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grpSp>
      </p:grpSp>
      <p:sp>
        <p:nvSpPr>
          <p:cNvPr id="5" name="Freeform: Shape 4">
            <a:extLst>
              <a:ext uri="{FF2B5EF4-FFF2-40B4-BE49-F238E27FC236}">
                <a16:creationId xmlns:a16="http://schemas.microsoft.com/office/drawing/2014/main" id="{14DCB942-B6C7-AF74-A3C6-CF77316248DA}"/>
              </a:ext>
              <a:ext uri="{C183D7F6-B498-43B3-948B-1728B52AA6E4}">
                <adec:decorative xmlns:adec="http://schemas.microsoft.com/office/drawing/2017/decorative" val="1"/>
              </a:ext>
            </a:extLst>
          </p:cNvPr>
          <p:cNvSpPr/>
          <p:nvPr/>
        </p:nvSpPr>
        <p:spPr>
          <a:xfrm flipH="1" flipV="1">
            <a:off x="-10090" y="6355586"/>
            <a:ext cx="1182970" cy="502414"/>
          </a:xfrm>
          <a:custGeom>
            <a:avLst/>
            <a:gdLst>
              <a:gd name="connsiteX0" fmla="*/ 1182970 w 1182970"/>
              <a:gd name="connsiteY0" fmla="*/ 502414 h 502414"/>
              <a:gd name="connsiteX1" fmla="*/ 728035 w 1182970"/>
              <a:gd name="connsiteY1" fmla="*/ 502414 h 502414"/>
              <a:gd name="connsiteX2" fmla="*/ 7423 w 1182970"/>
              <a:gd name="connsiteY2" fmla="*/ 23785 h 502414"/>
              <a:gd name="connsiteX3" fmla="*/ 0 w 1182970"/>
              <a:gd name="connsiteY3" fmla="*/ 0 h 502414"/>
              <a:gd name="connsiteX4" fmla="*/ 1182970 w 1182970"/>
              <a:gd name="connsiteY4" fmla="*/ 0 h 502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2970" h="502414">
                <a:moveTo>
                  <a:pt x="1182970" y="502414"/>
                </a:moveTo>
                <a:lnTo>
                  <a:pt x="728035" y="502414"/>
                </a:lnTo>
                <a:cubicBezTo>
                  <a:pt x="405317" y="502414"/>
                  <a:pt x="126608" y="304363"/>
                  <a:pt x="7423" y="23785"/>
                </a:cubicBezTo>
                <a:lnTo>
                  <a:pt x="0" y="0"/>
                </a:lnTo>
                <a:lnTo>
                  <a:pt x="1182970" y="0"/>
                </a:lnTo>
                <a:close/>
              </a:path>
            </a:pathLst>
          </a:custGeom>
          <a:gradFill>
            <a:gsLst>
              <a:gs pos="50000">
                <a:srgbClr val="FCC053"/>
              </a:gs>
              <a:gs pos="0">
                <a:srgbClr val="FDD301"/>
              </a:gs>
              <a:gs pos="100000">
                <a:srgbClr val="FBAEA1"/>
              </a:gs>
            </a:gsLst>
            <a:lin ang="2700000" scaled="1"/>
          </a:gradFill>
          <a:ln w="3768" cap="flat">
            <a:noFill/>
            <a:prstDash val="solid"/>
            <a:miter/>
          </a:ln>
        </p:spPr>
        <p:txBody>
          <a:bodyPr rtlCol="0" anchor="ctr"/>
          <a:lstStyle/>
          <a:p>
            <a:endParaRPr lang="en-US">
              <a:solidFill>
                <a:srgbClr val="000000"/>
              </a:solidFill>
              <a:latin typeface="Segoe UI"/>
            </a:endParaRPr>
          </a:p>
        </p:txBody>
      </p:sp>
      <p:sp>
        <p:nvSpPr>
          <p:cNvPr id="2" name="Freeform: Shape 1">
            <a:extLst>
              <a:ext uri="{FF2B5EF4-FFF2-40B4-BE49-F238E27FC236}">
                <a16:creationId xmlns:a16="http://schemas.microsoft.com/office/drawing/2014/main" id="{13130ACE-AAB9-7824-DAD0-8F28F6E8495A}"/>
              </a:ext>
              <a:ext uri="{C183D7F6-B498-43B3-948B-1728B52AA6E4}">
                <adec:decorative xmlns:adec="http://schemas.microsoft.com/office/drawing/2017/decorative" val="1"/>
              </a:ext>
            </a:extLst>
          </p:cNvPr>
          <p:cNvSpPr/>
          <p:nvPr/>
        </p:nvSpPr>
        <p:spPr bwMode="auto">
          <a:xfrm rot="16200000">
            <a:off x="11195022" y="1758965"/>
            <a:ext cx="1157802" cy="836156"/>
          </a:xfrm>
          <a:custGeom>
            <a:avLst/>
            <a:gdLst>
              <a:gd name="connsiteX0" fmla="*/ 1628958 w 1784350"/>
              <a:gd name="connsiteY0" fmla="*/ 1288644 h 1288644"/>
              <a:gd name="connsiteX1" fmla="*/ 0 w 1784350"/>
              <a:gd name="connsiteY1" fmla="*/ 1288644 h 1288644"/>
              <a:gd name="connsiteX2" fmla="*/ 3047 w 1784350"/>
              <a:gd name="connsiteY2" fmla="*/ 1228822 h 1288644"/>
              <a:gd name="connsiteX3" fmla="*/ 880697 w 1784350"/>
              <a:gd name="connsiteY3" fmla="*/ 436463 h 1288644"/>
              <a:gd name="connsiteX4" fmla="*/ 1347887 w 1784350"/>
              <a:gd name="connsiteY4" fmla="*/ 436463 h 1288644"/>
              <a:gd name="connsiteX5" fmla="*/ 1784350 w 1784350"/>
              <a:gd name="connsiteY5" fmla="*/ 0 h 1288644"/>
              <a:gd name="connsiteX6" fmla="*/ 1784350 w 1784350"/>
              <a:gd name="connsiteY6" fmla="*/ 872927 h 1288644"/>
              <a:gd name="connsiteX7" fmla="*/ 1784350 w 1784350"/>
              <a:gd name="connsiteY7" fmla="*/ 1133252 h 1288644"/>
              <a:gd name="connsiteX8" fmla="*/ 1628958 w 1784350"/>
              <a:gd name="connsiteY8" fmla="*/ 1288644 h 128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4350" h="1288644">
                <a:moveTo>
                  <a:pt x="1628958" y="1288644"/>
                </a:moveTo>
                <a:lnTo>
                  <a:pt x="0" y="1288644"/>
                </a:lnTo>
                <a:lnTo>
                  <a:pt x="3047" y="1228822"/>
                </a:lnTo>
                <a:cubicBezTo>
                  <a:pt x="48441" y="785399"/>
                  <a:pt x="425808" y="436463"/>
                  <a:pt x="880697" y="436463"/>
                </a:cubicBezTo>
                <a:lnTo>
                  <a:pt x="1347887" y="436463"/>
                </a:lnTo>
                <a:cubicBezTo>
                  <a:pt x="1587928" y="436463"/>
                  <a:pt x="1784350" y="240042"/>
                  <a:pt x="1784350" y="0"/>
                </a:cubicBezTo>
                <a:lnTo>
                  <a:pt x="1784350" y="872927"/>
                </a:lnTo>
                <a:lnTo>
                  <a:pt x="1784350" y="1133252"/>
                </a:lnTo>
                <a:cubicBezTo>
                  <a:pt x="1784350" y="1219073"/>
                  <a:pt x="1714779" y="1288644"/>
                  <a:pt x="1628958" y="1288644"/>
                </a:cubicBezTo>
                <a:close/>
              </a:path>
            </a:pathLst>
          </a:custGeom>
          <a:gradFill>
            <a:gsLst>
              <a:gs pos="50470">
                <a:srgbClr val="8B64EF"/>
              </a:gs>
              <a:gs pos="0">
                <a:srgbClr val="D49CFF"/>
              </a:gs>
              <a:gs pos="98000">
                <a:srgbClr val="4A41B2"/>
              </a:gs>
            </a:gsLst>
            <a:lin ang="2700000" scaled="1"/>
          </a:gradFill>
          <a:ln w="3768" cap="flat">
            <a:noFill/>
            <a:prstDash val="solid"/>
            <a:miter/>
          </a:ln>
        </p:spPr>
        <p:txBody>
          <a:bodyPr rtlCol="0" anchor="ctr"/>
          <a:lstStyle/>
          <a:p>
            <a:endParaRPr lang="en-GB" err="1">
              <a:solidFill>
                <a:srgbClr val="000000"/>
              </a:solidFill>
              <a:latin typeface="Segoe UI"/>
            </a:endParaRPr>
          </a:p>
        </p:txBody>
      </p:sp>
      <p:sp>
        <p:nvSpPr>
          <p:cNvPr id="4" name="Freeform: Shape 3">
            <a:extLst>
              <a:ext uri="{FF2B5EF4-FFF2-40B4-BE49-F238E27FC236}">
                <a16:creationId xmlns:a16="http://schemas.microsoft.com/office/drawing/2014/main" id="{38695748-F541-40FE-3A90-2C20F0D29DCC}"/>
              </a:ext>
              <a:ext uri="{C183D7F6-B498-43B3-948B-1728B52AA6E4}">
                <adec:decorative xmlns:adec="http://schemas.microsoft.com/office/drawing/2017/decorative" val="1"/>
              </a:ext>
            </a:extLst>
          </p:cNvPr>
          <p:cNvSpPr/>
          <p:nvPr/>
        </p:nvSpPr>
        <p:spPr bwMode="auto">
          <a:xfrm flipH="1" flipV="1">
            <a:off x="0" y="-1"/>
            <a:ext cx="12192000" cy="1665387"/>
          </a:xfrm>
          <a:custGeom>
            <a:avLst/>
            <a:gdLst>
              <a:gd name="connsiteX0" fmla="*/ 11268532 w 12192000"/>
              <a:gd name="connsiteY0" fmla="*/ 106 h 4074802"/>
              <a:gd name="connsiteX1" fmla="*/ 12185209 w 12192000"/>
              <a:gd name="connsiteY1" fmla="*/ 20416 h 4074802"/>
              <a:gd name="connsiteX2" fmla="*/ 12192000 w 12192000"/>
              <a:gd name="connsiteY2" fmla="*/ 20811 h 4074802"/>
              <a:gd name="connsiteX3" fmla="*/ 12192000 w 12192000"/>
              <a:gd name="connsiteY3" fmla="*/ 1064902 h 4074802"/>
              <a:gd name="connsiteX4" fmla="*/ 12192000 w 12192000"/>
              <a:gd name="connsiteY4" fmla="*/ 1585602 h 4074802"/>
              <a:gd name="connsiteX5" fmla="*/ 12192000 w 12192000"/>
              <a:gd name="connsiteY5" fmla="*/ 4074802 h 4074802"/>
              <a:gd name="connsiteX6" fmla="*/ 0 w 12192000"/>
              <a:gd name="connsiteY6" fmla="*/ 4074802 h 4074802"/>
              <a:gd name="connsiteX7" fmla="*/ 0 w 12192000"/>
              <a:gd name="connsiteY7" fmla="*/ 1585602 h 4074802"/>
              <a:gd name="connsiteX8" fmla="*/ 0 w 12192000"/>
              <a:gd name="connsiteY8" fmla="*/ 1064902 h 4074802"/>
              <a:gd name="connsiteX9" fmla="*/ 0 w 12192000"/>
              <a:gd name="connsiteY9" fmla="*/ 16345 h 4074802"/>
              <a:gd name="connsiteX10" fmla="*/ 244047 w 12192000"/>
              <a:gd name="connsiteY10" fmla="*/ 27486 h 4074802"/>
              <a:gd name="connsiteX11" fmla="*/ 1686840 w 12192000"/>
              <a:gd name="connsiteY11" fmla="*/ 173856 h 4074802"/>
              <a:gd name="connsiteX12" fmla="*/ 9172284 w 12192000"/>
              <a:gd name="connsiteY12" fmla="*/ 173856 h 4074802"/>
              <a:gd name="connsiteX13" fmla="*/ 11268532 w 12192000"/>
              <a:gd name="connsiteY13" fmla="*/ 106 h 407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4074802">
                <a:moveTo>
                  <a:pt x="11268532" y="106"/>
                </a:moveTo>
                <a:cubicBezTo>
                  <a:pt x="11570638" y="-964"/>
                  <a:pt x="11877794" y="6092"/>
                  <a:pt x="12185209" y="20416"/>
                </a:cubicBezTo>
                <a:lnTo>
                  <a:pt x="12192000" y="20811"/>
                </a:lnTo>
                <a:lnTo>
                  <a:pt x="12192000" y="1064902"/>
                </a:lnTo>
                <a:lnTo>
                  <a:pt x="12192000" y="1585602"/>
                </a:lnTo>
                <a:lnTo>
                  <a:pt x="12192000" y="4074802"/>
                </a:lnTo>
                <a:lnTo>
                  <a:pt x="0" y="4074802"/>
                </a:lnTo>
                <a:lnTo>
                  <a:pt x="0" y="1585602"/>
                </a:lnTo>
                <a:lnTo>
                  <a:pt x="0" y="1064902"/>
                </a:lnTo>
                <a:lnTo>
                  <a:pt x="0" y="16345"/>
                </a:lnTo>
                <a:lnTo>
                  <a:pt x="244047" y="27486"/>
                </a:lnTo>
                <a:cubicBezTo>
                  <a:pt x="678291" y="52375"/>
                  <a:pt x="1158360" y="99922"/>
                  <a:pt x="1686840" y="173856"/>
                </a:cubicBezTo>
                <a:cubicBezTo>
                  <a:pt x="5914682" y="765330"/>
                  <a:pt x="9172284" y="173856"/>
                  <a:pt x="9172284" y="173856"/>
                </a:cubicBezTo>
                <a:cubicBezTo>
                  <a:pt x="9789564" y="56236"/>
                  <a:pt x="10513267" y="2780"/>
                  <a:pt x="11268532" y="106"/>
                </a:cubicBezTo>
                <a:close/>
              </a:path>
            </a:pathLst>
          </a:custGeom>
          <a:gradFill>
            <a:gsLst>
              <a:gs pos="0">
                <a:srgbClr val="716CDC"/>
              </a:gs>
              <a:gs pos="100000">
                <a:srgbClr val="342792"/>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err="1">
              <a:ln>
                <a:noFill/>
              </a:ln>
              <a:solidFill>
                <a:srgbClr val="000000"/>
              </a:solidFill>
              <a:effectLst/>
              <a:uLnTx/>
              <a:uFillTx/>
              <a:latin typeface="Segoe UI"/>
              <a:ea typeface="+mn-ea"/>
              <a:cs typeface="+mn-cs"/>
            </a:endParaRPr>
          </a:p>
        </p:txBody>
      </p:sp>
      <p:grpSp>
        <p:nvGrpSpPr>
          <p:cNvPr id="229" name="Group 228" descr="Button to return to Main menu">
            <a:extLst>
              <a:ext uri="{FF2B5EF4-FFF2-40B4-BE49-F238E27FC236}">
                <a16:creationId xmlns:a16="http://schemas.microsoft.com/office/drawing/2014/main" id="{6B6E39B7-7A15-E9C9-BF39-555F298152AC}"/>
              </a:ext>
              <a:ext uri="{C183D7F6-B498-43B3-948B-1728B52AA6E4}">
                <adec:decorative xmlns:adec="http://schemas.microsoft.com/office/drawing/2017/decorative" val="0"/>
              </a:ext>
            </a:extLst>
          </p:cNvPr>
          <p:cNvGrpSpPr/>
          <p:nvPr/>
        </p:nvGrpSpPr>
        <p:grpSpPr>
          <a:xfrm>
            <a:off x="11410951" y="349395"/>
            <a:ext cx="323850" cy="325146"/>
            <a:chOff x="11410951" y="349395"/>
            <a:chExt cx="323850" cy="325146"/>
          </a:xfrm>
        </p:grpSpPr>
        <p:grpSp>
          <p:nvGrpSpPr>
            <p:cNvPr id="226" name="Group 225">
              <a:extLst>
                <a:ext uri="{FF2B5EF4-FFF2-40B4-BE49-F238E27FC236}">
                  <a16:creationId xmlns:a16="http://schemas.microsoft.com/office/drawing/2014/main" id="{173DC3F8-8304-6A7B-68F8-DAC4B4EE8D31}"/>
                </a:ext>
              </a:extLst>
            </p:cNvPr>
            <p:cNvGrpSpPr/>
            <p:nvPr/>
          </p:nvGrpSpPr>
          <p:grpSpPr>
            <a:xfrm>
              <a:off x="11410951" y="349395"/>
              <a:ext cx="323850" cy="325146"/>
              <a:chOff x="11410951" y="349395"/>
              <a:chExt cx="323850" cy="325146"/>
            </a:xfrm>
          </p:grpSpPr>
          <p:pic>
            <p:nvPicPr>
              <p:cNvPr id="215" name="Picture 214">
                <a:extLst>
                  <a:ext uri="{FF2B5EF4-FFF2-40B4-BE49-F238E27FC236}">
                    <a16:creationId xmlns:a16="http://schemas.microsoft.com/office/drawing/2014/main" id="{6F19A879-C4A2-85FE-5A67-AC100ECC91E6}"/>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1410951" y="349395"/>
                <a:ext cx="323850" cy="325146"/>
              </a:xfrm>
              <a:prstGeom prst="rect">
                <a:avLst/>
              </a:prstGeom>
              <a:effectLst>
                <a:outerShdw blurRad="266700" sx="102000" sy="102000" algn="ctr" rotWithShape="0">
                  <a:schemeClr val="accent1">
                    <a:alpha val="96000"/>
                  </a:schemeClr>
                </a:outerShdw>
              </a:effectLst>
            </p:spPr>
          </p:pic>
          <p:grpSp>
            <p:nvGrpSpPr>
              <p:cNvPr id="223" name="Group 222">
                <a:extLst>
                  <a:ext uri="{FF2B5EF4-FFF2-40B4-BE49-F238E27FC236}">
                    <a16:creationId xmlns:a16="http://schemas.microsoft.com/office/drawing/2014/main" id="{8CD48F24-4C5B-73A9-FB67-AF8CAF6DA02E}"/>
                  </a:ext>
                </a:extLst>
              </p:cNvPr>
              <p:cNvGrpSpPr/>
              <p:nvPr/>
            </p:nvGrpSpPr>
            <p:grpSpPr>
              <a:xfrm>
                <a:off x="11473093" y="418984"/>
                <a:ext cx="199566" cy="185968"/>
                <a:chOff x="3048008" y="590482"/>
                <a:chExt cx="6096368" cy="5680984"/>
              </a:xfrm>
              <a:solidFill>
                <a:schemeClr val="tx2"/>
              </a:solidFill>
            </p:grpSpPr>
            <p:sp>
              <p:nvSpPr>
                <p:cNvPr id="221" name="Freeform: Shape 220">
                  <a:extLst>
                    <a:ext uri="{FF2B5EF4-FFF2-40B4-BE49-F238E27FC236}">
                      <a16:creationId xmlns:a16="http://schemas.microsoft.com/office/drawing/2014/main" id="{E4B7B36A-4201-498C-44A2-226427AD53A3}"/>
                    </a:ext>
                  </a:extLst>
                </p:cNvPr>
                <p:cNvSpPr/>
                <p:nvPr/>
              </p:nvSpPr>
              <p:spPr>
                <a:xfrm>
                  <a:off x="3893247" y="1953303"/>
                  <a:ext cx="4407014" cy="4318163"/>
                </a:xfrm>
                <a:custGeom>
                  <a:avLst/>
                  <a:gdLst>
                    <a:gd name="connsiteX0" fmla="*/ 4405505 w 4407014"/>
                    <a:gd name="connsiteY0" fmla="*/ 2970836 h 4318163"/>
                    <a:gd name="connsiteX1" fmla="*/ 4406743 w 4407014"/>
                    <a:gd name="connsiteY1" fmla="*/ 3661494 h 4318163"/>
                    <a:gd name="connsiteX2" fmla="*/ 3752756 w 4407014"/>
                    <a:gd name="connsiteY2" fmla="*/ 4318052 h 4318163"/>
                    <a:gd name="connsiteX3" fmla="*/ 2824164 w 4407014"/>
                    <a:gd name="connsiteY3" fmla="*/ 4317862 h 4318163"/>
                    <a:gd name="connsiteX4" fmla="*/ 2771110 w 4407014"/>
                    <a:gd name="connsiteY4" fmla="*/ 4264236 h 4318163"/>
                    <a:gd name="connsiteX5" fmla="*/ 2773015 w 4407014"/>
                    <a:gd name="connsiteY5" fmla="*/ 2816055 h 4318163"/>
                    <a:gd name="connsiteX6" fmla="*/ 2714245 w 4407014"/>
                    <a:gd name="connsiteY6" fmla="*/ 2757762 h 4318163"/>
                    <a:gd name="connsiteX7" fmla="*/ 1690403 w 4407014"/>
                    <a:gd name="connsiteY7" fmla="*/ 2757762 h 4318163"/>
                    <a:gd name="connsiteX8" fmla="*/ 1632682 w 4407014"/>
                    <a:gd name="connsiteY8" fmla="*/ 2817007 h 4318163"/>
                    <a:gd name="connsiteX9" fmla="*/ 1634682 w 4407014"/>
                    <a:gd name="connsiteY9" fmla="*/ 4260426 h 4318163"/>
                    <a:gd name="connsiteX10" fmla="*/ 1576008 w 4407014"/>
                    <a:gd name="connsiteY10" fmla="*/ 4318052 h 4318163"/>
                    <a:gd name="connsiteX11" fmla="*/ 642653 w 4407014"/>
                    <a:gd name="connsiteY11" fmla="*/ 4316624 h 4318163"/>
                    <a:gd name="connsiteX12" fmla="*/ 18480 w 4407014"/>
                    <a:gd name="connsiteY12" fmla="*/ 3835135 h 4318163"/>
                    <a:gd name="connsiteX13" fmla="*/ 1335 w 4407014"/>
                    <a:gd name="connsiteY13" fmla="*/ 3670257 h 4318163"/>
                    <a:gd name="connsiteX14" fmla="*/ 1 w 4407014"/>
                    <a:gd name="connsiteY14" fmla="*/ 2226838 h 4318163"/>
                    <a:gd name="connsiteX15" fmla="*/ 67057 w 4407014"/>
                    <a:gd name="connsiteY15" fmla="*/ 2065771 h 4318163"/>
                    <a:gd name="connsiteX16" fmla="*/ 2067879 w 4407014"/>
                    <a:gd name="connsiteY16" fmla="*/ 65616 h 4318163"/>
                    <a:gd name="connsiteX17" fmla="*/ 2339056 w 4407014"/>
                    <a:gd name="connsiteY17" fmla="*/ 66187 h 4318163"/>
                    <a:gd name="connsiteX18" fmla="*/ 4339877 w 4407014"/>
                    <a:gd name="connsiteY18" fmla="*/ 2066437 h 4318163"/>
                    <a:gd name="connsiteX19" fmla="*/ 4406362 w 4407014"/>
                    <a:gd name="connsiteY19" fmla="*/ 2227886 h 4318163"/>
                    <a:gd name="connsiteX20" fmla="*/ 4405695 w 4407014"/>
                    <a:gd name="connsiteY20" fmla="*/ 2971027 h 431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07014" h="4318163">
                      <a:moveTo>
                        <a:pt x="4405505" y="2970836"/>
                      </a:moveTo>
                      <a:cubicBezTo>
                        <a:pt x="4405505" y="3201055"/>
                        <a:pt x="4400075" y="3431465"/>
                        <a:pt x="4406743" y="3661494"/>
                      </a:cubicBezTo>
                      <a:cubicBezTo>
                        <a:pt x="4417316" y="4024873"/>
                        <a:pt x="4118230" y="4324815"/>
                        <a:pt x="3752756" y="4318052"/>
                      </a:cubicBezTo>
                      <a:cubicBezTo>
                        <a:pt x="3443289" y="4312337"/>
                        <a:pt x="3133726" y="4316052"/>
                        <a:pt x="2824164" y="4317862"/>
                      </a:cubicBezTo>
                      <a:cubicBezTo>
                        <a:pt x="2781778" y="4318147"/>
                        <a:pt x="2771014" y="4305765"/>
                        <a:pt x="2771110" y="4264236"/>
                      </a:cubicBezTo>
                      <a:cubicBezTo>
                        <a:pt x="2772538" y="3781509"/>
                        <a:pt x="2771395" y="3298782"/>
                        <a:pt x="2773015" y="2816055"/>
                      </a:cubicBezTo>
                      <a:cubicBezTo>
                        <a:pt x="2773205" y="2769573"/>
                        <a:pt x="2759775" y="2757476"/>
                        <a:pt x="2714245" y="2757762"/>
                      </a:cubicBezTo>
                      <a:cubicBezTo>
                        <a:pt x="2372965" y="2759572"/>
                        <a:pt x="2031684" y="2759572"/>
                        <a:pt x="1690403" y="2757762"/>
                      </a:cubicBezTo>
                      <a:cubicBezTo>
                        <a:pt x="1643731" y="2757476"/>
                        <a:pt x="1632491" y="2771764"/>
                        <a:pt x="1632682" y="2817007"/>
                      </a:cubicBezTo>
                      <a:cubicBezTo>
                        <a:pt x="1634301" y="3298115"/>
                        <a:pt x="1633063" y="3779318"/>
                        <a:pt x="1634682" y="4260426"/>
                      </a:cubicBezTo>
                      <a:cubicBezTo>
                        <a:pt x="1634872" y="4306908"/>
                        <a:pt x="1621156" y="4318338"/>
                        <a:pt x="1576008" y="4318052"/>
                      </a:cubicBezTo>
                      <a:cubicBezTo>
                        <a:pt x="1264921" y="4316147"/>
                        <a:pt x="953739" y="4318338"/>
                        <a:pt x="642653" y="4316624"/>
                      </a:cubicBezTo>
                      <a:cubicBezTo>
                        <a:pt x="337377" y="4314909"/>
                        <a:pt x="90013" y="4124314"/>
                        <a:pt x="18480" y="3835135"/>
                      </a:cubicBezTo>
                      <a:cubicBezTo>
                        <a:pt x="5335" y="3781985"/>
                        <a:pt x="1430" y="3725311"/>
                        <a:pt x="1335" y="3670257"/>
                      </a:cubicBezTo>
                      <a:cubicBezTo>
                        <a:pt x="97" y="3189149"/>
                        <a:pt x="1144" y="2707946"/>
                        <a:pt x="1" y="2226838"/>
                      </a:cubicBezTo>
                      <a:cubicBezTo>
                        <a:pt x="-189" y="2161973"/>
                        <a:pt x="21623" y="2111110"/>
                        <a:pt x="67057" y="2065771"/>
                      </a:cubicBezTo>
                      <a:cubicBezTo>
                        <a:pt x="734284" y="1399401"/>
                        <a:pt x="1400843" y="732270"/>
                        <a:pt x="2067879" y="65616"/>
                      </a:cubicBezTo>
                      <a:cubicBezTo>
                        <a:pt x="2155699" y="-22110"/>
                        <a:pt x="2250949" y="-21824"/>
                        <a:pt x="2339056" y="66187"/>
                      </a:cubicBezTo>
                      <a:cubicBezTo>
                        <a:pt x="3006091" y="732842"/>
                        <a:pt x="3672651" y="1399878"/>
                        <a:pt x="4339877" y="2066437"/>
                      </a:cubicBezTo>
                      <a:cubicBezTo>
                        <a:pt x="4385312" y="2111776"/>
                        <a:pt x="4406838" y="2163021"/>
                        <a:pt x="4406362" y="2227886"/>
                      </a:cubicBezTo>
                      <a:cubicBezTo>
                        <a:pt x="4404647" y="2475631"/>
                        <a:pt x="4405695" y="2723281"/>
                        <a:pt x="4405695" y="2971027"/>
                      </a:cubicBez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22" name="Freeform: Shape 221">
                  <a:extLst>
                    <a:ext uri="{FF2B5EF4-FFF2-40B4-BE49-F238E27FC236}">
                      <a16:creationId xmlns:a16="http://schemas.microsoft.com/office/drawing/2014/main" id="{6BD757C2-54D9-FFEA-80E0-B21BD38B3EF2}"/>
                    </a:ext>
                  </a:extLst>
                </p:cNvPr>
                <p:cNvSpPr/>
                <p:nvPr/>
              </p:nvSpPr>
              <p:spPr>
                <a:xfrm>
                  <a:off x="3048008" y="590482"/>
                  <a:ext cx="6096368" cy="3164843"/>
                </a:xfrm>
                <a:custGeom>
                  <a:avLst/>
                  <a:gdLst>
                    <a:gd name="connsiteX0" fmla="*/ 4371204 w 6096368"/>
                    <a:gd name="connsiteY0" fmla="*/ 937804 h 3164843"/>
                    <a:gd name="connsiteX1" fmla="*/ 4371490 w 6096368"/>
                    <a:gd name="connsiteY1" fmla="*/ 583569 h 3164843"/>
                    <a:gd name="connsiteX2" fmla="*/ 4619140 w 6096368"/>
                    <a:gd name="connsiteY2" fmla="*/ 242765 h 3164843"/>
                    <a:gd name="connsiteX3" fmla="*/ 5060910 w 6096368"/>
                    <a:gd name="connsiteY3" fmla="*/ 506322 h 3164843"/>
                    <a:gd name="connsiteX4" fmla="*/ 5069863 w 6096368"/>
                    <a:gd name="connsiteY4" fmla="*/ 615192 h 3164843"/>
                    <a:gd name="connsiteX5" fmla="*/ 5069292 w 6096368"/>
                    <a:gd name="connsiteY5" fmla="*/ 1582361 h 3164843"/>
                    <a:gd name="connsiteX6" fmla="*/ 5112059 w 6096368"/>
                    <a:gd name="connsiteY6" fmla="*/ 1686374 h 3164843"/>
                    <a:gd name="connsiteX7" fmla="*/ 5978072 w 6096368"/>
                    <a:gd name="connsiteY7" fmla="*/ 2551339 h 3164843"/>
                    <a:gd name="connsiteX8" fmla="*/ 6051700 w 6096368"/>
                    <a:gd name="connsiteY8" fmla="*/ 2981488 h 3164843"/>
                    <a:gd name="connsiteX9" fmla="*/ 5533540 w 6096368"/>
                    <a:gd name="connsiteY9" fmla="*/ 3087311 h 3164843"/>
                    <a:gd name="connsiteX10" fmla="*/ 5203118 w 6096368"/>
                    <a:gd name="connsiteY10" fmla="*/ 2764890 h 3164843"/>
                    <a:gd name="connsiteX11" fmla="*/ 3206106 w 6096368"/>
                    <a:gd name="connsiteY11" fmla="*/ 767783 h 3164843"/>
                    <a:gd name="connsiteX12" fmla="*/ 2887781 w 6096368"/>
                    <a:gd name="connsiteY12" fmla="*/ 770164 h 3164843"/>
                    <a:gd name="connsiteX13" fmla="*/ 614544 w 6096368"/>
                    <a:gd name="connsiteY13" fmla="*/ 3043305 h 3164843"/>
                    <a:gd name="connsiteX14" fmla="*/ 197825 w 6096368"/>
                    <a:gd name="connsiteY14" fmla="*/ 3127792 h 3164843"/>
                    <a:gd name="connsiteX15" fmla="*/ 113910 w 6096368"/>
                    <a:gd name="connsiteY15" fmla="*/ 2555911 h 3164843"/>
                    <a:gd name="connsiteX16" fmla="*/ 1450553 w 6096368"/>
                    <a:gd name="connsiteY16" fmla="*/ 1218696 h 3164843"/>
                    <a:gd name="connsiteX17" fmla="*/ 2382956 w 6096368"/>
                    <a:gd name="connsiteY17" fmla="*/ 285437 h 3164843"/>
                    <a:gd name="connsiteX18" fmla="*/ 3521288 w 6096368"/>
                    <a:gd name="connsiteY18" fmla="*/ 134466 h 3164843"/>
                    <a:gd name="connsiteX19" fmla="*/ 3808372 w 6096368"/>
                    <a:gd name="connsiteY19" fmla="*/ 382211 h 3164843"/>
                    <a:gd name="connsiteX20" fmla="*/ 4337772 w 6096368"/>
                    <a:gd name="connsiteY20" fmla="*/ 910182 h 3164843"/>
                    <a:gd name="connsiteX21" fmla="*/ 4371204 w 6096368"/>
                    <a:gd name="connsiteY21" fmla="*/ 937709 h 3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96368" h="3164843">
                      <a:moveTo>
                        <a:pt x="4371204" y="937804"/>
                      </a:moveTo>
                      <a:cubicBezTo>
                        <a:pt x="4371204" y="811884"/>
                        <a:pt x="4369871" y="697774"/>
                        <a:pt x="4371490" y="583569"/>
                      </a:cubicBezTo>
                      <a:cubicBezTo>
                        <a:pt x="4373871" y="418311"/>
                        <a:pt x="4467312" y="291152"/>
                        <a:pt x="4619140" y="242765"/>
                      </a:cubicBezTo>
                      <a:cubicBezTo>
                        <a:pt x="4812974" y="181043"/>
                        <a:pt x="5023381" y="305916"/>
                        <a:pt x="5060910" y="506322"/>
                      </a:cubicBezTo>
                      <a:cubicBezTo>
                        <a:pt x="5067577" y="541945"/>
                        <a:pt x="5069863" y="578902"/>
                        <a:pt x="5069863" y="615192"/>
                      </a:cubicBezTo>
                      <a:cubicBezTo>
                        <a:pt x="5070530" y="937614"/>
                        <a:pt x="5071006" y="1259940"/>
                        <a:pt x="5069292" y="1582361"/>
                      </a:cubicBezTo>
                      <a:cubicBezTo>
                        <a:pt x="5069101" y="1625604"/>
                        <a:pt x="5081483" y="1655989"/>
                        <a:pt x="5112059" y="1686374"/>
                      </a:cubicBezTo>
                      <a:cubicBezTo>
                        <a:pt x="5401524" y="1973838"/>
                        <a:pt x="5689750" y="2262732"/>
                        <a:pt x="5978072" y="2551339"/>
                      </a:cubicBezTo>
                      <a:cubicBezTo>
                        <a:pt x="6104373" y="2677736"/>
                        <a:pt x="6130567" y="2832136"/>
                        <a:pt x="6051700" y="2981488"/>
                      </a:cubicBezTo>
                      <a:cubicBezTo>
                        <a:pt x="5952069" y="3170083"/>
                        <a:pt x="5695751" y="3226757"/>
                        <a:pt x="5533540" y="3087311"/>
                      </a:cubicBezTo>
                      <a:cubicBezTo>
                        <a:pt x="5417049" y="2987203"/>
                        <a:pt x="5311989" y="2873665"/>
                        <a:pt x="5203118" y="2764890"/>
                      </a:cubicBezTo>
                      <a:cubicBezTo>
                        <a:pt x="4537225" y="2099378"/>
                        <a:pt x="3871808" y="1433390"/>
                        <a:pt x="3206106" y="767783"/>
                      </a:cubicBezTo>
                      <a:cubicBezTo>
                        <a:pt x="3106665" y="668342"/>
                        <a:pt x="2988650" y="669294"/>
                        <a:pt x="2887781" y="770164"/>
                      </a:cubicBezTo>
                      <a:cubicBezTo>
                        <a:pt x="2129972" y="1527783"/>
                        <a:pt x="1372258" y="2285592"/>
                        <a:pt x="614544" y="3043305"/>
                      </a:cubicBezTo>
                      <a:cubicBezTo>
                        <a:pt x="490814" y="3167035"/>
                        <a:pt x="340700" y="3197325"/>
                        <a:pt x="197825" y="3127792"/>
                      </a:cubicBezTo>
                      <a:cubicBezTo>
                        <a:pt x="-25822" y="3019017"/>
                        <a:pt x="-68303" y="2738696"/>
                        <a:pt x="113910" y="2555911"/>
                      </a:cubicBezTo>
                      <a:cubicBezTo>
                        <a:pt x="558728" y="2109379"/>
                        <a:pt x="1004974" y="1664371"/>
                        <a:pt x="1450553" y="1218696"/>
                      </a:cubicBezTo>
                      <a:cubicBezTo>
                        <a:pt x="1761449" y="907705"/>
                        <a:pt x="2073107" y="597381"/>
                        <a:pt x="2382956" y="285437"/>
                      </a:cubicBezTo>
                      <a:cubicBezTo>
                        <a:pt x="2692232" y="-25935"/>
                        <a:pt x="3146194" y="-92229"/>
                        <a:pt x="3521288" y="134466"/>
                      </a:cubicBezTo>
                      <a:cubicBezTo>
                        <a:pt x="3627969" y="198950"/>
                        <a:pt x="3717599" y="294200"/>
                        <a:pt x="3808372" y="382211"/>
                      </a:cubicBezTo>
                      <a:cubicBezTo>
                        <a:pt x="3987251" y="555661"/>
                        <a:pt x="4161464" y="734064"/>
                        <a:pt x="4337772" y="910182"/>
                      </a:cubicBezTo>
                      <a:cubicBezTo>
                        <a:pt x="4345201" y="917611"/>
                        <a:pt x="4353964" y="923707"/>
                        <a:pt x="4371204" y="937709"/>
                      </a:cubicBez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sp>
          <p:nvSpPr>
            <p:cNvPr id="228" name="Oval 227">
              <a:hlinkClick r:id="" action="ppaction://noaction"/>
              <a:extLst>
                <a:ext uri="{FF2B5EF4-FFF2-40B4-BE49-F238E27FC236}">
                  <a16:creationId xmlns:a16="http://schemas.microsoft.com/office/drawing/2014/main" id="{E7E3C160-EED4-4735-DFC0-F82C3CF9C2F7}"/>
                </a:ext>
              </a:extLst>
            </p:cNvPr>
            <p:cNvSpPr>
              <a:spLocks/>
            </p:cNvSpPr>
            <p:nvPr/>
          </p:nvSpPr>
          <p:spPr bwMode="auto">
            <a:xfrm>
              <a:off x="11410951" y="349395"/>
              <a:ext cx="323850" cy="325146"/>
            </a:xfrm>
            <a:prstGeom prst="ellipse">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30" name="Title 1">
            <a:extLst>
              <a:ext uri="{FF2B5EF4-FFF2-40B4-BE49-F238E27FC236}">
                <a16:creationId xmlns:a16="http://schemas.microsoft.com/office/drawing/2014/main" id="{7821FA6F-45AB-43BB-F323-26BD59C83D95}"/>
              </a:ext>
              <a:ext uri="{C183D7F6-B498-43B3-948B-1728B52AA6E4}">
                <adec:decorative xmlns:adec="http://schemas.microsoft.com/office/drawing/2017/decorative" val="0"/>
              </a:ext>
            </a:extLst>
          </p:cNvPr>
          <p:cNvSpPr>
            <a:spLocks noGrp="1"/>
          </p:cNvSpPr>
          <p:nvPr>
            <p:ph type="title"/>
          </p:nvPr>
        </p:nvSpPr>
        <p:spPr>
          <a:xfrm>
            <a:off x="460247" y="457200"/>
            <a:ext cx="11274552" cy="1107996"/>
          </a:xfrm>
        </p:spPr>
        <p:txBody>
          <a:bodyPr/>
          <a:lstStyle/>
          <a:p>
            <a:r>
              <a:rPr lang="en-GB" dirty="0">
                <a:solidFill>
                  <a:schemeClr val="bg1"/>
                </a:solidFill>
              </a:rPr>
              <a:t>Deploy teams at scale to your frontline employees</a:t>
            </a:r>
            <a:br>
              <a:rPr lang="en-GB" dirty="0">
                <a:solidFill>
                  <a:schemeClr val="bg1"/>
                </a:solidFill>
              </a:rPr>
            </a:br>
            <a:r>
              <a:rPr lang="en-GB" sz="1600" dirty="0">
                <a:solidFill>
                  <a:schemeClr val="bg1"/>
                </a:solidFill>
                <a:latin typeface="Segoe UI Semilight" panose="020B0402040204020203" pitchFamily="34" charset="0"/>
                <a:cs typeface="Segoe UI Semilight" panose="020B0402040204020203" pitchFamily="34" charset="0"/>
              </a:rPr>
              <a:t>Purpose built teams that are deployed top-down will help your frontline workers be successful on day 1. </a:t>
            </a:r>
            <a:br>
              <a:rPr lang="en-GB" sz="1600" dirty="0">
                <a:solidFill>
                  <a:schemeClr val="bg1"/>
                </a:solidFill>
                <a:latin typeface="Segoe UI Semilight" panose="020B0402040204020203" pitchFamily="34" charset="0"/>
                <a:cs typeface="Segoe UI Semilight" panose="020B0402040204020203" pitchFamily="34" charset="0"/>
              </a:rPr>
            </a:br>
            <a:endParaRPr lang="en-GB" dirty="0">
              <a:solidFill>
                <a:schemeClr val="bg1"/>
              </a:solidFill>
              <a:latin typeface="Segoe UI Semilight" panose="020B0402040204020203" pitchFamily="34" charset="0"/>
              <a:cs typeface="Segoe UI Semilight" panose="020B0402040204020203" pitchFamily="34" charset="0"/>
            </a:endParaRPr>
          </a:p>
        </p:txBody>
      </p:sp>
      <p:sp>
        <p:nvSpPr>
          <p:cNvPr id="38" name="!!BOX1">
            <a:extLst>
              <a:ext uri="{FF2B5EF4-FFF2-40B4-BE49-F238E27FC236}">
                <a16:creationId xmlns:a16="http://schemas.microsoft.com/office/drawing/2014/main" id="{05EE200F-5168-2F7A-7951-22511504ADF5}"/>
              </a:ext>
              <a:ext uri="{C183D7F6-B498-43B3-948B-1728B52AA6E4}">
                <adec:decorative xmlns:adec="http://schemas.microsoft.com/office/drawing/2017/decorative" val="1"/>
              </a:ext>
            </a:extLst>
          </p:cNvPr>
          <p:cNvSpPr>
            <a:spLocks/>
          </p:cNvSpPr>
          <p:nvPr/>
        </p:nvSpPr>
        <p:spPr bwMode="auto">
          <a:xfrm>
            <a:off x="1043931" y="2157130"/>
            <a:ext cx="4999592" cy="1780678"/>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9" name="!!BOX1">
            <a:extLst>
              <a:ext uri="{FF2B5EF4-FFF2-40B4-BE49-F238E27FC236}">
                <a16:creationId xmlns:a16="http://schemas.microsoft.com/office/drawing/2014/main" id="{81FEBF1B-E08B-3E37-0C32-D752259213A9}"/>
              </a:ext>
              <a:ext uri="{C183D7F6-B498-43B3-948B-1728B52AA6E4}">
                <adec:decorative xmlns:adec="http://schemas.microsoft.com/office/drawing/2017/decorative" val="1"/>
              </a:ext>
            </a:extLst>
          </p:cNvPr>
          <p:cNvSpPr>
            <a:spLocks/>
          </p:cNvSpPr>
          <p:nvPr/>
        </p:nvSpPr>
        <p:spPr bwMode="auto">
          <a:xfrm>
            <a:off x="6735207" y="2157130"/>
            <a:ext cx="4999592" cy="1780678"/>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0" name="!!BOX1">
            <a:extLst>
              <a:ext uri="{FF2B5EF4-FFF2-40B4-BE49-F238E27FC236}">
                <a16:creationId xmlns:a16="http://schemas.microsoft.com/office/drawing/2014/main" id="{C225291B-7FD0-C487-9582-C265DA829F67}"/>
              </a:ext>
              <a:ext uri="{C183D7F6-B498-43B3-948B-1728B52AA6E4}">
                <adec:decorative xmlns:adec="http://schemas.microsoft.com/office/drawing/2017/decorative" val="1"/>
              </a:ext>
            </a:extLst>
          </p:cNvPr>
          <p:cNvSpPr>
            <a:spLocks/>
          </p:cNvSpPr>
          <p:nvPr/>
        </p:nvSpPr>
        <p:spPr bwMode="auto">
          <a:xfrm>
            <a:off x="1043931" y="4045808"/>
            <a:ext cx="4999592" cy="1780678"/>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1" name="!!BOX1">
            <a:extLst>
              <a:ext uri="{FF2B5EF4-FFF2-40B4-BE49-F238E27FC236}">
                <a16:creationId xmlns:a16="http://schemas.microsoft.com/office/drawing/2014/main" id="{D573B967-E6ED-2478-B001-D7F5DDCAAE52}"/>
              </a:ext>
              <a:ext uri="{C183D7F6-B498-43B3-948B-1728B52AA6E4}">
                <adec:decorative xmlns:adec="http://schemas.microsoft.com/office/drawing/2017/decorative" val="1"/>
              </a:ext>
            </a:extLst>
          </p:cNvPr>
          <p:cNvSpPr>
            <a:spLocks/>
          </p:cNvSpPr>
          <p:nvPr/>
        </p:nvSpPr>
        <p:spPr bwMode="auto">
          <a:xfrm>
            <a:off x="6735206" y="4045808"/>
            <a:ext cx="4999592" cy="1780678"/>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42" name="Group 41">
            <a:extLst>
              <a:ext uri="{FF2B5EF4-FFF2-40B4-BE49-F238E27FC236}">
                <a16:creationId xmlns:a16="http://schemas.microsoft.com/office/drawing/2014/main" id="{706E3E85-4BBB-2BB2-8575-6BCA78C4FC12}"/>
              </a:ext>
              <a:ext uri="{C183D7F6-B498-43B3-948B-1728B52AA6E4}">
                <adec:decorative xmlns:adec="http://schemas.microsoft.com/office/drawing/2017/decorative" val="1"/>
              </a:ext>
            </a:extLst>
          </p:cNvPr>
          <p:cNvGrpSpPr/>
          <p:nvPr/>
        </p:nvGrpSpPr>
        <p:grpSpPr>
          <a:xfrm>
            <a:off x="457201" y="2452810"/>
            <a:ext cx="1189319" cy="1189319"/>
            <a:chOff x="3966032" y="2902995"/>
            <a:chExt cx="2937462" cy="2937462"/>
          </a:xfrm>
        </p:grpSpPr>
        <p:grpSp>
          <p:nvGrpSpPr>
            <p:cNvPr id="43" name="Group 42">
              <a:extLst>
                <a:ext uri="{FF2B5EF4-FFF2-40B4-BE49-F238E27FC236}">
                  <a16:creationId xmlns:a16="http://schemas.microsoft.com/office/drawing/2014/main" id="{157DAC75-789D-B2E8-B85F-9CD91D8FD570}"/>
                </a:ext>
              </a:extLst>
            </p:cNvPr>
            <p:cNvGrpSpPr/>
            <p:nvPr/>
          </p:nvGrpSpPr>
          <p:grpSpPr>
            <a:xfrm>
              <a:off x="3966032" y="2902995"/>
              <a:ext cx="2937462" cy="2937462"/>
              <a:chOff x="3107352" y="3505200"/>
              <a:chExt cx="2247900" cy="2247900"/>
            </a:xfrm>
          </p:grpSpPr>
          <p:sp useBgFill="1">
            <p:nvSpPr>
              <p:cNvPr id="45" name="Oval 44">
                <a:extLst>
                  <a:ext uri="{FF2B5EF4-FFF2-40B4-BE49-F238E27FC236}">
                    <a16:creationId xmlns:a16="http://schemas.microsoft.com/office/drawing/2014/main" id="{4D7C39F2-4609-8669-F9C0-A21180E9CEEE}"/>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46" name="Oval 45">
                <a:extLst>
                  <a:ext uri="{FF2B5EF4-FFF2-40B4-BE49-F238E27FC236}">
                    <a16:creationId xmlns:a16="http://schemas.microsoft.com/office/drawing/2014/main" id="{59B338D9-4E9A-A51C-3319-59462A1D9238}"/>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44" name="Oval 43">
              <a:extLst>
                <a:ext uri="{FF2B5EF4-FFF2-40B4-BE49-F238E27FC236}">
                  <a16:creationId xmlns:a16="http://schemas.microsoft.com/office/drawing/2014/main" id="{E6F7D899-AFFD-E12D-D6C0-B053EBCC439D}"/>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47" name="Oval 46">
            <a:extLst>
              <a:ext uri="{FF2B5EF4-FFF2-40B4-BE49-F238E27FC236}">
                <a16:creationId xmlns:a16="http://schemas.microsoft.com/office/drawing/2014/main" id="{397F5D79-4CAF-831B-3DAB-E205303DDB79}"/>
              </a:ext>
              <a:ext uri="{C183D7F6-B498-43B3-948B-1728B52AA6E4}">
                <adec:decorative xmlns:adec="http://schemas.microsoft.com/office/drawing/2017/decorative" val="1"/>
              </a:ext>
            </a:extLst>
          </p:cNvPr>
          <p:cNvSpPr/>
          <p:nvPr/>
        </p:nvSpPr>
        <p:spPr>
          <a:xfrm>
            <a:off x="539588" y="2535197"/>
            <a:ext cx="1024544" cy="1024544"/>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21" normalizeH="0" baseline="0" noProof="0">
                <a:ln w="3175">
                  <a:noFill/>
                </a:ln>
                <a:solidFill>
                  <a:srgbClr val="5C5AD4"/>
                </a:solidFill>
                <a:effectLst/>
                <a:uLnTx/>
                <a:uFillTx/>
                <a:latin typeface="Segoe UI"/>
                <a:ea typeface="+mn-ea"/>
                <a:cs typeface="Segoe UI" pitchFamily="34" charset="0"/>
              </a:rPr>
              <a:t>1</a:t>
            </a:r>
          </a:p>
        </p:txBody>
      </p:sp>
      <p:grpSp>
        <p:nvGrpSpPr>
          <p:cNvPr id="54" name="Group 53">
            <a:extLst>
              <a:ext uri="{FF2B5EF4-FFF2-40B4-BE49-F238E27FC236}">
                <a16:creationId xmlns:a16="http://schemas.microsoft.com/office/drawing/2014/main" id="{DF0CDCA6-A8CF-2C21-DB48-3D936C09D6AD}"/>
              </a:ext>
              <a:ext uri="{C183D7F6-B498-43B3-948B-1728B52AA6E4}">
                <adec:decorative xmlns:adec="http://schemas.microsoft.com/office/drawing/2017/decorative" val="1"/>
              </a:ext>
            </a:extLst>
          </p:cNvPr>
          <p:cNvGrpSpPr/>
          <p:nvPr/>
        </p:nvGrpSpPr>
        <p:grpSpPr>
          <a:xfrm>
            <a:off x="457201" y="4341488"/>
            <a:ext cx="1189319" cy="1189319"/>
            <a:chOff x="3966032" y="2902995"/>
            <a:chExt cx="2937462" cy="2937462"/>
          </a:xfrm>
        </p:grpSpPr>
        <p:grpSp>
          <p:nvGrpSpPr>
            <p:cNvPr id="55" name="Group 54">
              <a:extLst>
                <a:ext uri="{FF2B5EF4-FFF2-40B4-BE49-F238E27FC236}">
                  <a16:creationId xmlns:a16="http://schemas.microsoft.com/office/drawing/2014/main" id="{5F964DE0-A843-F4EE-176A-D1C8D22015AB}"/>
                </a:ext>
              </a:extLst>
            </p:cNvPr>
            <p:cNvGrpSpPr/>
            <p:nvPr/>
          </p:nvGrpSpPr>
          <p:grpSpPr>
            <a:xfrm>
              <a:off x="3966032" y="2902995"/>
              <a:ext cx="2937462" cy="2937462"/>
              <a:chOff x="3107352" y="3505200"/>
              <a:chExt cx="2247900" cy="2247900"/>
            </a:xfrm>
          </p:grpSpPr>
          <p:sp useBgFill="1">
            <p:nvSpPr>
              <p:cNvPr id="57" name="Oval 56">
                <a:extLst>
                  <a:ext uri="{FF2B5EF4-FFF2-40B4-BE49-F238E27FC236}">
                    <a16:creationId xmlns:a16="http://schemas.microsoft.com/office/drawing/2014/main" id="{0B74504C-7B3F-958C-6338-92AD2BAB284B}"/>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58" name="Oval 57">
                <a:extLst>
                  <a:ext uri="{FF2B5EF4-FFF2-40B4-BE49-F238E27FC236}">
                    <a16:creationId xmlns:a16="http://schemas.microsoft.com/office/drawing/2014/main" id="{4156FEA3-151A-DCC0-087E-45A2C4E54E55}"/>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56" name="Oval 55">
              <a:extLst>
                <a:ext uri="{FF2B5EF4-FFF2-40B4-BE49-F238E27FC236}">
                  <a16:creationId xmlns:a16="http://schemas.microsoft.com/office/drawing/2014/main" id="{C16F856B-A4E2-BFA1-13A0-E0DC77F7C76A}"/>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59" name="Oval 58">
            <a:extLst>
              <a:ext uri="{FF2B5EF4-FFF2-40B4-BE49-F238E27FC236}">
                <a16:creationId xmlns:a16="http://schemas.microsoft.com/office/drawing/2014/main" id="{8BD22B56-C160-8EE9-D533-5925C5807239}"/>
              </a:ext>
              <a:ext uri="{C183D7F6-B498-43B3-948B-1728B52AA6E4}">
                <adec:decorative xmlns:adec="http://schemas.microsoft.com/office/drawing/2017/decorative" val="1"/>
              </a:ext>
            </a:extLst>
          </p:cNvPr>
          <p:cNvSpPr/>
          <p:nvPr/>
        </p:nvSpPr>
        <p:spPr>
          <a:xfrm>
            <a:off x="539588" y="4423875"/>
            <a:ext cx="1024544" cy="1024544"/>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21" normalizeH="0" baseline="0" noProof="0">
                <a:ln w="3175">
                  <a:noFill/>
                </a:ln>
                <a:solidFill>
                  <a:srgbClr val="5C5AD4"/>
                </a:solidFill>
                <a:effectLst/>
                <a:uLnTx/>
                <a:uFillTx/>
                <a:latin typeface="Segoe UI"/>
                <a:ea typeface="+mn-ea"/>
                <a:cs typeface="Segoe UI" pitchFamily="34" charset="0"/>
              </a:rPr>
              <a:t>3</a:t>
            </a:r>
          </a:p>
        </p:txBody>
      </p:sp>
      <p:grpSp>
        <p:nvGrpSpPr>
          <p:cNvPr id="1065" name="Group 1064">
            <a:extLst>
              <a:ext uri="{FF2B5EF4-FFF2-40B4-BE49-F238E27FC236}">
                <a16:creationId xmlns:a16="http://schemas.microsoft.com/office/drawing/2014/main" id="{8AC619A0-731B-8A00-54FA-C6BC18658049}"/>
              </a:ext>
              <a:ext uri="{C183D7F6-B498-43B3-948B-1728B52AA6E4}">
                <adec:decorative xmlns:adec="http://schemas.microsoft.com/office/drawing/2017/decorative" val="1"/>
              </a:ext>
            </a:extLst>
          </p:cNvPr>
          <p:cNvGrpSpPr/>
          <p:nvPr/>
        </p:nvGrpSpPr>
        <p:grpSpPr>
          <a:xfrm>
            <a:off x="6153242" y="2452810"/>
            <a:ext cx="1189319" cy="1189319"/>
            <a:chOff x="3966032" y="2902995"/>
            <a:chExt cx="2937462" cy="2937462"/>
          </a:xfrm>
        </p:grpSpPr>
        <p:grpSp>
          <p:nvGrpSpPr>
            <p:cNvPr id="1069" name="Group 1068">
              <a:extLst>
                <a:ext uri="{FF2B5EF4-FFF2-40B4-BE49-F238E27FC236}">
                  <a16:creationId xmlns:a16="http://schemas.microsoft.com/office/drawing/2014/main" id="{3CBA9314-6BAA-0F8C-876C-AB88960DD477}"/>
                </a:ext>
              </a:extLst>
            </p:cNvPr>
            <p:cNvGrpSpPr/>
            <p:nvPr/>
          </p:nvGrpSpPr>
          <p:grpSpPr>
            <a:xfrm>
              <a:off x="3966032" y="2902995"/>
              <a:ext cx="2937462" cy="2937462"/>
              <a:chOff x="3107352" y="3505200"/>
              <a:chExt cx="2247900" cy="2247900"/>
            </a:xfrm>
          </p:grpSpPr>
          <p:sp useBgFill="1">
            <p:nvSpPr>
              <p:cNvPr id="1071" name="Oval 1070">
                <a:extLst>
                  <a:ext uri="{FF2B5EF4-FFF2-40B4-BE49-F238E27FC236}">
                    <a16:creationId xmlns:a16="http://schemas.microsoft.com/office/drawing/2014/main" id="{A6318278-ADEB-AB0B-A1CD-B4A24A4BCB86}"/>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1072" name="Oval 1071">
                <a:extLst>
                  <a:ext uri="{FF2B5EF4-FFF2-40B4-BE49-F238E27FC236}">
                    <a16:creationId xmlns:a16="http://schemas.microsoft.com/office/drawing/2014/main" id="{FA167951-8E42-DB74-F338-EF6D72959575}"/>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1070" name="Oval 1069">
              <a:extLst>
                <a:ext uri="{FF2B5EF4-FFF2-40B4-BE49-F238E27FC236}">
                  <a16:creationId xmlns:a16="http://schemas.microsoft.com/office/drawing/2014/main" id="{2A249A4C-5BD1-C979-D025-FD4E6F928F6B}"/>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1073" name="Oval 1072">
            <a:extLst>
              <a:ext uri="{FF2B5EF4-FFF2-40B4-BE49-F238E27FC236}">
                <a16:creationId xmlns:a16="http://schemas.microsoft.com/office/drawing/2014/main" id="{9A70A80C-C9B3-715D-A3AD-A6840B323F3B}"/>
              </a:ext>
              <a:ext uri="{C183D7F6-B498-43B3-948B-1728B52AA6E4}">
                <adec:decorative xmlns:adec="http://schemas.microsoft.com/office/drawing/2017/decorative" val="1"/>
              </a:ext>
            </a:extLst>
          </p:cNvPr>
          <p:cNvSpPr/>
          <p:nvPr/>
        </p:nvSpPr>
        <p:spPr>
          <a:xfrm>
            <a:off x="6235629" y="2535197"/>
            <a:ext cx="1024544" cy="1024544"/>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21" normalizeH="0" baseline="0" noProof="0">
                <a:ln w="3175">
                  <a:noFill/>
                </a:ln>
                <a:solidFill>
                  <a:srgbClr val="5C5AD4"/>
                </a:solidFill>
                <a:effectLst/>
                <a:uLnTx/>
                <a:uFillTx/>
                <a:latin typeface="Segoe UI"/>
                <a:ea typeface="+mn-ea"/>
                <a:cs typeface="Segoe UI" pitchFamily="34" charset="0"/>
              </a:rPr>
              <a:t>2</a:t>
            </a:r>
          </a:p>
        </p:txBody>
      </p:sp>
      <p:grpSp>
        <p:nvGrpSpPr>
          <p:cNvPr id="1082" name="Group 1081">
            <a:extLst>
              <a:ext uri="{FF2B5EF4-FFF2-40B4-BE49-F238E27FC236}">
                <a16:creationId xmlns:a16="http://schemas.microsoft.com/office/drawing/2014/main" id="{D6296E62-AB22-9E11-92D3-B3B5FF1677C1}"/>
              </a:ext>
              <a:ext uri="{C183D7F6-B498-43B3-948B-1728B52AA6E4}">
                <adec:decorative xmlns:adec="http://schemas.microsoft.com/office/drawing/2017/decorative" val="1"/>
              </a:ext>
            </a:extLst>
          </p:cNvPr>
          <p:cNvGrpSpPr/>
          <p:nvPr/>
        </p:nvGrpSpPr>
        <p:grpSpPr>
          <a:xfrm>
            <a:off x="6153242" y="4341488"/>
            <a:ext cx="1189319" cy="1189319"/>
            <a:chOff x="3966032" y="2902995"/>
            <a:chExt cx="2937462" cy="2937462"/>
          </a:xfrm>
        </p:grpSpPr>
        <p:grpSp>
          <p:nvGrpSpPr>
            <p:cNvPr id="192" name="Group 191">
              <a:extLst>
                <a:ext uri="{FF2B5EF4-FFF2-40B4-BE49-F238E27FC236}">
                  <a16:creationId xmlns:a16="http://schemas.microsoft.com/office/drawing/2014/main" id="{A1F047D5-ACEA-EC24-C4AE-4449F50E4EC0}"/>
                </a:ext>
              </a:extLst>
            </p:cNvPr>
            <p:cNvGrpSpPr/>
            <p:nvPr/>
          </p:nvGrpSpPr>
          <p:grpSpPr>
            <a:xfrm>
              <a:off x="3966032" y="2902995"/>
              <a:ext cx="2937462" cy="2937462"/>
              <a:chOff x="3107352" y="3505200"/>
              <a:chExt cx="2247900" cy="2247900"/>
            </a:xfrm>
          </p:grpSpPr>
          <p:sp useBgFill="1">
            <p:nvSpPr>
              <p:cNvPr id="194" name="Oval 193">
                <a:extLst>
                  <a:ext uri="{FF2B5EF4-FFF2-40B4-BE49-F238E27FC236}">
                    <a16:creationId xmlns:a16="http://schemas.microsoft.com/office/drawing/2014/main" id="{980C8FEB-EC4F-B822-68A1-5B9CDAF98ED6}"/>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195" name="Oval 194">
                <a:extLst>
                  <a:ext uri="{FF2B5EF4-FFF2-40B4-BE49-F238E27FC236}">
                    <a16:creationId xmlns:a16="http://schemas.microsoft.com/office/drawing/2014/main" id="{CBE41C1F-BC6D-BBF0-CBC7-F2E1BD8D330C}"/>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193" name="Oval 192">
              <a:extLst>
                <a:ext uri="{FF2B5EF4-FFF2-40B4-BE49-F238E27FC236}">
                  <a16:creationId xmlns:a16="http://schemas.microsoft.com/office/drawing/2014/main" id="{5524224E-8488-7899-74A6-6CA66FFD8CBE}"/>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196" name="Oval 195">
            <a:extLst>
              <a:ext uri="{FF2B5EF4-FFF2-40B4-BE49-F238E27FC236}">
                <a16:creationId xmlns:a16="http://schemas.microsoft.com/office/drawing/2014/main" id="{A60180A0-6174-4E91-74CE-6BDBAF33E8A9}"/>
              </a:ext>
              <a:ext uri="{C183D7F6-B498-43B3-948B-1728B52AA6E4}">
                <adec:decorative xmlns:adec="http://schemas.microsoft.com/office/drawing/2017/decorative" val="1"/>
              </a:ext>
            </a:extLst>
          </p:cNvPr>
          <p:cNvSpPr/>
          <p:nvPr/>
        </p:nvSpPr>
        <p:spPr>
          <a:xfrm>
            <a:off x="6235629" y="4423875"/>
            <a:ext cx="1024544" cy="1024544"/>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21" normalizeH="0" baseline="0" noProof="0">
                <a:ln w="3175">
                  <a:noFill/>
                </a:ln>
                <a:solidFill>
                  <a:srgbClr val="5C5AD4"/>
                </a:solidFill>
                <a:effectLst/>
                <a:uLnTx/>
                <a:uFillTx/>
                <a:latin typeface="Segoe UI"/>
                <a:ea typeface="+mn-ea"/>
                <a:cs typeface="Segoe UI" pitchFamily="34" charset="0"/>
              </a:rPr>
              <a:t>4</a:t>
            </a:r>
          </a:p>
        </p:txBody>
      </p:sp>
      <p:grpSp>
        <p:nvGrpSpPr>
          <p:cNvPr id="203" name="Group 202" descr="Button to learn more about Team templates on web">
            <a:extLst>
              <a:ext uri="{FF2B5EF4-FFF2-40B4-BE49-F238E27FC236}">
                <a16:creationId xmlns:a16="http://schemas.microsoft.com/office/drawing/2014/main" id="{02EF317D-9A2C-C872-8A16-904105CAF9B5}"/>
              </a:ext>
              <a:ext uri="{C183D7F6-B498-43B3-948B-1728B52AA6E4}">
                <adec:decorative xmlns:adec="http://schemas.microsoft.com/office/drawing/2017/decorative" val="0"/>
              </a:ext>
            </a:extLst>
          </p:cNvPr>
          <p:cNvGrpSpPr/>
          <p:nvPr/>
        </p:nvGrpSpPr>
        <p:grpSpPr>
          <a:xfrm>
            <a:off x="5789104" y="3687228"/>
            <a:ext cx="230609" cy="231532"/>
            <a:chOff x="4628750" y="4306066"/>
            <a:chExt cx="230609" cy="231532"/>
          </a:xfrm>
        </p:grpSpPr>
        <p:grpSp>
          <p:nvGrpSpPr>
            <p:cNvPr id="204" name="Group 203">
              <a:extLst>
                <a:ext uri="{FF2B5EF4-FFF2-40B4-BE49-F238E27FC236}">
                  <a16:creationId xmlns:a16="http://schemas.microsoft.com/office/drawing/2014/main" id="{EAF3247E-02EB-58AD-8DD3-AEB48C742ACD}"/>
                </a:ext>
              </a:extLst>
            </p:cNvPr>
            <p:cNvGrpSpPr/>
            <p:nvPr/>
          </p:nvGrpSpPr>
          <p:grpSpPr>
            <a:xfrm>
              <a:off x="4628750" y="4306066"/>
              <a:ext cx="230609" cy="231532"/>
              <a:chOff x="1981803" y="5148625"/>
              <a:chExt cx="230609" cy="231532"/>
            </a:xfrm>
          </p:grpSpPr>
          <p:pic>
            <p:nvPicPr>
              <p:cNvPr id="206" name="Picture 205">
                <a:extLst>
                  <a:ext uri="{FF2B5EF4-FFF2-40B4-BE49-F238E27FC236}">
                    <a16:creationId xmlns:a16="http://schemas.microsoft.com/office/drawing/2014/main" id="{8A27459B-AB5F-8EF7-B51E-63109D47A384}"/>
                  </a:ext>
                </a:extLst>
              </p:cNvPr>
              <p:cNvPicPr>
                <a:picLocks noChangeAspect="1"/>
              </p:cNvPicPr>
              <p:nvPr/>
            </p:nvPicPr>
            <p:blipFill>
              <a:blip r:embed="rId5">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981803" y="5148625"/>
                <a:ext cx="230609" cy="231532"/>
              </a:xfrm>
              <a:prstGeom prst="rect">
                <a:avLst/>
              </a:prstGeom>
              <a:effectLst>
                <a:outerShdw blurRad="266700" sx="102000" sy="102000" algn="ctr" rotWithShape="0">
                  <a:schemeClr val="accent1">
                    <a:alpha val="96000"/>
                  </a:schemeClr>
                </a:outerShdw>
              </a:effectLst>
            </p:spPr>
          </p:pic>
          <p:pic>
            <p:nvPicPr>
              <p:cNvPr id="207" name="Picture 206">
                <a:extLst>
                  <a:ext uri="{FF2B5EF4-FFF2-40B4-BE49-F238E27FC236}">
                    <a16:creationId xmlns:a16="http://schemas.microsoft.com/office/drawing/2014/main" id="{38B50718-90CF-EFFF-AA36-2D70AA8FE9F5}"/>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205" name="Oval 204">
              <a:hlinkClick r:id="rId8"/>
              <a:extLst>
                <a:ext uri="{FF2B5EF4-FFF2-40B4-BE49-F238E27FC236}">
                  <a16:creationId xmlns:a16="http://schemas.microsoft.com/office/drawing/2014/main" id="{6847D5F1-707A-C211-6D72-664448D87E5C}"/>
                </a:ext>
              </a:extLst>
            </p:cNvPr>
            <p:cNvSpPr>
              <a:spLocks/>
            </p:cNvSpPr>
            <p:nvPr/>
          </p:nvSpPr>
          <p:spPr bwMode="auto">
            <a:xfrm>
              <a:off x="4628750" y="4306066"/>
              <a:ext cx="230609" cy="231532"/>
            </a:xfrm>
            <a:prstGeom prst="ellipse">
              <a:avLst/>
            </a:prstGeom>
            <a:solidFill>
              <a:schemeClr val="accent5">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208" name="Group 207" descr="Button to learn more about Development at Scale PowerShell tool on web">
            <a:extLst>
              <a:ext uri="{FF2B5EF4-FFF2-40B4-BE49-F238E27FC236}">
                <a16:creationId xmlns:a16="http://schemas.microsoft.com/office/drawing/2014/main" id="{D0B6E8AB-BD77-0D97-8B28-AA4F8A070048}"/>
              </a:ext>
              <a:ext uri="{C183D7F6-B498-43B3-948B-1728B52AA6E4}">
                <adec:decorative xmlns:adec="http://schemas.microsoft.com/office/drawing/2017/decorative" val="0"/>
              </a:ext>
            </a:extLst>
          </p:cNvPr>
          <p:cNvGrpSpPr/>
          <p:nvPr/>
        </p:nvGrpSpPr>
        <p:grpSpPr>
          <a:xfrm>
            <a:off x="5789104" y="5575906"/>
            <a:ext cx="230609" cy="231532"/>
            <a:chOff x="4628750" y="4306066"/>
            <a:chExt cx="230609" cy="231532"/>
          </a:xfrm>
        </p:grpSpPr>
        <p:grpSp>
          <p:nvGrpSpPr>
            <p:cNvPr id="209" name="Group 208">
              <a:extLst>
                <a:ext uri="{FF2B5EF4-FFF2-40B4-BE49-F238E27FC236}">
                  <a16:creationId xmlns:a16="http://schemas.microsoft.com/office/drawing/2014/main" id="{0F910982-F1C8-72B7-D5ED-8611B3CDAA74}"/>
                </a:ext>
              </a:extLst>
            </p:cNvPr>
            <p:cNvGrpSpPr/>
            <p:nvPr/>
          </p:nvGrpSpPr>
          <p:grpSpPr>
            <a:xfrm>
              <a:off x="4628750" y="4306066"/>
              <a:ext cx="230609" cy="231532"/>
              <a:chOff x="1981803" y="5148625"/>
              <a:chExt cx="230609" cy="231532"/>
            </a:xfrm>
          </p:grpSpPr>
          <p:pic>
            <p:nvPicPr>
              <p:cNvPr id="211" name="Picture 210">
                <a:extLst>
                  <a:ext uri="{FF2B5EF4-FFF2-40B4-BE49-F238E27FC236}">
                    <a16:creationId xmlns:a16="http://schemas.microsoft.com/office/drawing/2014/main" id="{009B1CFC-4000-E29B-149F-2BA0B6F9C7B9}"/>
                  </a:ext>
                </a:extLst>
              </p:cNvPr>
              <p:cNvPicPr>
                <a:picLocks noChangeAspect="1"/>
              </p:cNvPicPr>
              <p:nvPr/>
            </p:nvPicPr>
            <p:blipFill>
              <a:blip r:embed="rId5">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981803" y="5148625"/>
                <a:ext cx="230609" cy="231532"/>
              </a:xfrm>
              <a:prstGeom prst="rect">
                <a:avLst/>
              </a:prstGeom>
              <a:effectLst>
                <a:outerShdw blurRad="266700" sx="102000" sy="102000" algn="ctr" rotWithShape="0">
                  <a:schemeClr val="accent1">
                    <a:alpha val="96000"/>
                  </a:schemeClr>
                </a:outerShdw>
              </a:effectLst>
            </p:spPr>
          </p:pic>
          <p:pic>
            <p:nvPicPr>
              <p:cNvPr id="212" name="Picture 211">
                <a:extLst>
                  <a:ext uri="{FF2B5EF4-FFF2-40B4-BE49-F238E27FC236}">
                    <a16:creationId xmlns:a16="http://schemas.microsoft.com/office/drawing/2014/main" id="{2B4CD213-DD01-8C3B-EE15-505C5B3A63C5}"/>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210" name="Oval 209">
              <a:hlinkClick r:id="rId9"/>
              <a:extLst>
                <a:ext uri="{FF2B5EF4-FFF2-40B4-BE49-F238E27FC236}">
                  <a16:creationId xmlns:a16="http://schemas.microsoft.com/office/drawing/2014/main" id="{9B448930-FE1F-25E1-D737-1466E6FFF4D2}"/>
                </a:ext>
              </a:extLst>
            </p:cNvPr>
            <p:cNvSpPr>
              <a:spLocks/>
            </p:cNvSpPr>
            <p:nvPr/>
          </p:nvSpPr>
          <p:spPr bwMode="auto">
            <a:xfrm>
              <a:off x="4628750" y="4306066"/>
              <a:ext cx="230609" cy="231532"/>
            </a:xfrm>
            <a:prstGeom prst="ellipse">
              <a:avLst/>
            </a:prstGeom>
            <a:solidFill>
              <a:schemeClr val="accent5">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1089" name="Group 1088" descr="Button to learn more about Dynamic groups on web">
            <a:extLst>
              <a:ext uri="{FF2B5EF4-FFF2-40B4-BE49-F238E27FC236}">
                <a16:creationId xmlns:a16="http://schemas.microsoft.com/office/drawing/2014/main" id="{F28EFB00-339B-C69B-42E5-0E88477DC51E}"/>
              </a:ext>
              <a:ext uri="{C183D7F6-B498-43B3-948B-1728B52AA6E4}">
                <adec:decorative xmlns:adec="http://schemas.microsoft.com/office/drawing/2017/decorative" val="0"/>
              </a:ext>
            </a:extLst>
          </p:cNvPr>
          <p:cNvGrpSpPr/>
          <p:nvPr/>
        </p:nvGrpSpPr>
        <p:grpSpPr>
          <a:xfrm>
            <a:off x="11485139" y="5575906"/>
            <a:ext cx="230609" cy="231532"/>
            <a:chOff x="4628750" y="4306066"/>
            <a:chExt cx="230609" cy="231532"/>
          </a:xfrm>
        </p:grpSpPr>
        <p:grpSp>
          <p:nvGrpSpPr>
            <p:cNvPr id="1090" name="Group 1089">
              <a:extLst>
                <a:ext uri="{FF2B5EF4-FFF2-40B4-BE49-F238E27FC236}">
                  <a16:creationId xmlns:a16="http://schemas.microsoft.com/office/drawing/2014/main" id="{AC1DDC6B-555B-C7BF-549D-859069277348}"/>
                </a:ext>
              </a:extLst>
            </p:cNvPr>
            <p:cNvGrpSpPr/>
            <p:nvPr/>
          </p:nvGrpSpPr>
          <p:grpSpPr>
            <a:xfrm>
              <a:off x="4628750" y="4306066"/>
              <a:ext cx="230609" cy="231532"/>
              <a:chOff x="1981803" y="5148625"/>
              <a:chExt cx="230609" cy="231532"/>
            </a:xfrm>
          </p:grpSpPr>
          <p:pic>
            <p:nvPicPr>
              <p:cNvPr id="1092" name="Picture 1091">
                <a:extLst>
                  <a:ext uri="{FF2B5EF4-FFF2-40B4-BE49-F238E27FC236}">
                    <a16:creationId xmlns:a16="http://schemas.microsoft.com/office/drawing/2014/main" id="{712D8009-99DF-34AA-1796-A7C03EE0400B}"/>
                  </a:ext>
                </a:extLst>
              </p:cNvPr>
              <p:cNvPicPr>
                <a:picLocks noChangeAspect="1"/>
              </p:cNvPicPr>
              <p:nvPr/>
            </p:nvPicPr>
            <p:blipFill>
              <a:blip r:embed="rId5">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981803" y="5148625"/>
                <a:ext cx="230609" cy="231532"/>
              </a:xfrm>
              <a:prstGeom prst="rect">
                <a:avLst/>
              </a:prstGeom>
              <a:effectLst>
                <a:outerShdw blurRad="266700" sx="102000" sy="102000" algn="ctr" rotWithShape="0">
                  <a:schemeClr val="accent1">
                    <a:alpha val="96000"/>
                  </a:schemeClr>
                </a:outerShdw>
              </a:effectLst>
            </p:spPr>
          </p:pic>
          <p:pic>
            <p:nvPicPr>
              <p:cNvPr id="1093" name="Picture 1092">
                <a:extLst>
                  <a:ext uri="{FF2B5EF4-FFF2-40B4-BE49-F238E27FC236}">
                    <a16:creationId xmlns:a16="http://schemas.microsoft.com/office/drawing/2014/main" id="{CEEF2094-B9C5-2B43-D602-C7EBB2F072FE}"/>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1091" name="Oval 1090">
              <a:hlinkClick r:id="rId10"/>
              <a:extLst>
                <a:ext uri="{FF2B5EF4-FFF2-40B4-BE49-F238E27FC236}">
                  <a16:creationId xmlns:a16="http://schemas.microsoft.com/office/drawing/2014/main" id="{9255C064-A01A-B1A8-9E4F-373D0835D9D4}"/>
                </a:ext>
              </a:extLst>
            </p:cNvPr>
            <p:cNvSpPr>
              <a:spLocks/>
            </p:cNvSpPr>
            <p:nvPr/>
          </p:nvSpPr>
          <p:spPr bwMode="auto">
            <a:xfrm>
              <a:off x="4628750" y="4306066"/>
              <a:ext cx="230609" cy="231532"/>
            </a:xfrm>
            <a:prstGeom prst="ellipse">
              <a:avLst/>
            </a:prstGeom>
            <a:solidFill>
              <a:schemeClr val="accent5">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1099" name="Rectangle 1098">
            <a:extLst>
              <a:ext uri="{FF2B5EF4-FFF2-40B4-BE49-F238E27FC236}">
                <a16:creationId xmlns:a16="http://schemas.microsoft.com/office/drawing/2014/main" id="{A2DDB458-0FEB-5482-8B6D-50502CE289B7}"/>
              </a:ext>
              <a:ext uri="{C183D7F6-B498-43B3-948B-1728B52AA6E4}">
                <adec:decorative xmlns:adec="http://schemas.microsoft.com/office/drawing/2017/decorative" val="0"/>
              </a:ext>
            </a:extLst>
          </p:cNvPr>
          <p:cNvSpPr/>
          <p:nvPr/>
        </p:nvSpPr>
        <p:spPr bwMode="auto">
          <a:xfrm>
            <a:off x="1756240" y="2622738"/>
            <a:ext cx="4090078" cy="84946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defTabSz="932472" fontAlgn="base">
              <a:spcBef>
                <a:spcPct val="0"/>
              </a:spcBef>
              <a:spcAft>
                <a:spcPts val="600"/>
              </a:spcAft>
              <a:defRPr/>
            </a:pPr>
            <a:r>
              <a:rPr lang="en-GB" sz="1200" dirty="0">
                <a:solidFill>
                  <a:srgbClr val="000000"/>
                </a:solidFill>
                <a:ea typeface="Segoe UI" pitchFamily="34" charset="0"/>
                <a:cs typeface="Segoe UI" pitchFamily="34" charset="0"/>
              </a:rPr>
              <a:t>Plan your team structure. What channels and apps do you want to pre-install? We recommend using </a:t>
            </a:r>
            <a:r>
              <a:rPr lang="en-GB" sz="1200" dirty="0">
                <a:solidFill>
                  <a:schemeClr val="tx2"/>
                </a:solidFill>
                <a:latin typeface="+mj-lt"/>
                <a:ea typeface="Segoe UI" pitchFamily="34" charset="0"/>
                <a:cs typeface="Segoe UI" pitchFamily="34" charset="0"/>
              </a:rPr>
              <a:t>team templates </a:t>
            </a:r>
            <a:r>
              <a:rPr lang="en-GB" sz="1200" dirty="0">
                <a:solidFill>
                  <a:srgbClr val="000000"/>
                </a:solidFill>
                <a:ea typeface="Segoe UI" pitchFamily="34" charset="0"/>
                <a:cs typeface="Segoe UI" pitchFamily="34" charset="0"/>
              </a:rPr>
              <a:t>to define your team structure.</a:t>
            </a:r>
          </a:p>
        </p:txBody>
      </p:sp>
      <p:sp>
        <p:nvSpPr>
          <p:cNvPr id="1100" name="Rectangle 1099">
            <a:extLst>
              <a:ext uri="{FF2B5EF4-FFF2-40B4-BE49-F238E27FC236}">
                <a16:creationId xmlns:a16="http://schemas.microsoft.com/office/drawing/2014/main" id="{E9C31694-FC6C-2515-B5B4-B8A34CC965CD}"/>
              </a:ext>
              <a:ext uri="{C183D7F6-B498-43B3-948B-1728B52AA6E4}">
                <adec:decorative xmlns:adec="http://schemas.microsoft.com/office/drawing/2017/decorative" val="0"/>
              </a:ext>
            </a:extLst>
          </p:cNvPr>
          <p:cNvSpPr/>
          <p:nvPr/>
        </p:nvSpPr>
        <p:spPr bwMode="auto">
          <a:xfrm>
            <a:off x="7438156" y="2530405"/>
            <a:ext cx="4090078" cy="10341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defTabSz="932472" fontAlgn="base">
              <a:spcBef>
                <a:spcPct val="0"/>
              </a:spcBef>
              <a:spcAft>
                <a:spcPts val="600"/>
              </a:spcAft>
              <a:defRPr/>
            </a:pPr>
            <a:r>
              <a:rPr lang="en-GB" sz="1200" dirty="0">
                <a:solidFill>
                  <a:srgbClr val="000000"/>
                </a:solidFill>
                <a:ea typeface="Segoe UI" pitchFamily="34" charset="0"/>
                <a:cs typeface="Segoe UI" pitchFamily="34" charset="0"/>
              </a:rPr>
              <a:t>Plan your team deployment. We recommend creating a team for each location or area within your hierarchy.</a:t>
            </a:r>
            <a:br>
              <a:rPr lang="en-GB" sz="1200" dirty="0">
                <a:solidFill>
                  <a:srgbClr val="000000"/>
                </a:solidFill>
                <a:ea typeface="Segoe UI" pitchFamily="34" charset="0"/>
                <a:cs typeface="Segoe UI" pitchFamily="34" charset="0"/>
              </a:rPr>
            </a:br>
            <a:r>
              <a:rPr lang="en-GB" sz="1200" dirty="0">
                <a:solidFill>
                  <a:srgbClr val="000000"/>
                </a:solidFill>
                <a:ea typeface="Segoe UI" pitchFamily="34" charset="0"/>
                <a:cs typeface="Segoe UI" pitchFamily="34" charset="0"/>
              </a:rPr>
              <a:t>Within a location/area, we suggest creating a channel </a:t>
            </a:r>
            <a:br>
              <a:rPr lang="en-GB" sz="1200" dirty="0">
                <a:solidFill>
                  <a:srgbClr val="000000"/>
                </a:solidFill>
                <a:ea typeface="Segoe UI" pitchFamily="34" charset="0"/>
                <a:cs typeface="Segoe UI" pitchFamily="34" charset="0"/>
              </a:rPr>
            </a:br>
            <a:r>
              <a:rPr lang="en-GB" sz="1200" dirty="0">
                <a:solidFill>
                  <a:srgbClr val="000000"/>
                </a:solidFill>
                <a:ea typeface="Segoe UI" pitchFamily="34" charset="0"/>
                <a:cs typeface="Segoe UI" pitchFamily="34" charset="0"/>
              </a:rPr>
              <a:t>for each department.</a:t>
            </a:r>
          </a:p>
        </p:txBody>
      </p:sp>
      <p:sp>
        <p:nvSpPr>
          <p:cNvPr id="1101" name="Rectangle 1100">
            <a:extLst>
              <a:ext uri="{FF2B5EF4-FFF2-40B4-BE49-F238E27FC236}">
                <a16:creationId xmlns:a16="http://schemas.microsoft.com/office/drawing/2014/main" id="{C257A54E-6664-631A-D8F6-5646295F3874}"/>
              </a:ext>
              <a:ext uri="{C183D7F6-B498-43B3-948B-1728B52AA6E4}">
                <adec:decorative xmlns:adec="http://schemas.microsoft.com/office/drawing/2017/decorative" val="0"/>
              </a:ext>
            </a:extLst>
          </p:cNvPr>
          <p:cNvSpPr/>
          <p:nvPr/>
        </p:nvSpPr>
        <p:spPr bwMode="auto">
          <a:xfrm>
            <a:off x="1756240" y="4419082"/>
            <a:ext cx="4090078" cy="10341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defTabSz="932472" fontAlgn="base">
              <a:spcBef>
                <a:spcPct val="0"/>
              </a:spcBef>
              <a:spcAft>
                <a:spcPts val="600"/>
              </a:spcAft>
              <a:defRPr/>
            </a:pPr>
            <a:r>
              <a:rPr lang="en-GB" sz="1200" dirty="0">
                <a:solidFill>
                  <a:srgbClr val="000000"/>
                </a:solidFill>
                <a:ea typeface="Segoe UI" pitchFamily="34" charset="0"/>
                <a:cs typeface="Segoe UI" pitchFamily="34" charset="0"/>
              </a:rPr>
              <a:t>Deploy teams at scale using the </a:t>
            </a:r>
            <a:r>
              <a:rPr lang="en-GB" sz="1200" dirty="0">
                <a:solidFill>
                  <a:schemeClr val="tx2"/>
                </a:solidFill>
                <a:latin typeface="+mj-lt"/>
                <a:ea typeface="Segoe UI" pitchFamily="34" charset="0"/>
                <a:cs typeface="Segoe UI" pitchFamily="34" charset="0"/>
              </a:rPr>
              <a:t>Deployment at Scale PowerShell tool.</a:t>
            </a:r>
            <a:r>
              <a:rPr lang="en-GB" sz="1200" dirty="0">
                <a:solidFill>
                  <a:srgbClr val="000000"/>
                </a:solidFill>
                <a:ea typeface="Segoe UI" pitchFamily="34" charset="0"/>
                <a:cs typeface="Segoe UI" pitchFamily="34" charset="0"/>
              </a:rPr>
              <a:t> You can define the template, owners, and members for each team. This PowerShell can be used to also update team owners/members in bulk. </a:t>
            </a:r>
          </a:p>
        </p:txBody>
      </p:sp>
      <p:sp>
        <p:nvSpPr>
          <p:cNvPr id="1102" name="Rectangle 1101">
            <a:extLst>
              <a:ext uri="{FF2B5EF4-FFF2-40B4-BE49-F238E27FC236}">
                <a16:creationId xmlns:a16="http://schemas.microsoft.com/office/drawing/2014/main" id="{D93560F4-FF1B-D4B7-61F8-57F7154EEFE3}"/>
              </a:ext>
              <a:ext uri="{C183D7F6-B498-43B3-948B-1728B52AA6E4}">
                <adec:decorative xmlns:adec="http://schemas.microsoft.com/office/drawing/2017/decorative" val="0"/>
              </a:ext>
            </a:extLst>
          </p:cNvPr>
          <p:cNvSpPr/>
          <p:nvPr/>
        </p:nvSpPr>
        <p:spPr bwMode="auto">
          <a:xfrm>
            <a:off x="7438156" y="4419082"/>
            <a:ext cx="4090078" cy="10341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defTabSz="932472" fontAlgn="base">
              <a:spcBef>
                <a:spcPct val="0"/>
              </a:spcBef>
              <a:spcAft>
                <a:spcPts val="600"/>
              </a:spcAft>
              <a:defRPr/>
            </a:pPr>
            <a:r>
              <a:rPr lang="en-GB" sz="1200" dirty="0">
                <a:solidFill>
                  <a:srgbClr val="000000"/>
                </a:solidFill>
                <a:ea typeface="Segoe UI" pitchFamily="34" charset="0"/>
                <a:cs typeface="Segoe UI" pitchFamily="34" charset="0"/>
              </a:rPr>
              <a:t>Optional: convert these teams to be backed by</a:t>
            </a:r>
            <a:br>
              <a:rPr lang="en-GB" sz="1200" dirty="0">
                <a:solidFill>
                  <a:srgbClr val="000000"/>
                </a:solidFill>
                <a:ea typeface="Segoe UI" pitchFamily="34" charset="0"/>
                <a:cs typeface="Segoe UI" pitchFamily="34" charset="0"/>
              </a:rPr>
            </a:br>
            <a:r>
              <a:rPr lang="en-GB" sz="1200" dirty="0">
                <a:solidFill>
                  <a:schemeClr val="tx2"/>
                </a:solidFill>
                <a:latin typeface="+mj-lt"/>
                <a:ea typeface="Segoe UI" pitchFamily="34" charset="0"/>
                <a:cs typeface="Segoe UI" pitchFamily="34" charset="0"/>
              </a:rPr>
              <a:t>dynamic groups. </a:t>
            </a:r>
            <a:r>
              <a:rPr lang="en-GB" sz="1200" dirty="0">
                <a:solidFill>
                  <a:srgbClr val="000000"/>
                </a:solidFill>
                <a:ea typeface="Segoe UI" pitchFamily="34" charset="0"/>
                <a:cs typeface="Segoe UI" pitchFamily="34" charset="0"/>
              </a:rPr>
              <a:t>This will automate management as frontline employees onboard/offboard, change roles,</a:t>
            </a:r>
            <a:br>
              <a:rPr lang="en-GB" sz="1200" dirty="0">
                <a:solidFill>
                  <a:srgbClr val="000000"/>
                </a:solidFill>
                <a:ea typeface="Segoe UI" pitchFamily="34" charset="0"/>
                <a:cs typeface="Segoe UI" pitchFamily="34" charset="0"/>
              </a:rPr>
            </a:br>
            <a:r>
              <a:rPr lang="en-GB" sz="1200" dirty="0">
                <a:solidFill>
                  <a:srgbClr val="000000"/>
                </a:solidFill>
                <a:ea typeface="Segoe UI" pitchFamily="34" charset="0"/>
                <a:cs typeface="Segoe UI" pitchFamily="34" charset="0"/>
              </a:rPr>
              <a:t>or change locations. </a:t>
            </a:r>
          </a:p>
        </p:txBody>
      </p:sp>
    </p:spTree>
    <p:extLst>
      <p:ext uri="{BB962C8B-B14F-4D97-AF65-F5344CB8AC3E}">
        <p14:creationId xmlns:p14="http://schemas.microsoft.com/office/powerpoint/2010/main" val="66776971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250"/>
                                        <p:tgtEl>
                                          <p:spTgt spid="2"/>
                                        </p:tgtEl>
                                      </p:cBhvr>
                                    </p:animEffect>
                                  </p:childTnLst>
                                </p:cTn>
                              </p:par>
                              <p:par>
                                <p:cTn id="12" presetID="42" presetClass="path" presetSubtype="0" decel="100000" fill="hold" grpId="1" nodeType="withEffect">
                                  <p:stCondLst>
                                    <p:cond delay="500"/>
                                  </p:stCondLst>
                                  <p:childTnLst>
                                    <p:animMotion origin="layout" path="M 5E-6 0.03889 L 5E-6 -1.11111E-6 " pathEditMode="relative" rAng="0" ptsTypes="AA">
                                      <p:cBhvr>
                                        <p:cTn id="13" dur="1250" fill="hold"/>
                                        <p:tgtEl>
                                          <p:spTgt spid="2"/>
                                        </p:tgtEl>
                                        <p:attrNameLst>
                                          <p:attrName>ppt_x</p:attrName>
                                          <p:attrName>ppt_y</p:attrName>
                                        </p:attrNameLst>
                                      </p:cBhvr>
                                      <p:rCtr x="0" y="-1944"/>
                                    </p:animMotion>
                                  </p:childTnLst>
                                </p:cTn>
                              </p:par>
                              <p:par>
                                <p:cTn id="14" presetID="10" presetClass="entr" presetSubtype="0" fill="hold" grpId="0" nodeType="withEffect">
                                  <p:stCondLst>
                                    <p:cond delay="25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750"/>
                                        <p:tgtEl>
                                          <p:spTgt spid="30"/>
                                        </p:tgtEl>
                                      </p:cBhvr>
                                    </p:animEffect>
                                  </p:childTnLst>
                                </p:cTn>
                              </p:par>
                              <p:par>
                                <p:cTn id="17" presetID="42" presetClass="path" presetSubtype="0" decel="100000" fill="hold" grpId="1" nodeType="withEffect">
                                  <p:stCondLst>
                                    <p:cond delay="250"/>
                                  </p:stCondLst>
                                  <p:childTnLst>
                                    <p:animMotion origin="layout" path="M -2.08333E-7 -0.03472 L -2.08333E-7 -3.7037E-6 " pathEditMode="relative" rAng="0" ptsTypes="AA">
                                      <p:cBhvr>
                                        <p:cTn id="18" dur="750" fill="hold"/>
                                        <p:tgtEl>
                                          <p:spTgt spid="30"/>
                                        </p:tgtEl>
                                        <p:attrNameLst>
                                          <p:attrName>ppt_x</p:attrName>
                                          <p:attrName>ppt_y</p:attrName>
                                        </p:attrNameLst>
                                      </p:cBhvr>
                                      <p:rCtr x="0" y="1736"/>
                                    </p:animMotion>
                                  </p:childTnLst>
                                </p:cTn>
                              </p:par>
                              <p:par>
                                <p:cTn id="19" presetID="10" presetClass="entr" presetSubtype="0" fill="hold" grpId="0" nodeType="withEffect">
                                  <p:stCondLst>
                                    <p:cond delay="10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750"/>
                                        <p:tgtEl>
                                          <p:spTgt spid="38"/>
                                        </p:tgtEl>
                                      </p:cBhvr>
                                    </p:animEffect>
                                  </p:childTnLst>
                                </p:cTn>
                              </p:par>
                              <p:par>
                                <p:cTn id="22" presetID="42" presetClass="path" presetSubtype="0" decel="100000" fill="hold" grpId="1" nodeType="withEffect">
                                  <p:stCondLst>
                                    <p:cond delay="100"/>
                                  </p:stCondLst>
                                  <p:childTnLst>
                                    <p:animMotion origin="layout" path="M 5E-6 0.03889 L 5E-6 -4.44444E-6 " pathEditMode="relative" rAng="0" ptsTypes="AA">
                                      <p:cBhvr>
                                        <p:cTn id="23" dur="750" fill="hold"/>
                                        <p:tgtEl>
                                          <p:spTgt spid="38"/>
                                        </p:tgtEl>
                                        <p:attrNameLst>
                                          <p:attrName>ppt_x</p:attrName>
                                          <p:attrName>ppt_y</p:attrName>
                                        </p:attrNameLst>
                                      </p:cBhvr>
                                      <p:rCtr x="0" y="-1944"/>
                                    </p:animMotion>
                                  </p:childTnLst>
                                </p:cTn>
                              </p:par>
                              <p:par>
                                <p:cTn id="24" presetID="10" presetClass="entr" presetSubtype="0" fill="hold" grpId="0" nodeType="withEffect">
                                  <p:stCondLst>
                                    <p:cond delay="200"/>
                                  </p:stCondLst>
                                  <p:childTnLst>
                                    <p:set>
                                      <p:cBhvr>
                                        <p:cTn id="25" dur="1" fill="hold">
                                          <p:stCondLst>
                                            <p:cond delay="0"/>
                                          </p:stCondLst>
                                        </p:cTn>
                                        <p:tgtEl>
                                          <p:spTgt spid="39"/>
                                        </p:tgtEl>
                                        <p:attrNameLst>
                                          <p:attrName>style.visibility</p:attrName>
                                        </p:attrNameLst>
                                      </p:cBhvr>
                                      <p:to>
                                        <p:strVal val="visible"/>
                                      </p:to>
                                    </p:set>
                                    <p:animEffect transition="in" filter="fade">
                                      <p:cBhvr>
                                        <p:cTn id="26" dur="750"/>
                                        <p:tgtEl>
                                          <p:spTgt spid="39"/>
                                        </p:tgtEl>
                                      </p:cBhvr>
                                    </p:animEffect>
                                  </p:childTnLst>
                                </p:cTn>
                              </p:par>
                              <p:par>
                                <p:cTn id="27" presetID="42" presetClass="path" presetSubtype="0" decel="100000" fill="hold" grpId="1" nodeType="withEffect">
                                  <p:stCondLst>
                                    <p:cond delay="200"/>
                                  </p:stCondLst>
                                  <p:childTnLst>
                                    <p:animMotion origin="layout" path="M -1.875E-6 0.03889 L -1.875E-6 -4.44444E-6 " pathEditMode="relative" rAng="0" ptsTypes="AA">
                                      <p:cBhvr>
                                        <p:cTn id="28" dur="750" fill="hold"/>
                                        <p:tgtEl>
                                          <p:spTgt spid="39"/>
                                        </p:tgtEl>
                                        <p:attrNameLst>
                                          <p:attrName>ppt_x</p:attrName>
                                          <p:attrName>ppt_y</p:attrName>
                                        </p:attrNameLst>
                                      </p:cBhvr>
                                      <p:rCtr x="0" y="-1944"/>
                                    </p:animMotion>
                                  </p:childTnLst>
                                </p:cTn>
                              </p:par>
                              <p:par>
                                <p:cTn id="29" presetID="10" presetClass="entr" presetSubtype="0" fill="hold" grpId="0" nodeType="withEffect">
                                  <p:stCondLst>
                                    <p:cond delay="30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750"/>
                                        <p:tgtEl>
                                          <p:spTgt spid="40"/>
                                        </p:tgtEl>
                                      </p:cBhvr>
                                    </p:animEffect>
                                  </p:childTnLst>
                                </p:cTn>
                              </p:par>
                              <p:par>
                                <p:cTn id="32" presetID="42" presetClass="path" presetSubtype="0" decel="100000" fill="hold" grpId="1" nodeType="withEffect">
                                  <p:stCondLst>
                                    <p:cond delay="300"/>
                                  </p:stCondLst>
                                  <p:childTnLst>
                                    <p:animMotion origin="layout" path="M 5E-6 0.03888 L 5E-6 4.07407E-6 " pathEditMode="relative" rAng="0" ptsTypes="AA">
                                      <p:cBhvr>
                                        <p:cTn id="33" dur="750" fill="hold"/>
                                        <p:tgtEl>
                                          <p:spTgt spid="40"/>
                                        </p:tgtEl>
                                        <p:attrNameLst>
                                          <p:attrName>ppt_x</p:attrName>
                                          <p:attrName>ppt_y</p:attrName>
                                        </p:attrNameLst>
                                      </p:cBhvr>
                                      <p:rCtr x="0" y="-1944"/>
                                    </p:animMotion>
                                  </p:childTnLst>
                                </p:cTn>
                              </p:par>
                              <p:par>
                                <p:cTn id="34" presetID="10" presetClass="entr" presetSubtype="0" fill="hold" grpId="0" nodeType="withEffect">
                                  <p:stCondLst>
                                    <p:cond delay="400"/>
                                  </p:stCondLst>
                                  <p:childTnLst>
                                    <p:set>
                                      <p:cBhvr>
                                        <p:cTn id="35" dur="1" fill="hold">
                                          <p:stCondLst>
                                            <p:cond delay="0"/>
                                          </p:stCondLst>
                                        </p:cTn>
                                        <p:tgtEl>
                                          <p:spTgt spid="41"/>
                                        </p:tgtEl>
                                        <p:attrNameLst>
                                          <p:attrName>style.visibility</p:attrName>
                                        </p:attrNameLst>
                                      </p:cBhvr>
                                      <p:to>
                                        <p:strVal val="visible"/>
                                      </p:to>
                                    </p:set>
                                    <p:animEffect transition="in" filter="fade">
                                      <p:cBhvr>
                                        <p:cTn id="36" dur="750"/>
                                        <p:tgtEl>
                                          <p:spTgt spid="41"/>
                                        </p:tgtEl>
                                      </p:cBhvr>
                                    </p:animEffect>
                                  </p:childTnLst>
                                </p:cTn>
                              </p:par>
                              <p:par>
                                <p:cTn id="37" presetID="42" presetClass="path" presetSubtype="0" decel="100000" fill="hold" grpId="1" nodeType="withEffect">
                                  <p:stCondLst>
                                    <p:cond delay="400"/>
                                  </p:stCondLst>
                                  <p:childTnLst>
                                    <p:animMotion origin="layout" path="M -1.875E-6 0.03888 L -1.875E-6 4.07407E-6 " pathEditMode="relative" rAng="0" ptsTypes="AA">
                                      <p:cBhvr>
                                        <p:cTn id="38" dur="750" fill="hold"/>
                                        <p:tgtEl>
                                          <p:spTgt spid="41"/>
                                        </p:tgtEl>
                                        <p:attrNameLst>
                                          <p:attrName>ppt_x</p:attrName>
                                          <p:attrName>ppt_y</p:attrName>
                                        </p:attrNameLst>
                                      </p:cBhvr>
                                      <p:rCtr x="0" y="-1944"/>
                                    </p:animMotion>
                                  </p:childTnLst>
                                </p:cTn>
                              </p:par>
                              <p:par>
                                <p:cTn id="39" presetID="10" presetClass="entr" presetSubtype="0" fill="hold" nodeType="withEffect">
                                  <p:stCondLst>
                                    <p:cond delay="100"/>
                                  </p:stCondLst>
                                  <p:childTnLst>
                                    <p:set>
                                      <p:cBhvr>
                                        <p:cTn id="40" dur="1" fill="hold">
                                          <p:stCondLst>
                                            <p:cond delay="0"/>
                                          </p:stCondLst>
                                        </p:cTn>
                                        <p:tgtEl>
                                          <p:spTgt spid="42"/>
                                        </p:tgtEl>
                                        <p:attrNameLst>
                                          <p:attrName>style.visibility</p:attrName>
                                        </p:attrNameLst>
                                      </p:cBhvr>
                                      <p:to>
                                        <p:strVal val="visible"/>
                                      </p:to>
                                    </p:set>
                                    <p:animEffect transition="in" filter="fade">
                                      <p:cBhvr>
                                        <p:cTn id="41" dur="750"/>
                                        <p:tgtEl>
                                          <p:spTgt spid="42"/>
                                        </p:tgtEl>
                                      </p:cBhvr>
                                    </p:animEffect>
                                  </p:childTnLst>
                                </p:cTn>
                              </p:par>
                              <p:par>
                                <p:cTn id="42" presetID="6" presetClass="emph" presetSubtype="0" fill="hold" nodeType="withEffect">
                                  <p:stCondLst>
                                    <p:cond delay="100"/>
                                  </p:stCondLst>
                                  <p:childTnLst>
                                    <p:animScale>
                                      <p:cBhvr>
                                        <p:cTn id="43" dur="10" fill="hold"/>
                                        <p:tgtEl>
                                          <p:spTgt spid="42"/>
                                        </p:tgtEl>
                                      </p:cBhvr>
                                      <p:by x="80000" y="80000"/>
                                    </p:animScale>
                                  </p:childTnLst>
                                </p:cTn>
                              </p:par>
                              <p:par>
                                <p:cTn id="44" presetID="6" presetClass="emph" presetSubtype="0" decel="100000" fill="hold" nodeType="withEffect">
                                  <p:stCondLst>
                                    <p:cond delay="100"/>
                                  </p:stCondLst>
                                  <p:childTnLst>
                                    <p:animScale>
                                      <p:cBhvr>
                                        <p:cTn id="45" dur="1250" fill="hold"/>
                                        <p:tgtEl>
                                          <p:spTgt spid="42"/>
                                        </p:tgtEl>
                                      </p:cBhvr>
                                      <p:by x="125000" y="125000"/>
                                    </p:animScale>
                                  </p:childTnLst>
                                </p:cTn>
                              </p:par>
                              <p:par>
                                <p:cTn id="46" presetID="10" presetClass="entr" presetSubtype="0" fill="hold" grpId="0" nodeType="withEffect">
                                  <p:stCondLst>
                                    <p:cond delay="250"/>
                                  </p:stCondLst>
                                  <p:childTnLst>
                                    <p:set>
                                      <p:cBhvr>
                                        <p:cTn id="47" dur="1" fill="hold">
                                          <p:stCondLst>
                                            <p:cond delay="0"/>
                                          </p:stCondLst>
                                        </p:cTn>
                                        <p:tgtEl>
                                          <p:spTgt spid="47"/>
                                        </p:tgtEl>
                                        <p:attrNameLst>
                                          <p:attrName>style.visibility</p:attrName>
                                        </p:attrNameLst>
                                      </p:cBhvr>
                                      <p:to>
                                        <p:strVal val="visible"/>
                                      </p:to>
                                    </p:set>
                                    <p:animEffect transition="in" filter="fade">
                                      <p:cBhvr>
                                        <p:cTn id="48" dur="750"/>
                                        <p:tgtEl>
                                          <p:spTgt spid="47"/>
                                        </p:tgtEl>
                                      </p:cBhvr>
                                    </p:animEffect>
                                  </p:childTnLst>
                                </p:cTn>
                              </p:par>
                              <p:par>
                                <p:cTn id="49" presetID="6" presetClass="emph" presetSubtype="0" decel="100000" fill="hold" grpId="2" nodeType="withEffect">
                                  <p:stCondLst>
                                    <p:cond delay="250"/>
                                  </p:stCondLst>
                                  <p:childTnLst>
                                    <p:animScale>
                                      <p:cBhvr>
                                        <p:cTn id="50" dur="1250" fill="hold"/>
                                        <p:tgtEl>
                                          <p:spTgt spid="47"/>
                                        </p:tgtEl>
                                      </p:cBhvr>
                                      <p:by x="125000" y="125000"/>
                                    </p:animScale>
                                  </p:childTnLst>
                                </p:cTn>
                              </p:par>
                              <p:par>
                                <p:cTn id="51" presetID="6" presetClass="emph" presetSubtype="0" fill="hold" grpId="1" nodeType="withEffect">
                                  <p:stCondLst>
                                    <p:cond delay="250"/>
                                  </p:stCondLst>
                                  <p:childTnLst>
                                    <p:animScale>
                                      <p:cBhvr>
                                        <p:cTn id="52" dur="10" fill="hold"/>
                                        <p:tgtEl>
                                          <p:spTgt spid="47"/>
                                        </p:tgtEl>
                                      </p:cBhvr>
                                      <p:by x="80000" y="80000"/>
                                    </p:animScale>
                                  </p:childTnLst>
                                </p:cTn>
                              </p:par>
                              <p:par>
                                <p:cTn id="53" presetID="10" presetClass="entr" presetSubtype="0" fill="hold" nodeType="withEffect">
                                  <p:stCondLst>
                                    <p:cond delay="200"/>
                                  </p:stCondLst>
                                  <p:childTnLst>
                                    <p:set>
                                      <p:cBhvr>
                                        <p:cTn id="54" dur="1" fill="hold">
                                          <p:stCondLst>
                                            <p:cond delay="0"/>
                                          </p:stCondLst>
                                        </p:cTn>
                                        <p:tgtEl>
                                          <p:spTgt spid="54"/>
                                        </p:tgtEl>
                                        <p:attrNameLst>
                                          <p:attrName>style.visibility</p:attrName>
                                        </p:attrNameLst>
                                      </p:cBhvr>
                                      <p:to>
                                        <p:strVal val="visible"/>
                                      </p:to>
                                    </p:set>
                                    <p:animEffect transition="in" filter="fade">
                                      <p:cBhvr>
                                        <p:cTn id="55" dur="750"/>
                                        <p:tgtEl>
                                          <p:spTgt spid="54"/>
                                        </p:tgtEl>
                                      </p:cBhvr>
                                    </p:animEffect>
                                  </p:childTnLst>
                                </p:cTn>
                              </p:par>
                              <p:par>
                                <p:cTn id="56" presetID="6" presetClass="emph" presetSubtype="0" fill="hold" nodeType="withEffect">
                                  <p:stCondLst>
                                    <p:cond delay="200"/>
                                  </p:stCondLst>
                                  <p:childTnLst>
                                    <p:animScale>
                                      <p:cBhvr>
                                        <p:cTn id="57" dur="10" fill="hold"/>
                                        <p:tgtEl>
                                          <p:spTgt spid="54"/>
                                        </p:tgtEl>
                                      </p:cBhvr>
                                      <p:by x="80000" y="80000"/>
                                    </p:animScale>
                                  </p:childTnLst>
                                </p:cTn>
                              </p:par>
                              <p:par>
                                <p:cTn id="58" presetID="6" presetClass="emph" presetSubtype="0" decel="100000" fill="hold" nodeType="withEffect">
                                  <p:stCondLst>
                                    <p:cond delay="200"/>
                                  </p:stCondLst>
                                  <p:childTnLst>
                                    <p:animScale>
                                      <p:cBhvr>
                                        <p:cTn id="59" dur="1250" fill="hold"/>
                                        <p:tgtEl>
                                          <p:spTgt spid="54"/>
                                        </p:tgtEl>
                                      </p:cBhvr>
                                      <p:by x="125000" y="125000"/>
                                    </p:animScale>
                                  </p:childTnLst>
                                </p:cTn>
                              </p:par>
                              <p:par>
                                <p:cTn id="60" presetID="10" presetClass="entr" presetSubtype="0" fill="hold" grpId="0" nodeType="withEffect">
                                  <p:stCondLst>
                                    <p:cond delay="450"/>
                                  </p:stCondLst>
                                  <p:childTnLst>
                                    <p:set>
                                      <p:cBhvr>
                                        <p:cTn id="61" dur="1" fill="hold">
                                          <p:stCondLst>
                                            <p:cond delay="0"/>
                                          </p:stCondLst>
                                        </p:cTn>
                                        <p:tgtEl>
                                          <p:spTgt spid="59"/>
                                        </p:tgtEl>
                                        <p:attrNameLst>
                                          <p:attrName>style.visibility</p:attrName>
                                        </p:attrNameLst>
                                      </p:cBhvr>
                                      <p:to>
                                        <p:strVal val="visible"/>
                                      </p:to>
                                    </p:set>
                                    <p:animEffect transition="in" filter="fade">
                                      <p:cBhvr>
                                        <p:cTn id="62" dur="750"/>
                                        <p:tgtEl>
                                          <p:spTgt spid="59"/>
                                        </p:tgtEl>
                                      </p:cBhvr>
                                    </p:animEffect>
                                  </p:childTnLst>
                                </p:cTn>
                              </p:par>
                              <p:par>
                                <p:cTn id="63" presetID="6" presetClass="emph" presetSubtype="0" decel="100000" fill="hold" grpId="2" nodeType="withEffect">
                                  <p:stCondLst>
                                    <p:cond delay="450"/>
                                  </p:stCondLst>
                                  <p:childTnLst>
                                    <p:animScale>
                                      <p:cBhvr>
                                        <p:cTn id="64" dur="1250" fill="hold"/>
                                        <p:tgtEl>
                                          <p:spTgt spid="59"/>
                                        </p:tgtEl>
                                      </p:cBhvr>
                                      <p:by x="125000" y="125000"/>
                                    </p:animScale>
                                  </p:childTnLst>
                                </p:cTn>
                              </p:par>
                              <p:par>
                                <p:cTn id="65" presetID="6" presetClass="emph" presetSubtype="0" fill="hold" grpId="1" nodeType="withEffect">
                                  <p:stCondLst>
                                    <p:cond delay="450"/>
                                  </p:stCondLst>
                                  <p:childTnLst>
                                    <p:animScale>
                                      <p:cBhvr>
                                        <p:cTn id="66" dur="10" fill="hold"/>
                                        <p:tgtEl>
                                          <p:spTgt spid="59"/>
                                        </p:tgtEl>
                                      </p:cBhvr>
                                      <p:by x="80000" y="80000"/>
                                    </p:animScale>
                                  </p:childTnLst>
                                </p:cTn>
                              </p:par>
                              <p:par>
                                <p:cTn id="67" presetID="10" presetClass="entr" presetSubtype="0" fill="hold" nodeType="withEffect">
                                  <p:stCondLst>
                                    <p:cond delay="300"/>
                                  </p:stCondLst>
                                  <p:childTnLst>
                                    <p:set>
                                      <p:cBhvr>
                                        <p:cTn id="68" dur="1" fill="hold">
                                          <p:stCondLst>
                                            <p:cond delay="0"/>
                                          </p:stCondLst>
                                        </p:cTn>
                                        <p:tgtEl>
                                          <p:spTgt spid="1065"/>
                                        </p:tgtEl>
                                        <p:attrNameLst>
                                          <p:attrName>style.visibility</p:attrName>
                                        </p:attrNameLst>
                                      </p:cBhvr>
                                      <p:to>
                                        <p:strVal val="visible"/>
                                      </p:to>
                                    </p:set>
                                    <p:animEffect transition="in" filter="fade">
                                      <p:cBhvr>
                                        <p:cTn id="69" dur="750"/>
                                        <p:tgtEl>
                                          <p:spTgt spid="1065"/>
                                        </p:tgtEl>
                                      </p:cBhvr>
                                    </p:animEffect>
                                  </p:childTnLst>
                                </p:cTn>
                              </p:par>
                              <p:par>
                                <p:cTn id="70" presetID="6" presetClass="emph" presetSubtype="0" fill="hold" nodeType="withEffect">
                                  <p:stCondLst>
                                    <p:cond delay="300"/>
                                  </p:stCondLst>
                                  <p:childTnLst>
                                    <p:animScale>
                                      <p:cBhvr>
                                        <p:cTn id="71" dur="10" fill="hold"/>
                                        <p:tgtEl>
                                          <p:spTgt spid="1065"/>
                                        </p:tgtEl>
                                      </p:cBhvr>
                                      <p:by x="80000" y="80000"/>
                                    </p:animScale>
                                  </p:childTnLst>
                                </p:cTn>
                              </p:par>
                              <p:par>
                                <p:cTn id="72" presetID="6" presetClass="emph" presetSubtype="0" decel="100000" fill="hold" nodeType="withEffect">
                                  <p:stCondLst>
                                    <p:cond delay="300"/>
                                  </p:stCondLst>
                                  <p:childTnLst>
                                    <p:animScale>
                                      <p:cBhvr>
                                        <p:cTn id="73" dur="1250" fill="hold"/>
                                        <p:tgtEl>
                                          <p:spTgt spid="1065"/>
                                        </p:tgtEl>
                                      </p:cBhvr>
                                      <p:by x="125000" y="125000"/>
                                    </p:animScale>
                                  </p:childTnLst>
                                </p:cTn>
                              </p:par>
                              <p:par>
                                <p:cTn id="74" presetID="10" presetClass="entr" presetSubtype="0" fill="hold" grpId="0" nodeType="withEffect">
                                  <p:stCondLst>
                                    <p:cond delay="350"/>
                                  </p:stCondLst>
                                  <p:childTnLst>
                                    <p:set>
                                      <p:cBhvr>
                                        <p:cTn id="75" dur="1" fill="hold">
                                          <p:stCondLst>
                                            <p:cond delay="0"/>
                                          </p:stCondLst>
                                        </p:cTn>
                                        <p:tgtEl>
                                          <p:spTgt spid="1073"/>
                                        </p:tgtEl>
                                        <p:attrNameLst>
                                          <p:attrName>style.visibility</p:attrName>
                                        </p:attrNameLst>
                                      </p:cBhvr>
                                      <p:to>
                                        <p:strVal val="visible"/>
                                      </p:to>
                                    </p:set>
                                    <p:animEffect transition="in" filter="fade">
                                      <p:cBhvr>
                                        <p:cTn id="76" dur="750"/>
                                        <p:tgtEl>
                                          <p:spTgt spid="1073"/>
                                        </p:tgtEl>
                                      </p:cBhvr>
                                    </p:animEffect>
                                  </p:childTnLst>
                                </p:cTn>
                              </p:par>
                              <p:par>
                                <p:cTn id="77" presetID="6" presetClass="emph" presetSubtype="0" decel="100000" fill="hold" grpId="2" nodeType="withEffect">
                                  <p:stCondLst>
                                    <p:cond delay="350"/>
                                  </p:stCondLst>
                                  <p:childTnLst>
                                    <p:animScale>
                                      <p:cBhvr>
                                        <p:cTn id="78" dur="1250" fill="hold"/>
                                        <p:tgtEl>
                                          <p:spTgt spid="1073"/>
                                        </p:tgtEl>
                                      </p:cBhvr>
                                      <p:by x="125000" y="125000"/>
                                    </p:animScale>
                                  </p:childTnLst>
                                </p:cTn>
                              </p:par>
                              <p:par>
                                <p:cTn id="79" presetID="6" presetClass="emph" presetSubtype="0" fill="hold" grpId="1" nodeType="withEffect">
                                  <p:stCondLst>
                                    <p:cond delay="350"/>
                                  </p:stCondLst>
                                  <p:childTnLst>
                                    <p:animScale>
                                      <p:cBhvr>
                                        <p:cTn id="80" dur="10" fill="hold"/>
                                        <p:tgtEl>
                                          <p:spTgt spid="1073"/>
                                        </p:tgtEl>
                                      </p:cBhvr>
                                      <p:by x="80000" y="80000"/>
                                    </p:animScale>
                                  </p:childTnLst>
                                </p:cTn>
                              </p:par>
                              <p:par>
                                <p:cTn id="81" presetID="10" presetClass="entr" presetSubtype="0" fill="hold" nodeType="withEffect">
                                  <p:stCondLst>
                                    <p:cond delay="400"/>
                                  </p:stCondLst>
                                  <p:childTnLst>
                                    <p:set>
                                      <p:cBhvr>
                                        <p:cTn id="82" dur="1" fill="hold">
                                          <p:stCondLst>
                                            <p:cond delay="0"/>
                                          </p:stCondLst>
                                        </p:cTn>
                                        <p:tgtEl>
                                          <p:spTgt spid="1082"/>
                                        </p:tgtEl>
                                        <p:attrNameLst>
                                          <p:attrName>style.visibility</p:attrName>
                                        </p:attrNameLst>
                                      </p:cBhvr>
                                      <p:to>
                                        <p:strVal val="visible"/>
                                      </p:to>
                                    </p:set>
                                    <p:animEffect transition="in" filter="fade">
                                      <p:cBhvr>
                                        <p:cTn id="83" dur="750"/>
                                        <p:tgtEl>
                                          <p:spTgt spid="1082"/>
                                        </p:tgtEl>
                                      </p:cBhvr>
                                    </p:animEffect>
                                  </p:childTnLst>
                                </p:cTn>
                              </p:par>
                              <p:par>
                                <p:cTn id="84" presetID="6" presetClass="emph" presetSubtype="0" fill="hold" nodeType="withEffect">
                                  <p:stCondLst>
                                    <p:cond delay="400"/>
                                  </p:stCondLst>
                                  <p:childTnLst>
                                    <p:animScale>
                                      <p:cBhvr>
                                        <p:cTn id="85" dur="10" fill="hold"/>
                                        <p:tgtEl>
                                          <p:spTgt spid="1082"/>
                                        </p:tgtEl>
                                      </p:cBhvr>
                                      <p:by x="80000" y="80000"/>
                                    </p:animScale>
                                  </p:childTnLst>
                                </p:cTn>
                              </p:par>
                              <p:par>
                                <p:cTn id="86" presetID="6" presetClass="emph" presetSubtype="0" decel="100000" fill="hold" nodeType="withEffect">
                                  <p:stCondLst>
                                    <p:cond delay="400"/>
                                  </p:stCondLst>
                                  <p:childTnLst>
                                    <p:animScale>
                                      <p:cBhvr>
                                        <p:cTn id="87" dur="1250" fill="hold"/>
                                        <p:tgtEl>
                                          <p:spTgt spid="1082"/>
                                        </p:tgtEl>
                                      </p:cBhvr>
                                      <p:by x="125000" y="125000"/>
                                    </p:animScale>
                                  </p:childTnLst>
                                </p:cTn>
                              </p:par>
                              <p:par>
                                <p:cTn id="88" presetID="10" presetClass="entr" presetSubtype="0" fill="hold" grpId="0" nodeType="withEffect">
                                  <p:stCondLst>
                                    <p:cond delay="550"/>
                                  </p:stCondLst>
                                  <p:childTnLst>
                                    <p:set>
                                      <p:cBhvr>
                                        <p:cTn id="89" dur="1" fill="hold">
                                          <p:stCondLst>
                                            <p:cond delay="0"/>
                                          </p:stCondLst>
                                        </p:cTn>
                                        <p:tgtEl>
                                          <p:spTgt spid="196"/>
                                        </p:tgtEl>
                                        <p:attrNameLst>
                                          <p:attrName>style.visibility</p:attrName>
                                        </p:attrNameLst>
                                      </p:cBhvr>
                                      <p:to>
                                        <p:strVal val="visible"/>
                                      </p:to>
                                    </p:set>
                                    <p:animEffect transition="in" filter="fade">
                                      <p:cBhvr>
                                        <p:cTn id="90" dur="750"/>
                                        <p:tgtEl>
                                          <p:spTgt spid="196"/>
                                        </p:tgtEl>
                                      </p:cBhvr>
                                    </p:animEffect>
                                  </p:childTnLst>
                                </p:cTn>
                              </p:par>
                              <p:par>
                                <p:cTn id="91" presetID="6" presetClass="emph" presetSubtype="0" decel="100000" fill="hold" grpId="2" nodeType="withEffect">
                                  <p:stCondLst>
                                    <p:cond delay="550"/>
                                  </p:stCondLst>
                                  <p:childTnLst>
                                    <p:animScale>
                                      <p:cBhvr>
                                        <p:cTn id="92" dur="1250" fill="hold"/>
                                        <p:tgtEl>
                                          <p:spTgt spid="196"/>
                                        </p:tgtEl>
                                      </p:cBhvr>
                                      <p:by x="125000" y="125000"/>
                                    </p:animScale>
                                  </p:childTnLst>
                                </p:cTn>
                              </p:par>
                              <p:par>
                                <p:cTn id="93" presetID="6" presetClass="emph" presetSubtype="0" fill="hold" grpId="1" nodeType="withEffect">
                                  <p:stCondLst>
                                    <p:cond delay="550"/>
                                  </p:stCondLst>
                                  <p:childTnLst>
                                    <p:animScale>
                                      <p:cBhvr>
                                        <p:cTn id="94" dur="10" fill="hold"/>
                                        <p:tgtEl>
                                          <p:spTgt spid="196"/>
                                        </p:tgtEl>
                                      </p:cBhvr>
                                      <p:by x="80000" y="80000"/>
                                    </p:animScale>
                                  </p:childTnLst>
                                </p:cTn>
                              </p:par>
                              <p:par>
                                <p:cTn id="95" presetID="10" presetClass="entr" presetSubtype="0" fill="hold" nodeType="withEffect">
                                  <p:stCondLst>
                                    <p:cond delay="750"/>
                                  </p:stCondLst>
                                  <p:childTnLst>
                                    <p:set>
                                      <p:cBhvr>
                                        <p:cTn id="96" dur="1" fill="hold">
                                          <p:stCondLst>
                                            <p:cond delay="0"/>
                                          </p:stCondLst>
                                        </p:cTn>
                                        <p:tgtEl>
                                          <p:spTgt spid="203"/>
                                        </p:tgtEl>
                                        <p:attrNameLst>
                                          <p:attrName>style.visibility</p:attrName>
                                        </p:attrNameLst>
                                      </p:cBhvr>
                                      <p:to>
                                        <p:strVal val="visible"/>
                                      </p:to>
                                    </p:set>
                                    <p:animEffect transition="in" filter="fade">
                                      <p:cBhvr>
                                        <p:cTn id="97" dur="750"/>
                                        <p:tgtEl>
                                          <p:spTgt spid="203"/>
                                        </p:tgtEl>
                                      </p:cBhvr>
                                    </p:animEffect>
                                  </p:childTnLst>
                                </p:cTn>
                              </p:par>
                              <p:par>
                                <p:cTn id="98" presetID="6" presetClass="emph" presetSubtype="0" fill="hold" nodeType="withEffect">
                                  <p:stCondLst>
                                    <p:cond delay="750"/>
                                  </p:stCondLst>
                                  <p:childTnLst>
                                    <p:animScale>
                                      <p:cBhvr>
                                        <p:cTn id="99" dur="10" fill="hold"/>
                                        <p:tgtEl>
                                          <p:spTgt spid="203"/>
                                        </p:tgtEl>
                                      </p:cBhvr>
                                      <p:by x="80000" y="80000"/>
                                    </p:animScale>
                                  </p:childTnLst>
                                </p:cTn>
                              </p:par>
                              <p:par>
                                <p:cTn id="100" presetID="6" presetClass="emph" presetSubtype="0" decel="100000" fill="hold" nodeType="withEffect">
                                  <p:stCondLst>
                                    <p:cond delay="750"/>
                                  </p:stCondLst>
                                  <p:childTnLst>
                                    <p:animScale>
                                      <p:cBhvr>
                                        <p:cTn id="101" dur="1250" fill="hold"/>
                                        <p:tgtEl>
                                          <p:spTgt spid="203"/>
                                        </p:tgtEl>
                                      </p:cBhvr>
                                      <p:by x="125000" y="125000"/>
                                    </p:animScale>
                                  </p:childTnLst>
                                </p:cTn>
                              </p:par>
                              <p:par>
                                <p:cTn id="102" presetID="10" presetClass="entr" presetSubtype="0" fill="hold" nodeType="withEffect">
                                  <p:stCondLst>
                                    <p:cond delay="950"/>
                                  </p:stCondLst>
                                  <p:childTnLst>
                                    <p:set>
                                      <p:cBhvr>
                                        <p:cTn id="103" dur="1" fill="hold">
                                          <p:stCondLst>
                                            <p:cond delay="0"/>
                                          </p:stCondLst>
                                        </p:cTn>
                                        <p:tgtEl>
                                          <p:spTgt spid="208"/>
                                        </p:tgtEl>
                                        <p:attrNameLst>
                                          <p:attrName>style.visibility</p:attrName>
                                        </p:attrNameLst>
                                      </p:cBhvr>
                                      <p:to>
                                        <p:strVal val="visible"/>
                                      </p:to>
                                    </p:set>
                                    <p:animEffect transition="in" filter="fade">
                                      <p:cBhvr>
                                        <p:cTn id="104" dur="750"/>
                                        <p:tgtEl>
                                          <p:spTgt spid="208"/>
                                        </p:tgtEl>
                                      </p:cBhvr>
                                    </p:animEffect>
                                  </p:childTnLst>
                                </p:cTn>
                              </p:par>
                              <p:par>
                                <p:cTn id="105" presetID="6" presetClass="emph" presetSubtype="0" fill="hold" nodeType="withEffect">
                                  <p:stCondLst>
                                    <p:cond delay="950"/>
                                  </p:stCondLst>
                                  <p:childTnLst>
                                    <p:animScale>
                                      <p:cBhvr>
                                        <p:cTn id="106" dur="10" fill="hold"/>
                                        <p:tgtEl>
                                          <p:spTgt spid="208"/>
                                        </p:tgtEl>
                                      </p:cBhvr>
                                      <p:by x="80000" y="80000"/>
                                    </p:animScale>
                                  </p:childTnLst>
                                </p:cTn>
                              </p:par>
                              <p:par>
                                <p:cTn id="107" presetID="6" presetClass="emph" presetSubtype="0" decel="100000" fill="hold" nodeType="withEffect">
                                  <p:stCondLst>
                                    <p:cond delay="950"/>
                                  </p:stCondLst>
                                  <p:childTnLst>
                                    <p:animScale>
                                      <p:cBhvr>
                                        <p:cTn id="108" dur="1250" fill="hold"/>
                                        <p:tgtEl>
                                          <p:spTgt spid="208"/>
                                        </p:tgtEl>
                                      </p:cBhvr>
                                      <p:by x="125000" y="125000"/>
                                    </p:animScale>
                                  </p:childTnLst>
                                </p:cTn>
                              </p:par>
                              <p:par>
                                <p:cTn id="109" presetID="10" presetClass="entr" presetSubtype="0" fill="hold" nodeType="withEffect">
                                  <p:stCondLst>
                                    <p:cond delay="1050"/>
                                  </p:stCondLst>
                                  <p:childTnLst>
                                    <p:set>
                                      <p:cBhvr>
                                        <p:cTn id="110" dur="1" fill="hold">
                                          <p:stCondLst>
                                            <p:cond delay="0"/>
                                          </p:stCondLst>
                                        </p:cTn>
                                        <p:tgtEl>
                                          <p:spTgt spid="1089"/>
                                        </p:tgtEl>
                                        <p:attrNameLst>
                                          <p:attrName>style.visibility</p:attrName>
                                        </p:attrNameLst>
                                      </p:cBhvr>
                                      <p:to>
                                        <p:strVal val="visible"/>
                                      </p:to>
                                    </p:set>
                                    <p:animEffect transition="in" filter="fade">
                                      <p:cBhvr>
                                        <p:cTn id="111" dur="750"/>
                                        <p:tgtEl>
                                          <p:spTgt spid="1089"/>
                                        </p:tgtEl>
                                      </p:cBhvr>
                                    </p:animEffect>
                                  </p:childTnLst>
                                </p:cTn>
                              </p:par>
                              <p:par>
                                <p:cTn id="112" presetID="6" presetClass="emph" presetSubtype="0" fill="hold" nodeType="withEffect">
                                  <p:stCondLst>
                                    <p:cond delay="1050"/>
                                  </p:stCondLst>
                                  <p:childTnLst>
                                    <p:animScale>
                                      <p:cBhvr>
                                        <p:cTn id="113" dur="10" fill="hold"/>
                                        <p:tgtEl>
                                          <p:spTgt spid="1089"/>
                                        </p:tgtEl>
                                      </p:cBhvr>
                                      <p:by x="80000" y="80000"/>
                                    </p:animScale>
                                  </p:childTnLst>
                                </p:cTn>
                              </p:par>
                              <p:par>
                                <p:cTn id="114" presetID="6" presetClass="emph" presetSubtype="0" decel="100000" fill="hold" nodeType="withEffect">
                                  <p:stCondLst>
                                    <p:cond delay="1050"/>
                                  </p:stCondLst>
                                  <p:childTnLst>
                                    <p:animScale>
                                      <p:cBhvr>
                                        <p:cTn id="115" dur="1250" fill="hold"/>
                                        <p:tgtEl>
                                          <p:spTgt spid="1089"/>
                                        </p:tgtEl>
                                      </p:cBhvr>
                                      <p:by x="125000" y="125000"/>
                                    </p:animScale>
                                  </p:childTnLst>
                                </p:cTn>
                              </p:par>
                              <p:par>
                                <p:cTn id="116" presetID="10" presetClass="entr" presetSubtype="0" fill="hold" grpId="0" nodeType="withEffect">
                                  <p:stCondLst>
                                    <p:cond delay="200"/>
                                  </p:stCondLst>
                                  <p:childTnLst>
                                    <p:set>
                                      <p:cBhvr>
                                        <p:cTn id="117" dur="1" fill="hold">
                                          <p:stCondLst>
                                            <p:cond delay="0"/>
                                          </p:stCondLst>
                                        </p:cTn>
                                        <p:tgtEl>
                                          <p:spTgt spid="1099"/>
                                        </p:tgtEl>
                                        <p:attrNameLst>
                                          <p:attrName>style.visibility</p:attrName>
                                        </p:attrNameLst>
                                      </p:cBhvr>
                                      <p:to>
                                        <p:strVal val="visible"/>
                                      </p:to>
                                    </p:set>
                                    <p:animEffect transition="in" filter="fade">
                                      <p:cBhvr>
                                        <p:cTn id="118" dur="750"/>
                                        <p:tgtEl>
                                          <p:spTgt spid="1099"/>
                                        </p:tgtEl>
                                      </p:cBhvr>
                                    </p:animEffect>
                                  </p:childTnLst>
                                </p:cTn>
                              </p:par>
                              <p:par>
                                <p:cTn id="119" presetID="42" presetClass="path" presetSubtype="0" decel="100000" fill="hold" grpId="1" nodeType="withEffect">
                                  <p:stCondLst>
                                    <p:cond delay="200"/>
                                  </p:stCondLst>
                                  <p:childTnLst>
                                    <p:animMotion origin="layout" path="M 1.25E-6 0.03889 L 1.25E-6 -2.96296E-6 " pathEditMode="relative" rAng="0" ptsTypes="AA">
                                      <p:cBhvr>
                                        <p:cTn id="120" dur="750" fill="hold"/>
                                        <p:tgtEl>
                                          <p:spTgt spid="1099"/>
                                        </p:tgtEl>
                                        <p:attrNameLst>
                                          <p:attrName>ppt_x</p:attrName>
                                          <p:attrName>ppt_y</p:attrName>
                                        </p:attrNameLst>
                                      </p:cBhvr>
                                      <p:rCtr x="0" y="-1944"/>
                                    </p:animMotion>
                                  </p:childTnLst>
                                </p:cTn>
                              </p:par>
                              <p:par>
                                <p:cTn id="121" presetID="10" presetClass="entr" presetSubtype="0" fill="hold" grpId="0" nodeType="withEffect">
                                  <p:stCondLst>
                                    <p:cond delay="300"/>
                                  </p:stCondLst>
                                  <p:childTnLst>
                                    <p:set>
                                      <p:cBhvr>
                                        <p:cTn id="122" dur="1" fill="hold">
                                          <p:stCondLst>
                                            <p:cond delay="0"/>
                                          </p:stCondLst>
                                        </p:cTn>
                                        <p:tgtEl>
                                          <p:spTgt spid="1100"/>
                                        </p:tgtEl>
                                        <p:attrNameLst>
                                          <p:attrName>style.visibility</p:attrName>
                                        </p:attrNameLst>
                                      </p:cBhvr>
                                      <p:to>
                                        <p:strVal val="visible"/>
                                      </p:to>
                                    </p:set>
                                    <p:animEffect transition="in" filter="fade">
                                      <p:cBhvr>
                                        <p:cTn id="123" dur="750"/>
                                        <p:tgtEl>
                                          <p:spTgt spid="1100"/>
                                        </p:tgtEl>
                                      </p:cBhvr>
                                    </p:animEffect>
                                  </p:childTnLst>
                                </p:cTn>
                              </p:par>
                              <p:par>
                                <p:cTn id="124" presetID="42" presetClass="path" presetSubtype="0" decel="100000" fill="hold" grpId="1" nodeType="withEffect">
                                  <p:stCondLst>
                                    <p:cond delay="300"/>
                                  </p:stCondLst>
                                  <p:childTnLst>
                                    <p:animMotion origin="layout" path="M -4.375E-6 0.03889 L -4.375E-6 -2.96296E-6 " pathEditMode="relative" rAng="0" ptsTypes="AA">
                                      <p:cBhvr>
                                        <p:cTn id="125" dur="750" fill="hold"/>
                                        <p:tgtEl>
                                          <p:spTgt spid="1100"/>
                                        </p:tgtEl>
                                        <p:attrNameLst>
                                          <p:attrName>ppt_x</p:attrName>
                                          <p:attrName>ppt_y</p:attrName>
                                        </p:attrNameLst>
                                      </p:cBhvr>
                                      <p:rCtr x="0" y="-1944"/>
                                    </p:animMotion>
                                  </p:childTnLst>
                                </p:cTn>
                              </p:par>
                              <p:par>
                                <p:cTn id="126" presetID="10" presetClass="entr" presetSubtype="0" fill="hold" grpId="0" nodeType="withEffect">
                                  <p:stCondLst>
                                    <p:cond delay="400"/>
                                  </p:stCondLst>
                                  <p:childTnLst>
                                    <p:set>
                                      <p:cBhvr>
                                        <p:cTn id="127" dur="1" fill="hold">
                                          <p:stCondLst>
                                            <p:cond delay="0"/>
                                          </p:stCondLst>
                                        </p:cTn>
                                        <p:tgtEl>
                                          <p:spTgt spid="1101"/>
                                        </p:tgtEl>
                                        <p:attrNameLst>
                                          <p:attrName>style.visibility</p:attrName>
                                        </p:attrNameLst>
                                      </p:cBhvr>
                                      <p:to>
                                        <p:strVal val="visible"/>
                                      </p:to>
                                    </p:set>
                                    <p:animEffect transition="in" filter="fade">
                                      <p:cBhvr>
                                        <p:cTn id="128" dur="750"/>
                                        <p:tgtEl>
                                          <p:spTgt spid="1101"/>
                                        </p:tgtEl>
                                      </p:cBhvr>
                                    </p:animEffect>
                                  </p:childTnLst>
                                </p:cTn>
                              </p:par>
                              <p:par>
                                <p:cTn id="129" presetID="42" presetClass="path" presetSubtype="0" decel="100000" fill="hold" grpId="1" nodeType="withEffect">
                                  <p:stCondLst>
                                    <p:cond delay="400"/>
                                  </p:stCondLst>
                                  <p:childTnLst>
                                    <p:animMotion origin="layout" path="M 1.25E-6 0.03888 L 1.25E-6 4.07407E-6 " pathEditMode="relative" rAng="0" ptsTypes="AA">
                                      <p:cBhvr>
                                        <p:cTn id="130" dur="750" fill="hold"/>
                                        <p:tgtEl>
                                          <p:spTgt spid="1101"/>
                                        </p:tgtEl>
                                        <p:attrNameLst>
                                          <p:attrName>ppt_x</p:attrName>
                                          <p:attrName>ppt_y</p:attrName>
                                        </p:attrNameLst>
                                      </p:cBhvr>
                                      <p:rCtr x="0" y="-1944"/>
                                    </p:animMotion>
                                  </p:childTnLst>
                                </p:cTn>
                              </p:par>
                              <p:par>
                                <p:cTn id="131" presetID="10" presetClass="entr" presetSubtype="0" fill="hold" grpId="0" nodeType="withEffect">
                                  <p:stCondLst>
                                    <p:cond delay="500"/>
                                  </p:stCondLst>
                                  <p:childTnLst>
                                    <p:set>
                                      <p:cBhvr>
                                        <p:cTn id="132" dur="1" fill="hold">
                                          <p:stCondLst>
                                            <p:cond delay="0"/>
                                          </p:stCondLst>
                                        </p:cTn>
                                        <p:tgtEl>
                                          <p:spTgt spid="1102"/>
                                        </p:tgtEl>
                                        <p:attrNameLst>
                                          <p:attrName>style.visibility</p:attrName>
                                        </p:attrNameLst>
                                      </p:cBhvr>
                                      <p:to>
                                        <p:strVal val="visible"/>
                                      </p:to>
                                    </p:set>
                                    <p:animEffect transition="in" filter="fade">
                                      <p:cBhvr>
                                        <p:cTn id="133" dur="750"/>
                                        <p:tgtEl>
                                          <p:spTgt spid="1102"/>
                                        </p:tgtEl>
                                      </p:cBhvr>
                                    </p:animEffect>
                                  </p:childTnLst>
                                </p:cTn>
                              </p:par>
                              <p:par>
                                <p:cTn id="134" presetID="42" presetClass="path" presetSubtype="0" decel="100000" fill="hold" grpId="1" nodeType="withEffect">
                                  <p:stCondLst>
                                    <p:cond delay="500"/>
                                  </p:stCondLst>
                                  <p:childTnLst>
                                    <p:animMotion origin="layout" path="M -4.375E-6 0.03888 L -4.375E-6 4.07407E-6 " pathEditMode="relative" rAng="0" ptsTypes="AA">
                                      <p:cBhvr>
                                        <p:cTn id="135" dur="750" fill="hold"/>
                                        <p:tgtEl>
                                          <p:spTgt spid="1102"/>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4" grpId="0" animBg="1"/>
      <p:bldP spid="30" grpId="0"/>
      <p:bldP spid="30" grpId="1"/>
      <p:bldP spid="38" grpId="0" animBg="1"/>
      <p:bldP spid="38" grpId="1" animBg="1"/>
      <p:bldP spid="39" grpId="0" animBg="1"/>
      <p:bldP spid="39" grpId="1" animBg="1"/>
      <p:bldP spid="40" grpId="0" animBg="1"/>
      <p:bldP spid="40" grpId="1" animBg="1"/>
      <p:bldP spid="41" grpId="0" animBg="1"/>
      <p:bldP spid="41" grpId="1" animBg="1"/>
      <p:bldP spid="47" grpId="0" animBg="1"/>
      <p:bldP spid="47" grpId="1" animBg="1"/>
      <p:bldP spid="47" grpId="2" animBg="1"/>
      <p:bldP spid="59" grpId="0" animBg="1"/>
      <p:bldP spid="59" grpId="1" animBg="1"/>
      <p:bldP spid="59" grpId="2" animBg="1"/>
      <p:bldP spid="1073" grpId="0" animBg="1"/>
      <p:bldP spid="1073" grpId="1" animBg="1"/>
      <p:bldP spid="1073" grpId="2" animBg="1"/>
      <p:bldP spid="196" grpId="0" animBg="1"/>
      <p:bldP spid="196" grpId="1" animBg="1"/>
      <p:bldP spid="196" grpId="2" animBg="1"/>
      <p:bldP spid="1099" grpId="0"/>
      <p:bldP spid="1099" grpId="1"/>
      <p:bldP spid="1100" grpId="0"/>
      <p:bldP spid="1100" grpId="1"/>
      <p:bldP spid="1101" grpId="0"/>
      <p:bldP spid="1101" grpId="1"/>
      <p:bldP spid="1102" grpId="0"/>
      <p:bldP spid="1102" grpId="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1F2F1"/>
        </a:solidFill>
        <a:effectLst/>
      </p:bgPr>
    </p:bg>
    <p:spTree>
      <p:nvGrpSpPr>
        <p:cNvPr id="1" name=""/>
        <p:cNvGrpSpPr/>
        <p:nvPr/>
      </p:nvGrpSpPr>
      <p:grpSpPr>
        <a:xfrm>
          <a:off x="0" y="0"/>
          <a:ext cx="0" cy="0"/>
          <a:chOff x="0" y="0"/>
          <a:chExt cx="0" cy="0"/>
        </a:xfrm>
      </p:grpSpPr>
      <p:sp>
        <p:nvSpPr>
          <p:cNvPr id="14" name="Graphic 125">
            <a:extLst>
              <a:ext uri="{FF2B5EF4-FFF2-40B4-BE49-F238E27FC236}">
                <a16:creationId xmlns:a16="http://schemas.microsoft.com/office/drawing/2014/main" id="{9AB43577-7F1B-3EBE-C749-77023C764E72}"/>
              </a:ext>
              <a:ext uri="{C183D7F6-B498-43B3-948B-1728B52AA6E4}">
                <adec:decorative xmlns:adec="http://schemas.microsoft.com/office/drawing/2017/decorative" val="1"/>
              </a:ext>
            </a:extLst>
          </p:cNvPr>
          <p:cNvSpPr/>
          <p:nvPr/>
        </p:nvSpPr>
        <p:spPr>
          <a:xfrm>
            <a:off x="4064000" y="7532491"/>
            <a:ext cx="4064000" cy="51525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2300">
                <a:srgbClr val="CB8DD1"/>
              </a:gs>
              <a:gs pos="0">
                <a:srgbClr val="FAADA4"/>
              </a:gs>
              <a:gs pos="100000">
                <a:srgbClr val="9B6CFE"/>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grpSp>
        <p:nvGrpSpPr>
          <p:cNvPr id="15" name="Group 14">
            <a:extLst>
              <a:ext uri="{FF2B5EF4-FFF2-40B4-BE49-F238E27FC236}">
                <a16:creationId xmlns:a16="http://schemas.microsoft.com/office/drawing/2014/main" id="{A541B2E1-987A-B8D5-B5CD-1FE416CF673C}"/>
              </a:ext>
              <a:ext uri="{C183D7F6-B498-43B3-948B-1728B52AA6E4}">
                <adec:decorative xmlns:adec="http://schemas.microsoft.com/office/drawing/2017/decorative" val="1"/>
              </a:ext>
            </a:extLst>
          </p:cNvPr>
          <p:cNvGrpSpPr/>
          <p:nvPr/>
        </p:nvGrpSpPr>
        <p:grpSpPr>
          <a:xfrm>
            <a:off x="0" y="7017234"/>
            <a:ext cx="12192000" cy="1545771"/>
            <a:chOff x="-16296655" y="-5543914"/>
            <a:chExt cx="11302842" cy="3036231"/>
          </a:xfrm>
        </p:grpSpPr>
        <p:grpSp>
          <p:nvGrpSpPr>
            <p:cNvPr id="16" name="Group 15">
              <a:extLst>
                <a:ext uri="{FF2B5EF4-FFF2-40B4-BE49-F238E27FC236}">
                  <a16:creationId xmlns:a16="http://schemas.microsoft.com/office/drawing/2014/main" id="{74D8D7C2-EF58-536B-CB8C-C82789FE2C56}"/>
                </a:ext>
              </a:extLst>
            </p:cNvPr>
            <p:cNvGrpSpPr/>
            <p:nvPr/>
          </p:nvGrpSpPr>
          <p:grpSpPr>
            <a:xfrm>
              <a:off x="-16296655" y="-5543914"/>
              <a:ext cx="11302842" cy="1012077"/>
              <a:chOff x="-16296655" y="-5543914"/>
              <a:chExt cx="11302842" cy="1012077"/>
            </a:xfrm>
          </p:grpSpPr>
          <p:sp>
            <p:nvSpPr>
              <p:cNvPr id="24" name="Graphic 125">
                <a:extLst>
                  <a:ext uri="{FF2B5EF4-FFF2-40B4-BE49-F238E27FC236}">
                    <a16:creationId xmlns:a16="http://schemas.microsoft.com/office/drawing/2014/main" id="{76EF9712-A70E-2812-354E-00743C47EBF5}"/>
                  </a:ext>
                </a:extLst>
              </p:cNvPr>
              <p:cNvSpPr/>
              <p:nvPr/>
            </p:nvSpPr>
            <p:spPr>
              <a:xfrm>
                <a:off x="-8761427" y="-5543914"/>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4000">
                    <a:srgbClr val="D59DFF"/>
                  </a:gs>
                  <a:gs pos="39000">
                    <a:srgbClr val="BA9FFD"/>
                  </a:gs>
                  <a:gs pos="100000">
                    <a:schemeClr val="accent3"/>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25" name="Graphic 125">
                <a:extLst>
                  <a:ext uri="{FF2B5EF4-FFF2-40B4-BE49-F238E27FC236}">
                    <a16:creationId xmlns:a16="http://schemas.microsoft.com/office/drawing/2014/main" id="{538001F7-5DC0-FA2E-708E-16CA6A6C6538}"/>
                  </a:ext>
                </a:extLst>
              </p:cNvPr>
              <p:cNvSpPr/>
              <p:nvPr/>
            </p:nvSpPr>
            <p:spPr>
              <a:xfrm>
                <a:off x="-12529041" y="-5543914"/>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0">
                    <a:srgbClr val="9FA2FC"/>
                  </a:gs>
                  <a:gs pos="95000">
                    <a:srgbClr val="534DC2"/>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26" name="Graphic 125">
                <a:extLst>
                  <a:ext uri="{FF2B5EF4-FFF2-40B4-BE49-F238E27FC236}">
                    <a16:creationId xmlns:a16="http://schemas.microsoft.com/office/drawing/2014/main" id="{02253B55-BED4-8ADC-859F-68E156E513E6}"/>
                  </a:ext>
                </a:extLst>
              </p:cNvPr>
              <p:cNvSpPr/>
              <p:nvPr/>
            </p:nvSpPr>
            <p:spPr>
              <a:xfrm>
                <a:off x="-16296655" y="-5543914"/>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0">
                    <a:srgbClr val="716CDC"/>
                  </a:gs>
                  <a:gs pos="100000">
                    <a:srgbClr val="342792"/>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7" name="Group 16">
              <a:extLst>
                <a:ext uri="{FF2B5EF4-FFF2-40B4-BE49-F238E27FC236}">
                  <a16:creationId xmlns:a16="http://schemas.microsoft.com/office/drawing/2014/main" id="{4A4A2979-8752-3CB0-5D3E-273FBA6D41D7}"/>
                </a:ext>
              </a:extLst>
            </p:cNvPr>
            <p:cNvGrpSpPr/>
            <p:nvPr/>
          </p:nvGrpSpPr>
          <p:grpSpPr>
            <a:xfrm>
              <a:off x="-16296655" y="-3519760"/>
              <a:ext cx="11302842" cy="1012077"/>
              <a:chOff x="-15864162" y="-3137367"/>
              <a:chExt cx="11583822" cy="1012077"/>
            </a:xfrm>
          </p:grpSpPr>
          <p:sp>
            <p:nvSpPr>
              <p:cNvPr id="22" name="Graphic 125">
                <a:extLst>
                  <a:ext uri="{FF2B5EF4-FFF2-40B4-BE49-F238E27FC236}">
                    <a16:creationId xmlns:a16="http://schemas.microsoft.com/office/drawing/2014/main" id="{70B461D3-03E8-8728-17FE-3146B3FCB959}"/>
                  </a:ext>
                </a:extLst>
              </p:cNvPr>
              <p:cNvSpPr/>
              <p:nvPr/>
            </p:nvSpPr>
            <p:spPr>
              <a:xfrm>
                <a:off x="-15864162" y="-3137367"/>
                <a:ext cx="5791911"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0000">
                    <a:srgbClr val="FCC053"/>
                  </a:gs>
                  <a:gs pos="0">
                    <a:srgbClr val="FDD301"/>
                  </a:gs>
                  <a:gs pos="100000">
                    <a:srgbClr val="FBAEA1"/>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23" name="Graphic 125">
                <a:extLst>
                  <a:ext uri="{FF2B5EF4-FFF2-40B4-BE49-F238E27FC236}">
                    <a16:creationId xmlns:a16="http://schemas.microsoft.com/office/drawing/2014/main" id="{5490EA44-E985-0CC2-299D-67099562C2E0}"/>
                  </a:ext>
                </a:extLst>
              </p:cNvPr>
              <p:cNvSpPr/>
              <p:nvPr/>
            </p:nvSpPr>
            <p:spPr>
              <a:xfrm>
                <a:off x="-10072251" y="-3137367"/>
                <a:ext cx="5791911"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8" name="Group 17">
              <a:extLst>
                <a:ext uri="{FF2B5EF4-FFF2-40B4-BE49-F238E27FC236}">
                  <a16:creationId xmlns:a16="http://schemas.microsoft.com/office/drawing/2014/main" id="{9A24D491-4805-5260-51F0-41C60685B9CE}"/>
                </a:ext>
              </a:extLst>
            </p:cNvPr>
            <p:cNvGrpSpPr/>
            <p:nvPr/>
          </p:nvGrpSpPr>
          <p:grpSpPr>
            <a:xfrm>
              <a:off x="-16296655" y="-4531837"/>
              <a:ext cx="11302842" cy="1012077"/>
              <a:chOff x="-16296655" y="-4376719"/>
              <a:chExt cx="11302842" cy="1012077"/>
            </a:xfrm>
          </p:grpSpPr>
          <p:sp>
            <p:nvSpPr>
              <p:cNvPr id="19" name="Graphic 125">
                <a:extLst>
                  <a:ext uri="{FF2B5EF4-FFF2-40B4-BE49-F238E27FC236}">
                    <a16:creationId xmlns:a16="http://schemas.microsoft.com/office/drawing/2014/main" id="{72A3023C-CF55-D2F3-BA2D-3F5D5A78E8F5}"/>
                  </a:ext>
                </a:extLst>
              </p:cNvPr>
              <p:cNvSpPr/>
              <p:nvPr/>
            </p:nvSpPr>
            <p:spPr>
              <a:xfrm>
                <a:off x="-8761427" y="-4376719"/>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0">
                    <a:srgbClr val="79CEFF"/>
                  </a:gs>
                  <a:gs pos="50000">
                    <a:srgbClr val="8A9DFF"/>
                  </a:gs>
                  <a:gs pos="100000">
                    <a:srgbClr val="9A6DFF"/>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20" name="Graphic 125">
                <a:extLst>
                  <a:ext uri="{FF2B5EF4-FFF2-40B4-BE49-F238E27FC236}">
                    <a16:creationId xmlns:a16="http://schemas.microsoft.com/office/drawing/2014/main" id="{F0F485D2-0425-F144-E09F-F70851DA0BF1}"/>
                  </a:ext>
                </a:extLst>
              </p:cNvPr>
              <p:cNvSpPr/>
              <p:nvPr/>
            </p:nvSpPr>
            <p:spPr>
              <a:xfrm>
                <a:off x="-12529041" y="-4376719"/>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2300">
                    <a:srgbClr val="CB8DD1"/>
                  </a:gs>
                  <a:gs pos="0">
                    <a:srgbClr val="FAADA4"/>
                  </a:gs>
                  <a:gs pos="100000">
                    <a:srgbClr val="9B6CFE"/>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21" name="Graphic 125">
                <a:extLst>
                  <a:ext uri="{FF2B5EF4-FFF2-40B4-BE49-F238E27FC236}">
                    <a16:creationId xmlns:a16="http://schemas.microsoft.com/office/drawing/2014/main" id="{385D6FD2-7BF4-A774-774B-B9406107D38E}"/>
                  </a:ext>
                </a:extLst>
              </p:cNvPr>
              <p:cNvSpPr/>
              <p:nvPr/>
            </p:nvSpPr>
            <p:spPr>
              <a:xfrm>
                <a:off x="-16296655" y="-4376719"/>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0470">
                    <a:srgbClr val="8B64EF"/>
                  </a:gs>
                  <a:gs pos="0">
                    <a:srgbClr val="D49CFF"/>
                  </a:gs>
                  <a:gs pos="98000">
                    <a:srgbClr val="4A41B2"/>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grpSp>
      </p:grpSp>
      <p:sp>
        <p:nvSpPr>
          <p:cNvPr id="44" name="Freeform: Shape 43">
            <a:extLst>
              <a:ext uri="{FF2B5EF4-FFF2-40B4-BE49-F238E27FC236}">
                <a16:creationId xmlns:a16="http://schemas.microsoft.com/office/drawing/2014/main" id="{83F42E6D-E4A1-3D5D-F2E1-2FD9C1D29335}"/>
              </a:ext>
              <a:ext uri="{C183D7F6-B498-43B3-948B-1728B52AA6E4}">
                <adec:decorative xmlns:adec="http://schemas.microsoft.com/office/drawing/2017/decorative" val="1"/>
              </a:ext>
            </a:extLst>
          </p:cNvPr>
          <p:cNvSpPr/>
          <p:nvPr/>
        </p:nvSpPr>
        <p:spPr>
          <a:xfrm flipH="1" flipV="1">
            <a:off x="0" y="5968482"/>
            <a:ext cx="2739692" cy="889518"/>
          </a:xfrm>
          <a:custGeom>
            <a:avLst/>
            <a:gdLst>
              <a:gd name="connsiteX0" fmla="*/ 2739692 w 2739692"/>
              <a:gd name="connsiteY0" fmla="*/ 889518 h 889518"/>
              <a:gd name="connsiteX1" fmla="*/ 2352635 w 2739692"/>
              <a:gd name="connsiteY1" fmla="*/ 502414 h 889518"/>
              <a:gd name="connsiteX2" fmla="*/ 728035 w 2739692"/>
              <a:gd name="connsiteY2" fmla="*/ 502414 h 889518"/>
              <a:gd name="connsiteX3" fmla="*/ 7423 w 2739692"/>
              <a:gd name="connsiteY3" fmla="*/ 23785 h 889518"/>
              <a:gd name="connsiteX4" fmla="*/ 0 w 2739692"/>
              <a:gd name="connsiteY4" fmla="*/ 0 h 889518"/>
              <a:gd name="connsiteX5" fmla="*/ 2739692 w 2739692"/>
              <a:gd name="connsiteY5" fmla="*/ 0 h 889518"/>
              <a:gd name="connsiteX6" fmla="*/ 2739692 w 2739692"/>
              <a:gd name="connsiteY6" fmla="*/ 115317 h 889518"/>
              <a:gd name="connsiteX7" fmla="*/ 2739692 w 2739692"/>
              <a:gd name="connsiteY7" fmla="*/ 115333 h 889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9692" h="889518">
                <a:moveTo>
                  <a:pt x="2739692" y="889518"/>
                </a:moveTo>
                <a:cubicBezTo>
                  <a:pt x="2739692" y="676607"/>
                  <a:pt x="2565523" y="502414"/>
                  <a:pt x="2352635" y="502414"/>
                </a:cubicBezTo>
                <a:lnTo>
                  <a:pt x="728035" y="502414"/>
                </a:lnTo>
                <a:cubicBezTo>
                  <a:pt x="405317" y="502414"/>
                  <a:pt x="126608" y="304363"/>
                  <a:pt x="7423" y="23785"/>
                </a:cubicBezTo>
                <a:lnTo>
                  <a:pt x="0" y="0"/>
                </a:lnTo>
                <a:lnTo>
                  <a:pt x="2739692" y="0"/>
                </a:lnTo>
                <a:lnTo>
                  <a:pt x="2739692" y="115317"/>
                </a:lnTo>
                <a:lnTo>
                  <a:pt x="2739692" y="115333"/>
                </a:lnTo>
                <a:close/>
              </a:path>
            </a:pathLst>
          </a:custGeom>
          <a:gradFill>
            <a:gsLst>
              <a:gs pos="4000">
                <a:srgbClr val="D59DFF"/>
              </a:gs>
              <a:gs pos="39000">
                <a:srgbClr val="BA9FFD"/>
              </a:gs>
              <a:gs pos="100000">
                <a:schemeClr val="accent3"/>
              </a:gs>
            </a:gsLst>
            <a:lin ang="2700000" scaled="1"/>
          </a:gradFill>
          <a:ln w="3768" cap="flat">
            <a:noFill/>
            <a:prstDash val="solid"/>
            <a:miter/>
          </a:ln>
        </p:spPr>
        <p:txBody>
          <a:bodyPr rtlCol="0" anchor="ctr"/>
          <a:lstStyle/>
          <a:p>
            <a:endParaRPr lang="en-US">
              <a:solidFill>
                <a:srgbClr val="000000"/>
              </a:solidFill>
              <a:latin typeface="Segoe UI"/>
            </a:endParaRPr>
          </a:p>
        </p:txBody>
      </p:sp>
      <p:sp>
        <p:nvSpPr>
          <p:cNvPr id="4" name="Freeform: Shape 3">
            <a:extLst>
              <a:ext uri="{FF2B5EF4-FFF2-40B4-BE49-F238E27FC236}">
                <a16:creationId xmlns:a16="http://schemas.microsoft.com/office/drawing/2014/main" id="{38695748-F541-40FE-3A90-2C20F0D29DCC}"/>
              </a:ext>
              <a:ext uri="{C183D7F6-B498-43B3-948B-1728B52AA6E4}">
                <adec:decorative xmlns:adec="http://schemas.microsoft.com/office/drawing/2017/decorative" val="1"/>
              </a:ext>
            </a:extLst>
          </p:cNvPr>
          <p:cNvSpPr/>
          <p:nvPr/>
        </p:nvSpPr>
        <p:spPr bwMode="auto">
          <a:xfrm flipH="1" flipV="1">
            <a:off x="0" y="-1"/>
            <a:ext cx="12192000" cy="1665387"/>
          </a:xfrm>
          <a:custGeom>
            <a:avLst/>
            <a:gdLst>
              <a:gd name="connsiteX0" fmla="*/ 11268532 w 12192000"/>
              <a:gd name="connsiteY0" fmla="*/ 106 h 4074802"/>
              <a:gd name="connsiteX1" fmla="*/ 12185209 w 12192000"/>
              <a:gd name="connsiteY1" fmla="*/ 20416 h 4074802"/>
              <a:gd name="connsiteX2" fmla="*/ 12192000 w 12192000"/>
              <a:gd name="connsiteY2" fmla="*/ 20811 h 4074802"/>
              <a:gd name="connsiteX3" fmla="*/ 12192000 w 12192000"/>
              <a:gd name="connsiteY3" fmla="*/ 1064902 h 4074802"/>
              <a:gd name="connsiteX4" fmla="*/ 12192000 w 12192000"/>
              <a:gd name="connsiteY4" fmla="*/ 1585602 h 4074802"/>
              <a:gd name="connsiteX5" fmla="*/ 12192000 w 12192000"/>
              <a:gd name="connsiteY5" fmla="*/ 4074802 h 4074802"/>
              <a:gd name="connsiteX6" fmla="*/ 0 w 12192000"/>
              <a:gd name="connsiteY6" fmla="*/ 4074802 h 4074802"/>
              <a:gd name="connsiteX7" fmla="*/ 0 w 12192000"/>
              <a:gd name="connsiteY7" fmla="*/ 1585602 h 4074802"/>
              <a:gd name="connsiteX8" fmla="*/ 0 w 12192000"/>
              <a:gd name="connsiteY8" fmla="*/ 1064902 h 4074802"/>
              <a:gd name="connsiteX9" fmla="*/ 0 w 12192000"/>
              <a:gd name="connsiteY9" fmla="*/ 16345 h 4074802"/>
              <a:gd name="connsiteX10" fmla="*/ 244047 w 12192000"/>
              <a:gd name="connsiteY10" fmla="*/ 27486 h 4074802"/>
              <a:gd name="connsiteX11" fmla="*/ 1686840 w 12192000"/>
              <a:gd name="connsiteY11" fmla="*/ 173856 h 4074802"/>
              <a:gd name="connsiteX12" fmla="*/ 9172284 w 12192000"/>
              <a:gd name="connsiteY12" fmla="*/ 173856 h 4074802"/>
              <a:gd name="connsiteX13" fmla="*/ 11268532 w 12192000"/>
              <a:gd name="connsiteY13" fmla="*/ 106 h 407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4074802">
                <a:moveTo>
                  <a:pt x="11268532" y="106"/>
                </a:moveTo>
                <a:cubicBezTo>
                  <a:pt x="11570638" y="-964"/>
                  <a:pt x="11877794" y="6092"/>
                  <a:pt x="12185209" y="20416"/>
                </a:cubicBezTo>
                <a:lnTo>
                  <a:pt x="12192000" y="20811"/>
                </a:lnTo>
                <a:lnTo>
                  <a:pt x="12192000" y="1064902"/>
                </a:lnTo>
                <a:lnTo>
                  <a:pt x="12192000" y="1585602"/>
                </a:lnTo>
                <a:lnTo>
                  <a:pt x="12192000" y="4074802"/>
                </a:lnTo>
                <a:lnTo>
                  <a:pt x="0" y="4074802"/>
                </a:lnTo>
                <a:lnTo>
                  <a:pt x="0" y="1585602"/>
                </a:lnTo>
                <a:lnTo>
                  <a:pt x="0" y="1064902"/>
                </a:lnTo>
                <a:lnTo>
                  <a:pt x="0" y="16345"/>
                </a:lnTo>
                <a:lnTo>
                  <a:pt x="244047" y="27486"/>
                </a:lnTo>
                <a:cubicBezTo>
                  <a:pt x="678291" y="52375"/>
                  <a:pt x="1158360" y="99922"/>
                  <a:pt x="1686840" y="173856"/>
                </a:cubicBezTo>
                <a:cubicBezTo>
                  <a:pt x="5914682" y="765330"/>
                  <a:pt x="9172284" y="173856"/>
                  <a:pt x="9172284" y="173856"/>
                </a:cubicBezTo>
                <a:cubicBezTo>
                  <a:pt x="9789564" y="56236"/>
                  <a:pt x="10513267" y="2780"/>
                  <a:pt x="11268532" y="106"/>
                </a:cubicBezTo>
                <a:close/>
              </a:path>
            </a:pathLst>
          </a:custGeom>
          <a:gradFill>
            <a:gsLst>
              <a:gs pos="0">
                <a:srgbClr val="716CDC"/>
              </a:gs>
              <a:gs pos="100000">
                <a:srgbClr val="342792"/>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err="1">
              <a:ln>
                <a:noFill/>
              </a:ln>
              <a:solidFill>
                <a:srgbClr val="000000"/>
              </a:solidFill>
              <a:effectLst/>
              <a:uLnTx/>
              <a:uFillTx/>
              <a:latin typeface="Segoe UI"/>
              <a:ea typeface="+mn-ea"/>
              <a:cs typeface="+mn-cs"/>
            </a:endParaRPr>
          </a:p>
        </p:txBody>
      </p:sp>
      <p:grpSp>
        <p:nvGrpSpPr>
          <p:cNvPr id="229" name="Group 228" descr="Button to return to Main menu">
            <a:extLst>
              <a:ext uri="{FF2B5EF4-FFF2-40B4-BE49-F238E27FC236}">
                <a16:creationId xmlns:a16="http://schemas.microsoft.com/office/drawing/2014/main" id="{6B6E39B7-7A15-E9C9-BF39-555F298152AC}"/>
              </a:ext>
              <a:ext uri="{C183D7F6-B498-43B3-948B-1728B52AA6E4}">
                <adec:decorative xmlns:adec="http://schemas.microsoft.com/office/drawing/2017/decorative" val="0"/>
              </a:ext>
            </a:extLst>
          </p:cNvPr>
          <p:cNvGrpSpPr/>
          <p:nvPr/>
        </p:nvGrpSpPr>
        <p:grpSpPr>
          <a:xfrm>
            <a:off x="11410951" y="349395"/>
            <a:ext cx="323850" cy="325146"/>
            <a:chOff x="11410951" y="349395"/>
            <a:chExt cx="323850" cy="325146"/>
          </a:xfrm>
        </p:grpSpPr>
        <p:grpSp>
          <p:nvGrpSpPr>
            <p:cNvPr id="226" name="Group 225">
              <a:extLst>
                <a:ext uri="{FF2B5EF4-FFF2-40B4-BE49-F238E27FC236}">
                  <a16:creationId xmlns:a16="http://schemas.microsoft.com/office/drawing/2014/main" id="{173DC3F8-8304-6A7B-68F8-DAC4B4EE8D31}"/>
                </a:ext>
              </a:extLst>
            </p:cNvPr>
            <p:cNvGrpSpPr/>
            <p:nvPr/>
          </p:nvGrpSpPr>
          <p:grpSpPr>
            <a:xfrm>
              <a:off x="11410951" y="349395"/>
              <a:ext cx="323850" cy="325146"/>
              <a:chOff x="11410951" y="349395"/>
              <a:chExt cx="323850" cy="325146"/>
            </a:xfrm>
          </p:grpSpPr>
          <p:pic>
            <p:nvPicPr>
              <p:cNvPr id="215" name="Picture 214">
                <a:extLst>
                  <a:ext uri="{FF2B5EF4-FFF2-40B4-BE49-F238E27FC236}">
                    <a16:creationId xmlns:a16="http://schemas.microsoft.com/office/drawing/2014/main" id="{6F19A879-C4A2-85FE-5A67-AC100ECC91E6}"/>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1410951" y="349395"/>
                <a:ext cx="323850" cy="325146"/>
              </a:xfrm>
              <a:prstGeom prst="rect">
                <a:avLst/>
              </a:prstGeom>
              <a:effectLst>
                <a:outerShdw blurRad="266700" sx="102000" sy="102000" algn="ctr" rotWithShape="0">
                  <a:schemeClr val="accent1">
                    <a:alpha val="96000"/>
                  </a:schemeClr>
                </a:outerShdw>
              </a:effectLst>
            </p:spPr>
          </p:pic>
          <p:grpSp>
            <p:nvGrpSpPr>
              <p:cNvPr id="223" name="Group 222">
                <a:extLst>
                  <a:ext uri="{FF2B5EF4-FFF2-40B4-BE49-F238E27FC236}">
                    <a16:creationId xmlns:a16="http://schemas.microsoft.com/office/drawing/2014/main" id="{8CD48F24-4C5B-73A9-FB67-AF8CAF6DA02E}"/>
                  </a:ext>
                </a:extLst>
              </p:cNvPr>
              <p:cNvGrpSpPr/>
              <p:nvPr/>
            </p:nvGrpSpPr>
            <p:grpSpPr>
              <a:xfrm>
                <a:off x="11473093" y="418984"/>
                <a:ext cx="199566" cy="185968"/>
                <a:chOff x="3048008" y="590482"/>
                <a:chExt cx="6096368" cy="5680984"/>
              </a:xfrm>
              <a:solidFill>
                <a:schemeClr val="tx2"/>
              </a:solidFill>
            </p:grpSpPr>
            <p:sp>
              <p:nvSpPr>
                <p:cNvPr id="221" name="Freeform: Shape 220">
                  <a:extLst>
                    <a:ext uri="{FF2B5EF4-FFF2-40B4-BE49-F238E27FC236}">
                      <a16:creationId xmlns:a16="http://schemas.microsoft.com/office/drawing/2014/main" id="{E4B7B36A-4201-498C-44A2-226427AD53A3}"/>
                    </a:ext>
                  </a:extLst>
                </p:cNvPr>
                <p:cNvSpPr/>
                <p:nvPr/>
              </p:nvSpPr>
              <p:spPr>
                <a:xfrm>
                  <a:off x="3893247" y="1953303"/>
                  <a:ext cx="4407014" cy="4318163"/>
                </a:xfrm>
                <a:custGeom>
                  <a:avLst/>
                  <a:gdLst>
                    <a:gd name="connsiteX0" fmla="*/ 4405505 w 4407014"/>
                    <a:gd name="connsiteY0" fmla="*/ 2970836 h 4318163"/>
                    <a:gd name="connsiteX1" fmla="*/ 4406743 w 4407014"/>
                    <a:gd name="connsiteY1" fmla="*/ 3661494 h 4318163"/>
                    <a:gd name="connsiteX2" fmla="*/ 3752756 w 4407014"/>
                    <a:gd name="connsiteY2" fmla="*/ 4318052 h 4318163"/>
                    <a:gd name="connsiteX3" fmla="*/ 2824164 w 4407014"/>
                    <a:gd name="connsiteY3" fmla="*/ 4317862 h 4318163"/>
                    <a:gd name="connsiteX4" fmla="*/ 2771110 w 4407014"/>
                    <a:gd name="connsiteY4" fmla="*/ 4264236 h 4318163"/>
                    <a:gd name="connsiteX5" fmla="*/ 2773015 w 4407014"/>
                    <a:gd name="connsiteY5" fmla="*/ 2816055 h 4318163"/>
                    <a:gd name="connsiteX6" fmla="*/ 2714245 w 4407014"/>
                    <a:gd name="connsiteY6" fmla="*/ 2757762 h 4318163"/>
                    <a:gd name="connsiteX7" fmla="*/ 1690403 w 4407014"/>
                    <a:gd name="connsiteY7" fmla="*/ 2757762 h 4318163"/>
                    <a:gd name="connsiteX8" fmla="*/ 1632682 w 4407014"/>
                    <a:gd name="connsiteY8" fmla="*/ 2817007 h 4318163"/>
                    <a:gd name="connsiteX9" fmla="*/ 1634682 w 4407014"/>
                    <a:gd name="connsiteY9" fmla="*/ 4260426 h 4318163"/>
                    <a:gd name="connsiteX10" fmla="*/ 1576008 w 4407014"/>
                    <a:gd name="connsiteY10" fmla="*/ 4318052 h 4318163"/>
                    <a:gd name="connsiteX11" fmla="*/ 642653 w 4407014"/>
                    <a:gd name="connsiteY11" fmla="*/ 4316624 h 4318163"/>
                    <a:gd name="connsiteX12" fmla="*/ 18480 w 4407014"/>
                    <a:gd name="connsiteY12" fmla="*/ 3835135 h 4318163"/>
                    <a:gd name="connsiteX13" fmla="*/ 1335 w 4407014"/>
                    <a:gd name="connsiteY13" fmla="*/ 3670257 h 4318163"/>
                    <a:gd name="connsiteX14" fmla="*/ 1 w 4407014"/>
                    <a:gd name="connsiteY14" fmla="*/ 2226838 h 4318163"/>
                    <a:gd name="connsiteX15" fmla="*/ 67057 w 4407014"/>
                    <a:gd name="connsiteY15" fmla="*/ 2065771 h 4318163"/>
                    <a:gd name="connsiteX16" fmla="*/ 2067879 w 4407014"/>
                    <a:gd name="connsiteY16" fmla="*/ 65616 h 4318163"/>
                    <a:gd name="connsiteX17" fmla="*/ 2339056 w 4407014"/>
                    <a:gd name="connsiteY17" fmla="*/ 66187 h 4318163"/>
                    <a:gd name="connsiteX18" fmla="*/ 4339877 w 4407014"/>
                    <a:gd name="connsiteY18" fmla="*/ 2066437 h 4318163"/>
                    <a:gd name="connsiteX19" fmla="*/ 4406362 w 4407014"/>
                    <a:gd name="connsiteY19" fmla="*/ 2227886 h 4318163"/>
                    <a:gd name="connsiteX20" fmla="*/ 4405695 w 4407014"/>
                    <a:gd name="connsiteY20" fmla="*/ 2971027 h 431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07014" h="4318163">
                      <a:moveTo>
                        <a:pt x="4405505" y="2970836"/>
                      </a:moveTo>
                      <a:cubicBezTo>
                        <a:pt x="4405505" y="3201055"/>
                        <a:pt x="4400075" y="3431465"/>
                        <a:pt x="4406743" y="3661494"/>
                      </a:cubicBezTo>
                      <a:cubicBezTo>
                        <a:pt x="4417316" y="4024873"/>
                        <a:pt x="4118230" y="4324815"/>
                        <a:pt x="3752756" y="4318052"/>
                      </a:cubicBezTo>
                      <a:cubicBezTo>
                        <a:pt x="3443289" y="4312337"/>
                        <a:pt x="3133726" y="4316052"/>
                        <a:pt x="2824164" y="4317862"/>
                      </a:cubicBezTo>
                      <a:cubicBezTo>
                        <a:pt x="2781778" y="4318147"/>
                        <a:pt x="2771014" y="4305765"/>
                        <a:pt x="2771110" y="4264236"/>
                      </a:cubicBezTo>
                      <a:cubicBezTo>
                        <a:pt x="2772538" y="3781509"/>
                        <a:pt x="2771395" y="3298782"/>
                        <a:pt x="2773015" y="2816055"/>
                      </a:cubicBezTo>
                      <a:cubicBezTo>
                        <a:pt x="2773205" y="2769573"/>
                        <a:pt x="2759775" y="2757476"/>
                        <a:pt x="2714245" y="2757762"/>
                      </a:cubicBezTo>
                      <a:cubicBezTo>
                        <a:pt x="2372965" y="2759572"/>
                        <a:pt x="2031684" y="2759572"/>
                        <a:pt x="1690403" y="2757762"/>
                      </a:cubicBezTo>
                      <a:cubicBezTo>
                        <a:pt x="1643731" y="2757476"/>
                        <a:pt x="1632491" y="2771764"/>
                        <a:pt x="1632682" y="2817007"/>
                      </a:cubicBezTo>
                      <a:cubicBezTo>
                        <a:pt x="1634301" y="3298115"/>
                        <a:pt x="1633063" y="3779318"/>
                        <a:pt x="1634682" y="4260426"/>
                      </a:cubicBezTo>
                      <a:cubicBezTo>
                        <a:pt x="1634872" y="4306908"/>
                        <a:pt x="1621156" y="4318338"/>
                        <a:pt x="1576008" y="4318052"/>
                      </a:cubicBezTo>
                      <a:cubicBezTo>
                        <a:pt x="1264921" y="4316147"/>
                        <a:pt x="953739" y="4318338"/>
                        <a:pt x="642653" y="4316624"/>
                      </a:cubicBezTo>
                      <a:cubicBezTo>
                        <a:pt x="337377" y="4314909"/>
                        <a:pt x="90013" y="4124314"/>
                        <a:pt x="18480" y="3835135"/>
                      </a:cubicBezTo>
                      <a:cubicBezTo>
                        <a:pt x="5335" y="3781985"/>
                        <a:pt x="1430" y="3725311"/>
                        <a:pt x="1335" y="3670257"/>
                      </a:cubicBezTo>
                      <a:cubicBezTo>
                        <a:pt x="97" y="3189149"/>
                        <a:pt x="1144" y="2707946"/>
                        <a:pt x="1" y="2226838"/>
                      </a:cubicBezTo>
                      <a:cubicBezTo>
                        <a:pt x="-189" y="2161973"/>
                        <a:pt x="21623" y="2111110"/>
                        <a:pt x="67057" y="2065771"/>
                      </a:cubicBezTo>
                      <a:cubicBezTo>
                        <a:pt x="734284" y="1399401"/>
                        <a:pt x="1400843" y="732270"/>
                        <a:pt x="2067879" y="65616"/>
                      </a:cubicBezTo>
                      <a:cubicBezTo>
                        <a:pt x="2155699" y="-22110"/>
                        <a:pt x="2250949" y="-21824"/>
                        <a:pt x="2339056" y="66187"/>
                      </a:cubicBezTo>
                      <a:cubicBezTo>
                        <a:pt x="3006091" y="732842"/>
                        <a:pt x="3672651" y="1399878"/>
                        <a:pt x="4339877" y="2066437"/>
                      </a:cubicBezTo>
                      <a:cubicBezTo>
                        <a:pt x="4385312" y="2111776"/>
                        <a:pt x="4406838" y="2163021"/>
                        <a:pt x="4406362" y="2227886"/>
                      </a:cubicBezTo>
                      <a:cubicBezTo>
                        <a:pt x="4404647" y="2475631"/>
                        <a:pt x="4405695" y="2723281"/>
                        <a:pt x="4405695" y="2971027"/>
                      </a:cubicBez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22" name="Freeform: Shape 221">
                  <a:extLst>
                    <a:ext uri="{FF2B5EF4-FFF2-40B4-BE49-F238E27FC236}">
                      <a16:creationId xmlns:a16="http://schemas.microsoft.com/office/drawing/2014/main" id="{6BD757C2-54D9-FFEA-80E0-B21BD38B3EF2}"/>
                    </a:ext>
                  </a:extLst>
                </p:cNvPr>
                <p:cNvSpPr/>
                <p:nvPr/>
              </p:nvSpPr>
              <p:spPr>
                <a:xfrm>
                  <a:off x="3048008" y="590482"/>
                  <a:ext cx="6096368" cy="3164843"/>
                </a:xfrm>
                <a:custGeom>
                  <a:avLst/>
                  <a:gdLst>
                    <a:gd name="connsiteX0" fmla="*/ 4371204 w 6096368"/>
                    <a:gd name="connsiteY0" fmla="*/ 937804 h 3164843"/>
                    <a:gd name="connsiteX1" fmla="*/ 4371490 w 6096368"/>
                    <a:gd name="connsiteY1" fmla="*/ 583569 h 3164843"/>
                    <a:gd name="connsiteX2" fmla="*/ 4619140 w 6096368"/>
                    <a:gd name="connsiteY2" fmla="*/ 242765 h 3164843"/>
                    <a:gd name="connsiteX3" fmla="*/ 5060910 w 6096368"/>
                    <a:gd name="connsiteY3" fmla="*/ 506322 h 3164843"/>
                    <a:gd name="connsiteX4" fmla="*/ 5069863 w 6096368"/>
                    <a:gd name="connsiteY4" fmla="*/ 615192 h 3164843"/>
                    <a:gd name="connsiteX5" fmla="*/ 5069292 w 6096368"/>
                    <a:gd name="connsiteY5" fmla="*/ 1582361 h 3164843"/>
                    <a:gd name="connsiteX6" fmla="*/ 5112059 w 6096368"/>
                    <a:gd name="connsiteY6" fmla="*/ 1686374 h 3164843"/>
                    <a:gd name="connsiteX7" fmla="*/ 5978072 w 6096368"/>
                    <a:gd name="connsiteY7" fmla="*/ 2551339 h 3164843"/>
                    <a:gd name="connsiteX8" fmla="*/ 6051700 w 6096368"/>
                    <a:gd name="connsiteY8" fmla="*/ 2981488 h 3164843"/>
                    <a:gd name="connsiteX9" fmla="*/ 5533540 w 6096368"/>
                    <a:gd name="connsiteY9" fmla="*/ 3087311 h 3164843"/>
                    <a:gd name="connsiteX10" fmla="*/ 5203118 w 6096368"/>
                    <a:gd name="connsiteY10" fmla="*/ 2764890 h 3164843"/>
                    <a:gd name="connsiteX11" fmla="*/ 3206106 w 6096368"/>
                    <a:gd name="connsiteY11" fmla="*/ 767783 h 3164843"/>
                    <a:gd name="connsiteX12" fmla="*/ 2887781 w 6096368"/>
                    <a:gd name="connsiteY12" fmla="*/ 770164 h 3164843"/>
                    <a:gd name="connsiteX13" fmla="*/ 614544 w 6096368"/>
                    <a:gd name="connsiteY13" fmla="*/ 3043305 h 3164843"/>
                    <a:gd name="connsiteX14" fmla="*/ 197825 w 6096368"/>
                    <a:gd name="connsiteY14" fmla="*/ 3127792 h 3164843"/>
                    <a:gd name="connsiteX15" fmla="*/ 113910 w 6096368"/>
                    <a:gd name="connsiteY15" fmla="*/ 2555911 h 3164843"/>
                    <a:gd name="connsiteX16" fmla="*/ 1450553 w 6096368"/>
                    <a:gd name="connsiteY16" fmla="*/ 1218696 h 3164843"/>
                    <a:gd name="connsiteX17" fmla="*/ 2382956 w 6096368"/>
                    <a:gd name="connsiteY17" fmla="*/ 285437 h 3164843"/>
                    <a:gd name="connsiteX18" fmla="*/ 3521288 w 6096368"/>
                    <a:gd name="connsiteY18" fmla="*/ 134466 h 3164843"/>
                    <a:gd name="connsiteX19" fmla="*/ 3808372 w 6096368"/>
                    <a:gd name="connsiteY19" fmla="*/ 382211 h 3164843"/>
                    <a:gd name="connsiteX20" fmla="*/ 4337772 w 6096368"/>
                    <a:gd name="connsiteY20" fmla="*/ 910182 h 3164843"/>
                    <a:gd name="connsiteX21" fmla="*/ 4371204 w 6096368"/>
                    <a:gd name="connsiteY21" fmla="*/ 937709 h 3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96368" h="3164843">
                      <a:moveTo>
                        <a:pt x="4371204" y="937804"/>
                      </a:moveTo>
                      <a:cubicBezTo>
                        <a:pt x="4371204" y="811884"/>
                        <a:pt x="4369871" y="697774"/>
                        <a:pt x="4371490" y="583569"/>
                      </a:cubicBezTo>
                      <a:cubicBezTo>
                        <a:pt x="4373871" y="418311"/>
                        <a:pt x="4467312" y="291152"/>
                        <a:pt x="4619140" y="242765"/>
                      </a:cubicBezTo>
                      <a:cubicBezTo>
                        <a:pt x="4812974" y="181043"/>
                        <a:pt x="5023381" y="305916"/>
                        <a:pt x="5060910" y="506322"/>
                      </a:cubicBezTo>
                      <a:cubicBezTo>
                        <a:pt x="5067577" y="541945"/>
                        <a:pt x="5069863" y="578902"/>
                        <a:pt x="5069863" y="615192"/>
                      </a:cubicBezTo>
                      <a:cubicBezTo>
                        <a:pt x="5070530" y="937614"/>
                        <a:pt x="5071006" y="1259940"/>
                        <a:pt x="5069292" y="1582361"/>
                      </a:cubicBezTo>
                      <a:cubicBezTo>
                        <a:pt x="5069101" y="1625604"/>
                        <a:pt x="5081483" y="1655989"/>
                        <a:pt x="5112059" y="1686374"/>
                      </a:cubicBezTo>
                      <a:cubicBezTo>
                        <a:pt x="5401524" y="1973838"/>
                        <a:pt x="5689750" y="2262732"/>
                        <a:pt x="5978072" y="2551339"/>
                      </a:cubicBezTo>
                      <a:cubicBezTo>
                        <a:pt x="6104373" y="2677736"/>
                        <a:pt x="6130567" y="2832136"/>
                        <a:pt x="6051700" y="2981488"/>
                      </a:cubicBezTo>
                      <a:cubicBezTo>
                        <a:pt x="5952069" y="3170083"/>
                        <a:pt x="5695751" y="3226757"/>
                        <a:pt x="5533540" y="3087311"/>
                      </a:cubicBezTo>
                      <a:cubicBezTo>
                        <a:pt x="5417049" y="2987203"/>
                        <a:pt x="5311989" y="2873665"/>
                        <a:pt x="5203118" y="2764890"/>
                      </a:cubicBezTo>
                      <a:cubicBezTo>
                        <a:pt x="4537225" y="2099378"/>
                        <a:pt x="3871808" y="1433390"/>
                        <a:pt x="3206106" y="767783"/>
                      </a:cubicBezTo>
                      <a:cubicBezTo>
                        <a:pt x="3106665" y="668342"/>
                        <a:pt x="2988650" y="669294"/>
                        <a:pt x="2887781" y="770164"/>
                      </a:cubicBezTo>
                      <a:cubicBezTo>
                        <a:pt x="2129972" y="1527783"/>
                        <a:pt x="1372258" y="2285592"/>
                        <a:pt x="614544" y="3043305"/>
                      </a:cubicBezTo>
                      <a:cubicBezTo>
                        <a:pt x="490814" y="3167035"/>
                        <a:pt x="340700" y="3197325"/>
                        <a:pt x="197825" y="3127792"/>
                      </a:cubicBezTo>
                      <a:cubicBezTo>
                        <a:pt x="-25822" y="3019017"/>
                        <a:pt x="-68303" y="2738696"/>
                        <a:pt x="113910" y="2555911"/>
                      </a:cubicBezTo>
                      <a:cubicBezTo>
                        <a:pt x="558728" y="2109379"/>
                        <a:pt x="1004974" y="1664371"/>
                        <a:pt x="1450553" y="1218696"/>
                      </a:cubicBezTo>
                      <a:cubicBezTo>
                        <a:pt x="1761449" y="907705"/>
                        <a:pt x="2073107" y="597381"/>
                        <a:pt x="2382956" y="285437"/>
                      </a:cubicBezTo>
                      <a:cubicBezTo>
                        <a:pt x="2692232" y="-25935"/>
                        <a:pt x="3146194" y="-92229"/>
                        <a:pt x="3521288" y="134466"/>
                      </a:cubicBezTo>
                      <a:cubicBezTo>
                        <a:pt x="3627969" y="198950"/>
                        <a:pt x="3717599" y="294200"/>
                        <a:pt x="3808372" y="382211"/>
                      </a:cubicBezTo>
                      <a:cubicBezTo>
                        <a:pt x="3987251" y="555661"/>
                        <a:pt x="4161464" y="734064"/>
                        <a:pt x="4337772" y="910182"/>
                      </a:cubicBezTo>
                      <a:cubicBezTo>
                        <a:pt x="4345201" y="917611"/>
                        <a:pt x="4353964" y="923707"/>
                        <a:pt x="4371204" y="937709"/>
                      </a:cubicBez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sp>
          <p:nvSpPr>
            <p:cNvPr id="228" name="Oval 227">
              <a:hlinkClick r:id="" action="ppaction://noaction"/>
              <a:extLst>
                <a:ext uri="{FF2B5EF4-FFF2-40B4-BE49-F238E27FC236}">
                  <a16:creationId xmlns:a16="http://schemas.microsoft.com/office/drawing/2014/main" id="{E7E3C160-EED4-4735-DFC0-F82C3CF9C2F7}"/>
                </a:ext>
              </a:extLst>
            </p:cNvPr>
            <p:cNvSpPr>
              <a:spLocks/>
            </p:cNvSpPr>
            <p:nvPr/>
          </p:nvSpPr>
          <p:spPr bwMode="auto">
            <a:xfrm>
              <a:off x="11410951" y="349395"/>
              <a:ext cx="323850" cy="325146"/>
            </a:xfrm>
            <a:prstGeom prst="ellipse">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7" name="Title 1">
            <a:extLst>
              <a:ext uri="{FF2B5EF4-FFF2-40B4-BE49-F238E27FC236}">
                <a16:creationId xmlns:a16="http://schemas.microsoft.com/office/drawing/2014/main" id="{BB3EB799-3F9A-6805-0B17-D79EDE5CC945}"/>
              </a:ext>
              <a:ext uri="{C183D7F6-B498-43B3-948B-1728B52AA6E4}">
                <adec:decorative xmlns:adec="http://schemas.microsoft.com/office/drawing/2017/decorative" val="1"/>
              </a:ext>
            </a:extLst>
          </p:cNvPr>
          <p:cNvSpPr>
            <a:spLocks noGrp="1"/>
          </p:cNvSpPr>
          <p:nvPr>
            <p:ph type="title"/>
          </p:nvPr>
        </p:nvSpPr>
        <p:spPr>
          <a:xfrm>
            <a:off x="460247" y="457200"/>
            <a:ext cx="11274552" cy="430887"/>
          </a:xfrm>
        </p:spPr>
        <p:txBody>
          <a:bodyPr/>
          <a:lstStyle/>
          <a:p>
            <a:r>
              <a:rPr lang="en-GB" dirty="0">
                <a:solidFill>
                  <a:schemeClr val="bg1"/>
                </a:solidFill>
              </a:rPr>
              <a:t>Set up task publishing for your organisation</a:t>
            </a:r>
            <a:endParaRPr lang="en-GB" dirty="0">
              <a:solidFill>
                <a:schemeClr val="bg1"/>
              </a:solidFill>
              <a:latin typeface="Segoe UI Semilight" panose="020B0402040204020203" pitchFamily="34" charset="0"/>
              <a:cs typeface="Segoe UI Semilight" panose="020B0402040204020203" pitchFamily="34" charset="0"/>
            </a:endParaRPr>
          </a:p>
        </p:txBody>
      </p:sp>
      <p:sp>
        <p:nvSpPr>
          <p:cNvPr id="77" name="Graphic 2">
            <a:extLst>
              <a:ext uri="{FF2B5EF4-FFF2-40B4-BE49-F238E27FC236}">
                <a16:creationId xmlns:a16="http://schemas.microsoft.com/office/drawing/2014/main" id="{52572F84-859D-1E79-F153-2D9FCA727F4B}"/>
              </a:ext>
              <a:ext uri="{C183D7F6-B498-43B3-948B-1728B52AA6E4}">
                <adec:decorative xmlns:adec="http://schemas.microsoft.com/office/drawing/2017/decorative" val="1"/>
              </a:ext>
            </a:extLst>
          </p:cNvPr>
          <p:cNvSpPr/>
          <p:nvPr/>
        </p:nvSpPr>
        <p:spPr>
          <a:xfrm rot="10800000">
            <a:off x="11312056" y="1038128"/>
            <a:ext cx="879944" cy="1084459"/>
          </a:xfrm>
          <a:custGeom>
            <a:avLst/>
            <a:gdLst>
              <a:gd name="connsiteX0" fmla="*/ 0 w 4280581"/>
              <a:gd name="connsiteY0" fmla="*/ 3183113 h 5275464"/>
              <a:gd name="connsiteX1" fmla="*/ 0 w 4280581"/>
              <a:gd name="connsiteY1" fmla="*/ 2114644 h 5275464"/>
              <a:gd name="connsiteX2" fmla="*/ 2114644 w 4280581"/>
              <a:gd name="connsiteY2" fmla="*/ 0 h 5275464"/>
              <a:gd name="connsiteX3" fmla="*/ 2165938 w 4280581"/>
              <a:gd name="connsiteY3" fmla="*/ 0 h 5275464"/>
              <a:gd name="connsiteX4" fmla="*/ 4280582 w 4280581"/>
              <a:gd name="connsiteY4" fmla="*/ 2114644 h 5275464"/>
              <a:gd name="connsiteX5" fmla="*/ 4280582 w 4280581"/>
              <a:gd name="connsiteY5" fmla="*/ 2114644 h 5275464"/>
              <a:gd name="connsiteX6" fmla="*/ 2165938 w 4280581"/>
              <a:gd name="connsiteY6" fmla="*/ 4229289 h 5275464"/>
              <a:gd name="connsiteX7" fmla="*/ 1046176 w 4280581"/>
              <a:gd name="connsiteY7" fmla="*/ 4229289 h 5275464"/>
              <a:gd name="connsiteX8" fmla="*/ 0 w 4280581"/>
              <a:gd name="connsiteY8" fmla="*/ 5275465 h 5275464"/>
              <a:gd name="connsiteX9" fmla="*/ 0 w 4280581"/>
              <a:gd name="connsiteY9" fmla="*/ 3183113 h 527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80581" h="5275464">
                <a:moveTo>
                  <a:pt x="0" y="3183113"/>
                </a:moveTo>
                <a:lnTo>
                  <a:pt x="0" y="2114644"/>
                </a:lnTo>
                <a:cubicBezTo>
                  <a:pt x="0" y="951618"/>
                  <a:pt x="951618" y="0"/>
                  <a:pt x="2114644" y="0"/>
                </a:cubicBezTo>
                <a:lnTo>
                  <a:pt x="2165938" y="0"/>
                </a:lnTo>
                <a:cubicBezTo>
                  <a:pt x="3328964" y="0"/>
                  <a:pt x="4280582" y="951618"/>
                  <a:pt x="4280582" y="2114644"/>
                </a:cubicBezTo>
                <a:lnTo>
                  <a:pt x="4280582" y="2114644"/>
                </a:lnTo>
                <a:cubicBezTo>
                  <a:pt x="4280582" y="3277671"/>
                  <a:pt x="3328964" y="4229289"/>
                  <a:pt x="2165938" y="4229289"/>
                </a:cubicBezTo>
                <a:lnTo>
                  <a:pt x="1046176" y="4229289"/>
                </a:lnTo>
                <a:cubicBezTo>
                  <a:pt x="470803" y="4229289"/>
                  <a:pt x="0" y="4700092"/>
                  <a:pt x="0" y="5275465"/>
                </a:cubicBezTo>
                <a:lnTo>
                  <a:pt x="0" y="3183113"/>
                </a:lnTo>
                <a:close/>
              </a:path>
            </a:pathLst>
          </a:custGeom>
          <a:gradFill>
            <a:gsLst>
              <a:gs pos="0">
                <a:srgbClr val="79CEFF"/>
              </a:gs>
              <a:gs pos="50000">
                <a:srgbClr val="8A9DFF"/>
              </a:gs>
              <a:gs pos="100000">
                <a:srgbClr val="9A6DFF"/>
              </a:gs>
            </a:gsLst>
            <a:lin ang="2700000" scaled="1"/>
          </a:gradFill>
          <a:ln w="3768" cap="flat">
            <a:noFill/>
            <a:prstDash val="solid"/>
            <a:miter/>
          </a:ln>
        </p:spPr>
        <p:txBody>
          <a:bodyPr rtlCol="0" anchor="ctr"/>
          <a:lstStyle/>
          <a:p>
            <a:endParaRPr lang="en-US">
              <a:solidFill>
                <a:srgbClr val="000000"/>
              </a:solidFill>
              <a:latin typeface="Segoe UI"/>
            </a:endParaRPr>
          </a:p>
        </p:txBody>
      </p:sp>
      <p:sp>
        <p:nvSpPr>
          <p:cNvPr id="2" name="Rectangle 1">
            <a:extLst>
              <a:ext uri="{FF2B5EF4-FFF2-40B4-BE49-F238E27FC236}">
                <a16:creationId xmlns:a16="http://schemas.microsoft.com/office/drawing/2014/main" id="{921D582D-DC86-9854-7EE7-D9C72CB264E8}"/>
              </a:ext>
              <a:ext uri="{C183D7F6-B498-43B3-948B-1728B52AA6E4}">
                <adec:decorative xmlns:adec="http://schemas.microsoft.com/office/drawing/2017/decorative" val="0"/>
              </a:ext>
            </a:extLst>
          </p:cNvPr>
          <p:cNvSpPr/>
          <p:nvPr/>
        </p:nvSpPr>
        <p:spPr bwMode="auto">
          <a:xfrm>
            <a:off x="1406525" y="2385270"/>
            <a:ext cx="9378950" cy="64633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400" dirty="0">
                <a:solidFill>
                  <a:schemeClr val="tx1"/>
                </a:solidFill>
                <a:ea typeface="Segoe UI" pitchFamily="34" charset="0"/>
                <a:cs typeface="Segoe UI" pitchFamily="34" charset="0"/>
              </a:rPr>
              <a:t>Task publishing is a feature that, once enabled, allows users with the appropriate permissions to centrally define tasks to be completed, distribute a copy of those tasks to each of the frontline locations that needs to complete them, and monitor progress as teams execute on the work. Here's what it takes to get it set up:</a:t>
            </a:r>
          </a:p>
        </p:txBody>
      </p:sp>
      <p:sp>
        <p:nvSpPr>
          <p:cNvPr id="3" name="!!BOX1">
            <a:extLst>
              <a:ext uri="{FF2B5EF4-FFF2-40B4-BE49-F238E27FC236}">
                <a16:creationId xmlns:a16="http://schemas.microsoft.com/office/drawing/2014/main" id="{F7F5CC97-333D-7740-0859-C1FDE3781883}"/>
              </a:ext>
              <a:ext uri="{C183D7F6-B498-43B3-948B-1728B52AA6E4}">
                <adec:decorative xmlns:adec="http://schemas.microsoft.com/office/drawing/2017/decorative" val="1"/>
              </a:ext>
            </a:extLst>
          </p:cNvPr>
          <p:cNvSpPr>
            <a:spLocks/>
          </p:cNvSpPr>
          <p:nvPr/>
        </p:nvSpPr>
        <p:spPr bwMode="auto">
          <a:xfrm>
            <a:off x="1784713" y="4292507"/>
            <a:ext cx="3672053" cy="1388410"/>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 name="!!BOX1">
            <a:extLst>
              <a:ext uri="{FF2B5EF4-FFF2-40B4-BE49-F238E27FC236}">
                <a16:creationId xmlns:a16="http://schemas.microsoft.com/office/drawing/2014/main" id="{4B78C196-4354-6700-E8B5-47D9F91C308D}"/>
              </a:ext>
              <a:ext uri="{C183D7F6-B498-43B3-948B-1728B52AA6E4}">
                <adec:decorative xmlns:adec="http://schemas.microsoft.com/office/drawing/2017/decorative" val="1"/>
              </a:ext>
            </a:extLst>
          </p:cNvPr>
          <p:cNvSpPr>
            <a:spLocks/>
          </p:cNvSpPr>
          <p:nvPr/>
        </p:nvSpPr>
        <p:spPr bwMode="auto">
          <a:xfrm>
            <a:off x="6759756" y="4292507"/>
            <a:ext cx="3672053" cy="1388410"/>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6" name="Group 5">
            <a:extLst>
              <a:ext uri="{FF2B5EF4-FFF2-40B4-BE49-F238E27FC236}">
                <a16:creationId xmlns:a16="http://schemas.microsoft.com/office/drawing/2014/main" id="{C56EB996-F062-2F0B-F789-84F6541C745D}"/>
              </a:ext>
              <a:ext uri="{C183D7F6-B498-43B3-948B-1728B52AA6E4}">
                <adec:decorative xmlns:adec="http://schemas.microsoft.com/office/drawing/2017/decorative" val="1"/>
              </a:ext>
            </a:extLst>
          </p:cNvPr>
          <p:cNvGrpSpPr/>
          <p:nvPr/>
        </p:nvGrpSpPr>
        <p:grpSpPr>
          <a:xfrm>
            <a:off x="3092091" y="3751485"/>
            <a:ext cx="1057298" cy="1057298"/>
            <a:chOff x="3966032" y="2902995"/>
            <a:chExt cx="2937462" cy="2937462"/>
          </a:xfrm>
        </p:grpSpPr>
        <p:grpSp>
          <p:nvGrpSpPr>
            <p:cNvPr id="8" name="Group 7">
              <a:extLst>
                <a:ext uri="{FF2B5EF4-FFF2-40B4-BE49-F238E27FC236}">
                  <a16:creationId xmlns:a16="http://schemas.microsoft.com/office/drawing/2014/main" id="{D1BEB0DB-737B-051A-A131-A9666548426B}"/>
                </a:ext>
              </a:extLst>
            </p:cNvPr>
            <p:cNvGrpSpPr/>
            <p:nvPr/>
          </p:nvGrpSpPr>
          <p:grpSpPr>
            <a:xfrm>
              <a:off x="3966032" y="2902995"/>
              <a:ext cx="2937462" cy="2937462"/>
              <a:chOff x="3107352" y="3505200"/>
              <a:chExt cx="2247900" cy="2247900"/>
            </a:xfrm>
          </p:grpSpPr>
          <p:sp useBgFill="1">
            <p:nvSpPr>
              <p:cNvPr id="10" name="Oval 9">
                <a:extLst>
                  <a:ext uri="{FF2B5EF4-FFF2-40B4-BE49-F238E27FC236}">
                    <a16:creationId xmlns:a16="http://schemas.microsoft.com/office/drawing/2014/main" id="{37B5E7CA-6940-7AC7-D973-E96B2D232F5B}"/>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sp useBgFill="1">
            <p:nvSpPr>
              <p:cNvPr id="11" name="Oval 10">
                <a:extLst>
                  <a:ext uri="{FF2B5EF4-FFF2-40B4-BE49-F238E27FC236}">
                    <a16:creationId xmlns:a16="http://schemas.microsoft.com/office/drawing/2014/main" id="{DB51AAEF-2414-917B-EA07-370885C1C316}"/>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p:nvSpPr>
            <p:cNvPr id="9" name="Oval 8">
              <a:extLst>
                <a:ext uri="{FF2B5EF4-FFF2-40B4-BE49-F238E27FC236}">
                  <a16:creationId xmlns:a16="http://schemas.microsoft.com/office/drawing/2014/main" id="{0F2161DD-4AC7-D861-D5DD-02819BA12AEA}"/>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useBgFill="1">
        <p:nvSpPr>
          <p:cNvPr id="12" name="Oval 11">
            <a:extLst>
              <a:ext uri="{FF2B5EF4-FFF2-40B4-BE49-F238E27FC236}">
                <a16:creationId xmlns:a16="http://schemas.microsoft.com/office/drawing/2014/main" id="{71D4289C-9702-C930-5786-F505BA5F4433}"/>
              </a:ext>
              <a:ext uri="{C183D7F6-B498-43B3-948B-1728B52AA6E4}">
                <adec:decorative xmlns:adec="http://schemas.microsoft.com/office/drawing/2017/decorative" val="1"/>
              </a:ext>
            </a:extLst>
          </p:cNvPr>
          <p:cNvSpPr/>
          <p:nvPr/>
        </p:nvSpPr>
        <p:spPr>
          <a:xfrm>
            <a:off x="3165332" y="3824727"/>
            <a:ext cx="910814" cy="910814"/>
          </a:xfrm>
          <a:prstGeom prst="ellipse">
            <a:avLst/>
          </a:prstGeom>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21" normalizeH="0" baseline="0" noProof="0">
              <a:ln w="3175">
                <a:noFill/>
              </a:ln>
              <a:gradFill>
                <a:gsLst>
                  <a:gs pos="0">
                    <a:srgbClr val="F0F0F0"/>
                  </a:gs>
                  <a:gs pos="99000">
                    <a:srgbClr val="ACDED9"/>
                  </a:gs>
                </a:gsLst>
                <a:lin ang="2700000" scaled="0"/>
              </a:gradFill>
              <a:effectLst/>
              <a:uLnTx/>
              <a:uFillTx/>
              <a:latin typeface="Segoe UI"/>
              <a:ea typeface="+mn-ea"/>
              <a:cs typeface="Segoe UI" pitchFamily="34" charset="0"/>
            </a:endParaRPr>
          </a:p>
        </p:txBody>
      </p:sp>
      <p:grpSp>
        <p:nvGrpSpPr>
          <p:cNvPr id="71" name="Group 70">
            <a:extLst>
              <a:ext uri="{FF2B5EF4-FFF2-40B4-BE49-F238E27FC236}">
                <a16:creationId xmlns:a16="http://schemas.microsoft.com/office/drawing/2014/main" id="{FF59A685-03C8-1673-4A5A-EAC51AFB06F9}"/>
              </a:ext>
              <a:ext uri="{C183D7F6-B498-43B3-948B-1728B52AA6E4}">
                <adec:decorative xmlns:adec="http://schemas.microsoft.com/office/drawing/2017/decorative" val="1"/>
              </a:ext>
            </a:extLst>
          </p:cNvPr>
          <p:cNvGrpSpPr/>
          <p:nvPr/>
        </p:nvGrpSpPr>
        <p:grpSpPr>
          <a:xfrm>
            <a:off x="8067135" y="3751485"/>
            <a:ext cx="1057298" cy="1057298"/>
            <a:chOff x="3966032" y="2902995"/>
            <a:chExt cx="2937462" cy="2937462"/>
          </a:xfrm>
        </p:grpSpPr>
        <p:grpSp>
          <p:nvGrpSpPr>
            <p:cNvPr id="89" name="Group 88">
              <a:extLst>
                <a:ext uri="{FF2B5EF4-FFF2-40B4-BE49-F238E27FC236}">
                  <a16:creationId xmlns:a16="http://schemas.microsoft.com/office/drawing/2014/main" id="{D1E87683-0DA9-0D72-9DA3-0033A1CC98B0}"/>
                </a:ext>
              </a:extLst>
            </p:cNvPr>
            <p:cNvGrpSpPr/>
            <p:nvPr/>
          </p:nvGrpSpPr>
          <p:grpSpPr>
            <a:xfrm>
              <a:off x="3966032" y="2902995"/>
              <a:ext cx="2937462" cy="2937462"/>
              <a:chOff x="3107352" y="3505200"/>
              <a:chExt cx="2247900" cy="2247900"/>
            </a:xfrm>
          </p:grpSpPr>
          <p:sp useBgFill="1">
            <p:nvSpPr>
              <p:cNvPr id="91" name="Oval 90">
                <a:extLst>
                  <a:ext uri="{FF2B5EF4-FFF2-40B4-BE49-F238E27FC236}">
                    <a16:creationId xmlns:a16="http://schemas.microsoft.com/office/drawing/2014/main" id="{36F88DAC-5F91-B66F-10B5-6060F5B3E54C}"/>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sp useBgFill="1">
            <p:nvSpPr>
              <p:cNvPr id="92" name="Oval 91">
                <a:extLst>
                  <a:ext uri="{FF2B5EF4-FFF2-40B4-BE49-F238E27FC236}">
                    <a16:creationId xmlns:a16="http://schemas.microsoft.com/office/drawing/2014/main" id="{39242FE3-72E5-4525-7B05-16F83A7A75B1}"/>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p:nvSpPr>
            <p:cNvPr id="90" name="Oval 89">
              <a:extLst>
                <a:ext uri="{FF2B5EF4-FFF2-40B4-BE49-F238E27FC236}">
                  <a16:creationId xmlns:a16="http://schemas.microsoft.com/office/drawing/2014/main" id="{DBC90F96-5F9F-BFD3-2842-B237DBE3E8E4}"/>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useBgFill="1">
        <p:nvSpPr>
          <p:cNvPr id="93" name="Oval 92">
            <a:extLst>
              <a:ext uri="{FF2B5EF4-FFF2-40B4-BE49-F238E27FC236}">
                <a16:creationId xmlns:a16="http://schemas.microsoft.com/office/drawing/2014/main" id="{A51EDB4F-31D3-9FDB-78A0-CE7D8454110C}"/>
              </a:ext>
              <a:ext uri="{C183D7F6-B498-43B3-948B-1728B52AA6E4}">
                <adec:decorative xmlns:adec="http://schemas.microsoft.com/office/drawing/2017/decorative" val="1"/>
              </a:ext>
            </a:extLst>
          </p:cNvPr>
          <p:cNvSpPr/>
          <p:nvPr/>
        </p:nvSpPr>
        <p:spPr>
          <a:xfrm>
            <a:off x="8140377" y="3824727"/>
            <a:ext cx="910814" cy="910814"/>
          </a:xfrm>
          <a:prstGeom prst="ellipse">
            <a:avLst/>
          </a:prstGeom>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21" normalizeH="0" baseline="0" noProof="0">
              <a:ln w="3175">
                <a:noFill/>
              </a:ln>
              <a:gradFill>
                <a:gsLst>
                  <a:gs pos="0">
                    <a:srgbClr val="F0F0F0"/>
                  </a:gs>
                  <a:gs pos="99000">
                    <a:srgbClr val="ACDED9"/>
                  </a:gs>
                </a:gsLst>
                <a:lin ang="2700000" scaled="0"/>
              </a:gradFill>
              <a:effectLst/>
              <a:uLnTx/>
              <a:uFillTx/>
              <a:latin typeface="Segoe UI"/>
              <a:ea typeface="+mn-ea"/>
              <a:cs typeface="Segoe UI" pitchFamily="34" charset="0"/>
            </a:endParaRPr>
          </a:p>
        </p:txBody>
      </p:sp>
      <p:grpSp>
        <p:nvGrpSpPr>
          <p:cNvPr id="113" name="Group 112" descr="Button to learn more about creating a hierarchy ">
            <a:extLst>
              <a:ext uri="{FF2B5EF4-FFF2-40B4-BE49-F238E27FC236}">
                <a16:creationId xmlns:a16="http://schemas.microsoft.com/office/drawing/2014/main" id="{5785E88E-D208-203A-4120-9CAD36B09B00}"/>
              </a:ext>
              <a:ext uri="{C183D7F6-B498-43B3-948B-1728B52AA6E4}">
                <adec:decorative xmlns:adec="http://schemas.microsoft.com/office/drawing/2017/decorative" val="0"/>
              </a:ext>
            </a:extLst>
          </p:cNvPr>
          <p:cNvGrpSpPr/>
          <p:nvPr/>
        </p:nvGrpSpPr>
        <p:grpSpPr>
          <a:xfrm>
            <a:off x="5200757" y="5423985"/>
            <a:ext cx="230609" cy="231532"/>
            <a:chOff x="3880453" y="5148625"/>
            <a:chExt cx="230609" cy="231532"/>
          </a:xfrm>
        </p:grpSpPr>
        <p:grpSp>
          <p:nvGrpSpPr>
            <p:cNvPr id="114" name="Group 113">
              <a:extLst>
                <a:ext uri="{FF2B5EF4-FFF2-40B4-BE49-F238E27FC236}">
                  <a16:creationId xmlns:a16="http://schemas.microsoft.com/office/drawing/2014/main" id="{9E5393FD-DD38-20A6-67C8-D3A6529C18C5}"/>
                </a:ext>
              </a:extLst>
            </p:cNvPr>
            <p:cNvGrpSpPr/>
            <p:nvPr/>
          </p:nvGrpSpPr>
          <p:grpSpPr>
            <a:xfrm>
              <a:off x="3880453" y="5148625"/>
              <a:ext cx="230609" cy="231532"/>
              <a:chOff x="-1827186" y="5547821"/>
              <a:chExt cx="624246" cy="626744"/>
            </a:xfrm>
          </p:grpSpPr>
          <p:pic>
            <p:nvPicPr>
              <p:cNvPr id="116" name="Picture 115">
                <a:extLst>
                  <a:ext uri="{FF2B5EF4-FFF2-40B4-BE49-F238E27FC236}">
                    <a16:creationId xmlns:a16="http://schemas.microsoft.com/office/drawing/2014/main" id="{013259BE-F3CA-8AC2-6AC0-BA49E90A9591}"/>
                  </a:ext>
                </a:extLst>
              </p:cNvPr>
              <p:cNvPicPr>
                <a:picLocks noChangeAspect="1"/>
              </p:cNvPicPr>
              <p:nvPr/>
            </p:nvPicPr>
            <p:blipFill>
              <a:blip r:embed="rId5">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117" name="Graphic 116" descr="Cursor with solid fill">
                <a:extLst>
                  <a:ext uri="{FF2B5EF4-FFF2-40B4-BE49-F238E27FC236}">
                    <a16:creationId xmlns:a16="http://schemas.microsoft.com/office/drawing/2014/main" id="{9CA02955-C647-3B30-8718-2A928C441D0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76065" y="5600192"/>
                <a:ext cx="522002" cy="522002"/>
              </a:xfrm>
              <a:prstGeom prst="rect">
                <a:avLst/>
              </a:prstGeom>
            </p:spPr>
          </p:pic>
        </p:grpSp>
        <p:sp>
          <p:nvSpPr>
            <p:cNvPr id="115" name="Oval 114">
              <a:hlinkClick r:id="rId8" action="ppaction://hlinksldjump"/>
              <a:extLst>
                <a:ext uri="{FF2B5EF4-FFF2-40B4-BE49-F238E27FC236}">
                  <a16:creationId xmlns:a16="http://schemas.microsoft.com/office/drawing/2014/main" id="{D9BD2AC4-17C2-A233-9E45-BC3B4E4F2881}"/>
                </a:ext>
              </a:extLst>
            </p:cNvPr>
            <p:cNvSpPr>
              <a:spLocks/>
            </p:cNvSpPr>
            <p:nvPr/>
          </p:nvSpPr>
          <p:spPr bwMode="auto">
            <a:xfrm>
              <a:off x="3880453" y="5148625"/>
              <a:ext cx="230609" cy="231532"/>
            </a:xfrm>
            <a:prstGeom prst="ellipse">
              <a:avLst/>
            </a:prstGeom>
            <a:solidFill>
              <a:schemeClr val="accent3">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118" name="Group 117" descr="Button to learn more about Task publishing">
            <a:extLst>
              <a:ext uri="{FF2B5EF4-FFF2-40B4-BE49-F238E27FC236}">
                <a16:creationId xmlns:a16="http://schemas.microsoft.com/office/drawing/2014/main" id="{D5359EFD-E316-8C9D-FD5D-D6A34E984A93}"/>
              </a:ext>
              <a:ext uri="{C183D7F6-B498-43B3-948B-1728B52AA6E4}">
                <adec:decorative xmlns:adec="http://schemas.microsoft.com/office/drawing/2017/decorative" val="0"/>
              </a:ext>
            </a:extLst>
          </p:cNvPr>
          <p:cNvGrpSpPr/>
          <p:nvPr/>
        </p:nvGrpSpPr>
        <p:grpSpPr>
          <a:xfrm>
            <a:off x="10175801" y="5423985"/>
            <a:ext cx="230609" cy="231532"/>
            <a:chOff x="3880453" y="5148625"/>
            <a:chExt cx="230609" cy="231532"/>
          </a:xfrm>
        </p:grpSpPr>
        <p:grpSp>
          <p:nvGrpSpPr>
            <p:cNvPr id="119" name="Group 118">
              <a:extLst>
                <a:ext uri="{FF2B5EF4-FFF2-40B4-BE49-F238E27FC236}">
                  <a16:creationId xmlns:a16="http://schemas.microsoft.com/office/drawing/2014/main" id="{04F5AB86-AB04-1AAE-771A-A82FD7566123}"/>
                </a:ext>
              </a:extLst>
            </p:cNvPr>
            <p:cNvGrpSpPr/>
            <p:nvPr/>
          </p:nvGrpSpPr>
          <p:grpSpPr>
            <a:xfrm>
              <a:off x="3880453" y="5148625"/>
              <a:ext cx="230609" cy="231532"/>
              <a:chOff x="-1827186" y="5547821"/>
              <a:chExt cx="624246" cy="626744"/>
            </a:xfrm>
          </p:grpSpPr>
          <p:pic>
            <p:nvPicPr>
              <p:cNvPr id="121" name="Picture 120">
                <a:extLst>
                  <a:ext uri="{FF2B5EF4-FFF2-40B4-BE49-F238E27FC236}">
                    <a16:creationId xmlns:a16="http://schemas.microsoft.com/office/drawing/2014/main" id="{0C01C55C-BD11-4940-2C3E-B4C98C0F306F}"/>
                  </a:ext>
                </a:extLst>
              </p:cNvPr>
              <p:cNvPicPr>
                <a:picLocks noChangeAspect="1"/>
              </p:cNvPicPr>
              <p:nvPr/>
            </p:nvPicPr>
            <p:blipFill>
              <a:blip r:embed="rId5">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122" name="Graphic 121" descr="Cursor with solid fill">
                <a:extLst>
                  <a:ext uri="{FF2B5EF4-FFF2-40B4-BE49-F238E27FC236}">
                    <a16:creationId xmlns:a16="http://schemas.microsoft.com/office/drawing/2014/main" id="{243488F8-5268-FCE4-D377-1BA28FA8D87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76065" y="5600192"/>
                <a:ext cx="522002" cy="522002"/>
              </a:xfrm>
              <a:prstGeom prst="rect">
                <a:avLst/>
              </a:prstGeom>
            </p:spPr>
          </p:pic>
        </p:grpSp>
        <p:sp>
          <p:nvSpPr>
            <p:cNvPr id="120" name="Oval 119">
              <a:hlinkClick r:id="rId9" action="ppaction://hlinksldjump"/>
              <a:extLst>
                <a:ext uri="{FF2B5EF4-FFF2-40B4-BE49-F238E27FC236}">
                  <a16:creationId xmlns:a16="http://schemas.microsoft.com/office/drawing/2014/main" id="{A8E1FEEF-D339-DC66-CB94-7C40B0D4DE08}"/>
                </a:ext>
              </a:extLst>
            </p:cNvPr>
            <p:cNvSpPr>
              <a:spLocks/>
            </p:cNvSpPr>
            <p:nvPr/>
          </p:nvSpPr>
          <p:spPr bwMode="auto">
            <a:xfrm>
              <a:off x="3880453" y="5148625"/>
              <a:ext cx="230609" cy="231532"/>
            </a:xfrm>
            <a:prstGeom prst="ellipse">
              <a:avLst/>
            </a:prstGeom>
            <a:solidFill>
              <a:schemeClr val="accent3">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123" name="Rectangle 122">
            <a:extLst>
              <a:ext uri="{FF2B5EF4-FFF2-40B4-BE49-F238E27FC236}">
                <a16:creationId xmlns:a16="http://schemas.microsoft.com/office/drawing/2014/main" id="{15D81890-1911-9A3F-0987-0227F612DB22}"/>
              </a:ext>
              <a:ext uri="{C183D7F6-B498-43B3-948B-1728B52AA6E4}">
                <adec:decorative xmlns:adec="http://schemas.microsoft.com/office/drawing/2017/decorative" val="1"/>
              </a:ext>
            </a:extLst>
          </p:cNvPr>
          <p:cNvSpPr>
            <a:spLocks/>
          </p:cNvSpPr>
          <p:nvPr/>
        </p:nvSpPr>
        <p:spPr bwMode="auto">
          <a:xfrm>
            <a:off x="1784712" y="4911069"/>
            <a:ext cx="3672054" cy="51090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t" anchorCtr="0" forceAA="0" compatLnSpc="1">
            <a:prstTxWarp prst="textNoShape">
              <a:avLst/>
            </a:prstTxWarp>
            <a:spAutoFit/>
          </a:bodyPr>
          <a:lstStyle/>
          <a:p>
            <a:pPr lvl="0" algn="ctr" defTabSz="932472" fontAlgn="base">
              <a:spcBef>
                <a:spcPct val="0"/>
              </a:spcBef>
              <a:spcAft>
                <a:spcPts val="600"/>
              </a:spcAft>
              <a:defRPr/>
            </a:pPr>
            <a:r>
              <a:rPr lang="en-GB" sz="1400" b="1">
                <a:solidFill>
                  <a:srgbClr val="34258E"/>
                </a:solidFill>
                <a:ea typeface="Segoe UI" pitchFamily="34" charset="0"/>
                <a:cs typeface="Segoe UI" pitchFamily="34" charset="0"/>
              </a:rPr>
              <a:t>Create a hierarchy</a:t>
            </a:r>
          </a:p>
        </p:txBody>
      </p:sp>
      <p:sp>
        <p:nvSpPr>
          <p:cNvPr id="124" name="Rectangle 123">
            <a:extLst>
              <a:ext uri="{FF2B5EF4-FFF2-40B4-BE49-F238E27FC236}">
                <a16:creationId xmlns:a16="http://schemas.microsoft.com/office/drawing/2014/main" id="{3C11C6C8-9495-FF5F-C9F9-94F1F0E54832}"/>
              </a:ext>
              <a:ext uri="{C183D7F6-B498-43B3-948B-1728B52AA6E4}">
                <adec:decorative xmlns:adec="http://schemas.microsoft.com/office/drawing/2017/decorative" val="1"/>
              </a:ext>
            </a:extLst>
          </p:cNvPr>
          <p:cNvSpPr>
            <a:spLocks/>
          </p:cNvSpPr>
          <p:nvPr/>
        </p:nvSpPr>
        <p:spPr bwMode="auto">
          <a:xfrm>
            <a:off x="6759756" y="4911069"/>
            <a:ext cx="3672054" cy="51090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t" anchorCtr="0" forceAA="0" compatLnSpc="1">
            <a:prstTxWarp prst="textNoShape">
              <a:avLst/>
            </a:prstTxWarp>
            <a:spAutoFit/>
          </a:bodyPr>
          <a:lstStyle/>
          <a:p>
            <a:pPr lvl="0" algn="ctr" defTabSz="932472" fontAlgn="base">
              <a:spcBef>
                <a:spcPct val="0"/>
              </a:spcBef>
              <a:spcAft>
                <a:spcPts val="600"/>
              </a:spcAft>
              <a:defRPr/>
            </a:pPr>
            <a:r>
              <a:rPr lang="en-GB" sz="1400" b="1">
                <a:solidFill>
                  <a:srgbClr val="34258E"/>
                </a:solidFill>
                <a:ea typeface="Segoe UI" pitchFamily="34" charset="0"/>
                <a:cs typeface="Segoe UI" pitchFamily="34" charset="0"/>
              </a:rPr>
              <a:t>Publish tasks</a:t>
            </a:r>
          </a:p>
        </p:txBody>
      </p:sp>
      <p:grpSp>
        <p:nvGrpSpPr>
          <p:cNvPr id="202" name="Group 201">
            <a:extLst>
              <a:ext uri="{FF2B5EF4-FFF2-40B4-BE49-F238E27FC236}">
                <a16:creationId xmlns:a16="http://schemas.microsoft.com/office/drawing/2014/main" id="{91F0E481-98CE-A4CF-4BA2-D539C4A37197}"/>
              </a:ext>
              <a:ext uri="{C183D7F6-B498-43B3-948B-1728B52AA6E4}">
                <adec:decorative xmlns:adec="http://schemas.microsoft.com/office/drawing/2017/decorative" val="1"/>
              </a:ext>
            </a:extLst>
          </p:cNvPr>
          <p:cNvGrpSpPr/>
          <p:nvPr/>
        </p:nvGrpSpPr>
        <p:grpSpPr>
          <a:xfrm>
            <a:off x="3399198" y="4058594"/>
            <a:ext cx="443082" cy="443082"/>
            <a:chOff x="2661147" y="1417638"/>
            <a:chExt cx="219075" cy="219075"/>
          </a:xfrm>
        </p:grpSpPr>
        <p:sp>
          <p:nvSpPr>
            <p:cNvPr id="203" name="Freeform: Shape 202">
              <a:extLst>
                <a:ext uri="{FF2B5EF4-FFF2-40B4-BE49-F238E27FC236}">
                  <a16:creationId xmlns:a16="http://schemas.microsoft.com/office/drawing/2014/main" id="{8DF84D78-3D10-7C89-2879-70B3D58F5259}"/>
                </a:ext>
              </a:extLst>
            </p:cNvPr>
            <p:cNvSpPr/>
            <p:nvPr/>
          </p:nvSpPr>
          <p:spPr>
            <a:xfrm>
              <a:off x="2770684" y="1465263"/>
              <a:ext cx="9525" cy="123825"/>
            </a:xfrm>
            <a:custGeom>
              <a:avLst/>
              <a:gdLst>
                <a:gd name="connsiteX0" fmla="*/ 0 w 0"/>
                <a:gd name="connsiteY0" fmla="*/ 0 h 123825"/>
                <a:gd name="connsiteX1" fmla="*/ 0 w 0"/>
                <a:gd name="connsiteY1" fmla="*/ 123825 h 123825"/>
              </a:gdLst>
              <a:ahLst/>
              <a:cxnLst>
                <a:cxn ang="0">
                  <a:pos x="connsiteX0" y="connsiteY0"/>
                </a:cxn>
                <a:cxn ang="0">
                  <a:pos x="connsiteX1" y="connsiteY1"/>
                </a:cxn>
              </a:cxnLst>
              <a:rect l="l" t="t" r="r" b="b"/>
              <a:pathLst>
                <a:path h="123825">
                  <a:moveTo>
                    <a:pt x="0" y="0"/>
                  </a:moveTo>
                  <a:lnTo>
                    <a:pt x="0" y="123825"/>
                  </a:lnTo>
                </a:path>
              </a:pathLst>
            </a:custGeom>
            <a:noFill/>
            <a:ln w="15875" cap="rnd">
              <a:solidFill>
                <a:schemeClr val="tx2"/>
              </a:solidFill>
              <a:prstDash val="solid"/>
              <a:round/>
            </a:ln>
          </p:spPr>
          <p:txBody>
            <a:bodyPr rtlCol="0" anchor="ctr"/>
            <a:lstStyle/>
            <a:p>
              <a:endParaRPr lang="en-GB"/>
            </a:p>
          </p:txBody>
        </p:sp>
        <p:sp>
          <p:nvSpPr>
            <p:cNvPr id="204" name="Freeform: Shape 203">
              <a:extLst>
                <a:ext uri="{FF2B5EF4-FFF2-40B4-BE49-F238E27FC236}">
                  <a16:creationId xmlns:a16="http://schemas.microsoft.com/office/drawing/2014/main" id="{ACC008DB-4CF0-8706-CC4D-A8CE9C646096}"/>
                </a:ext>
              </a:extLst>
            </p:cNvPr>
            <p:cNvSpPr/>
            <p:nvPr/>
          </p:nvSpPr>
          <p:spPr>
            <a:xfrm>
              <a:off x="2684959" y="1531938"/>
              <a:ext cx="171450" cy="57150"/>
            </a:xfrm>
            <a:custGeom>
              <a:avLst/>
              <a:gdLst>
                <a:gd name="connsiteX0" fmla="*/ 0 w 171450"/>
                <a:gd name="connsiteY0" fmla="*/ 57150 h 57150"/>
                <a:gd name="connsiteX1" fmla="*/ 57150 w 171450"/>
                <a:gd name="connsiteY1" fmla="*/ 0 h 57150"/>
                <a:gd name="connsiteX2" fmla="*/ 114300 w 171450"/>
                <a:gd name="connsiteY2" fmla="*/ 0 h 57150"/>
                <a:gd name="connsiteX3" fmla="*/ 154686 w 171450"/>
                <a:gd name="connsiteY3" fmla="*/ 16764 h 57150"/>
                <a:gd name="connsiteX4" fmla="*/ 171450 w 171450"/>
                <a:gd name="connsiteY4" fmla="*/ 57150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57150">
                  <a:moveTo>
                    <a:pt x="0" y="57150"/>
                  </a:moveTo>
                  <a:cubicBezTo>
                    <a:pt x="0" y="25622"/>
                    <a:pt x="25622" y="0"/>
                    <a:pt x="57150" y="0"/>
                  </a:cubicBezTo>
                  <a:lnTo>
                    <a:pt x="114300" y="0"/>
                  </a:lnTo>
                  <a:cubicBezTo>
                    <a:pt x="129445" y="0"/>
                    <a:pt x="144018" y="6001"/>
                    <a:pt x="154686" y="16764"/>
                  </a:cubicBezTo>
                  <a:cubicBezTo>
                    <a:pt x="165449" y="27527"/>
                    <a:pt x="171450" y="42005"/>
                    <a:pt x="171450" y="57150"/>
                  </a:cubicBezTo>
                </a:path>
              </a:pathLst>
            </a:custGeom>
            <a:noFill/>
            <a:ln w="15875" cap="rnd">
              <a:solidFill>
                <a:schemeClr val="tx2"/>
              </a:solidFill>
              <a:prstDash val="solid"/>
              <a:round/>
            </a:ln>
          </p:spPr>
          <p:txBody>
            <a:bodyPr rtlCol="0" anchor="ctr"/>
            <a:lstStyle/>
            <a:p>
              <a:endParaRPr lang="en-GB"/>
            </a:p>
          </p:txBody>
        </p:sp>
        <p:sp>
          <p:nvSpPr>
            <p:cNvPr id="205" name="Freeform: Shape 204">
              <a:extLst>
                <a:ext uri="{FF2B5EF4-FFF2-40B4-BE49-F238E27FC236}">
                  <a16:creationId xmlns:a16="http://schemas.microsoft.com/office/drawing/2014/main" id="{91FF7497-FA47-F492-A2D0-623DC204C868}"/>
                </a:ext>
              </a:extLst>
            </p:cNvPr>
            <p:cNvSpPr/>
            <p:nvPr/>
          </p:nvSpPr>
          <p:spPr>
            <a:xfrm>
              <a:off x="2746872" y="1417638"/>
              <a:ext cx="47625" cy="47625"/>
            </a:xfrm>
            <a:custGeom>
              <a:avLst/>
              <a:gdLst>
                <a:gd name="connsiteX0" fmla="*/ 0 w 47625"/>
                <a:gd name="connsiteY0" fmla="*/ 9525 h 47625"/>
                <a:gd name="connsiteX1" fmla="*/ 9525 w 47625"/>
                <a:gd name="connsiteY1" fmla="*/ 0 h 47625"/>
                <a:gd name="connsiteX2" fmla="*/ 38100 w 47625"/>
                <a:gd name="connsiteY2" fmla="*/ 0 h 47625"/>
                <a:gd name="connsiteX3" fmla="*/ 47625 w 47625"/>
                <a:gd name="connsiteY3" fmla="*/ 9525 h 47625"/>
                <a:gd name="connsiteX4" fmla="*/ 47625 w 47625"/>
                <a:gd name="connsiteY4" fmla="*/ 38100 h 47625"/>
                <a:gd name="connsiteX5" fmla="*/ 38100 w 47625"/>
                <a:gd name="connsiteY5" fmla="*/ 47625 h 47625"/>
                <a:gd name="connsiteX6" fmla="*/ 9525 w 47625"/>
                <a:gd name="connsiteY6" fmla="*/ 47625 h 47625"/>
                <a:gd name="connsiteX7" fmla="*/ 0 w 47625"/>
                <a:gd name="connsiteY7" fmla="*/ 38100 h 47625"/>
                <a:gd name="connsiteX8" fmla="*/ 0 w 47625"/>
                <a:gd name="connsiteY8" fmla="*/ 9525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0" y="9525"/>
                  </a:moveTo>
                  <a:cubicBezTo>
                    <a:pt x="0" y="4286"/>
                    <a:pt x="4286" y="0"/>
                    <a:pt x="9525" y="0"/>
                  </a:cubicBezTo>
                  <a:lnTo>
                    <a:pt x="38100" y="0"/>
                  </a:lnTo>
                  <a:cubicBezTo>
                    <a:pt x="43339" y="0"/>
                    <a:pt x="47625" y="4286"/>
                    <a:pt x="47625" y="9525"/>
                  </a:cubicBezTo>
                  <a:lnTo>
                    <a:pt x="47625" y="38100"/>
                  </a:lnTo>
                  <a:cubicBezTo>
                    <a:pt x="47625" y="43339"/>
                    <a:pt x="43339" y="47625"/>
                    <a:pt x="38100" y="47625"/>
                  </a:cubicBezTo>
                  <a:lnTo>
                    <a:pt x="9525" y="47625"/>
                  </a:lnTo>
                  <a:cubicBezTo>
                    <a:pt x="4286" y="47625"/>
                    <a:pt x="0" y="43339"/>
                    <a:pt x="0" y="38100"/>
                  </a:cubicBezTo>
                  <a:lnTo>
                    <a:pt x="0" y="9525"/>
                  </a:lnTo>
                  <a:close/>
                </a:path>
              </a:pathLst>
            </a:custGeom>
            <a:noFill/>
            <a:ln w="15875" cap="rnd">
              <a:solidFill>
                <a:schemeClr val="tx2"/>
              </a:solidFill>
              <a:prstDash val="solid"/>
              <a:round/>
            </a:ln>
          </p:spPr>
          <p:txBody>
            <a:bodyPr rtlCol="0" anchor="ctr"/>
            <a:lstStyle/>
            <a:p>
              <a:endParaRPr lang="en-GB"/>
            </a:p>
          </p:txBody>
        </p:sp>
        <p:sp>
          <p:nvSpPr>
            <p:cNvPr id="206" name="Freeform: Shape 205">
              <a:extLst>
                <a:ext uri="{FF2B5EF4-FFF2-40B4-BE49-F238E27FC236}">
                  <a16:creationId xmlns:a16="http://schemas.microsoft.com/office/drawing/2014/main" id="{2FDAEBEB-082F-A627-67F4-B6D8535FB7AF}"/>
                </a:ext>
              </a:extLst>
            </p:cNvPr>
            <p:cNvSpPr/>
            <p:nvPr/>
          </p:nvSpPr>
          <p:spPr>
            <a:xfrm>
              <a:off x="2746872" y="1589088"/>
              <a:ext cx="47625" cy="47625"/>
            </a:xfrm>
            <a:custGeom>
              <a:avLst/>
              <a:gdLst>
                <a:gd name="connsiteX0" fmla="*/ 0 w 47625"/>
                <a:gd name="connsiteY0" fmla="*/ 9525 h 47625"/>
                <a:gd name="connsiteX1" fmla="*/ 9525 w 47625"/>
                <a:gd name="connsiteY1" fmla="*/ 0 h 47625"/>
                <a:gd name="connsiteX2" fmla="*/ 38100 w 47625"/>
                <a:gd name="connsiteY2" fmla="*/ 0 h 47625"/>
                <a:gd name="connsiteX3" fmla="*/ 47625 w 47625"/>
                <a:gd name="connsiteY3" fmla="*/ 9525 h 47625"/>
                <a:gd name="connsiteX4" fmla="*/ 47625 w 47625"/>
                <a:gd name="connsiteY4" fmla="*/ 38100 h 47625"/>
                <a:gd name="connsiteX5" fmla="*/ 38100 w 47625"/>
                <a:gd name="connsiteY5" fmla="*/ 47625 h 47625"/>
                <a:gd name="connsiteX6" fmla="*/ 9525 w 47625"/>
                <a:gd name="connsiteY6" fmla="*/ 47625 h 47625"/>
                <a:gd name="connsiteX7" fmla="*/ 0 w 47625"/>
                <a:gd name="connsiteY7" fmla="*/ 38100 h 47625"/>
                <a:gd name="connsiteX8" fmla="*/ 0 w 47625"/>
                <a:gd name="connsiteY8" fmla="*/ 9525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0" y="9525"/>
                  </a:moveTo>
                  <a:cubicBezTo>
                    <a:pt x="0" y="4286"/>
                    <a:pt x="4286" y="0"/>
                    <a:pt x="9525" y="0"/>
                  </a:cubicBezTo>
                  <a:lnTo>
                    <a:pt x="38100" y="0"/>
                  </a:lnTo>
                  <a:cubicBezTo>
                    <a:pt x="43339" y="0"/>
                    <a:pt x="47625" y="4286"/>
                    <a:pt x="47625" y="9525"/>
                  </a:cubicBezTo>
                  <a:lnTo>
                    <a:pt x="47625" y="38100"/>
                  </a:lnTo>
                  <a:cubicBezTo>
                    <a:pt x="47625" y="43339"/>
                    <a:pt x="43339" y="47625"/>
                    <a:pt x="38100" y="47625"/>
                  </a:cubicBezTo>
                  <a:lnTo>
                    <a:pt x="9525" y="47625"/>
                  </a:lnTo>
                  <a:cubicBezTo>
                    <a:pt x="4286" y="47625"/>
                    <a:pt x="0" y="43339"/>
                    <a:pt x="0" y="38100"/>
                  </a:cubicBezTo>
                  <a:lnTo>
                    <a:pt x="0" y="9525"/>
                  </a:lnTo>
                  <a:close/>
                </a:path>
              </a:pathLst>
            </a:custGeom>
            <a:noFill/>
            <a:ln w="15875" cap="rnd">
              <a:solidFill>
                <a:schemeClr val="tx2"/>
              </a:solidFill>
              <a:prstDash val="solid"/>
              <a:round/>
            </a:ln>
          </p:spPr>
          <p:txBody>
            <a:bodyPr rtlCol="0" anchor="ctr"/>
            <a:lstStyle/>
            <a:p>
              <a:endParaRPr lang="en-GB"/>
            </a:p>
          </p:txBody>
        </p:sp>
        <p:sp>
          <p:nvSpPr>
            <p:cNvPr id="207" name="Freeform: Shape 206">
              <a:extLst>
                <a:ext uri="{FF2B5EF4-FFF2-40B4-BE49-F238E27FC236}">
                  <a16:creationId xmlns:a16="http://schemas.microsoft.com/office/drawing/2014/main" id="{140F67B9-7448-DB61-C791-9DD603412530}"/>
                </a:ext>
              </a:extLst>
            </p:cNvPr>
            <p:cNvSpPr/>
            <p:nvPr/>
          </p:nvSpPr>
          <p:spPr>
            <a:xfrm>
              <a:off x="2661147" y="1589088"/>
              <a:ext cx="47625" cy="47625"/>
            </a:xfrm>
            <a:custGeom>
              <a:avLst/>
              <a:gdLst>
                <a:gd name="connsiteX0" fmla="*/ 0 w 47625"/>
                <a:gd name="connsiteY0" fmla="*/ 9525 h 47625"/>
                <a:gd name="connsiteX1" fmla="*/ 9525 w 47625"/>
                <a:gd name="connsiteY1" fmla="*/ 0 h 47625"/>
                <a:gd name="connsiteX2" fmla="*/ 38100 w 47625"/>
                <a:gd name="connsiteY2" fmla="*/ 0 h 47625"/>
                <a:gd name="connsiteX3" fmla="*/ 47625 w 47625"/>
                <a:gd name="connsiteY3" fmla="*/ 9525 h 47625"/>
                <a:gd name="connsiteX4" fmla="*/ 47625 w 47625"/>
                <a:gd name="connsiteY4" fmla="*/ 38100 h 47625"/>
                <a:gd name="connsiteX5" fmla="*/ 38100 w 47625"/>
                <a:gd name="connsiteY5" fmla="*/ 47625 h 47625"/>
                <a:gd name="connsiteX6" fmla="*/ 9525 w 47625"/>
                <a:gd name="connsiteY6" fmla="*/ 47625 h 47625"/>
                <a:gd name="connsiteX7" fmla="*/ 0 w 47625"/>
                <a:gd name="connsiteY7" fmla="*/ 38100 h 47625"/>
                <a:gd name="connsiteX8" fmla="*/ 0 w 47625"/>
                <a:gd name="connsiteY8" fmla="*/ 9525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0" y="9525"/>
                  </a:moveTo>
                  <a:cubicBezTo>
                    <a:pt x="0" y="4286"/>
                    <a:pt x="4286" y="0"/>
                    <a:pt x="9525" y="0"/>
                  </a:cubicBezTo>
                  <a:lnTo>
                    <a:pt x="38100" y="0"/>
                  </a:lnTo>
                  <a:cubicBezTo>
                    <a:pt x="43339" y="0"/>
                    <a:pt x="47625" y="4286"/>
                    <a:pt x="47625" y="9525"/>
                  </a:cubicBezTo>
                  <a:lnTo>
                    <a:pt x="47625" y="38100"/>
                  </a:lnTo>
                  <a:cubicBezTo>
                    <a:pt x="47625" y="43339"/>
                    <a:pt x="43339" y="47625"/>
                    <a:pt x="38100" y="47625"/>
                  </a:cubicBezTo>
                  <a:lnTo>
                    <a:pt x="9525" y="47625"/>
                  </a:lnTo>
                  <a:cubicBezTo>
                    <a:pt x="4286" y="47625"/>
                    <a:pt x="0" y="43339"/>
                    <a:pt x="0" y="38100"/>
                  </a:cubicBezTo>
                  <a:lnTo>
                    <a:pt x="0" y="9525"/>
                  </a:lnTo>
                  <a:close/>
                </a:path>
              </a:pathLst>
            </a:custGeom>
            <a:noFill/>
            <a:ln w="15875" cap="rnd">
              <a:solidFill>
                <a:schemeClr val="tx2"/>
              </a:solidFill>
              <a:prstDash val="solid"/>
              <a:round/>
            </a:ln>
          </p:spPr>
          <p:txBody>
            <a:bodyPr rtlCol="0" anchor="ctr"/>
            <a:lstStyle/>
            <a:p>
              <a:endParaRPr lang="en-GB"/>
            </a:p>
          </p:txBody>
        </p:sp>
        <p:sp>
          <p:nvSpPr>
            <p:cNvPr id="208" name="Freeform: Shape 207">
              <a:extLst>
                <a:ext uri="{FF2B5EF4-FFF2-40B4-BE49-F238E27FC236}">
                  <a16:creationId xmlns:a16="http://schemas.microsoft.com/office/drawing/2014/main" id="{F4C3B267-E516-35FD-1D13-629A8FF02B51}"/>
                </a:ext>
              </a:extLst>
            </p:cNvPr>
            <p:cNvSpPr/>
            <p:nvPr/>
          </p:nvSpPr>
          <p:spPr>
            <a:xfrm>
              <a:off x="2832597" y="1589088"/>
              <a:ext cx="47625" cy="47625"/>
            </a:xfrm>
            <a:custGeom>
              <a:avLst/>
              <a:gdLst>
                <a:gd name="connsiteX0" fmla="*/ 0 w 47625"/>
                <a:gd name="connsiteY0" fmla="*/ 9525 h 47625"/>
                <a:gd name="connsiteX1" fmla="*/ 9525 w 47625"/>
                <a:gd name="connsiteY1" fmla="*/ 0 h 47625"/>
                <a:gd name="connsiteX2" fmla="*/ 38100 w 47625"/>
                <a:gd name="connsiteY2" fmla="*/ 0 h 47625"/>
                <a:gd name="connsiteX3" fmla="*/ 47625 w 47625"/>
                <a:gd name="connsiteY3" fmla="*/ 9525 h 47625"/>
                <a:gd name="connsiteX4" fmla="*/ 47625 w 47625"/>
                <a:gd name="connsiteY4" fmla="*/ 38100 h 47625"/>
                <a:gd name="connsiteX5" fmla="*/ 38100 w 47625"/>
                <a:gd name="connsiteY5" fmla="*/ 47625 h 47625"/>
                <a:gd name="connsiteX6" fmla="*/ 9525 w 47625"/>
                <a:gd name="connsiteY6" fmla="*/ 47625 h 47625"/>
                <a:gd name="connsiteX7" fmla="*/ 0 w 47625"/>
                <a:gd name="connsiteY7" fmla="*/ 38100 h 47625"/>
                <a:gd name="connsiteX8" fmla="*/ 0 w 47625"/>
                <a:gd name="connsiteY8" fmla="*/ 9525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0" y="9525"/>
                  </a:moveTo>
                  <a:cubicBezTo>
                    <a:pt x="0" y="4286"/>
                    <a:pt x="4286" y="0"/>
                    <a:pt x="9525" y="0"/>
                  </a:cubicBezTo>
                  <a:lnTo>
                    <a:pt x="38100" y="0"/>
                  </a:lnTo>
                  <a:cubicBezTo>
                    <a:pt x="43339" y="0"/>
                    <a:pt x="47625" y="4286"/>
                    <a:pt x="47625" y="9525"/>
                  </a:cubicBezTo>
                  <a:lnTo>
                    <a:pt x="47625" y="38100"/>
                  </a:lnTo>
                  <a:cubicBezTo>
                    <a:pt x="47625" y="43339"/>
                    <a:pt x="43339" y="47625"/>
                    <a:pt x="38100" y="47625"/>
                  </a:cubicBezTo>
                  <a:lnTo>
                    <a:pt x="9525" y="47625"/>
                  </a:lnTo>
                  <a:cubicBezTo>
                    <a:pt x="4286" y="47625"/>
                    <a:pt x="0" y="43339"/>
                    <a:pt x="0" y="38100"/>
                  </a:cubicBezTo>
                  <a:lnTo>
                    <a:pt x="0" y="9525"/>
                  </a:lnTo>
                  <a:close/>
                </a:path>
              </a:pathLst>
            </a:custGeom>
            <a:noFill/>
            <a:ln w="15875" cap="rnd">
              <a:solidFill>
                <a:schemeClr val="tx2"/>
              </a:solidFill>
              <a:prstDash val="solid"/>
              <a:round/>
            </a:ln>
          </p:spPr>
          <p:txBody>
            <a:bodyPr rtlCol="0" anchor="ctr"/>
            <a:lstStyle/>
            <a:p>
              <a:endParaRPr lang="en-GB"/>
            </a:p>
          </p:txBody>
        </p:sp>
      </p:grpSp>
      <p:grpSp>
        <p:nvGrpSpPr>
          <p:cNvPr id="209" name="Group 208">
            <a:extLst>
              <a:ext uri="{FF2B5EF4-FFF2-40B4-BE49-F238E27FC236}">
                <a16:creationId xmlns:a16="http://schemas.microsoft.com/office/drawing/2014/main" id="{827BF2D1-FD85-D864-E2EC-D2193EC51710}"/>
              </a:ext>
              <a:ext uri="{C183D7F6-B498-43B3-948B-1728B52AA6E4}">
                <adec:decorative xmlns:adec="http://schemas.microsoft.com/office/drawing/2017/decorative" val="1"/>
              </a:ext>
            </a:extLst>
          </p:cNvPr>
          <p:cNvGrpSpPr/>
          <p:nvPr/>
        </p:nvGrpSpPr>
        <p:grpSpPr>
          <a:xfrm>
            <a:off x="8375120" y="4050483"/>
            <a:ext cx="441328" cy="459304"/>
            <a:chOff x="7698244" y="4014103"/>
            <a:chExt cx="210502" cy="219075"/>
          </a:xfrm>
        </p:grpSpPr>
        <p:sp>
          <p:nvSpPr>
            <p:cNvPr id="210" name="Freeform: Shape 209">
              <a:extLst>
                <a:ext uri="{FF2B5EF4-FFF2-40B4-BE49-F238E27FC236}">
                  <a16:creationId xmlns:a16="http://schemas.microsoft.com/office/drawing/2014/main" id="{AE884476-DA83-C318-20F9-ECE88A3CB4D3}"/>
                </a:ext>
              </a:extLst>
            </p:cNvPr>
            <p:cNvSpPr/>
            <p:nvPr/>
          </p:nvSpPr>
          <p:spPr>
            <a:xfrm>
              <a:off x="7698244" y="4014103"/>
              <a:ext cx="171450" cy="219075"/>
            </a:xfrm>
            <a:custGeom>
              <a:avLst/>
              <a:gdLst>
                <a:gd name="connsiteX0" fmla="*/ 171450 w 171450"/>
                <a:gd name="connsiteY0" fmla="*/ 123825 h 219075"/>
                <a:gd name="connsiteX1" fmla="*/ 171450 w 171450"/>
                <a:gd name="connsiteY1" fmla="*/ 200025 h 219075"/>
                <a:gd name="connsiteX2" fmla="*/ 152400 w 171450"/>
                <a:gd name="connsiteY2" fmla="*/ 219075 h 219075"/>
                <a:gd name="connsiteX3" fmla="*/ 19050 w 171450"/>
                <a:gd name="connsiteY3" fmla="*/ 219075 h 219075"/>
                <a:gd name="connsiteX4" fmla="*/ 0 w 171450"/>
                <a:gd name="connsiteY4" fmla="*/ 200025 h 219075"/>
                <a:gd name="connsiteX5" fmla="*/ 0 w 171450"/>
                <a:gd name="connsiteY5" fmla="*/ 19050 h 219075"/>
                <a:gd name="connsiteX6" fmla="*/ 19050 w 171450"/>
                <a:gd name="connsiteY6" fmla="*/ 0 h 219075"/>
                <a:gd name="connsiteX7" fmla="*/ 152400 w 171450"/>
                <a:gd name="connsiteY7" fmla="*/ 0 h 219075"/>
                <a:gd name="connsiteX8" fmla="*/ 171450 w 171450"/>
                <a:gd name="connsiteY8" fmla="*/ 19050 h 219075"/>
                <a:gd name="connsiteX9" fmla="*/ 171450 w 171450"/>
                <a:gd name="connsiteY9" fmla="*/ 28575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219075">
                  <a:moveTo>
                    <a:pt x="171450" y="123825"/>
                  </a:moveTo>
                  <a:lnTo>
                    <a:pt x="171450" y="200025"/>
                  </a:lnTo>
                  <a:cubicBezTo>
                    <a:pt x="171450" y="210503"/>
                    <a:pt x="162878" y="219075"/>
                    <a:pt x="152400" y="219075"/>
                  </a:cubicBezTo>
                  <a:lnTo>
                    <a:pt x="19050" y="219075"/>
                  </a:lnTo>
                  <a:cubicBezTo>
                    <a:pt x="8572" y="219075"/>
                    <a:pt x="0" y="210503"/>
                    <a:pt x="0" y="200025"/>
                  </a:cubicBezTo>
                  <a:lnTo>
                    <a:pt x="0" y="19050"/>
                  </a:lnTo>
                  <a:cubicBezTo>
                    <a:pt x="0" y="8573"/>
                    <a:pt x="8572" y="0"/>
                    <a:pt x="19050" y="0"/>
                  </a:cubicBezTo>
                  <a:lnTo>
                    <a:pt x="152400" y="0"/>
                  </a:lnTo>
                  <a:cubicBezTo>
                    <a:pt x="162878" y="0"/>
                    <a:pt x="171450" y="8573"/>
                    <a:pt x="171450" y="19050"/>
                  </a:cubicBezTo>
                  <a:lnTo>
                    <a:pt x="171450" y="28575"/>
                  </a:lnTo>
                </a:path>
              </a:pathLst>
            </a:custGeom>
            <a:noFill/>
            <a:ln w="15875" cap="rnd">
              <a:solidFill>
                <a:schemeClr val="tx2"/>
              </a:solidFill>
              <a:prstDash val="solid"/>
              <a:round/>
            </a:ln>
          </p:spPr>
          <p:txBody>
            <a:bodyPr rtlCol="0" anchor="ctr"/>
            <a:lstStyle/>
            <a:p>
              <a:endParaRPr lang="en-GB"/>
            </a:p>
          </p:txBody>
        </p:sp>
        <p:sp>
          <p:nvSpPr>
            <p:cNvPr id="211" name="Freeform: Shape 210">
              <a:extLst>
                <a:ext uri="{FF2B5EF4-FFF2-40B4-BE49-F238E27FC236}">
                  <a16:creationId xmlns:a16="http://schemas.microsoft.com/office/drawing/2014/main" id="{EBD3EB9D-8213-2D7E-A24C-33860800AF74}"/>
                </a:ext>
              </a:extLst>
            </p:cNvPr>
            <p:cNvSpPr/>
            <p:nvPr/>
          </p:nvSpPr>
          <p:spPr>
            <a:xfrm>
              <a:off x="7717294" y="4033153"/>
              <a:ext cx="133350" cy="180975"/>
            </a:xfrm>
            <a:custGeom>
              <a:avLst/>
              <a:gdLst>
                <a:gd name="connsiteX0" fmla="*/ 133350 w 133350"/>
                <a:gd name="connsiteY0" fmla="*/ 123825 h 180975"/>
                <a:gd name="connsiteX1" fmla="*/ 133350 w 133350"/>
                <a:gd name="connsiteY1" fmla="*/ 171450 h 180975"/>
                <a:gd name="connsiteX2" fmla="*/ 123825 w 133350"/>
                <a:gd name="connsiteY2" fmla="*/ 180975 h 180975"/>
                <a:gd name="connsiteX3" fmla="*/ 9525 w 133350"/>
                <a:gd name="connsiteY3" fmla="*/ 180975 h 180975"/>
                <a:gd name="connsiteX4" fmla="*/ 0 w 133350"/>
                <a:gd name="connsiteY4" fmla="*/ 171450 h 180975"/>
                <a:gd name="connsiteX5" fmla="*/ 0 w 133350"/>
                <a:gd name="connsiteY5" fmla="*/ 9525 h 180975"/>
                <a:gd name="connsiteX6" fmla="*/ 9525 w 133350"/>
                <a:gd name="connsiteY6" fmla="*/ 0 h 180975"/>
                <a:gd name="connsiteX7" fmla="*/ 28575 w 133350"/>
                <a:gd name="connsiteY7" fmla="*/ 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350" h="180975">
                  <a:moveTo>
                    <a:pt x="133350" y="123825"/>
                  </a:moveTo>
                  <a:lnTo>
                    <a:pt x="133350" y="171450"/>
                  </a:lnTo>
                  <a:cubicBezTo>
                    <a:pt x="133350" y="177165"/>
                    <a:pt x="129540" y="180975"/>
                    <a:pt x="123825" y="180975"/>
                  </a:cubicBezTo>
                  <a:lnTo>
                    <a:pt x="9525" y="180975"/>
                  </a:lnTo>
                  <a:cubicBezTo>
                    <a:pt x="3810" y="180975"/>
                    <a:pt x="0" y="177165"/>
                    <a:pt x="0" y="171450"/>
                  </a:cubicBezTo>
                  <a:lnTo>
                    <a:pt x="0" y="9525"/>
                  </a:lnTo>
                  <a:cubicBezTo>
                    <a:pt x="0" y="3810"/>
                    <a:pt x="3810" y="0"/>
                    <a:pt x="9525" y="0"/>
                  </a:cubicBezTo>
                  <a:lnTo>
                    <a:pt x="28575" y="0"/>
                  </a:lnTo>
                </a:path>
              </a:pathLst>
            </a:custGeom>
            <a:noFill/>
            <a:ln w="15875" cap="rnd">
              <a:solidFill>
                <a:schemeClr val="tx2"/>
              </a:solidFill>
              <a:prstDash val="solid"/>
              <a:round/>
            </a:ln>
          </p:spPr>
          <p:txBody>
            <a:bodyPr rtlCol="0" anchor="ctr"/>
            <a:lstStyle/>
            <a:p>
              <a:endParaRPr lang="en-GB"/>
            </a:p>
          </p:txBody>
        </p:sp>
        <p:sp>
          <p:nvSpPr>
            <p:cNvPr id="212" name="Freeform: Shape 211">
              <a:extLst>
                <a:ext uri="{FF2B5EF4-FFF2-40B4-BE49-F238E27FC236}">
                  <a16:creationId xmlns:a16="http://schemas.microsoft.com/office/drawing/2014/main" id="{F8F146AF-BBF3-6F03-B2B7-C7455033392C}"/>
                </a:ext>
              </a:extLst>
            </p:cNvPr>
            <p:cNvSpPr/>
            <p:nvPr/>
          </p:nvSpPr>
          <p:spPr>
            <a:xfrm>
              <a:off x="7822069" y="4033153"/>
              <a:ext cx="28575" cy="28575"/>
            </a:xfrm>
            <a:custGeom>
              <a:avLst/>
              <a:gdLst>
                <a:gd name="connsiteX0" fmla="*/ 0 w 28575"/>
                <a:gd name="connsiteY0" fmla="*/ 0 h 28575"/>
                <a:gd name="connsiteX1" fmla="*/ 19050 w 28575"/>
                <a:gd name="connsiteY1" fmla="*/ 0 h 28575"/>
                <a:gd name="connsiteX2" fmla="*/ 28575 w 28575"/>
                <a:gd name="connsiteY2" fmla="*/ 9525 h 28575"/>
                <a:gd name="connsiteX3" fmla="*/ 28575 w 28575"/>
                <a:gd name="connsiteY3" fmla="*/ 28575 h 28575"/>
              </a:gdLst>
              <a:ahLst/>
              <a:cxnLst>
                <a:cxn ang="0">
                  <a:pos x="connsiteX0" y="connsiteY0"/>
                </a:cxn>
                <a:cxn ang="0">
                  <a:pos x="connsiteX1" y="connsiteY1"/>
                </a:cxn>
                <a:cxn ang="0">
                  <a:pos x="connsiteX2" y="connsiteY2"/>
                </a:cxn>
                <a:cxn ang="0">
                  <a:pos x="connsiteX3" y="connsiteY3"/>
                </a:cxn>
              </a:cxnLst>
              <a:rect l="l" t="t" r="r" b="b"/>
              <a:pathLst>
                <a:path w="28575" h="28575">
                  <a:moveTo>
                    <a:pt x="0" y="0"/>
                  </a:moveTo>
                  <a:lnTo>
                    <a:pt x="19050" y="0"/>
                  </a:lnTo>
                  <a:cubicBezTo>
                    <a:pt x="24765" y="0"/>
                    <a:pt x="28575" y="3810"/>
                    <a:pt x="28575" y="9525"/>
                  </a:cubicBezTo>
                  <a:lnTo>
                    <a:pt x="28575" y="28575"/>
                  </a:lnTo>
                </a:path>
              </a:pathLst>
            </a:custGeom>
            <a:noFill/>
            <a:ln w="15875" cap="rnd">
              <a:solidFill>
                <a:schemeClr val="tx2"/>
              </a:solidFill>
              <a:prstDash val="solid"/>
              <a:round/>
            </a:ln>
          </p:spPr>
          <p:txBody>
            <a:bodyPr rtlCol="0" anchor="ctr"/>
            <a:lstStyle/>
            <a:p>
              <a:endParaRPr lang="en-GB"/>
            </a:p>
          </p:txBody>
        </p:sp>
        <p:sp>
          <p:nvSpPr>
            <p:cNvPr id="213" name="Freeform: Shape 212">
              <a:extLst>
                <a:ext uri="{FF2B5EF4-FFF2-40B4-BE49-F238E27FC236}">
                  <a16:creationId xmlns:a16="http://schemas.microsoft.com/office/drawing/2014/main" id="{5FD5CD3F-B3AB-1385-85F7-E1040BE7D3AE}"/>
                </a:ext>
              </a:extLst>
            </p:cNvPr>
            <p:cNvSpPr/>
            <p:nvPr/>
          </p:nvSpPr>
          <p:spPr>
            <a:xfrm>
              <a:off x="7775396" y="4041249"/>
              <a:ext cx="133350" cy="133350"/>
            </a:xfrm>
            <a:custGeom>
              <a:avLst/>
              <a:gdLst>
                <a:gd name="connsiteX0" fmla="*/ 20002 w 133350"/>
                <a:gd name="connsiteY0" fmla="*/ 142399 h 133350"/>
                <a:gd name="connsiteX1" fmla="*/ 0 w 133350"/>
                <a:gd name="connsiteY1" fmla="*/ 122396 h 133350"/>
                <a:gd name="connsiteX2" fmla="*/ 118110 w 133350"/>
                <a:gd name="connsiteY2" fmla="*/ 4286 h 133350"/>
                <a:gd name="connsiteX3" fmla="*/ 138113 w 133350"/>
                <a:gd name="connsiteY3" fmla="*/ 4286 h 133350"/>
                <a:gd name="connsiteX4" fmla="*/ 138113 w 133350"/>
                <a:gd name="connsiteY4" fmla="*/ 24289 h 133350"/>
                <a:gd name="connsiteX5" fmla="*/ 20002 w 133350"/>
                <a:gd name="connsiteY5" fmla="*/ 14239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50" h="133350">
                  <a:moveTo>
                    <a:pt x="20002" y="142399"/>
                  </a:moveTo>
                  <a:lnTo>
                    <a:pt x="0" y="122396"/>
                  </a:lnTo>
                  <a:lnTo>
                    <a:pt x="118110" y="4286"/>
                  </a:lnTo>
                  <a:cubicBezTo>
                    <a:pt x="123825" y="-1429"/>
                    <a:pt x="132397" y="-1429"/>
                    <a:pt x="138113" y="4286"/>
                  </a:cubicBezTo>
                  <a:cubicBezTo>
                    <a:pt x="143828" y="10001"/>
                    <a:pt x="143828" y="18574"/>
                    <a:pt x="138113" y="24289"/>
                  </a:cubicBezTo>
                  <a:lnTo>
                    <a:pt x="20002" y="142399"/>
                  </a:lnTo>
                  <a:close/>
                </a:path>
              </a:pathLst>
            </a:custGeom>
            <a:noFill/>
            <a:ln w="15875" cap="rnd">
              <a:solidFill>
                <a:schemeClr val="tx2"/>
              </a:solidFill>
              <a:prstDash val="solid"/>
              <a:round/>
            </a:ln>
          </p:spPr>
          <p:txBody>
            <a:bodyPr rtlCol="0" anchor="ctr"/>
            <a:lstStyle/>
            <a:p>
              <a:endParaRPr lang="en-GB"/>
            </a:p>
          </p:txBody>
        </p:sp>
        <p:sp>
          <p:nvSpPr>
            <p:cNvPr id="214" name="Freeform: Shape 213">
              <a:extLst>
                <a:ext uri="{FF2B5EF4-FFF2-40B4-BE49-F238E27FC236}">
                  <a16:creationId xmlns:a16="http://schemas.microsoft.com/office/drawing/2014/main" id="{9A8CF5A2-756E-7198-4FAF-EE0DE45A4B6D}"/>
                </a:ext>
              </a:extLst>
            </p:cNvPr>
            <p:cNvSpPr/>
            <p:nvPr/>
          </p:nvSpPr>
          <p:spPr>
            <a:xfrm>
              <a:off x="7883028" y="4055060"/>
              <a:ext cx="19050" cy="19050"/>
            </a:xfrm>
            <a:custGeom>
              <a:avLst/>
              <a:gdLst>
                <a:gd name="connsiteX0" fmla="*/ 0 w 19050"/>
                <a:gd name="connsiteY0" fmla="*/ 0 h 19050"/>
                <a:gd name="connsiteX1" fmla="*/ 20003 w 19050"/>
                <a:gd name="connsiteY1" fmla="*/ 20003 h 19050"/>
              </a:gdLst>
              <a:ahLst/>
              <a:cxnLst>
                <a:cxn ang="0">
                  <a:pos x="connsiteX0" y="connsiteY0"/>
                </a:cxn>
                <a:cxn ang="0">
                  <a:pos x="connsiteX1" y="connsiteY1"/>
                </a:cxn>
              </a:cxnLst>
              <a:rect l="l" t="t" r="r" b="b"/>
              <a:pathLst>
                <a:path w="19050" h="19050">
                  <a:moveTo>
                    <a:pt x="0" y="0"/>
                  </a:moveTo>
                  <a:lnTo>
                    <a:pt x="20003" y="20003"/>
                  </a:lnTo>
                </a:path>
              </a:pathLst>
            </a:custGeom>
            <a:noFill/>
            <a:ln w="15875" cap="rnd">
              <a:solidFill>
                <a:schemeClr val="tx2"/>
              </a:solidFill>
              <a:prstDash val="solid"/>
              <a:round/>
            </a:ln>
          </p:spPr>
          <p:txBody>
            <a:bodyPr rtlCol="0" anchor="ctr"/>
            <a:lstStyle/>
            <a:p>
              <a:endParaRPr lang="en-GB"/>
            </a:p>
          </p:txBody>
        </p:sp>
        <p:sp>
          <p:nvSpPr>
            <p:cNvPr id="216" name="Freeform: Shape 215">
              <a:extLst>
                <a:ext uri="{FF2B5EF4-FFF2-40B4-BE49-F238E27FC236}">
                  <a16:creationId xmlns:a16="http://schemas.microsoft.com/office/drawing/2014/main" id="{9501DD99-5356-3945-5A66-A5678837A4A0}"/>
                </a:ext>
              </a:extLst>
            </p:cNvPr>
            <p:cNvSpPr/>
            <p:nvPr/>
          </p:nvSpPr>
          <p:spPr>
            <a:xfrm>
              <a:off x="7763014" y="4162693"/>
              <a:ext cx="28575" cy="28575"/>
            </a:xfrm>
            <a:custGeom>
              <a:avLst/>
              <a:gdLst>
                <a:gd name="connsiteX0" fmla="*/ 12383 w 28575"/>
                <a:gd name="connsiteY0" fmla="*/ 0 h 28575"/>
                <a:gd name="connsiteX1" fmla="*/ 0 w 28575"/>
                <a:gd name="connsiteY1" fmla="*/ 32385 h 28575"/>
                <a:gd name="connsiteX2" fmla="*/ 32385 w 28575"/>
                <a:gd name="connsiteY2" fmla="*/ 20003 h 28575"/>
                <a:gd name="connsiteX3" fmla="*/ 12383 w 28575"/>
                <a:gd name="connsiteY3" fmla="*/ 0 h 28575"/>
                <a:gd name="connsiteX4" fmla="*/ 12383 w 28575"/>
                <a:gd name="connsiteY4" fmla="*/ 0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2383" y="0"/>
                  </a:moveTo>
                  <a:lnTo>
                    <a:pt x="0" y="32385"/>
                  </a:lnTo>
                  <a:lnTo>
                    <a:pt x="32385" y="20003"/>
                  </a:lnTo>
                  <a:lnTo>
                    <a:pt x="12383" y="0"/>
                  </a:lnTo>
                  <a:lnTo>
                    <a:pt x="12383" y="0"/>
                  </a:lnTo>
                  <a:close/>
                </a:path>
              </a:pathLst>
            </a:custGeom>
            <a:noFill/>
            <a:ln w="15875" cap="rnd">
              <a:solidFill>
                <a:schemeClr val="tx2"/>
              </a:solidFill>
              <a:prstDash val="solid"/>
              <a:round/>
            </a:ln>
          </p:spPr>
          <p:txBody>
            <a:bodyPr rtlCol="0" anchor="ctr"/>
            <a:lstStyle/>
            <a:p>
              <a:endParaRPr lang="en-GB"/>
            </a:p>
          </p:txBody>
        </p:sp>
        <p:sp>
          <p:nvSpPr>
            <p:cNvPr id="217" name="Freeform: Shape 216">
              <a:extLst>
                <a:ext uri="{FF2B5EF4-FFF2-40B4-BE49-F238E27FC236}">
                  <a16:creationId xmlns:a16="http://schemas.microsoft.com/office/drawing/2014/main" id="{203D9A4F-676D-26EE-B33F-BDC53D698A8D}"/>
                </a:ext>
              </a:extLst>
            </p:cNvPr>
            <p:cNvSpPr/>
            <p:nvPr/>
          </p:nvSpPr>
          <p:spPr>
            <a:xfrm>
              <a:off x="7736344" y="4109353"/>
              <a:ext cx="28575" cy="19050"/>
            </a:xfrm>
            <a:custGeom>
              <a:avLst/>
              <a:gdLst>
                <a:gd name="connsiteX0" fmla="*/ 0 w 28575"/>
                <a:gd name="connsiteY0" fmla="*/ 9525 h 19050"/>
                <a:gd name="connsiteX1" fmla="*/ 3810 w 28575"/>
                <a:gd name="connsiteY1" fmla="*/ 16192 h 19050"/>
                <a:gd name="connsiteX2" fmla="*/ 7620 w 28575"/>
                <a:gd name="connsiteY2" fmla="*/ 19050 h 19050"/>
                <a:gd name="connsiteX3" fmla="*/ 11430 w 28575"/>
                <a:gd name="connsiteY3" fmla="*/ 18097 h 19050"/>
                <a:gd name="connsiteX4" fmla="*/ 29528 w 28575"/>
                <a:gd name="connsiteY4" fmla="*/ 0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19050">
                  <a:moveTo>
                    <a:pt x="0" y="9525"/>
                  </a:moveTo>
                  <a:lnTo>
                    <a:pt x="3810" y="16192"/>
                  </a:lnTo>
                  <a:cubicBezTo>
                    <a:pt x="4763" y="17145"/>
                    <a:pt x="5715" y="18097"/>
                    <a:pt x="7620" y="19050"/>
                  </a:cubicBezTo>
                  <a:cubicBezTo>
                    <a:pt x="9525" y="19050"/>
                    <a:pt x="10478" y="19050"/>
                    <a:pt x="11430" y="18097"/>
                  </a:cubicBezTo>
                  <a:lnTo>
                    <a:pt x="29528" y="0"/>
                  </a:lnTo>
                </a:path>
              </a:pathLst>
            </a:custGeom>
            <a:noFill/>
            <a:ln w="15875" cap="rnd">
              <a:solidFill>
                <a:schemeClr val="tx2"/>
              </a:solidFill>
              <a:prstDash val="solid"/>
              <a:round/>
            </a:ln>
          </p:spPr>
          <p:txBody>
            <a:bodyPr rtlCol="0" anchor="ctr"/>
            <a:lstStyle/>
            <a:p>
              <a:endParaRPr lang="en-GB"/>
            </a:p>
          </p:txBody>
        </p:sp>
        <p:sp>
          <p:nvSpPr>
            <p:cNvPr id="218" name="Freeform: Shape 217">
              <a:extLst>
                <a:ext uri="{FF2B5EF4-FFF2-40B4-BE49-F238E27FC236}">
                  <a16:creationId xmlns:a16="http://schemas.microsoft.com/office/drawing/2014/main" id="{A91787CC-9FFE-6C44-9789-5C537167A5E0}"/>
                </a:ext>
              </a:extLst>
            </p:cNvPr>
            <p:cNvSpPr/>
            <p:nvPr/>
          </p:nvSpPr>
          <p:spPr>
            <a:xfrm>
              <a:off x="7783969" y="4118878"/>
              <a:ext cx="9525" cy="9525"/>
            </a:xfrm>
            <a:custGeom>
              <a:avLst/>
              <a:gdLst>
                <a:gd name="connsiteX0" fmla="*/ 0 w 9525"/>
                <a:gd name="connsiteY0" fmla="*/ 0 h 0"/>
                <a:gd name="connsiteX1" fmla="*/ 9525 w 9525"/>
                <a:gd name="connsiteY1" fmla="*/ 0 h 0"/>
              </a:gdLst>
              <a:ahLst/>
              <a:cxnLst>
                <a:cxn ang="0">
                  <a:pos x="connsiteX0" y="connsiteY0"/>
                </a:cxn>
                <a:cxn ang="0">
                  <a:pos x="connsiteX1" y="connsiteY1"/>
                </a:cxn>
              </a:cxnLst>
              <a:rect l="l" t="t" r="r" b="b"/>
              <a:pathLst>
                <a:path w="9525">
                  <a:moveTo>
                    <a:pt x="0" y="0"/>
                  </a:moveTo>
                  <a:lnTo>
                    <a:pt x="9525" y="0"/>
                  </a:lnTo>
                </a:path>
              </a:pathLst>
            </a:custGeom>
            <a:noFill/>
            <a:ln w="15875" cap="rnd">
              <a:solidFill>
                <a:schemeClr val="tx2"/>
              </a:solidFill>
              <a:prstDash val="solid"/>
              <a:round/>
            </a:ln>
          </p:spPr>
          <p:txBody>
            <a:bodyPr rtlCol="0" anchor="ctr"/>
            <a:lstStyle/>
            <a:p>
              <a:endParaRPr lang="en-GB"/>
            </a:p>
          </p:txBody>
        </p:sp>
        <p:sp>
          <p:nvSpPr>
            <p:cNvPr id="219" name="Freeform: Shape 218">
              <a:extLst>
                <a:ext uri="{FF2B5EF4-FFF2-40B4-BE49-F238E27FC236}">
                  <a16:creationId xmlns:a16="http://schemas.microsoft.com/office/drawing/2014/main" id="{34674FA2-8C6A-A9B7-0F27-3B7B411CA874}"/>
                </a:ext>
              </a:extLst>
            </p:cNvPr>
            <p:cNvSpPr/>
            <p:nvPr/>
          </p:nvSpPr>
          <p:spPr>
            <a:xfrm>
              <a:off x="7745869" y="4014103"/>
              <a:ext cx="76200" cy="28575"/>
            </a:xfrm>
            <a:custGeom>
              <a:avLst/>
              <a:gdLst>
                <a:gd name="connsiteX0" fmla="*/ 0 w 76200"/>
                <a:gd name="connsiteY0" fmla="*/ 0 h 28575"/>
                <a:gd name="connsiteX1" fmla="*/ 76200 w 76200"/>
                <a:gd name="connsiteY1" fmla="*/ 0 h 28575"/>
                <a:gd name="connsiteX2" fmla="*/ 76200 w 76200"/>
                <a:gd name="connsiteY2" fmla="*/ 19050 h 28575"/>
                <a:gd name="connsiteX3" fmla="*/ 66675 w 76200"/>
                <a:gd name="connsiteY3" fmla="*/ 28575 h 28575"/>
                <a:gd name="connsiteX4" fmla="*/ 9525 w 76200"/>
                <a:gd name="connsiteY4" fmla="*/ 28575 h 28575"/>
                <a:gd name="connsiteX5" fmla="*/ 0 w 76200"/>
                <a:gd name="connsiteY5" fmla="*/ 19050 h 28575"/>
                <a:gd name="connsiteX6" fmla="*/ 0 w 76200"/>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 h="28575">
                  <a:moveTo>
                    <a:pt x="0" y="0"/>
                  </a:moveTo>
                  <a:lnTo>
                    <a:pt x="76200" y="0"/>
                  </a:lnTo>
                  <a:lnTo>
                    <a:pt x="76200" y="19050"/>
                  </a:lnTo>
                  <a:cubicBezTo>
                    <a:pt x="76200" y="24765"/>
                    <a:pt x="72390" y="28575"/>
                    <a:pt x="66675" y="28575"/>
                  </a:cubicBezTo>
                  <a:lnTo>
                    <a:pt x="9525" y="28575"/>
                  </a:lnTo>
                  <a:cubicBezTo>
                    <a:pt x="3810" y="28575"/>
                    <a:pt x="0" y="24765"/>
                    <a:pt x="0" y="19050"/>
                  </a:cubicBezTo>
                  <a:lnTo>
                    <a:pt x="0" y="0"/>
                  </a:lnTo>
                  <a:close/>
                </a:path>
              </a:pathLst>
            </a:custGeom>
            <a:noFill/>
            <a:ln w="15875" cap="rnd">
              <a:solidFill>
                <a:schemeClr val="tx2"/>
              </a:solidFill>
              <a:prstDash val="solid"/>
              <a:round/>
            </a:ln>
          </p:spPr>
          <p:txBody>
            <a:bodyPr rtlCol="0" anchor="ctr"/>
            <a:lstStyle/>
            <a:p>
              <a:endParaRPr lang="en-GB"/>
            </a:p>
          </p:txBody>
        </p:sp>
        <p:sp>
          <p:nvSpPr>
            <p:cNvPr id="220" name="Freeform: Shape 219">
              <a:extLst>
                <a:ext uri="{FF2B5EF4-FFF2-40B4-BE49-F238E27FC236}">
                  <a16:creationId xmlns:a16="http://schemas.microsoft.com/office/drawing/2014/main" id="{FD9FE294-4D7D-ED08-FE0A-C2DB15CC4337}"/>
                </a:ext>
              </a:extLst>
            </p:cNvPr>
            <p:cNvSpPr/>
            <p:nvPr/>
          </p:nvSpPr>
          <p:spPr>
            <a:xfrm>
              <a:off x="7736344" y="4071253"/>
              <a:ext cx="28575" cy="19050"/>
            </a:xfrm>
            <a:custGeom>
              <a:avLst/>
              <a:gdLst>
                <a:gd name="connsiteX0" fmla="*/ 0 w 28575"/>
                <a:gd name="connsiteY0" fmla="*/ 9525 h 19050"/>
                <a:gd name="connsiteX1" fmla="*/ 3810 w 28575"/>
                <a:gd name="connsiteY1" fmla="*/ 16192 h 19050"/>
                <a:gd name="connsiteX2" fmla="*/ 7620 w 28575"/>
                <a:gd name="connsiteY2" fmla="*/ 19050 h 19050"/>
                <a:gd name="connsiteX3" fmla="*/ 11430 w 28575"/>
                <a:gd name="connsiteY3" fmla="*/ 18097 h 19050"/>
                <a:gd name="connsiteX4" fmla="*/ 29528 w 28575"/>
                <a:gd name="connsiteY4" fmla="*/ 0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19050">
                  <a:moveTo>
                    <a:pt x="0" y="9525"/>
                  </a:moveTo>
                  <a:lnTo>
                    <a:pt x="3810" y="16192"/>
                  </a:lnTo>
                  <a:cubicBezTo>
                    <a:pt x="4763" y="17145"/>
                    <a:pt x="5715" y="18097"/>
                    <a:pt x="7620" y="19050"/>
                  </a:cubicBezTo>
                  <a:cubicBezTo>
                    <a:pt x="9525" y="19050"/>
                    <a:pt x="10478" y="19050"/>
                    <a:pt x="11430" y="18097"/>
                  </a:cubicBezTo>
                  <a:lnTo>
                    <a:pt x="29528" y="0"/>
                  </a:lnTo>
                </a:path>
              </a:pathLst>
            </a:custGeom>
            <a:noFill/>
            <a:ln w="15875" cap="rnd">
              <a:solidFill>
                <a:schemeClr val="tx2"/>
              </a:solidFill>
              <a:prstDash val="solid"/>
              <a:round/>
            </a:ln>
          </p:spPr>
          <p:txBody>
            <a:bodyPr rtlCol="0" anchor="ctr"/>
            <a:lstStyle/>
            <a:p>
              <a:endParaRPr lang="en-GB"/>
            </a:p>
          </p:txBody>
        </p:sp>
        <p:sp>
          <p:nvSpPr>
            <p:cNvPr id="224" name="Freeform: Shape 223">
              <a:extLst>
                <a:ext uri="{FF2B5EF4-FFF2-40B4-BE49-F238E27FC236}">
                  <a16:creationId xmlns:a16="http://schemas.microsoft.com/office/drawing/2014/main" id="{A18F207C-F466-0C09-F381-B27F15A03F9F}"/>
                </a:ext>
              </a:extLst>
            </p:cNvPr>
            <p:cNvSpPr/>
            <p:nvPr/>
          </p:nvSpPr>
          <p:spPr>
            <a:xfrm>
              <a:off x="7783969" y="4080778"/>
              <a:ext cx="38100" cy="9525"/>
            </a:xfrm>
            <a:custGeom>
              <a:avLst/>
              <a:gdLst>
                <a:gd name="connsiteX0" fmla="*/ 0 w 38100"/>
                <a:gd name="connsiteY0" fmla="*/ 0 h 0"/>
                <a:gd name="connsiteX1" fmla="*/ 38100 w 38100"/>
                <a:gd name="connsiteY1" fmla="*/ 0 h 0"/>
              </a:gdLst>
              <a:ahLst/>
              <a:cxnLst>
                <a:cxn ang="0">
                  <a:pos x="connsiteX0" y="connsiteY0"/>
                </a:cxn>
                <a:cxn ang="0">
                  <a:pos x="connsiteX1" y="connsiteY1"/>
                </a:cxn>
              </a:cxnLst>
              <a:rect l="l" t="t" r="r" b="b"/>
              <a:pathLst>
                <a:path w="38100">
                  <a:moveTo>
                    <a:pt x="0" y="0"/>
                  </a:moveTo>
                  <a:lnTo>
                    <a:pt x="38100" y="0"/>
                  </a:lnTo>
                </a:path>
              </a:pathLst>
            </a:custGeom>
            <a:noFill/>
            <a:ln w="15875" cap="rnd">
              <a:solidFill>
                <a:schemeClr val="tx2"/>
              </a:solidFill>
              <a:prstDash val="solid"/>
              <a:round/>
            </a:ln>
          </p:spPr>
          <p:txBody>
            <a:bodyPr rtlCol="0" anchor="ctr"/>
            <a:lstStyle/>
            <a:p>
              <a:endParaRPr lang="en-GB"/>
            </a:p>
          </p:txBody>
        </p:sp>
      </p:grpSp>
    </p:spTree>
    <p:extLst>
      <p:ext uri="{BB962C8B-B14F-4D97-AF65-F5344CB8AC3E}">
        <p14:creationId xmlns:p14="http://schemas.microsoft.com/office/powerpoint/2010/main" val="40715740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25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1250"/>
                                        <p:tgtEl>
                                          <p:spTgt spid="44"/>
                                        </p:tgtEl>
                                      </p:cBhvr>
                                    </p:animEffect>
                                  </p:childTnLst>
                                </p:cTn>
                              </p:par>
                              <p:par>
                                <p:cTn id="12" presetID="42" presetClass="path" presetSubtype="0" decel="100000" fill="hold" grpId="1" nodeType="withEffect">
                                  <p:stCondLst>
                                    <p:cond delay="250"/>
                                  </p:stCondLst>
                                  <p:childTnLst>
                                    <p:animMotion origin="layout" path="M 0.05378 4.81481E-6 L 2.08333E-7 4.81481E-6 " pathEditMode="relative" rAng="0" ptsTypes="AA">
                                      <p:cBhvr>
                                        <p:cTn id="13" dur="1250" fill="hold"/>
                                        <p:tgtEl>
                                          <p:spTgt spid="44"/>
                                        </p:tgtEl>
                                        <p:attrNameLst>
                                          <p:attrName>ppt_x</p:attrName>
                                          <p:attrName>ppt_y</p:attrName>
                                        </p:attrNameLst>
                                      </p:cBhvr>
                                      <p:rCtr x="-2695" y="0"/>
                                    </p:animMotion>
                                  </p:childTnLst>
                                </p:cTn>
                              </p:par>
                              <p:par>
                                <p:cTn id="14" presetID="10" presetClass="entr" presetSubtype="0" fill="hold" grpId="0" nodeType="withEffect">
                                  <p:stCondLst>
                                    <p:cond delay="500"/>
                                  </p:stCondLst>
                                  <p:childTnLst>
                                    <p:set>
                                      <p:cBhvr>
                                        <p:cTn id="15" dur="1" fill="hold">
                                          <p:stCondLst>
                                            <p:cond delay="0"/>
                                          </p:stCondLst>
                                        </p:cTn>
                                        <p:tgtEl>
                                          <p:spTgt spid="77"/>
                                        </p:tgtEl>
                                        <p:attrNameLst>
                                          <p:attrName>style.visibility</p:attrName>
                                        </p:attrNameLst>
                                      </p:cBhvr>
                                      <p:to>
                                        <p:strVal val="visible"/>
                                      </p:to>
                                    </p:set>
                                    <p:animEffect transition="in" filter="fade">
                                      <p:cBhvr>
                                        <p:cTn id="16" dur="1250"/>
                                        <p:tgtEl>
                                          <p:spTgt spid="77"/>
                                        </p:tgtEl>
                                      </p:cBhvr>
                                    </p:animEffect>
                                  </p:childTnLst>
                                </p:cTn>
                              </p:par>
                              <p:par>
                                <p:cTn id="17" presetID="42" presetClass="path" presetSubtype="0" decel="100000" fill="hold" grpId="1" nodeType="withEffect">
                                  <p:stCondLst>
                                    <p:cond delay="500"/>
                                  </p:stCondLst>
                                  <p:childTnLst>
                                    <p:animMotion origin="layout" path="M -2.29167E-6 0.03889 L -2.29167E-6 -4.07407E-6 " pathEditMode="relative" rAng="0" ptsTypes="AA">
                                      <p:cBhvr>
                                        <p:cTn id="18" dur="1250" fill="hold"/>
                                        <p:tgtEl>
                                          <p:spTgt spid="77"/>
                                        </p:tgtEl>
                                        <p:attrNameLst>
                                          <p:attrName>ppt_x</p:attrName>
                                          <p:attrName>ppt_y</p:attrName>
                                        </p:attrNameLst>
                                      </p:cBhvr>
                                      <p:rCtr x="0" y="-1944"/>
                                    </p:animMotion>
                                  </p:childTnLst>
                                </p:cTn>
                              </p:par>
                              <p:par>
                                <p:cTn id="19" presetID="10" presetClass="entr" presetSubtype="0" fill="hold" grpId="0" nodeType="withEffect">
                                  <p:stCondLst>
                                    <p:cond delay="25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750"/>
                                        <p:tgtEl>
                                          <p:spTgt spid="7"/>
                                        </p:tgtEl>
                                      </p:cBhvr>
                                    </p:animEffect>
                                  </p:childTnLst>
                                </p:cTn>
                              </p:par>
                              <p:par>
                                <p:cTn id="22" presetID="42" presetClass="path" presetSubtype="0" decel="100000" fill="hold" grpId="1" nodeType="withEffect">
                                  <p:stCondLst>
                                    <p:cond delay="250"/>
                                  </p:stCondLst>
                                  <p:childTnLst>
                                    <p:animMotion origin="layout" path="M -2.08333E-7 -0.03473 L -2.08333E-7 3.33333E-6 " pathEditMode="relative" rAng="0" ptsTypes="AA">
                                      <p:cBhvr>
                                        <p:cTn id="23" dur="750" fill="hold"/>
                                        <p:tgtEl>
                                          <p:spTgt spid="7"/>
                                        </p:tgtEl>
                                        <p:attrNameLst>
                                          <p:attrName>ppt_x</p:attrName>
                                          <p:attrName>ppt_y</p:attrName>
                                        </p:attrNameLst>
                                      </p:cBhvr>
                                      <p:rCtr x="0" y="1736"/>
                                    </p:animMotion>
                                  </p:childTnLst>
                                </p:cTn>
                              </p:par>
                              <p:par>
                                <p:cTn id="24" presetID="10" presetClass="entr" presetSubtype="0" fill="hold" grpId="0" nodeType="withEffect">
                                  <p:stCondLst>
                                    <p:cond delay="10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750"/>
                                        <p:tgtEl>
                                          <p:spTgt spid="2"/>
                                        </p:tgtEl>
                                      </p:cBhvr>
                                    </p:animEffect>
                                  </p:childTnLst>
                                </p:cTn>
                              </p:par>
                              <p:par>
                                <p:cTn id="27" presetID="42" presetClass="path" presetSubtype="0" decel="100000" fill="hold" grpId="1" nodeType="withEffect">
                                  <p:stCondLst>
                                    <p:cond delay="100"/>
                                  </p:stCondLst>
                                  <p:childTnLst>
                                    <p:animMotion origin="layout" path="M 0 0.03889 L 0 2.59259E-6 " pathEditMode="relative" rAng="0" ptsTypes="AA">
                                      <p:cBhvr>
                                        <p:cTn id="28" dur="750" fill="hold"/>
                                        <p:tgtEl>
                                          <p:spTgt spid="2"/>
                                        </p:tgtEl>
                                        <p:attrNameLst>
                                          <p:attrName>ppt_x</p:attrName>
                                          <p:attrName>ppt_y</p:attrName>
                                        </p:attrNameLst>
                                      </p:cBhvr>
                                      <p:rCtr x="0" y="-1944"/>
                                    </p:animMotion>
                                  </p:childTnLst>
                                </p:cTn>
                              </p:par>
                              <p:par>
                                <p:cTn id="29" presetID="10" presetClass="entr" presetSubtype="0" fill="hold" grpId="0" nodeType="withEffect">
                                  <p:stCondLst>
                                    <p:cond delay="25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750"/>
                                        <p:tgtEl>
                                          <p:spTgt spid="3"/>
                                        </p:tgtEl>
                                      </p:cBhvr>
                                    </p:animEffect>
                                  </p:childTnLst>
                                </p:cTn>
                              </p:par>
                              <p:par>
                                <p:cTn id="32" presetID="42" presetClass="path" presetSubtype="0" decel="100000" fill="hold" grpId="1" nodeType="withEffect">
                                  <p:stCondLst>
                                    <p:cond delay="250"/>
                                  </p:stCondLst>
                                  <p:childTnLst>
                                    <p:animMotion origin="layout" path="M 5E-6 0.03889 L 5E-6 -3.33333E-6 " pathEditMode="relative" rAng="0" ptsTypes="AA">
                                      <p:cBhvr>
                                        <p:cTn id="33" dur="750" fill="hold"/>
                                        <p:tgtEl>
                                          <p:spTgt spid="3"/>
                                        </p:tgtEl>
                                        <p:attrNameLst>
                                          <p:attrName>ppt_x</p:attrName>
                                          <p:attrName>ppt_y</p:attrName>
                                        </p:attrNameLst>
                                      </p:cBhvr>
                                      <p:rCtr x="0" y="-1944"/>
                                    </p:animMotion>
                                  </p:childTnLst>
                                </p:cTn>
                              </p:par>
                              <p:par>
                                <p:cTn id="34" presetID="10" presetClass="entr" presetSubtype="0" fill="hold" grpId="0" nodeType="withEffect">
                                  <p:stCondLst>
                                    <p:cond delay="35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750"/>
                                        <p:tgtEl>
                                          <p:spTgt spid="5"/>
                                        </p:tgtEl>
                                      </p:cBhvr>
                                    </p:animEffect>
                                  </p:childTnLst>
                                </p:cTn>
                              </p:par>
                              <p:par>
                                <p:cTn id="37" presetID="42" presetClass="path" presetSubtype="0" decel="100000" fill="hold" grpId="1" nodeType="withEffect">
                                  <p:stCondLst>
                                    <p:cond delay="350"/>
                                  </p:stCondLst>
                                  <p:childTnLst>
                                    <p:animMotion origin="layout" path="M 2.08333E-6 0.03889 L 2.08333E-6 -3.33333E-6 " pathEditMode="relative" rAng="0" ptsTypes="AA">
                                      <p:cBhvr>
                                        <p:cTn id="38" dur="750" fill="hold"/>
                                        <p:tgtEl>
                                          <p:spTgt spid="5"/>
                                        </p:tgtEl>
                                        <p:attrNameLst>
                                          <p:attrName>ppt_x</p:attrName>
                                          <p:attrName>ppt_y</p:attrName>
                                        </p:attrNameLst>
                                      </p:cBhvr>
                                      <p:rCtr x="0" y="-1944"/>
                                    </p:animMotion>
                                  </p:childTnLst>
                                </p:cTn>
                              </p:par>
                              <p:par>
                                <p:cTn id="39" presetID="10" presetClass="entr" presetSubtype="0" fill="hold" nodeType="withEffect">
                                  <p:stCondLst>
                                    <p:cond delay="25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750"/>
                                        <p:tgtEl>
                                          <p:spTgt spid="6"/>
                                        </p:tgtEl>
                                      </p:cBhvr>
                                    </p:animEffect>
                                  </p:childTnLst>
                                </p:cTn>
                              </p:par>
                              <p:par>
                                <p:cTn id="42" presetID="6" presetClass="emph" presetSubtype="0" fill="hold" nodeType="withEffect">
                                  <p:stCondLst>
                                    <p:cond delay="250"/>
                                  </p:stCondLst>
                                  <p:childTnLst>
                                    <p:animScale>
                                      <p:cBhvr>
                                        <p:cTn id="43" dur="10" fill="hold"/>
                                        <p:tgtEl>
                                          <p:spTgt spid="6"/>
                                        </p:tgtEl>
                                      </p:cBhvr>
                                      <p:by x="80000" y="80000"/>
                                    </p:animScale>
                                  </p:childTnLst>
                                </p:cTn>
                              </p:par>
                              <p:par>
                                <p:cTn id="44" presetID="6" presetClass="emph" presetSubtype="0" decel="100000" fill="hold" nodeType="withEffect">
                                  <p:stCondLst>
                                    <p:cond delay="250"/>
                                  </p:stCondLst>
                                  <p:childTnLst>
                                    <p:animScale>
                                      <p:cBhvr>
                                        <p:cTn id="45" dur="1250" fill="hold"/>
                                        <p:tgtEl>
                                          <p:spTgt spid="6"/>
                                        </p:tgtEl>
                                      </p:cBhvr>
                                      <p:by x="125000" y="125000"/>
                                    </p:animScale>
                                  </p:childTnLst>
                                </p:cTn>
                              </p:par>
                              <p:par>
                                <p:cTn id="46" presetID="10" presetClass="entr" presetSubtype="0" fill="hold" nodeType="withEffect">
                                  <p:stCondLst>
                                    <p:cond delay="350"/>
                                  </p:stCondLst>
                                  <p:childTnLst>
                                    <p:set>
                                      <p:cBhvr>
                                        <p:cTn id="47" dur="1" fill="hold">
                                          <p:stCondLst>
                                            <p:cond delay="0"/>
                                          </p:stCondLst>
                                        </p:cTn>
                                        <p:tgtEl>
                                          <p:spTgt spid="71"/>
                                        </p:tgtEl>
                                        <p:attrNameLst>
                                          <p:attrName>style.visibility</p:attrName>
                                        </p:attrNameLst>
                                      </p:cBhvr>
                                      <p:to>
                                        <p:strVal val="visible"/>
                                      </p:to>
                                    </p:set>
                                    <p:animEffect transition="in" filter="fade">
                                      <p:cBhvr>
                                        <p:cTn id="48" dur="750"/>
                                        <p:tgtEl>
                                          <p:spTgt spid="71"/>
                                        </p:tgtEl>
                                      </p:cBhvr>
                                    </p:animEffect>
                                  </p:childTnLst>
                                </p:cTn>
                              </p:par>
                              <p:par>
                                <p:cTn id="49" presetID="6" presetClass="emph" presetSubtype="0" fill="hold" nodeType="withEffect">
                                  <p:stCondLst>
                                    <p:cond delay="350"/>
                                  </p:stCondLst>
                                  <p:childTnLst>
                                    <p:animScale>
                                      <p:cBhvr>
                                        <p:cTn id="50" dur="10" fill="hold"/>
                                        <p:tgtEl>
                                          <p:spTgt spid="71"/>
                                        </p:tgtEl>
                                      </p:cBhvr>
                                      <p:by x="80000" y="80000"/>
                                    </p:animScale>
                                  </p:childTnLst>
                                </p:cTn>
                              </p:par>
                              <p:par>
                                <p:cTn id="51" presetID="6" presetClass="emph" presetSubtype="0" decel="100000" fill="hold" nodeType="withEffect">
                                  <p:stCondLst>
                                    <p:cond delay="350"/>
                                  </p:stCondLst>
                                  <p:childTnLst>
                                    <p:animScale>
                                      <p:cBhvr>
                                        <p:cTn id="52" dur="1250" fill="hold"/>
                                        <p:tgtEl>
                                          <p:spTgt spid="71"/>
                                        </p:tgtEl>
                                      </p:cBhvr>
                                      <p:by x="125000" y="125000"/>
                                    </p:animScale>
                                  </p:childTnLst>
                                </p:cTn>
                              </p:par>
                              <p:par>
                                <p:cTn id="53" presetID="10" presetClass="entr" presetSubtype="0" fill="hold" grpId="0" nodeType="withEffect">
                                  <p:stCondLst>
                                    <p:cond delay="500"/>
                                  </p:stCondLst>
                                  <p:childTnLst>
                                    <p:set>
                                      <p:cBhvr>
                                        <p:cTn id="54" dur="1" fill="hold">
                                          <p:stCondLst>
                                            <p:cond delay="0"/>
                                          </p:stCondLst>
                                        </p:cTn>
                                        <p:tgtEl>
                                          <p:spTgt spid="93"/>
                                        </p:tgtEl>
                                        <p:attrNameLst>
                                          <p:attrName>style.visibility</p:attrName>
                                        </p:attrNameLst>
                                      </p:cBhvr>
                                      <p:to>
                                        <p:strVal val="visible"/>
                                      </p:to>
                                    </p:set>
                                    <p:animEffect transition="in" filter="fade">
                                      <p:cBhvr>
                                        <p:cTn id="55" dur="750"/>
                                        <p:tgtEl>
                                          <p:spTgt spid="93"/>
                                        </p:tgtEl>
                                      </p:cBhvr>
                                    </p:animEffect>
                                  </p:childTnLst>
                                </p:cTn>
                              </p:par>
                              <p:par>
                                <p:cTn id="56" presetID="6" presetClass="emph" presetSubtype="0" decel="100000" fill="hold" grpId="2" nodeType="withEffect">
                                  <p:stCondLst>
                                    <p:cond delay="500"/>
                                  </p:stCondLst>
                                  <p:childTnLst>
                                    <p:animScale>
                                      <p:cBhvr>
                                        <p:cTn id="57" dur="1250" fill="hold"/>
                                        <p:tgtEl>
                                          <p:spTgt spid="93"/>
                                        </p:tgtEl>
                                      </p:cBhvr>
                                      <p:by x="125000" y="125000"/>
                                    </p:animScale>
                                  </p:childTnLst>
                                </p:cTn>
                              </p:par>
                              <p:par>
                                <p:cTn id="58" presetID="6" presetClass="emph" presetSubtype="0" fill="hold" grpId="1" nodeType="withEffect">
                                  <p:stCondLst>
                                    <p:cond delay="500"/>
                                  </p:stCondLst>
                                  <p:childTnLst>
                                    <p:animScale>
                                      <p:cBhvr>
                                        <p:cTn id="59" dur="10" fill="hold"/>
                                        <p:tgtEl>
                                          <p:spTgt spid="93"/>
                                        </p:tgtEl>
                                      </p:cBhvr>
                                      <p:by x="80000" y="80000"/>
                                    </p:animScale>
                                  </p:childTnLst>
                                </p:cTn>
                              </p:par>
                              <p:par>
                                <p:cTn id="60" presetID="10" presetClass="entr" presetSubtype="0" fill="hold" nodeType="withEffect">
                                  <p:stCondLst>
                                    <p:cond delay="1000"/>
                                  </p:stCondLst>
                                  <p:childTnLst>
                                    <p:set>
                                      <p:cBhvr>
                                        <p:cTn id="61" dur="1" fill="hold">
                                          <p:stCondLst>
                                            <p:cond delay="0"/>
                                          </p:stCondLst>
                                        </p:cTn>
                                        <p:tgtEl>
                                          <p:spTgt spid="113"/>
                                        </p:tgtEl>
                                        <p:attrNameLst>
                                          <p:attrName>style.visibility</p:attrName>
                                        </p:attrNameLst>
                                      </p:cBhvr>
                                      <p:to>
                                        <p:strVal val="visible"/>
                                      </p:to>
                                    </p:set>
                                    <p:animEffect transition="in" filter="fade">
                                      <p:cBhvr>
                                        <p:cTn id="62" dur="750"/>
                                        <p:tgtEl>
                                          <p:spTgt spid="113"/>
                                        </p:tgtEl>
                                      </p:cBhvr>
                                    </p:animEffect>
                                  </p:childTnLst>
                                </p:cTn>
                              </p:par>
                              <p:par>
                                <p:cTn id="63" presetID="6" presetClass="emph" presetSubtype="0" fill="hold" nodeType="withEffect">
                                  <p:stCondLst>
                                    <p:cond delay="1000"/>
                                  </p:stCondLst>
                                  <p:childTnLst>
                                    <p:animScale>
                                      <p:cBhvr>
                                        <p:cTn id="64" dur="10" fill="hold"/>
                                        <p:tgtEl>
                                          <p:spTgt spid="113"/>
                                        </p:tgtEl>
                                      </p:cBhvr>
                                      <p:by x="80000" y="80000"/>
                                    </p:animScale>
                                  </p:childTnLst>
                                </p:cTn>
                              </p:par>
                              <p:par>
                                <p:cTn id="65" presetID="6" presetClass="emph" presetSubtype="0" decel="100000" fill="hold" nodeType="withEffect">
                                  <p:stCondLst>
                                    <p:cond delay="1000"/>
                                  </p:stCondLst>
                                  <p:childTnLst>
                                    <p:animScale>
                                      <p:cBhvr>
                                        <p:cTn id="66" dur="1250" fill="hold"/>
                                        <p:tgtEl>
                                          <p:spTgt spid="113"/>
                                        </p:tgtEl>
                                      </p:cBhvr>
                                      <p:by x="125000" y="125000"/>
                                    </p:animScale>
                                  </p:childTnLst>
                                </p:cTn>
                              </p:par>
                              <p:par>
                                <p:cTn id="67" presetID="10" presetClass="entr" presetSubtype="0" fill="hold" nodeType="withEffect">
                                  <p:stCondLst>
                                    <p:cond delay="1100"/>
                                  </p:stCondLst>
                                  <p:childTnLst>
                                    <p:set>
                                      <p:cBhvr>
                                        <p:cTn id="68" dur="1" fill="hold">
                                          <p:stCondLst>
                                            <p:cond delay="0"/>
                                          </p:stCondLst>
                                        </p:cTn>
                                        <p:tgtEl>
                                          <p:spTgt spid="118"/>
                                        </p:tgtEl>
                                        <p:attrNameLst>
                                          <p:attrName>style.visibility</p:attrName>
                                        </p:attrNameLst>
                                      </p:cBhvr>
                                      <p:to>
                                        <p:strVal val="visible"/>
                                      </p:to>
                                    </p:set>
                                    <p:animEffect transition="in" filter="fade">
                                      <p:cBhvr>
                                        <p:cTn id="69" dur="750"/>
                                        <p:tgtEl>
                                          <p:spTgt spid="118"/>
                                        </p:tgtEl>
                                      </p:cBhvr>
                                    </p:animEffect>
                                  </p:childTnLst>
                                </p:cTn>
                              </p:par>
                              <p:par>
                                <p:cTn id="70" presetID="6" presetClass="emph" presetSubtype="0" fill="hold" nodeType="withEffect">
                                  <p:stCondLst>
                                    <p:cond delay="1100"/>
                                  </p:stCondLst>
                                  <p:childTnLst>
                                    <p:animScale>
                                      <p:cBhvr>
                                        <p:cTn id="71" dur="10" fill="hold"/>
                                        <p:tgtEl>
                                          <p:spTgt spid="118"/>
                                        </p:tgtEl>
                                      </p:cBhvr>
                                      <p:by x="80000" y="80000"/>
                                    </p:animScale>
                                  </p:childTnLst>
                                </p:cTn>
                              </p:par>
                              <p:par>
                                <p:cTn id="72" presetID="6" presetClass="emph" presetSubtype="0" decel="100000" fill="hold" nodeType="withEffect">
                                  <p:stCondLst>
                                    <p:cond delay="1100"/>
                                  </p:stCondLst>
                                  <p:childTnLst>
                                    <p:animScale>
                                      <p:cBhvr>
                                        <p:cTn id="73" dur="1250" fill="hold"/>
                                        <p:tgtEl>
                                          <p:spTgt spid="118"/>
                                        </p:tgtEl>
                                      </p:cBhvr>
                                      <p:by x="125000" y="125000"/>
                                    </p:animScale>
                                  </p:childTnLst>
                                </p:cTn>
                              </p:par>
                              <p:par>
                                <p:cTn id="74" presetID="10" presetClass="entr" presetSubtype="0" fill="hold" grpId="0" nodeType="withEffect">
                                  <p:stCondLst>
                                    <p:cond delay="350"/>
                                  </p:stCondLst>
                                  <p:childTnLst>
                                    <p:set>
                                      <p:cBhvr>
                                        <p:cTn id="75" dur="1" fill="hold">
                                          <p:stCondLst>
                                            <p:cond delay="0"/>
                                          </p:stCondLst>
                                        </p:cTn>
                                        <p:tgtEl>
                                          <p:spTgt spid="123"/>
                                        </p:tgtEl>
                                        <p:attrNameLst>
                                          <p:attrName>style.visibility</p:attrName>
                                        </p:attrNameLst>
                                      </p:cBhvr>
                                      <p:to>
                                        <p:strVal val="visible"/>
                                      </p:to>
                                    </p:set>
                                    <p:animEffect transition="in" filter="fade">
                                      <p:cBhvr>
                                        <p:cTn id="76" dur="750"/>
                                        <p:tgtEl>
                                          <p:spTgt spid="123"/>
                                        </p:tgtEl>
                                      </p:cBhvr>
                                    </p:animEffect>
                                  </p:childTnLst>
                                </p:cTn>
                              </p:par>
                              <p:par>
                                <p:cTn id="77" presetID="42" presetClass="path" presetSubtype="0" decel="100000" fill="hold" grpId="1" nodeType="withEffect">
                                  <p:stCondLst>
                                    <p:cond delay="350"/>
                                  </p:stCondLst>
                                  <p:childTnLst>
                                    <p:animMotion origin="layout" path="M 5E-6 0.03889 L 5E-6 -7.40741E-7 " pathEditMode="relative" rAng="0" ptsTypes="AA">
                                      <p:cBhvr>
                                        <p:cTn id="78" dur="750" fill="hold"/>
                                        <p:tgtEl>
                                          <p:spTgt spid="123"/>
                                        </p:tgtEl>
                                        <p:attrNameLst>
                                          <p:attrName>ppt_x</p:attrName>
                                          <p:attrName>ppt_y</p:attrName>
                                        </p:attrNameLst>
                                      </p:cBhvr>
                                      <p:rCtr x="0" y="-1944"/>
                                    </p:animMotion>
                                  </p:childTnLst>
                                </p:cTn>
                              </p:par>
                              <p:par>
                                <p:cTn id="79" presetID="10" presetClass="entr" presetSubtype="0" fill="hold" grpId="0" nodeType="withEffect">
                                  <p:stCondLst>
                                    <p:cond delay="450"/>
                                  </p:stCondLst>
                                  <p:childTnLst>
                                    <p:set>
                                      <p:cBhvr>
                                        <p:cTn id="80" dur="1" fill="hold">
                                          <p:stCondLst>
                                            <p:cond delay="0"/>
                                          </p:stCondLst>
                                        </p:cTn>
                                        <p:tgtEl>
                                          <p:spTgt spid="124"/>
                                        </p:tgtEl>
                                        <p:attrNameLst>
                                          <p:attrName>style.visibility</p:attrName>
                                        </p:attrNameLst>
                                      </p:cBhvr>
                                      <p:to>
                                        <p:strVal val="visible"/>
                                      </p:to>
                                    </p:set>
                                    <p:animEffect transition="in" filter="fade">
                                      <p:cBhvr>
                                        <p:cTn id="81" dur="750"/>
                                        <p:tgtEl>
                                          <p:spTgt spid="124"/>
                                        </p:tgtEl>
                                      </p:cBhvr>
                                    </p:animEffect>
                                  </p:childTnLst>
                                </p:cTn>
                              </p:par>
                              <p:par>
                                <p:cTn id="82" presetID="42" presetClass="path" presetSubtype="0" decel="100000" fill="hold" grpId="1" nodeType="withEffect">
                                  <p:stCondLst>
                                    <p:cond delay="450"/>
                                  </p:stCondLst>
                                  <p:childTnLst>
                                    <p:animMotion origin="layout" path="M 2.08333E-6 0.03889 L 2.08333E-6 -7.40741E-7 " pathEditMode="relative" rAng="0" ptsTypes="AA">
                                      <p:cBhvr>
                                        <p:cTn id="83" dur="750" fill="hold"/>
                                        <p:tgtEl>
                                          <p:spTgt spid="124"/>
                                        </p:tgtEl>
                                        <p:attrNameLst>
                                          <p:attrName>ppt_x</p:attrName>
                                          <p:attrName>ppt_y</p:attrName>
                                        </p:attrNameLst>
                                      </p:cBhvr>
                                      <p:rCtr x="0" y="-1944"/>
                                    </p:animMotion>
                                  </p:childTnLst>
                                </p:cTn>
                              </p:par>
                              <p:par>
                                <p:cTn id="84" presetID="10" presetClass="entr" presetSubtype="0" fill="hold" grpId="0" nodeType="withEffect">
                                  <p:stCondLst>
                                    <p:cond delay="400"/>
                                  </p:stCondLst>
                                  <p:childTnLst>
                                    <p:set>
                                      <p:cBhvr>
                                        <p:cTn id="85" dur="1" fill="hold">
                                          <p:stCondLst>
                                            <p:cond delay="0"/>
                                          </p:stCondLst>
                                        </p:cTn>
                                        <p:tgtEl>
                                          <p:spTgt spid="12"/>
                                        </p:tgtEl>
                                        <p:attrNameLst>
                                          <p:attrName>style.visibility</p:attrName>
                                        </p:attrNameLst>
                                      </p:cBhvr>
                                      <p:to>
                                        <p:strVal val="visible"/>
                                      </p:to>
                                    </p:set>
                                    <p:animEffect transition="in" filter="fade">
                                      <p:cBhvr>
                                        <p:cTn id="86" dur="750"/>
                                        <p:tgtEl>
                                          <p:spTgt spid="12"/>
                                        </p:tgtEl>
                                      </p:cBhvr>
                                    </p:animEffect>
                                  </p:childTnLst>
                                </p:cTn>
                              </p:par>
                              <p:par>
                                <p:cTn id="87" presetID="6" presetClass="emph" presetSubtype="0" decel="100000" fill="hold" grpId="1" nodeType="withEffect">
                                  <p:stCondLst>
                                    <p:cond delay="400"/>
                                  </p:stCondLst>
                                  <p:childTnLst>
                                    <p:animScale>
                                      <p:cBhvr>
                                        <p:cTn id="88" dur="1250" fill="hold"/>
                                        <p:tgtEl>
                                          <p:spTgt spid="12"/>
                                        </p:tgtEl>
                                      </p:cBhvr>
                                      <p:by x="125000" y="125000"/>
                                    </p:animScale>
                                  </p:childTnLst>
                                </p:cTn>
                              </p:par>
                              <p:par>
                                <p:cTn id="89" presetID="6" presetClass="emph" presetSubtype="0" fill="hold" grpId="2" nodeType="withEffect">
                                  <p:stCondLst>
                                    <p:cond delay="400"/>
                                  </p:stCondLst>
                                  <p:childTnLst>
                                    <p:animScale>
                                      <p:cBhvr>
                                        <p:cTn id="90" dur="10" fill="hold"/>
                                        <p:tgtEl>
                                          <p:spTgt spid="12"/>
                                        </p:tgtEl>
                                      </p:cBhvr>
                                      <p:by x="80000" y="80000"/>
                                    </p:animScale>
                                  </p:childTnLst>
                                </p:cTn>
                              </p:par>
                              <p:par>
                                <p:cTn id="91" presetID="10" presetClass="entr" presetSubtype="0" fill="hold" nodeType="withEffect">
                                  <p:stCondLst>
                                    <p:cond delay="400"/>
                                  </p:stCondLst>
                                  <p:childTnLst>
                                    <p:set>
                                      <p:cBhvr>
                                        <p:cTn id="92" dur="1" fill="hold">
                                          <p:stCondLst>
                                            <p:cond delay="0"/>
                                          </p:stCondLst>
                                        </p:cTn>
                                        <p:tgtEl>
                                          <p:spTgt spid="202"/>
                                        </p:tgtEl>
                                        <p:attrNameLst>
                                          <p:attrName>style.visibility</p:attrName>
                                        </p:attrNameLst>
                                      </p:cBhvr>
                                      <p:to>
                                        <p:strVal val="visible"/>
                                      </p:to>
                                    </p:set>
                                    <p:animEffect transition="in" filter="fade">
                                      <p:cBhvr>
                                        <p:cTn id="93" dur="750"/>
                                        <p:tgtEl>
                                          <p:spTgt spid="202"/>
                                        </p:tgtEl>
                                      </p:cBhvr>
                                    </p:animEffect>
                                  </p:childTnLst>
                                </p:cTn>
                              </p:par>
                              <p:par>
                                <p:cTn id="94" presetID="6" presetClass="emph" presetSubtype="0" decel="100000" fill="hold" nodeType="withEffect">
                                  <p:stCondLst>
                                    <p:cond delay="400"/>
                                  </p:stCondLst>
                                  <p:childTnLst>
                                    <p:animScale>
                                      <p:cBhvr>
                                        <p:cTn id="95" dur="1250" fill="hold"/>
                                        <p:tgtEl>
                                          <p:spTgt spid="202"/>
                                        </p:tgtEl>
                                      </p:cBhvr>
                                      <p:by x="125000" y="125000"/>
                                    </p:animScale>
                                  </p:childTnLst>
                                </p:cTn>
                              </p:par>
                              <p:par>
                                <p:cTn id="96" presetID="6" presetClass="emph" presetSubtype="0" fill="hold" nodeType="withEffect">
                                  <p:stCondLst>
                                    <p:cond delay="400"/>
                                  </p:stCondLst>
                                  <p:childTnLst>
                                    <p:animScale>
                                      <p:cBhvr>
                                        <p:cTn id="97" dur="10" fill="hold"/>
                                        <p:tgtEl>
                                          <p:spTgt spid="202"/>
                                        </p:tgtEl>
                                      </p:cBhvr>
                                      <p:by x="80000" y="80000"/>
                                    </p:animScale>
                                  </p:childTnLst>
                                </p:cTn>
                              </p:par>
                              <p:par>
                                <p:cTn id="98" presetID="10" presetClass="entr" presetSubtype="0" fill="hold" nodeType="withEffect">
                                  <p:stCondLst>
                                    <p:cond delay="500"/>
                                  </p:stCondLst>
                                  <p:childTnLst>
                                    <p:set>
                                      <p:cBhvr>
                                        <p:cTn id="99" dur="1" fill="hold">
                                          <p:stCondLst>
                                            <p:cond delay="0"/>
                                          </p:stCondLst>
                                        </p:cTn>
                                        <p:tgtEl>
                                          <p:spTgt spid="209"/>
                                        </p:tgtEl>
                                        <p:attrNameLst>
                                          <p:attrName>style.visibility</p:attrName>
                                        </p:attrNameLst>
                                      </p:cBhvr>
                                      <p:to>
                                        <p:strVal val="visible"/>
                                      </p:to>
                                    </p:set>
                                    <p:animEffect transition="in" filter="fade">
                                      <p:cBhvr>
                                        <p:cTn id="100" dur="750"/>
                                        <p:tgtEl>
                                          <p:spTgt spid="209"/>
                                        </p:tgtEl>
                                      </p:cBhvr>
                                    </p:animEffect>
                                  </p:childTnLst>
                                </p:cTn>
                              </p:par>
                              <p:par>
                                <p:cTn id="101" presetID="6" presetClass="emph" presetSubtype="0" decel="100000" fill="hold" nodeType="withEffect">
                                  <p:stCondLst>
                                    <p:cond delay="500"/>
                                  </p:stCondLst>
                                  <p:childTnLst>
                                    <p:animScale>
                                      <p:cBhvr>
                                        <p:cTn id="102" dur="1250" fill="hold"/>
                                        <p:tgtEl>
                                          <p:spTgt spid="209"/>
                                        </p:tgtEl>
                                      </p:cBhvr>
                                      <p:by x="125000" y="125000"/>
                                    </p:animScale>
                                  </p:childTnLst>
                                </p:cTn>
                              </p:par>
                              <p:par>
                                <p:cTn id="103" presetID="6" presetClass="emph" presetSubtype="0" fill="hold" nodeType="withEffect">
                                  <p:stCondLst>
                                    <p:cond delay="500"/>
                                  </p:stCondLst>
                                  <p:childTnLst>
                                    <p:animScale>
                                      <p:cBhvr>
                                        <p:cTn id="104" dur="10" fill="hold"/>
                                        <p:tgtEl>
                                          <p:spTgt spid="209"/>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4" grpId="1" animBg="1"/>
      <p:bldP spid="4" grpId="0" animBg="1"/>
      <p:bldP spid="7" grpId="0"/>
      <p:bldP spid="7" grpId="1"/>
      <p:bldP spid="77" grpId="0" animBg="1"/>
      <p:bldP spid="77" grpId="1" animBg="1"/>
      <p:bldP spid="2" grpId="0"/>
      <p:bldP spid="2" grpId="1"/>
      <p:bldP spid="3" grpId="0" animBg="1"/>
      <p:bldP spid="3" grpId="1" animBg="1"/>
      <p:bldP spid="5" grpId="0" animBg="1"/>
      <p:bldP spid="5" grpId="1" animBg="1"/>
      <p:bldP spid="12" grpId="0" animBg="1"/>
      <p:bldP spid="12" grpId="1" animBg="1"/>
      <p:bldP spid="12" grpId="2" animBg="1"/>
      <p:bldP spid="93" grpId="0" animBg="1"/>
      <p:bldP spid="93" grpId="1" animBg="1"/>
      <p:bldP spid="93" grpId="2" animBg="1"/>
      <p:bldP spid="123" grpId="0"/>
      <p:bldP spid="123" grpId="1"/>
      <p:bldP spid="124" grpId="0"/>
      <p:bldP spid="124" grpId="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1F2F1"/>
        </a:solidFill>
        <a:effectLst/>
      </p:bgPr>
    </p:bg>
    <p:spTree>
      <p:nvGrpSpPr>
        <p:cNvPr id="1" name=""/>
        <p:cNvGrpSpPr/>
        <p:nvPr/>
      </p:nvGrpSpPr>
      <p:grpSpPr>
        <a:xfrm>
          <a:off x="0" y="0"/>
          <a:ext cx="0" cy="0"/>
          <a:chOff x="0" y="0"/>
          <a:chExt cx="0" cy="0"/>
        </a:xfrm>
      </p:grpSpPr>
      <p:sp>
        <p:nvSpPr>
          <p:cNvPr id="14" name="Graphic 125">
            <a:extLst>
              <a:ext uri="{FF2B5EF4-FFF2-40B4-BE49-F238E27FC236}">
                <a16:creationId xmlns:a16="http://schemas.microsoft.com/office/drawing/2014/main" id="{9AB43577-7F1B-3EBE-C749-77023C764E72}"/>
              </a:ext>
              <a:ext uri="{C183D7F6-B498-43B3-948B-1728B52AA6E4}">
                <adec:decorative xmlns:adec="http://schemas.microsoft.com/office/drawing/2017/decorative" val="1"/>
              </a:ext>
            </a:extLst>
          </p:cNvPr>
          <p:cNvSpPr/>
          <p:nvPr/>
        </p:nvSpPr>
        <p:spPr>
          <a:xfrm>
            <a:off x="4064000" y="7532491"/>
            <a:ext cx="4064000" cy="51525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2300">
                <a:srgbClr val="CB8DD1"/>
              </a:gs>
              <a:gs pos="0">
                <a:srgbClr val="FAADA4"/>
              </a:gs>
              <a:gs pos="100000">
                <a:srgbClr val="9B6CFE"/>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grpSp>
        <p:nvGrpSpPr>
          <p:cNvPr id="15" name="Group 14">
            <a:extLst>
              <a:ext uri="{FF2B5EF4-FFF2-40B4-BE49-F238E27FC236}">
                <a16:creationId xmlns:a16="http://schemas.microsoft.com/office/drawing/2014/main" id="{A541B2E1-987A-B8D5-B5CD-1FE416CF673C}"/>
              </a:ext>
              <a:ext uri="{C183D7F6-B498-43B3-948B-1728B52AA6E4}">
                <adec:decorative xmlns:adec="http://schemas.microsoft.com/office/drawing/2017/decorative" val="1"/>
              </a:ext>
            </a:extLst>
          </p:cNvPr>
          <p:cNvGrpSpPr/>
          <p:nvPr/>
        </p:nvGrpSpPr>
        <p:grpSpPr>
          <a:xfrm>
            <a:off x="0" y="7017234"/>
            <a:ext cx="12192000" cy="1545771"/>
            <a:chOff x="-16296655" y="-5543914"/>
            <a:chExt cx="11302842" cy="3036231"/>
          </a:xfrm>
        </p:grpSpPr>
        <p:grpSp>
          <p:nvGrpSpPr>
            <p:cNvPr id="16" name="Group 15">
              <a:extLst>
                <a:ext uri="{FF2B5EF4-FFF2-40B4-BE49-F238E27FC236}">
                  <a16:creationId xmlns:a16="http://schemas.microsoft.com/office/drawing/2014/main" id="{74D8D7C2-EF58-536B-CB8C-C82789FE2C56}"/>
                </a:ext>
              </a:extLst>
            </p:cNvPr>
            <p:cNvGrpSpPr/>
            <p:nvPr/>
          </p:nvGrpSpPr>
          <p:grpSpPr>
            <a:xfrm>
              <a:off x="-16296655" y="-5543914"/>
              <a:ext cx="11302842" cy="1012077"/>
              <a:chOff x="-16296655" y="-5543914"/>
              <a:chExt cx="11302842" cy="1012077"/>
            </a:xfrm>
          </p:grpSpPr>
          <p:sp>
            <p:nvSpPr>
              <p:cNvPr id="24" name="Graphic 125">
                <a:extLst>
                  <a:ext uri="{FF2B5EF4-FFF2-40B4-BE49-F238E27FC236}">
                    <a16:creationId xmlns:a16="http://schemas.microsoft.com/office/drawing/2014/main" id="{76EF9712-A70E-2812-354E-00743C47EBF5}"/>
                  </a:ext>
                </a:extLst>
              </p:cNvPr>
              <p:cNvSpPr/>
              <p:nvPr/>
            </p:nvSpPr>
            <p:spPr>
              <a:xfrm>
                <a:off x="-8761427" y="-5543914"/>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4000">
                    <a:srgbClr val="D59DFF"/>
                  </a:gs>
                  <a:gs pos="39000">
                    <a:srgbClr val="BA9FFD"/>
                  </a:gs>
                  <a:gs pos="100000">
                    <a:schemeClr val="accent3"/>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25" name="Graphic 125">
                <a:extLst>
                  <a:ext uri="{FF2B5EF4-FFF2-40B4-BE49-F238E27FC236}">
                    <a16:creationId xmlns:a16="http://schemas.microsoft.com/office/drawing/2014/main" id="{538001F7-5DC0-FA2E-708E-16CA6A6C6538}"/>
                  </a:ext>
                </a:extLst>
              </p:cNvPr>
              <p:cNvSpPr/>
              <p:nvPr/>
            </p:nvSpPr>
            <p:spPr>
              <a:xfrm>
                <a:off x="-12529041" y="-5543914"/>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0">
                    <a:srgbClr val="9FA2FC"/>
                  </a:gs>
                  <a:gs pos="95000">
                    <a:srgbClr val="534DC2"/>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26" name="Graphic 125">
                <a:extLst>
                  <a:ext uri="{FF2B5EF4-FFF2-40B4-BE49-F238E27FC236}">
                    <a16:creationId xmlns:a16="http://schemas.microsoft.com/office/drawing/2014/main" id="{02253B55-BED4-8ADC-859F-68E156E513E6}"/>
                  </a:ext>
                </a:extLst>
              </p:cNvPr>
              <p:cNvSpPr/>
              <p:nvPr/>
            </p:nvSpPr>
            <p:spPr>
              <a:xfrm>
                <a:off x="-16296655" y="-5543914"/>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0">
                    <a:srgbClr val="716CDC"/>
                  </a:gs>
                  <a:gs pos="100000">
                    <a:srgbClr val="342792"/>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7" name="Group 16">
              <a:extLst>
                <a:ext uri="{FF2B5EF4-FFF2-40B4-BE49-F238E27FC236}">
                  <a16:creationId xmlns:a16="http://schemas.microsoft.com/office/drawing/2014/main" id="{4A4A2979-8752-3CB0-5D3E-273FBA6D41D7}"/>
                </a:ext>
              </a:extLst>
            </p:cNvPr>
            <p:cNvGrpSpPr/>
            <p:nvPr/>
          </p:nvGrpSpPr>
          <p:grpSpPr>
            <a:xfrm>
              <a:off x="-16296655" y="-3519760"/>
              <a:ext cx="11302842" cy="1012077"/>
              <a:chOff x="-15864162" y="-3137367"/>
              <a:chExt cx="11583822" cy="1012077"/>
            </a:xfrm>
          </p:grpSpPr>
          <p:sp>
            <p:nvSpPr>
              <p:cNvPr id="22" name="Graphic 125">
                <a:extLst>
                  <a:ext uri="{FF2B5EF4-FFF2-40B4-BE49-F238E27FC236}">
                    <a16:creationId xmlns:a16="http://schemas.microsoft.com/office/drawing/2014/main" id="{70B461D3-03E8-8728-17FE-3146B3FCB959}"/>
                  </a:ext>
                </a:extLst>
              </p:cNvPr>
              <p:cNvSpPr/>
              <p:nvPr/>
            </p:nvSpPr>
            <p:spPr>
              <a:xfrm>
                <a:off x="-15864162" y="-3137367"/>
                <a:ext cx="5791911"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0000">
                    <a:srgbClr val="FCC053"/>
                  </a:gs>
                  <a:gs pos="0">
                    <a:srgbClr val="FDD301"/>
                  </a:gs>
                  <a:gs pos="100000">
                    <a:srgbClr val="FBAEA1"/>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23" name="Graphic 125">
                <a:extLst>
                  <a:ext uri="{FF2B5EF4-FFF2-40B4-BE49-F238E27FC236}">
                    <a16:creationId xmlns:a16="http://schemas.microsoft.com/office/drawing/2014/main" id="{5490EA44-E985-0CC2-299D-67099562C2E0}"/>
                  </a:ext>
                </a:extLst>
              </p:cNvPr>
              <p:cNvSpPr/>
              <p:nvPr/>
            </p:nvSpPr>
            <p:spPr>
              <a:xfrm>
                <a:off x="-10072251" y="-3137367"/>
                <a:ext cx="5791911"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8" name="Group 17">
              <a:extLst>
                <a:ext uri="{FF2B5EF4-FFF2-40B4-BE49-F238E27FC236}">
                  <a16:creationId xmlns:a16="http://schemas.microsoft.com/office/drawing/2014/main" id="{9A24D491-4805-5260-51F0-41C60685B9CE}"/>
                </a:ext>
              </a:extLst>
            </p:cNvPr>
            <p:cNvGrpSpPr/>
            <p:nvPr/>
          </p:nvGrpSpPr>
          <p:grpSpPr>
            <a:xfrm>
              <a:off x="-16296655" y="-4531837"/>
              <a:ext cx="11302842" cy="1012077"/>
              <a:chOff x="-16296655" y="-4376719"/>
              <a:chExt cx="11302842" cy="1012077"/>
            </a:xfrm>
          </p:grpSpPr>
          <p:sp>
            <p:nvSpPr>
              <p:cNvPr id="19" name="Graphic 125">
                <a:extLst>
                  <a:ext uri="{FF2B5EF4-FFF2-40B4-BE49-F238E27FC236}">
                    <a16:creationId xmlns:a16="http://schemas.microsoft.com/office/drawing/2014/main" id="{72A3023C-CF55-D2F3-BA2D-3F5D5A78E8F5}"/>
                  </a:ext>
                </a:extLst>
              </p:cNvPr>
              <p:cNvSpPr/>
              <p:nvPr/>
            </p:nvSpPr>
            <p:spPr>
              <a:xfrm>
                <a:off x="-8761427" y="-4376719"/>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0">
                    <a:srgbClr val="79CEFF"/>
                  </a:gs>
                  <a:gs pos="50000">
                    <a:srgbClr val="8A9DFF"/>
                  </a:gs>
                  <a:gs pos="100000">
                    <a:srgbClr val="9A6DFF"/>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20" name="Graphic 125">
                <a:extLst>
                  <a:ext uri="{FF2B5EF4-FFF2-40B4-BE49-F238E27FC236}">
                    <a16:creationId xmlns:a16="http://schemas.microsoft.com/office/drawing/2014/main" id="{F0F485D2-0425-F144-E09F-F70851DA0BF1}"/>
                  </a:ext>
                </a:extLst>
              </p:cNvPr>
              <p:cNvSpPr/>
              <p:nvPr/>
            </p:nvSpPr>
            <p:spPr>
              <a:xfrm>
                <a:off x="-12529041" y="-4376719"/>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2300">
                    <a:srgbClr val="CB8DD1"/>
                  </a:gs>
                  <a:gs pos="0">
                    <a:srgbClr val="FAADA4"/>
                  </a:gs>
                  <a:gs pos="100000">
                    <a:srgbClr val="9B6CFE"/>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21" name="Graphic 125">
                <a:extLst>
                  <a:ext uri="{FF2B5EF4-FFF2-40B4-BE49-F238E27FC236}">
                    <a16:creationId xmlns:a16="http://schemas.microsoft.com/office/drawing/2014/main" id="{385D6FD2-7BF4-A774-774B-B9406107D38E}"/>
                  </a:ext>
                </a:extLst>
              </p:cNvPr>
              <p:cNvSpPr/>
              <p:nvPr/>
            </p:nvSpPr>
            <p:spPr>
              <a:xfrm>
                <a:off x="-16296655" y="-4376719"/>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0470">
                    <a:srgbClr val="8B64EF"/>
                  </a:gs>
                  <a:gs pos="0">
                    <a:srgbClr val="D49CFF"/>
                  </a:gs>
                  <a:gs pos="98000">
                    <a:srgbClr val="4A41B2"/>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grpSp>
      </p:grpSp>
      <p:sp>
        <p:nvSpPr>
          <p:cNvPr id="2" name="Rectangle 1">
            <a:extLst>
              <a:ext uri="{FF2B5EF4-FFF2-40B4-BE49-F238E27FC236}">
                <a16:creationId xmlns:a16="http://schemas.microsoft.com/office/drawing/2014/main" id="{921D582D-DC86-9854-7EE7-D9C72CB264E8}"/>
              </a:ext>
              <a:ext uri="{C183D7F6-B498-43B3-948B-1728B52AA6E4}">
                <adec:decorative xmlns:adec="http://schemas.microsoft.com/office/drawing/2017/decorative" val="1"/>
              </a:ext>
            </a:extLst>
          </p:cNvPr>
          <p:cNvSpPr/>
          <p:nvPr/>
        </p:nvSpPr>
        <p:spPr bwMode="auto">
          <a:xfrm>
            <a:off x="1406525" y="2128207"/>
            <a:ext cx="9378950" cy="64633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400">
                <a:solidFill>
                  <a:schemeClr val="tx1"/>
                </a:solidFill>
                <a:ea typeface="Segoe UI" pitchFamily="34" charset="0"/>
                <a:cs typeface="Segoe UI" pitchFamily="34" charset="0"/>
              </a:rPr>
              <a:t>Task publishing is a feature that, once enabled, allows users with the appropriate permissions to centrally define tasks to be completed, distribute a copy of those tasks to each of the frontline locations that needs to complete them, and monitor progress as teams execute on the work.  Here's what it takes to get it set up:</a:t>
            </a:r>
          </a:p>
        </p:txBody>
      </p:sp>
      <p:sp>
        <p:nvSpPr>
          <p:cNvPr id="3" name="!!BOX1">
            <a:extLst>
              <a:ext uri="{FF2B5EF4-FFF2-40B4-BE49-F238E27FC236}">
                <a16:creationId xmlns:a16="http://schemas.microsoft.com/office/drawing/2014/main" id="{F7F5CC97-333D-7740-0859-C1FDE3781883}"/>
              </a:ext>
              <a:ext uri="{C183D7F6-B498-43B3-948B-1728B52AA6E4}">
                <adec:decorative xmlns:adec="http://schemas.microsoft.com/office/drawing/2017/decorative" val="1"/>
              </a:ext>
            </a:extLst>
          </p:cNvPr>
          <p:cNvSpPr>
            <a:spLocks/>
          </p:cNvSpPr>
          <p:nvPr/>
        </p:nvSpPr>
        <p:spPr bwMode="auto">
          <a:xfrm>
            <a:off x="2366796" y="3647336"/>
            <a:ext cx="3672053" cy="1388410"/>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 name="!!BOX1">
            <a:extLst>
              <a:ext uri="{FF2B5EF4-FFF2-40B4-BE49-F238E27FC236}">
                <a16:creationId xmlns:a16="http://schemas.microsoft.com/office/drawing/2014/main" id="{4B78C196-4354-6700-E8B5-47D9F91C308D}"/>
              </a:ext>
              <a:ext uri="{C183D7F6-B498-43B3-948B-1728B52AA6E4}">
                <adec:decorative xmlns:adec="http://schemas.microsoft.com/office/drawing/2017/decorative" val="1"/>
              </a:ext>
            </a:extLst>
          </p:cNvPr>
          <p:cNvSpPr>
            <a:spLocks/>
          </p:cNvSpPr>
          <p:nvPr/>
        </p:nvSpPr>
        <p:spPr bwMode="auto">
          <a:xfrm>
            <a:off x="6177673" y="3647336"/>
            <a:ext cx="3672053" cy="1388410"/>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6" name="Group 5">
            <a:extLst>
              <a:ext uri="{FF2B5EF4-FFF2-40B4-BE49-F238E27FC236}">
                <a16:creationId xmlns:a16="http://schemas.microsoft.com/office/drawing/2014/main" id="{C56EB996-F062-2F0B-F789-84F6541C745D}"/>
              </a:ext>
              <a:ext uri="{C183D7F6-B498-43B3-948B-1728B52AA6E4}">
                <adec:decorative xmlns:adec="http://schemas.microsoft.com/office/drawing/2017/decorative" val="1"/>
              </a:ext>
            </a:extLst>
          </p:cNvPr>
          <p:cNvGrpSpPr/>
          <p:nvPr/>
        </p:nvGrpSpPr>
        <p:grpSpPr>
          <a:xfrm>
            <a:off x="3674174" y="3106314"/>
            <a:ext cx="1057298" cy="1057298"/>
            <a:chOff x="3966032" y="2902995"/>
            <a:chExt cx="2937462" cy="2937462"/>
          </a:xfrm>
        </p:grpSpPr>
        <p:grpSp>
          <p:nvGrpSpPr>
            <p:cNvPr id="8" name="Group 7">
              <a:extLst>
                <a:ext uri="{FF2B5EF4-FFF2-40B4-BE49-F238E27FC236}">
                  <a16:creationId xmlns:a16="http://schemas.microsoft.com/office/drawing/2014/main" id="{D1BEB0DB-737B-051A-A131-A9666548426B}"/>
                </a:ext>
              </a:extLst>
            </p:cNvPr>
            <p:cNvGrpSpPr/>
            <p:nvPr/>
          </p:nvGrpSpPr>
          <p:grpSpPr>
            <a:xfrm>
              <a:off x="3966032" y="2902995"/>
              <a:ext cx="2937462" cy="2937462"/>
              <a:chOff x="3107352" y="3505200"/>
              <a:chExt cx="2247900" cy="2247900"/>
            </a:xfrm>
          </p:grpSpPr>
          <p:sp useBgFill="1">
            <p:nvSpPr>
              <p:cNvPr id="10" name="Oval 9">
                <a:extLst>
                  <a:ext uri="{FF2B5EF4-FFF2-40B4-BE49-F238E27FC236}">
                    <a16:creationId xmlns:a16="http://schemas.microsoft.com/office/drawing/2014/main" id="{37B5E7CA-6940-7AC7-D973-E96B2D232F5B}"/>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sp useBgFill="1">
            <p:nvSpPr>
              <p:cNvPr id="11" name="Oval 10">
                <a:extLst>
                  <a:ext uri="{FF2B5EF4-FFF2-40B4-BE49-F238E27FC236}">
                    <a16:creationId xmlns:a16="http://schemas.microsoft.com/office/drawing/2014/main" id="{DB51AAEF-2414-917B-EA07-370885C1C316}"/>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p:nvSpPr>
            <p:cNvPr id="9" name="Oval 8">
              <a:extLst>
                <a:ext uri="{FF2B5EF4-FFF2-40B4-BE49-F238E27FC236}">
                  <a16:creationId xmlns:a16="http://schemas.microsoft.com/office/drawing/2014/main" id="{0F2161DD-4AC7-D861-D5DD-02819BA12AEA}"/>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useBgFill="1">
        <p:nvSpPr>
          <p:cNvPr id="12" name="Oval 11">
            <a:extLst>
              <a:ext uri="{FF2B5EF4-FFF2-40B4-BE49-F238E27FC236}">
                <a16:creationId xmlns:a16="http://schemas.microsoft.com/office/drawing/2014/main" id="{71D4289C-9702-C930-5786-F505BA5F4433}"/>
              </a:ext>
              <a:ext uri="{C183D7F6-B498-43B3-948B-1728B52AA6E4}">
                <adec:decorative xmlns:adec="http://schemas.microsoft.com/office/drawing/2017/decorative" val="1"/>
              </a:ext>
            </a:extLst>
          </p:cNvPr>
          <p:cNvSpPr/>
          <p:nvPr/>
        </p:nvSpPr>
        <p:spPr>
          <a:xfrm>
            <a:off x="3747416" y="3179556"/>
            <a:ext cx="910814" cy="910814"/>
          </a:xfrm>
          <a:prstGeom prst="ellipse">
            <a:avLst/>
          </a:prstGeom>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21" normalizeH="0" baseline="0" noProof="0">
              <a:ln w="3175">
                <a:noFill/>
              </a:ln>
              <a:gradFill>
                <a:gsLst>
                  <a:gs pos="0">
                    <a:srgbClr val="F0F0F0"/>
                  </a:gs>
                  <a:gs pos="99000">
                    <a:srgbClr val="ACDED9"/>
                  </a:gs>
                </a:gsLst>
                <a:lin ang="2700000" scaled="0"/>
              </a:gradFill>
              <a:effectLst/>
              <a:uLnTx/>
              <a:uFillTx/>
              <a:latin typeface="Segoe UI"/>
              <a:ea typeface="+mn-ea"/>
              <a:cs typeface="Segoe UI" pitchFamily="34" charset="0"/>
            </a:endParaRPr>
          </a:p>
        </p:txBody>
      </p:sp>
      <p:grpSp>
        <p:nvGrpSpPr>
          <p:cNvPr id="71" name="Group 70">
            <a:extLst>
              <a:ext uri="{FF2B5EF4-FFF2-40B4-BE49-F238E27FC236}">
                <a16:creationId xmlns:a16="http://schemas.microsoft.com/office/drawing/2014/main" id="{FF59A685-03C8-1673-4A5A-EAC51AFB06F9}"/>
              </a:ext>
              <a:ext uri="{C183D7F6-B498-43B3-948B-1728B52AA6E4}">
                <adec:decorative xmlns:adec="http://schemas.microsoft.com/office/drawing/2017/decorative" val="1"/>
              </a:ext>
            </a:extLst>
          </p:cNvPr>
          <p:cNvGrpSpPr/>
          <p:nvPr/>
        </p:nvGrpSpPr>
        <p:grpSpPr>
          <a:xfrm>
            <a:off x="7485050" y="3106314"/>
            <a:ext cx="1057298" cy="1057298"/>
            <a:chOff x="3966032" y="2902995"/>
            <a:chExt cx="2937462" cy="2937462"/>
          </a:xfrm>
        </p:grpSpPr>
        <p:grpSp>
          <p:nvGrpSpPr>
            <p:cNvPr id="89" name="Group 88">
              <a:extLst>
                <a:ext uri="{FF2B5EF4-FFF2-40B4-BE49-F238E27FC236}">
                  <a16:creationId xmlns:a16="http://schemas.microsoft.com/office/drawing/2014/main" id="{D1E87683-0DA9-0D72-9DA3-0033A1CC98B0}"/>
                </a:ext>
              </a:extLst>
            </p:cNvPr>
            <p:cNvGrpSpPr/>
            <p:nvPr/>
          </p:nvGrpSpPr>
          <p:grpSpPr>
            <a:xfrm>
              <a:off x="3966032" y="2902995"/>
              <a:ext cx="2937462" cy="2937462"/>
              <a:chOff x="3107352" y="3505200"/>
              <a:chExt cx="2247900" cy="2247900"/>
            </a:xfrm>
          </p:grpSpPr>
          <p:sp useBgFill="1">
            <p:nvSpPr>
              <p:cNvPr id="91" name="Oval 90">
                <a:extLst>
                  <a:ext uri="{FF2B5EF4-FFF2-40B4-BE49-F238E27FC236}">
                    <a16:creationId xmlns:a16="http://schemas.microsoft.com/office/drawing/2014/main" id="{36F88DAC-5F91-B66F-10B5-6060F5B3E54C}"/>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sp useBgFill="1">
            <p:nvSpPr>
              <p:cNvPr id="92" name="Oval 91">
                <a:extLst>
                  <a:ext uri="{FF2B5EF4-FFF2-40B4-BE49-F238E27FC236}">
                    <a16:creationId xmlns:a16="http://schemas.microsoft.com/office/drawing/2014/main" id="{39242FE3-72E5-4525-7B05-16F83A7A75B1}"/>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p:nvSpPr>
            <p:cNvPr id="90" name="Oval 89">
              <a:extLst>
                <a:ext uri="{FF2B5EF4-FFF2-40B4-BE49-F238E27FC236}">
                  <a16:creationId xmlns:a16="http://schemas.microsoft.com/office/drawing/2014/main" id="{DBC90F96-5F9F-BFD3-2842-B237DBE3E8E4}"/>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useBgFill="1">
        <p:nvSpPr>
          <p:cNvPr id="93" name="Oval 92">
            <a:extLst>
              <a:ext uri="{FF2B5EF4-FFF2-40B4-BE49-F238E27FC236}">
                <a16:creationId xmlns:a16="http://schemas.microsoft.com/office/drawing/2014/main" id="{A51EDB4F-31D3-9FDB-78A0-CE7D8454110C}"/>
              </a:ext>
              <a:ext uri="{C183D7F6-B498-43B3-948B-1728B52AA6E4}">
                <adec:decorative xmlns:adec="http://schemas.microsoft.com/office/drawing/2017/decorative" val="1"/>
              </a:ext>
            </a:extLst>
          </p:cNvPr>
          <p:cNvSpPr/>
          <p:nvPr/>
        </p:nvSpPr>
        <p:spPr>
          <a:xfrm>
            <a:off x="7558292" y="3179556"/>
            <a:ext cx="910814" cy="910814"/>
          </a:xfrm>
          <a:prstGeom prst="ellipse">
            <a:avLst/>
          </a:prstGeom>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21" normalizeH="0" baseline="0" noProof="0">
              <a:ln w="3175">
                <a:noFill/>
              </a:ln>
              <a:gradFill>
                <a:gsLst>
                  <a:gs pos="0">
                    <a:srgbClr val="F0F0F0"/>
                  </a:gs>
                  <a:gs pos="99000">
                    <a:srgbClr val="ACDED9"/>
                  </a:gs>
                </a:gsLst>
                <a:lin ang="2700000" scaled="0"/>
              </a:gradFill>
              <a:effectLst/>
              <a:uLnTx/>
              <a:uFillTx/>
              <a:latin typeface="Segoe UI"/>
              <a:ea typeface="+mn-ea"/>
              <a:cs typeface="Segoe UI" pitchFamily="34" charset="0"/>
            </a:endParaRPr>
          </a:p>
        </p:txBody>
      </p:sp>
      <p:grpSp>
        <p:nvGrpSpPr>
          <p:cNvPr id="113" name="Group 112">
            <a:extLst>
              <a:ext uri="{FF2B5EF4-FFF2-40B4-BE49-F238E27FC236}">
                <a16:creationId xmlns:a16="http://schemas.microsoft.com/office/drawing/2014/main" id="{5785E88E-D208-203A-4120-9CAD36B09B00}"/>
              </a:ext>
              <a:ext uri="{C183D7F6-B498-43B3-948B-1728B52AA6E4}">
                <adec:decorative xmlns:adec="http://schemas.microsoft.com/office/drawing/2017/decorative" val="1"/>
              </a:ext>
            </a:extLst>
          </p:cNvPr>
          <p:cNvGrpSpPr/>
          <p:nvPr/>
        </p:nvGrpSpPr>
        <p:grpSpPr>
          <a:xfrm>
            <a:off x="5784430" y="4785165"/>
            <a:ext cx="230609" cy="231532"/>
            <a:chOff x="3880453" y="5148625"/>
            <a:chExt cx="230609" cy="231532"/>
          </a:xfrm>
        </p:grpSpPr>
        <p:grpSp>
          <p:nvGrpSpPr>
            <p:cNvPr id="114" name="Group 113">
              <a:extLst>
                <a:ext uri="{FF2B5EF4-FFF2-40B4-BE49-F238E27FC236}">
                  <a16:creationId xmlns:a16="http://schemas.microsoft.com/office/drawing/2014/main" id="{9E5393FD-DD38-20A6-67C8-D3A6529C18C5}"/>
                </a:ext>
              </a:extLst>
            </p:cNvPr>
            <p:cNvGrpSpPr/>
            <p:nvPr/>
          </p:nvGrpSpPr>
          <p:grpSpPr>
            <a:xfrm>
              <a:off x="3880453" y="5148625"/>
              <a:ext cx="230609" cy="231532"/>
              <a:chOff x="-1827186" y="5547821"/>
              <a:chExt cx="624246" cy="626744"/>
            </a:xfrm>
          </p:grpSpPr>
          <p:pic>
            <p:nvPicPr>
              <p:cNvPr id="116" name="Picture 115">
                <a:extLst>
                  <a:ext uri="{FF2B5EF4-FFF2-40B4-BE49-F238E27FC236}">
                    <a16:creationId xmlns:a16="http://schemas.microsoft.com/office/drawing/2014/main" id="{013259BE-F3CA-8AC2-6AC0-BA49E90A959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117" name="Graphic 116" descr="Cursor with solid fill">
                <a:extLst>
                  <a:ext uri="{FF2B5EF4-FFF2-40B4-BE49-F238E27FC236}">
                    <a16:creationId xmlns:a16="http://schemas.microsoft.com/office/drawing/2014/main" id="{9CA02955-C647-3B30-8718-2A928C441D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76065" y="5600192"/>
                <a:ext cx="522002" cy="522002"/>
              </a:xfrm>
              <a:prstGeom prst="rect">
                <a:avLst/>
              </a:prstGeom>
            </p:spPr>
          </p:pic>
        </p:grpSp>
        <p:sp>
          <p:nvSpPr>
            <p:cNvPr id="115" name="Oval 114">
              <a:hlinkClick r:id="rId7" action="ppaction://hlinksldjump"/>
              <a:extLst>
                <a:ext uri="{FF2B5EF4-FFF2-40B4-BE49-F238E27FC236}">
                  <a16:creationId xmlns:a16="http://schemas.microsoft.com/office/drawing/2014/main" id="{D9BD2AC4-17C2-A233-9E45-BC3B4E4F2881}"/>
                </a:ext>
              </a:extLst>
            </p:cNvPr>
            <p:cNvSpPr>
              <a:spLocks/>
            </p:cNvSpPr>
            <p:nvPr/>
          </p:nvSpPr>
          <p:spPr bwMode="auto">
            <a:xfrm>
              <a:off x="3880453" y="5148625"/>
              <a:ext cx="230609" cy="231532"/>
            </a:xfrm>
            <a:prstGeom prst="ellipse">
              <a:avLst/>
            </a:prstGeom>
            <a:solidFill>
              <a:schemeClr val="accent3">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118" name="Group 117">
            <a:extLst>
              <a:ext uri="{FF2B5EF4-FFF2-40B4-BE49-F238E27FC236}">
                <a16:creationId xmlns:a16="http://schemas.microsoft.com/office/drawing/2014/main" id="{D5359EFD-E316-8C9D-FD5D-D6A34E984A93}"/>
              </a:ext>
              <a:ext uri="{C183D7F6-B498-43B3-948B-1728B52AA6E4}">
                <adec:decorative xmlns:adec="http://schemas.microsoft.com/office/drawing/2017/decorative" val="1"/>
              </a:ext>
            </a:extLst>
          </p:cNvPr>
          <p:cNvGrpSpPr/>
          <p:nvPr/>
        </p:nvGrpSpPr>
        <p:grpSpPr>
          <a:xfrm>
            <a:off x="9595307" y="4785165"/>
            <a:ext cx="230609" cy="231532"/>
            <a:chOff x="3880453" y="5148625"/>
            <a:chExt cx="230609" cy="231532"/>
          </a:xfrm>
        </p:grpSpPr>
        <p:grpSp>
          <p:nvGrpSpPr>
            <p:cNvPr id="119" name="Group 118">
              <a:extLst>
                <a:ext uri="{FF2B5EF4-FFF2-40B4-BE49-F238E27FC236}">
                  <a16:creationId xmlns:a16="http://schemas.microsoft.com/office/drawing/2014/main" id="{04F5AB86-AB04-1AAE-771A-A82FD7566123}"/>
                </a:ext>
              </a:extLst>
            </p:cNvPr>
            <p:cNvGrpSpPr/>
            <p:nvPr/>
          </p:nvGrpSpPr>
          <p:grpSpPr>
            <a:xfrm>
              <a:off x="3880453" y="5148625"/>
              <a:ext cx="230609" cy="231532"/>
              <a:chOff x="-1827186" y="5547821"/>
              <a:chExt cx="624246" cy="626744"/>
            </a:xfrm>
          </p:grpSpPr>
          <p:pic>
            <p:nvPicPr>
              <p:cNvPr id="121" name="Picture 120">
                <a:extLst>
                  <a:ext uri="{FF2B5EF4-FFF2-40B4-BE49-F238E27FC236}">
                    <a16:creationId xmlns:a16="http://schemas.microsoft.com/office/drawing/2014/main" id="{0C01C55C-BD11-4940-2C3E-B4C98C0F306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122" name="Graphic 121" descr="Cursor with solid fill">
                <a:extLst>
                  <a:ext uri="{FF2B5EF4-FFF2-40B4-BE49-F238E27FC236}">
                    <a16:creationId xmlns:a16="http://schemas.microsoft.com/office/drawing/2014/main" id="{243488F8-5268-FCE4-D377-1BA28FA8D8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76065" y="5600192"/>
                <a:ext cx="522002" cy="522002"/>
              </a:xfrm>
              <a:prstGeom prst="rect">
                <a:avLst/>
              </a:prstGeom>
            </p:spPr>
          </p:pic>
        </p:grpSp>
        <p:sp>
          <p:nvSpPr>
            <p:cNvPr id="120" name="Oval 119">
              <a:hlinkClick r:id="rId7" action="ppaction://hlinksldjump"/>
              <a:extLst>
                <a:ext uri="{FF2B5EF4-FFF2-40B4-BE49-F238E27FC236}">
                  <a16:creationId xmlns:a16="http://schemas.microsoft.com/office/drawing/2014/main" id="{A8E1FEEF-D339-DC66-CB94-7C40B0D4DE08}"/>
                </a:ext>
              </a:extLst>
            </p:cNvPr>
            <p:cNvSpPr>
              <a:spLocks/>
            </p:cNvSpPr>
            <p:nvPr/>
          </p:nvSpPr>
          <p:spPr bwMode="auto">
            <a:xfrm>
              <a:off x="3880453" y="5148625"/>
              <a:ext cx="230609" cy="231532"/>
            </a:xfrm>
            <a:prstGeom prst="ellipse">
              <a:avLst/>
            </a:prstGeom>
            <a:solidFill>
              <a:schemeClr val="accent3">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123" name="Rectangle 122">
            <a:extLst>
              <a:ext uri="{FF2B5EF4-FFF2-40B4-BE49-F238E27FC236}">
                <a16:creationId xmlns:a16="http://schemas.microsoft.com/office/drawing/2014/main" id="{15D81890-1911-9A3F-0987-0227F612DB22}"/>
              </a:ext>
              <a:ext uri="{C183D7F6-B498-43B3-948B-1728B52AA6E4}">
                <adec:decorative xmlns:adec="http://schemas.microsoft.com/office/drawing/2017/decorative" val="1"/>
              </a:ext>
            </a:extLst>
          </p:cNvPr>
          <p:cNvSpPr>
            <a:spLocks/>
          </p:cNvSpPr>
          <p:nvPr/>
        </p:nvSpPr>
        <p:spPr bwMode="auto">
          <a:xfrm>
            <a:off x="2366796" y="4265898"/>
            <a:ext cx="3672054" cy="51090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t" anchorCtr="0" forceAA="0" compatLnSpc="1">
            <a:prstTxWarp prst="textNoShape">
              <a:avLst/>
            </a:prstTxWarp>
            <a:spAutoFit/>
          </a:bodyPr>
          <a:lstStyle/>
          <a:p>
            <a:pPr lvl="0" algn="ctr" defTabSz="932472" fontAlgn="base">
              <a:spcBef>
                <a:spcPct val="0"/>
              </a:spcBef>
              <a:spcAft>
                <a:spcPts val="600"/>
              </a:spcAft>
              <a:defRPr/>
            </a:pPr>
            <a:r>
              <a:rPr lang="en-GB" sz="1400" b="1">
                <a:solidFill>
                  <a:srgbClr val="34258E"/>
                </a:solidFill>
                <a:ea typeface="Segoe UI" pitchFamily="34" charset="0"/>
                <a:cs typeface="Segoe UI" pitchFamily="34" charset="0"/>
              </a:rPr>
              <a:t>Create a hierarchy</a:t>
            </a:r>
          </a:p>
        </p:txBody>
      </p:sp>
      <p:sp>
        <p:nvSpPr>
          <p:cNvPr id="124" name="Rectangle 123">
            <a:extLst>
              <a:ext uri="{FF2B5EF4-FFF2-40B4-BE49-F238E27FC236}">
                <a16:creationId xmlns:a16="http://schemas.microsoft.com/office/drawing/2014/main" id="{3C11C6C8-9495-FF5F-C9F9-94F1F0E54832}"/>
              </a:ext>
              <a:ext uri="{C183D7F6-B498-43B3-948B-1728B52AA6E4}">
                <adec:decorative xmlns:adec="http://schemas.microsoft.com/office/drawing/2017/decorative" val="1"/>
              </a:ext>
            </a:extLst>
          </p:cNvPr>
          <p:cNvSpPr>
            <a:spLocks/>
          </p:cNvSpPr>
          <p:nvPr/>
        </p:nvSpPr>
        <p:spPr bwMode="auto">
          <a:xfrm>
            <a:off x="6160688" y="4265898"/>
            <a:ext cx="3672054" cy="51090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t" anchorCtr="0" forceAA="0" compatLnSpc="1">
            <a:prstTxWarp prst="textNoShape">
              <a:avLst/>
            </a:prstTxWarp>
            <a:spAutoFit/>
          </a:bodyPr>
          <a:lstStyle/>
          <a:p>
            <a:pPr lvl="0" algn="ctr" defTabSz="932472" fontAlgn="base">
              <a:spcBef>
                <a:spcPct val="0"/>
              </a:spcBef>
              <a:spcAft>
                <a:spcPts val="600"/>
              </a:spcAft>
              <a:defRPr/>
            </a:pPr>
            <a:r>
              <a:rPr lang="en-GB" sz="1400" b="1">
                <a:solidFill>
                  <a:srgbClr val="34258E"/>
                </a:solidFill>
                <a:ea typeface="Segoe UI" pitchFamily="34" charset="0"/>
                <a:cs typeface="Segoe UI" pitchFamily="34" charset="0"/>
              </a:rPr>
              <a:t>Publish tasks</a:t>
            </a:r>
          </a:p>
        </p:txBody>
      </p:sp>
      <p:grpSp>
        <p:nvGrpSpPr>
          <p:cNvPr id="202" name="Group 201">
            <a:extLst>
              <a:ext uri="{FF2B5EF4-FFF2-40B4-BE49-F238E27FC236}">
                <a16:creationId xmlns:a16="http://schemas.microsoft.com/office/drawing/2014/main" id="{91F0E481-98CE-A4CF-4BA2-D539C4A37197}"/>
              </a:ext>
              <a:ext uri="{C183D7F6-B498-43B3-948B-1728B52AA6E4}">
                <adec:decorative xmlns:adec="http://schemas.microsoft.com/office/drawing/2017/decorative" val="1"/>
              </a:ext>
            </a:extLst>
          </p:cNvPr>
          <p:cNvGrpSpPr/>
          <p:nvPr/>
        </p:nvGrpSpPr>
        <p:grpSpPr>
          <a:xfrm>
            <a:off x="3981282" y="3413423"/>
            <a:ext cx="443082" cy="443082"/>
            <a:chOff x="2661147" y="1417638"/>
            <a:chExt cx="219075" cy="219075"/>
          </a:xfrm>
        </p:grpSpPr>
        <p:sp>
          <p:nvSpPr>
            <p:cNvPr id="203" name="Freeform: Shape 202">
              <a:extLst>
                <a:ext uri="{FF2B5EF4-FFF2-40B4-BE49-F238E27FC236}">
                  <a16:creationId xmlns:a16="http://schemas.microsoft.com/office/drawing/2014/main" id="{8DF84D78-3D10-7C89-2879-70B3D58F5259}"/>
                </a:ext>
              </a:extLst>
            </p:cNvPr>
            <p:cNvSpPr/>
            <p:nvPr/>
          </p:nvSpPr>
          <p:spPr>
            <a:xfrm>
              <a:off x="2770684" y="1465263"/>
              <a:ext cx="9525" cy="123825"/>
            </a:xfrm>
            <a:custGeom>
              <a:avLst/>
              <a:gdLst>
                <a:gd name="connsiteX0" fmla="*/ 0 w 0"/>
                <a:gd name="connsiteY0" fmla="*/ 0 h 123825"/>
                <a:gd name="connsiteX1" fmla="*/ 0 w 0"/>
                <a:gd name="connsiteY1" fmla="*/ 123825 h 123825"/>
              </a:gdLst>
              <a:ahLst/>
              <a:cxnLst>
                <a:cxn ang="0">
                  <a:pos x="connsiteX0" y="connsiteY0"/>
                </a:cxn>
                <a:cxn ang="0">
                  <a:pos x="connsiteX1" y="connsiteY1"/>
                </a:cxn>
              </a:cxnLst>
              <a:rect l="l" t="t" r="r" b="b"/>
              <a:pathLst>
                <a:path h="123825">
                  <a:moveTo>
                    <a:pt x="0" y="0"/>
                  </a:moveTo>
                  <a:lnTo>
                    <a:pt x="0" y="123825"/>
                  </a:lnTo>
                </a:path>
              </a:pathLst>
            </a:custGeom>
            <a:noFill/>
            <a:ln w="15875" cap="rnd">
              <a:solidFill>
                <a:schemeClr val="tx2"/>
              </a:solidFill>
              <a:prstDash val="solid"/>
              <a:round/>
            </a:ln>
          </p:spPr>
          <p:txBody>
            <a:bodyPr rtlCol="0" anchor="ctr"/>
            <a:lstStyle/>
            <a:p>
              <a:endParaRPr lang="en-GB"/>
            </a:p>
          </p:txBody>
        </p:sp>
        <p:sp>
          <p:nvSpPr>
            <p:cNvPr id="204" name="Freeform: Shape 203">
              <a:extLst>
                <a:ext uri="{FF2B5EF4-FFF2-40B4-BE49-F238E27FC236}">
                  <a16:creationId xmlns:a16="http://schemas.microsoft.com/office/drawing/2014/main" id="{ACC008DB-4CF0-8706-CC4D-A8CE9C646096}"/>
                </a:ext>
              </a:extLst>
            </p:cNvPr>
            <p:cNvSpPr/>
            <p:nvPr/>
          </p:nvSpPr>
          <p:spPr>
            <a:xfrm>
              <a:off x="2684959" y="1531938"/>
              <a:ext cx="171450" cy="57150"/>
            </a:xfrm>
            <a:custGeom>
              <a:avLst/>
              <a:gdLst>
                <a:gd name="connsiteX0" fmla="*/ 0 w 171450"/>
                <a:gd name="connsiteY0" fmla="*/ 57150 h 57150"/>
                <a:gd name="connsiteX1" fmla="*/ 57150 w 171450"/>
                <a:gd name="connsiteY1" fmla="*/ 0 h 57150"/>
                <a:gd name="connsiteX2" fmla="*/ 114300 w 171450"/>
                <a:gd name="connsiteY2" fmla="*/ 0 h 57150"/>
                <a:gd name="connsiteX3" fmla="*/ 154686 w 171450"/>
                <a:gd name="connsiteY3" fmla="*/ 16764 h 57150"/>
                <a:gd name="connsiteX4" fmla="*/ 171450 w 171450"/>
                <a:gd name="connsiteY4" fmla="*/ 57150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57150">
                  <a:moveTo>
                    <a:pt x="0" y="57150"/>
                  </a:moveTo>
                  <a:cubicBezTo>
                    <a:pt x="0" y="25622"/>
                    <a:pt x="25622" y="0"/>
                    <a:pt x="57150" y="0"/>
                  </a:cubicBezTo>
                  <a:lnTo>
                    <a:pt x="114300" y="0"/>
                  </a:lnTo>
                  <a:cubicBezTo>
                    <a:pt x="129445" y="0"/>
                    <a:pt x="144018" y="6001"/>
                    <a:pt x="154686" y="16764"/>
                  </a:cubicBezTo>
                  <a:cubicBezTo>
                    <a:pt x="165449" y="27527"/>
                    <a:pt x="171450" y="42005"/>
                    <a:pt x="171450" y="57150"/>
                  </a:cubicBezTo>
                </a:path>
              </a:pathLst>
            </a:custGeom>
            <a:noFill/>
            <a:ln w="15875" cap="rnd">
              <a:solidFill>
                <a:schemeClr val="tx2"/>
              </a:solidFill>
              <a:prstDash val="solid"/>
              <a:round/>
            </a:ln>
          </p:spPr>
          <p:txBody>
            <a:bodyPr rtlCol="0" anchor="ctr"/>
            <a:lstStyle/>
            <a:p>
              <a:endParaRPr lang="en-GB"/>
            </a:p>
          </p:txBody>
        </p:sp>
        <p:sp>
          <p:nvSpPr>
            <p:cNvPr id="205" name="Freeform: Shape 204">
              <a:extLst>
                <a:ext uri="{FF2B5EF4-FFF2-40B4-BE49-F238E27FC236}">
                  <a16:creationId xmlns:a16="http://schemas.microsoft.com/office/drawing/2014/main" id="{91FF7497-FA47-F492-A2D0-623DC204C868}"/>
                </a:ext>
              </a:extLst>
            </p:cNvPr>
            <p:cNvSpPr/>
            <p:nvPr/>
          </p:nvSpPr>
          <p:spPr>
            <a:xfrm>
              <a:off x="2746872" y="1417638"/>
              <a:ext cx="47625" cy="47625"/>
            </a:xfrm>
            <a:custGeom>
              <a:avLst/>
              <a:gdLst>
                <a:gd name="connsiteX0" fmla="*/ 0 w 47625"/>
                <a:gd name="connsiteY0" fmla="*/ 9525 h 47625"/>
                <a:gd name="connsiteX1" fmla="*/ 9525 w 47625"/>
                <a:gd name="connsiteY1" fmla="*/ 0 h 47625"/>
                <a:gd name="connsiteX2" fmla="*/ 38100 w 47625"/>
                <a:gd name="connsiteY2" fmla="*/ 0 h 47625"/>
                <a:gd name="connsiteX3" fmla="*/ 47625 w 47625"/>
                <a:gd name="connsiteY3" fmla="*/ 9525 h 47625"/>
                <a:gd name="connsiteX4" fmla="*/ 47625 w 47625"/>
                <a:gd name="connsiteY4" fmla="*/ 38100 h 47625"/>
                <a:gd name="connsiteX5" fmla="*/ 38100 w 47625"/>
                <a:gd name="connsiteY5" fmla="*/ 47625 h 47625"/>
                <a:gd name="connsiteX6" fmla="*/ 9525 w 47625"/>
                <a:gd name="connsiteY6" fmla="*/ 47625 h 47625"/>
                <a:gd name="connsiteX7" fmla="*/ 0 w 47625"/>
                <a:gd name="connsiteY7" fmla="*/ 38100 h 47625"/>
                <a:gd name="connsiteX8" fmla="*/ 0 w 47625"/>
                <a:gd name="connsiteY8" fmla="*/ 9525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0" y="9525"/>
                  </a:moveTo>
                  <a:cubicBezTo>
                    <a:pt x="0" y="4286"/>
                    <a:pt x="4286" y="0"/>
                    <a:pt x="9525" y="0"/>
                  </a:cubicBezTo>
                  <a:lnTo>
                    <a:pt x="38100" y="0"/>
                  </a:lnTo>
                  <a:cubicBezTo>
                    <a:pt x="43339" y="0"/>
                    <a:pt x="47625" y="4286"/>
                    <a:pt x="47625" y="9525"/>
                  </a:cubicBezTo>
                  <a:lnTo>
                    <a:pt x="47625" y="38100"/>
                  </a:lnTo>
                  <a:cubicBezTo>
                    <a:pt x="47625" y="43339"/>
                    <a:pt x="43339" y="47625"/>
                    <a:pt x="38100" y="47625"/>
                  </a:cubicBezTo>
                  <a:lnTo>
                    <a:pt x="9525" y="47625"/>
                  </a:lnTo>
                  <a:cubicBezTo>
                    <a:pt x="4286" y="47625"/>
                    <a:pt x="0" y="43339"/>
                    <a:pt x="0" y="38100"/>
                  </a:cubicBezTo>
                  <a:lnTo>
                    <a:pt x="0" y="9525"/>
                  </a:lnTo>
                  <a:close/>
                </a:path>
              </a:pathLst>
            </a:custGeom>
            <a:noFill/>
            <a:ln w="15875" cap="rnd">
              <a:solidFill>
                <a:schemeClr val="tx2"/>
              </a:solidFill>
              <a:prstDash val="solid"/>
              <a:round/>
            </a:ln>
          </p:spPr>
          <p:txBody>
            <a:bodyPr rtlCol="0" anchor="ctr"/>
            <a:lstStyle/>
            <a:p>
              <a:endParaRPr lang="en-GB"/>
            </a:p>
          </p:txBody>
        </p:sp>
        <p:sp>
          <p:nvSpPr>
            <p:cNvPr id="206" name="Freeform: Shape 205">
              <a:extLst>
                <a:ext uri="{FF2B5EF4-FFF2-40B4-BE49-F238E27FC236}">
                  <a16:creationId xmlns:a16="http://schemas.microsoft.com/office/drawing/2014/main" id="{2FDAEBEB-082F-A627-67F4-B6D8535FB7AF}"/>
                </a:ext>
              </a:extLst>
            </p:cNvPr>
            <p:cNvSpPr/>
            <p:nvPr/>
          </p:nvSpPr>
          <p:spPr>
            <a:xfrm>
              <a:off x="2746872" y="1589088"/>
              <a:ext cx="47625" cy="47625"/>
            </a:xfrm>
            <a:custGeom>
              <a:avLst/>
              <a:gdLst>
                <a:gd name="connsiteX0" fmla="*/ 0 w 47625"/>
                <a:gd name="connsiteY0" fmla="*/ 9525 h 47625"/>
                <a:gd name="connsiteX1" fmla="*/ 9525 w 47625"/>
                <a:gd name="connsiteY1" fmla="*/ 0 h 47625"/>
                <a:gd name="connsiteX2" fmla="*/ 38100 w 47625"/>
                <a:gd name="connsiteY2" fmla="*/ 0 h 47625"/>
                <a:gd name="connsiteX3" fmla="*/ 47625 w 47625"/>
                <a:gd name="connsiteY3" fmla="*/ 9525 h 47625"/>
                <a:gd name="connsiteX4" fmla="*/ 47625 w 47625"/>
                <a:gd name="connsiteY4" fmla="*/ 38100 h 47625"/>
                <a:gd name="connsiteX5" fmla="*/ 38100 w 47625"/>
                <a:gd name="connsiteY5" fmla="*/ 47625 h 47625"/>
                <a:gd name="connsiteX6" fmla="*/ 9525 w 47625"/>
                <a:gd name="connsiteY6" fmla="*/ 47625 h 47625"/>
                <a:gd name="connsiteX7" fmla="*/ 0 w 47625"/>
                <a:gd name="connsiteY7" fmla="*/ 38100 h 47625"/>
                <a:gd name="connsiteX8" fmla="*/ 0 w 47625"/>
                <a:gd name="connsiteY8" fmla="*/ 9525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0" y="9525"/>
                  </a:moveTo>
                  <a:cubicBezTo>
                    <a:pt x="0" y="4286"/>
                    <a:pt x="4286" y="0"/>
                    <a:pt x="9525" y="0"/>
                  </a:cubicBezTo>
                  <a:lnTo>
                    <a:pt x="38100" y="0"/>
                  </a:lnTo>
                  <a:cubicBezTo>
                    <a:pt x="43339" y="0"/>
                    <a:pt x="47625" y="4286"/>
                    <a:pt x="47625" y="9525"/>
                  </a:cubicBezTo>
                  <a:lnTo>
                    <a:pt x="47625" y="38100"/>
                  </a:lnTo>
                  <a:cubicBezTo>
                    <a:pt x="47625" y="43339"/>
                    <a:pt x="43339" y="47625"/>
                    <a:pt x="38100" y="47625"/>
                  </a:cubicBezTo>
                  <a:lnTo>
                    <a:pt x="9525" y="47625"/>
                  </a:lnTo>
                  <a:cubicBezTo>
                    <a:pt x="4286" y="47625"/>
                    <a:pt x="0" y="43339"/>
                    <a:pt x="0" y="38100"/>
                  </a:cubicBezTo>
                  <a:lnTo>
                    <a:pt x="0" y="9525"/>
                  </a:lnTo>
                  <a:close/>
                </a:path>
              </a:pathLst>
            </a:custGeom>
            <a:noFill/>
            <a:ln w="15875" cap="rnd">
              <a:solidFill>
                <a:schemeClr val="tx2"/>
              </a:solidFill>
              <a:prstDash val="solid"/>
              <a:round/>
            </a:ln>
          </p:spPr>
          <p:txBody>
            <a:bodyPr rtlCol="0" anchor="ctr"/>
            <a:lstStyle/>
            <a:p>
              <a:endParaRPr lang="en-GB"/>
            </a:p>
          </p:txBody>
        </p:sp>
        <p:sp>
          <p:nvSpPr>
            <p:cNvPr id="207" name="Freeform: Shape 206">
              <a:extLst>
                <a:ext uri="{FF2B5EF4-FFF2-40B4-BE49-F238E27FC236}">
                  <a16:creationId xmlns:a16="http://schemas.microsoft.com/office/drawing/2014/main" id="{140F67B9-7448-DB61-C791-9DD603412530}"/>
                </a:ext>
              </a:extLst>
            </p:cNvPr>
            <p:cNvSpPr/>
            <p:nvPr/>
          </p:nvSpPr>
          <p:spPr>
            <a:xfrm>
              <a:off x="2661147" y="1589088"/>
              <a:ext cx="47625" cy="47625"/>
            </a:xfrm>
            <a:custGeom>
              <a:avLst/>
              <a:gdLst>
                <a:gd name="connsiteX0" fmla="*/ 0 w 47625"/>
                <a:gd name="connsiteY0" fmla="*/ 9525 h 47625"/>
                <a:gd name="connsiteX1" fmla="*/ 9525 w 47625"/>
                <a:gd name="connsiteY1" fmla="*/ 0 h 47625"/>
                <a:gd name="connsiteX2" fmla="*/ 38100 w 47625"/>
                <a:gd name="connsiteY2" fmla="*/ 0 h 47625"/>
                <a:gd name="connsiteX3" fmla="*/ 47625 w 47625"/>
                <a:gd name="connsiteY3" fmla="*/ 9525 h 47625"/>
                <a:gd name="connsiteX4" fmla="*/ 47625 w 47625"/>
                <a:gd name="connsiteY4" fmla="*/ 38100 h 47625"/>
                <a:gd name="connsiteX5" fmla="*/ 38100 w 47625"/>
                <a:gd name="connsiteY5" fmla="*/ 47625 h 47625"/>
                <a:gd name="connsiteX6" fmla="*/ 9525 w 47625"/>
                <a:gd name="connsiteY6" fmla="*/ 47625 h 47625"/>
                <a:gd name="connsiteX7" fmla="*/ 0 w 47625"/>
                <a:gd name="connsiteY7" fmla="*/ 38100 h 47625"/>
                <a:gd name="connsiteX8" fmla="*/ 0 w 47625"/>
                <a:gd name="connsiteY8" fmla="*/ 9525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0" y="9525"/>
                  </a:moveTo>
                  <a:cubicBezTo>
                    <a:pt x="0" y="4286"/>
                    <a:pt x="4286" y="0"/>
                    <a:pt x="9525" y="0"/>
                  </a:cubicBezTo>
                  <a:lnTo>
                    <a:pt x="38100" y="0"/>
                  </a:lnTo>
                  <a:cubicBezTo>
                    <a:pt x="43339" y="0"/>
                    <a:pt x="47625" y="4286"/>
                    <a:pt x="47625" y="9525"/>
                  </a:cubicBezTo>
                  <a:lnTo>
                    <a:pt x="47625" y="38100"/>
                  </a:lnTo>
                  <a:cubicBezTo>
                    <a:pt x="47625" y="43339"/>
                    <a:pt x="43339" y="47625"/>
                    <a:pt x="38100" y="47625"/>
                  </a:cubicBezTo>
                  <a:lnTo>
                    <a:pt x="9525" y="47625"/>
                  </a:lnTo>
                  <a:cubicBezTo>
                    <a:pt x="4286" y="47625"/>
                    <a:pt x="0" y="43339"/>
                    <a:pt x="0" y="38100"/>
                  </a:cubicBezTo>
                  <a:lnTo>
                    <a:pt x="0" y="9525"/>
                  </a:lnTo>
                  <a:close/>
                </a:path>
              </a:pathLst>
            </a:custGeom>
            <a:noFill/>
            <a:ln w="15875" cap="rnd">
              <a:solidFill>
                <a:schemeClr val="tx2"/>
              </a:solidFill>
              <a:prstDash val="solid"/>
              <a:round/>
            </a:ln>
          </p:spPr>
          <p:txBody>
            <a:bodyPr rtlCol="0" anchor="ctr"/>
            <a:lstStyle/>
            <a:p>
              <a:endParaRPr lang="en-GB"/>
            </a:p>
          </p:txBody>
        </p:sp>
        <p:sp>
          <p:nvSpPr>
            <p:cNvPr id="208" name="Freeform: Shape 207">
              <a:extLst>
                <a:ext uri="{FF2B5EF4-FFF2-40B4-BE49-F238E27FC236}">
                  <a16:creationId xmlns:a16="http://schemas.microsoft.com/office/drawing/2014/main" id="{F4C3B267-E516-35FD-1D13-629A8FF02B51}"/>
                </a:ext>
              </a:extLst>
            </p:cNvPr>
            <p:cNvSpPr/>
            <p:nvPr/>
          </p:nvSpPr>
          <p:spPr>
            <a:xfrm>
              <a:off x="2832597" y="1589088"/>
              <a:ext cx="47625" cy="47625"/>
            </a:xfrm>
            <a:custGeom>
              <a:avLst/>
              <a:gdLst>
                <a:gd name="connsiteX0" fmla="*/ 0 w 47625"/>
                <a:gd name="connsiteY0" fmla="*/ 9525 h 47625"/>
                <a:gd name="connsiteX1" fmla="*/ 9525 w 47625"/>
                <a:gd name="connsiteY1" fmla="*/ 0 h 47625"/>
                <a:gd name="connsiteX2" fmla="*/ 38100 w 47625"/>
                <a:gd name="connsiteY2" fmla="*/ 0 h 47625"/>
                <a:gd name="connsiteX3" fmla="*/ 47625 w 47625"/>
                <a:gd name="connsiteY3" fmla="*/ 9525 h 47625"/>
                <a:gd name="connsiteX4" fmla="*/ 47625 w 47625"/>
                <a:gd name="connsiteY4" fmla="*/ 38100 h 47625"/>
                <a:gd name="connsiteX5" fmla="*/ 38100 w 47625"/>
                <a:gd name="connsiteY5" fmla="*/ 47625 h 47625"/>
                <a:gd name="connsiteX6" fmla="*/ 9525 w 47625"/>
                <a:gd name="connsiteY6" fmla="*/ 47625 h 47625"/>
                <a:gd name="connsiteX7" fmla="*/ 0 w 47625"/>
                <a:gd name="connsiteY7" fmla="*/ 38100 h 47625"/>
                <a:gd name="connsiteX8" fmla="*/ 0 w 47625"/>
                <a:gd name="connsiteY8" fmla="*/ 9525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0" y="9525"/>
                  </a:moveTo>
                  <a:cubicBezTo>
                    <a:pt x="0" y="4286"/>
                    <a:pt x="4286" y="0"/>
                    <a:pt x="9525" y="0"/>
                  </a:cubicBezTo>
                  <a:lnTo>
                    <a:pt x="38100" y="0"/>
                  </a:lnTo>
                  <a:cubicBezTo>
                    <a:pt x="43339" y="0"/>
                    <a:pt x="47625" y="4286"/>
                    <a:pt x="47625" y="9525"/>
                  </a:cubicBezTo>
                  <a:lnTo>
                    <a:pt x="47625" y="38100"/>
                  </a:lnTo>
                  <a:cubicBezTo>
                    <a:pt x="47625" y="43339"/>
                    <a:pt x="43339" y="47625"/>
                    <a:pt x="38100" y="47625"/>
                  </a:cubicBezTo>
                  <a:lnTo>
                    <a:pt x="9525" y="47625"/>
                  </a:lnTo>
                  <a:cubicBezTo>
                    <a:pt x="4286" y="47625"/>
                    <a:pt x="0" y="43339"/>
                    <a:pt x="0" y="38100"/>
                  </a:cubicBezTo>
                  <a:lnTo>
                    <a:pt x="0" y="9525"/>
                  </a:lnTo>
                  <a:close/>
                </a:path>
              </a:pathLst>
            </a:custGeom>
            <a:noFill/>
            <a:ln w="15875" cap="rnd">
              <a:solidFill>
                <a:schemeClr val="tx2"/>
              </a:solidFill>
              <a:prstDash val="solid"/>
              <a:round/>
            </a:ln>
          </p:spPr>
          <p:txBody>
            <a:bodyPr rtlCol="0" anchor="ctr"/>
            <a:lstStyle/>
            <a:p>
              <a:endParaRPr lang="en-GB"/>
            </a:p>
          </p:txBody>
        </p:sp>
      </p:grpSp>
      <p:grpSp>
        <p:nvGrpSpPr>
          <p:cNvPr id="209" name="Group 208">
            <a:extLst>
              <a:ext uri="{FF2B5EF4-FFF2-40B4-BE49-F238E27FC236}">
                <a16:creationId xmlns:a16="http://schemas.microsoft.com/office/drawing/2014/main" id="{827BF2D1-FD85-D864-E2EC-D2193EC51710}"/>
              </a:ext>
              <a:ext uri="{C183D7F6-B498-43B3-948B-1728B52AA6E4}">
                <adec:decorative xmlns:adec="http://schemas.microsoft.com/office/drawing/2017/decorative" val="1"/>
              </a:ext>
            </a:extLst>
          </p:cNvPr>
          <p:cNvGrpSpPr/>
          <p:nvPr/>
        </p:nvGrpSpPr>
        <p:grpSpPr>
          <a:xfrm>
            <a:off x="7843735" y="3405312"/>
            <a:ext cx="441328" cy="459304"/>
            <a:chOff x="7698244" y="4014103"/>
            <a:chExt cx="210502" cy="219075"/>
          </a:xfrm>
        </p:grpSpPr>
        <p:sp>
          <p:nvSpPr>
            <p:cNvPr id="210" name="Freeform: Shape 209">
              <a:extLst>
                <a:ext uri="{FF2B5EF4-FFF2-40B4-BE49-F238E27FC236}">
                  <a16:creationId xmlns:a16="http://schemas.microsoft.com/office/drawing/2014/main" id="{AE884476-DA83-C318-20F9-ECE88A3CB4D3}"/>
                </a:ext>
              </a:extLst>
            </p:cNvPr>
            <p:cNvSpPr/>
            <p:nvPr/>
          </p:nvSpPr>
          <p:spPr>
            <a:xfrm>
              <a:off x="7698244" y="4014103"/>
              <a:ext cx="171450" cy="219075"/>
            </a:xfrm>
            <a:custGeom>
              <a:avLst/>
              <a:gdLst>
                <a:gd name="connsiteX0" fmla="*/ 171450 w 171450"/>
                <a:gd name="connsiteY0" fmla="*/ 123825 h 219075"/>
                <a:gd name="connsiteX1" fmla="*/ 171450 w 171450"/>
                <a:gd name="connsiteY1" fmla="*/ 200025 h 219075"/>
                <a:gd name="connsiteX2" fmla="*/ 152400 w 171450"/>
                <a:gd name="connsiteY2" fmla="*/ 219075 h 219075"/>
                <a:gd name="connsiteX3" fmla="*/ 19050 w 171450"/>
                <a:gd name="connsiteY3" fmla="*/ 219075 h 219075"/>
                <a:gd name="connsiteX4" fmla="*/ 0 w 171450"/>
                <a:gd name="connsiteY4" fmla="*/ 200025 h 219075"/>
                <a:gd name="connsiteX5" fmla="*/ 0 w 171450"/>
                <a:gd name="connsiteY5" fmla="*/ 19050 h 219075"/>
                <a:gd name="connsiteX6" fmla="*/ 19050 w 171450"/>
                <a:gd name="connsiteY6" fmla="*/ 0 h 219075"/>
                <a:gd name="connsiteX7" fmla="*/ 152400 w 171450"/>
                <a:gd name="connsiteY7" fmla="*/ 0 h 219075"/>
                <a:gd name="connsiteX8" fmla="*/ 171450 w 171450"/>
                <a:gd name="connsiteY8" fmla="*/ 19050 h 219075"/>
                <a:gd name="connsiteX9" fmla="*/ 171450 w 171450"/>
                <a:gd name="connsiteY9" fmla="*/ 28575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219075">
                  <a:moveTo>
                    <a:pt x="171450" y="123825"/>
                  </a:moveTo>
                  <a:lnTo>
                    <a:pt x="171450" y="200025"/>
                  </a:lnTo>
                  <a:cubicBezTo>
                    <a:pt x="171450" y="210503"/>
                    <a:pt x="162878" y="219075"/>
                    <a:pt x="152400" y="219075"/>
                  </a:cubicBezTo>
                  <a:lnTo>
                    <a:pt x="19050" y="219075"/>
                  </a:lnTo>
                  <a:cubicBezTo>
                    <a:pt x="8572" y="219075"/>
                    <a:pt x="0" y="210503"/>
                    <a:pt x="0" y="200025"/>
                  </a:cubicBezTo>
                  <a:lnTo>
                    <a:pt x="0" y="19050"/>
                  </a:lnTo>
                  <a:cubicBezTo>
                    <a:pt x="0" y="8573"/>
                    <a:pt x="8572" y="0"/>
                    <a:pt x="19050" y="0"/>
                  </a:cubicBezTo>
                  <a:lnTo>
                    <a:pt x="152400" y="0"/>
                  </a:lnTo>
                  <a:cubicBezTo>
                    <a:pt x="162878" y="0"/>
                    <a:pt x="171450" y="8573"/>
                    <a:pt x="171450" y="19050"/>
                  </a:cubicBezTo>
                  <a:lnTo>
                    <a:pt x="171450" y="28575"/>
                  </a:lnTo>
                </a:path>
              </a:pathLst>
            </a:custGeom>
            <a:noFill/>
            <a:ln w="15875" cap="rnd">
              <a:solidFill>
                <a:schemeClr val="tx2"/>
              </a:solidFill>
              <a:prstDash val="solid"/>
              <a:round/>
            </a:ln>
          </p:spPr>
          <p:txBody>
            <a:bodyPr rtlCol="0" anchor="ctr"/>
            <a:lstStyle/>
            <a:p>
              <a:endParaRPr lang="en-GB"/>
            </a:p>
          </p:txBody>
        </p:sp>
        <p:sp>
          <p:nvSpPr>
            <p:cNvPr id="211" name="Freeform: Shape 210">
              <a:extLst>
                <a:ext uri="{FF2B5EF4-FFF2-40B4-BE49-F238E27FC236}">
                  <a16:creationId xmlns:a16="http://schemas.microsoft.com/office/drawing/2014/main" id="{EBD3EB9D-8213-2D7E-A24C-33860800AF74}"/>
                </a:ext>
              </a:extLst>
            </p:cNvPr>
            <p:cNvSpPr/>
            <p:nvPr/>
          </p:nvSpPr>
          <p:spPr>
            <a:xfrm>
              <a:off x="7717294" y="4033153"/>
              <a:ext cx="133350" cy="180975"/>
            </a:xfrm>
            <a:custGeom>
              <a:avLst/>
              <a:gdLst>
                <a:gd name="connsiteX0" fmla="*/ 133350 w 133350"/>
                <a:gd name="connsiteY0" fmla="*/ 123825 h 180975"/>
                <a:gd name="connsiteX1" fmla="*/ 133350 w 133350"/>
                <a:gd name="connsiteY1" fmla="*/ 171450 h 180975"/>
                <a:gd name="connsiteX2" fmla="*/ 123825 w 133350"/>
                <a:gd name="connsiteY2" fmla="*/ 180975 h 180975"/>
                <a:gd name="connsiteX3" fmla="*/ 9525 w 133350"/>
                <a:gd name="connsiteY3" fmla="*/ 180975 h 180975"/>
                <a:gd name="connsiteX4" fmla="*/ 0 w 133350"/>
                <a:gd name="connsiteY4" fmla="*/ 171450 h 180975"/>
                <a:gd name="connsiteX5" fmla="*/ 0 w 133350"/>
                <a:gd name="connsiteY5" fmla="*/ 9525 h 180975"/>
                <a:gd name="connsiteX6" fmla="*/ 9525 w 133350"/>
                <a:gd name="connsiteY6" fmla="*/ 0 h 180975"/>
                <a:gd name="connsiteX7" fmla="*/ 28575 w 133350"/>
                <a:gd name="connsiteY7" fmla="*/ 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350" h="180975">
                  <a:moveTo>
                    <a:pt x="133350" y="123825"/>
                  </a:moveTo>
                  <a:lnTo>
                    <a:pt x="133350" y="171450"/>
                  </a:lnTo>
                  <a:cubicBezTo>
                    <a:pt x="133350" y="177165"/>
                    <a:pt x="129540" y="180975"/>
                    <a:pt x="123825" y="180975"/>
                  </a:cubicBezTo>
                  <a:lnTo>
                    <a:pt x="9525" y="180975"/>
                  </a:lnTo>
                  <a:cubicBezTo>
                    <a:pt x="3810" y="180975"/>
                    <a:pt x="0" y="177165"/>
                    <a:pt x="0" y="171450"/>
                  </a:cubicBezTo>
                  <a:lnTo>
                    <a:pt x="0" y="9525"/>
                  </a:lnTo>
                  <a:cubicBezTo>
                    <a:pt x="0" y="3810"/>
                    <a:pt x="3810" y="0"/>
                    <a:pt x="9525" y="0"/>
                  </a:cubicBezTo>
                  <a:lnTo>
                    <a:pt x="28575" y="0"/>
                  </a:lnTo>
                </a:path>
              </a:pathLst>
            </a:custGeom>
            <a:noFill/>
            <a:ln w="15875" cap="rnd">
              <a:solidFill>
                <a:schemeClr val="tx2"/>
              </a:solidFill>
              <a:prstDash val="solid"/>
              <a:round/>
            </a:ln>
          </p:spPr>
          <p:txBody>
            <a:bodyPr rtlCol="0" anchor="ctr"/>
            <a:lstStyle/>
            <a:p>
              <a:endParaRPr lang="en-GB"/>
            </a:p>
          </p:txBody>
        </p:sp>
        <p:sp>
          <p:nvSpPr>
            <p:cNvPr id="212" name="Freeform: Shape 211">
              <a:extLst>
                <a:ext uri="{FF2B5EF4-FFF2-40B4-BE49-F238E27FC236}">
                  <a16:creationId xmlns:a16="http://schemas.microsoft.com/office/drawing/2014/main" id="{F8F146AF-BBF3-6F03-B2B7-C7455033392C}"/>
                </a:ext>
              </a:extLst>
            </p:cNvPr>
            <p:cNvSpPr/>
            <p:nvPr/>
          </p:nvSpPr>
          <p:spPr>
            <a:xfrm>
              <a:off x="7822069" y="4033153"/>
              <a:ext cx="28575" cy="28575"/>
            </a:xfrm>
            <a:custGeom>
              <a:avLst/>
              <a:gdLst>
                <a:gd name="connsiteX0" fmla="*/ 0 w 28575"/>
                <a:gd name="connsiteY0" fmla="*/ 0 h 28575"/>
                <a:gd name="connsiteX1" fmla="*/ 19050 w 28575"/>
                <a:gd name="connsiteY1" fmla="*/ 0 h 28575"/>
                <a:gd name="connsiteX2" fmla="*/ 28575 w 28575"/>
                <a:gd name="connsiteY2" fmla="*/ 9525 h 28575"/>
                <a:gd name="connsiteX3" fmla="*/ 28575 w 28575"/>
                <a:gd name="connsiteY3" fmla="*/ 28575 h 28575"/>
              </a:gdLst>
              <a:ahLst/>
              <a:cxnLst>
                <a:cxn ang="0">
                  <a:pos x="connsiteX0" y="connsiteY0"/>
                </a:cxn>
                <a:cxn ang="0">
                  <a:pos x="connsiteX1" y="connsiteY1"/>
                </a:cxn>
                <a:cxn ang="0">
                  <a:pos x="connsiteX2" y="connsiteY2"/>
                </a:cxn>
                <a:cxn ang="0">
                  <a:pos x="connsiteX3" y="connsiteY3"/>
                </a:cxn>
              </a:cxnLst>
              <a:rect l="l" t="t" r="r" b="b"/>
              <a:pathLst>
                <a:path w="28575" h="28575">
                  <a:moveTo>
                    <a:pt x="0" y="0"/>
                  </a:moveTo>
                  <a:lnTo>
                    <a:pt x="19050" y="0"/>
                  </a:lnTo>
                  <a:cubicBezTo>
                    <a:pt x="24765" y="0"/>
                    <a:pt x="28575" y="3810"/>
                    <a:pt x="28575" y="9525"/>
                  </a:cubicBezTo>
                  <a:lnTo>
                    <a:pt x="28575" y="28575"/>
                  </a:lnTo>
                </a:path>
              </a:pathLst>
            </a:custGeom>
            <a:noFill/>
            <a:ln w="15875" cap="rnd">
              <a:solidFill>
                <a:schemeClr val="tx2"/>
              </a:solidFill>
              <a:prstDash val="solid"/>
              <a:round/>
            </a:ln>
          </p:spPr>
          <p:txBody>
            <a:bodyPr rtlCol="0" anchor="ctr"/>
            <a:lstStyle/>
            <a:p>
              <a:endParaRPr lang="en-GB"/>
            </a:p>
          </p:txBody>
        </p:sp>
        <p:sp>
          <p:nvSpPr>
            <p:cNvPr id="213" name="Freeform: Shape 212">
              <a:extLst>
                <a:ext uri="{FF2B5EF4-FFF2-40B4-BE49-F238E27FC236}">
                  <a16:creationId xmlns:a16="http://schemas.microsoft.com/office/drawing/2014/main" id="{5FD5CD3F-B3AB-1385-85F7-E1040BE7D3AE}"/>
                </a:ext>
              </a:extLst>
            </p:cNvPr>
            <p:cNvSpPr/>
            <p:nvPr/>
          </p:nvSpPr>
          <p:spPr>
            <a:xfrm>
              <a:off x="7775396" y="4041249"/>
              <a:ext cx="133350" cy="133350"/>
            </a:xfrm>
            <a:custGeom>
              <a:avLst/>
              <a:gdLst>
                <a:gd name="connsiteX0" fmla="*/ 20002 w 133350"/>
                <a:gd name="connsiteY0" fmla="*/ 142399 h 133350"/>
                <a:gd name="connsiteX1" fmla="*/ 0 w 133350"/>
                <a:gd name="connsiteY1" fmla="*/ 122396 h 133350"/>
                <a:gd name="connsiteX2" fmla="*/ 118110 w 133350"/>
                <a:gd name="connsiteY2" fmla="*/ 4286 h 133350"/>
                <a:gd name="connsiteX3" fmla="*/ 138113 w 133350"/>
                <a:gd name="connsiteY3" fmla="*/ 4286 h 133350"/>
                <a:gd name="connsiteX4" fmla="*/ 138113 w 133350"/>
                <a:gd name="connsiteY4" fmla="*/ 24289 h 133350"/>
                <a:gd name="connsiteX5" fmla="*/ 20002 w 133350"/>
                <a:gd name="connsiteY5" fmla="*/ 14239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50" h="133350">
                  <a:moveTo>
                    <a:pt x="20002" y="142399"/>
                  </a:moveTo>
                  <a:lnTo>
                    <a:pt x="0" y="122396"/>
                  </a:lnTo>
                  <a:lnTo>
                    <a:pt x="118110" y="4286"/>
                  </a:lnTo>
                  <a:cubicBezTo>
                    <a:pt x="123825" y="-1429"/>
                    <a:pt x="132397" y="-1429"/>
                    <a:pt x="138113" y="4286"/>
                  </a:cubicBezTo>
                  <a:cubicBezTo>
                    <a:pt x="143828" y="10001"/>
                    <a:pt x="143828" y="18574"/>
                    <a:pt x="138113" y="24289"/>
                  </a:cubicBezTo>
                  <a:lnTo>
                    <a:pt x="20002" y="142399"/>
                  </a:lnTo>
                  <a:close/>
                </a:path>
              </a:pathLst>
            </a:custGeom>
            <a:noFill/>
            <a:ln w="15875" cap="rnd">
              <a:solidFill>
                <a:schemeClr val="tx2"/>
              </a:solidFill>
              <a:prstDash val="solid"/>
              <a:round/>
            </a:ln>
          </p:spPr>
          <p:txBody>
            <a:bodyPr rtlCol="0" anchor="ctr"/>
            <a:lstStyle/>
            <a:p>
              <a:endParaRPr lang="en-GB"/>
            </a:p>
          </p:txBody>
        </p:sp>
        <p:sp>
          <p:nvSpPr>
            <p:cNvPr id="214" name="Freeform: Shape 213">
              <a:extLst>
                <a:ext uri="{FF2B5EF4-FFF2-40B4-BE49-F238E27FC236}">
                  <a16:creationId xmlns:a16="http://schemas.microsoft.com/office/drawing/2014/main" id="{9A8CF5A2-756E-7198-4FAF-EE0DE45A4B6D}"/>
                </a:ext>
              </a:extLst>
            </p:cNvPr>
            <p:cNvSpPr/>
            <p:nvPr/>
          </p:nvSpPr>
          <p:spPr>
            <a:xfrm>
              <a:off x="7883028" y="4055060"/>
              <a:ext cx="19050" cy="19050"/>
            </a:xfrm>
            <a:custGeom>
              <a:avLst/>
              <a:gdLst>
                <a:gd name="connsiteX0" fmla="*/ 0 w 19050"/>
                <a:gd name="connsiteY0" fmla="*/ 0 h 19050"/>
                <a:gd name="connsiteX1" fmla="*/ 20003 w 19050"/>
                <a:gd name="connsiteY1" fmla="*/ 20003 h 19050"/>
              </a:gdLst>
              <a:ahLst/>
              <a:cxnLst>
                <a:cxn ang="0">
                  <a:pos x="connsiteX0" y="connsiteY0"/>
                </a:cxn>
                <a:cxn ang="0">
                  <a:pos x="connsiteX1" y="connsiteY1"/>
                </a:cxn>
              </a:cxnLst>
              <a:rect l="l" t="t" r="r" b="b"/>
              <a:pathLst>
                <a:path w="19050" h="19050">
                  <a:moveTo>
                    <a:pt x="0" y="0"/>
                  </a:moveTo>
                  <a:lnTo>
                    <a:pt x="20003" y="20003"/>
                  </a:lnTo>
                </a:path>
              </a:pathLst>
            </a:custGeom>
            <a:noFill/>
            <a:ln w="15875" cap="rnd">
              <a:solidFill>
                <a:schemeClr val="tx2"/>
              </a:solidFill>
              <a:prstDash val="solid"/>
              <a:round/>
            </a:ln>
          </p:spPr>
          <p:txBody>
            <a:bodyPr rtlCol="0" anchor="ctr"/>
            <a:lstStyle/>
            <a:p>
              <a:endParaRPr lang="en-GB"/>
            </a:p>
          </p:txBody>
        </p:sp>
        <p:sp>
          <p:nvSpPr>
            <p:cNvPr id="216" name="Freeform: Shape 215">
              <a:extLst>
                <a:ext uri="{FF2B5EF4-FFF2-40B4-BE49-F238E27FC236}">
                  <a16:creationId xmlns:a16="http://schemas.microsoft.com/office/drawing/2014/main" id="{9501DD99-5356-3945-5A66-A5678837A4A0}"/>
                </a:ext>
              </a:extLst>
            </p:cNvPr>
            <p:cNvSpPr/>
            <p:nvPr/>
          </p:nvSpPr>
          <p:spPr>
            <a:xfrm>
              <a:off x="7763014" y="4162693"/>
              <a:ext cx="28575" cy="28575"/>
            </a:xfrm>
            <a:custGeom>
              <a:avLst/>
              <a:gdLst>
                <a:gd name="connsiteX0" fmla="*/ 12383 w 28575"/>
                <a:gd name="connsiteY0" fmla="*/ 0 h 28575"/>
                <a:gd name="connsiteX1" fmla="*/ 0 w 28575"/>
                <a:gd name="connsiteY1" fmla="*/ 32385 h 28575"/>
                <a:gd name="connsiteX2" fmla="*/ 32385 w 28575"/>
                <a:gd name="connsiteY2" fmla="*/ 20003 h 28575"/>
                <a:gd name="connsiteX3" fmla="*/ 12383 w 28575"/>
                <a:gd name="connsiteY3" fmla="*/ 0 h 28575"/>
                <a:gd name="connsiteX4" fmla="*/ 12383 w 28575"/>
                <a:gd name="connsiteY4" fmla="*/ 0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2383" y="0"/>
                  </a:moveTo>
                  <a:lnTo>
                    <a:pt x="0" y="32385"/>
                  </a:lnTo>
                  <a:lnTo>
                    <a:pt x="32385" y="20003"/>
                  </a:lnTo>
                  <a:lnTo>
                    <a:pt x="12383" y="0"/>
                  </a:lnTo>
                  <a:lnTo>
                    <a:pt x="12383" y="0"/>
                  </a:lnTo>
                  <a:close/>
                </a:path>
              </a:pathLst>
            </a:custGeom>
            <a:noFill/>
            <a:ln w="15875" cap="rnd">
              <a:solidFill>
                <a:schemeClr val="tx2"/>
              </a:solidFill>
              <a:prstDash val="solid"/>
              <a:round/>
            </a:ln>
          </p:spPr>
          <p:txBody>
            <a:bodyPr rtlCol="0" anchor="ctr"/>
            <a:lstStyle/>
            <a:p>
              <a:endParaRPr lang="en-GB"/>
            </a:p>
          </p:txBody>
        </p:sp>
        <p:sp>
          <p:nvSpPr>
            <p:cNvPr id="217" name="Freeform: Shape 216">
              <a:extLst>
                <a:ext uri="{FF2B5EF4-FFF2-40B4-BE49-F238E27FC236}">
                  <a16:creationId xmlns:a16="http://schemas.microsoft.com/office/drawing/2014/main" id="{203D9A4F-676D-26EE-B33F-BDC53D698A8D}"/>
                </a:ext>
              </a:extLst>
            </p:cNvPr>
            <p:cNvSpPr/>
            <p:nvPr/>
          </p:nvSpPr>
          <p:spPr>
            <a:xfrm>
              <a:off x="7736344" y="4109353"/>
              <a:ext cx="28575" cy="19050"/>
            </a:xfrm>
            <a:custGeom>
              <a:avLst/>
              <a:gdLst>
                <a:gd name="connsiteX0" fmla="*/ 0 w 28575"/>
                <a:gd name="connsiteY0" fmla="*/ 9525 h 19050"/>
                <a:gd name="connsiteX1" fmla="*/ 3810 w 28575"/>
                <a:gd name="connsiteY1" fmla="*/ 16192 h 19050"/>
                <a:gd name="connsiteX2" fmla="*/ 7620 w 28575"/>
                <a:gd name="connsiteY2" fmla="*/ 19050 h 19050"/>
                <a:gd name="connsiteX3" fmla="*/ 11430 w 28575"/>
                <a:gd name="connsiteY3" fmla="*/ 18097 h 19050"/>
                <a:gd name="connsiteX4" fmla="*/ 29528 w 28575"/>
                <a:gd name="connsiteY4" fmla="*/ 0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19050">
                  <a:moveTo>
                    <a:pt x="0" y="9525"/>
                  </a:moveTo>
                  <a:lnTo>
                    <a:pt x="3810" y="16192"/>
                  </a:lnTo>
                  <a:cubicBezTo>
                    <a:pt x="4763" y="17145"/>
                    <a:pt x="5715" y="18097"/>
                    <a:pt x="7620" y="19050"/>
                  </a:cubicBezTo>
                  <a:cubicBezTo>
                    <a:pt x="9525" y="19050"/>
                    <a:pt x="10478" y="19050"/>
                    <a:pt x="11430" y="18097"/>
                  </a:cubicBezTo>
                  <a:lnTo>
                    <a:pt x="29528" y="0"/>
                  </a:lnTo>
                </a:path>
              </a:pathLst>
            </a:custGeom>
            <a:noFill/>
            <a:ln w="15875" cap="rnd">
              <a:solidFill>
                <a:schemeClr val="tx2"/>
              </a:solidFill>
              <a:prstDash val="solid"/>
              <a:round/>
            </a:ln>
          </p:spPr>
          <p:txBody>
            <a:bodyPr rtlCol="0" anchor="ctr"/>
            <a:lstStyle/>
            <a:p>
              <a:endParaRPr lang="en-GB"/>
            </a:p>
          </p:txBody>
        </p:sp>
        <p:sp>
          <p:nvSpPr>
            <p:cNvPr id="218" name="Freeform: Shape 217">
              <a:extLst>
                <a:ext uri="{FF2B5EF4-FFF2-40B4-BE49-F238E27FC236}">
                  <a16:creationId xmlns:a16="http://schemas.microsoft.com/office/drawing/2014/main" id="{A91787CC-9FFE-6C44-9789-5C537167A5E0}"/>
                </a:ext>
              </a:extLst>
            </p:cNvPr>
            <p:cNvSpPr/>
            <p:nvPr/>
          </p:nvSpPr>
          <p:spPr>
            <a:xfrm>
              <a:off x="7783969" y="4118878"/>
              <a:ext cx="9525" cy="9525"/>
            </a:xfrm>
            <a:custGeom>
              <a:avLst/>
              <a:gdLst>
                <a:gd name="connsiteX0" fmla="*/ 0 w 9525"/>
                <a:gd name="connsiteY0" fmla="*/ 0 h 0"/>
                <a:gd name="connsiteX1" fmla="*/ 9525 w 9525"/>
                <a:gd name="connsiteY1" fmla="*/ 0 h 0"/>
              </a:gdLst>
              <a:ahLst/>
              <a:cxnLst>
                <a:cxn ang="0">
                  <a:pos x="connsiteX0" y="connsiteY0"/>
                </a:cxn>
                <a:cxn ang="0">
                  <a:pos x="connsiteX1" y="connsiteY1"/>
                </a:cxn>
              </a:cxnLst>
              <a:rect l="l" t="t" r="r" b="b"/>
              <a:pathLst>
                <a:path w="9525">
                  <a:moveTo>
                    <a:pt x="0" y="0"/>
                  </a:moveTo>
                  <a:lnTo>
                    <a:pt x="9525" y="0"/>
                  </a:lnTo>
                </a:path>
              </a:pathLst>
            </a:custGeom>
            <a:noFill/>
            <a:ln w="15875" cap="rnd">
              <a:solidFill>
                <a:schemeClr val="tx2"/>
              </a:solidFill>
              <a:prstDash val="solid"/>
              <a:round/>
            </a:ln>
          </p:spPr>
          <p:txBody>
            <a:bodyPr rtlCol="0" anchor="ctr"/>
            <a:lstStyle/>
            <a:p>
              <a:endParaRPr lang="en-GB"/>
            </a:p>
          </p:txBody>
        </p:sp>
        <p:sp>
          <p:nvSpPr>
            <p:cNvPr id="219" name="Freeform: Shape 218">
              <a:extLst>
                <a:ext uri="{FF2B5EF4-FFF2-40B4-BE49-F238E27FC236}">
                  <a16:creationId xmlns:a16="http://schemas.microsoft.com/office/drawing/2014/main" id="{34674FA2-8C6A-A9B7-0F27-3B7B411CA874}"/>
                </a:ext>
              </a:extLst>
            </p:cNvPr>
            <p:cNvSpPr/>
            <p:nvPr/>
          </p:nvSpPr>
          <p:spPr>
            <a:xfrm>
              <a:off x="7745869" y="4014103"/>
              <a:ext cx="76200" cy="28575"/>
            </a:xfrm>
            <a:custGeom>
              <a:avLst/>
              <a:gdLst>
                <a:gd name="connsiteX0" fmla="*/ 0 w 76200"/>
                <a:gd name="connsiteY0" fmla="*/ 0 h 28575"/>
                <a:gd name="connsiteX1" fmla="*/ 76200 w 76200"/>
                <a:gd name="connsiteY1" fmla="*/ 0 h 28575"/>
                <a:gd name="connsiteX2" fmla="*/ 76200 w 76200"/>
                <a:gd name="connsiteY2" fmla="*/ 19050 h 28575"/>
                <a:gd name="connsiteX3" fmla="*/ 66675 w 76200"/>
                <a:gd name="connsiteY3" fmla="*/ 28575 h 28575"/>
                <a:gd name="connsiteX4" fmla="*/ 9525 w 76200"/>
                <a:gd name="connsiteY4" fmla="*/ 28575 h 28575"/>
                <a:gd name="connsiteX5" fmla="*/ 0 w 76200"/>
                <a:gd name="connsiteY5" fmla="*/ 19050 h 28575"/>
                <a:gd name="connsiteX6" fmla="*/ 0 w 76200"/>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 h="28575">
                  <a:moveTo>
                    <a:pt x="0" y="0"/>
                  </a:moveTo>
                  <a:lnTo>
                    <a:pt x="76200" y="0"/>
                  </a:lnTo>
                  <a:lnTo>
                    <a:pt x="76200" y="19050"/>
                  </a:lnTo>
                  <a:cubicBezTo>
                    <a:pt x="76200" y="24765"/>
                    <a:pt x="72390" y="28575"/>
                    <a:pt x="66675" y="28575"/>
                  </a:cubicBezTo>
                  <a:lnTo>
                    <a:pt x="9525" y="28575"/>
                  </a:lnTo>
                  <a:cubicBezTo>
                    <a:pt x="3810" y="28575"/>
                    <a:pt x="0" y="24765"/>
                    <a:pt x="0" y="19050"/>
                  </a:cubicBezTo>
                  <a:lnTo>
                    <a:pt x="0" y="0"/>
                  </a:lnTo>
                  <a:close/>
                </a:path>
              </a:pathLst>
            </a:custGeom>
            <a:noFill/>
            <a:ln w="15875" cap="rnd">
              <a:solidFill>
                <a:schemeClr val="tx2"/>
              </a:solidFill>
              <a:prstDash val="solid"/>
              <a:round/>
            </a:ln>
          </p:spPr>
          <p:txBody>
            <a:bodyPr rtlCol="0" anchor="ctr"/>
            <a:lstStyle/>
            <a:p>
              <a:endParaRPr lang="en-GB"/>
            </a:p>
          </p:txBody>
        </p:sp>
        <p:sp>
          <p:nvSpPr>
            <p:cNvPr id="220" name="Freeform: Shape 219">
              <a:extLst>
                <a:ext uri="{FF2B5EF4-FFF2-40B4-BE49-F238E27FC236}">
                  <a16:creationId xmlns:a16="http://schemas.microsoft.com/office/drawing/2014/main" id="{FD9FE294-4D7D-ED08-FE0A-C2DB15CC4337}"/>
                </a:ext>
              </a:extLst>
            </p:cNvPr>
            <p:cNvSpPr/>
            <p:nvPr/>
          </p:nvSpPr>
          <p:spPr>
            <a:xfrm>
              <a:off x="7736344" y="4071253"/>
              <a:ext cx="28575" cy="19050"/>
            </a:xfrm>
            <a:custGeom>
              <a:avLst/>
              <a:gdLst>
                <a:gd name="connsiteX0" fmla="*/ 0 w 28575"/>
                <a:gd name="connsiteY0" fmla="*/ 9525 h 19050"/>
                <a:gd name="connsiteX1" fmla="*/ 3810 w 28575"/>
                <a:gd name="connsiteY1" fmla="*/ 16192 h 19050"/>
                <a:gd name="connsiteX2" fmla="*/ 7620 w 28575"/>
                <a:gd name="connsiteY2" fmla="*/ 19050 h 19050"/>
                <a:gd name="connsiteX3" fmla="*/ 11430 w 28575"/>
                <a:gd name="connsiteY3" fmla="*/ 18097 h 19050"/>
                <a:gd name="connsiteX4" fmla="*/ 29528 w 28575"/>
                <a:gd name="connsiteY4" fmla="*/ 0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19050">
                  <a:moveTo>
                    <a:pt x="0" y="9525"/>
                  </a:moveTo>
                  <a:lnTo>
                    <a:pt x="3810" y="16192"/>
                  </a:lnTo>
                  <a:cubicBezTo>
                    <a:pt x="4763" y="17145"/>
                    <a:pt x="5715" y="18097"/>
                    <a:pt x="7620" y="19050"/>
                  </a:cubicBezTo>
                  <a:cubicBezTo>
                    <a:pt x="9525" y="19050"/>
                    <a:pt x="10478" y="19050"/>
                    <a:pt x="11430" y="18097"/>
                  </a:cubicBezTo>
                  <a:lnTo>
                    <a:pt x="29528" y="0"/>
                  </a:lnTo>
                </a:path>
              </a:pathLst>
            </a:custGeom>
            <a:noFill/>
            <a:ln w="15875" cap="rnd">
              <a:solidFill>
                <a:schemeClr val="tx2"/>
              </a:solidFill>
              <a:prstDash val="solid"/>
              <a:round/>
            </a:ln>
          </p:spPr>
          <p:txBody>
            <a:bodyPr rtlCol="0" anchor="ctr"/>
            <a:lstStyle/>
            <a:p>
              <a:endParaRPr lang="en-GB"/>
            </a:p>
          </p:txBody>
        </p:sp>
        <p:sp>
          <p:nvSpPr>
            <p:cNvPr id="224" name="Freeform: Shape 223">
              <a:extLst>
                <a:ext uri="{FF2B5EF4-FFF2-40B4-BE49-F238E27FC236}">
                  <a16:creationId xmlns:a16="http://schemas.microsoft.com/office/drawing/2014/main" id="{A18F207C-F466-0C09-F381-B27F15A03F9F}"/>
                </a:ext>
              </a:extLst>
            </p:cNvPr>
            <p:cNvSpPr/>
            <p:nvPr/>
          </p:nvSpPr>
          <p:spPr>
            <a:xfrm>
              <a:off x="7783969" y="4080778"/>
              <a:ext cx="38100" cy="9525"/>
            </a:xfrm>
            <a:custGeom>
              <a:avLst/>
              <a:gdLst>
                <a:gd name="connsiteX0" fmla="*/ 0 w 38100"/>
                <a:gd name="connsiteY0" fmla="*/ 0 h 0"/>
                <a:gd name="connsiteX1" fmla="*/ 38100 w 38100"/>
                <a:gd name="connsiteY1" fmla="*/ 0 h 0"/>
              </a:gdLst>
              <a:ahLst/>
              <a:cxnLst>
                <a:cxn ang="0">
                  <a:pos x="connsiteX0" y="connsiteY0"/>
                </a:cxn>
                <a:cxn ang="0">
                  <a:pos x="connsiteX1" y="connsiteY1"/>
                </a:cxn>
              </a:cxnLst>
              <a:rect l="l" t="t" r="r" b="b"/>
              <a:pathLst>
                <a:path w="38100">
                  <a:moveTo>
                    <a:pt x="0" y="0"/>
                  </a:moveTo>
                  <a:lnTo>
                    <a:pt x="38100" y="0"/>
                  </a:lnTo>
                </a:path>
              </a:pathLst>
            </a:custGeom>
            <a:noFill/>
            <a:ln w="15875" cap="rnd">
              <a:solidFill>
                <a:schemeClr val="tx2"/>
              </a:solidFill>
              <a:prstDash val="solid"/>
              <a:round/>
            </a:ln>
          </p:spPr>
          <p:txBody>
            <a:bodyPr rtlCol="0" anchor="ctr"/>
            <a:lstStyle/>
            <a:p>
              <a:endParaRPr lang="en-GB"/>
            </a:p>
          </p:txBody>
        </p:sp>
      </p:grpSp>
      <p:grpSp>
        <p:nvGrpSpPr>
          <p:cNvPr id="225" name="Group 224">
            <a:extLst>
              <a:ext uri="{FF2B5EF4-FFF2-40B4-BE49-F238E27FC236}">
                <a16:creationId xmlns:a16="http://schemas.microsoft.com/office/drawing/2014/main" id="{329B7006-E58E-7EA3-C0AB-40C01AD92793}"/>
              </a:ext>
              <a:ext uri="{C183D7F6-B498-43B3-948B-1728B52AA6E4}">
                <adec:decorative xmlns:adec="http://schemas.microsoft.com/office/drawing/2017/decorative" val="1"/>
              </a:ext>
            </a:extLst>
          </p:cNvPr>
          <p:cNvGrpSpPr/>
          <p:nvPr/>
        </p:nvGrpSpPr>
        <p:grpSpPr>
          <a:xfrm>
            <a:off x="457200" y="5681095"/>
            <a:ext cx="5581649" cy="459492"/>
            <a:chOff x="3749749" y="3938485"/>
            <a:chExt cx="5581649" cy="459492"/>
          </a:xfrm>
        </p:grpSpPr>
        <p:grpSp>
          <p:nvGrpSpPr>
            <p:cNvPr id="227" name="Group 226">
              <a:extLst>
                <a:ext uri="{FF2B5EF4-FFF2-40B4-BE49-F238E27FC236}">
                  <a16:creationId xmlns:a16="http://schemas.microsoft.com/office/drawing/2014/main" id="{9042CBCE-CEE0-29FB-E0A8-4E61A066706D}"/>
                </a:ext>
              </a:extLst>
            </p:cNvPr>
            <p:cNvGrpSpPr/>
            <p:nvPr/>
          </p:nvGrpSpPr>
          <p:grpSpPr>
            <a:xfrm>
              <a:off x="3749749" y="3938485"/>
              <a:ext cx="5581649" cy="459492"/>
              <a:chOff x="2620539" y="5010390"/>
              <a:chExt cx="5581649" cy="459492"/>
            </a:xfrm>
          </p:grpSpPr>
          <p:sp>
            <p:nvSpPr>
              <p:cNvPr id="235" name="!!BOX5">
                <a:extLst>
                  <a:ext uri="{FF2B5EF4-FFF2-40B4-BE49-F238E27FC236}">
                    <a16:creationId xmlns:a16="http://schemas.microsoft.com/office/drawing/2014/main" id="{DFE4661C-DA6F-4C39-9559-596DE6690D74}"/>
                  </a:ext>
                </a:extLst>
              </p:cNvPr>
              <p:cNvSpPr>
                <a:spLocks/>
              </p:cNvSpPr>
              <p:nvPr/>
            </p:nvSpPr>
            <p:spPr bwMode="auto">
              <a:xfrm>
                <a:off x="2620539" y="5010390"/>
                <a:ext cx="5581649" cy="459492"/>
              </a:xfrm>
              <a:prstGeom prst="roundRect">
                <a:avLst>
                  <a:gd name="adj" fmla="val 50000"/>
                </a:avLst>
              </a:prstGeom>
              <a:gradFill>
                <a:gsLst>
                  <a:gs pos="50000">
                    <a:srgbClr val="94E19A"/>
                  </a:gs>
                  <a:gs pos="0">
                    <a:srgbClr val="AEF23D"/>
                  </a:gs>
                  <a:gs pos="100000">
                    <a:srgbClr val="79CFFC"/>
                  </a:gs>
                </a:gsLst>
                <a:lin ang="2700000" scaled="1"/>
              </a:gradFill>
              <a:ln w="376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1100"/>
              </a:p>
            </p:txBody>
          </p:sp>
          <p:sp>
            <p:nvSpPr>
              <p:cNvPr id="236" name="Rectangle 235">
                <a:extLst>
                  <a:ext uri="{FF2B5EF4-FFF2-40B4-BE49-F238E27FC236}">
                    <a16:creationId xmlns:a16="http://schemas.microsoft.com/office/drawing/2014/main" id="{A5009957-2909-620A-80E9-1555054F1137}"/>
                  </a:ext>
                </a:extLst>
              </p:cNvPr>
              <p:cNvSpPr/>
              <p:nvPr/>
            </p:nvSpPr>
            <p:spPr bwMode="auto">
              <a:xfrm>
                <a:off x="2620539" y="5155497"/>
                <a:ext cx="5259015" cy="16927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100">
                    <a:solidFill>
                      <a:schemeClr val="tx1"/>
                    </a:solidFill>
                    <a:latin typeface="+mj-lt"/>
                    <a:ea typeface="Segoe UI" pitchFamily="34" charset="0"/>
                    <a:cs typeface="Segoe UI" pitchFamily="34" charset="0"/>
                  </a:rPr>
                  <a:t>End user documentation (including a video overview): </a:t>
                </a:r>
              </a:p>
            </p:txBody>
          </p:sp>
        </p:grpSp>
        <p:grpSp>
          <p:nvGrpSpPr>
            <p:cNvPr id="230" name="Group 229">
              <a:extLst>
                <a:ext uri="{FF2B5EF4-FFF2-40B4-BE49-F238E27FC236}">
                  <a16:creationId xmlns:a16="http://schemas.microsoft.com/office/drawing/2014/main" id="{3CDC75DC-ECD4-DE4D-54A9-180D05BA4D21}"/>
                </a:ext>
              </a:extLst>
            </p:cNvPr>
            <p:cNvGrpSpPr/>
            <p:nvPr/>
          </p:nvGrpSpPr>
          <p:grpSpPr>
            <a:xfrm>
              <a:off x="9008764" y="4052928"/>
              <a:ext cx="230609" cy="231532"/>
              <a:chOff x="8421005" y="4306066"/>
              <a:chExt cx="230609" cy="231532"/>
            </a:xfrm>
          </p:grpSpPr>
          <p:grpSp>
            <p:nvGrpSpPr>
              <p:cNvPr id="231" name="Group 230">
                <a:extLst>
                  <a:ext uri="{FF2B5EF4-FFF2-40B4-BE49-F238E27FC236}">
                    <a16:creationId xmlns:a16="http://schemas.microsoft.com/office/drawing/2014/main" id="{7CA46072-E7E3-1DC6-E850-6B1FBAF72154}"/>
                  </a:ext>
                </a:extLst>
              </p:cNvPr>
              <p:cNvGrpSpPr/>
              <p:nvPr/>
            </p:nvGrpSpPr>
            <p:grpSpPr>
              <a:xfrm>
                <a:off x="8421005" y="4306066"/>
                <a:ext cx="230609" cy="231532"/>
                <a:chOff x="1981803" y="5148625"/>
                <a:chExt cx="230609" cy="231532"/>
              </a:xfrm>
            </p:grpSpPr>
            <p:pic>
              <p:nvPicPr>
                <p:cNvPr id="233" name="Picture 232">
                  <a:extLst>
                    <a:ext uri="{FF2B5EF4-FFF2-40B4-BE49-F238E27FC236}">
                      <a16:creationId xmlns:a16="http://schemas.microsoft.com/office/drawing/2014/main" id="{5EA6743E-9906-7965-6A0E-63573CC6EDAD}"/>
                    </a:ext>
                  </a:extLst>
                </p:cNvPr>
                <p:cNvPicPr>
                  <a:picLocks noChangeAspect="1"/>
                </p:cNvPicPr>
                <p:nvPr/>
              </p:nvPicPr>
              <p:blipFill>
                <a:blip r:embed="rId8">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981803" y="5148625"/>
                  <a:ext cx="230609" cy="231532"/>
                </a:xfrm>
                <a:prstGeom prst="rect">
                  <a:avLst/>
                </a:prstGeom>
                <a:effectLst/>
              </p:spPr>
            </p:pic>
            <p:pic>
              <p:nvPicPr>
                <p:cNvPr id="234" name="Picture 233">
                  <a:extLst>
                    <a:ext uri="{FF2B5EF4-FFF2-40B4-BE49-F238E27FC236}">
                      <a16:creationId xmlns:a16="http://schemas.microsoft.com/office/drawing/2014/main" id="{76CFAD87-25A1-45DE-BB34-E912DBA4C63F}"/>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232" name="Oval 231">
                <a:hlinkClick r:id="rId11"/>
                <a:extLst>
                  <a:ext uri="{FF2B5EF4-FFF2-40B4-BE49-F238E27FC236}">
                    <a16:creationId xmlns:a16="http://schemas.microsoft.com/office/drawing/2014/main" id="{07D3060B-EDC6-DBED-5DB2-92B09810E1EC}"/>
                  </a:ext>
                </a:extLst>
              </p:cNvPr>
              <p:cNvSpPr>
                <a:spLocks/>
              </p:cNvSpPr>
              <p:nvPr/>
            </p:nvSpPr>
            <p:spPr bwMode="auto">
              <a:xfrm>
                <a:off x="8421005" y="4306066"/>
                <a:ext cx="230609" cy="231532"/>
              </a:xfrm>
              <a:prstGeom prst="ellipse">
                <a:avLst/>
              </a:prstGeom>
              <a:solidFill>
                <a:schemeClr val="accent5">
                  <a:alpha val="0"/>
                </a:schemeClr>
              </a:solidFill>
              <a:ln>
                <a:noFill/>
                <a:headEnd type="none" w="med" len="med"/>
                <a:tailEnd type="none" w="med" len="med"/>
              </a:ln>
              <a:effectLst>
                <a:outerShdw blurRad="127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100" err="1">
                  <a:solidFill>
                    <a:srgbClr val="FFFFFF"/>
                  </a:solidFill>
                  <a:ea typeface="Segoe UI" pitchFamily="34" charset="0"/>
                  <a:cs typeface="Segoe UI" pitchFamily="34" charset="0"/>
                </a:endParaRPr>
              </a:p>
            </p:txBody>
          </p:sp>
        </p:grpSp>
      </p:grpSp>
      <p:grpSp>
        <p:nvGrpSpPr>
          <p:cNvPr id="238" name="Group 237">
            <a:extLst>
              <a:ext uri="{FF2B5EF4-FFF2-40B4-BE49-F238E27FC236}">
                <a16:creationId xmlns:a16="http://schemas.microsoft.com/office/drawing/2014/main" id="{16A91124-6692-F8E0-F816-3FD4F5966054}"/>
              </a:ext>
              <a:ext uri="{C183D7F6-B498-43B3-948B-1728B52AA6E4}">
                <adec:decorative xmlns:adec="http://schemas.microsoft.com/office/drawing/2017/decorative" val="1"/>
              </a:ext>
            </a:extLst>
          </p:cNvPr>
          <p:cNvGrpSpPr/>
          <p:nvPr/>
        </p:nvGrpSpPr>
        <p:grpSpPr>
          <a:xfrm>
            <a:off x="6153151" y="5681095"/>
            <a:ext cx="5581649" cy="459492"/>
            <a:chOff x="3749749" y="3938485"/>
            <a:chExt cx="5581649" cy="459492"/>
          </a:xfrm>
        </p:grpSpPr>
        <p:grpSp>
          <p:nvGrpSpPr>
            <p:cNvPr id="239" name="Group 238">
              <a:extLst>
                <a:ext uri="{FF2B5EF4-FFF2-40B4-BE49-F238E27FC236}">
                  <a16:creationId xmlns:a16="http://schemas.microsoft.com/office/drawing/2014/main" id="{8312E194-5323-2CC6-D0C9-A02CF7AB8773}"/>
                </a:ext>
              </a:extLst>
            </p:cNvPr>
            <p:cNvGrpSpPr/>
            <p:nvPr/>
          </p:nvGrpSpPr>
          <p:grpSpPr>
            <a:xfrm>
              <a:off x="3749749" y="3938485"/>
              <a:ext cx="5581649" cy="459492"/>
              <a:chOff x="2620539" y="5010390"/>
              <a:chExt cx="5581649" cy="459492"/>
            </a:xfrm>
          </p:grpSpPr>
          <p:sp>
            <p:nvSpPr>
              <p:cNvPr id="245" name="!!BOX5">
                <a:extLst>
                  <a:ext uri="{FF2B5EF4-FFF2-40B4-BE49-F238E27FC236}">
                    <a16:creationId xmlns:a16="http://schemas.microsoft.com/office/drawing/2014/main" id="{964C3865-C572-F073-5ECC-F4043AD3220D}"/>
                  </a:ext>
                </a:extLst>
              </p:cNvPr>
              <p:cNvSpPr>
                <a:spLocks/>
              </p:cNvSpPr>
              <p:nvPr/>
            </p:nvSpPr>
            <p:spPr bwMode="auto">
              <a:xfrm>
                <a:off x="2620539" y="5010390"/>
                <a:ext cx="5581649" cy="459492"/>
              </a:xfrm>
              <a:prstGeom prst="roundRect">
                <a:avLst>
                  <a:gd name="adj" fmla="val 50000"/>
                </a:avLst>
              </a:prstGeom>
              <a:gradFill>
                <a:gsLst>
                  <a:gs pos="50000">
                    <a:srgbClr val="94E19A"/>
                  </a:gs>
                  <a:gs pos="0">
                    <a:srgbClr val="AEF23D"/>
                  </a:gs>
                  <a:gs pos="100000">
                    <a:srgbClr val="79CFFC"/>
                  </a:gs>
                </a:gsLst>
                <a:lin ang="2700000" scaled="1"/>
              </a:gradFill>
              <a:ln w="376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1100"/>
              </a:p>
            </p:txBody>
          </p:sp>
          <p:sp>
            <p:nvSpPr>
              <p:cNvPr id="246" name="Rectangle 245">
                <a:extLst>
                  <a:ext uri="{FF2B5EF4-FFF2-40B4-BE49-F238E27FC236}">
                    <a16:creationId xmlns:a16="http://schemas.microsoft.com/office/drawing/2014/main" id="{AD17A10D-9049-9C3E-DBBC-F236345C10F8}"/>
                  </a:ext>
                </a:extLst>
              </p:cNvPr>
              <p:cNvSpPr/>
              <p:nvPr/>
            </p:nvSpPr>
            <p:spPr bwMode="auto">
              <a:xfrm>
                <a:off x="2620539" y="5155497"/>
                <a:ext cx="5259015" cy="16927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100">
                    <a:solidFill>
                      <a:schemeClr val="tx1"/>
                    </a:solidFill>
                    <a:latin typeface="+mj-lt"/>
                    <a:ea typeface="Segoe UI" pitchFamily="34" charset="0"/>
                    <a:cs typeface="Segoe UI" pitchFamily="34" charset="0"/>
                  </a:rPr>
                  <a:t>Set up documentation: </a:t>
                </a:r>
              </a:p>
            </p:txBody>
          </p:sp>
        </p:grpSp>
        <p:grpSp>
          <p:nvGrpSpPr>
            <p:cNvPr id="240" name="Group 239">
              <a:extLst>
                <a:ext uri="{FF2B5EF4-FFF2-40B4-BE49-F238E27FC236}">
                  <a16:creationId xmlns:a16="http://schemas.microsoft.com/office/drawing/2014/main" id="{08FFAD45-CA12-62B4-B739-259ADCFA9206}"/>
                </a:ext>
              </a:extLst>
            </p:cNvPr>
            <p:cNvGrpSpPr/>
            <p:nvPr/>
          </p:nvGrpSpPr>
          <p:grpSpPr>
            <a:xfrm>
              <a:off x="9008764" y="4052928"/>
              <a:ext cx="230609" cy="231532"/>
              <a:chOff x="8421005" y="4306066"/>
              <a:chExt cx="230609" cy="231532"/>
            </a:xfrm>
          </p:grpSpPr>
          <p:grpSp>
            <p:nvGrpSpPr>
              <p:cNvPr id="241" name="Group 240">
                <a:extLst>
                  <a:ext uri="{FF2B5EF4-FFF2-40B4-BE49-F238E27FC236}">
                    <a16:creationId xmlns:a16="http://schemas.microsoft.com/office/drawing/2014/main" id="{9AA888D5-C9CE-A4AD-514F-B139171F169E}"/>
                  </a:ext>
                </a:extLst>
              </p:cNvPr>
              <p:cNvGrpSpPr/>
              <p:nvPr/>
            </p:nvGrpSpPr>
            <p:grpSpPr>
              <a:xfrm>
                <a:off x="8421005" y="4306066"/>
                <a:ext cx="230609" cy="231532"/>
                <a:chOff x="1981803" y="5148625"/>
                <a:chExt cx="230609" cy="231532"/>
              </a:xfrm>
            </p:grpSpPr>
            <p:pic>
              <p:nvPicPr>
                <p:cNvPr id="243" name="Picture 242">
                  <a:extLst>
                    <a:ext uri="{FF2B5EF4-FFF2-40B4-BE49-F238E27FC236}">
                      <a16:creationId xmlns:a16="http://schemas.microsoft.com/office/drawing/2014/main" id="{A138E853-027D-2CC2-C81C-B7E93F9B265E}"/>
                    </a:ext>
                  </a:extLst>
                </p:cNvPr>
                <p:cNvPicPr>
                  <a:picLocks noChangeAspect="1"/>
                </p:cNvPicPr>
                <p:nvPr/>
              </p:nvPicPr>
              <p:blipFill>
                <a:blip r:embed="rId8">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981803" y="5148625"/>
                  <a:ext cx="230609" cy="231532"/>
                </a:xfrm>
                <a:prstGeom prst="rect">
                  <a:avLst/>
                </a:prstGeom>
                <a:effectLst/>
              </p:spPr>
            </p:pic>
            <p:pic>
              <p:nvPicPr>
                <p:cNvPr id="244" name="Picture 243">
                  <a:extLst>
                    <a:ext uri="{FF2B5EF4-FFF2-40B4-BE49-F238E27FC236}">
                      <a16:creationId xmlns:a16="http://schemas.microsoft.com/office/drawing/2014/main" id="{E68B047C-EE28-9100-07FF-0B06A0712C4F}"/>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242" name="Oval 241">
                <a:hlinkClick r:id="rId12"/>
                <a:extLst>
                  <a:ext uri="{FF2B5EF4-FFF2-40B4-BE49-F238E27FC236}">
                    <a16:creationId xmlns:a16="http://schemas.microsoft.com/office/drawing/2014/main" id="{6019DC26-21D7-4717-1E1A-6385FFA92A75}"/>
                  </a:ext>
                </a:extLst>
              </p:cNvPr>
              <p:cNvSpPr>
                <a:spLocks/>
              </p:cNvSpPr>
              <p:nvPr/>
            </p:nvSpPr>
            <p:spPr bwMode="auto">
              <a:xfrm>
                <a:off x="8421005" y="4306066"/>
                <a:ext cx="230609" cy="231532"/>
              </a:xfrm>
              <a:prstGeom prst="ellipse">
                <a:avLst/>
              </a:prstGeom>
              <a:solidFill>
                <a:schemeClr val="accent5">
                  <a:alpha val="0"/>
                </a:schemeClr>
              </a:solidFill>
              <a:ln>
                <a:noFill/>
                <a:headEnd type="none" w="med" len="med"/>
                <a:tailEnd type="none" w="med" len="med"/>
              </a:ln>
              <a:effectLst>
                <a:outerShdw blurRad="127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100" err="1">
                  <a:solidFill>
                    <a:srgbClr val="FFFFFF"/>
                  </a:solidFill>
                  <a:ea typeface="Segoe UI" pitchFamily="34" charset="0"/>
                  <a:cs typeface="Segoe UI" pitchFamily="34" charset="0"/>
                </a:endParaRPr>
              </a:p>
            </p:txBody>
          </p:sp>
        </p:grpSp>
      </p:grpSp>
      <p:sp>
        <p:nvSpPr>
          <p:cNvPr id="13" name="Rectangle 12">
            <a:extLst>
              <a:ext uri="{FF2B5EF4-FFF2-40B4-BE49-F238E27FC236}">
                <a16:creationId xmlns:a16="http://schemas.microsoft.com/office/drawing/2014/main" id="{A8FDA862-EFD0-FEE3-29D4-55010058D6BB}"/>
              </a:ext>
              <a:ext uri="{C183D7F6-B498-43B3-948B-1728B52AA6E4}">
                <adec:decorative xmlns:adec="http://schemas.microsoft.com/office/drawing/2017/decorative" val="1"/>
              </a:ext>
            </a:extLst>
          </p:cNvPr>
          <p:cNvSpPr/>
          <p:nvPr/>
        </p:nvSpPr>
        <p:spPr bwMode="auto">
          <a:xfrm>
            <a:off x="0" y="342900"/>
            <a:ext cx="12192000" cy="6515100"/>
          </a:xfrm>
          <a:prstGeom prst="rect">
            <a:avLst/>
          </a:prstGeom>
          <a:solidFill>
            <a:schemeClr val="bg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99" name="Freeform: Shape 98">
            <a:extLst>
              <a:ext uri="{FF2B5EF4-FFF2-40B4-BE49-F238E27FC236}">
                <a16:creationId xmlns:a16="http://schemas.microsoft.com/office/drawing/2014/main" id="{653D8237-4FC5-2E6B-4E02-EAC697E2A51A}"/>
              </a:ext>
              <a:ext uri="{C183D7F6-B498-43B3-948B-1728B52AA6E4}">
                <adec:decorative xmlns:adec="http://schemas.microsoft.com/office/drawing/2017/decorative" val="1"/>
              </a:ext>
            </a:extLst>
          </p:cNvPr>
          <p:cNvSpPr/>
          <p:nvPr/>
        </p:nvSpPr>
        <p:spPr>
          <a:xfrm rot="5400000">
            <a:off x="10385734" y="2072057"/>
            <a:ext cx="875702" cy="1579762"/>
          </a:xfrm>
          <a:custGeom>
            <a:avLst/>
            <a:gdLst>
              <a:gd name="connsiteX0" fmla="*/ 1195959 w 2590609"/>
              <a:gd name="connsiteY0" fmla="*/ 0 h 4673440"/>
              <a:gd name="connsiteX1" fmla="*/ 2590610 w 2590609"/>
              <a:gd name="connsiteY1" fmla="*/ 0 h 4673440"/>
              <a:gd name="connsiteX2" fmla="*/ 2590610 w 2590609"/>
              <a:gd name="connsiteY2" fmla="*/ 3378137 h 4673440"/>
              <a:gd name="connsiteX3" fmla="*/ 1295305 w 2590609"/>
              <a:gd name="connsiteY3" fmla="*/ 4673441 h 4673440"/>
              <a:gd name="connsiteX4" fmla="*/ 1295305 w 2590609"/>
              <a:gd name="connsiteY4" fmla="*/ 4673441 h 4673440"/>
              <a:gd name="connsiteX5" fmla="*/ 0 w 2590609"/>
              <a:gd name="connsiteY5" fmla="*/ 3378137 h 4673440"/>
              <a:gd name="connsiteX6" fmla="*/ 0 w 2590609"/>
              <a:gd name="connsiteY6" fmla="*/ 1196054 h 4673440"/>
              <a:gd name="connsiteX7" fmla="*/ 1195959 w 2590609"/>
              <a:gd name="connsiteY7" fmla="*/ 95 h 4673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0609" h="4673440">
                <a:moveTo>
                  <a:pt x="1195959" y="0"/>
                </a:moveTo>
                <a:lnTo>
                  <a:pt x="2590610" y="0"/>
                </a:lnTo>
                <a:lnTo>
                  <a:pt x="2590610" y="3378137"/>
                </a:lnTo>
                <a:cubicBezTo>
                  <a:pt x="2590610" y="4093083"/>
                  <a:pt x="2010156" y="4673441"/>
                  <a:pt x="1295305" y="4673441"/>
                </a:cubicBezTo>
                <a:lnTo>
                  <a:pt x="1295305" y="4673441"/>
                </a:lnTo>
                <a:cubicBezTo>
                  <a:pt x="580358" y="4673441"/>
                  <a:pt x="0" y="4092988"/>
                  <a:pt x="0" y="3378137"/>
                </a:cubicBezTo>
                <a:lnTo>
                  <a:pt x="0" y="1196054"/>
                </a:lnTo>
                <a:cubicBezTo>
                  <a:pt x="0" y="535972"/>
                  <a:pt x="535876" y="95"/>
                  <a:pt x="1195959" y="95"/>
                </a:cubicBezTo>
                <a:close/>
              </a:path>
            </a:pathLst>
          </a:custGeom>
          <a:gradFill>
            <a:gsLst>
              <a:gs pos="0">
                <a:srgbClr val="3F32A0"/>
              </a:gs>
              <a:gs pos="0">
                <a:srgbClr val="4034A2"/>
              </a:gs>
              <a:gs pos="10000">
                <a:srgbClr val="5049BD"/>
              </a:gs>
              <a:gs pos="19000">
                <a:srgbClr val="5956CE"/>
              </a:gs>
              <a:gs pos="25000">
                <a:srgbClr val="5D5BD4"/>
              </a:gs>
              <a:gs pos="48000">
                <a:srgbClr val="8C74E4"/>
              </a:gs>
              <a:gs pos="71000">
                <a:srgbClr val="B38AF3"/>
              </a:gs>
              <a:gs pos="89000">
                <a:srgbClr val="CC98FB"/>
              </a:gs>
              <a:gs pos="100000">
                <a:srgbClr val="D59DFF"/>
              </a:gs>
            </a:gsLst>
            <a:lin ang="7200010" scaled="1"/>
          </a:gradFill>
          <a:ln w="9525" cap="flat">
            <a:noFill/>
            <a:prstDash val="solid"/>
            <a:miter/>
          </a:ln>
        </p:spPr>
        <p:txBody>
          <a:bodyPr rtlCol="0" anchor="ctr"/>
          <a:lstStyle/>
          <a:p>
            <a:endParaRPr lang="en-US"/>
          </a:p>
        </p:txBody>
      </p:sp>
      <p:sp>
        <p:nvSpPr>
          <p:cNvPr id="27" name="Rectangle: Rounded Corners 26">
            <a:extLst>
              <a:ext uri="{FF2B5EF4-FFF2-40B4-BE49-F238E27FC236}">
                <a16:creationId xmlns:a16="http://schemas.microsoft.com/office/drawing/2014/main" id="{C8C99F10-F152-7493-D24C-B5317E7B37B7}"/>
              </a:ext>
              <a:ext uri="{C183D7F6-B498-43B3-948B-1728B52AA6E4}">
                <adec:decorative xmlns:adec="http://schemas.microsoft.com/office/drawing/2017/decorative" val="1"/>
              </a:ext>
            </a:extLst>
          </p:cNvPr>
          <p:cNvSpPr>
            <a:spLocks/>
          </p:cNvSpPr>
          <p:nvPr/>
        </p:nvSpPr>
        <p:spPr bwMode="auto">
          <a:xfrm>
            <a:off x="691238" y="2245459"/>
            <a:ext cx="10809524" cy="3895128"/>
          </a:xfrm>
          <a:prstGeom prst="roundRect">
            <a:avLst>
              <a:gd name="adj" fmla="val 3386"/>
            </a:avLst>
          </a:prstGeom>
          <a:solidFill>
            <a:schemeClr val="bg1"/>
          </a:solidFill>
          <a:ln w="12700">
            <a:noFill/>
            <a:headEnd type="none" w="med" len="med"/>
            <a:tailEnd type="none" w="med" len="med"/>
          </a:ln>
          <a:effectLst>
            <a:glow rad="114300">
              <a:schemeClr val="tx1">
                <a:alpha val="15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8" name="Title 1">
            <a:extLst>
              <a:ext uri="{FF2B5EF4-FFF2-40B4-BE49-F238E27FC236}">
                <a16:creationId xmlns:a16="http://schemas.microsoft.com/office/drawing/2014/main" id="{D33C58AD-2522-1DAD-7DC2-233A50E4511E}"/>
              </a:ext>
              <a:ext uri="{C183D7F6-B498-43B3-948B-1728B52AA6E4}">
                <adec:decorative xmlns:adec="http://schemas.microsoft.com/office/drawing/2017/decorative" val="1"/>
              </a:ext>
            </a:extLst>
          </p:cNvPr>
          <p:cNvSpPr txBox="1">
            <a:spLocks/>
          </p:cNvSpPr>
          <p:nvPr/>
        </p:nvSpPr>
        <p:spPr>
          <a:xfrm>
            <a:off x="1756229" y="2595131"/>
            <a:ext cx="8679542" cy="369332"/>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50" baseline="0">
                <a:ln w="3175">
                  <a:noFill/>
                </a:ln>
                <a:solidFill>
                  <a:schemeClr val="tx1"/>
                </a:solidFill>
                <a:effectLst/>
                <a:latin typeface="+mj-lt"/>
                <a:ea typeface="+mn-ea"/>
                <a:cs typeface="Segoe UI" pitchFamily="34" charset="0"/>
              </a:defRPr>
            </a:lvl1pPr>
          </a:lstStyle>
          <a:p>
            <a:pPr lvl="0" algn="ctr"/>
            <a:r>
              <a:rPr lang="en-GB" sz="2400">
                <a:solidFill>
                  <a:srgbClr val="292828"/>
                </a:solidFill>
              </a:rPr>
              <a:t>Create a hierarchy</a:t>
            </a:r>
          </a:p>
        </p:txBody>
      </p:sp>
      <p:sp>
        <p:nvSpPr>
          <p:cNvPr id="44" name="Freeform: Shape 43">
            <a:extLst>
              <a:ext uri="{FF2B5EF4-FFF2-40B4-BE49-F238E27FC236}">
                <a16:creationId xmlns:a16="http://schemas.microsoft.com/office/drawing/2014/main" id="{83F42E6D-E4A1-3D5D-F2E1-2FD9C1D29335}"/>
              </a:ext>
              <a:ext uri="{C183D7F6-B498-43B3-948B-1728B52AA6E4}">
                <adec:decorative xmlns:adec="http://schemas.microsoft.com/office/drawing/2017/decorative" val="1"/>
              </a:ext>
            </a:extLst>
          </p:cNvPr>
          <p:cNvSpPr/>
          <p:nvPr/>
        </p:nvSpPr>
        <p:spPr>
          <a:xfrm flipH="1" flipV="1">
            <a:off x="0" y="5968482"/>
            <a:ext cx="2739692" cy="889518"/>
          </a:xfrm>
          <a:custGeom>
            <a:avLst/>
            <a:gdLst>
              <a:gd name="connsiteX0" fmla="*/ 2739692 w 2739692"/>
              <a:gd name="connsiteY0" fmla="*/ 889518 h 889518"/>
              <a:gd name="connsiteX1" fmla="*/ 2352635 w 2739692"/>
              <a:gd name="connsiteY1" fmla="*/ 502414 h 889518"/>
              <a:gd name="connsiteX2" fmla="*/ 728035 w 2739692"/>
              <a:gd name="connsiteY2" fmla="*/ 502414 h 889518"/>
              <a:gd name="connsiteX3" fmla="*/ 7423 w 2739692"/>
              <a:gd name="connsiteY3" fmla="*/ 23785 h 889518"/>
              <a:gd name="connsiteX4" fmla="*/ 0 w 2739692"/>
              <a:gd name="connsiteY4" fmla="*/ 0 h 889518"/>
              <a:gd name="connsiteX5" fmla="*/ 2739692 w 2739692"/>
              <a:gd name="connsiteY5" fmla="*/ 0 h 889518"/>
              <a:gd name="connsiteX6" fmla="*/ 2739692 w 2739692"/>
              <a:gd name="connsiteY6" fmla="*/ 115317 h 889518"/>
              <a:gd name="connsiteX7" fmla="*/ 2739692 w 2739692"/>
              <a:gd name="connsiteY7" fmla="*/ 115333 h 889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9692" h="889518">
                <a:moveTo>
                  <a:pt x="2739692" y="889518"/>
                </a:moveTo>
                <a:cubicBezTo>
                  <a:pt x="2739692" y="676607"/>
                  <a:pt x="2565523" y="502414"/>
                  <a:pt x="2352635" y="502414"/>
                </a:cubicBezTo>
                <a:lnTo>
                  <a:pt x="728035" y="502414"/>
                </a:lnTo>
                <a:cubicBezTo>
                  <a:pt x="405317" y="502414"/>
                  <a:pt x="126608" y="304363"/>
                  <a:pt x="7423" y="23785"/>
                </a:cubicBezTo>
                <a:lnTo>
                  <a:pt x="0" y="0"/>
                </a:lnTo>
                <a:lnTo>
                  <a:pt x="2739692" y="0"/>
                </a:lnTo>
                <a:lnTo>
                  <a:pt x="2739692" y="115317"/>
                </a:lnTo>
                <a:lnTo>
                  <a:pt x="2739692" y="115333"/>
                </a:lnTo>
                <a:close/>
              </a:path>
            </a:pathLst>
          </a:custGeom>
          <a:gradFill>
            <a:gsLst>
              <a:gs pos="4000">
                <a:srgbClr val="D59DFF"/>
              </a:gs>
              <a:gs pos="39000">
                <a:srgbClr val="BA9FFD"/>
              </a:gs>
              <a:gs pos="100000">
                <a:schemeClr val="accent3"/>
              </a:gs>
            </a:gsLst>
            <a:lin ang="2700000" scaled="1"/>
          </a:gradFill>
          <a:ln w="3768" cap="flat">
            <a:noFill/>
            <a:prstDash val="solid"/>
            <a:miter/>
          </a:ln>
        </p:spPr>
        <p:txBody>
          <a:bodyPr rtlCol="0" anchor="ctr"/>
          <a:lstStyle/>
          <a:p>
            <a:endParaRPr lang="en-US">
              <a:solidFill>
                <a:srgbClr val="000000"/>
              </a:solidFill>
              <a:latin typeface="Segoe UI"/>
            </a:endParaRPr>
          </a:p>
        </p:txBody>
      </p:sp>
      <p:sp>
        <p:nvSpPr>
          <p:cNvPr id="4" name="Freeform: Shape 3">
            <a:extLst>
              <a:ext uri="{FF2B5EF4-FFF2-40B4-BE49-F238E27FC236}">
                <a16:creationId xmlns:a16="http://schemas.microsoft.com/office/drawing/2014/main" id="{38695748-F541-40FE-3A90-2C20F0D29DCC}"/>
              </a:ext>
              <a:ext uri="{C183D7F6-B498-43B3-948B-1728B52AA6E4}">
                <adec:decorative xmlns:adec="http://schemas.microsoft.com/office/drawing/2017/decorative" val="1"/>
              </a:ext>
            </a:extLst>
          </p:cNvPr>
          <p:cNvSpPr/>
          <p:nvPr/>
        </p:nvSpPr>
        <p:spPr bwMode="auto">
          <a:xfrm flipH="1" flipV="1">
            <a:off x="0" y="-1"/>
            <a:ext cx="12192000" cy="1665387"/>
          </a:xfrm>
          <a:custGeom>
            <a:avLst/>
            <a:gdLst>
              <a:gd name="connsiteX0" fmla="*/ 11268532 w 12192000"/>
              <a:gd name="connsiteY0" fmla="*/ 106 h 4074802"/>
              <a:gd name="connsiteX1" fmla="*/ 12185209 w 12192000"/>
              <a:gd name="connsiteY1" fmla="*/ 20416 h 4074802"/>
              <a:gd name="connsiteX2" fmla="*/ 12192000 w 12192000"/>
              <a:gd name="connsiteY2" fmla="*/ 20811 h 4074802"/>
              <a:gd name="connsiteX3" fmla="*/ 12192000 w 12192000"/>
              <a:gd name="connsiteY3" fmla="*/ 1064902 h 4074802"/>
              <a:gd name="connsiteX4" fmla="*/ 12192000 w 12192000"/>
              <a:gd name="connsiteY4" fmla="*/ 1585602 h 4074802"/>
              <a:gd name="connsiteX5" fmla="*/ 12192000 w 12192000"/>
              <a:gd name="connsiteY5" fmla="*/ 4074802 h 4074802"/>
              <a:gd name="connsiteX6" fmla="*/ 0 w 12192000"/>
              <a:gd name="connsiteY6" fmla="*/ 4074802 h 4074802"/>
              <a:gd name="connsiteX7" fmla="*/ 0 w 12192000"/>
              <a:gd name="connsiteY7" fmla="*/ 1585602 h 4074802"/>
              <a:gd name="connsiteX8" fmla="*/ 0 w 12192000"/>
              <a:gd name="connsiteY8" fmla="*/ 1064902 h 4074802"/>
              <a:gd name="connsiteX9" fmla="*/ 0 w 12192000"/>
              <a:gd name="connsiteY9" fmla="*/ 16345 h 4074802"/>
              <a:gd name="connsiteX10" fmla="*/ 244047 w 12192000"/>
              <a:gd name="connsiteY10" fmla="*/ 27486 h 4074802"/>
              <a:gd name="connsiteX11" fmla="*/ 1686840 w 12192000"/>
              <a:gd name="connsiteY11" fmla="*/ 173856 h 4074802"/>
              <a:gd name="connsiteX12" fmla="*/ 9172284 w 12192000"/>
              <a:gd name="connsiteY12" fmla="*/ 173856 h 4074802"/>
              <a:gd name="connsiteX13" fmla="*/ 11268532 w 12192000"/>
              <a:gd name="connsiteY13" fmla="*/ 106 h 407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4074802">
                <a:moveTo>
                  <a:pt x="11268532" y="106"/>
                </a:moveTo>
                <a:cubicBezTo>
                  <a:pt x="11570638" y="-964"/>
                  <a:pt x="11877794" y="6092"/>
                  <a:pt x="12185209" y="20416"/>
                </a:cubicBezTo>
                <a:lnTo>
                  <a:pt x="12192000" y="20811"/>
                </a:lnTo>
                <a:lnTo>
                  <a:pt x="12192000" y="1064902"/>
                </a:lnTo>
                <a:lnTo>
                  <a:pt x="12192000" y="1585602"/>
                </a:lnTo>
                <a:lnTo>
                  <a:pt x="12192000" y="4074802"/>
                </a:lnTo>
                <a:lnTo>
                  <a:pt x="0" y="4074802"/>
                </a:lnTo>
                <a:lnTo>
                  <a:pt x="0" y="1585602"/>
                </a:lnTo>
                <a:lnTo>
                  <a:pt x="0" y="1064902"/>
                </a:lnTo>
                <a:lnTo>
                  <a:pt x="0" y="16345"/>
                </a:lnTo>
                <a:lnTo>
                  <a:pt x="244047" y="27486"/>
                </a:lnTo>
                <a:cubicBezTo>
                  <a:pt x="678291" y="52375"/>
                  <a:pt x="1158360" y="99922"/>
                  <a:pt x="1686840" y="173856"/>
                </a:cubicBezTo>
                <a:cubicBezTo>
                  <a:pt x="5914682" y="765330"/>
                  <a:pt x="9172284" y="173856"/>
                  <a:pt x="9172284" y="173856"/>
                </a:cubicBezTo>
                <a:cubicBezTo>
                  <a:pt x="9789564" y="56236"/>
                  <a:pt x="10513267" y="2780"/>
                  <a:pt x="11268532" y="106"/>
                </a:cubicBezTo>
                <a:close/>
              </a:path>
            </a:pathLst>
          </a:custGeom>
          <a:gradFill>
            <a:gsLst>
              <a:gs pos="0">
                <a:srgbClr val="716CDC"/>
              </a:gs>
              <a:gs pos="100000">
                <a:srgbClr val="342792"/>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err="1">
              <a:ln>
                <a:noFill/>
              </a:ln>
              <a:solidFill>
                <a:srgbClr val="000000"/>
              </a:solidFill>
              <a:effectLst/>
              <a:uLnTx/>
              <a:uFillTx/>
              <a:latin typeface="Segoe UI"/>
              <a:ea typeface="+mn-ea"/>
              <a:cs typeface="+mn-cs"/>
            </a:endParaRPr>
          </a:p>
        </p:txBody>
      </p:sp>
      <p:grpSp>
        <p:nvGrpSpPr>
          <p:cNvPr id="229" name="Group 228" descr="Button to return to Main menu">
            <a:extLst>
              <a:ext uri="{FF2B5EF4-FFF2-40B4-BE49-F238E27FC236}">
                <a16:creationId xmlns:a16="http://schemas.microsoft.com/office/drawing/2014/main" id="{6B6E39B7-7A15-E9C9-BF39-555F298152AC}"/>
              </a:ext>
              <a:ext uri="{C183D7F6-B498-43B3-948B-1728B52AA6E4}">
                <adec:decorative xmlns:adec="http://schemas.microsoft.com/office/drawing/2017/decorative" val="0"/>
              </a:ext>
            </a:extLst>
          </p:cNvPr>
          <p:cNvGrpSpPr/>
          <p:nvPr/>
        </p:nvGrpSpPr>
        <p:grpSpPr>
          <a:xfrm>
            <a:off x="11410951" y="349395"/>
            <a:ext cx="323850" cy="325146"/>
            <a:chOff x="11410951" y="349395"/>
            <a:chExt cx="323850" cy="325146"/>
          </a:xfrm>
        </p:grpSpPr>
        <p:grpSp>
          <p:nvGrpSpPr>
            <p:cNvPr id="226" name="Group 225">
              <a:extLst>
                <a:ext uri="{FF2B5EF4-FFF2-40B4-BE49-F238E27FC236}">
                  <a16:creationId xmlns:a16="http://schemas.microsoft.com/office/drawing/2014/main" id="{173DC3F8-8304-6A7B-68F8-DAC4B4EE8D31}"/>
                </a:ext>
              </a:extLst>
            </p:cNvPr>
            <p:cNvGrpSpPr/>
            <p:nvPr/>
          </p:nvGrpSpPr>
          <p:grpSpPr>
            <a:xfrm>
              <a:off x="11410951" y="349395"/>
              <a:ext cx="323850" cy="325146"/>
              <a:chOff x="11410951" y="349395"/>
              <a:chExt cx="323850" cy="325146"/>
            </a:xfrm>
          </p:grpSpPr>
          <p:pic>
            <p:nvPicPr>
              <p:cNvPr id="215" name="Picture 214">
                <a:extLst>
                  <a:ext uri="{FF2B5EF4-FFF2-40B4-BE49-F238E27FC236}">
                    <a16:creationId xmlns:a16="http://schemas.microsoft.com/office/drawing/2014/main" id="{6F19A879-C4A2-85FE-5A67-AC100ECC91E6}"/>
                  </a:ext>
                </a:extLst>
              </p:cNvPr>
              <p:cNvPicPr>
                <a:picLocks noChangeAspect="1"/>
              </p:cNvPicPr>
              <p:nvPr/>
            </p:nvPicPr>
            <p:blipFill>
              <a:blip r:embed="rId8">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1410951" y="349395"/>
                <a:ext cx="323850" cy="325146"/>
              </a:xfrm>
              <a:prstGeom prst="rect">
                <a:avLst/>
              </a:prstGeom>
              <a:effectLst>
                <a:outerShdw blurRad="266700" sx="102000" sy="102000" algn="ctr" rotWithShape="0">
                  <a:schemeClr val="accent1">
                    <a:alpha val="96000"/>
                  </a:schemeClr>
                </a:outerShdw>
              </a:effectLst>
            </p:spPr>
          </p:pic>
          <p:grpSp>
            <p:nvGrpSpPr>
              <p:cNvPr id="223" name="Group 222">
                <a:extLst>
                  <a:ext uri="{FF2B5EF4-FFF2-40B4-BE49-F238E27FC236}">
                    <a16:creationId xmlns:a16="http://schemas.microsoft.com/office/drawing/2014/main" id="{8CD48F24-4C5B-73A9-FB67-AF8CAF6DA02E}"/>
                  </a:ext>
                </a:extLst>
              </p:cNvPr>
              <p:cNvGrpSpPr/>
              <p:nvPr/>
            </p:nvGrpSpPr>
            <p:grpSpPr>
              <a:xfrm>
                <a:off x="11473093" y="418984"/>
                <a:ext cx="199566" cy="185968"/>
                <a:chOff x="3048008" y="590482"/>
                <a:chExt cx="6096368" cy="5680984"/>
              </a:xfrm>
              <a:solidFill>
                <a:schemeClr val="tx2"/>
              </a:solidFill>
            </p:grpSpPr>
            <p:sp>
              <p:nvSpPr>
                <p:cNvPr id="221" name="Freeform: Shape 220">
                  <a:extLst>
                    <a:ext uri="{FF2B5EF4-FFF2-40B4-BE49-F238E27FC236}">
                      <a16:creationId xmlns:a16="http://schemas.microsoft.com/office/drawing/2014/main" id="{E4B7B36A-4201-498C-44A2-226427AD53A3}"/>
                    </a:ext>
                  </a:extLst>
                </p:cNvPr>
                <p:cNvSpPr/>
                <p:nvPr/>
              </p:nvSpPr>
              <p:spPr>
                <a:xfrm>
                  <a:off x="3893247" y="1953303"/>
                  <a:ext cx="4407014" cy="4318163"/>
                </a:xfrm>
                <a:custGeom>
                  <a:avLst/>
                  <a:gdLst>
                    <a:gd name="connsiteX0" fmla="*/ 4405505 w 4407014"/>
                    <a:gd name="connsiteY0" fmla="*/ 2970836 h 4318163"/>
                    <a:gd name="connsiteX1" fmla="*/ 4406743 w 4407014"/>
                    <a:gd name="connsiteY1" fmla="*/ 3661494 h 4318163"/>
                    <a:gd name="connsiteX2" fmla="*/ 3752756 w 4407014"/>
                    <a:gd name="connsiteY2" fmla="*/ 4318052 h 4318163"/>
                    <a:gd name="connsiteX3" fmla="*/ 2824164 w 4407014"/>
                    <a:gd name="connsiteY3" fmla="*/ 4317862 h 4318163"/>
                    <a:gd name="connsiteX4" fmla="*/ 2771110 w 4407014"/>
                    <a:gd name="connsiteY4" fmla="*/ 4264236 h 4318163"/>
                    <a:gd name="connsiteX5" fmla="*/ 2773015 w 4407014"/>
                    <a:gd name="connsiteY5" fmla="*/ 2816055 h 4318163"/>
                    <a:gd name="connsiteX6" fmla="*/ 2714245 w 4407014"/>
                    <a:gd name="connsiteY6" fmla="*/ 2757762 h 4318163"/>
                    <a:gd name="connsiteX7" fmla="*/ 1690403 w 4407014"/>
                    <a:gd name="connsiteY7" fmla="*/ 2757762 h 4318163"/>
                    <a:gd name="connsiteX8" fmla="*/ 1632682 w 4407014"/>
                    <a:gd name="connsiteY8" fmla="*/ 2817007 h 4318163"/>
                    <a:gd name="connsiteX9" fmla="*/ 1634682 w 4407014"/>
                    <a:gd name="connsiteY9" fmla="*/ 4260426 h 4318163"/>
                    <a:gd name="connsiteX10" fmla="*/ 1576008 w 4407014"/>
                    <a:gd name="connsiteY10" fmla="*/ 4318052 h 4318163"/>
                    <a:gd name="connsiteX11" fmla="*/ 642653 w 4407014"/>
                    <a:gd name="connsiteY11" fmla="*/ 4316624 h 4318163"/>
                    <a:gd name="connsiteX12" fmla="*/ 18480 w 4407014"/>
                    <a:gd name="connsiteY12" fmla="*/ 3835135 h 4318163"/>
                    <a:gd name="connsiteX13" fmla="*/ 1335 w 4407014"/>
                    <a:gd name="connsiteY13" fmla="*/ 3670257 h 4318163"/>
                    <a:gd name="connsiteX14" fmla="*/ 1 w 4407014"/>
                    <a:gd name="connsiteY14" fmla="*/ 2226838 h 4318163"/>
                    <a:gd name="connsiteX15" fmla="*/ 67057 w 4407014"/>
                    <a:gd name="connsiteY15" fmla="*/ 2065771 h 4318163"/>
                    <a:gd name="connsiteX16" fmla="*/ 2067879 w 4407014"/>
                    <a:gd name="connsiteY16" fmla="*/ 65616 h 4318163"/>
                    <a:gd name="connsiteX17" fmla="*/ 2339056 w 4407014"/>
                    <a:gd name="connsiteY17" fmla="*/ 66187 h 4318163"/>
                    <a:gd name="connsiteX18" fmla="*/ 4339877 w 4407014"/>
                    <a:gd name="connsiteY18" fmla="*/ 2066437 h 4318163"/>
                    <a:gd name="connsiteX19" fmla="*/ 4406362 w 4407014"/>
                    <a:gd name="connsiteY19" fmla="*/ 2227886 h 4318163"/>
                    <a:gd name="connsiteX20" fmla="*/ 4405695 w 4407014"/>
                    <a:gd name="connsiteY20" fmla="*/ 2971027 h 431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07014" h="4318163">
                      <a:moveTo>
                        <a:pt x="4405505" y="2970836"/>
                      </a:moveTo>
                      <a:cubicBezTo>
                        <a:pt x="4405505" y="3201055"/>
                        <a:pt x="4400075" y="3431465"/>
                        <a:pt x="4406743" y="3661494"/>
                      </a:cubicBezTo>
                      <a:cubicBezTo>
                        <a:pt x="4417316" y="4024873"/>
                        <a:pt x="4118230" y="4324815"/>
                        <a:pt x="3752756" y="4318052"/>
                      </a:cubicBezTo>
                      <a:cubicBezTo>
                        <a:pt x="3443289" y="4312337"/>
                        <a:pt x="3133726" y="4316052"/>
                        <a:pt x="2824164" y="4317862"/>
                      </a:cubicBezTo>
                      <a:cubicBezTo>
                        <a:pt x="2781778" y="4318147"/>
                        <a:pt x="2771014" y="4305765"/>
                        <a:pt x="2771110" y="4264236"/>
                      </a:cubicBezTo>
                      <a:cubicBezTo>
                        <a:pt x="2772538" y="3781509"/>
                        <a:pt x="2771395" y="3298782"/>
                        <a:pt x="2773015" y="2816055"/>
                      </a:cubicBezTo>
                      <a:cubicBezTo>
                        <a:pt x="2773205" y="2769573"/>
                        <a:pt x="2759775" y="2757476"/>
                        <a:pt x="2714245" y="2757762"/>
                      </a:cubicBezTo>
                      <a:cubicBezTo>
                        <a:pt x="2372965" y="2759572"/>
                        <a:pt x="2031684" y="2759572"/>
                        <a:pt x="1690403" y="2757762"/>
                      </a:cubicBezTo>
                      <a:cubicBezTo>
                        <a:pt x="1643731" y="2757476"/>
                        <a:pt x="1632491" y="2771764"/>
                        <a:pt x="1632682" y="2817007"/>
                      </a:cubicBezTo>
                      <a:cubicBezTo>
                        <a:pt x="1634301" y="3298115"/>
                        <a:pt x="1633063" y="3779318"/>
                        <a:pt x="1634682" y="4260426"/>
                      </a:cubicBezTo>
                      <a:cubicBezTo>
                        <a:pt x="1634872" y="4306908"/>
                        <a:pt x="1621156" y="4318338"/>
                        <a:pt x="1576008" y="4318052"/>
                      </a:cubicBezTo>
                      <a:cubicBezTo>
                        <a:pt x="1264921" y="4316147"/>
                        <a:pt x="953739" y="4318338"/>
                        <a:pt x="642653" y="4316624"/>
                      </a:cubicBezTo>
                      <a:cubicBezTo>
                        <a:pt x="337377" y="4314909"/>
                        <a:pt x="90013" y="4124314"/>
                        <a:pt x="18480" y="3835135"/>
                      </a:cubicBezTo>
                      <a:cubicBezTo>
                        <a:pt x="5335" y="3781985"/>
                        <a:pt x="1430" y="3725311"/>
                        <a:pt x="1335" y="3670257"/>
                      </a:cubicBezTo>
                      <a:cubicBezTo>
                        <a:pt x="97" y="3189149"/>
                        <a:pt x="1144" y="2707946"/>
                        <a:pt x="1" y="2226838"/>
                      </a:cubicBezTo>
                      <a:cubicBezTo>
                        <a:pt x="-189" y="2161973"/>
                        <a:pt x="21623" y="2111110"/>
                        <a:pt x="67057" y="2065771"/>
                      </a:cubicBezTo>
                      <a:cubicBezTo>
                        <a:pt x="734284" y="1399401"/>
                        <a:pt x="1400843" y="732270"/>
                        <a:pt x="2067879" y="65616"/>
                      </a:cubicBezTo>
                      <a:cubicBezTo>
                        <a:pt x="2155699" y="-22110"/>
                        <a:pt x="2250949" y="-21824"/>
                        <a:pt x="2339056" y="66187"/>
                      </a:cubicBezTo>
                      <a:cubicBezTo>
                        <a:pt x="3006091" y="732842"/>
                        <a:pt x="3672651" y="1399878"/>
                        <a:pt x="4339877" y="2066437"/>
                      </a:cubicBezTo>
                      <a:cubicBezTo>
                        <a:pt x="4385312" y="2111776"/>
                        <a:pt x="4406838" y="2163021"/>
                        <a:pt x="4406362" y="2227886"/>
                      </a:cubicBezTo>
                      <a:cubicBezTo>
                        <a:pt x="4404647" y="2475631"/>
                        <a:pt x="4405695" y="2723281"/>
                        <a:pt x="4405695" y="2971027"/>
                      </a:cubicBez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22" name="Freeform: Shape 221">
                  <a:extLst>
                    <a:ext uri="{FF2B5EF4-FFF2-40B4-BE49-F238E27FC236}">
                      <a16:creationId xmlns:a16="http://schemas.microsoft.com/office/drawing/2014/main" id="{6BD757C2-54D9-FFEA-80E0-B21BD38B3EF2}"/>
                    </a:ext>
                  </a:extLst>
                </p:cNvPr>
                <p:cNvSpPr/>
                <p:nvPr/>
              </p:nvSpPr>
              <p:spPr>
                <a:xfrm>
                  <a:off x="3048008" y="590482"/>
                  <a:ext cx="6096368" cy="3164843"/>
                </a:xfrm>
                <a:custGeom>
                  <a:avLst/>
                  <a:gdLst>
                    <a:gd name="connsiteX0" fmla="*/ 4371204 w 6096368"/>
                    <a:gd name="connsiteY0" fmla="*/ 937804 h 3164843"/>
                    <a:gd name="connsiteX1" fmla="*/ 4371490 w 6096368"/>
                    <a:gd name="connsiteY1" fmla="*/ 583569 h 3164843"/>
                    <a:gd name="connsiteX2" fmla="*/ 4619140 w 6096368"/>
                    <a:gd name="connsiteY2" fmla="*/ 242765 h 3164843"/>
                    <a:gd name="connsiteX3" fmla="*/ 5060910 w 6096368"/>
                    <a:gd name="connsiteY3" fmla="*/ 506322 h 3164843"/>
                    <a:gd name="connsiteX4" fmla="*/ 5069863 w 6096368"/>
                    <a:gd name="connsiteY4" fmla="*/ 615192 h 3164843"/>
                    <a:gd name="connsiteX5" fmla="*/ 5069292 w 6096368"/>
                    <a:gd name="connsiteY5" fmla="*/ 1582361 h 3164843"/>
                    <a:gd name="connsiteX6" fmla="*/ 5112059 w 6096368"/>
                    <a:gd name="connsiteY6" fmla="*/ 1686374 h 3164843"/>
                    <a:gd name="connsiteX7" fmla="*/ 5978072 w 6096368"/>
                    <a:gd name="connsiteY7" fmla="*/ 2551339 h 3164843"/>
                    <a:gd name="connsiteX8" fmla="*/ 6051700 w 6096368"/>
                    <a:gd name="connsiteY8" fmla="*/ 2981488 h 3164843"/>
                    <a:gd name="connsiteX9" fmla="*/ 5533540 w 6096368"/>
                    <a:gd name="connsiteY9" fmla="*/ 3087311 h 3164843"/>
                    <a:gd name="connsiteX10" fmla="*/ 5203118 w 6096368"/>
                    <a:gd name="connsiteY10" fmla="*/ 2764890 h 3164843"/>
                    <a:gd name="connsiteX11" fmla="*/ 3206106 w 6096368"/>
                    <a:gd name="connsiteY11" fmla="*/ 767783 h 3164843"/>
                    <a:gd name="connsiteX12" fmla="*/ 2887781 w 6096368"/>
                    <a:gd name="connsiteY12" fmla="*/ 770164 h 3164843"/>
                    <a:gd name="connsiteX13" fmla="*/ 614544 w 6096368"/>
                    <a:gd name="connsiteY13" fmla="*/ 3043305 h 3164843"/>
                    <a:gd name="connsiteX14" fmla="*/ 197825 w 6096368"/>
                    <a:gd name="connsiteY14" fmla="*/ 3127792 h 3164843"/>
                    <a:gd name="connsiteX15" fmla="*/ 113910 w 6096368"/>
                    <a:gd name="connsiteY15" fmla="*/ 2555911 h 3164843"/>
                    <a:gd name="connsiteX16" fmla="*/ 1450553 w 6096368"/>
                    <a:gd name="connsiteY16" fmla="*/ 1218696 h 3164843"/>
                    <a:gd name="connsiteX17" fmla="*/ 2382956 w 6096368"/>
                    <a:gd name="connsiteY17" fmla="*/ 285437 h 3164843"/>
                    <a:gd name="connsiteX18" fmla="*/ 3521288 w 6096368"/>
                    <a:gd name="connsiteY18" fmla="*/ 134466 h 3164843"/>
                    <a:gd name="connsiteX19" fmla="*/ 3808372 w 6096368"/>
                    <a:gd name="connsiteY19" fmla="*/ 382211 h 3164843"/>
                    <a:gd name="connsiteX20" fmla="*/ 4337772 w 6096368"/>
                    <a:gd name="connsiteY20" fmla="*/ 910182 h 3164843"/>
                    <a:gd name="connsiteX21" fmla="*/ 4371204 w 6096368"/>
                    <a:gd name="connsiteY21" fmla="*/ 937709 h 3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96368" h="3164843">
                      <a:moveTo>
                        <a:pt x="4371204" y="937804"/>
                      </a:moveTo>
                      <a:cubicBezTo>
                        <a:pt x="4371204" y="811884"/>
                        <a:pt x="4369871" y="697774"/>
                        <a:pt x="4371490" y="583569"/>
                      </a:cubicBezTo>
                      <a:cubicBezTo>
                        <a:pt x="4373871" y="418311"/>
                        <a:pt x="4467312" y="291152"/>
                        <a:pt x="4619140" y="242765"/>
                      </a:cubicBezTo>
                      <a:cubicBezTo>
                        <a:pt x="4812974" y="181043"/>
                        <a:pt x="5023381" y="305916"/>
                        <a:pt x="5060910" y="506322"/>
                      </a:cubicBezTo>
                      <a:cubicBezTo>
                        <a:pt x="5067577" y="541945"/>
                        <a:pt x="5069863" y="578902"/>
                        <a:pt x="5069863" y="615192"/>
                      </a:cubicBezTo>
                      <a:cubicBezTo>
                        <a:pt x="5070530" y="937614"/>
                        <a:pt x="5071006" y="1259940"/>
                        <a:pt x="5069292" y="1582361"/>
                      </a:cubicBezTo>
                      <a:cubicBezTo>
                        <a:pt x="5069101" y="1625604"/>
                        <a:pt x="5081483" y="1655989"/>
                        <a:pt x="5112059" y="1686374"/>
                      </a:cubicBezTo>
                      <a:cubicBezTo>
                        <a:pt x="5401524" y="1973838"/>
                        <a:pt x="5689750" y="2262732"/>
                        <a:pt x="5978072" y="2551339"/>
                      </a:cubicBezTo>
                      <a:cubicBezTo>
                        <a:pt x="6104373" y="2677736"/>
                        <a:pt x="6130567" y="2832136"/>
                        <a:pt x="6051700" y="2981488"/>
                      </a:cubicBezTo>
                      <a:cubicBezTo>
                        <a:pt x="5952069" y="3170083"/>
                        <a:pt x="5695751" y="3226757"/>
                        <a:pt x="5533540" y="3087311"/>
                      </a:cubicBezTo>
                      <a:cubicBezTo>
                        <a:pt x="5417049" y="2987203"/>
                        <a:pt x="5311989" y="2873665"/>
                        <a:pt x="5203118" y="2764890"/>
                      </a:cubicBezTo>
                      <a:cubicBezTo>
                        <a:pt x="4537225" y="2099378"/>
                        <a:pt x="3871808" y="1433390"/>
                        <a:pt x="3206106" y="767783"/>
                      </a:cubicBezTo>
                      <a:cubicBezTo>
                        <a:pt x="3106665" y="668342"/>
                        <a:pt x="2988650" y="669294"/>
                        <a:pt x="2887781" y="770164"/>
                      </a:cubicBezTo>
                      <a:cubicBezTo>
                        <a:pt x="2129972" y="1527783"/>
                        <a:pt x="1372258" y="2285592"/>
                        <a:pt x="614544" y="3043305"/>
                      </a:cubicBezTo>
                      <a:cubicBezTo>
                        <a:pt x="490814" y="3167035"/>
                        <a:pt x="340700" y="3197325"/>
                        <a:pt x="197825" y="3127792"/>
                      </a:cubicBezTo>
                      <a:cubicBezTo>
                        <a:pt x="-25822" y="3019017"/>
                        <a:pt x="-68303" y="2738696"/>
                        <a:pt x="113910" y="2555911"/>
                      </a:cubicBezTo>
                      <a:cubicBezTo>
                        <a:pt x="558728" y="2109379"/>
                        <a:pt x="1004974" y="1664371"/>
                        <a:pt x="1450553" y="1218696"/>
                      </a:cubicBezTo>
                      <a:cubicBezTo>
                        <a:pt x="1761449" y="907705"/>
                        <a:pt x="2073107" y="597381"/>
                        <a:pt x="2382956" y="285437"/>
                      </a:cubicBezTo>
                      <a:cubicBezTo>
                        <a:pt x="2692232" y="-25935"/>
                        <a:pt x="3146194" y="-92229"/>
                        <a:pt x="3521288" y="134466"/>
                      </a:cubicBezTo>
                      <a:cubicBezTo>
                        <a:pt x="3627969" y="198950"/>
                        <a:pt x="3717599" y="294200"/>
                        <a:pt x="3808372" y="382211"/>
                      </a:cubicBezTo>
                      <a:cubicBezTo>
                        <a:pt x="3987251" y="555661"/>
                        <a:pt x="4161464" y="734064"/>
                        <a:pt x="4337772" y="910182"/>
                      </a:cubicBezTo>
                      <a:cubicBezTo>
                        <a:pt x="4345201" y="917611"/>
                        <a:pt x="4353964" y="923707"/>
                        <a:pt x="4371204" y="937709"/>
                      </a:cubicBez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sp>
          <p:nvSpPr>
            <p:cNvPr id="228" name="Oval 227">
              <a:hlinkClick r:id="" action="ppaction://noaction"/>
              <a:extLst>
                <a:ext uri="{FF2B5EF4-FFF2-40B4-BE49-F238E27FC236}">
                  <a16:creationId xmlns:a16="http://schemas.microsoft.com/office/drawing/2014/main" id="{E7E3C160-EED4-4735-DFC0-F82C3CF9C2F7}"/>
                </a:ext>
              </a:extLst>
            </p:cNvPr>
            <p:cNvSpPr>
              <a:spLocks/>
            </p:cNvSpPr>
            <p:nvPr/>
          </p:nvSpPr>
          <p:spPr bwMode="auto">
            <a:xfrm>
              <a:off x="11410951" y="349395"/>
              <a:ext cx="323850" cy="325146"/>
            </a:xfrm>
            <a:prstGeom prst="ellipse">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7" name="Title 1">
            <a:extLst>
              <a:ext uri="{FF2B5EF4-FFF2-40B4-BE49-F238E27FC236}">
                <a16:creationId xmlns:a16="http://schemas.microsoft.com/office/drawing/2014/main" id="{BB3EB799-3F9A-6805-0B17-D79EDE5CC945}"/>
              </a:ext>
              <a:ext uri="{C183D7F6-B498-43B3-948B-1728B52AA6E4}">
                <adec:decorative xmlns:adec="http://schemas.microsoft.com/office/drawing/2017/decorative" val="1"/>
              </a:ext>
            </a:extLst>
          </p:cNvPr>
          <p:cNvSpPr>
            <a:spLocks noGrp="1"/>
          </p:cNvSpPr>
          <p:nvPr>
            <p:ph type="title"/>
          </p:nvPr>
        </p:nvSpPr>
        <p:spPr>
          <a:xfrm>
            <a:off x="460247" y="457200"/>
            <a:ext cx="11274552" cy="430887"/>
          </a:xfrm>
        </p:spPr>
        <p:txBody>
          <a:bodyPr/>
          <a:lstStyle/>
          <a:p>
            <a:r>
              <a:rPr lang="en-GB">
                <a:solidFill>
                  <a:schemeClr val="bg1"/>
                </a:solidFill>
              </a:rPr>
              <a:t>Set up task publishing for your organisation</a:t>
            </a:r>
            <a:endParaRPr lang="en-GB">
              <a:solidFill>
                <a:schemeClr val="bg1"/>
              </a:solidFill>
              <a:latin typeface="Segoe UI Semilight" panose="020B0402040204020203" pitchFamily="34" charset="0"/>
              <a:cs typeface="Segoe UI Semilight" panose="020B0402040204020203" pitchFamily="34" charset="0"/>
            </a:endParaRPr>
          </a:p>
        </p:txBody>
      </p:sp>
      <p:sp>
        <p:nvSpPr>
          <p:cNvPr id="77" name="Graphic 2">
            <a:extLst>
              <a:ext uri="{FF2B5EF4-FFF2-40B4-BE49-F238E27FC236}">
                <a16:creationId xmlns:a16="http://schemas.microsoft.com/office/drawing/2014/main" id="{52572F84-859D-1E79-F153-2D9FCA727F4B}"/>
              </a:ext>
              <a:ext uri="{C183D7F6-B498-43B3-948B-1728B52AA6E4}">
                <adec:decorative xmlns:adec="http://schemas.microsoft.com/office/drawing/2017/decorative" val="1"/>
              </a:ext>
            </a:extLst>
          </p:cNvPr>
          <p:cNvSpPr/>
          <p:nvPr/>
        </p:nvSpPr>
        <p:spPr>
          <a:xfrm rot="10800000">
            <a:off x="11312056" y="1038128"/>
            <a:ext cx="879944" cy="1084459"/>
          </a:xfrm>
          <a:custGeom>
            <a:avLst/>
            <a:gdLst>
              <a:gd name="connsiteX0" fmla="*/ 0 w 4280581"/>
              <a:gd name="connsiteY0" fmla="*/ 3183113 h 5275464"/>
              <a:gd name="connsiteX1" fmla="*/ 0 w 4280581"/>
              <a:gd name="connsiteY1" fmla="*/ 2114644 h 5275464"/>
              <a:gd name="connsiteX2" fmla="*/ 2114644 w 4280581"/>
              <a:gd name="connsiteY2" fmla="*/ 0 h 5275464"/>
              <a:gd name="connsiteX3" fmla="*/ 2165938 w 4280581"/>
              <a:gd name="connsiteY3" fmla="*/ 0 h 5275464"/>
              <a:gd name="connsiteX4" fmla="*/ 4280582 w 4280581"/>
              <a:gd name="connsiteY4" fmla="*/ 2114644 h 5275464"/>
              <a:gd name="connsiteX5" fmla="*/ 4280582 w 4280581"/>
              <a:gd name="connsiteY5" fmla="*/ 2114644 h 5275464"/>
              <a:gd name="connsiteX6" fmla="*/ 2165938 w 4280581"/>
              <a:gd name="connsiteY6" fmla="*/ 4229289 h 5275464"/>
              <a:gd name="connsiteX7" fmla="*/ 1046176 w 4280581"/>
              <a:gd name="connsiteY7" fmla="*/ 4229289 h 5275464"/>
              <a:gd name="connsiteX8" fmla="*/ 0 w 4280581"/>
              <a:gd name="connsiteY8" fmla="*/ 5275465 h 5275464"/>
              <a:gd name="connsiteX9" fmla="*/ 0 w 4280581"/>
              <a:gd name="connsiteY9" fmla="*/ 3183113 h 527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80581" h="5275464">
                <a:moveTo>
                  <a:pt x="0" y="3183113"/>
                </a:moveTo>
                <a:lnTo>
                  <a:pt x="0" y="2114644"/>
                </a:lnTo>
                <a:cubicBezTo>
                  <a:pt x="0" y="951618"/>
                  <a:pt x="951618" y="0"/>
                  <a:pt x="2114644" y="0"/>
                </a:cubicBezTo>
                <a:lnTo>
                  <a:pt x="2165938" y="0"/>
                </a:lnTo>
                <a:cubicBezTo>
                  <a:pt x="3328964" y="0"/>
                  <a:pt x="4280582" y="951618"/>
                  <a:pt x="4280582" y="2114644"/>
                </a:cubicBezTo>
                <a:lnTo>
                  <a:pt x="4280582" y="2114644"/>
                </a:lnTo>
                <a:cubicBezTo>
                  <a:pt x="4280582" y="3277671"/>
                  <a:pt x="3328964" y="4229289"/>
                  <a:pt x="2165938" y="4229289"/>
                </a:cubicBezTo>
                <a:lnTo>
                  <a:pt x="1046176" y="4229289"/>
                </a:lnTo>
                <a:cubicBezTo>
                  <a:pt x="470803" y="4229289"/>
                  <a:pt x="0" y="4700092"/>
                  <a:pt x="0" y="5275465"/>
                </a:cubicBezTo>
                <a:lnTo>
                  <a:pt x="0" y="3183113"/>
                </a:lnTo>
                <a:close/>
              </a:path>
            </a:pathLst>
          </a:custGeom>
          <a:gradFill>
            <a:gsLst>
              <a:gs pos="0">
                <a:srgbClr val="79CEFF"/>
              </a:gs>
              <a:gs pos="50000">
                <a:srgbClr val="8A9DFF"/>
              </a:gs>
              <a:gs pos="100000">
                <a:srgbClr val="9A6DFF"/>
              </a:gs>
            </a:gsLst>
            <a:lin ang="2700000" scaled="1"/>
          </a:gradFill>
          <a:ln w="3768" cap="flat">
            <a:noFill/>
            <a:prstDash val="solid"/>
            <a:miter/>
          </a:ln>
        </p:spPr>
        <p:txBody>
          <a:bodyPr rtlCol="0" anchor="ctr"/>
          <a:lstStyle/>
          <a:p>
            <a:endParaRPr lang="en-US">
              <a:solidFill>
                <a:srgbClr val="000000"/>
              </a:solidFill>
              <a:latin typeface="Segoe UI"/>
            </a:endParaRPr>
          </a:p>
        </p:txBody>
      </p:sp>
      <p:sp>
        <p:nvSpPr>
          <p:cNvPr id="100" name="Freeform: Shape 99">
            <a:extLst>
              <a:ext uri="{FF2B5EF4-FFF2-40B4-BE49-F238E27FC236}">
                <a16:creationId xmlns:a16="http://schemas.microsoft.com/office/drawing/2014/main" id="{85FABE60-7E3F-1E97-035A-48D988126115}"/>
              </a:ext>
              <a:ext uri="{C183D7F6-B498-43B3-948B-1728B52AA6E4}">
                <adec:decorative xmlns:adec="http://schemas.microsoft.com/office/drawing/2017/decorative" val="1"/>
              </a:ext>
            </a:extLst>
          </p:cNvPr>
          <p:cNvSpPr/>
          <p:nvPr/>
        </p:nvSpPr>
        <p:spPr>
          <a:xfrm rot="10800000">
            <a:off x="10717093" y="2909880"/>
            <a:ext cx="896373" cy="1104689"/>
          </a:xfrm>
          <a:custGeom>
            <a:avLst/>
            <a:gdLst>
              <a:gd name="connsiteX0" fmla="*/ 0 w 2651759"/>
              <a:gd name="connsiteY0" fmla="*/ 1971865 h 3268027"/>
              <a:gd name="connsiteX1" fmla="*/ 0 w 2651759"/>
              <a:gd name="connsiteY1" fmla="*/ 1309973 h 3268027"/>
              <a:gd name="connsiteX2" fmla="*/ 1309973 w 2651759"/>
              <a:gd name="connsiteY2" fmla="*/ 0 h 3268027"/>
              <a:gd name="connsiteX3" fmla="*/ 1341787 w 2651759"/>
              <a:gd name="connsiteY3" fmla="*/ 0 h 3268027"/>
              <a:gd name="connsiteX4" fmla="*/ 2651760 w 2651759"/>
              <a:gd name="connsiteY4" fmla="*/ 1309973 h 3268027"/>
              <a:gd name="connsiteX5" fmla="*/ 2651760 w 2651759"/>
              <a:gd name="connsiteY5" fmla="*/ 1309973 h 3268027"/>
              <a:gd name="connsiteX6" fmla="*/ 1341787 w 2651759"/>
              <a:gd name="connsiteY6" fmla="*/ 2619947 h 3268027"/>
              <a:gd name="connsiteX7" fmla="*/ 648081 w 2651759"/>
              <a:gd name="connsiteY7" fmla="*/ 2619947 h 3268027"/>
              <a:gd name="connsiteX8" fmla="*/ 0 w 2651759"/>
              <a:gd name="connsiteY8" fmla="*/ 3268028 h 3268027"/>
              <a:gd name="connsiteX9" fmla="*/ 0 w 2651759"/>
              <a:gd name="connsiteY9" fmla="*/ 1971865 h 3268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1759" h="3268027">
                <a:moveTo>
                  <a:pt x="0" y="1971865"/>
                </a:moveTo>
                <a:lnTo>
                  <a:pt x="0" y="1309973"/>
                </a:lnTo>
                <a:cubicBezTo>
                  <a:pt x="0" y="589502"/>
                  <a:pt x="589502" y="0"/>
                  <a:pt x="1309973" y="0"/>
                </a:cubicBezTo>
                <a:lnTo>
                  <a:pt x="1341787" y="0"/>
                </a:lnTo>
                <a:cubicBezTo>
                  <a:pt x="2062258" y="0"/>
                  <a:pt x="2651760" y="589502"/>
                  <a:pt x="2651760" y="1309973"/>
                </a:cubicBezTo>
                <a:lnTo>
                  <a:pt x="2651760" y="1309973"/>
                </a:lnTo>
                <a:cubicBezTo>
                  <a:pt x="2651760" y="2030444"/>
                  <a:pt x="2062258" y="2619947"/>
                  <a:pt x="1341787" y="2619947"/>
                </a:cubicBezTo>
                <a:lnTo>
                  <a:pt x="648081" y="2619947"/>
                </a:lnTo>
                <a:cubicBezTo>
                  <a:pt x="291656" y="2619947"/>
                  <a:pt x="0" y="2911602"/>
                  <a:pt x="0" y="3268028"/>
                </a:cubicBezTo>
                <a:lnTo>
                  <a:pt x="0" y="1971865"/>
                </a:lnTo>
                <a:close/>
              </a:path>
            </a:pathLst>
          </a:custGeom>
          <a:gradFill>
            <a:gsLst>
              <a:gs pos="0">
                <a:srgbClr val="9FA2FC"/>
              </a:gs>
              <a:gs pos="30000">
                <a:srgbClr val="B3A0FD"/>
              </a:gs>
              <a:gs pos="73000">
                <a:srgbClr val="CC9DFE"/>
              </a:gs>
              <a:gs pos="100000">
                <a:srgbClr val="D59DFF"/>
              </a:gs>
            </a:gsLst>
            <a:lin ang="0" scaled="1"/>
          </a:gradFill>
          <a:ln w="9525" cap="flat">
            <a:noFill/>
            <a:prstDash val="solid"/>
            <a:miter/>
          </a:ln>
        </p:spPr>
        <p:txBody>
          <a:bodyPr rtlCol="0" anchor="ctr"/>
          <a:lstStyle/>
          <a:p>
            <a:endParaRPr lang="en-US"/>
          </a:p>
        </p:txBody>
      </p:sp>
      <p:sp>
        <p:nvSpPr>
          <p:cNvPr id="29" name="Rectangle: Rounded Corners 28">
            <a:extLst>
              <a:ext uri="{FF2B5EF4-FFF2-40B4-BE49-F238E27FC236}">
                <a16:creationId xmlns:a16="http://schemas.microsoft.com/office/drawing/2014/main" id="{E152A35C-C4B5-D753-1F5A-CDE8F37DFA70}"/>
              </a:ext>
              <a:ext uri="{C183D7F6-B498-43B3-948B-1728B52AA6E4}">
                <adec:decorative xmlns:adec="http://schemas.microsoft.com/office/drawing/2017/decorative" val="1"/>
              </a:ext>
            </a:extLst>
          </p:cNvPr>
          <p:cNvSpPr>
            <a:spLocks/>
          </p:cNvSpPr>
          <p:nvPr/>
        </p:nvSpPr>
        <p:spPr bwMode="auto">
          <a:xfrm>
            <a:off x="1845312" y="3219114"/>
            <a:ext cx="4186711" cy="1949850"/>
          </a:xfrm>
          <a:prstGeom prst="roundRect">
            <a:avLst>
              <a:gd name="adj" fmla="val 3386"/>
            </a:avLst>
          </a:prstGeom>
          <a:solidFill>
            <a:schemeClr val="bg1">
              <a:alpha val="90000"/>
            </a:schemeClr>
          </a:solidFill>
          <a:ln w="12700">
            <a:noFill/>
            <a:headEnd type="none" w="med" len="med"/>
            <a:tailEnd type="none" w="med" len="med"/>
          </a:ln>
          <a:effectLst>
            <a:glow rad="114300">
              <a:schemeClr val="tx1">
                <a:alpha val="2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30" name="Group 29">
            <a:extLst>
              <a:ext uri="{FF2B5EF4-FFF2-40B4-BE49-F238E27FC236}">
                <a16:creationId xmlns:a16="http://schemas.microsoft.com/office/drawing/2014/main" id="{4AD2C3C8-99FF-54B6-5E33-8E70D4815640}"/>
              </a:ext>
              <a:ext uri="{C183D7F6-B498-43B3-948B-1728B52AA6E4}">
                <adec:decorative xmlns:adec="http://schemas.microsoft.com/office/drawing/2017/decorative" val="1"/>
              </a:ext>
            </a:extLst>
          </p:cNvPr>
          <p:cNvGrpSpPr/>
          <p:nvPr/>
        </p:nvGrpSpPr>
        <p:grpSpPr>
          <a:xfrm>
            <a:off x="1405468" y="3702281"/>
            <a:ext cx="983516" cy="983516"/>
            <a:chOff x="3966032" y="2902995"/>
            <a:chExt cx="2937462" cy="2937462"/>
          </a:xfrm>
        </p:grpSpPr>
        <p:grpSp>
          <p:nvGrpSpPr>
            <p:cNvPr id="31" name="Group 30">
              <a:extLst>
                <a:ext uri="{FF2B5EF4-FFF2-40B4-BE49-F238E27FC236}">
                  <a16:creationId xmlns:a16="http://schemas.microsoft.com/office/drawing/2014/main" id="{A9EBB7F8-B22D-438E-4D44-345A7CA5E600}"/>
                </a:ext>
              </a:extLst>
            </p:cNvPr>
            <p:cNvGrpSpPr/>
            <p:nvPr/>
          </p:nvGrpSpPr>
          <p:grpSpPr>
            <a:xfrm>
              <a:off x="3966032" y="2902995"/>
              <a:ext cx="2937462" cy="2937462"/>
              <a:chOff x="3107352" y="3505200"/>
              <a:chExt cx="2247900" cy="2247900"/>
            </a:xfrm>
          </p:grpSpPr>
          <p:sp useBgFill="1">
            <p:nvSpPr>
              <p:cNvPr id="33" name="Oval 32">
                <a:extLst>
                  <a:ext uri="{FF2B5EF4-FFF2-40B4-BE49-F238E27FC236}">
                    <a16:creationId xmlns:a16="http://schemas.microsoft.com/office/drawing/2014/main" id="{01A90CDD-9102-AF32-EEE2-7AA252C2A800}"/>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sp useBgFill="1">
            <p:nvSpPr>
              <p:cNvPr id="34" name="Oval 33">
                <a:extLst>
                  <a:ext uri="{FF2B5EF4-FFF2-40B4-BE49-F238E27FC236}">
                    <a16:creationId xmlns:a16="http://schemas.microsoft.com/office/drawing/2014/main" id="{FB455CD3-9E84-32E4-139C-22CD7F4E1977}"/>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p:nvSpPr>
            <p:cNvPr id="32" name="Oval 31">
              <a:extLst>
                <a:ext uri="{FF2B5EF4-FFF2-40B4-BE49-F238E27FC236}">
                  <a16:creationId xmlns:a16="http://schemas.microsoft.com/office/drawing/2014/main" id="{A84AF5AF-49C2-E20C-CAAC-AEA3BFB9DE0B}"/>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useBgFill="1">
        <p:nvSpPr>
          <p:cNvPr id="35" name="Oval 34">
            <a:extLst>
              <a:ext uri="{FF2B5EF4-FFF2-40B4-BE49-F238E27FC236}">
                <a16:creationId xmlns:a16="http://schemas.microsoft.com/office/drawing/2014/main" id="{9D8B3D7C-B507-FA76-DD93-C7BA6F0A607A}"/>
              </a:ext>
              <a:ext uri="{C183D7F6-B498-43B3-948B-1728B52AA6E4}">
                <adec:decorative xmlns:adec="http://schemas.microsoft.com/office/drawing/2017/decorative" val="1"/>
              </a:ext>
            </a:extLst>
          </p:cNvPr>
          <p:cNvSpPr/>
          <p:nvPr/>
        </p:nvSpPr>
        <p:spPr>
          <a:xfrm>
            <a:off x="1473599" y="3770412"/>
            <a:ext cx="847254" cy="847254"/>
          </a:xfrm>
          <a:prstGeom prst="ellipse">
            <a:avLst/>
          </a:prstGeom>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21" normalizeH="0" baseline="0" noProof="0">
              <a:ln w="3175">
                <a:noFill/>
              </a:ln>
              <a:gradFill>
                <a:gsLst>
                  <a:gs pos="0">
                    <a:srgbClr val="F0F0F0"/>
                  </a:gs>
                  <a:gs pos="99000">
                    <a:srgbClr val="ACDED9"/>
                  </a:gs>
                </a:gsLst>
                <a:lin ang="2700000" scaled="0"/>
              </a:gradFill>
              <a:effectLst/>
              <a:uLnTx/>
              <a:uFillTx/>
              <a:latin typeface="Segoe UI"/>
              <a:ea typeface="+mn-ea"/>
              <a:cs typeface="Segoe UI" pitchFamily="34" charset="0"/>
            </a:endParaRPr>
          </a:p>
        </p:txBody>
      </p:sp>
      <p:sp>
        <p:nvSpPr>
          <p:cNvPr id="48" name="Rectangle: Rounded Corners 47">
            <a:extLst>
              <a:ext uri="{FF2B5EF4-FFF2-40B4-BE49-F238E27FC236}">
                <a16:creationId xmlns:a16="http://schemas.microsoft.com/office/drawing/2014/main" id="{099F495A-D662-1EAD-1D87-6B0658D65EF9}"/>
              </a:ext>
              <a:ext uri="{C183D7F6-B498-43B3-948B-1728B52AA6E4}">
                <adec:decorative xmlns:adec="http://schemas.microsoft.com/office/drawing/2017/decorative" val="1"/>
              </a:ext>
            </a:extLst>
          </p:cNvPr>
          <p:cNvSpPr>
            <a:spLocks/>
          </p:cNvSpPr>
          <p:nvPr/>
        </p:nvSpPr>
        <p:spPr bwMode="auto">
          <a:xfrm>
            <a:off x="6612128" y="3219114"/>
            <a:ext cx="4186711" cy="1949850"/>
          </a:xfrm>
          <a:prstGeom prst="roundRect">
            <a:avLst>
              <a:gd name="adj" fmla="val 3386"/>
            </a:avLst>
          </a:prstGeom>
          <a:solidFill>
            <a:schemeClr val="bg1">
              <a:alpha val="90000"/>
            </a:schemeClr>
          </a:solidFill>
          <a:ln w="12700">
            <a:noFill/>
            <a:headEnd type="none" w="med" len="med"/>
            <a:tailEnd type="none" w="med" len="med"/>
          </a:ln>
          <a:effectLst>
            <a:glow rad="114300">
              <a:schemeClr val="tx1">
                <a:alpha val="2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50" name="Group 49">
            <a:extLst>
              <a:ext uri="{FF2B5EF4-FFF2-40B4-BE49-F238E27FC236}">
                <a16:creationId xmlns:a16="http://schemas.microsoft.com/office/drawing/2014/main" id="{52D00166-FE31-A1AC-5B58-7B6881E4E06C}"/>
              </a:ext>
              <a:ext uri="{C183D7F6-B498-43B3-948B-1728B52AA6E4}">
                <adec:decorative xmlns:adec="http://schemas.microsoft.com/office/drawing/2017/decorative" val="1"/>
              </a:ext>
            </a:extLst>
          </p:cNvPr>
          <p:cNvGrpSpPr/>
          <p:nvPr/>
        </p:nvGrpSpPr>
        <p:grpSpPr>
          <a:xfrm>
            <a:off x="6170570" y="3702281"/>
            <a:ext cx="983516" cy="983516"/>
            <a:chOff x="3966032" y="2902995"/>
            <a:chExt cx="2937462" cy="2937462"/>
          </a:xfrm>
        </p:grpSpPr>
        <p:grpSp>
          <p:nvGrpSpPr>
            <p:cNvPr id="51" name="Group 50">
              <a:extLst>
                <a:ext uri="{FF2B5EF4-FFF2-40B4-BE49-F238E27FC236}">
                  <a16:creationId xmlns:a16="http://schemas.microsoft.com/office/drawing/2014/main" id="{FDC3D65F-8608-9EEF-CF98-693FC2B9AFF2}"/>
                </a:ext>
              </a:extLst>
            </p:cNvPr>
            <p:cNvGrpSpPr/>
            <p:nvPr/>
          </p:nvGrpSpPr>
          <p:grpSpPr>
            <a:xfrm>
              <a:off x="3966032" y="2902995"/>
              <a:ext cx="2937462" cy="2937462"/>
              <a:chOff x="3107352" y="3505200"/>
              <a:chExt cx="2247900" cy="2247900"/>
            </a:xfrm>
          </p:grpSpPr>
          <p:sp useBgFill="1">
            <p:nvSpPr>
              <p:cNvPr id="53" name="Oval 52">
                <a:extLst>
                  <a:ext uri="{FF2B5EF4-FFF2-40B4-BE49-F238E27FC236}">
                    <a16:creationId xmlns:a16="http://schemas.microsoft.com/office/drawing/2014/main" id="{1A29F827-EB87-59EA-711F-2E5A83803450}"/>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sp useBgFill="1">
            <p:nvSpPr>
              <p:cNvPr id="54" name="Oval 53">
                <a:extLst>
                  <a:ext uri="{FF2B5EF4-FFF2-40B4-BE49-F238E27FC236}">
                    <a16:creationId xmlns:a16="http://schemas.microsoft.com/office/drawing/2014/main" id="{8BEDE665-00E1-CDE5-BAD4-8C39C47C85DB}"/>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p:nvSpPr>
            <p:cNvPr id="52" name="Oval 51">
              <a:extLst>
                <a:ext uri="{FF2B5EF4-FFF2-40B4-BE49-F238E27FC236}">
                  <a16:creationId xmlns:a16="http://schemas.microsoft.com/office/drawing/2014/main" id="{E08D999C-934D-694D-6271-6DD7F037E09A}"/>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useBgFill="1">
        <p:nvSpPr>
          <p:cNvPr id="55" name="Oval 54">
            <a:extLst>
              <a:ext uri="{FF2B5EF4-FFF2-40B4-BE49-F238E27FC236}">
                <a16:creationId xmlns:a16="http://schemas.microsoft.com/office/drawing/2014/main" id="{7E6A40EA-5227-5A2E-8D6D-AE701541DCBF}"/>
              </a:ext>
              <a:ext uri="{C183D7F6-B498-43B3-948B-1728B52AA6E4}">
                <adec:decorative xmlns:adec="http://schemas.microsoft.com/office/drawing/2017/decorative" val="1"/>
              </a:ext>
            </a:extLst>
          </p:cNvPr>
          <p:cNvSpPr/>
          <p:nvPr/>
        </p:nvSpPr>
        <p:spPr>
          <a:xfrm>
            <a:off x="6238701" y="3770412"/>
            <a:ext cx="847254" cy="847254"/>
          </a:xfrm>
          <a:prstGeom prst="ellipse">
            <a:avLst/>
          </a:prstGeom>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21" normalizeH="0" baseline="0" noProof="0">
              <a:ln w="3175">
                <a:noFill/>
              </a:ln>
              <a:gradFill>
                <a:gsLst>
                  <a:gs pos="0">
                    <a:srgbClr val="F0F0F0"/>
                  </a:gs>
                  <a:gs pos="99000">
                    <a:srgbClr val="ACDED9"/>
                  </a:gs>
                </a:gsLst>
                <a:lin ang="2700000" scaled="0"/>
              </a:gradFill>
              <a:effectLst/>
              <a:uLnTx/>
              <a:uFillTx/>
              <a:latin typeface="Segoe UI"/>
              <a:ea typeface="+mn-ea"/>
              <a:cs typeface="Segoe UI" pitchFamily="34" charset="0"/>
            </a:endParaRPr>
          </a:p>
        </p:txBody>
      </p:sp>
      <p:sp>
        <p:nvSpPr>
          <p:cNvPr id="67" name="Rectangle 66">
            <a:extLst>
              <a:ext uri="{FF2B5EF4-FFF2-40B4-BE49-F238E27FC236}">
                <a16:creationId xmlns:a16="http://schemas.microsoft.com/office/drawing/2014/main" id="{BC929924-CB28-12F1-68BE-5F2B3A344442}"/>
              </a:ext>
              <a:ext uri="{C183D7F6-B498-43B3-948B-1728B52AA6E4}">
                <adec:decorative xmlns:adec="http://schemas.microsoft.com/office/drawing/2017/decorative" val="0"/>
              </a:ext>
            </a:extLst>
          </p:cNvPr>
          <p:cNvSpPr/>
          <p:nvPr/>
        </p:nvSpPr>
        <p:spPr bwMode="auto">
          <a:xfrm>
            <a:off x="2608763" y="3399975"/>
            <a:ext cx="3215683" cy="158812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defTabSz="932472" fontAlgn="base">
              <a:spcBef>
                <a:spcPct val="0"/>
              </a:spcBef>
              <a:spcAft>
                <a:spcPts val="600"/>
              </a:spcAft>
              <a:defRPr/>
            </a:pPr>
            <a:r>
              <a:rPr lang="en-GB" sz="1200" dirty="0">
                <a:solidFill>
                  <a:srgbClr val="000000"/>
                </a:solidFill>
                <a:ea typeface="Segoe UI" pitchFamily="34" charset="0"/>
                <a:cs typeface="Segoe UI" pitchFamily="34" charset="0"/>
              </a:rPr>
              <a:t>At the top of the hierarchy you'll have a Team for your operations or communications managers, or whichever team of people will be sending tasks to your frontline locations. Below that you might have a Team for each</a:t>
            </a:r>
            <a:br>
              <a:rPr lang="en-GB" sz="1200" dirty="0">
                <a:solidFill>
                  <a:srgbClr val="000000"/>
                </a:solidFill>
                <a:ea typeface="Segoe UI" pitchFamily="34" charset="0"/>
                <a:cs typeface="Segoe UI" pitchFamily="34" charset="0"/>
              </a:rPr>
            </a:br>
            <a:r>
              <a:rPr lang="en-GB" sz="1200" dirty="0">
                <a:solidFill>
                  <a:srgbClr val="000000"/>
                </a:solidFill>
                <a:ea typeface="Segoe UI" pitchFamily="34" charset="0"/>
                <a:cs typeface="Segoe UI" pitchFamily="34" charset="0"/>
              </a:rPr>
              <a:t>region. And then a Team for each location, reporting up to the appropriate region.</a:t>
            </a:r>
          </a:p>
        </p:txBody>
      </p:sp>
      <p:sp>
        <p:nvSpPr>
          <p:cNvPr id="68" name="Rectangle 67">
            <a:extLst>
              <a:ext uri="{FF2B5EF4-FFF2-40B4-BE49-F238E27FC236}">
                <a16:creationId xmlns:a16="http://schemas.microsoft.com/office/drawing/2014/main" id="{B5EB3FAF-0991-FA6D-4596-4F3FB6520A81}"/>
              </a:ext>
              <a:ext uri="{C183D7F6-B498-43B3-948B-1728B52AA6E4}">
                <adec:decorative xmlns:adec="http://schemas.microsoft.com/office/drawing/2017/decorative" val="0"/>
              </a:ext>
            </a:extLst>
          </p:cNvPr>
          <p:cNvSpPr/>
          <p:nvPr/>
        </p:nvSpPr>
        <p:spPr bwMode="auto">
          <a:xfrm>
            <a:off x="7369713" y="3307642"/>
            <a:ext cx="3215683" cy="177279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defTabSz="932472" fontAlgn="base">
              <a:spcBef>
                <a:spcPct val="0"/>
              </a:spcBef>
              <a:spcAft>
                <a:spcPts val="600"/>
              </a:spcAft>
              <a:defRPr/>
            </a:pPr>
            <a:r>
              <a:rPr lang="en-GB" sz="1200" dirty="0">
                <a:solidFill>
                  <a:srgbClr val="000000"/>
                </a:solidFill>
                <a:ea typeface="Segoe UI" pitchFamily="34" charset="0"/>
                <a:cs typeface="Segoe UI" pitchFamily="34" charset="0"/>
              </a:rPr>
              <a:t>You can also set up filter attributes that will make it easier to select locations. For example, an attribute to select by layout or capabilities of each location.  Additionally, you can define buckets to reflect areas of work. This allows you to select the area centrally and save every frontline location the trouble of determining the area of work themselves.</a:t>
            </a:r>
          </a:p>
        </p:txBody>
      </p:sp>
      <p:grpSp>
        <p:nvGrpSpPr>
          <p:cNvPr id="69" name="Group 68">
            <a:extLst>
              <a:ext uri="{FF2B5EF4-FFF2-40B4-BE49-F238E27FC236}">
                <a16:creationId xmlns:a16="http://schemas.microsoft.com/office/drawing/2014/main" id="{125C9EA2-BE12-23DF-47AD-01873059A333}"/>
              </a:ext>
              <a:ext uri="{C183D7F6-B498-43B3-948B-1728B52AA6E4}">
                <adec:decorative xmlns:adec="http://schemas.microsoft.com/office/drawing/2017/decorative" val="1"/>
              </a:ext>
            </a:extLst>
          </p:cNvPr>
          <p:cNvGrpSpPr/>
          <p:nvPr/>
        </p:nvGrpSpPr>
        <p:grpSpPr>
          <a:xfrm>
            <a:off x="1599364" y="3896176"/>
            <a:ext cx="595726" cy="595726"/>
            <a:chOff x="1650683" y="2010998"/>
            <a:chExt cx="219075" cy="219075"/>
          </a:xfrm>
        </p:grpSpPr>
        <p:sp>
          <p:nvSpPr>
            <p:cNvPr id="70" name="Freeform: Shape 69">
              <a:extLst>
                <a:ext uri="{FF2B5EF4-FFF2-40B4-BE49-F238E27FC236}">
                  <a16:creationId xmlns:a16="http://schemas.microsoft.com/office/drawing/2014/main" id="{BFD20C37-2F31-4102-E8FA-9EF485E57157}"/>
                </a:ext>
              </a:extLst>
            </p:cNvPr>
            <p:cNvSpPr/>
            <p:nvPr/>
          </p:nvSpPr>
          <p:spPr>
            <a:xfrm>
              <a:off x="1743075" y="2086245"/>
              <a:ext cx="28575" cy="28575"/>
            </a:xfrm>
            <a:custGeom>
              <a:avLst/>
              <a:gdLst>
                <a:gd name="connsiteX0" fmla="*/ 17145 w 28575"/>
                <a:gd name="connsiteY0" fmla="*/ 34290 h 28575"/>
                <a:gd name="connsiteX1" fmla="*/ 34290 w 28575"/>
                <a:gd name="connsiteY1" fmla="*/ 17145 h 28575"/>
                <a:gd name="connsiteX2" fmla="*/ 17145 w 28575"/>
                <a:gd name="connsiteY2" fmla="*/ 0 h 28575"/>
                <a:gd name="connsiteX3" fmla="*/ 0 w 28575"/>
                <a:gd name="connsiteY3" fmla="*/ 17145 h 28575"/>
                <a:gd name="connsiteX4" fmla="*/ 17145 w 28575"/>
                <a:gd name="connsiteY4" fmla="*/ 34290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7145" y="34290"/>
                  </a:moveTo>
                  <a:cubicBezTo>
                    <a:pt x="26670" y="34290"/>
                    <a:pt x="34290" y="26670"/>
                    <a:pt x="34290" y="17145"/>
                  </a:cubicBezTo>
                  <a:cubicBezTo>
                    <a:pt x="34290" y="7620"/>
                    <a:pt x="26670" y="0"/>
                    <a:pt x="17145" y="0"/>
                  </a:cubicBezTo>
                  <a:cubicBezTo>
                    <a:pt x="7620" y="0"/>
                    <a:pt x="0" y="7620"/>
                    <a:pt x="0" y="17145"/>
                  </a:cubicBezTo>
                  <a:cubicBezTo>
                    <a:pt x="953" y="26670"/>
                    <a:pt x="7620" y="34290"/>
                    <a:pt x="17145" y="34290"/>
                  </a:cubicBezTo>
                  <a:close/>
                </a:path>
              </a:pathLst>
            </a:custGeom>
            <a:noFill/>
            <a:ln w="15875" cap="rnd">
              <a:solidFill>
                <a:schemeClr val="tx2"/>
              </a:solidFill>
              <a:prstDash val="solid"/>
              <a:round/>
            </a:ln>
          </p:spPr>
          <p:txBody>
            <a:bodyPr rtlCol="0" anchor="ctr"/>
            <a:lstStyle/>
            <a:p>
              <a:endParaRPr lang="en-GB"/>
            </a:p>
          </p:txBody>
        </p:sp>
        <p:sp>
          <p:nvSpPr>
            <p:cNvPr id="72" name="Freeform: Shape 71">
              <a:extLst>
                <a:ext uri="{FF2B5EF4-FFF2-40B4-BE49-F238E27FC236}">
                  <a16:creationId xmlns:a16="http://schemas.microsoft.com/office/drawing/2014/main" id="{F0AE45E8-32FC-5BED-10AE-DE5DF1B62A8C}"/>
                </a:ext>
              </a:extLst>
            </p:cNvPr>
            <p:cNvSpPr/>
            <p:nvPr/>
          </p:nvSpPr>
          <p:spPr>
            <a:xfrm>
              <a:off x="1726883" y="2128155"/>
              <a:ext cx="66675" cy="19050"/>
            </a:xfrm>
            <a:custGeom>
              <a:avLst/>
              <a:gdLst>
                <a:gd name="connsiteX0" fmla="*/ 66675 w 66675"/>
                <a:gd name="connsiteY0" fmla="*/ 25717 h 19050"/>
                <a:gd name="connsiteX1" fmla="*/ 33338 w 66675"/>
                <a:gd name="connsiteY1" fmla="*/ 0 h 19050"/>
                <a:gd name="connsiteX2" fmla="*/ 0 w 66675"/>
                <a:gd name="connsiteY2" fmla="*/ 25717 h 19050"/>
                <a:gd name="connsiteX3" fmla="*/ 66675 w 66675"/>
                <a:gd name="connsiteY3" fmla="*/ 25717 h 19050"/>
              </a:gdLst>
              <a:ahLst/>
              <a:cxnLst>
                <a:cxn ang="0">
                  <a:pos x="connsiteX0" y="connsiteY0"/>
                </a:cxn>
                <a:cxn ang="0">
                  <a:pos x="connsiteX1" y="connsiteY1"/>
                </a:cxn>
                <a:cxn ang="0">
                  <a:pos x="connsiteX2" y="connsiteY2"/>
                </a:cxn>
                <a:cxn ang="0">
                  <a:pos x="connsiteX3" y="connsiteY3"/>
                </a:cxn>
              </a:cxnLst>
              <a:rect l="l" t="t" r="r" b="b"/>
              <a:pathLst>
                <a:path w="66675" h="19050">
                  <a:moveTo>
                    <a:pt x="66675" y="25717"/>
                  </a:moveTo>
                  <a:cubicBezTo>
                    <a:pt x="62865" y="10477"/>
                    <a:pt x="49530" y="0"/>
                    <a:pt x="33338" y="0"/>
                  </a:cubicBezTo>
                  <a:cubicBezTo>
                    <a:pt x="17145" y="0"/>
                    <a:pt x="3810" y="10477"/>
                    <a:pt x="0" y="25717"/>
                  </a:cubicBezTo>
                  <a:lnTo>
                    <a:pt x="66675" y="25717"/>
                  </a:lnTo>
                  <a:close/>
                </a:path>
              </a:pathLst>
            </a:custGeom>
            <a:noFill/>
            <a:ln w="15875" cap="rnd">
              <a:solidFill>
                <a:schemeClr val="tx2"/>
              </a:solidFill>
              <a:prstDash val="solid"/>
              <a:round/>
            </a:ln>
          </p:spPr>
          <p:txBody>
            <a:bodyPr rtlCol="0" anchor="ctr"/>
            <a:lstStyle/>
            <a:p>
              <a:endParaRPr lang="en-GB"/>
            </a:p>
          </p:txBody>
        </p:sp>
        <p:sp>
          <p:nvSpPr>
            <p:cNvPr id="73" name="Freeform: Shape 72">
              <a:extLst>
                <a:ext uri="{FF2B5EF4-FFF2-40B4-BE49-F238E27FC236}">
                  <a16:creationId xmlns:a16="http://schemas.microsoft.com/office/drawing/2014/main" id="{34496E1B-3C99-7A98-55AF-28596083FA49}"/>
                </a:ext>
              </a:extLst>
            </p:cNvPr>
            <p:cNvSpPr/>
            <p:nvPr/>
          </p:nvSpPr>
          <p:spPr>
            <a:xfrm>
              <a:off x="1750695" y="2010998"/>
              <a:ext cx="19050" cy="19050"/>
            </a:xfrm>
            <a:custGeom>
              <a:avLst/>
              <a:gdLst>
                <a:gd name="connsiteX0" fmla="*/ 9525 w 19050"/>
                <a:gd name="connsiteY0" fmla="*/ 19050 h 19050"/>
                <a:gd name="connsiteX1" fmla="*/ 19050 w 19050"/>
                <a:gd name="connsiteY1" fmla="*/ 9525 h 19050"/>
                <a:gd name="connsiteX2" fmla="*/ 9525 w 19050"/>
                <a:gd name="connsiteY2" fmla="*/ 0 h 19050"/>
                <a:gd name="connsiteX3" fmla="*/ 0 w 19050"/>
                <a:gd name="connsiteY3" fmla="*/ 9525 h 19050"/>
                <a:gd name="connsiteX4" fmla="*/ 9525 w 19050"/>
                <a:gd name="connsiteY4" fmla="*/ 19050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9525" y="19050"/>
                  </a:moveTo>
                  <a:cubicBezTo>
                    <a:pt x="15240" y="19050"/>
                    <a:pt x="19050" y="15240"/>
                    <a:pt x="19050" y="9525"/>
                  </a:cubicBezTo>
                  <a:cubicBezTo>
                    <a:pt x="19050" y="3810"/>
                    <a:pt x="15240" y="0"/>
                    <a:pt x="9525" y="0"/>
                  </a:cubicBezTo>
                  <a:cubicBezTo>
                    <a:pt x="3810" y="0"/>
                    <a:pt x="0" y="3810"/>
                    <a:pt x="0" y="9525"/>
                  </a:cubicBezTo>
                  <a:cubicBezTo>
                    <a:pt x="0" y="15240"/>
                    <a:pt x="3810" y="19050"/>
                    <a:pt x="9525" y="19050"/>
                  </a:cubicBezTo>
                  <a:close/>
                </a:path>
              </a:pathLst>
            </a:custGeom>
            <a:noFill/>
            <a:ln w="15875" cap="rnd">
              <a:solidFill>
                <a:schemeClr val="tx2"/>
              </a:solidFill>
              <a:prstDash val="solid"/>
              <a:round/>
            </a:ln>
          </p:spPr>
          <p:txBody>
            <a:bodyPr rtlCol="0" anchor="ctr"/>
            <a:lstStyle/>
            <a:p>
              <a:endParaRPr lang="en-GB"/>
            </a:p>
          </p:txBody>
        </p:sp>
        <p:sp>
          <p:nvSpPr>
            <p:cNvPr id="74" name="Freeform: Shape 73">
              <a:extLst>
                <a:ext uri="{FF2B5EF4-FFF2-40B4-BE49-F238E27FC236}">
                  <a16:creationId xmlns:a16="http://schemas.microsoft.com/office/drawing/2014/main" id="{382C41B1-7D81-0AD9-3536-A54FDD669816}"/>
                </a:ext>
              </a:extLst>
            </p:cNvPr>
            <p:cNvSpPr/>
            <p:nvPr/>
          </p:nvSpPr>
          <p:spPr>
            <a:xfrm>
              <a:off x="1741170" y="2039573"/>
              <a:ext cx="38100" cy="19050"/>
            </a:xfrm>
            <a:custGeom>
              <a:avLst/>
              <a:gdLst>
                <a:gd name="connsiteX0" fmla="*/ 0 w 38100"/>
                <a:gd name="connsiteY0" fmla="*/ 19050 h 19050"/>
                <a:gd name="connsiteX1" fmla="*/ 19050 w 38100"/>
                <a:gd name="connsiteY1" fmla="*/ 0 h 19050"/>
                <a:gd name="connsiteX2" fmla="*/ 38100 w 38100"/>
                <a:gd name="connsiteY2" fmla="*/ 19050 h 19050"/>
                <a:gd name="connsiteX3" fmla="*/ 0 w 381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38100" h="19050">
                  <a:moveTo>
                    <a:pt x="0" y="19050"/>
                  </a:moveTo>
                  <a:cubicBezTo>
                    <a:pt x="0" y="8573"/>
                    <a:pt x="8572" y="0"/>
                    <a:pt x="19050" y="0"/>
                  </a:cubicBezTo>
                  <a:cubicBezTo>
                    <a:pt x="29528" y="0"/>
                    <a:pt x="38100" y="8573"/>
                    <a:pt x="38100" y="19050"/>
                  </a:cubicBezTo>
                  <a:lnTo>
                    <a:pt x="0" y="19050"/>
                  </a:lnTo>
                  <a:close/>
                </a:path>
              </a:pathLst>
            </a:custGeom>
            <a:noFill/>
            <a:ln w="15875" cap="rnd">
              <a:solidFill>
                <a:schemeClr val="tx2"/>
              </a:solidFill>
              <a:prstDash val="solid"/>
              <a:round/>
            </a:ln>
          </p:spPr>
          <p:txBody>
            <a:bodyPr rtlCol="0" anchor="ctr"/>
            <a:lstStyle/>
            <a:p>
              <a:endParaRPr lang="en-GB"/>
            </a:p>
          </p:txBody>
        </p:sp>
        <p:sp>
          <p:nvSpPr>
            <p:cNvPr id="75" name="Freeform: Shape 74">
              <a:extLst>
                <a:ext uri="{FF2B5EF4-FFF2-40B4-BE49-F238E27FC236}">
                  <a16:creationId xmlns:a16="http://schemas.microsoft.com/office/drawing/2014/main" id="{1DADBE9A-FE32-0E8F-CD92-DF6CDF12F5E7}"/>
                </a:ext>
              </a:extLst>
            </p:cNvPr>
            <p:cNvSpPr/>
            <p:nvPr/>
          </p:nvSpPr>
          <p:spPr>
            <a:xfrm>
              <a:off x="1841183" y="2106248"/>
              <a:ext cx="19050" cy="19050"/>
            </a:xfrm>
            <a:custGeom>
              <a:avLst/>
              <a:gdLst>
                <a:gd name="connsiteX0" fmla="*/ 9525 w 19050"/>
                <a:gd name="connsiteY0" fmla="*/ 19050 h 19050"/>
                <a:gd name="connsiteX1" fmla="*/ 19050 w 19050"/>
                <a:gd name="connsiteY1" fmla="*/ 9525 h 19050"/>
                <a:gd name="connsiteX2" fmla="*/ 9525 w 19050"/>
                <a:gd name="connsiteY2" fmla="*/ 0 h 19050"/>
                <a:gd name="connsiteX3" fmla="*/ 0 w 19050"/>
                <a:gd name="connsiteY3" fmla="*/ 9525 h 19050"/>
                <a:gd name="connsiteX4" fmla="*/ 9525 w 19050"/>
                <a:gd name="connsiteY4" fmla="*/ 19050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9525" y="19050"/>
                  </a:moveTo>
                  <a:cubicBezTo>
                    <a:pt x="15240" y="19050"/>
                    <a:pt x="19050" y="15240"/>
                    <a:pt x="19050" y="9525"/>
                  </a:cubicBezTo>
                  <a:cubicBezTo>
                    <a:pt x="19050" y="3810"/>
                    <a:pt x="15240" y="0"/>
                    <a:pt x="9525" y="0"/>
                  </a:cubicBezTo>
                  <a:cubicBezTo>
                    <a:pt x="3810" y="0"/>
                    <a:pt x="0" y="3810"/>
                    <a:pt x="0" y="9525"/>
                  </a:cubicBezTo>
                  <a:cubicBezTo>
                    <a:pt x="0" y="15240"/>
                    <a:pt x="3810" y="19050"/>
                    <a:pt x="9525" y="19050"/>
                  </a:cubicBezTo>
                  <a:close/>
                </a:path>
              </a:pathLst>
            </a:custGeom>
            <a:noFill/>
            <a:ln w="15875" cap="rnd">
              <a:solidFill>
                <a:schemeClr val="tx2"/>
              </a:solidFill>
              <a:prstDash val="solid"/>
              <a:round/>
            </a:ln>
          </p:spPr>
          <p:txBody>
            <a:bodyPr rtlCol="0" anchor="ctr"/>
            <a:lstStyle/>
            <a:p>
              <a:endParaRPr lang="en-GB"/>
            </a:p>
          </p:txBody>
        </p:sp>
        <p:sp>
          <p:nvSpPr>
            <p:cNvPr id="76" name="Freeform: Shape 75">
              <a:extLst>
                <a:ext uri="{FF2B5EF4-FFF2-40B4-BE49-F238E27FC236}">
                  <a16:creationId xmlns:a16="http://schemas.microsoft.com/office/drawing/2014/main" id="{AAFC9D08-35D7-FB3A-8B5D-470D9852D460}"/>
                </a:ext>
              </a:extLst>
            </p:cNvPr>
            <p:cNvSpPr/>
            <p:nvPr/>
          </p:nvSpPr>
          <p:spPr>
            <a:xfrm>
              <a:off x="1831658" y="2134823"/>
              <a:ext cx="38100" cy="19050"/>
            </a:xfrm>
            <a:custGeom>
              <a:avLst/>
              <a:gdLst>
                <a:gd name="connsiteX0" fmla="*/ 0 w 38100"/>
                <a:gd name="connsiteY0" fmla="*/ 19050 h 19050"/>
                <a:gd name="connsiteX1" fmla="*/ 19050 w 38100"/>
                <a:gd name="connsiteY1" fmla="*/ 0 h 19050"/>
                <a:gd name="connsiteX2" fmla="*/ 38100 w 38100"/>
                <a:gd name="connsiteY2" fmla="*/ 19050 h 19050"/>
                <a:gd name="connsiteX3" fmla="*/ 0 w 381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38100" h="19050">
                  <a:moveTo>
                    <a:pt x="0" y="19050"/>
                  </a:moveTo>
                  <a:cubicBezTo>
                    <a:pt x="0" y="8572"/>
                    <a:pt x="8572" y="0"/>
                    <a:pt x="19050" y="0"/>
                  </a:cubicBezTo>
                  <a:cubicBezTo>
                    <a:pt x="29528" y="0"/>
                    <a:pt x="38100" y="8572"/>
                    <a:pt x="38100" y="19050"/>
                  </a:cubicBezTo>
                  <a:lnTo>
                    <a:pt x="0" y="19050"/>
                  </a:lnTo>
                  <a:close/>
                </a:path>
              </a:pathLst>
            </a:custGeom>
            <a:noFill/>
            <a:ln w="15875" cap="rnd">
              <a:solidFill>
                <a:schemeClr val="tx2"/>
              </a:solidFill>
              <a:prstDash val="solid"/>
              <a:round/>
            </a:ln>
          </p:spPr>
          <p:txBody>
            <a:bodyPr rtlCol="0" anchor="ctr"/>
            <a:lstStyle/>
            <a:p>
              <a:endParaRPr lang="en-GB"/>
            </a:p>
          </p:txBody>
        </p:sp>
        <p:sp>
          <p:nvSpPr>
            <p:cNvPr id="78" name="Freeform: Shape 77">
              <a:extLst>
                <a:ext uri="{FF2B5EF4-FFF2-40B4-BE49-F238E27FC236}">
                  <a16:creationId xmlns:a16="http://schemas.microsoft.com/office/drawing/2014/main" id="{1089AC05-4945-62CF-FACE-9CBDDC1C9A22}"/>
                </a:ext>
              </a:extLst>
            </p:cNvPr>
            <p:cNvSpPr/>
            <p:nvPr/>
          </p:nvSpPr>
          <p:spPr>
            <a:xfrm>
              <a:off x="1750695" y="2182448"/>
              <a:ext cx="19050" cy="19050"/>
            </a:xfrm>
            <a:custGeom>
              <a:avLst/>
              <a:gdLst>
                <a:gd name="connsiteX0" fmla="*/ 9525 w 19050"/>
                <a:gd name="connsiteY0" fmla="*/ 19050 h 19050"/>
                <a:gd name="connsiteX1" fmla="*/ 19050 w 19050"/>
                <a:gd name="connsiteY1" fmla="*/ 9525 h 19050"/>
                <a:gd name="connsiteX2" fmla="*/ 9525 w 19050"/>
                <a:gd name="connsiteY2" fmla="*/ 0 h 19050"/>
                <a:gd name="connsiteX3" fmla="*/ 0 w 19050"/>
                <a:gd name="connsiteY3" fmla="*/ 9525 h 19050"/>
                <a:gd name="connsiteX4" fmla="*/ 9525 w 19050"/>
                <a:gd name="connsiteY4" fmla="*/ 19050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9525" y="19050"/>
                  </a:moveTo>
                  <a:cubicBezTo>
                    <a:pt x="15240" y="19050"/>
                    <a:pt x="19050" y="15240"/>
                    <a:pt x="19050" y="9525"/>
                  </a:cubicBezTo>
                  <a:cubicBezTo>
                    <a:pt x="19050" y="3810"/>
                    <a:pt x="15240" y="0"/>
                    <a:pt x="9525" y="0"/>
                  </a:cubicBezTo>
                  <a:cubicBezTo>
                    <a:pt x="3810" y="0"/>
                    <a:pt x="0" y="3810"/>
                    <a:pt x="0" y="9525"/>
                  </a:cubicBezTo>
                  <a:cubicBezTo>
                    <a:pt x="0" y="15240"/>
                    <a:pt x="3810" y="19050"/>
                    <a:pt x="9525" y="19050"/>
                  </a:cubicBezTo>
                  <a:close/>
                </a:path>
              </a:pathLst>
            </a:custGeom>
            <a:noFill/>
            <a:ln w="15875" cap="rnd">
              <a:solidFill>
                <a:schemeClr val="tx2"/>
              </a:solidFill>
              <a:prstDash val="solid"/>
              <a:round/>
            </a:ln>
          </p:spPr>
          <p:txBody>
            <a:bodyPr rtlCol="0" anchor="ctr"/>
            <a:lstStyle/>
            <a:p>
              <a:endParaRPr lang="en-GB"/>
            </a:p>
          </p:txBody>
        </p:sp>
        <p:sp>
          <p:nvSpPr>
            <p:cNvPr id="79" name="Freeform: Shape 78">
              <a:extLst>
                <a:ext uri="{FF2B5EF4-FFF2-40B4-BE49-F238E27FC236}">
                  <a16:creationId xmlns:a16="http://schemas.microsoft.com/office/drawing/2014/main" id="{502795A3-B0B9-8296-E5D3-278839B1CEAE}"/>
                </a:ext>
              </a:extLst>
            </p:cNvPr>
            <p:cNvSpPr/>
            <p:nvPr/>
          </p:nvSpPr>
          <p:spPr>
            <a:xfrm>
              <a:off x="1741170" y="2211023"/>
              <a:ext cx="38100" cy="19050"/>
            </a:xfrm>
            <a:custGeom>
              <a:avLst/>
              <a:gdLst>
                <a:gd name="connsiteX0" fmla="*/ 0 w 38100"/>
                <a:gd name="connsiteY0" fmla="*/ 19050 h 19050"/>
                <a:gd name="connsiteX1" fmla="*/ 19050 w 38100"/>
                <a:gd name="connsiteY1" fmla="*/ 0 h 19050"/>
                <a:gd name="connsiteX2" fmla="*/ 38100 w 38100"/>
                <a:gd name="connsiteY2" fmla="*/ 19050 h 19050"/>
                <a:gd name="connsiteX3" fmla="*/ 0 w 381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38100" h="19050">
                  <a:moveTo>
                    <a:pt x="0" y="19050"/>
                  </a:moveTo>
                  <a:cubicBezTo>
                    <a:pt x="0" y="8572"/>
                    <a:pt x="8572" y="0"/>
                    <a:pt x="19050" y="0"/>
                  </a:cubicBezTo>
                  <a:cubicBezTo>
                    <a:pt x="29528" y="0"/>
                    <a:pt x="38100" y="8572"/>
                    <a:pt x="38100" y="19050"/>
                  </a:cubicBezTo>
                  <a:lnTo>
                    <a:pt x="0" y="19050"/>
                  </a:lnTo>
                  <a:close/>
                </a:path>
              </a:pathLst>
            </a:custGeom>
            <a:noFill/>
            <a:ln w="15875" cap="rnd">
              <a:solidFill>
                <a:schemeClr val="tx2"/>
              </a:solidFill>
              <a:prstDash val="solid"/>
              <a:round/>
            </a:ln>
          </p:spPr>
          <p:txBody>
            <a:bodyPr rtlCol="0" anchor="ctr"/>
            <a:lstStyle/>
            <a:p>
              <a:endParaRPr lang="en-GB"/>
            </a:p>
          </p:txBody>
        </p:sp>
        <p:sp>
          <p:nvSpPr>
            <p:cNvPr id="80" name="Freeform: Shape 79">
              <a:extLst>
                <a:ext uri="{FF2B5EF4-FFF2-40B4-BE49-F238E27FC236}">
                  <a16:creationId xmlns:a16="http://schemas.microsoft.com/office/drawing/2014/main" id="{1DAA2563-6BD2-A4A9-6CB1-2437E49BFF90}"/>
                </a:ext>
              </a:extLst>
            </p:cNvPr>
            <p:cNvSpPr/>
            <p:nvPr/>
          </p:nvSpPr>
          <p:spPr>
            <a:xfrm>
              <a:off x="1660208" y="2106248"/>
              <a:ext cx="19050" cy="19050"/>
            </a:xfrm>
            <a:custGeom>
              <a:avLst/>
              <a:gdLst>
                <a:gd name="connsiteX0" fmla="*/ 9525 w 19050"/>
                <a:gd name="connsiteY0" fmla="*/ 19050 h 19050"/>
                <a:gd name="connsiteX1" fmla="*/ 19050 w 19050"/>
                <a:gd name="connsiteY1" fmla="*/ 9525 h 19050"/>
                <a:gd name="connsiteX2" fmla="*/ 9525 w 19050"/>
                <a:gd name="connsiteY2" fmla="*/ 0 h 19050"/>
                <a:gd name="connsiteX3" fmla="*/ 0 w 19050"/>
                <a:gd name="connsiteY3" fmla="*/ 9525 h 19050"/>
                <a:gd name="connsiteX4" fmla="*/ 9525 w 19050"/>
                <a:gd name="connsiteY4" fmla="*/ 19050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9525" y="19050"/>
                  </a:moveTo>
                  <a:cubicBezTo>
                    <a:pt x="15240" y="19050"/>
                    <a:pt x="19050" y="15240"/>
                    <a:pt x="19050" y="9525"/>
                  </a:cubicBezTo>
                  <a:cubicBezTo>
                    <a:pt x="19050" y="3810"/>
                    <a:pt x="15240" y="0"/>
                    <a:pt x="9525" y="0"/>
                  </a:cubicBezTo>
                  <a:cubicBezTo>
                    <a:pt x="3810" y="0"/>
                    <a:pt x="0" y="3810"/>
                    <a:pt x="0" y="9525"/>
                  </a:cubicBezTo>
                  <a:cubicBezTo>
                    <a:pt x="0" y="15240"/>
                    <a:pt x="3810" y="19050"/>
                    <a:pt x="9525" y="19050"/>
                  </a:cubicBezTo>
                  <a:close/>
                </a:path>
              </a:pathLst>
            </a:custGeom>
            <a:noFill/>
            <a:ln w="15875" cap="rnd">
              <a:solidFill>
                <a:schemeClr val="tx2"/>
              </a:solidFill>
              <a:prstDash val="solid"/>
              <a:round/>
            </a:ln>
          </p:spPr>
          <p:txBody>
            <a:bodyPr rtlCol="0" anchor="ctr"/>
            <a:lstStyle/>
            <a:p>
              <a:endParaRPr lang="en-GB"/>
            </a:p>
          </p:txBody>
        </p:sp>
        <p:sp>
          <p:nvSpPr>
            <p:cNvPr id="81" name="Freeform: Shape 80">
              <a:extLst>
                <a:ext uri="{FF2B5EF4-FFF2-40B4-BE49-F238E27FC236}">
                  <a16:creationId xmlns:a16="http://schemas.microsoft.com/office/drawing/2014/main" id="{EA0B8DDA-A392-409A-E95D-93D4BAE5531A}"/>
                </a:ext>
              </a:extLst>
            </p:cNvPr>
            <p:cNvSpPr/>
            <p:nvPr/>
          </p:nvSpPr>
          <p:spPr>
            <a:xfrm>
              <a:off x="1650683" y="2134823"/>
              <a:ext cx="38100" cy="19050"/>
            </a:xfrm>
            <a:custGeom>
              <a:avLst/>
              <a:gdLst>
                <a:gd name="connsiteX0" fmla="*/ 0 w 38100"/>
                <a:gd name="connsiteY0" fmla="*/ 19050 h 19050"/>
                <a:gd name="connsiteX1" fmla="*/ 19050 w 38100"/>
                <a:gd name="connsiteY1" fmla="*/ 0 h 19050"/>
                <a:gd name="connsiteX2" fmla="*/ 38100 w 38100"/>
                <a:gd name="connsiteY2" fmla="*/ 19050 h 19050"/>
                <a:gd name="connsiteX3" fmla="*/ 0 w 38100"/>
                <a:gd name="connsiteY3" fmla="*/ 19050 h 19050"/>
              </a:gdLst>
              <a:ahLst/>
              <a:cxnLst>
                <a:cxn ang="0">
                  <a:pos x="connsiteX0" y="connsiteY0"/>
                </a:cxn>
                <a:cxn ang="0">
                  <a:pos x="connsiteX1" y="connsiteY1"/>
                </a:cxn>
                <a:cxn ang="0">
                  <a:pos x="connsiteX2" y="connsiteY2"/>
                </a:cxn>
                <a:cxn ang="0">
                  <a:pos x="connsiteX3" y="connsiteY3"/>
                </a:cxn>
              </a:cxnLst>
              <a:rect l="l" t="t" r="r" b="b"/>
              <a:pathLst>
                <a:path w="38100" h="19050">
                  <a:moveTo>
                    <a:pt x="0" y="19050"/>
                  </a:moveTo>
                  <a:cubicBezTo>
                    <a:pt x="0" y="8572"/>
                    <a:pt x="8573" y="0"/>
                    <a:pt x="19050" y="0"/>
                  </a:cubicBezTo>
                  <a:cubicBezTo>
                    <a:pt x="29528" y="0"/>
                    <a:pt x="38100" y="8572"/>
                    <a:pt x="38100" y="19050"/>
                  </a:cubicBezTo>
                  <a:lnTo>
                    <a:pt x="0" y="19050"/>
                  </a:lnTo>
                  <a:close/>
                </a:path>
              </a:pathLst>
            </a:custGeom>
            <a:noFill/>
            <a:ln w="15875" cap="rnd">
              <a:solidFill>
                <a:schemeClr val="tx2"/>
              </a:solidFill>
              <a:prstDash val="solid"/>
              <a:round/>
            </a:ln>
          </p:spPr>
          <p:txBody>
            <a:bodyPr rtlCol="0" anchor="ctr"/>
            <a:lstStyle/>
            <a:p>
              <a:endParaRPr lang="en-GB"/>
            </a:p>
          </p:txBody>
        </p:sp>
        <p:sp>
          <p:nvSpPr>
            <p:cNvPr id="82" name="Freeform: Shape 81">
              <a:extLst>
                <a:ext uri="{FF2B5EF4-FFF2-40B4-BE49-F238E27FC236}">
                  <a16:creationId xmlns:a16="http://schemas.microsoft.com/office/drawing/2014/main" id="{B88B66AD-E87F-FC26-CD18-8F404D85F032}"/>
                </a:ext>
              </a:extLst>
            </p:cNvPr>
            <p:cNvSpPr/>
            <p:nvPr/>
          </p:nvSpPr>
          <p:spPr>
            <a:xfrm>
              <a:off x="1797367" y="2057670"/>
              <a:ext cx="28575" cy="28575"/>
            </a:xfrm>
            <a:custGeom>
              <a:avLst/>
              <a:gdLst>
                <a:gd name="connsiteX0" fmla="*/ 0 w 28575"/>
                <a:gd name="connsiteY0" fmla="*/ 0 h 28575"/>
                <a:gd name="connsiteX1" fmla="*/ 37147 w 28575"/>
                <a:gd name="connsiteY1" fmla="*/ 34290 h 28575"/>
              </a:gdLst>
              <a:ahLst/>
              <a:cxnLst>
                <a:cxn ang="0">
                  <a:pos x="connsiteX0" y="connsiteY0"/>
                </a:cxn>
                <a:cxn ang="0">
                  <a:pos x="connsiteX1" y="connsiteY1"/>
                </a:cxn>
              </a:cxnLst>
              <a:rect l="l" t="t" r="r" b="b"/>
              <a:pathLst>
                <a:path w="28575" h="28575">
                  <a:moveTo>
                    <a:pt x="0" y="0"/>
                  </a:moveTo>
                  <a:cubicBezTo>
                    <a:pt x="16193" y="7620"/>
                    <a:pt x="28575" y="20003"/>
                    <a:pt x="37147" y="34290"/>
                  </a:cubicBezTo>
                </a:path>
              </a:pathLst>
            </a:custGeom>
            <a:noFill/>
            <a:ln w="15875" cap="rnd">
              <a:solidFill>
                <a:schemeClr val="tx2"/>
              </a:solidFill>
              <a:prstDash val="solid"/>
              <a:round/>
            </a:ln>
          </p:spPr>
          <p:txBody>
            <a:bodyPr rtlCol="0" anchor="ctr"/>
            <a:lstStyle/>
            <a:p>
              <a:endParaRPr lang="en-GB"/>
            </a:p>
          </p:txBody>
        </p:sp>
        <p:sp>
          <p:nvSpPr>
            <p:cNvPr id="83" name="Freeform: Shape 82">
              <a:extLst>
                <a:ext uri="{FF2B5EF4-FFF2-40B4-BE49-F238E27FC236}">
                  <a16:creationId xmlns:a16="http://schemas.microsoft.com/office/drawing/2014/main" id="{4AF53E02-7895-30CE-67E7-274E4125C26C}"/>
                </a:ext>
              </a:extLst>
            </p:cNvPr>
            <p:cNvSpPr/>
            <p:nvPr/>
          </p:nvSpPr>
          <p:spPr>
            <a:xfrm>
              <a:off x="1797367" y="2048145"/>
              <a:ext cx="19050" cy="28575"/>
            </a:xfrm>
            <a:custGeom>
              <a:avLst/>
              <a:gdLst>
                <a:gd name="connsiteX0" fmla="*/ 8572 w 19050"/>
                <a:gd name="connsiteY0" fmla="*/ 34290 h 28575"/>
                <a:gd name="connsiteX1" fmla="*/ 0 w 19050"/>
                <a:gd name="connsiteY1" fmla="*/ 8573 h 28575"/>
                <a:gd name="connsiteX2" fmla="*/ 25718 w 19050"/>
                <a:gd name="connsiteY2" fmla="*/ 0 h 28575"/>
              </a:gdLst>
              <a:ahLst/>
              <a:cxnLst>
                <a:cxn ang="0">
                  <a:pos x="connsiteX0" y="connsiteY0"/>
                </a:cxn>
                <a:cxn ang="0">
                  <a:pos x="connsiteX1" y="connsiteY1"/>
                </a:cxn>
                <a:cxn ang="0">
                  <a:pos x="connsiteX2" y="connsiteY2"/>
                </a:cxn>
              </a:cxnLst>
              <a:rect l="l" t="t" r="r" b="b"/>
              <a:pathLst>
                <a:path w="19050" h="28575">
                  <a:moveTo>
                    <a:pt x="8572" y="34290"/>
                  </a:moveTo>
                  <a:lnTo>
                    <a:pt x="0" y="8573"/>
                  </a:lnTo>
                  <a:lnTo>
                    <a:pt x="25718" y="0"/>
                  </a:lnTo>
                </a:path>
              </a:pathLst>
            </a:custGeom>
            <a:noFill/>
            <a:ln w="15875" cap="rnd">
              <a:solidFill>
                <a:schemeClr val="tx2"/>
              </a:solidFill>
              <a:prstDash val="solid"/>
              <a:round/>
            </a:ln>
          </p:spPr>
          <p:txBody>
            <a:bodyPr rtlCol="0" anchor="ctr"/>
            <a:lstStyle/>
            <a:p>
              <a:endParaRPr lang="en-GB"/>
            </a:p>
          </p:txBody>
        </p:sp>
        <p:sp>
          <p:nvSpPr>
            <p:cNvPr id="84" name="Freeform: Shape 83">
              <a:extLst>
                <a:ext uri="{FF2B5EF4-FFF2-40B4-BE49-F238E27FC236}">
                  <a16:creationId xmlns:a16="http://schemas.microsoft.com/office/drawing/2014/main" id="{B479361C-D8C8-5BB0-D2DA-22678FE8D213}"/>
                </a:ext>
              </a:extLst>
            </p:cNvPr>
            <p:cNvSpPr/>
            <p:nvPr/>
          </p:nvSpPr>
          <p:spPr>
            <a:xfrm>
              <a:off x="1682115" y="2069100"/>
              <a:ext cx="28575" cy="19050"/>
            </a:xfrm>
            <a:custGeom>
              <a:avLst/>
              <a:gdLst>
                <a:gd name="connsiteX0" fmla="*/ 28575 w 28575"/>
                <a:gd name="connsiteY0" fmla="*/ 25718 h 19050"/>
                <a:gd name="connsiteX1" fmla="*/ 1905 w 28575"/>
                <a:gd name="connsiteY1" fmla="*/ 26670 h 19050"/>
                <a:gd name="connsiteX2" fmla="*/ 0 w 28575"/>
                <a:gd name="connsiteY2" fmla="*/ 0 h 19050"/>
              </a:gdLst>
              <a:ahLst/>
              <a:cxnLst>
                <a:cxn ang="0">
                  <a:pos x="connsiteX0" y="connsiteY0"/>
                </a:cxn>
                <a:cxn ang="0">
                  <a:pos x="connsiteX1" y="connsiteY1"/>
                </a:cxn>
                <a:cxn ang="0">
                  <a:pos x="connsiteX2" y="connsiteY2"/>
                </a:cxn>
              </a:cxnLst>
              <a:rect l="l" t="t" r="r" b="b"/>
              <a:pathLst>
                <a:path w="28575" h="19050">
                  <a:moveTo>
                    <a:pt x="28575" y="25718"/>
                  </a:moveTo>
                  <a:lnTo>
                    <a:pt x="1905" y="26670"/>
                  </a:lnTo>
                  <a:lnTo>
                    <a:pt x="0" y="0"/>
                  </a:lnTo>
                </a:path>
              </a:pathLst>
            </a:custGeom>
            <a:noFill/>
            <a:ln w="15875" cap="rnd">
              <a:solidFill>
                <a:schemeClr val="tx2"/>
              </a:solidFill>
              <a:prstDash val="solid"/>
              <a:round/>
            </a:ln>
          </p:spPr>
          <p:txBody>
            <a:bodyPr rtlCol="0" anchor="ctr"/>
            <a:lstStyle/>
            <a:p>
              <a:endParaRPr lang="en-GB"/>
            </a:p>
          </p:txBody>
        </p:sp>
        <p:sp>
          <p:nvSpPr>
            <p:cNvPr id="85" name="Freeform: Shape 84">
              <a:extLst>
                <a:ext uri="{FF2B5EF4-FFF2-40B4-BE49-F238E27FC236}">
                  <a16:creationId xmlns:a16="http://schemas.microsoft.com/office/drawing/2014/main" id="{53499112-FD25-D2D4-7FBE-F55AEAEA704A}"/>
                </a:ext>
              </a:extLst>
            </p:cNvPr>
            <p:cNvSpPr/>
            <p:nvPr/>
          </p:nvSpPr>
          <p:spPr>
            <a:xfrm>
              <a:off x="1695450" y="2185305"/>
              <a:ext cx="19050" cy="28575"/>
            </a:xfrm>
            <a:custGeom>
              <a:avLst/>
              <a:gdLst>
                <a:gd name="connsiteX0" fmla="*/ 19050 w 19050"/>
                <a:gd name="connsiteY0" fmla="*/ 0 h 28575"/>
                <a:gd name="connsiteX1" fmla="*/ 25718 w 19050"/>
                <a:gd name="connsiteY1" fmla="*/ 25718 h 28575"/>
                <a:gd name="connsiteX2" fmla="*/ 0 w 19050"/>
                <a:gd name="connsiteY2" fmla="*/ 32385 h 28575"/>
              </a:gdLst>
              <a:ahLst/>
              <a:cxnLst>
                <a:cxn ang="0">
                  <a:pos x="connsiteX0" y="connsiteY0"/>
                </a:cxn>
                <a:cxn ang="0">
                  <a:pos x="connsiteX1" y="connsiteY1"/>
                </a:cxn>
                <a:cxn ang="0">
                  <a:pos x="connsiteX2" y="connsiteY2"/>
                </a:cxn>
              </a:cxnLst>
              <a:rect l="l" t="t" r="r" b="b"/>
              <a:pathLst>
                <a:path w="19050" h="28575">
                  <a:moveTo>
                    <a:pt x="19050" y="0"/>
                  </a:moveTo>
                  <a:lnTo>
                    <a:pt x="25718" y="25718"/>
                  </a:lnTo>
                  <a:lnTo>
                    <a:pt x="0" y="32385"/>
                  </a:lnTo>
                </a:path>
              </a:pathLst>
            </a:custGeom>
            <a:noFill/>
            <a:ln w="15875" cap="rnd">
              <a:solidFill>
                <a:schemeClr val="tx2"/>
              </a:solidFill>
              <a:prstDash val="solid"/>
              <a:round/>
            </a:ln>
          </p:spPr>
          <p:txBody>
            <a:bodyPr rtlCol="0" anchor="ctr"/>
            <a:lstStyle/>
            <a:p>
              <a:endParaRPr lang="en-GB"/>
            </a:p>
          </p:txBody>
        </p:sp>
        <p:sp>
          <p:nvSpPr>
            <p:cNvPr id="86" name="Freeform: Shape 85">
              <a:extLst>
                <a:ext uri="{FF2B5EF4-FFF2-40B4-BE49-F238E27FC236}">
                  <a16:creationId xmlns:a16="http://schemas.microsoft.com/office/drawing/2014/main" id="{A447FCEB-175C-554C-88C7-8491B23C2B57}"/>
                </a:ext>
              </a:extLst>
            </p:cNvPr>
            <p:cNvSpPr/>
            <p:nvPr/>
          </p:nvSpPr>
          <p:spPr>
            <a:xfrm>
              <a:off x="1809750" y="2173875"/>
              <a:ext cx="28575" cy="19050"/>
            </a:xfrm>
            <a:custGeom>
              <a:avLst/>
              <a:gdLst>
                <a:gd name="connsiteX0" fmla="*/ 0 w 28575"/>
                <a:gd name="connsiteY0" fmla="*/ 3810 h 19050"/>
                <a:gd name="connsiteX1" fmla="*/ 26670 w 28575"/>
                <a:gd name="connsiteY1" fmla="*/ 0 h 19050"/>
                <a:gd name="connsiteX2" fmla="*/ 30480 w 28575"/>
                <a:gd name="connsiteY2" fmla="*/ 26670 h 19050"/>
              </a:gdLst>
              <a:ahLst/>
              <a:cxnLst>
                <a:cxn ang="0">
                  <a:pos x="connsiteX0" y="connsiteY0"/>
                </a:cxn>
                <a:cxn ang="0">
                  <a:pos x="connsiteX1" y="connsiteY1"/>
                </a:cxn>
                <a:cxn ang="0">
                  <a:pos x="connsiteX2" y="connsiteY2"/>
                </a:cxn>
              </a:cxnLst>
              <a:rect l="l" t="t" r="r" b="b"/>
              <a:pathLst>
                <a:path w="28575" h="19050">
                  <a:moveTo>
                    <a:pt x="0" y="3810"/>
                  </a:moveTo>
                  <a:lnTo>
                    <a:pt x="26670" y="0"/>
                  </a:lnTo>
                  <a:lnTo>
                    <a:pt x="30480" y="26670"/>
                  </a:lnTo>
                </a:path>
              </a:pathLst>
            </a:custGeom>
            <a:noFill/>
            <a:ln w="15875" cap="rnd">
              <a:solidFill>
                <a:schemeClr val="tx2"/>
              </a:solidFill>
              <a:prstDash val="solid"/>
              <a:round/>
            </a:ln>
          </p:spPr>
          <p:txBody>
            <a:bodyPr rtlCol="0" anchor="ctr"/>
            <a:lstStyle/>
            <a:p>
              <a:endParaRPr lang="en-GB"/>
            </a:p>
          </p:txBody>
        </p:sp>
        <p:sp>
          <p:nvSpPr>
            <p:cNvPr id="87" name="Freeform: Shape 86">
              <a:extLst>
                <a:ext uri="{FF2B5EF4-FFF2-40B4-BE49-F238E27FC236}">
                  <a16:creationId xmlns:a16="http://schemas.microsoft.com/office/drawing/2014/main" id="{08EAA9E6-8D65-24D5-02AD-CF3F3E173F45}"/>
                </a:ext>
              </a:extLst>
            </p:cNvPr>
            <p:cNvSpPr/>
            <p:nvPr/>
          </p:nvSpPr>
          <p:spPr>
            <a:xfrm>
              <a:off x="1684020" y="2057670"/>
              <a:ext cx="38100" cy="28575"/>
            </a:xfrm>
            <a:custGeom>
              <a:avLst/>
              <a:gdLst>
                <a:gd name="connsiteX0" fmla="*/ 0 w 38100"/>
                <a:gd name="connsiteY0" fmla="*/ 38100 h 28575"/>
                <a:gd name="connsiteX1" fmla="*/ 38100 w 38100"/>
                <a:gd name="connsiteY1" fmla="*/ 0 h 28575"/>
              </a:gdLst>
              <a:ahLst/>
              <a:cxnLst>
                <a:cxn ang="0">
                  <a:pos x="connsiteX0" y="connsiteY0"/>
                </a:cxn>
                <a:cxn ang="0">
                  <a:pos x="connsiteX1" y="connsiteY1"/>
                </a:cxn>
              </a:cxnLst>
              <a:rect l="l" t="t" r="r" b="b"/>
              <a:pathLst>
                <a:path w="38100" h="28575">
                  <a:moveTo>
                    <a:pt x="0" y="38100"/>
                  </a:moveTo>
                  <a:cubicBezTo>
                    <a:pt x="8573" y="21907"/>
                    <a:pt x="21908" y="8573"/>
                    <a:pt x="38100" y="0"/>
                  </a:cubicBezTo>
                </a:path>
              </a:pathLst>
            </a:custGeom>
            <a:noFill/>
            <a:ln w="15875" cap="rnd">
              <a:solidFill>
                <a:schemeClr val="tx2"/>
              </a:solidFill>
              <a:prstDash val="solid"/>
              <a:round/>
            </a:ln>
          </p:spPr>
          <p:txBody>
            <a:bodyPr rtlCol="0" anchor="ctr"/>
            <a:lstStyle/>
            <a:p>
              <a:endParaRPr lang="en-GB"/>
            </a:p>
          </p:txBody>
        </p:sp>
        <p:sp>
          <p:nvSpPr>
            <p:cNvPr id="88" name="Freeform: Shape 87">
              <a:extLst>
                <a:ext uri="{FF2B5EF4-FFF2-40B4-BE49-F238E27FC236}">
                  <a16:creationId xmlns:a16="http://schemas.microsoft.com/office/drawing/2014/main" id="{A2FAD649-FFFC-B7E9-0105-79B25C84FD59}"/>
                </a:ext>
              </a:extLst>
            </p:cNvPr>
            <p:cNvSpPr/>
            <p:nvPr/>
          </p:nvSpPr>
          <p:spPr>
            <a:xfrm>
              <a:off x="1683068" y="2172923"/>
              <a:ext cx="38100" cy="38100"/>
            </a:xfrm>
            <a:custGeom>
              <a:avLst/>
              <a:gdLst>
                <a:gd name="connsiteX0" fmla="*/ 38100 w 38100"/>
                <a:gd name="connsiteY0" fmla="*/ 38100 h 38100"/>
                <a:gd name="connsiteX1" fmla="*/ 0 w 38100"/>
                <a:gd name="connsiteY1" fmla="*/ 0 h 38100"/>
              </a:gdLst>
              <a:ahLst/>
              <a:cxnLst>
                <a:cxn ang="0">
                  <a:pos x="connsiteX0" y="connsiteY0"/>
                </a:cxn>
                <a:cxn ang="0">
                  <a:pos x="connsiteX1" y="connsiteY1"/>
                </a:cxn>
              </a:cxnLst>
              <a:rect l="l" t="t" r="r" b="b"/>
              <a:pathLst>
                <a:path w="38100" h="38100">
                  <a:moveTo>
                    <a:pt x="38100" y="38100"/>
                  </a:moveTo>
                  <a:cubicBezTo>
                    <a:pt x="21907" y="29528"/>
                    <a:pt x="8573" y="16193"/>
                    <a:pt x="0" y="0"/>
                  </a:cubicBezTo>
                </a:path>
              </a:pathLst>
            </a:custGeom>
            <a:noFill/>
            <a:ln w="15875" cap="rnd">
              <a:solidFill>
                <a:schemeClr val="tx2"/>
              </a:solidFill>
              <a:prstDash val="solid"/>
              <a:round/>
            </a:ln>
          </p:spPr>
          <p:txBody>
            <a:bodyPr rtlCol="0" anchor="ctr"/>
            <a:lstStyle/>
            <a:p>
              <a:endParaRPr lang="en-GB"/>
            </a:p>
          </p:txBody>
        </p:sp>
        <p:sp>
          <p:nvSpPr>
            <p:cNvPr id="94" name="Freeform: Shape 93">
              <a:extLst>
                <a:ext uri="{FF2B5EF4-FFF2-40B4-BE49-F238E27FC236}">
                  <a16:creationId xmlns:a16="http://schemas.microsoft.com/office/drawing/2014/main" id="{F2894709-6800-40AB-4B05-B5437B90606F}"/>
                </a:ext>
              </a:extLst>
            </p:cNvPr>
            <p:cNvSpPr/>
            <p:nvPr/>
          </p:nvSpPr>
          <p:spPr>
            <a:xfrm>
              <a:off x="1798320" y="2173875"/>
              <a:ext cx="38100" cy="38100"/>
            </a:xfrm>
            <a:custGeom>
              <a:avLst/>
              <a:gdLst>
                <a:gd name="connsiteX0" fmla="*/ 38100 w 38100"/>
                <a:gd name="connsiteY0" fmla="*/ 0 h 38100"/>
                <a:gd name="connsiteX1" fmla="*/ 0 w 38100"/>
                <a:gd name="connsiteY1" fmla="*/ 38100 h 38100"/>
              </a:gdLst>
              <a:ahLst/>
              <a:cxnLst>
                <a:cxn ang="0">
                  <a:pos x="connsiteX0" y="connsiteY0"/>
                </a:cxn>
                <a:cxn ang="0">
                  <a:pos x="connsiteX1" y="connsiteY1"/>
                </a:cxn>
              </a:cxnLst>
              <a:rect l="l" t="t" r="r" b="b"/>
              <a:pathLst>
                <a:path w="38100" h="38100">
                  <a:moveTo>
                    <a:pt x="38100" y="0"/>
                  </a:moveTo>
                  <a:cubicBezTo>
                    <a:pt x="29528" y="16192"/>
                    <a:pt x="16193" y="29528"/>
                    <a:pt x="0" y="38100"/>
                  </a:cubicBezTo>
                </a:path>
              </a:pathLst>
            </a:custGeom>
            <a:noFill/>
            <a:ln w="15875" cap="rnd">
              <a:solidFill>
                <a:schemeClr val="tx2"/>
              </a:solidFill>
              <a:prstDash val="solid"/>
              <a:round/>
            </a:ln>
          </p:spPr>
          <p:txBody>
            <a:bodyPr rtlCol="0" anchor="ctr"/>
            <a:lstStyle/>
            <a:p>
              <a:endParaRPr lang="en-GB"/>
            </a:p>
          </p:txBody>
        </p:sp>
      </p:grpSp>
      <p:grpSp>
        <p:nvGrpSpPr>
          <p:cNvPr id="95" name="Group 94">
            <a:extLst>
              <a:ext uri="{FF2B5EF4-FFF2-40B4-BE49-F238E27FC236}">
                <a16:creationId xmlns:a16="http://schemas.microsoft.com/office/drawing/2014/main" id="{7A9FBD27-C821-E20E-85BB-5275244270FC}"/>
              </a:ext>
              <a:ext uri="{C183D7F6-B498-43B3-948B-1728B52AA6E4}">
                <adec:decorative xmlns:adec="http://schemas.microsoft.com/office/drawing/2017/decorative" val="1"/>
              </a:ext>
            </a:extLst>
          </p:cNvPr>
          <p:cNvGrpSpPr/>
          <p:nvPr/>
        </p:nvGrpSpPr>
        <p:grpSpPr>
          <a:xfrm>
            <a:off x="6438808" y="3978293"/>
            <a:ext cx="447042" cy="431492"/>
            <a:chOff x="3370898" y="1417638"/>
            <a:chExt cx="219075" cy="211455"/>
          </a:xfrm>
        </p:grpSpPr>
        <p:sp>
          <p:nvSpPr>
            <p:cNvPr id="96" name="Freeform: Shape 95">
              <a:extLst>
                <a:ext uri="{FF2B5EF4-FFF2-40B4-BE49-F238E27FC236}">
                  <a16:creationId xmlns:a16="http://schemas.microsoft.com/office/drawing/2014/main" id="{FA9CA5EE-756F-A18F-B276-97FFCC1D7105}"/>
                </a:ext>
              </a:extLst>
            </p:cNvPr>
            <p:cNvSpPr/>
            <p:nvPr/>
          </p:nvSpPr>
          <p:spPr>
            <a:xfrm>
              <a:off x="3447098" y="1446213"/>
              <a:ext cx="66675" cy="66675"/>
            </a:xfrm>
            <a:custGeom>
              <a:avLst/>
              <a:gdLst>
                <a:gd name="connsiteX0" fmla="*/ 33338 w 66675"/>
                <a:gd name="connsiteY0" fmla="*/ 66675 h 66675"/>
                <a:gd name="connsiteX1" fmla="*/ 66675 w 66675"/>
                <a:gd name="connsiteY1" fmla="*/ 33338 h 66675"/>
                <a:gd name="connsiteX2" fmla="*/ 33338 w 66675"/>
                <a:gd name="connsiteY2" fmla="*/ 0 h 66675"/>
                <a:gd name="connsiteX3" fmla="*/ 0 w 66675"/>
                <a:gd name="connsiteY3" fmla="*/ 33338 h 66675"/>
                <a:gd name="connsiteX4" fmla="*/ 33338 w 66675"/>
                <a:gd name="connsiteY4" fmla="*/ 66675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66675">
                  <a:moveTo>
                    <a:pt x="33338" y="66675"/>
                  </a:moveTo>
                  <a:cubicBezTo>
                    <a:pt x="51435" y="66675"/>
                    <a:pt x="66675" y="51435"/>
                    <a:pt x="66675" y="33338"/>
                  </a:cubicBezTo>
                  <a:cubicBezTo>
                    <a:pt x="66675" y="15240"/>
                    <a:pt x="51435" y="0"/>
                    <a:pt x="33338" y="0"/>
                  </a:cubicBezTo>
                  <a:cubicBezTo>
                    <a:pt x="15240" y="0"/>
                    <a:pt x="0" y="15240"/>
                    <a:pt x="0" y="33338"/>
                  </a:cubicBezTo>
                  <a:cubicBezTo>
                    <a:pt x="0" y="51435"/>
                    <a:pt x="15240" y="66675"/>
                    <a:pt x="33338" y="66675"/>
                  </a:cubicBezTo>
                  <a:close/>
                </a:path>
              </a:pathLst>
            </a:custGeom>
            <a:noFill/>
            <a:ln w="15875"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5D1876F4-8AF8-1E1A-F340-B0924B21A17D}"/>
                </a:ext>
              </a:extLst>
            </p:cNvPr>
            <p:cNvSpPr/>
            <p:nvPr/>
          </p:nvSpPr>
          <p:spPr>
            <a:xfrm>
              <a:off x="3414713" y="1417638"/>
              <a:ext cx="123825" cy="190500"/>
            </a:xfrm>
            <a:custGeom>
              <a:avLst/>
              <a:gdLst>
                <a:gd name="connsiteX0" fmla="*/ 65722 w 123825"/>
                <a:gd name="connsiteY0" fmla="*/ 0 h 190500"/>
                <a:gd name="connsiteX1" fmla="*/ 131445 w 123825"/>
                <a:gd name="connsiteY1" fmla="*/ 65723 h 190500"/>
                <a:gd name="connsiteX2" fmla="*/ 70485 w 123825"/>
                <a:gd name="connsiteY2" fmla="*/ 194310 h 190500"/>
                <a:gd name="connsiteX3" fmla="*/ 66675 w 123825"/>
                <a:gd name="connsiteY3" fmla="*/ 196215 h 190500"/>
                <a:gd name="connsiteX4" fmla="*/ 62865 w 123825"/>
                <a:gd name="connsiteY4" fmla="*/ 194310 h 190500"/>
                <a:gd name="connsiteX5" fmla="*/ 0 w 123825"/>
                <a:gd name="connsiteY5" fmla="*/ 65723 h 190500"/>
                <a:gd name="connsiteX6" fmla="*/ 19050 w 123825"/>
                <a:gd name="connsiteY6" fmla="*/ 20003 h 190500"/>
                <a:gd name="connsiteX7" fmla="*/ 65722 w 123825"/>
                <a:gd name="connsiteY7" fmla="*/ 0 h 190500"/>
                <a:gd name="connsiteX8" fmla="*/ 65722 w 123825"/>
                <a:gd name="connsiteY8"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825" h="190500">
                  <a:moveTo>
                    <a:pt x="65722" y="0"/>
                  </a:moveTo>
                  <a:cubicBezTo>
                    <a:pt x="101917" y="0"/>
                    <a:pt x="131445" y="29528"/>
                    <a:pt x="131445" y="65723"/>
                  </a:cubicBezTo>
                  <a:cubicBezTo>
                    <a:pt x="131445" y="96203"/>
                    <a:pt x="84772" y="172403"/>
                    <a:pt x="70485" y="194310"/>
                  </a:cubicBezTo>
                  <a:cubicBezTo>
                    <a:pt x="69533" y="195263"/>
                    <a:pt x="67628" y="196215"/>
                    <a:pt x="66675" y="196215"/>
                  </a:cubicBezTo>
                  <a:cubicBezTo>
                    <a:pt x="64770" y="196215"/>
                    <a:pt x="63817" y="195263"/>
                    <a:pt x="62865" y="194310"/>
                  </a:cubicBezTo>
                  <a:cubicBezTo>
                    <a:pt x="47625" y="172403"/>
                    <a:pt x="0" y="96203"/>
                    <a:pt x="0" y="65723"/>
                  </a:cubicBezTo>
                  <a:cubicBezTo>
                    <a:pt x="0" y="48578"/>
                    <a:pt x="6667" y="31433"/>
                    <a:pt x="19050" y="20003"/>
                  </a:cubicBezTo>
                  <a:cubicBezTo>
                    <a:pt x="31433" y="6668"/>
                    <a:pt x="48578" y="0"/>
                    <a:pt x="65722" y="0"/>
                  </a:cubicBezTo>
                  <a:lnTo>
                    <a:pt x="65722" y="0"/>
                  </a:lnTo>
                  <a:close/>
                </a:path>
              </a:pathLst>
            </a:custGeom>
            <a:noFill/>
            <a:ln w="15875"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D3C51392-4372-4ABC-1445-8D87BF1D33E9}"/>
                </a:ext>
              </a:extLst>
            </p:cNvPr>
            <p:cNvSpPr/>
            <p:nvPr/>
          </p:nvSpPr>
          <p:spPr>
            <a:xfrm>
              <a:off x="3370898" y="1600518"/>
              <a:ext cx="219075" cy="28575"/>
            </a:xfrm>
            <a:custGeom>
              <a:avLst/>
              <a:gdLst>
                <a:gd name="connsiteX0" fmla="*/ 157163 w 219075"/>
                <a:gd name="connsiteY0" fmla="*/ 0 h 28575"/>
                <a:gd name="connsiteX1" fmla="*/ 219075 w 219075"/>
                <a:gd name="connsiteY1" fmla="*/ 17145 h 28575"/>
                <a:gd name="connsiteX2" fmla="*/ 109538 w 219075"/>
                <a:gd name="connsiteY2" fmla="*/ 36195 h 28575"/>
                <a:gd name="connsiteX3" fmla="*/ 0 w 219075"/>
                <a:gd name="connsiteY3" fmla="*/ 17145 h 28575"/>
                <a:gd name="connsiteX4" fmla="*/ 61913 w 219075"/>
                <a:gd name="connsiteY4" fmla="*/ 0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75" h="28575">
                  <a:moveTo>
                    <a:pt x="157163" y="0"/>
                  </a:moveTo>
                  <a:cubicBezTo>
                    <a:pt x="193358" y="2857"/>
                    <a:pt x="219075" y="9525"/>
                    <a:pt x="219075" y="17145"/>
                  </a:cubicBezTo>
                  <a:cubicBezTo>
                    <a:pt x="219075" y="27622"/>
                    <a:pt x="170498" y="36195"/>
                    <a:pt x="109538" y="36195"/>
                  </a:cubicBezTo>
                  <a:cubicBezTo>
                    <a:pt x="48578" y="36195"/>
                    <a:pt x="0" y="27622"/>
                    <a:pt x="0" y="17145"/>
                  </a:cubicBezTo>
                  <a:cubicBezTo>
                    <a:pt x="0" y="9525"/>
                    <a:pt x="24765" y="2857"/>
                    <a:pt x="61913" y="0"/>
                  </a:cubicBezTo>
                </a:path>
              </a:pathLst>
            </a:custGeom>
            <a:noFill/>
            <a:ln w="15875" cap="rnd">
              <a:solidFill>
                <a:schemeClr val="tx2"/>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1" name="Group 100" descr="Button to return to Set up task publishing for your organisation">
            <a:extLst>
              <a:ext uri="{FF2B5EF4-FFF2-40B4-BE49-F238E27FC236}">
                <a16:creationId xmlns:a16="http://schemas.microsoft.com/office/drawing/2014/main" id="{3E78A6DE-3D44-EFB7-1399-837E16380869}"/>
              </a:ext>
              <a:ext uri="{C183D7F6-B498-43B3-948B-1728B52AA6E4}">
                <adec:decorative xmlns:adec="http://schemas.microsoft.com/office/drawing/2017/decorative" val="0"/>
              </a:ext>
            </a:extLst>
          </p:cNvPr>
          <p:cNvGrpSpPr/>
          <p:nvPr/>
        </p:nvGrpSpPr>
        <p:grpSpPr>
          <a:xfrm>
            <a:off x="10953750" y="349395"/>
            <a:ext cx="323850" cy="325146"/>
            <a:chOff x="10953750" y="349395"/>
            <a:chExt cx="323850" cy="325146"/>
          </a:xfrm>
        </p:grpSpPr>
        <p:grpSp>
          <p:nvGrpSpPr>
            <p:cNvPr id="102" name="Group 101">
              <a:extLst>
                <a:ext uri="{FF2B5EF4-FFF2-40B4-BE49-F238E27FC236}">
                  <a16:creationId xmlns:a16="http://schemas.microsoft.com/office/drawing/2014/main" id="{369BC2E5-06C9-272E-FD15-9C4BE9C96C4A}"/>
                </a:ext>
              </a:extLst>
            </p:cNvPr>
            <p:cNvGrpSpPr/>
            <p:nvPr/>
          </p:nvGrpSpPr>
          <p:grpSpPr>
            <a:xfrm>
              <a:off x="10953750" y="349395"/>
              <a:ext cx="323850" cy="325146"/>
              <a:chOff x="10953750" y="349395"/>
              <a:chExt cx="323850" cy="325146"/>
            </a:xfrm>
          </p:grpSpPr>
          <p:pic>
            <p:nvPicPr>
              <p:cNvPr id="104" name="Picture 103">
                <a:extLst>
                  <a:ext uri="{FF2B5EF4-FFF2-40B4-BE49-F238E27FC236}">
                    <a16:creationId xmlns:a16="http://schemas.microsoft.com/office/drawing/2014/main" id="{0EA59F07-511B-CEBE-5663-C2FC6E961FC8}"/>
                  </a:ext>
                </a:extLst>
              </p:cNvPr>
              <p:cNvPicPr>
                <a:picLocks noChangeAspect="1"/>
              </p:cNvPicPr>
              <p:nvPr/>
            </p:nvPicPr>
            <p:blipFill>
              <a:blip r:embed="rId8">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0953750" y="349395"/>
                <a:ext cx="323850" cy="325146"/>
              </a:xfrm>
              <a:prstGeom prst="rect">
                <a:avLst/>
              </a:prstGeom>
              <a:effectLst>
                <a:outerShdw blurRad="266700" sx="102000" sy="102000" algn="ctr" rotWithShape="0">
                  <a:schemeClr val="accent1">
                    <a:alpha val="96000"/>
                  </a:schemeClr>
                </a:outerShdw>
              </a:effectLst>
            </p:spPr>
          </p:pic>
          <p:pic>
            <p:nvPicPr>
              <p:cNvPr id="105" name="Graphic 104">
                <a:extLst>
                  <a:ext uri="{FF2B5EF4-FFF2-40B4-BE49-F238E27FC236}">
                    <a16:creationId xmlns:a16="http://schemas.microsoft.com/office/drawing/2014/main" id="{84138BC2-03A7-2C4E-C10E-78C6866F8D0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004196" y="432340"/>
                <a:ext cx="222958" cy="159256"/>
              </a:xfrm>
              <a:prstGeom prst="rect">
                <a:avLst/>
              </a:prstGeom>
            </p:spPr>
          </p:pic>
        </p:grpSp>
        <p:sp>
          <p:nvSpPr>
            <p:cNvPr id="103" name="Oval 102">
              <a:hlinkClick r:id="rId15" action="ppaction://hlinksldjump"/>
              <a:extLst>
                <a:ext uri="{FF2B5EF4-FFF2-40B4-BE49-F238E27FC236}">
                  <a16:creationId xmlns:a16="http://schemas.microsoft.com/office/drawing/2014/main" id="{34D6E940-74E7-2636-C2BF-652A3B5ED440}"/>
                </a:ext>
              </a:extLst>
            </p:cNvPr>
            <p:cNvSpPr>
              <a:spLocks/>
            </p:cNvSpPr>
            <p:nvPr/>
          </p:nvSpPr>
          <p:spPr bwMode="auto">
            <a:xfrm>
              <a:off x="10953750" y="349395"/>
              <a:ext cx="323850" cy="325146"/>
            </a:xfrm>
            <a:prstGeom prst="ellipse">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106" name="Rectangle 105" hidden="1">
            <a:hlinkClick r:id="rId15" action="ppaction://hlinksldjump"/>
            <a:extLst>
              <a:ext uri="{FF2B5EF4-FFF2-40B4-BE49-F238E27FC236}">
                <a16:creationId xmlns:a16="http://schemas.microsoft.com/office/drawing/2014/main" id="{FA946B1D-C61A-C196-72E9-09566366EF71}"/>
              </a:ext>
              <a:ext uri="{C183D7F6-B498-43B3-948B-1728B52AA6E4}">
                <adec:decorative xmlns:adec="http://schemas.microsoft.com/office/drawing/2017/decorative" val="1"/>
              </a:ext>
            </a:extLst>
          </p:cNvPr>
          <p:cNvSpPr/>
          <p:nvPr/>
        </p:nvSpPr>
        <p:spPr bwMode="auto">
          <a:xfrm>
            <a:off x="-413315" y="591596"/>
            <a:ext cx="12192000" cy="5969913"/>
          </a:xfrm>
          <a:prstGeom prst="rect">
            <a:avLst/>
          </a:prstGeom>
          <a:solidFill>
            <a:srgbClr val="FEF000">
              <a:alpha val="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grpSp>
        <p:nvGrpSpPr>
          <p:cNvPr id="36" name="Group 35">
            <a:extLst>
              <a:ext uri="{FF2B5EF4-FFF2-40B4-BE49-F238E27FC236}">
                <a16:creationId xmlns:a16="http://schemas.microsoft.com/office/drawing/2014/main" id="{CCEAAC89-A014-55DB-C310-22A5F14D5DE8}"/>
              </a:ext>
              <a:ext uri="{C183D7F6-B498-43B3-948B-1728B52AA6E4}">
                <adec:decorative xmlns:adec="http://schemas.microsoft.com/office/drawing/2017/decorative" val="1"/>
              </a:ext>
            </a:extLst>
          </p:cNvPr>
          <p:cNvGrpSpPr/>
          <p:nvPr/>
        </p:nvGrpSpPr>
        <p:grpSpPr>
          <a:xfrm>
            <a:off x="3196892" y="5423615"/>
            <a:ext cx="5581649" cy="459492"/>
            <a:chOff x="3749749" y="3938485"/>
            <a:chExt cx="5581649" cy="459492"/>
          </a:xfrm>
        </p:grpSpPr>
        <p:grpSp>
          <p:nvGrpSpPr>
            <p:cNvPr id="37" name="Group 36">
              <a:extLst>
                <a:ext uri="{FF2B5EF4-FFF2-40B4-BE49-F238E27FC236}">
                  <a16:creationId xmlns:a16="http://schemas.microsoft.com/office/drawing/2014/main" id="{43A98463-DBA8-3E9C-F022-EA4AC0847E3D}"/>
                </a:ext>
              </a:extLst>
            </p:cNvPr>
            <p:cNvGrpSpPr/>
            <p:nvPr/>
          </p:nvGrpSpPr>
          <p:grpSpPr>
            <a:xfrm>
              <a:off x="3749749" y="3938485"/>
              <a:ext cx="5581649" cy="459492"/>
              <a:chOff x="2620539" y="5010390"/>
              <a:chExt cx="5581649" cy="459492"/>
            </a:xfrm>
          </p:grpSpPr>
          <p:sp>
            <p:nvSpPr>
              <p:cNvPr id="43" name="!!BOX5" descr="Button to learn more about Set Up documentation on web">
                <a:extLst>
                  <a:ext uri="{FF2B5EF4-FFF2-40B4-BE49-F238E27FC236}">
                    <a16:creationId xmlns:a16="http://schemas.microsoft.com/office/drawing/2014/main" id="{7EBD42F7-CFBD-B33E-B978-BD6BE81FD191}"/>
                  </a:ext>
                </a:extLst>
              </p:cNvPr>
              <p:cNvSpPr>
                <a:spLocks/>
              </p:cNvSpPr>
              <p:nvPr/>
            </p:nvSpPr>
            <p:spPr bwMode="auto">
              <a:xfrm>
                <a:off x="2620539" y="5010390"/>
                <a:ext cx="5581649" cy="459492"/>
              </a:xfrm>
              <a:prstGeom prst="roundRect">
                <a:avLst>
                  <a:gd name="adj" fmla="val 50000"/>
                </a:avLst>
              </a:prstGeom>
              <a:gradFill>
                <a:gsLst>
                  <a:gs pos="50000">
                    <a:srgbClr val="94E19A"/>
                  </a:gs>
                  <a:gs pos="0">
                    <a:srgbClr val="AEF23D"/>
                  </a:gs>
                  <a:gs pos="100000">
                    <a:srgbClr val="79CFFC"/>
                  </a:gs>
                </a:gsLst>
                <a:lin ang="2700000" scaled="1"/>
              </a:gradFill>
              <a:ln w="376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1100"/>
              </a:p>
            </p:txBody>
          </p:sp>
          <p:sp>
            <p:nvSpPr>
              <p:cNvPr id="45" name="Rectangle 44" descr="Button to learn more about Set Up documentation on web">
                <a:extLst>
                  <a:ext uri="{FF2B5EF4-FFF2-40B4-BE49-F238E27FC236}">
                    <a16:creationId xmlns:a16="http://schemas.microsoft.com/office/drawing/2014/main" id="{F2C3D86F-F037-A215-11F4-0E5902FBC49D}"/>
                  </a:ext>
                </a:extLst>
              </p:cNvPr>
              <p:cNvSpPr/>
              <p:nvPr/>
            </p:nvSpPr>
            <p:spPr bwMode="auto">
              <a:xfrm>
                <a:off x="2768395" y="5155497"/>
                <a:ext cx="5259015" cy="16927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100">
                    <a:solidFill>
                      <a:schemeClr val="tx1"/>
                    </a:solidFill>
                    <a:latin typeface="+mj-lt"/>
                    <a:ea typeface="Segoe UI" pitchFamily="34" charset="0"/>
                    <a:cs typeface="Segoe UI" pitchFamily="34" charset="0"/>
                  </a:rPr>
                  <a:t>Set up documentation </a:t>
                </a:r>
              </a:p>
            </p:txBody>
          </p:sp>
        </p:grpSp>
        <p:grpSp>
          <p:nvGrpSpPr>
            <p:cNvPr id="38" name="Group 37">
              <a:extLst>
                <a:ext uri="{FF2B5EF4-FFF2-40B4-BE49-F238E27FC236}">
                  <a16:creationId xmlns:a16="http://schemas.microsoft.com/office/drawing/2014/main" id="{AEF6DE3B-1562-F99D-22E4-424D3BD6DB8B}"/>
                </a:ext>
              </a:extLst>
            </p:cNvPr>
            <p:cNvGrpSpPr/>
            <p:nvPr/>
          </p:nvGrpSpPr>
          <p:grpSpPr>
            <a:xfrm>
              <a:off x="9008764" y="4052928"/>
              <a:ext cx="230609" cy="231532"/>
              <a:chOff x="8421005" y="4306066"/>
              <a:chExt cx="230609" cy="231532"/>
            </a:xfrm>
          </p:grpSpPr>
          <p:grpSp>
            <p:nvGrpSpPr>
              <p:cNvPr id="39" name="Group 38">
                <a:extLst>
                  <a:ext uri="{FF2B5EF4-FFF2-40B4-BE49-F238E27FC236}">
                    <a16:creationId xmlns:a16="http://schemas.microsoft.com/office/drawing/2014/main" id="{C518D36D-9E51-4BE9-D3C1-B695118779E9}"/>
                  </a:ext>
                </a:extLst>
              </p:cNvPr>
              <p:cNvGrpSpPr/>
              <p:nvPr/>
            </p:nvGrpSpPr>
            <p:grpSpPr>
              <a:xfrm>
                <a:off x="8421005" y="4306066"/>
                <a:ext cx="230609" cy="231532"/>
                <a:chOff x="1981803" y="5148625"/>
                <a:chExt cx="230609" cy="231532"/>
              </a:xfrm>
            </p:grpSpPr>
            <p:pic>
              <p:nvPicPr>
                <p:cNvPr id="41" name="Picture 40">
                  <a:extLst>
                    <a:ext uri="{FF2B5EF4-FFF2-40B4-BE49-F238E27FC236}">
                      <a16:creationId xmlns:a16="http://schemas.microsoft.com/office/drawing/2014/main" id="{E58142FC-A7A2-A8EA-8FEE-8BBD22FE4005}"/>
                    </a:ext>
                  </a:extLst>
                </p:cNvPr>
                <p:cNvPicPr>
                  <a:picLocks noChangeAspect="1"/>
                </p:cNvPicPr>
                <p:nvPr/>
              </p:nvPicPr>
              <p:blipFill>
                <a:blip r:embed="rId8">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981803" y="5148625"/>
                  <a:ext cx="230609" cy="231532"/>
                </a:xfrm>
                <a:prstGeom prst="rect">
                  <a:avLst/>
                </a:prstGeom>
                <a:effectLst/>
              </p:spPr>
            </p:pic>
            <p:pic>
              <p:nvPicPr>
                <p:cNvPr id="42" name="Picture 41">
                  <a:extLst>
                    <a:ext uri="{FF2B5EF4-FFF2-40B4-BE49-F238E27FC236}">
                      <a16:creationId xmlns:a16="http://schemas.microsoft.com/office/drawing/2014/main" id="{951390D9-D679-570B-D46D-15D183742C89}"/>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40" name="Oval 39" descr="Button to learn more about Set Up documentation on web">
                <a:hlinkClick r:id="rId12"/>
                <a:extLst>
                  <a:ext uri="{FF2B5EF4-FFF2-40B4-BE49-F238E27FC236}">
                    <a16:creationId xmlns:a16="http://schemas.microsoft.com/office/drawing/2014/main" id="{E6905B7D-9A8C-56C3-79ED-53B70C56743C}"/>
                  </a:ext>
                </a:extLst>
              </p:cNvPr>
              <p:cNvSpPr>
                <a:spLocks/>
              </p:cNvSpPr>
              <p:nvPr/>
            </p:nvSpPr>
            <p:spPr bwMode="auto">
              <a:xfrm>
                <a:off x="8421005" y="4306066"/>
                <a:ext cx="230609" cy="231532"/>
              </a:xfrm>
              <a:prstGeom prst="ellipse">
                <a:avLst/>
              </a:prstGeom>
              <a:solidFill>
                <a:schemeClr val="accent5">
                  <a:alpha val="0"/>
                </a:schemeClr>
              </a:solidFill>
              <a:ln>
                <a:noFill/>
                <a:headEnd type="none" w="med" len="med"/>
                <a:tailEnd type="none" w="med" len="med"/>
              </a:ln>
              <a:effectLst>
                <a:outerShdw blurRad="127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100" err="1">
                  <a:solidFill>
                    <a:srgbClr val="FFFFFF"/>
                  </a:solidFill>
                  <a:ea typeface="Segoe UI" pitchFamily="34" charset="0"/>
                  <a:cs typeface="Segoe UI" pitchFamily="34" charset="0"/>
                </a:endParaRPr>
              </a:p>
            </p:txBody>
          </p:sp>
        </p:grpSp>
      </p:grpSp>
    </p:spTree>
    <p:extLst>
      <p:ext uri="{BB962C8B-B14F-4D97-AF65-F5344CB8AC3E}">
        <p14:creationId xmlns:p14="http://schemas.microsoft.com/office/powerpoint/2010/main" val="234186666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750"/>
                                        <p:tgtEl>
                                          <p:spTgt spid="28"/>
                                        </p:tgtEl>
                                      </p:cBhvr>
                                    </p:animEffect>
                                  </p:childTnLst>
                                </p:cTn>
                              </p:par>
                              <p:par>
                                <p:cTn id="8" presetID="42" presetClass="path" presetSubtype="0" decel="100000" fill="hold" grpId="1" nodeType="withEffect">
                                  <p:stCondLst>
                                    <p:cond delay="750"/>
                                  </p:stCondLst>
                                  <p:childTnLst>
                                    <p:animMotion origin="layout" path="M 0 0.03889 L 0 -4.07407E-6 " pathEditMode="relative" rAng="0" ptsTypes="AA">
                                      <p:cBhvr>
                                        <p:cTn id="9" dur="750" fill="hold"/>
                                        <p:tgtEl>
                                          <p:spTgt spid="28"/>
                                        </p:tgtEl>
                                        <p:attrNameLst>
                                          <p:attrName>ppt_x</p:attrName>
                                          <p:attrName>ppt_y</p:attrName>
                                        </p:attrNameLst>
                                      </p:cBhvr>
                                      <p:rCtr x="0" y="-1944"/>
                                    </p:animMotion>
                                  </p:childTnLst>
                                </p:cTn>
                              </p:par>
                              <p:par>
                                <p:cTn id="10" presetID="10" presetClass="entr" presetSubtype="0" fill="hold" grpId="0" nodeType="withEffect">
                                  <p:stCondLst>
                                    <p:cond delay="10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750"/>
                                        <p:tgtEl>
                                          <p:spTgt spid="27"/>
                                        </p:tgtEl>
                                      </p:cBhvr>
                                    </p:animEffect>
                                  </p:childTnLst>
                                </p:cTn>
                              </p:par>
                              <p:par>
                                <p:cTn id="13" presetID="42" presetClass="path" presetSubtype="0" decel="100000" fill="hold" grpId="1" nodeType="withEffect">
                                  <p:stCondLst>
                                    <p:cond delay="100"/>
                                  </p:stCondLst>
                                  <p:childTnLst>
                                    <p:animMotion origin="layout" path="M 0 0.03889 L 0 -2.59259E-6 " pathEditMode="relative" rAng="0" ptsTypes="AA">
                                      <p:cBhvr>
                                        <p:cTn id="14" dur="750" fill="hold"/>
                                        <p:tgtEl>
                                          <p:spTgt spid="27"/>
                                        </p:tgtEl>
                                        <p:attrNameLst>
                                          <p:attrName>ppt_x</p:attrName>
                                          <p:attrName>ppt_y</p:attrName>
                                        </p:attrNameLst>
                                      </p:cBhvr>
                                      <p:rCtr x="0" y="-1944"/>
                                    </p:animMotion>
                                  </p:childTnLst>
                                </p:cTn>
                              </p:par>
                              <p:par>
                                <p:cTn id="15" presetID="10" presetClass="entr" presetSubtype="0" fill="hold" grpId="0" nodeType="withEffect">
                                  <p:stCondLst>
                                    <p:cond delay="100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750"/>
                                        <p:tgtEl>
                                          <p:spTgt spid="29"/>
                                        </p:tgtEl>
                                      </p:cBhvr>
                                    </p:animEffect>
                                  </p:childTnLst>
                                </p:cTn>
                              </p:par>
                              <p:par>
                                <p:cTn id="18" presetID="42" presetClass="path" presetSubtype="0" decel="100000" fill="hold" grpId="1" nodeType="withEffect">
                                  <p:stCondLst>
                                    <p:cond delay="1000"/>
                                  </p:stCondLst>
                                  <p:childTnLst>
                                    <p:animMotion origin="layout" path="M 3.125E-6 0.03889 L 3.125E-6 -4.07407E-6 " pathEditMode="relative" rAng="0" ptsTypes="AA">
                                      <p:cBhvr>
                                        <p:cTn id="19" dur="750" fill="hold"/>
                                        <p:tgtEl>
                                          <p:spTgt spid="29"/>
                                        </p:tgtEl>
                                        <p:attrNameLst>
                                          <p:attrName>ppt_x</p:attrName>
                                          <p:attrName>ppt_y</p:attrName>
                                        </p:attrNameLst>
                                      </p:cBhvr>
                                      <p:rCtr x="0" y="-1944"/>
                                    </p:animMotion>
                                  </p:childTnLst>
                                </p:cTn>
                              </p:par>
                              <p:par>
                                <p:cTn id="20" presetID="10" presetClass="entr" presetSubtype="0" fill="hold" nodeType="withEffect">
                                  <p:stCondLst>
                                    <p:cond delay="100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750"/>
                                        <p:tgtEl>
                                          <p:spTgt spid="30"/>
                                        </p:tgtEl>
                                      </p:cBhvr>
                                    </p:animEffect>
                                  </p:childTnLst>
                                </p:cTn>
                              </p:par>
                              <p:par>
                                <p:cTn id="23" presetID="6" presetClass="emph" presetSubtype="0" fill="hold" nodeType="withEffect">
                                  <p:stCondLst>
                                    <p:cond delay="1000"/>
                                  </p:stCondLst>
                                  <p:childTnLst>
                                    <p:animScale>
                                      <p:cBhvr>
                                        <p:cTn id="24" dur="10" fill="hold"/>
                                        <p:tgtEl>
                                          <p:spTgt spid="30"/>
                                        </p:tgtEl>
                                      </p:cBhvr>
                                      <p:by x="80000" y="80000"/>
                                    </p:animScale>
                                  </p:childTnLst>
                                </p:cTn>
                              </p:par>
                              <p:par>
                                <p:cTn id="25" presetID="6" presetClass="emph" presetSubtype="0" decel="100000" fill="hold" nodeType="withEffect">
                                  <p:stCondLst>
                                    <p:cond delay="1000"/>
                                  </p:stCondLst>
                                  <p:childTnLst>
                                    <p:animScale>
                                      <p:cBhvr>
                                        <p:cTn id="26" dur="1250" fill="hold"/>
                                        <p:tgtEl>
                                          <p:spTgt spid="30"/>
                                        </p:tgtEl>
                                      </p:cBhvr>
                                      <p:by x="125000" y="125000"/>
                                    </p:animScale>
                                  </p:childTnLst>
                                </p:cTn>
                              </p:par>
                              <p:par>
                                <p:cTn id="27" presetID="10" presetClass="entr" presetSubtype="0" fill="hold" grpId="0" nodeType="withEffect">
                                  <p:stCondLst>
                                    <p:cond delay="1150"/>
                                  </p:stCondLst>
                                  <p:childTnLst>
                                    <p:set>
                                      <p:cBhvr>
                                        <p:cTn id="28" dur="1" fill="hold">
                                          <p:stCondLst>
                                            <p:cond delay="0"/>
                                          </p:stCondLst>
                                        </p:cTn>
                                        <p:tgtEl>
                                          <p:spTgt spid="35"/>
                                        </p:tgtEl>
                                        <p:attrNameLst>
                                          <p:attrName>style.visibility</p:attrName>
                                        </p:attrNameLst>
                                      </p:cBhvr>
                                      <p:to>
                                        <p:strVal val="visible"/>
                                      </p:to>
                                    </p:set>
                                    <p:animEffect transition="in" filter="fade">
                                      <p:cBhvr>
                                        <p:cTn id="29" dur="750"/>
                                        <p:tgtEl>
                                          <p:spTgt spid="35"/>
                                        </p:tgtEl>
                                      </p:cBhvr>
                                    </p:animEffect>
                                  </p:childTnLst>
                                </p:cTn>
                              </p:par>
                              <p:par>
                                <p:cTn id="30" presetID="6" presetClass="emph" presetSubtype="0" decel="100000" fill="hold" grpId="2" nodeType="withEffect">
                                  <p:stCondLst>
                                    <p:cond delay="1150"/>
                                  </p:stCondLst>
                                  <p:childTnLst>
                                    <p:animScale>
                                      <p:cBhvr>
                                        <p:cTn id="31" dur="1250" fill="hold"/>
                                        <p:tgtEl>
                                          <p:spTgt spid="35"/>
                                        </p:tgtEl>
                                      </p:cBhvr>
                                      <p:by x="125000" y="125000"/>
                                    </p:animScale>
                                  </p:childTnLst>
                                </p:cTn>
                              </p:par>
                              <p:par>
                                <p:cTn id="32" presetID="6" presetClass="emph" presetSubtype="0" fill="hold" grpId="1" nodeType="withEffect">
                                  <p:stCondLst>
                                    <p:cond delay="1150"/>
                                  </p:stCondLst>
                                  <p:childTnLst>
                                    <p:animScale>
                                      <p:cBhvr>
                                        <p:cTn id="33" dur="10" fill="hold"/>
                                        <p:tgtEl>
                                          <p:spTgt spid="35"/>
                                        </p:tgtEl>
                                      </p:cBhvr>
                                      <p:by x="80000" y="80000"/>
                                    </p:animScale>
                                  </p:childTnLst>
                                </p:cTn>
                              </p:par>
                              <p:par>
                                <p:cTn id="34" presetID="10" presetClass="entr" presetSubtype="0" fill="hold" grpId="0" nodeType="withEffect">
                                  <p:stCondLst>
                                    <p:cond delay="1100"/>
                                  </p:stCondLst>
                                  <p:childTnLst>
                                    <p:set>
                                      <p:cBhvr>
                                        <p:cTn id="35" dur="1" fill="hold">
                                          <p:stCondLst>
                                            <p:cond delay="0"/>
                                          </p:stCondLst>
                                        </p:cTn>
                                        <p:tgtEl>
                                          <p:spTgt spid="48"/>
                                        </p:tgtEl>
                                        <p:attrNameLst>
                                          <p:attrName>style.visibility</p:attrName>
                                        </p:attrNameLst>
                                      </p:cBhvr>
                                      <p:to>
                                        <p:strVal val="visible"/>
                                      </p:to>
                                    </p:set>
                                    <p:animEffect transition="in" filter="fade">
                                      <p:cBhvr>
                                        <p:cTn id="36" dur="750"/>
                                        <p:tgtEl>
                                          <p:spTgt spid="48"/>
                                        </p:tgtEl>
                                      </p:cBhvr>
                                    </p:animEffect>
                                  </p:childTnLst>
                                </p:cTn>
                              </p:par>
                              <p:par>
                                <p:cTn id="37" presetID="42" presetClass="path" presetSubtype="0" decel="100000" fill="hold" grpId="1" nodeType="withEffect">
                                  <p:stCondLst>
                                    <p:cond delay="1100"/>
                                  </p:stCondLst>
                                  <p:childTnLst>
                                    <p:animMotion origin="layout" path="M -2.29167E-6 0.03889 L -2.29167E-6 -4.07407E-6 " pathEditMode="relative" rAng="0" ptsTypes="AA">
                                      <p:cBhvr>
                                        <p:cTn id="38" dur="750" fill="hold"/>
                                        <p:tgtEl>
                                          <p:spTgt spid="48"/>
                                        </p:tgtEl>
                                        <p:attrNameLst>
                                          <p:attrName>ppt_x</p:attrName>
                                          <p:attrName>ppt_y</p:attrName>
                                        </p:attrNameLst>
                                      </p:cBhvr>
                                      <p:rCtr x="0" y="-1944"/>
                                    </p:animMotion>
                                  </p:childTnLst>
                                </p:cTn>
                              </p:par>
                              <p:par>
                                <p:cTn id="39" presetID="10" presetClass="entr" presetSubtype="0" fill="hold" nodeType="withEffect">
                                  <p:stCondLst>
                                    <p:cond delay="110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750"/>
                                        <p:tgtEl>
                                          <p:spTgt spid="50"/>
                                        </p:tgtEl>
                                      </p:cBhvr>
                                    </p:animEffect>
                                  </p:childTnLst>
                                </p:cTn>
                              </p:par>
                              <p:par>
                                <p:cTn id="42" presetID="6" presetClass="emph" presetSubtype="0" fill="hold" nodeType="withEffect">
                                  <p:stCondLst>
                                    <p:cond delay="1100"/>
                                  </p:stCondLst>
                                  <p:childTnLst>
                                    <p:animScale>
                                      <p:cBhvr>
                                        <p:cTn id="43" dur="10" fill="hold"/>
                                        <p:tgtEl>
                                          <p:spTgt spid="50"/>
                                        </p:tgtEl>
                                      </p:cBhvr>
                                      <p:by x="80000" y="80000"/>
                                    </p:animScale>
                                  </p:childTnLst>
                                </p:cTn>
                              </p:par>
                              <p:par>
                                <p:cTn id="44" presetID="6" presetClass="emph" presetSubtype="0" decel="100000" fill="hold" nodeType="withEffect">
                                  <p:stCondLst>
                                    <p:cond delay="1100"/>
                                  </p:stCondLst>
                                  <p:childTnLst>
                                    <p:animScale>
                                      <p:cBhvr>
                                        <p:cTn id="45" dur="1250" fill="hold"/>
                                        <p:tgtEl>
                                          <p:spTgt spid="50"/>
                                        </p:tgtEl>
                                      </p:cBhvr>
                                      <p:by x="125000" y="125000"/>
                                    </p:animScale>
                                  </p:childTnLst>
                                </p:cTn>
                              </p:par>
                              <p:par>
                                <p:cTn id="46" presetID="10" presetClass="entr" presetSubtype="0" fill="hold" grpId="0" nodeType="withEffect">
                                  <p:stCondLst>
                                    <p:cond delay="1250"/>
                                  </p:stCondLst>
                                  <p:childTnLst>
                                    <p:set>
                                      <p:cBhvr>
                                        <p:cTn id="47" dur="1" fill="hold">
                                          <p:stCondLst>
                                            <p:cond delay="0"/>
                                          </p:stCondLst>
                                        </p:cTn>
                                        <p:tgtEl>
                                          <p:spTgt spid="55"/>
                                        </p:tgtEl>
                                        <p:attrNameLst>
                                          <p:attrName>style.visibility</p:attrName>
                                        </p:attrNameLst>
                                      </p:cBhvr>
                                      <p:to>
                                        <p:strVal val="visible"/>
                                      </p:to>
                                    </p:set>
                                    <p:animEffect transition="in" filter="fade">
                                      <p:cBhvr>
                                        <p:cTn id="48" dur="750"/>
                                        <p:tgtEl>
                                          <p:spTgt spid="55"/>
                                        </p:tgtEl>
                                      </p:cBhvr>
                                    </p:animEffect>
                                  </p:childTnLst>
                                </p:cTn>
                              </p:par>
                              <p:par>
                                <p:cTn id="49" presetID="6" presetClass="emph" presetSubtype="0" decel="100000" fill="hold" grpId="2" nodeType="withEffect">
                                  <p:stCondLst>
                                    <p:cond delay="1250"/>
                                  </p:stCondLst>
                                  <p:childTnLst>
                                    <p:animScale>
                                      <p:cBhvr>
                                        <p:cTn id="50" dur="1250" fill="hold"/>
                                        <p:tgtEl>
                                          <p:spTgt spid="55"/>
                                        </p:tgtEl>
                                      </p:cBhvr>
                                      <p:by x="125000" y="125000"/>
                                    </p:animScale>
                                  </p:childTnLst>
                                </p:cTn>
                              </p:par>
                              <p:par>
                                <p:cTn id="51" presetID="6" presetClass="emph" presetSubtype="0" fill="hold" grpId="1" nodeType="withEffect">
                                  <p:stCondLst>
                                    <p:cond delay="1250"/>
                                  </p:stCondLst>
                                  <p:childTnLst>
                                    <p:animScale>
                                      <p:cBhvr>
                                        <p:cTn id="52" dur="10" fill="hold"/>
                                        <p:tgtEl>
                                          <p:spTgt spid="55"/>
                                        </p:tgtEl>
                                      </p:cBhvr>
                                      <p:by x="80000" y="80000"/>
                                    </p:animScale>
                                  </p:childTnLst>
                                </p:cTn>
                              </p:par>
                              <p:par>
                                <p:cTn id="53" presetID="10" presetClass="entr" presetSubtype="0" fill="hold" grpId="0" nodeType="withEffect">
                                  <p:stCondLst>
                                    <p:cond delay="1100"/>
                                  </p:stCondLst>
                                  <p:childTnLst>
                                    <p:set>
                                      <p:cBhvr>
                                        <p:cTn id="54" dur="1" fill="hold">
                                          <p:stCondLst>
                                            <p:cond delay="0"/>
                                          </p:stCondLst>
                                        </p:cTn>
                                        <p:tgtEl>
                                          <p:spTgt spid="67"/>
                                        </p:tgtEl>
                                        <p:attrNameLst>
                                          <p:attrName>style.visibility</p:attrName>
                                        </p:attrNameLst>
                                      </p:cBhvr>
                                      <p:to>
                                        <p:strVal val="visible"/>
                                      </p:to>
                                    </p:set>
                                    <p:animEffect transition="in" filter="fade">
                                      <p:cBhvr>
                                        <p:cTn id="55" dur="750"/>
                                        <p:tgtEl>
                                          <p:spTgt spid="67"/>
                                        </p:tgtEl>
                                      </p:cBhvr>
                                    </p:animEffect>
                                  </p:childTnLst>
                                </p:cTn>
                              </p:par>
                              <p:par>
                                <p:cTn id="56" presetID="42" presetClass="path" presetSubtype="0" decel="100000" fill="hold" grpId="1" nodeType="withEffect">
                                  <p:stCondLst>
                                    <p:cond delay="1100"/>
                                  </p:stCondLst>
                                  <p:childTnLst>
                                    <p:animMotion origin="layout" path="M -3.33333E-6 0.03889 L -3.33333E-6 -4.07407E-6 " pathEditMode="relative" rAng="0" ptsTypes="AA">
                                      <p:cBhvr>
                                        <p:cTn id="57" dur="750" fill="hold"/>
                                        <p:tgtEl>
                                          <p:spTgt spid="67"/>
                                        </p:tgtEl>
                                        <p:attrNameLst>
                                          <p:attrName>ppt_x</p:attrName>
                                          <p:attrName>ppt_y</p:attrName>
                                        </p:attrNameLst>
                                      </p:cBhvr>
                                      <p:rCtr x="0" y="-1944"/>
                                    </p:animMotion>
                                  </p:childTnLst>
                                </p:cTn>
                              </p:par>
                              <p:par>
                                <p:cTn id="58" presetID="10" presetClass="entr" presetSubtype="0" fill="hold" grpId="0" nodeType="withEffect">
                                  <p:stCondLst>
                                    <p:cond delay="1200"/>
                                  </p:stCondLst>
                                  <p:childTnLst>
                                    <p:set>
                                      <p:cBhvr>
                                        <p:cTn id="59" dur="1" fill="hold">
                                          <p:stCondLst>
                                            <p:cond delay="0"/>
                                          </p:stCondLst>
                                        </p:cTn>
                                        <p:tgtEl>
                                          <p:spTgt spid="68"/>
                                        </p:tgtEl>
                                        <p:attrNameLst>
                                          <p:attrName>style.visibility</p:attrName>
                                        </p:attrNameLst>
                                      </p:cBhvr>
                                      <p:to>
                                        <p:strVal val="visible"/>
                                      </p:to>
                                    </p:set>
                                    <p:animEffect transition="in" filter="fade">
                                      <p:cBhvr>
                                        <p:cTn id="60" dur="750"/>
                                        <p:tgtEl>
                                          <p:spTgt spid="68"/>
                                        </p:tgtEl>
                                      </p:cBhvr>
                                    </p:animEffect>
                                  </p:childTnLst>
                                </p:cTn>
                              </p:par>
                              <p:par>
                                <p:cTn id="61" presetID="42" presetClass="path" presetSubtype="0" decel="100000" fill="hold" grpId="1" nodeType="withEffect">
                                  <p:stCondLst>
                                    <p:cond delay="1200"/>
                                  </p:stCondLst>
                                  <p:childTnLst>
                                    <p:animMotion origin="layout" path="M 1.875E-6 0.03889 L 1.875E-6 -4.07407E-6 " pathEditMode="relative" rAng="0" ptsTypes="AA">
                                      <p:cBhvr>
                                        <p:cTn id="62" dur="750" fill="hold"/>
                                        <p:tgtEl>
                                          <p:spTgt spid="68"/>
                                        </p:tgtEl>
                                        <p:attrNameLst>
                                          <p:attrName>ppt_x</p:attrName>
                                          <p:attrName>ppt_y</p:attrName>
                                        </p:attrNameLst>
                                      </p:cBhvr>
                                      <p:rCtr x="0" y="-1944"/>
                                    </p:animMotion>
                                  </p:childTnLst>
                                </p:cTn>
                              </p:par>
                              <p:par>
                                <p:cTn id="63" presetID="10" presetClass="entr" presetSubtype="0" fill="hold" nodeType="withEffect">
                                  <p:stCondLst>
                                    <p:cond delay="1150"/>
                                  </p:stCondLst>
                                  <p:childTnLst>
                                    <p:set>
                                      <p:cBhvr>
                                        <p:cTn id="64" dur="1" fill="hold">
                                          <p:stCondLst>
                                            <p:cond delay="0"/>
                                          </p:stCondLst>
                                        </p:cTn>
                                        <p:tgtEl>
                                          <p:spTgt spid="69"/>
                                        </p:tgtEl>
                                        <p:attrNameLst>
                                          <p:attrName>style.visibility</p:attrName>
                                        </p:attrNameLst>
                                      </p:cBhvr>
                                      <p:to>
                                        <p:strVal val="visible"/>
                                      </p:to>
                                    </p:set>
                                    <p:animEffect transition="in" filter="fade">
                                      <p:cBhvr>
                                        <p:cTn id="65" dur="750"/>
                                        <p:tgtEl>
                                          <p:spTgt spid="69"/>
                                        </p:tgtEl>
                                      </p:cBhvr>
                                    </p:animEffect>
                                  </p:childTnLst>
                                </p:cTn>
                              </p:par>
                              <p:par>
                                <p:cTn id="66" presetID="6" presetClass="emph" presetSubtype="0" decel="100000" fill="hold" nodeType="withEffect">
                                  <p:stCondLst>
                                    <p:cond delay="1150"/>
                                  </p:stCondLst>
                                  <p:childTnLst>
                                    <p:animScale>
                                      <p:cBhvr>
                                        <p:cTn id="67" dur="1250" fill="hold"/>
                                        <p:tgtEl>
                                          <p:spTgt spid="69"/>
                                        </p:tgtEl>
                                      </p:cBhvr>
                                      <p:by x="125000" y="125000"/>
                                    </p:animScale>
                                  </p:childTnLst>
                                </p:cTn>
                              </p:par>
                              <p:par>
                                <p:cTn id="68" presetID="6" presetClass="emph" presetSubtype="0" fill="hold" nodeType="withEffect">
                                  <p:stCondLst>
                                    <p:cond delay="1150"/>
                                  </p:stCondLst>
                                  <p:childTnLst>
                                    <p:animScale>
                                      <p:cBhvr>
                                        <p:cTn id="69" dur="10" fill="hold"/>
                                        <p:tgtEl>
                                          <p:spTgt spid="69"/>
                                        </p:tgtEl>
                                      </p:cBhvr>
                                      <p:by x="80000" y="80000"/>
                                    </p:animScale>
                                  </p:childTnLst>
                                </p:cTn>
                              </p:par>
                              <p:par>
                                <p:cTn id="70" presetID="10" presetClass="entr" presetSubtype="0" fill="hold" nodeType="withEffect">
                                  <p:stCondLst>
                                    <p:cond delay="1250"/>
                                  </p:stCondLst>
                                  <p:childTnLst>
                                    <p:set>
                                      <p:cBhvr>
                                        <p:cTn id="71" dur="1" fill="hold">
                                          <p:stCondLst>
                                            <p:cond delay="0"/>
                                          </p:stCondLst>
                                        </p:cTn>
                                        <p:tgtEl>
                                          <p:spTgt spid="95"/>
                                        </p:tgtEl>
                                        <p:attrNameLst>
                                          <p:attrName>style.visibility</p:attrName>
                                        </p:attrNameLst>
                                      </p:cBhvr>
                                      <p:to>
                                        <p:strVal val="visible"/>
                                      </p:to>
                                    </p:set>
                                    <p:animEffect transition="in" filter="fade">
                                      <p:cBhvr>
                                        <p:cTn id="72" dur="750"/>
                                        <p:tgtEl>
                                          <p:spTgt spid="95"/>
                                        </p:tgtEl>
                                      </p:cBhvr>
                                    </p:animEffect>
                                  </p:childTnLst>
                                </p:cTn>
                              </p:par>
                              <p:par>
                                <p:cTn id="73" presetID="6" presetClass="emph" presetSubtype="0" decel="100000" fill="hold" nodeType="withEffect">
                                  <p:stCondLst>
                                    <p:cond delay="1250"/>
                                  </p:stCondLst>
                                  <p:childTnLst>
                                    <p:animScale>
                                      <p:cBhvr>
                                        <p:cTn id="74" dur="1250" fill="hold"/>
                                        <p:tgtEl>
                                          <p:spTgt spid="95"/>
                                        </p:tgtEl>
                                      </p:cBhvr>
                                      <p:by x="125000" y="125000"/>
                                    </p:animScale>
                                  </p:childTnLst>
                                </p:cTn>
                              </p:par>
                              <p:par>
                                <p:cTn id="75" presetID="6" presetClass="emph" presetSubtype="0" fill="hold" nodeType="withEffect">
                                  <p:stCondLst>
                                    <p:cond delay="1250"/>
                                  </p:stCondLst>
                                  <p:childTnLst>
                                    <p:animScale>
                                      <p:cBhvr>
                                        <p:cTn id="76" dur="10" fill="hold"/>
                                        <p:tgtEl>
                                          <p:spTgt spid="95"/>
                                        </p:tgtEl>
                                      </p:cBhvr>
                                      <p:by x="80000" y="80000"/>
                                    </p:animScale>
                                  </p:childTnLst>
                                </p:cTn>
                              </p:par>
                              <p:par>
                                <p:cTn id="77" presetID="22" presetClass="entr" presetSubtype="8" fill="hold" grpId="0" nodeType="withEffect">
                                  <p:stCondLst>
                                    <p:cond delay="750"/>
                                  </p:stCondLst>
                                  <p:childTnLst>
                                    <p:set>
                                      <p:cBhvr>
                                        <p:cTn id="78" dur="1" fill="hold">
                                          <p:stCondLst>
                                            <p:cond delay="0"/>
                                          </p:stCondLst>
                                        </p:cTn>
                                        <p:tgtEl>
                                          <p:spTgt spid="99"/>
                                        </p:tgtEl>
                                        <p:attrNameLst>
                                          <p:attrName>style.visibility</p:attrName>
                                        </p:attrNameLst>
                                      </p:cBhvr>
                                      <p:to>
                                        <p:strVal val="visible"/>
                                      </p:to>
                                    </p:set>
                                    <p:animEffect transition="in" filter="wipe(left)">
                                      <p:cBhvr>
                                        <p:cTn id="79" dur="500"/>
                                        <p:tgtEl>
                                          <p:spTgt spid="99"/>
                                        </p:tgtEl>
                                      </p:cBhvr>
                                    </p:animEffect>
                                  </p:childTnLst>
                                </p:cTn>
                              </p:par>
                              <p:par>
                                <p:cTn id="80" presetID="22" presetClass="entr" presetSubtype="2" fill="hold" grpId="0" nodeType="withEffect">
                                  <p:stCondLst>
                                    <p:cond delay="1200"/>
                                  </p:stCondLst>
                                  <p:childTnLst>
                                    <p:set>
                                      <p:cBhvr>
                                        <p:cTn id="81" dur="1" fill="hold">
                                          <p:stCondLst>
                                            <p:cond delay="0"/>
                                          </p:stCondLst>
                                        </p:cTn>
                                        <p:tgtEl>
                                          <p:spTgt spid="100"/>
                                        </p:tgtEl>
                                        <p:attrNameLst>
                                          <p:attrName>style.visibility</p:attrName>
                                        </p:attrNameLst>
                                      </p:cBhvr>
                                      <p:to>
                                        <p:strVal val="visible"/>
                                      </p:to>
                                    </p:set>
                                    <p:animEffect transition="in" filter="wipe(right)">
                                      <p:cBhvr>
                                        <p:cTn id="82" dur="500"/>
                                        <p:tgtEl>
                                          <p:spTgt spid="100"/>
                                        </p:tgtEl>
                                      </p:cBhvr>
                                    </p:animEffect>
                                  </p:childTnLst>
                                </p:cTn>
                              </p:par>
                              <p:par>
                                <p:cTn id="83" presetID="10" presetClass="entr" presetSubtype="0" fill="hold" nodeType="withEffect">
                                  <p:stCondLst>
                                    <p:cond delay="1350"/>
                                  </p:stCondLst>
                                  <p:childTnLst>
                                    <p:set>
                                      <p:cBhvr>
                                        <p:cTn id="84" dur="1" fill="hold">
                                          <p:stCondLst>
                                            <p:cond delay="0"/>
                                          </p:stCondLst>
                                        </p:cTn>
                                        <p:tgtEl>
                                          <p:spTgt spid="36"/>
                                        </p:tgtEl>
                                        <p:attrNameLst>
                                          <p:attrName>style.visibility</p:attrName>
                                        </p:attrNameLst>
                                      </p:cBhvr>
                                      <p:to>
                                        <p:strVal val="visible"/>
                                      </p:to>
                                    </p:set>
                                    <p:animEffect transition="in" filter="fade">
                                      <p:cBhvr>
                                        <p:cTn id="85" dur="750"/>
                                        <p:tgtEl>
                                          <p:spTgt spid="36"/>
                                        </p:tgtEl>
                                      </p:cBhvr>
                                    </p:animEffect>
                                  </p:childTnLst>
                                </p:cTn>
                              </p:par>
                              <p:par>
                                <p:cTn id="86" presetID="42" presetClass="path" presetSubtype="0" decel="100000" fill="hold" nodeType="withEffect">
                                  <p:stCondLst>
                                    <p:cond delay="1350"/>
                                  </p:stCondLst>
                                  <p:childTnLst>
                                    <p:animMotion origin="layout" path="M 4.16667E-6 0.03888 L 4.16667E-6 4.44444E-6 " pathEditMode="relative" rAng="0" ptsTypes="AA">
                                      <p:cBhvr>
                                        <p:cTn id="87" dur="750" fill="hold"/>
                                        <p:tgtEl>
                                          <p:spTgt spid="36"/>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27" grpId="0" animBg="1"/>
      <p:bldP spid="27" grpId="1" animBg="1"/>
      <p:bldP spid="28" grpId="0"/>
      <p:bldP spid="28" grpId="1"/>
      <p:bldP spid="100" grpId="0" animBg="1"/>
      <p:bldP spid="29" grpId="0" animBg="1"/>
      <p:bldP spid="29" grpId="1" animBg="1"/>
      <p:bldP spid="35" grpId="0" animBg="1"/>
      <p:bldP spid="35" grpId="1" animBg="1"/>
      <p:bldP spid="35" grpId="2" animBg="1"/>
      <p:bldP spid="48" grpId="0" animBg="1"/>
      <p:bldP spid="48" grpId="1" animBg="1"/>
      <p:bldP spid="55" grpId="0" animBg="1"/>
      <p:bldP spid="55" grpId="1" animBg="1"/>
      <p:bldP spid="55" grpId="2" animBg="1"/>
      <p:bldP spid="67" grpId="0"/>
      <p:bldP spid="67" grpId="1"/>
      <p:bldP spid="68" grpId="0"/>
      <p:bldP spid="68" grpId="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1F2F1"/>
        </a:solidFill>
        <a:effectLst/>
      </p:bgPr>
    </p:bg>
    <p:spTree>
      <p:nvGrpSpPr>
        <p:cNvPr id="1" name=""/>
        <p:cNvGrpSpPr/>
        <p:nvPr/>
      </p:nvGrpSpPr>
      <p:grpSpPr>
        <a:xfrm>
          <a:off x="0" y="0"/>
          <a:ext cx="0" cy="0"/>
          <a:chOff x="0" y="0"/>
          <a:chExt cx="0" cy="0"/>
        </a:xfrm>
      </p:grpSpPr>
      <p:sp>
        <p:nvSpPr>
          <p:cNvPr id="14" name="Graphic 125">
            <a:extLst>
              <a:ext uri="{FF2B5EF4-FFF2-40B4-BE49-F238E27FC236}">
                <a16:creationId xmlns:a16="http://schemas.microsoft.com/office/drawing/2014/main" id="{9AB43577-7F1B-3EBE-C749-77023C764E72}"/>
              </a:ext>
              <a:ext uri="{C183D7F6-B498-43B3-948B-1728B52AA6E4}">
                <adec:decorative xmlns:adec="http://schemas.microsoft.com/office/drawing/2017/decorative" val="1"/>
              </a:ext>
            </a:extLst>
          </p:cNvPr>
          <p:cNvSpPr/>
          <p:nvPr/>
        </p:nvSpPr>
        <p:spPr>
          <a:xfrm>
            <a:off x="4064000" y="7532491"/>
            <a:ext cx="4064000" cy="51525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2300">
                <a:srgbClr val="CB8DD1"/>
              </a:gs>
              <a:gs pos="0">
                <a:srgbClr val="FAADA4"/>
              </a:gs>
              <a:gs pos="100000">
                <a:srgbClr val="9B6CFE"/>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grpSp>
        <p:nvGrpSpPr>
          <p:cNvPr id="15" name="Group 14">
            <a:extLst>
              <a:ext uri="{FF2B5EF4-FFF2-40B4-BE49-F238E27FC236}">
                <a16:creationId xmlns:a16="http://schemas.microsoft.com/office/drawing/2014/main" id="{A541B2E1-987A-B8D5-B5CD-1FE416CF673C}"/>
              </a:ext>
              <a:ext uri="{C183D7F6-B498-43B3-948B-1728B52AA6E4}">
                <adec:decorative xmlns:adec="http://schemas.microsoft.com/office/drawing/2017/decorative" val="1"/>
              </a:ext>
            </a:extLst>
          </p:cNvPr>
          <p:cNvGrpSpPr/>
          <p:nvPr/>
        </p:nvGrpSpPr>
        <p:grpSpPr>
          <a:xfrm>
            <a:off x="0" y="7017234"/>
            <a:ext cx="12192000" cy="1545771"/>
            <a:chOff x="-16296655" y="-5543914"/>
            <a:chExt cx="11302842" cy="3036231"/>
          </a:xfrm>
        </p:grpSpPr>
        <p:grpSp>
          <p:nvGrpSpPr>
            <p:cNvPr id="16" name="Group 15">
              <a:extLst>
                <a:ext uri="{FF2B5EF4-FFF2-40B4-BE49-F238E27FC236}">
                  <a16:creationId xmlns:a16="http://schemas.microsoft.com/office/drawing/2014/main" id="{74D8D7C2-EF58-536B-CB8C-C82789FE2C56}"/>
                </a:ext>
              </a:extLst>
            </p:cNvPr>
            <p:cNvGrpSpPr/>
            <p:nvPr/>
          </p:nvGrpSpPr>
          <p:grpSpPr>
            <a:xfrm>
              <a:off x="-16296655" y="-5543914"/>
              <a:ext cx="11302842" cy="1012077"/>
              <a:chOff x="-16296655" y="-5543914"/>
              <a:chExt cx="11302842" cy="1012077"/>
            </a:xfrm>
          </p:grpSpPr>
          <p:sp>
            <p:nvSpPr>
              <p:cNvPr id="24" name="Graphic 125">
                <a:extLst>
                  <a:ext uri="{FF2B5EF4-FFF2-40B4-BE49-F238E27FC236}">
                    <a16:creationId xmlns:a16="http://schemas.microsoft.com/office/drawing/2014/main" id="{76EF9712-A70E-2812-354E-00743C47EBF5}"/>
                  </a:ext>
                </a:extLst>
              </p:cNvPr>
              <p:cNvSpPr/>
              <p:nvPr/>
            </p:nvSpPr>
            <p:spPr>
              <a:xfrm>
                <a:off x="-8761427" y="-5543914"/>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4000">
                    <a:srgbClr val="D59DFF"/>
                  </a:gs>
                  <a:gs pos="39000">
                    <a:srgbClr val="BA9FFD"/>
                  </a:gs>
                  <a:gs pos="100000">
                    <a:schemeClr val="accent3"/>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25" name="Graphic 125">
                <a:extLst>
                  <a:ext uri="{FF2B5EF4-FFF2-40B4-BE49-F238E27FC236}">
                    <a16:creationId xmlns:a16="http://schemas.microsoft.com/office/drawing/2014/main" id="{538001F7-5DC0-FA2E-708E-16CA6A6C6538}"/>
                  </a:ext>
                </a:extLst>
              </p:cNvPr>
              <p:cNvSpPr/>
              <p:nvPr/>
            </p:nvSpPr>
            <p:spPr>
              <a:xfrm>
                <a:off x="-12529041" y="-5543914"/>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0">
                    <a:srgbClr val="9FA2FC"/>
                  </a:gs>
                  <a:gs pos="95000">
                    <a:srgbClr val="534DC2"/>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26" name="Graphic 125">
                <a:extLst>
                  <a:ext uri="{FF2B5EF4-FFF2-40B4-BE49-F238E27FC236}">
                    <a16:creationId xmlns:a16="http://schemas.microsoft.com/office/drawing/2014/main" id="{02253B55-BED4-8ADC-859F-68E156E513E6}"/>
                  </a:ext>
                </a:extLst>
              </p:cNvPr>
              <p:cNvSpPr/>
              <p:nvPr/>
            </p:nvSpPr>
            <p:spPr>
              <a:xfrm>
                <a:off x="-16296655" y="-5543914"/>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0">
                    <a:srgbClr val="716CDC"/>
                  </a:gs>
                  <a:gs pos="100000">
                    <a:srgbClr val="342792"/>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7" name="Group 16">
              <a:extLst>
                <a:ext uri="{FF2B5EF4-FFF2-40B4-BE49-F238E27FC236}">
                  <a16:creationId xmlns:a16="http://schemas.microsoft.com/office/drawing/2014/main" id="{4A4A2979-8752-3CB0-5D3E-273FBA6D41D7}"/>
                </a:ext>
              </a:extLst>
            </p:cNvPr>
            <p:cNvGrpSpPr/>
            <p:nvPr/>
          </p:nvGrpSpPr>
          <p:grpSpPr>
            <a:xfrm>
              <a:off x="-16296655" y="-3519760"/>
              <a:ext cx="11302842" cy="1012077"/>
              <a:chOff x="-15864162" y="-3137367"/>
              <a:chExt cx="11583822" cy="1012077"/>
            </a:xfrm>
          </p:grpSpPr>
          <p:sp>
            <p:nvSpPr>
              <p:cNvPr id="22" name="Graphic 125">
                <a:extLst>
                  <a:ext uri="{FF2B5EF4-FFF2-40B4-BE49-F238E27FC236}">
                    <a16:creationId xmlns:a16="http://schemas.microsoft.com/office/drawing/2014/main" id="{70B461D3-03E8-8728-17FE-3146B3FCB959}"/>
                  </a:ext>
                </a:extLst>
              </p:cNvPr>
              <p:cNvSpPr/>
              <p:nvPr/>
            </p:nvSpPr>
            <p:spPr>
              <a:xfrm>
                <a:off x="-15864162" y="-3137367"/>
                <a:ext cx="5791911"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0000">
                    <a:srgbClr val="FCC053"/>
                  </a:gs>
                  <a:gs pos="0">
                    <a:srgbClr val="FDD301"/>
                  </a:gs>
                  <a:gs pos="100000">
                    <a:srgbClr val="FBAEA1"/>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23" name="Graphic 125">
                <a:extLst>
                  <a:ext uri="{FF2B5EF4-FFF2-40B4-BE49-F238E27FC236}">
                    <a16:creationId xmlns:a16="http://schemas.microsoft.com/office/drawing/2014/main" id="{5490EA44-E985-0CC2-299D-67099562C2E0}"/>
                  </a:ext>
                </a:extLst>
              </p:cNvPr>
              <p:cNvSpPr/>
              <p:nvPr/>
            </p:nvSpPr>
            <p:spPr>
              <a:xfrm>
                <a:off x="-10072251" y="-3137367"/>
                <a:ext cx="5791911"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8" name="Group 17">
              <a:extLst>
                <a:ext uri="{FF2B5EF4-FFF2-40B4-BE49-F238E27FC236}">
                  <a16:creationId xmlns:a16="http://schemas.microsoft.com/office/drawing/2014/main" id="{9A24D491-4805-5260-51F0-41C60685B9CE}"/>
                </a:ext>
              </a:extLst>
            </p:cNvPr>
            <p:cNvGrpSpPr/>
            <p:nvPr/>
          </p:nvGrpSpPr>
          <p:grpSpPr>
            <a:xfrm>
              <a:off x="-16296655" y="-4531837"/>
              <a:ext cx="11302842" cy="1012077"/>
              <a:chOff x="-16296655" y="-4376719"/>
              <a:chExt cx="11302842" cy="1012077"/>
            </a:xfrm>
          </p:grpSpPr>
          <p:sp>
            <p:nvSpPr>
              <p:cNvPr id="19" name="Graphic 125">
                <a:extLst>
                  <a:ext uri="{FF2B5EF4-FFF2-40B4-BE49-F238E27FC236}">
                    <a16:creationId xmlns:a16="http://schemas.microsoft.com/office/drawing/2014/main" id="{72A3023C-CF55-D2F3-BA2D-3F5D5A78E8F5}"/>
                  </a:ext>
                </a:extLst>
              </p:cNvPr>
              <p:cNvSpPr/>
              <p:nvPr/>
            </p:nvSpPr>
            <p:spPr>
              <a:xfrm>
                <a:off x="-8761427" y="-4376719"/>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0">
                    <a:srgbClr val="79CEFF"/>
                  </a:gs>
                  <a:gs pos="50000">
                    <a:srgbClr val="8A9DFF"/>
                  </a:gs>
                  <a:gs pos="100000">
                    <a:srgbClr val="9A6DFF"/>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20" name="Graphic 125">
                <a:extLst>
                  <a:ext uri="{FF2B5EF4-FFF2-40B4-BE49-F238E27FC236}">
                    <a16:creationId xmlns:a16="http://schemas.microsoft.com/office/drawing/2014/main" id="{F0F485D2-0425-F144-E09F-F70851DA0BF1}"/>
                  </a:ext>
                </a:extLst>
              </p:cNvPr>
              <p:cNvSpPr/>
              <p:nvPr/>
            </p:nvSpPr>
            <p:spPr>
              <a:xfrm>
                <a:off x="-12529041" y="-4376719"/>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2300">
                    <a:srgbClr val="CB8DD1"/>
                  </a:gs>
                  <a:gs pos="0">
                    <a:srgbClr val="FAADA4"/>
                  </a:gs>
                  <a:gs pos="100000">
                    <a:srgbClr val="9B6CFE"/>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21" name="Graphic 125">
                <a:extLst>
                  <a:ext uri="{FF2B5EF4-FFF2-40B4-BE49-F238E27FC236}">
                    <a16:creationId xmlns:a16="http://schemas.microsoft.com/office/drawing/2014/main" id="{385D6FD2-7BF4-A774-774B-B9406107D38E}"/>
                  </a:ext>
                </a:extLst>
              </p:cNvPr>
              <p:cNvSpPr/>
              <p:nvPr/>
            </p:nvSpPr>
            <p:spPr>
              <a:xfrm>
                <a:off x="-16296655" y="-4376719"/>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0470">
                    <a:srgbClr val="8B64EF"/>
                  </a:gs>
                  <a:gs pos="0">
                    <a:srgbClr val="D49CFF"/>
                  </a:gs>
                  <a:gs pos="98000">
                    <a:srgbClr val="4A41B2"/>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grpSp>
      </p:grpSp>
      <p:sp>
        <p:nvSpPr>
          <p:cNvPr id="2" name="Rectangle 1">
            <a:extLst>
              <a:ext uri="{FF2B5EF4-FFF2-40B4-BE49-F238E27FC236}">
                <a16:creationId xmlns:a16="http://schemas.microsoft.com/office/drawing/2014/main" id="{921D582D-DC86-9854-7EE7-D9C72CB264E8}"/>
              </a:ext>
              <a:ext uri="{C183D7F6-B498-43B3-948B-1728B52AA6E4}">
                <adec:decorative xmlns:adec="http://schemas.microsoft.com/office/drawing/2017/decorative" val="1"/>
              </a:ext>
            </a:extLst>
          </p:cNvPr>
          <p:cNvSpPr/>
          <p:nvPr/>
        </p:nvSpPr>
        <p:spPr bwMode="auto">
          <a:xfrm>
            <a:off x="1406525" y="2128207"/>
            <a:ext cx="9378950" cy="64633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400">
                <a:solidFill>
                  <a:schemeClr val="tx1"/>
                </a:solidFill>
                <a:ea typeface="Segoe UI" pitchFamily="34" charset="0"/>
                <a:cs typeface="Segoe UI" pitchFamily="34" charset="0"/>
              </a:rPr>
              <a:t>Task publishing is a feature that, once enabled, allows users with the appropriate permissions to centrally define tasks to be completed, distribute a copy of those tasks to each of the frontline locations that needs to complete them, and monitor progress as teams execute on the work.  Here's what it takes to get it set up:</a:t>
            </a:r>
          </a:p>
        </p:txBody>
      </p:sp>
      <p:sp>
        <p:nvSpPr>
          <p:cNvPr id="3" name="!!BOX1">
            <a:extLst>
              <a:ext uri="{FF2B5EF4-FFF2-40B4-BE49-F238E27FC236}">
                <a16:creationId xmlns:a16="http://schemas.microsoft.com/office/drawing/2014/main" id="{F7F5CC97-333D-7740-0859-C1FDE3781883}"/>
              </a:ext>
              <a:ext uri="{C183D7F6-B498-43B3-948B-1728B52AA6E4}">
                <adec:decorative xmlns:adec="http://schemas.microsoft.com/office/drawing/2017/decorative" val="1"/>
              </a:ext>
            </a:extLst>
          </p:cNvPr>
          <p:cNvSpPr>
            <a:spLocks/>
          </p:cNvSpPr>
          <p:nvPr/>
        </p:nvSpPr>
        <p:spPr bwMode="auto">
          <a:xfrm>
            <a:off x="2366796" y="3647336"/>
            <a:ext cx="3672053" cy="1388410"/>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 name="!!BOX1">
            <a:extLst>
              <a:ext uri="{FF2B5EF4-FFF2-40B4-BE49-F238E27FC236}">
                <a16:creationId xmlns:a16="http://schemas.microsoft.com/office/drawing/2014/main" id="{4B78C196-4354-6700-E8B5-47D9F91C308D}"/>
              </a:ext>
              <a:ext uri="{C183D7F6-B498-43B3-948B-1728B52AA6E4}">
                <adec:decorative xmlns:adec="http://schemas.microsoft.com/office/drawing/2017/decorative" val="1"/>
              </a:ext>
            </a:extLst>
          </p:cNvPr>
          <p:cNvSpPr>
            <a:spLocks/>
          </p:cNvSpPr>
          <p:nvPr/>
        </p:nvSpPr>
        <p:spPr bwMode="auto">
          <a:xfrm>
            <a:off x="6177673" y="3647336"/>
            <a:ext cx="3672053" cy="1388410"/>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grpSp>
        <p:nvGrpSpPr>
          <p:cNvPr id="6" name="Group 5">
            <a:extLst>
              <a:ext uri="{FF2B5EF4-FFF2-40B4-BE49-F238E27FC236}">
                <a16:creationId xmlns:a16="http://schemas.microsoft.com/office/drawing/2014/main" id="{C56EB996-F062-2F0B-F789-84F6541C745D}"/>
              </a:ext>
              <a:ext uri="{C183D7F6-B498-43B3-948B-1728B52AA6E4}">
                <adec:decorative xmlns:adec="http://schemas.microsoft.com/office/drawing/2017/decorative" val="1"/>
              </a:ext>
            </a:extLst>
          </p:cNvPr>
          <p:cNvGrpSpPr/>
          <p:nvPr/>
        </p:nvGrpSpPr>
        <p:grpSpPr>
          <a:xfrm>
            <a:off x="3674174" y="3106314"/>
            <a:ext cx="1057298" cy="1057298"/>
            <a:chOff x="3966032" y="2902995"/>
            <a:chExt cx="2937462" cy="2937462"/>
          </a:xfrm>
        </p:grpSpPr>
        <p:grpSp>
          <p:nvGrpSpPr>
            <p:cNvPr id="8" name="Group 7">
              <a:extLst>
                <a:ext uri="{FF2B5EF4-FFF2-40B4-BE49-F238E27FC236}">
                  <a16:creationId xmlns:a16="http://schemas.microsoft.com/office/drawing/2014/main" id="{D1BEB0DB-737B-051A-A131-A9666548426B}"/>
                </a:ext>
              </a:extLst>
            </p:cNvPr>
            <p:cNvGrpSpPr/>
            <p:nvPr/>
          </p:nvGrpSpPr>
          <p:grpSpPr>
            <a:xfrm>
              <a:off x="3966032" y="2902995"/>
              <a:ext cx="2937462" cy="2937462"/>
              <a:chOff x="3107352" y="3505200"/>
              <a:chExt cx="2247900" cy="2247900"/>
            </a:xfrm>
          </p:grpSpPr>
          <p:sp useBgFill="1">
            <p:nvSpPr>
              <p:cNvPr id="10" name="Oval 9">
                <a:extLst>
                  <a:ext uri="{FF2B5EF4-FFF2-40B4-BE49-F238E27FC236}">
                    <a16:creationId xmlns:a16="http://schemas.microsoft.com/office/drawing/2014/main" id="{37B5E7CA-6940-7AC7-D973-E96B2D232F5B}"/>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sp useBgFill="1">
            <p:nvSpPr>
              <p:cNvPr id="11" name="Oval 10">
                <a:extLst>
                  <a:ext uri="{FF2B5EF4-FFF2-40B4-BE49-F238E27FC236}">
                    <a16:creationId xmlns:a16="http://schemas.microsoft.com/office/drawing/2014/main" id="{DB51AAEF-2414-917B-EA07-370885C1C316}"/>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p:nvSpPr>
            <p:cNvPr id="9" name="Oval 8">
              <a:extLst>
                <a:ext uri="{FF2B5EF4-FFF2-40B4-BE49-F238E27FC236}">
                  <a16:creationId xmlns:a16="http://schemas.microsoft.com/office/drawing/2014/main" id="{0F2161DD-4AC7-D861-D5DD-02819BA12AEA}"/>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useBgFill="1">
        <p:nvSpPr>
          <p:cNvPr id="12" name="Oval 11">
            <a:extLst>
              <a:ext uri="{FF2B5EF4-FFF2-40B4-BE49-F238E27FC236}">
                <a16:creationId xmlns:a16="http://schemas.microsoft.com/office/drawing/2014/main" id="{71D4289C-9702-C930-5786-F505BA5F4433}"/>
              </a:ext>
              <a:ext uri="{C183D7F6-B498-43B3-948B-1728B52AA6E4}">
                <adec:decorative xmlns:adec="http://schemas.microsoft.com/office/drawing/2017/decorative" val="1"/>
              </a:ext>
            </a:extLst>
          </p:cNvPr>
          <p:cNvSpPr/>
          <p:nvPr/>
        </p:nvSpPr>
        <p:spPr>
          <a:xfrm>
            <a:off x="3747416" y="3179556"/>
            <a:ext cx="910814" cy="910814"/>
          </a:xfrm>
          <a:prstGeom prst="ellipse">
            <a:avLst/>
          </a:prstGeom>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21" normalizeH="0" baseline="0" noProof="0">
              <a:ln w="3175">
                <a:noFill/>
              </a:ln>
              <a:gradFill>
                <a:gsLst>
                  <a:gs pos="0">
                    <a:srgbClr val="F0F0F0"/>
                  </a:gs>
                  <a:gs pos="99000">
                    <a:srgbClr val="ACDED9"/>
                  </a:gs>
                </a:gsLst>
                <a:lin ang="2700000" scaled="0"/>
              </a:gradFill>
              <a:effectLst/>
              <a:uLnTx/>
              <a:uFillTx/>
              <a:latin typeface="Segoe UI"/>
              <a:ea typeface="+mn-ea"/>
              <a:cs typeface="Segoe UI" pitchFamily="34" charset="0"/>
            </a:endParaRPr>
          </a:p>
        </p:txBody>
      </p:sp>
      <p:grpSp>
        <p:nvGrpSpPr>
          <p:cNvPr id="71" name="Group 70">
            <a:extLst>
              <a:ext uri="{FF2B5EF4-FFF2-40B4-BE49-F238E27FC236}">
                <a16:creationId xmlns:a16="http://schemas.microsoft.com/office/drawing/2014/main" id="{FF59A685-03C8-1673-4A5A-EAC51AFB06F9}"/>
              </a:ext>
              <a:ext uri="{C183D7F6-B498-43B3-948B-1728B52AA6E4}">
                <adec:decorative xmlns:adec="http://schemas.microsoft.com/office/drawing/2017/decorative" val="1"/>
              </a:ext>
            </a:extLst>
          </p:cNvPr>
          <p:cNvGrpSpPr/>
          <p:nvPr/>
        </p:nvGrpSpPr>
        <p:grpSpPr>
          <a:xfrm>
            <a:off x="7485050" y="3106314"/>
            <a:ext cx="1057298" cy="1057298"/>
            <a:chOff x="3966032" y="2902995"/>
            <a:chExt cx="2937462" cy="2937462"/>
          </a:xfrm>
        </p:grpSpPr>
        <p:grpSp>
          <p:nvGrpSpPr>
            <p:cNvPr id="89" name="Group 88">
              <a:extLst>
                <a:ext uri="{FF2B5EF4-FFF2-40B4-BE49-F238E27FC236}">
                  <a16:creationId xmlns:a16="http://schemas.microsoft.com/office/drawing/2014/main" id="{D1E87683-0DA9-0D72-9DA3-0033A1CC98B0}"/>
                </a:ext>
              </a:extLst>
            </p:cNvPr>
            <p:cNvGrpSpPr/>
            <p:nvPr/>
          </p:nvGrpSpPr>
          <p:grpSpPr>
            <a:xfrm>
              <a:off x="3966032" y="2902995"/>
              <a:ext cx="2937462" cy="2937462"/>
              <a:chOff x="3107352" y="3505200"/>
              <a:chExt cx="2247900" cy="2247900"/>
            </a:xfrm>
          </p:grpSpPr>
          <p:sp useBgFill="1">
            <p:nvSpPr>
              <p:cNvPr id="91" name="Oval 90">
                <a:extLst>
                  <a:ext uri="{FF2B5EF4-FFF2-40B4-BE49-F238E27FC236}">
                    <a16:creationId xmlns:a16="http://schemas.microsoft.com/office/drawing/2014/main" id="{36F88DAC-5F91-B66F-10B5-6060F5B3E54C}"/>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sp useBgFill="1">
            <p:nvSpPr>
              <p:cNvPr id="92" name="Oval 91">
                <a:extLst>
                  <a:ext uri="{FF2B5EF4-FFF2-40B4-BE49-F238E27FC236}">
                    <a16:creationId xmlns:a16="http://schemas.microsoft.com/office/drawing/2014/main" id="{39242FE3-72E5-4525-7B05-16F83A7A75B1}"/>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p:nvSpPr>
            <p:cNvPr id="90" name="Oval 89">
              <a:extLst>
                <a:ext uri="{FF2B5EF4-FFF2-40B4-BE49-F238E27FC236}">
                  <a16:creationId xmlns:a16="http://schemas.microsoft.com/office/drawing/2014/main" id="{DBC90F96-5F9F-BFD3-2842-B237DBE3E8E4}"/>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useBgFill="1">
        <p:nvSpPr>
          <p:cNvPr id="93" name="Oval 92">
            <a:extLst>
              <a:ext uri="{FF2B5EF4-FFF2-40B4-BE49-F238E27FC236}">
                <a16:creationId xmlns:a16="http://schemas.microsoft.com/office/drawing/2014/main" id="{A51EDB4F-31D3-9FDB-78A0-CE7D8454110C}"/>
              </a:ext>
              <a:ext uri="{C183D7F6-B498-43B3-948B-1728B52AA6E4}">
                <adec:decorative xmlns:adec="http://schemas.microsoft.com/office/drawing/2017/decorative" val="1"/>
              </a:ext>
            </a:extLst>
          </p:cNvPr>
          <p:cNvSpPr/>
          <p:nvPr/>
        </p:nvSpPr>
        <p:spPr>
          <a:xfrm>
            <a:off x="7558292" y="3179556"/>
            <a:ext cx="910814" cy="910814"/>
          </a:xfrm>
          <a:prstGeom prst="ellipse">
            <a:avLst/>
          </a:prstGeom>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21" normalizeH="0" baseline="0" noProof="0">
              <a:ln w="3175">
                <a:noFill/>
              </a:ln>
              <a:gradFill>
                <a:gsLst>
                  <a:gs pos="0">
                    <a:srgbClr val="F0F0F0"/>
                  </a:gs>
                  <a:gs pos="99000">
                    <a:srgbClr val="ACDED9"/>
                  </a:gs>
                </a:gsLst>
                <a:lin ang="2700000" scaled="0"/>
              </a:gradFill>
              <a:effectLst/>
              <a:uLnTx/>
              <a:uFillTx/>
              <a:latin typeface="Segoe UI"/>
              <a:ea typeface="+mn-ea"/>
              <a:cs typeface="Segoe UI" pitchFamily="34" charset="0"/>
            </a:endParaRPr>
          </a:p>
        </p:txBody>
      </p:sp>
      <p:grpSp>
        <p:nvGrpSpPr>
          <p:cNvPr id="113" name="Group 112">
            <a:extLst>
              <a:ext uri="{FF2B5EF4-FFF2-40B4-BE49-F238E27FC236}">
                <a16:creationId xmlns:a16="http://schemas.microsoft.com/office/drawing/2014/main" id="{5785E88E-D208-203A-4120-9CAD36B09B00}"/>
              </a:ext>
              <a:ext uri="{C183D7F6-B498-43B3-948B-1728B52AA6E4}">
                <adec:decorative xmlns:adec="http://schemas.microsoft.com/office/drawing/2017/decorative" val="1"/>
              </a:ext>
            </a:extLst>
          </p:cNvPr>
          <p:cNvGrpSpPr/>
          <p:nvPr/>
        </p:nvGrpSpPr>
        <p:grpSpPr>
          <a:xfrm>
            <a:off x="5784430" y="4785165"/>
            <a:ext cx="230609" cy="231532"/>
            <a:chOff x="3880453" y="5148625"/>
            <a:chExt cx="230609" cy="231532"/>
          </a:xfrm>
        </p:grpSpPr>
        <p:grpSp>
          <p:nvGrpSpPr>
            <p:cNvPr id="114" name="Group 113">
              <a:extLst>
                <a:ext uri="{FF2B5EF4-FFF2-40B4-BE49-F238E27FC236}">
                  <a16:creationId xmlns:a16="http://schemas.microsoft.com/office/drawing/2014/main" id="{9E5393FD-DD38-20A6-67C8-D3A6529C18C5}"/>
                </a:ext>
              </a:extLst>
            </p:cNvPr>
            <p:cNvGrpSpPr/>
            <p:nvPr/>
          </p:nvGrpSpPr>
          <p:grpSpPr>
            <a:xfrm>
              <a:off x="3880453" y="5148625"/>
              <a:ext cx="230609" cy="231532"/>
              <a:chOff x="-1827186" y="5547821"/>
              <a:chExt cx="624246" cy="626744"/>
            </a:xfrm>
          </p:grpSpPr>
          <p:pic>
            <p:nvPicPr>
              <p:cNvPr id="116" name="Picture 115">
                <a:extLst>
                  <a:ext uri="{FF2B5EF4-FFF2-40B4-BE49-F238E27FC236}">
                    <a16:creationId xmlns:a16="http://schemas.microsoft.com/office/drawing/2014/main" id="{013259BE-F3CA-8AC2-6AC0-BA49E90A959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117" name="Graphic 116" descr="Cursor with solid fill">
                <a:extLst>
                  <a:ext uri="{FF2B5EF4-FFF2-40B4-BE49-F238E27FC236}">
                    <a16:creationId xmlns:a16="http://schemas.microsoft.com/office/drawing/2014/main" id="{9CA02955-C647-3B30-8718-2A928C441D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76065" y="5600192"/>
                <a:ext cx="522002" cy="522002"/>
              </a:xfrm>
              <a:prstGeom prst="rect">
                <a:avLst/>
              </a:prstGeom>
            </p:spPr>
          </p:pic>
        </p:grpSp>
        <p:sp>
          <p:nvSpPr>
            <p:cNvPr id="115" name="Oval 114">
              <a:hlinkClick r:id="rId7" action="ppaction://hlinksldjump"/>
              <a:extLst>
                <a:ext uri="{FF2B5EF4-FFF2-40B4-BE49-F238E27FC236}">
                  <a16:creationId xmlns:a16="http://schemas.microsoft.com/office/drawing/2014/main" id="{D9BD2AC4-17C2-A233-9E45-BC3B4E4F2881}"/>
                </a:ext>
              </a:extLst>
            </p:cNvPr>
            <p:cNvSpPr>
              <a:spLocks/>
            </p:cNvSpPr>
            <p:nvPr/>
          </p:nvSpPr>
          <p:spPr bwMode="auto">
            <a:xfrm>
              <a:off x="3880453" y="5148625"/>
              <a:ext cx="230609" cy="231532"/>
            </a:xfrm>
            <a:prstGeom prst="ellipse">
              <a:avLst/>
            </a:prstGeom>
            <a:solidFill>
              <a:schemeClr val="accent3">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118" name="Group 117">
            <a:extLst>
              <a:ext uri="{FF2B5EF4-FFF2-40B4-BE49-F238E27FC236}">
                <a16:creationId xmlns:a16="http://schemas.microsoft.com/office/drawing/2014/main" id="{D5359EFD-E316-8C9D-FD5D-D6A34E984A93}"/>
              </a:ext>
              <a:ext uri="{C183D7F6-B498-43B3-948B-1728B52AA6E4}">
                <adec:decorative xmlns:adec="http://schemas.microsoft.com/office/drawing/2017/decorative" val="1"/>
              </a:ext>
            </a:extLst>
          </p:cNvPr>
          <p:cNvGrpSpPr/>
          <p:nvPr/>
        </p:nvGrpSpPr>
        <p:grpSpPr>
          <a:xfrm>
            <a:off x="9595307" y="4785165"/>
            <a:ext cx="230609" cy="231532"/>
            <a:chOff x="3880453" y="5148625"/>
            <a:chExt cx="230609" cy="231532"/>
          </a:xfrm>
        </p:grpSpPr>
        <p:grpSp>
          <p:nvGrpSpPr>
            <p:cNvPr id="119" name="Group 118">
              <a:extLst>
                <a:ext uri="{FF2B5EF4-FFF2-40B4-BE49-F238E27FC236}">
                  <a16:creationId xmlns:a16="http://schemas.microsoft.com/office/drawing/2014/main" id="{04F5AB86-AB04-1AAE-771A-A82FD7566123}"/>
                </a:ext>
              </a:extLst>
            </p:cNvPr>
            <p:cNvGrpSpPr/>
            <p:nvPr/>
          </p:nvGrpSpPr>
          <p:grpSpPr>
            <a:xfrm>
              <a:off x="3880453" y="5148625"/>
              <a:ext cx="230609" cy="231532"/>
              <a:chOff x="-1827186" y="5547821"/>
              <a:chExt cx="624246" cy="626744"/>
            </a:xfrm>
          </p:grpSpPr>
          <p:pic>
            <p:nvPicPr>
              <p:cNvPr id="121" name="Picture 120">
                <a:extLst>
                  <a:ext uri="{FF2B5EF4-FFF2-40B4-BE49-F238E27FC236}">
                    <a16:creationId xmlns:a16="http://schemas.microsoft.com/office/drawing/2014/main" id="{0C01C55C-BD11-4940-2C3E-B4C98C0F306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122" name="Graphic 121" descr="Cursor with solid fill">
                <a:extLst>
                  <a:ext uri="{FF2B5EF4-FFF2-40B4-BE49-F238E27FC236}">
                    <a16:creationId xmlns:a16="http://schemas.microsoft.com/office/drawing/2014/main" id="{243488F8-5268-FCE4-D377-1BA28FA8D87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76065" y="5600192"/>
                <a:ext cx="522002" cy="522002"/>
              </a:xfrm>
              <a:prstGeom prst="rect">
                <a:avLst/>
              </a:prstGeom>
            </p:spPr>
          </p:pic>
        </p:grpSp>
        <p:sp>
          <p:nvSpPr>
            <p:cNvPr id="120" name="Oval 119">
              <a:hlinkClick r:id="rId7" action="ppaction://hlinksldjump"/>
              <a:extLst>
                <a:ext uri="{FF2B5EF4-FFF2-40B4-BE49-F238E27FC236}">
                  <a16:creationId xmlns:a16="http://schemas.microsoft.com/office/drawing/2014/main" id="{A8E1FEEF-D339-DC66-CB94-7C40B0D4DE08}"/>
                </a:ext>
              </a:extLst>
            </p:cNvPr>
            <p:cNvSpPr>
              <a:spLocks/>
            </p:cNvSpPr>
            <p:nvPr/>
          </p:nvSpPr>
          <p:spPr bwMode="auto">
            <a:xfrm>
              <a:off x="3880453" y="5148625"/>
              <a:ext cx="230609" cy="231532"/>
            </a:xfrm>
            <a:prstGeom prst="ellipse">
              <a:avLst/>
            </a:prstGeom>
            <a:solidFill>
              <a:schemeClr val="accent3">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123" name="Rectangle 122">
            <a:extLst>
              <a:ext uri="{FF2B5EF4-FFF2-40B4-BE49-F238E27FC236}">
                <a16:creationId xmlns:a16="http://schemas.microsoft.com/office/drawing/2014/main" id="{15D81890-1911-9A3F-0987-0227F612DB22}"/>
              </a:ext>
              <a:ext uri="{C183D7F6-B498-43B3-948B-1728B52AA6E4}">
                <adec:decorative xmlns:adec="http://schemas.microsoft.com/office/drawing/2017/decorative" val="1"/>
              </a:ext>
            </a:extLst>
          </p:cNvPr>
          <p:cNvSpPr>
            <a:spLocks/>
          </p:cNvSpPr>
          <p:nvPr/>
        </p:nvSpPr>
        <p:spPr bwMode="auto">
          <a:xfrm>
            <a:off x="2366796" y="4265898"/>
            <a:ext cx="3672054" cy="51090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t" anchorCtr="0" forceAA="0" compatLnSpc="1">
            <a:prstTxWarp prst="textNoShape">
              <a:avLst/>
            </a:prstTxWarp>
            <a:spAutoFit/>
          </a:bodyPr>
          <a:lstStyle/>
          <a:p>
            <a:pPr lvl="0" algn="ctr" defTabSz="932472" fontAlgn="base">
              <a:spcBef>
                <a:spcPct val="0"/>
              </a:spcBef>
              <a:spcAft>
                <a:spcPts val="600"/>
              </a:spcAft>
              <a:defRPr/>
            </a:pPr>
            <a:r>
              <a:rPr lang="en-GB" sz="1400" b="1">
                <a:solidFill>
                  <a:srgbClr val="34258E"/>
                </a:solidFill>
                <a:ea typeface="Segoe UI" pitchFamily="34" charset="0"/>
                <a:cs typeface="Segoe UI" pitchFamily="34" charset="0"/>
              </a:rPr>
              <a:t>Create a hierarchy</a:t>
            </a:r>
          </a:p>
        </p:txBody>
      </p:sp>
      <p:sp>
        <p:nvSpPr>
          <p:cNvPr id="124" name="Rectangle 123">
            <a:extLst>
              <a:ext uri="{FF2B5EF4-FFF2-40B4-BE49-F238E27FC236}">
                <a16:creationId xmlns:a16="http://schemas.microsoft.com/office/drawing/2014/main" id="{3C11C6C8-9495-FF5F-C9F9-94F1F0E54832}"/>
              </a:ext>
              <a:ext uri="{C183D7F6-B498-43B3-948B-1728B52AA6E4}">
                <adec:decorative xmlns:adec="http://schemas.microsoft.com/office/drawing/2017/decorative" val="1"/>
              </a:ext>
            </a:extLst>
          </p:cNvPr>
          <p:cNvSpPr>
            <a:spLocks/>
          </p:cNvSpPr>
          <p:nvPr/>
        </p:nvSpPr>
        <p:spPr bwMode="auto">
          <a:xfrm>
            <a:off x="6160688" y="4265898"/>
            <a:ext cx="3672054" cy="51090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t" anchorCtr="0" forceAA="0" compatLnSpc="1">
            <a:prstTxWarp prst="textNoShape">
              <a:avLst/>
            </a:prstTxWarp>
            <a:spAutoFit/>
          </a:bodyPr>
          <a:lstStyle/>
          <a:p>
            <a:pPr lvl="0" algn="ctr" defTabSz="932472" fontAlgn="base">
              <a:spcBef>
                <a:spcPct val="0"/>
              </a:spcBef>
              <a:spcAft>
                <a:spcPts val="600"/>
              </a:spcAft>
              <a:defRPr/>
            </a:pPr>
            <a:r>
              <a:rPr lang="en-GB" sz="1400" b="1">
                <a:solidFill>
                  <a:srgbClr val="34258E"/>
                </a:solidFill>
                <a:ea typeface="Segoe UI" pitchFamily="34" charset="0"/>
                <a:cs typeface="Segoe UI" pitchFamily="34" charset="0"/>
              </a:rPr>
              <a:t>Publish tasks</a:t>
            </a:r>
          </a:p>
        </p:txBody>
      </p:sp>
      <p:grpSp>
        <p:nvGrpSpPr>
          <p:cNvPr id="202" name="Group 201">
            <a:extLst>
              <a:ext uri="{FF2B5EF4-FFF2-40B4-BE49-F238E27FC236}">
                <a16:creationId xmlns:a16="http://schemas.microsoft.com/office/drawing/2014/main" id="{91F0E481-98CE-A4CF-4BA2-D539C4A37197}"/>
              </a:ext>
              <a:ext uri="{C183D7F6-B498-43B3-948B-1728B52AA6E4}">
                <adec:decorative xmlns:adec="http://schemas.microsoft.com/office/drawing/2017/decorative" val="1"/>
              </a:ext>
            </a:extLst>
          </p:cNvPr>
          <p:cNvGrpSpPr/>
          <p:nvPr/>
        </p:nvGrpSpPr>
        <p:grpSpPr>
          <a:xfrm>
            <a:off x="3981282" y="3413423"/>
            <a:ext cx="443082" cy="443082"/>
            <a:chOff x="2661147" y="1417638"/>
            <a:chExt cx="219075" cy="219075"/>
          </a:xfrm>
        </p:grpSpPr>
        <p:sp>
          <p:nvSpPr>
            <p:cNvPr id="203" name="Freeform: Shape 202">
              <a:extLst>
                <a:ext uri="{FF2B5EF4-FFF2-40B4-BE49-F238E27FC236}">
                  <a16:creationId xmlns:a16="http://schemas.microsoft.com/office/drawing/2014/main" id="{8DF84D78-3D10-7C89-2879-70B3D58F5259}"/>
                </a:ext>
              </a:extLst>
            </p:cNvPr>
            <p:cNvSpPr/>
            <p:nvPr/>
          </p:nvSpPr>
          <p:spPr>
            <a:xfrm>
              <a:off x="2770684" y="1465263"/>
              <a:ext cx="9525" cy="123825"/>
            </a:xfrm>
            <a:custGeom>
              <a:avLst/>
              <a:gdLst>
                <a:gd name="connsiteX0" fmla="*/ 0 w 0"/>
                <a:gd name="connsiteY0" fmla="*/ 0 h 123825"/>
                <a:gd name="connsiteX1" fmla="*/ 0 w 0"/>
                <a:gd name="connsiteY1" fmla="*/ 123825 h 123825"/>
              </a:gdLst>
              <a:ahLst/>
              <a:cxnLst>
                <a:cxn ang="0">
                  <a:pos x="connsiteX0" y="connsiteY0"/>
                </a:cxn>
                <a:cxn ang="0">
                  <a:pos x="connsiteX1" y="connsiteY1"/>
                </a:cxn>
              </a:cxnLst>
              <a:rect l="l" t="t" r="r" b="b"/>
              <a:pathLst>
                <a:path h="123825">
                  <a:moveTo>
                    <a:pt x="0" y="0"/>
                  </a:moveTo>
                  <a:lnTo>
                    <a:pt x="0" y="123825"/>
                  </a:lnTo>
                </a:path>
              </a:pathLst>
            </a:custGeom>
            <a:noFill/>
            <a:ln w="15875" cap="rnd">
              <a:solidFill>
                <a:schemeClr val="tx2"/>
              </a:solidFill>
              <a:prstDash val="solid"/>
              <a:round/>
            </a:ln>
          </p:spPr>
          <p:txBody>
            <a:bodyPr rtlCol="0" anchor="ctr"/>
            <a:lstStyle/>
            <a:p>
              <a:endParaRPr lang="en-GB"/>
            </a:p>
          </p:txBody>
        </p:sp>
        <p:sp>
          <p:nvSpPr>
            <p:cNvPr id="204" name="Freeform: Shape 203">
              <a:extLst>
                <a:ext uri="{FF2B5EF4-FFF2-40B4-BE49-F238E27FC236}">
                  <a16:creationId xmlns:a16="http://schemas.microsoft.com/office/drawing/2014/main" id="{ACC008DB-4CF0-8706-CC4D-A8CE9C646096}"/>
                </a:ext>
              </a:extLst>
            </p:cNvPr>
            <p:cNvSpPr/>
            <p:nvPr/>
          </p:nvSpPr>
          <p:spPr>
            <a:xfrm>
              <a:off x="2684959" y="1531938"/>
              <a:ext cx="171450" cy="57150"/>
            </a:xfrm>
            <a:custGeom>
              <a:avLst/>
              <a:gdLst>
                <a:gd name="connsiteX0" fmla="*/ 0 w 171450"/>
                <a:gd name="connsiteY0" fmla="*/ 57150 h 57150"/>
                <a:gd name="connsiteX1" fmla="*/ 57150 w 171450"/>
                <a:gd name="connsiteY1" fmla="*/ 0 h 57150"/>
                <a:gd name="connsiteX2" fmla="*/ 114300 w 171450"/>
                <a:gd name="connsiteY2" fmla="*/ 0 h 57150"/>
                <a:gd name="connsiteX3" fmla="*/ 154686 w 171450"/>
                <a:gd name="connsiteY3" fmla="*/ 16764 h 57150"/>
                <a:gd name="connsiteX4" fmla="*/ 171450 w 171450"/>
                <a:gd name="connsiteY4" fmla="*/ 57150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57150">
                  <a:moveTo>
                    <a:pt x="0" y="57150"/>
                  </a:moveTo>
                  <a:cubicBezTo>
                    <a:pt x="0" y="25622"/>
                    <a:pt x="25622" y="0"/>
                    <a:pt x="57150" y="0"/>
                  </a:cubicBezTo>
                  <a:lnTo>
                    <a:pt x="114300" y="0"/>
                  </a:lnTo>
                  <a:cubicBezTo>
                    <a:pt x="129445" y="0"/>
                    <a:pt x="144018" y="6001"/>
                    <a:pt x="154686" y="16764"/>
                  </a:cubicBezTo>
                  <a:cubicBezTo>
                    <a:pt x="165449" y="27527"/>
                    <a:pt x="171450" y="42005"/>
                    <a:pt x="171450" y="57150"/>
                  </a:cubicBezTo>
                </a:path>
              </a:pathLst>
            </a:custGeom>
            <a:noFill/>
            <a:ln w="15875" cap="rnd">
              <a:solidFill>
                <a:schemeClr val="tx2"/>
              </a:solidFill>
              <a:prstDash val="solid"/>
              <a:round/>
            </a:ln>
          </p:spPr>
          <p:txBody>
            <a:bodyPr rtlCol="0" anchor="ctr"/>
            <a:lstStyle/>
            <a:p>
              <a:endParaRPr lang="en-GB"/>
            </a:p>
          </p:txBody>
        </p:sp>
        <p:sp>
          <p:nvSpPr>
            <p:cNvPr id="205" name="Freeform: Shape 204">
              <a:extLst>
                <a:ext uri="{FF2B5EF4-FFF2-40B4-BE49-F238E27FC236}">
                  <a16:creationId xmlns:a16="http://schemas.microsoft.com/office/drawing/2014/main" id="{91FF7497-FA47-F492-A2D0-623DC204C868}"/>
                </a:ext>
              </a:extLst>
            </p:cNvPr>
            <p:cNvSpPr/>
            <p:nvPr/>
          </p:nvSpPr>
          <p:spPr>
            <a:xfrm>
              <a:off x="2746872" y="1417638"/>
              <a:ext cx="47625" cy="47625"/>
            </a:xfrm>
            <a:custGeom>
              <a:avLst/>
              <a:gdLst>
                <a:gd name="connsiteX0" fmla="*/ 0 w 47625"/>
                <a:gd name="connsiteY0" fmla="*/ 9525 h 47625"/>
                <a:gd name="connsiteX1" fmla="*/ 9525 w 47625"/>
                <a:gd name="connsiteY1" fmla="*/ 0 h 47625"/>
                <a:gd name="connsiteX2" fmla="*/ 38100 w 47625"/>
                <a:gd name="connsiteY2" fmla="*/ 0 h 47625"/>
                <a:gd name="connsiteX3" fmla="*/ 47625 w 47625"/>
                <a:gd name="connsiteY3" fmla="*/ 9525 h 47625"/>
                <a:gd name="connsiteX4" fmla="*/ 47625 w 47625"/>
                <a:gd name="connsiteY4" fmla="*/ 38100 h 47625"/>
                <a:gd name="connsiteX5" fmla="*/ 38100 w 47625"/>
                <a:gd name="connsiteY5" fmla="*/ 47625 h 47625"/>
                <a:gd name="connsiteX6" fmla="*/ 9525 w 47625"/>
                <a:gd name="connsiteY6" fmla="*/ 47625 h 47625"/>
                <a:gd name="connsiteX7" fmla="*/ 0 w 47625"/>
                <a:gd name="connsiteY7" fmla="*/ 38100 h 47625"/>
                <a:gd name="connsiteX8" fmla="*/ 0 w 47625"/>
                <a:gd name="connsiteY8" fmla="*/ 9525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0" y="9525"/>
                  </a:moveTo>
                  <a:cubicBezTo>
                    <a:pt x="0" y="4286"/>
                    <a:pt x="4286" y="0"/>
                    <a:pt x="9525" y="0"/>
                  </a:cubicBezTo>
                  <a:lnTo>
                    <a:pt x="38100" y="0"/>
                  </a:lnTo>
                  <a:cubicBezTo>
                    <a:pt x="43339" y="0"/>
                    <a:pt x="47625" y="4286"/>
                    <a:pt x="47625" y="9525"/>
                  </a:cubicBezTo>
                  <a:lnTo>
                    <a:pt x="47625" y="38100"/>
                  </a:lnTo>
                  <a:cubicBezTo>
                    <a:pt x="47625" y="43339"/>
                    <a:pt x="43339" y="47625"/>
                    <a:pt x="38100" y="47625"/>
                  </a:cubicBezTo>
                  <a:lnTo>
                    <a:pt x="9525" y="47625"/>
                  </a:lnTo>
                  <a:cubicBezTo>
                    <a:pt x="4286" y="47625"/>
                    <a:pt x="0" y="43339"/>
                    <a:pt x="0" y="38100"/>
                  </a:cubicBezTo>
                  <a:lnTo>
                    <a:pt x="0" y="9525"/>
                  </a:lnTo>
                  <a:close/>
                </a:path>
              </a:pathLst>
            </a:custGeom>
            <a:noFill/>
            <a:ln w="15875" cap="rnd">
              <a:solidFill>
                <a:schemeClr val="tx2"/>
              </a:solidFill>
              <a:prstDash val="solid"/>
              <a:round/>
            </a:ln>
          </p:spPr>
          <p:txBody>
            <a:bodyPr rtlCol="0" anchor="ctr"/>
            <a:lstStyle/>
            <a:p>
              <a:endParaRPr lang="en-GB"/>
            </a:p>
          </p:txBody>
        </p:sp>
        <p:sp>
          <p:nvSpPr>
            <p:cNvPr id="206" name="Freeform: Shape 205">
              <a:extLst>
                <a:ext uri="{FF2B5EF4-FFF2-40B4-BE49-F238E27FC236}">
                  <a16:creationId xmlns:a16="http://schemas.microsoft.com/office/drawing/2014/main" id="{2FDAEBEB-082F-A627-67F4-B6D8535FB7AF}"/>
                </a:ext>
              </a:extLst>
            </p:cNvPr>
            <p:cNvSpPr/>
            <p:nvPr/>
          </p:nvSpPr>
          <p:spPr>
            <a:xfrm>
              <a:off x="2746872" y="1589088"/>
              <a:ext cx="47625" cy="47625"/>
            </a:xfrm>
            <a:custGeom>
              <a:avLst/>
              <a:gdLst>
                <a:gd name="connsiteX0" fmla="*/ 0 w 47625"/>
                <a:gd name="connsiteY0" fmla="*/ 9525 h 47625"/>
                <a:gd name="connsiteX1" fmla="*/ 9525 w 47625"/>
                <a:gd name="connsiteY1" fmla="*/ 0 h 47625"/>
                <a:gd name="connsiteX2" fmla="*/ 38100 w 47625"/>
                <a:gd name="connsiteY2" fmla="*/ 0 h 47625"/>
                <a:gd name="connsiteX3" fmla="*/ 47625 w 47625"/>
                <a:gd name="connsiteY3" fmla="*/ 9525 h 47625"/>
                <a:gd name="connsiteX4" fmla="*/ 47625 w 47625"/>
                <a:gd name="connsiteY4" fmla="*/ 38100 h 47625"/>
                <a:gd name="connsiteX5" fmla="*/ 38100 w 47625"/>
                <a:gd name="connsiteY5" fmla="*/ 47625 h 47625"/>
                <a:gd name="connsiteX6" fmla="*/ 9525 w 47625"/>
                <a:gd name="connsiteY6" fmla="*/ 47625 h 47625"/>
                <a:gd name="connsiteX7" fmla="*/ 0 w 47625"/>
                <a:gd name="connsiteY7" fmla="*/ 38100 h 47625"/>
                <a:gd name="connsiteX8" fmla="*/ 0 w 47625"/>
                <a:gd name="connsiteY8" fmla="*/ 9525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0" y="9525"/>
                  </a:moveTo>
                  <a:cubicBezTo>
                    <a:pt x="0" y="4286"/>
                    <a:pt x="4286" y="0"/>
                    <a:pt x="9525" y="0"/>
                  </a:cubicBezTo>
                  <a:lnTo>
                    <a:pt x="38100" y="0"/>
                  </a:lnTo>
                  <a:cubicBezTo>
                    <a:pt x="43339" y="0"/>
                    <a:pt x="47625" y="4286"/>
                    <a:pt x="47625" y="9525"/>
                  </a:cubicBezTo>
                  <a:lnTo>
                    <a:pt x="47625" y="38100"/>
                  </a:lnTo>
                  <a:cubicBezTo>
                    <a:pt x="47625" y="43339"/>
                    <a:pt x="43339" y="47625"/>
                    <a:pt x="38100" y="47625"/>
                  </a:cubicBezTo>
                  <a:lnTo>
                    <a:pt x="9525" y="47625"/>
                  </a:lnTo>
                  <a:cubicBezTo>
                    <a:pt x="4286" y="47625"/>
                    <a:pt x="0" y="43339"/>
                    <a:pt x="0" y="38100"/>
                  </a:cubicBezTo>
                  <a:lnTo>
                    <a:pt x="0" y="9525"/>
                  </a:lnTo>
                  <a:close/>
                </a:path>
              </a:pathLst>
            </a:custGeom>
            <a:noFill/>
            <a:ln w="15875" cap="rnd">
              <a:solidFill>
                <a:schemeClr val="tx2"/>
              </a:solidFill>
              <a:prstDash val="solid"/>
              <a:round/>
            </a:ln>
          </p:spPr>
          <p:txBody>
            <a:bodyPr rtlCol="0" anchor="ctr"/>
            <a:lstStyle/>
            <a:p>
              <a:endParaRPr lang="en-GB"/>
            </a:p>
          </p:txBody>
        </p:sp>
        <p:sp>
          <p:nvSpPr>
            <p:cNvPr id="207" name="Freeform: Shape 206">
              <a:extLst>
                <a:ext uri="{FF2B5EF4-FFF2-40B4-BE49-F238E27FC236}">
                  <a16:creationId xmlns:a16="http://schemas.microsoft.com/office/drawing/2014/main" id="{140F67B9-7448-DB61-C791-9DD603412530}"/>
                </a:ext>
              </a:extLst>
            </p:cNvPr>
            <p:cNvSpPr/>
            <p:nvPr/>
          </p:nvSpPr>
          <p:spPr>
            <a:xfrm>
              <a:off x="2661147" y="1589088"/>
              <a:ext cx="47625" cy="47625"/>
            </a:xfrm>
            <a:custGeom>
              <a:avLst/>
              <a:gdLst>
                <a:gd name="connsiteX0" fmla="*/ 0 w 47625"/>
                <a:gd name="connsiteY0" fmla="*/ 9525 h 47625"/>
                <a:gd name="connsiteX1" fmla="*/ 9525 w 47625"/>
                <a:gd name="connsiteY1" fmla="*/ 0 h 47625"/>
                <a:gd name="connsiteX2" fmla="*/ 38100 w 47625"/>
                <a:gd name="connsiteY2" fmla="*/ 0 h 47625"/>
                <a:gd name="connsiteX3" fmla="*/ 47625 w 47625"/>
                <a:gd name="connsiteY3" fmla="*/ 9525 h 47625"/>
                <a:gd name="connsiteX4" fmla="*/ 47625 w 47625"/>
                <a:gd name="connsiteY4" fmla="*/ 38100 h 47625"/>
                <a:gd name="connsiteX5" fmla="*/ 38100 w 47625"/>
                <a:gd name="connsiteY5" fmla="*/ 47625 h 47625"/>
                <a:gd name="connsiteX6" fmla="*/ 9525 w 47625"/>
                <a:gd name="connsiteY6" fmla="*/ 47625 h 47625"/>
                <a:gd name="connsiteX7" fmla="*/ 0 w 47625"/>
                <a:gd name="connsiteY7" fmla="*/ 38100 h 47625"/>
                <a:gd name="connsiteX8" fmla="*/ 0 w 47625"/>
                <a:gd name="connsiteY8" fmla="*/ 9525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0" y="9525"/>
                  </a:moveTo>
                  <a:cubicBezTo>
                    <a:pt x="0" y="4286"/>
                    <a:pt x="4286" y="0"/>
                    <a:pt x="9525" y="0"/>
                  </a:cubicBezTo>
                  <a:lnTo>
                    <a:pt x="38100" y="0"/>
                  </a:lnTo>
                  <a:cubicBezTo>
                    <a:pt x="43339" y="0"/>
                    <a:pt x="47625" y="4286"/>
                    <a:pt x="47625" y="9525"/>
                  </a:cubicBezTo>
                  <a:lnTo>
                    <a:pt x="47625" y="38100"/>
                  </a:lnTo>
                  <a:cubicBezTo>
                    <a:pt x="47625" y="43339"/>
                    <a:pt x="43339" y="47625"/>
                    <a:pt x="38100" y="47625"/>
                  </a:cubicBezTo>
                  <a:lnTo>
                    <a:pt x="9525" y="47625"/>
                  </a:lnTo>
                  <a:cubicBezTo>
                    <a:pt x="4286" y="47625"/>
                    <a:pt x="0" y="43339"/>
                    <a:pt x="0" y="38100"/>
                  </a:cubicBezTo>
                  <a:lnTo>
                    <a:pt x="0" y="9525"/>
                  </a:lnTo>
                  <a:close/>
                </a:path>
              </a:pathLst>
            </a:custGeom>
            <a:noFill/>
            <a:ln w="15875" cap="rnd">
              <a:solidFill>
                <a:schemeClr val="tx2"/>
              </a:solidFill>
              <a:prstDash val="solid"/>
              <a:round/>
            </a:ln>
          </p:spPr>
          <p:txBody>
            <a:bodyPr rtlCol="0" anchor="ctr"/>
            <a:lstStyle/>
            <a:p>
              <a:endParaRPr lang="en-GB"/>
            </a:p>
          </p:txBody>
        </p:sp>
        <p:sp>
          <p:nvSpPr>
            <p:cNvPr id="208" name="Freeform: Shape 207">
              <a:extLst>
                <a:ext uri="{FF2B5EF4-FFF2-40B4-BE49-F238E27FC236}">
                  <a16:creationId xmlns:a16="http://schemas.microsoft.com/office/drawing/2014/main" id="{F4C3B267-E516-35FD-1D13-629A8FF02B51}"/>
                </a:ext>
              </a:extLst>
            </p:cNvPr>
            <p:cNvSpPr/>
            <p:nvPr/>
          </p:nvSpPr>
          <p:spPr>
            <a:xfrm>
              <a:off x="2832597" y="1589088"/>
              <a:ext cx="47625" cy="47625"/>
            </a:xfrm>
            <a:custGeom>
              <a:avLst/>
              <a:gdLst>
                <a:gd name="connsiteX0" fmla="*/ 0 w 47625"/>
                <a:gd name="connsiteY0" fmla="*/ 9525 h 47625"/>
                <a:gd name="connsiteX1" fmla="*/ 9525 w 47625"/>
                <a:gd name="connsiteY1" fmla="*/ 0 h 47625"/>
                <a:gd name="connsiteX2" fmla="*/ 38100 w 47625"/>
                <a:gd name="connsiteY2" fmla="*/ 0 h 47625"/>
                <a:gd name="connsiteX3" fmla="*/ 47625 w 47625"/>
                <a:gd name="connsiteY3" fmla="*/ 9525 h 47625"/>
                <a:gd name="connsiteX4" fmla="*/ 47625 w 47625"/>
                <a:gd name="connsiteY4" fmla="*/ 38100 h 47625"/>
                <a:gd name="connsiteX5" fmla="*/ 38100 w 47625"/>
                <a:gd name="connsiteY5" fmla="*/ 47625 h 47625"/>
                <a:gd name="connsiteX6" fmla="*/ 9525 w 47625"/>
                <a:gd name="connsiteY6" fmla="*/ 47625 h 47625"/>
                <a:gd name="connsiteX7" fmla="*/ 0 w 47625"/>
                <a:gd name="connsiteY7" fmla="*/ 38100 h 47625"/>
                <a:gd name="connsiteX8" fmla="*/ 0 w 47625"/>
                <a:gd name="connsiteY8" fmla="*/ 9525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 h="47625">
                  <a:moveTo>
                    <a:pt x="0" y="9525"/>
                  </a:moveTo>
                  <a:cubicBezTo>
                    <a:pt x="0" y="4286"/>
                    <a:pt x="4286" y="0"/>
                    <a:pt x="9525" y="0"/>
                  </a:cubicBezTo>
                  <a:lnTo>
                    <a:pt x="38100" y="0"/>
                  </a:lnTo>
                  <a:cubicBezTo>
                    <a:pt x="43339" y="0"/>
                    <a:pt x="47625" y="4286"/>
                    <a:pt x="47625" y="9525"/>
                  </a:cubicBezTo>
                  <a:lnTo>
                    <a:pt x="47625" y="38100"/>
                  </a:lnTo>
                  <a:cubicBezTo>
                    <a:pt x="47625" y="43339"/>
                    <a:pt x="43339" y="47625"/>
                    <a:pt x="38100" y="47625"/>
                  </a:cubicBezTo>
                  <a:lnTo>
                    <a:pt x="9525" y="47625"/>
                  </a:lnTo>
                  <a:cubicBezTo>
                    <a:pt x="4286" y="47625"/>
                    <a:pt x="0" y="43339"/>
                    <a:pt x="0" y="38100"/>
                  </a:cubicBezTo>
                  <a:lnTo>
                    <a:pt x="0" y="9525"/>
                  </a:lnTo>
                  <a:close/>
                </a:path>
              </a:pathLst>
            </a:custGeom>
            <a:noFill/>
            <a:ln w="15875" cap="rnd">
              <a:solidFill>
                <a:schemeClr val="tx2"/>
              </a:solidFill>
              <a:prstDash val="solid"/>
              <a:round/>
            </a:ln>
          </p:spPr>
          <p:txBody>
            <a:bodyPr rtlCol="0" anchor="ctr"/>
            <a:lstStyle/>
            <a:p>
              <a:endParaRPr lang="en-GB"/>
            </a:p>
          </p:txBody>
        </p:sp>
      </p:grpSp>
      <p:grpSp>
        <p:nvGrpSpPr>
          <p:cNvPr id="209" name="Group 208">
            <a:extLst>
              <a:ext uri="{FF2B5EF4-FFF2-40B4-BE49-F238E27FC236}">
                <a16:creationId xmlns:a16="http://schemas.microsoft.com/office/drawing/2014/main" id="{827BF2D1-FD85-D864-E2EC-D2193EC51710}"/>
              </a:ext>
              <a:ext uri="{C183D7F6-B498-43B3-948B-1728B52AA6E4}">
                <adec:decorative xmlns:adec="http://schemas.microsoft.com/office/drawing/2017/decorative" val="1"/>
              </a:ext>
            </a:extLst>
          </p:cNvPr>
          <p:cNvGrpSpPr/>
          <p:nvPr/>
        </p:nvGrpSpPr>
        <p:grpSpPr>
          <a:xfrm>
            <a:off x="7843735" y="3405312"/>
            <a:ext cx="441328" cy="459304"/>
            <a:chOff x="7698244" y="4014103"/>
            <a:chExt cx="210502" cy="219075"/>
          </a:xfrm>
        </p:grpSpPr>
        <p:sp>
          <p:nvSpPr>
            <p:cNvPr id="210" name="Freeform: Shape 209">
              <a:extLst>
                <a:ext uri="{FF2B5EF4-FFF2-40B4-BE49-F238E27FC236}">
                  <a16:creationId xmlns:a16="http://schemas.microsoft.com/office/drawing/2014/main" id="{AE884476-DA83-C318-20F9-ECE88A3CB4D3}"/>
                </a:ext>
              </a:extLst>
            </p:cNvPr>
            <p:cNvSpPr/>
            <p:nvPr/>
          </p:nvSpPr>
          <p:spPr>
            <a:xfrm>
              <a:off x="7698244" y="4014103"/>
              <a:ext cx="171450" cy="219075"/>
            </a:xfrm>
            <a:custGeom>
              <a:avLst/>
              <a:gdLst>
                <a:gd name="connsiteX0" fmla="*/ 171450 w 171450"/>
                <a:gd name="connsiteY0" fmla="*/ 123825 h 219075"/>
                <a:gd name="connsiteX1" fmla="*/ 171450 w 171450"/>
                <a:gd name="connsiteY1" fmla="*/ 200025 h 219075"/>
                <a:gd name="connsiteX2" fmla="*/ 152400 w 171450"/>
                <a:gd name="connsiteY2" fmla="*/ 219075 h 219075"/>
                <a:gd name="connsiteX3" fmla="*/ 19050 w 171450"/>
                <a:gd name="connsiteY3" fmla="*/ 219075 h 219075"/>
                <a:gd name="connsiteX4" fmla="*/ 0 w 171450"/>
                <a:gd name="connsiteY4" fmla="*/ 200025 h 219075"/>
                <a:gd name="connsiteX5" fmla="*/ 0 w 171450"/>
                <a:gd name="connsiteY5" fmla="*/ 19050 h 219075"/>
                <a:gd name="connsiteX6" fmla="*/ 19050 w 171450"/>
                <a:gd name="connsiteY6" fmla="*/ 0 h 219075"/>
                <a:gd name="connsiteX7" fmla="*/ 152400 w 171450"/>
                <a:gd name="connsiteY7" fmla="*/ 0 h 219075"/>
                <a:gd name="connsiteX8" fmla="*/ 171450 w 171450"/>
                <a:gd name="connsiteY8" fmla="*/ 19050 h 219075"/>
                <a:gd name="connsiteX9" fmla="*/ 171450 w 171450"/>
                <a:gd name="connsiteY9" fmla="*/ 28575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1450" h="219075">
                  <a:moveTo>
                    <a:pt x="171450" y="123825"/>
                  </a:moveTo>
                  <a:lnTo>
                    <a:pt x="171450" y="200025"/>
                  </a:lnTo>
                  <a:cubicBezTo>
                    <a:pt x="171450" y="210503"/>
                    <a:pt x="162878" y="219075"/>
                    <a:pt x="152400" y="219075"/>
                  </a:cubicBezTo>
                  <a:lnTo>
                    <a:pt x="19050" y="219075"/>
                  </a:lnTo>
                  <a:cubicBezTo>
                    <a:pt x="8572" y="219075"/>
                    <a:pt x="0" y="210503"/>
                    <a:pt x="0" y="200025"/>
                  </a:cubicBezTo>
                  <a:lnTo>
                    <a:pt x="0" y="19050"/>
                  </a:lnTo>
                  <a:cubicBezTo>
                    <a:pt x="0" y="8573"/>
                    <a:pt x="8572" y="0"/>
                    <a:pt x="19050" y="0"/>
                  </a:cubicBezTo>
                  <a:lnTo>
                    <a:pt x="152400" y="0"/>
                  </a:lnTo>
                  <a:cubicBezTo>
                    <a:pt x="162878" y="0"/>
                    <a:pt x="171450" y="8573"/>
                    <a:pt x="171450" y="19050"/>
                  </a:cubicBezTo>
                  <a:lnTo>
                    <a:pt x="171450" y="28575"/>
                  </a:lnTo>
                </a:path>
              </a:pathLst>
            </a:custGeom>
            <a:noFill/>
            <a:ln w="15875" cap="rnd">
              <a:solidFill>
                <a:schemeClr val="tx2"/>
              </a:solidFill>
              <a:prstDash val="solid"/>
              <a:round/>
            </a:ln>
          </p:spPr>
          <p:txBody>
            <a:bodyPr rtlCol="0" anchor="ctr"/>
            <a:lstStyle/>
            <a:p>
              <a:endParaRPr lang="en-GB"/>
            </a:p>
          </p:txBody>
        </p:sp>
        <p:sp>
          <p:nvSpPr>
            <p:cNvPr id="211" name="Freeform: Shape 210">
              <a:extLst>
                <a:ext uri="{FF2B5EF4-FFF2-40B4-BE49-F238E27FC236}">
                  <a16:creationId xmlns:a16="http://schemas.microsoft.com/office/drawing/2014/main" id="{EBD3EB9D-8213-2D7E-A24C-33860800AF74}"/>
                </a:ext>
              </a:extLst>
            </p:cNvPr>
            <p:cNvSpPr/>
            <p:nvPr/>
          </p:nvSpPr>
          <p:spPr>
            <a:xfrm>
              <a:off x="7717294" y="4033153"/>
              <a:ext cx="133350" cy="180975"/>
            </a:xfrm>
            <a:custGeom>
              <a:avLst/>
              <a:gdLst>
                <a:gd name="connsiteX0" fmla="*/ 133350 w 133350"/>
                <a:gd name="connsiteY0" fmla="*/ 123825 h 180975"/>
                <a:gd name="connsiteX1" fmla="*/ 133350 w 133350"/>
                <a:gd name="connsiteY1" fmla="*/ 171450 h 180975"/>
                <a:gd name="connsiteX2" fmla="*/ 123825 w 133350"/>
                <a:gd name="connsiteY2" fmla="*/ 180975 h 180975"/>
                <a:gd name="connsiteX3" fmla="*/ 9525 w 133350"/>
                <a:gd name="connsiteY3" fmla="*/ 180975 h 180975"/>
                <a:gd name="connsiteX4" fmla="*/ 0 w 133350"/>
                <a:gd name="connsiteY4" fmla="*/ 171450 h 180975"/>
                <a:gd name="connsiteX5" fmla="*/ 0 w 133350"/>
                <a:gd name="connsiteY5" fmla="*/ 9525 h 180975"/>
                <a:gd name="connsiteX6" fmla="*/ 9525 w 133350"/>
                <a:gd name="connsiteY6" fmla="*/ 0 h 180975"/>
                <a:gd name="connsiteX7" fmla="*/ 28575 w 133350"/>
                <a:gd name="connsiteY7" fmla="*/ 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350" h="180975">
                  <a:moveTo>
                    <a:pt x="133350" y="123825"/>
                  </a:moveTo>
                  <a:lnTo>
                    <a:pt x="133350" y="171450"/>
                  </a:lnTo>
                  <a:cubicBezTo>
                    <a:pt x="133350" y="177165"/>
                    <a:pt x="129540" y="180975"/>
                    <a:pt x="123825" y="180975"/>
                  </a:cubicBezTo>
                  <a:lnTo>
                    <a:pt x="9525" y="180975"/>
                  </a:lnTo>
                  <a:cubicBezTo>
                    <a:pt x="3810" y="180975"/>
                    <a:pt x="0" y="177165"/>
                    <a:pt x="0" y="171450"/>
                  </a:cubicBezTo>
                  <a:lnTo>
                    <a:pt x="0" y="9525"/>
                  </a:lnTo>
                  <a:cubicBezTo>
                    <a:pt x="0" y="3810"/>
                    <a:pt x="3810" y="0"/>
                    <a:pt x="9525" y="0"/>
                  </a:cubicBezTo>
                  <a:lnTo>
                    <a:pt x="28575" y="0"/>
                  </a:lnTo>
                </a:path>
              </a:pathLst>
            </a:custGeom>
            <a:noFill/>
            <a:ln w="15875" cap="rnd">
              <a:solidFill>
                <a:schemeClr val="tx2"/>
              </a:solidFill>
              <a:prstDash val="solid"/>
              <a:round/>
            </a:ln>
          </p:spPr>
          <p:txBody>
            <a:bodyPr rtlCol="0" anchor="ctr"/>
            <a:lstStyle/>
            <a:p>
              <a:endParaRPr lang="en-GB"/>
            </a:p>
          </p:txBody>
        </p:sp>
        <p:sp>
          <p:nvSpPr>
            <p:cNvPr id="212" name="Freeform: Shape 211">
              <a:extLst>
                <a:ext uri="{FF2B5EF4-FFF2-40B4-BE49-F238E27FC236}">
                  <a16:creationId xmlns:a16="http://schemas.microsoft.com/office/drawing/2014/main" id="{F8F146AF-BBF3-6F03-B2B7-C7455033392C}"/>
                </a:ext>
              </a:extLst>
            </p:cNvPr>
            <p:cNvSpPr/>
            <p:nvPr/>
          </p:nvSpPr>
          <p:spPr>
            <a:xfrm>
              <a:off x="7822069" y="4033153"/>
              <a:ext cx="28575" cy="28575"/>
            </a:xfrm>
            <a:custGeom>
              <a:avLst/>
              <a:gdLst>
                <a:gd name="connsiteX0" fmla="*/ 0 w 28575"/>
                <a:gd name="connsiteY0" fmla="*/ 0 h 28575"/>
                <a:gd name="connsiteX1" fmla="*/ 19050 w 28575"/>
                <a:gd name="connsiteY1" fmla="*/ 0 h 28575"/>
                <a:gd name="connsiteX2" fmla="*/ 28575 w 28575"/>
                <a:gd name="connsiteY2" fmla="*/ 9525 h 28575"/>
                <a:gd name="connsiteX3" fmla="*/ 28575 w 28575"/>
                <a:gd name="connsiteY3" fmla="*/ 28575 h 28575"/>
              </a:gdLst>
              <a:ahLst/>
              <a:cxnLst>
                <a:cxn ang="0">
                  <a:pos x="connsiteX0" y="connsiteY0"/>
                </a:cxn>
                <a:cxn ang="0">
                  <a:pos x="connsiteX1" y="connsiteY1"/>
                </a:cxn>
                <a:cxn ang="0">
                  <a:pos x="connsiteX2" y="connsiteY2"/>
                </a:cxn>
                <a:cxn ang="0">
                  <a:pos x="connsiteX3" y="connsiteY3"/>
                </a:cxn>
              </a:cxnLst>
              <a:rect l="l" t="t" r="r" b="b"/>
              <a:pathLst>
                <a:path w="28575" h="28575">
                  <a:moveTo>
                    <a:pt x="0" y="0"/>
                  </a:moveTo>
                  <a:lnTo>
                    <a:pt x="19050" y="0"/>
                  </a:lnTo>
                  <a:cubicBezTo>
                    <a:pt x="24765" y="0"/>
                    <a:pt x="28575" y="3810"/>
                    <a:pt x="28575" y="9525"/>
                  </a:cubicBezTo>
                  <a:lnTo>
                    <a:pt x="28575" y="28575"/>
                  </a:lnTo>
                </a:path>
              </a:pathLst>
            </a:custGeom>
            <a:noFill/>
            <a:ln w="15875" cap="rnd">
              <a:solidFill>
                <a:schemeClr val="tx2"/>
              </a:solidFill>
              <a:prstDash val="solid"/>
              <a:round/>
            </a:ln>
          </p:spPr>
          <p:txBody>
            <a:bodyPr rtlCol="0" anchor="ctr"/>
            <a:lstStyle/>
            <a:p>
              <a:endParaRPr lang="en-GB"/>
            </a:p>
          </p:txBody>
        </p:sp>
        <p:sp>
          <p:nvSpPr>
            <p:cNvPr id="213" name="Freeform: Shape 212">
              <a:extLst>
                <a:ext uri="{FF2B5EF4-FFF2-40B4-BE49-F238E27FC236}">
                  <a16:creationId xmlns:a16="http://schemas.microsoft.com/office/drawing/2014/main" id="{5FD5CD3F-B3AB-1385-85F7-E1040BE7D3AE}"/>
                </a:ext>
              </a:extLst>
            </p:cNvPr>
            <p:cNvSpPr/>
            <p:nvPr/>
          </p:nvSpPr>
          <p:spPr>
            <a:xfrm>
              <a:off x="7775396" y="4041249"/>
              <a:ext cx="133350" cy="133350"/>
            </a:xfrm>
            <a:custGeom>
              <a:avLst/>
              <a:gdLst>
                <a:gd name="connsiteX0" fmla="*/ 20002 w 133350"/>
                <a:gd name="connsiteY0" fmla="*/ 142399 h 133350"/>
                <a:gd name="connsiteX1" fmla="*/ 0 w 133350"/>
                <a:gd name="connsiteY1" fmla="*/ 122396 h 133350"/>
                <a:gd name="connsiteX2" fmla="*/ 118110 w 133350"/>
                <a:gd name="connsiteY2" fmla="*/ 4286 h 133350"/>
                <a:gd name="connsiteX3" fmla="*/ 138113 w 133350"/>
                <a:gd name="connsiteY3" fmla="*/ 4286 h 133350"/>
                <a:gd name="connsiteX4" fmla="*/ 138113 w 133350"/>
                <a:gd name="connsiteY4" fmla="*/ 24289 h 133350"/>
                <a:gd name="connsiteX5" fmla="*/ 20002 w 133350"/>
                <a:gd name="connsiteY5" fmla="*/ 14239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350" h="133350">
                  <a:moveTo>
                    <a:pt x="20002" y="142399"/>
                  </a:moveTo>
                  <a:lnTo>
                    <a:pt x="0" y="122396"/>
                  </a:lnTo>
                  <a:lnTo>
                    <a:pt x="118110" y="4286"/>
                  </a:lnTo>
                  <a:cubicBezTo>
                    <a:pt x="123825" y="-1429"/>
                    <a:pt x="132397" y="-1429"/>
                    <a:pt x="138113" y="4286"/>
                  </a:cubicBezTo>
                  <a:cubicBezTo>
                    <a:pt x="143828" y="10001"/>
                    <a:pt x="143828" y="18574"/>
                    <a:pt x="138113" y="24289"/>
                  </a:cubicBezTo>
                  <a:lnTo>
                    <a:pt x="20002" y="142399"/>
                  </a:lnTo>
                  <a:close/>
                </a:path>
              </a:pathLst>
            </a:custGeom>
            <a:noFill/>
            <a:ln w="15875" cap="rnd">
              <a:solidFill>
                <a:schemeClr val="tx2"/>
              </a:solidFill>
              <a:prstDash val="solid"/>
              <a:round/>
            </a:ln>
          </p:spPr>
          <p:txBody>
            <a:bodyPr rtlCol="0" anchor="ctr"/>
            <a:lstStyle/>
            <a:p>
              <a:endParaRPr lang="en-GB"/>
            </a:p>
          </p:txBody>
        </p:sp>
        <p:sp>
          <p:nvSpPr>
            <p:cNvPr id="214" name="Freeform: Shape 213">
              <a:extLst>
                <a:ext uri="{FF2B5EF4-FFF2-40B4-BE49-F238E27FC236}">
                  <a16:creationId xmlns:a16="http://schemas.microsoft.com/office/drawing/2014/main" id="{9A8CF5A2-756E-7198-4FAF-EE0DE45A4B6D}"/>
                </a:ext>
              </a:extLst>
            </p:cNvPr>
            <p:cNvSpPr/>
            <p:nvPr/>
          </p:nvSpPr>
          <p:spPr>
            <a:xfrm>
              <a:off x="7883028" y="4055060"/>
              <a:ext cx="19050" cy="19050"/>
            </a:xfrm>
            <a:custGeom>
              <a:avLst/>
              <a:gdLst>
                <a:gd name="connsiteX0" fmla="*/ 0 w 19050"/>
                <a:gd name="connsiteY0" fmla="*/ 0 h 19050"/>
                <a:gd name="connsiteX1" fmla="*/ 20003 w 19050"/>
                <a:gd name="connsiteY1" fmla="*/ 20003 h 19050"/>
              </a:gdLst>
              <a:ahLst/>
              <a:cxnLst>
                <a:cxn ang="0">
                  <a:pos x="connsiteX0" y="connsiteY0"/>
                </a:cxn>
                <a:cxn ang="0">
                  <a:pos x="connsiteX1" y="connsiteY1"/>
                </a:cxn>
              </a:cxnLst>
              <a:rect l="l" t="t" r="r" b="b"/>
              <a:pathLst>
                <a:path w="19050" h="19050">
                  <a:moveTo>
                    <a:pt x="0" y="0"/>
                  </a:moveTo>
                  <a:lnTo>
                    <a:pt x="20003" y="20003"/>
                  </a:lnTo>
                </a:path>
              </a:pathLst>
            </a:custGeom>
            <a:noFill/>
            <a:ln w="15875" cap="rnd">
              <a:solidFill>
                <a:schemeClr val="tx2"/>
              </a:solidFill>
              <a:prstDash val="solid"/>
              <a:round/>
            </a:ln>
          </p:spPr>
          <p:txBody>
            <a:bodyPr rtlCol="0" anchor="ctr"/>
            <a:lstStyle/>
            <a:p>
              <a:endParaRPr lang="en-GB"/>
            </a:p>
          </p:txBody>
        </p:sp>
        <p:sp>
          <p:nvSpPr>
            <p:cNvPr id="216" name="Freeform: Shape 215">
              <a:extLst>
                <a:ext uri="{FF2B5EF4-FFF2-40B4-BE49-F238E27FC236}">
                  <a16:creationId xmlns:a16="http://schemas.microsoft.com/office/drawing/2014/main" id="{9501DD99-5356-3945-5A66-A5678837A4A0}"/>
                </a:ext>
              </a:extLst>
            </p:cNvPr>
            <p:cNvSpPr/>
            <p:nvPr/>
          </p:nvSpPr>
          <p:spPr>
            <a:xfrm>
              <a:off x="7763014" y="4162693"/>
              <a:ext cx="28575" cy="28575"/>
            </a:xfrm>
            <a:custGeom>
              <a:avLst/>
              <a:gdLst>
                <a:gd name="connsiteX0" fmla="*/ 12383 w 28575"/>
                <a:gd name="connsiteY0" fmla="*/ 0 h 28575"/>
                <a:gd name="connsiteX1" fmla="*/ 0 w 28575"/>
                <a:gd name="connsiteY1" fmla="*/ 32385 h 28575"/>
                <a:gd name="connsiteX2" fmla="*/ 32385 w 28575"/>
                <a:gd name="connsiteY2" fmla="*/ 20003 h 28575"/>
                <a:gd name="connsiteX3" fmla="*/ 12383 w 28575"/>
                <a:gd name="connsiteY3" fmla="*/ 0 h 28575"/>
                <a:gd name="connsiteX4" fmla="*/ 12383 w 28575"/>
                <a:gd name="connsiteY4" fmla="*/ 0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2383" y="0"/>
                  </a:moveTo>
                  <a:lnTo>
                    <a:pt x="0" y="32385"/>
                  </a:lnTo>
                  <a:lnTo>
                    <a:pt x="32385" y="20003"/>
                  </a:lnTo>
                  <a:lnTo>
                    <a:pt x="12383" y="0"/>
                  </a:lnTo>
                  <a:lnTo>
                    <a:pt x="12383" y="0"/>
                  </a:lnTo>
                  <a:close/>
                </a:path>
              </a:pathLst>
            </a:custGeom>
            <a:noFill/>
            <a:ln w="15875" cap="rnd">
              <a:solidFill>
                <a:schemeClr val="tx2"/>
              </a:solidFill>
              <a:prstDash val="solid"/>
              <a:round/>
            </a:ln>
          </p:spPr>
          <p:txBody>
            <a:bodyPr rtlCol="0" anchor="ctr"/>
            <a:lstStyle/>
            <a:p>
              <a:endParaRPr lang="en-GB"/>
            </a:p>
          </p:txBody>
        </p:sp>
        <p:sp>
          <p:nvSpPr>
            <p:cNvPr id="217" name="Freeform: Shape 216">
              <a:extLst>
                <a:ext uri="{FF2B5EF4-FFF2-40B4-BE49-F238E27FC236}">
                  <a16:creationId xmlns:a16="http://schemas.microsoft.com/office/drawing/2014/main" id="{203D9A4F-676D-26EE-B33F-BDC53D698A8D}"/>
                </a:ext>
              </a:extLst>
            </p:cNvPr>
            <p:cNvSpPr/>
            <p:nvPr/>
          </p:nvSpPr>
          <p:spPr>
            <a:xfrm>
              <a:off x="7736344" y="4109353"/>
              <a:ext cx="28575" cy="19050"/>
            </a:xfrm>
            <a:custGeom>
              <a:avLst/>
              <a:gdLst>
                <a:gd name="connsiteX0" fmla="*/ 0 w 28575"/>
                <a:gd name="connsiteY0" fmla="*/ 9525 h 19050"/>
                <a:gd name="connsiteX1" fmla="*/ 3810 w 28575"/>
                <a:gd name="connsiteY1" fmla="*/ 16192 h 19050"/>
                <a:gd name="connsiteX2" fmla="*/ 7620 w 28575"/>
                <a:gd name="connsiteY2" fmla="*/ 19050 h 19050"/>
                <a:gd name="connsiteX3" fmla="*/ 11430 w 28575"/>
                <a:gd name="connsiteY3" fmla="*/ 18097 h 19050"/>
                <a:gd name="connsiteX4" fmla="*/ 29528 w 28575"/>
                <a:gd name="connsiteY4" fmla="*/ 0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19050">
                  <a:moveTo>
                    <a:pt x="0" y="9525"/>
                  </a:moveTo>
                  <a:lnTo>
                    <a:pt x="3810" y="16192"/>
                  </a:lnTo>
                  <a:cubicBezTo>
                    <a:pt x="4763" y="17145"/>
                    <a:pt x="5715" y="18097"/>
                    <a:pt x="7620" y="19050"/>
                  </a:cubicBezTo>
                  <a:cubicBezTo>
                    <a:pt x="9525" y="19050"/>
                    <a:pt x="10478" y="19050"/>
                    <a:pt x="11430" y="18097"/>
                  </a:cubicBezTo>
                  <a:lnTo>
                    <a:pt x="29528" y="0"/>
                  </a:lnTo>
                </a:path>
              </a:pathLst>
            </a:custGeom>
            <a:noFill/>
            <a:ln w="15875" cap="rnd">
              <a:solidFill>
                <a:schemeClr val="tx2"/>
              </a:solidFill>
              <a:prstDash val="solid"/>
              <a:round/>
            </a:ln>
          </p:spPr>
          <p:txBody>
            <a:bodyPr rtlCol="0" anchor="ctr"/>
            <a:lstStyle/>
            <a:p>
              <a:endParaRPr lang="en-GB"/>
            </a:p>
          </p:txBody>
        </p:sp>
        <p:sp>
          <p:nvSpPr>
            <p:cNvPr id="218" name="Freeform: Shape 217">
              <a:extLst>
                <a:ext uri="{FF2B5EF4-FFF2-40B4-BE49-F238E27FC236}">
                  <a16:creationId xmlns:a16="http://schemas.microsoft.com/office/drawing/2014/main" id="{A91787CC-9FFE-6C44-9789-5C537167A5E0}"/>
                </a:ext>
              </a:extLst>
            </p:cNvPr>
            <p:cNvSpPr/>
            <p:nvPr/>
          </p:nvSpPr>
          <p:spPr>
            <a:xfrm>
              <a:off x="7783969" y="4118878"/>
              <a:ext cx="9525" cy="9525"/>
            </a:xfrm>
            <a:custGeom>
              <a:avLst/>
              <a:gdLst>
                <a:gd name="connsiteX0" fmla="*/ 0 w 9525"/>
                <a:gd name="connsiteY0" fmla="*/ 0 h 0"/>
                <a:gd name="connsiteX1" fmla="*/ 9525 w 9525"/>
                <a:gd name="connsiteY1" fmla="*/ 0 h 0"/>
              </a:gdLst>
              <a:ahLst/>
              <a:cxnLst>
                <a:cxn ang="0">
                  <a:pos x="connsiteX0" y="connsiteY0"/>
                </a:cxn>
                <a:cxn ang="0">
                  <a:pos x="connsiteX1" y="connsiteY1"/>
                </a:cxn>
              </a:cxnLst>
              <a:rect l="l" t="t" r="r" b="b"/>
              <a:pathLst>
                <a:path w="9525">
                  <a:moveTo>
                    <a:pt x="0" y="0"/>
                  </a:moveTo>
                  <a:lnTo>
                    <a:pt x="9525" y="0"/>
                  </a:lnTo>
                </a:path>
              </a:pathLst>
            </a:custGeom>
            <a:noFill/>
            <a:ln w="15875" cap="rnd">
              <a:solidFill>
                <a:schemeClr val="tx2"/>
              </a:solidFill>
              <a:prstDash val="solid"/>
              <a:round/>
            </a:ln>
          </p:spPr>
          <p:txBody>
            <a:bodyPr rtlCol="0" anchor="ctr"/>
            <a:lstStyle/>
            <a:p>
              <a:endParaRPr lang="en-GB"/>
            </a:p>
          </p:txBody>
        </p:sp>
        <p:sp>
          <p:nvSpPr>
            <p:cNvPr id="219" name="Freeform: Shape 218">
              <a:extLst>
                <a:ext uri="{FF2B5EF4-FFF2-40B4-BE49-F238E27FC236}">
                  <a16:creationId xmlns:a16="http://schemas.microsoft.com/office/drawing/2014/main" id="{34674FA2-8C6A-A9B7-0F27-3B7B411CA874}"/>
                </a:ext>
              </a:extLst>
            </p:cNvPr>
            <p:cNvSpPr/>
            <p:nvPr/>
          </p:nvSpPr>
          <p:spPr>
            <a:xfrm>
              <a:off x="7745869" y="4014103"/>
              <a:ext cx="76200" cy="28575"/>
            </a:xfrm>
            <a:custGeom>
              <a:avLst/>
              <a:gdLst>
                <a:gd name="connsiteX0" fmla="*/ 0 w 76200"/>
                <a:gd name="connsiteY0" fmla="*/ 0 h 28575"/>
                <a:gd name="connsiteX1" fmla="*/ 76200 w 76200"/>
                <a:gd name="connsiteY1" fmla="*/ 0 h 28575"/>
                <a:gd name="connsiteX2" fmla="*/ 76200 w 76200"/>
                <a:gd name="connsiteY2" fmla="*/ 19050 h 28575"/>
                <a:gd name="connsiteX3" fmla="*/ 66675 w 76200"/>
                <a:gd name="connsiteY3" fmla="*/ 28575 h 28575"/>
                <a:gd name="connsiteX4" fmla="*/ 9525 w 76200"/>
                <a:gd name="connsiteY4" fmla="*/ 28575 h 28575"/>
                <a:gd name="connsiteX5" fmla="*/ 0 w 76200"/>
                <a:gd name="connsiteY5" fmla="*/ 19050 h 28575"/>
                <a:gd name="connsiteX6" fmla="*/ 0 w 76200"/>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200" h="28575">
                  <a:moveTo>
                    <a:pt x="0" y="0"/>
                  </a:moveTo>
                  <a:lnTo>
                    <a:pt x="76200" y="0"/>
                  </a:lnTo>
                  <a:lnTo>
                    <a:pt x="76200" y="19050"/>
                  </a:lnTo>
                  <a:cubicBezTo>
                    <a:pt x="76200" y="24765"/>
                    <a:pt x="72390" y="28575"/>
                    <a:pt x="66675" y="28575"/>
                  </a:cubicBezTo>
                  <a:lnTo>
                    <a:pt x="9525" y="28575"/>
                  </a:lnTo>
                  <a:cubicBezTo>
                    <a:pt x="3810" y="28575"/>
                    <a:pt x="0" y="24765"/>
                    <a:pt x="0" y="19050"/>
                  </a:cubicBezTo>
                  <a:lnTo>
                    <a:pt x="0" y="0"/>
                  </a:lnTo>
                  <a:close/>
                </a:path>
              </a:pathLst>
            </a:custGeom>
            <a:noFill/>
            <a:ln w="15875" cap="rnd">
              <a:solidFill>
                <a:schemeClr val="tx2"/>
              </a:solidFill>
              <a:prstDash val="solid"/>
              <a:round/>
            </a:ln>
          </p:spPr>
          <p:txBody>
            <a:bodyPr rtlCol="0" anchor="ctr"/>
            <a:lstStyle/>
            <a:p>
              <a:endParaRPr lang="en-GB"/>
            </a:p>
          </p:txBody>
        </p:sp>
        <p:sp>
          <p:nvSpPr>
            <p:cNvPr id="220" name="Freeform: Shape 219">
              <a:extLst>
                <a:ext uri="{FF2B5EF4-FFF2-40B4-BE49-F238E27FC236}">
                  <a16:creationId xmlns:a16="http://schemas.microsoft.com/office/drawing/2014/main" id="{FD9FE294-4D7D-ED08-FE0A-C2DB15CC4337}"/>
                </a:ext>
              </a:extLst>
            </p:cNvPr>
            <p:cNvSpPr/>
            <p:nvPr/>
          </p:nvSpPr>
          <p:spPr>
            <a:xfrm>
              <a:off x="7736344" y="4071253"/>
              <a:ext cx="28575" cy="19050"/>
            </a:xfrm>
            <a:custGeom>
              <a:avLst/>
              <a:gdLst>
                <a:gd name="connsiteX0" fmla="*/ 0 w 28575"/>
                <a:gd name="connsiteY0" fmla="*/ 9525 h 19050"/>
                <a:gd name="connsiteX1" fmla="*/ 3810 w 28575"/>
                <a:gd name="connsiteY1" fmla="*/ 16192 h 19050"/>
                <a:gd name="connsiteX2" fmla="*/ 7620 w 28575"/>
                <a:gd name="connsiteY2" fmla="*/ 19050 h 19050"/>
                <a:gd name="connsiteX3" fmla="*/ 11430 w 28575"/>
                <a:gd name="connsiteY3" fmla="*/ 18097 h 19050"/>
                <a:gd name="connsiteX4" fmla="*/ 29528 w 28575"/>
                <a:gd name="connsiteY4" fmla="*/ 0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19050">
                  <a:moveTo>
                    <a:pt x="0" y="9525"/>
                  </a:moveTo>
                  <a:lnTo>
                    <a:pt x="3810" y="16192"/>
                  </a:lnTo>
                  <a:cubicBezTo>
                    <a:pt x="4763" y="17145"/>
                    <a:pt x="5715" y="18097"/>
                    <a:pt x="7620" y="19050"/>
                  </a:cubicBezTo>
                  <a:cubicBezTo>
                    <a:pt x="9525" y="19050"/>
                    <a:pt x="10478" y="19050"/>
                    <a:pt x="11430" y="18097"/>
                  </a:cubicBezTo>
                  <a:lnTo>
                    <a:pt x="29528" y="0"/>
                  </a:lnTo>
                </a:path>
              </a:pathLst>
            </a:custGeom>
            <a:noFill/>
            <a:ln w="15875" cap="rnd">
              <a:solidFill>
                <a:schemeClr val="tx2"/>
              </a:solidFill>
              <a:prstDash val="solid"/>
              <a:round/>
            </a:ln>
          </p:spPr>
          <p:txBody>
            <a:bodyPr rtlCol="0" anchor="ctr"/>
            <a:lstStyle/>
            <a:p>
              <a:endParaRPr lang="en-GB"/>
            </a:p>
          </p:txBody>
        </p:sp>
        <p:sp>
          <p:nvSpPr>
            <p:cNvPr id="224" name="Freeform: Shape 223">
              <a:extLst>
                <a:ext uri="{FF2B5EF4-FFF2-40B4-BE49-F238E27FC236}">
                  <a16:creationId xmlns:a16="http://schemas.microsoft.com/office/drawing/2014/main" id="{A18F207C-F466-0C09-F381-B27F15A03F9F}"/>
                </a:ext>
              </a:extLst>
            </p:cNvPr>
            <p:cNvSpPr/>
            <p:nvPr/>
          </p:nvSpPr>
          <p:spPr>
            <a:xfrm>
              <a:off x="7783969" y="4080778"/>
              <a:ext cx="38100" cy="9525"/>
            </a:xfrm>
            <a:custGeom>
              <a:avLst/>
              <a:gdLst>
                <a:gd name="connsiteX0" fmla="*/ 0 w 38100"/>
                <a:gd name="connsiteY0" fmla="*/ 0 h 0"/>
                <a:gd name="connsiteX1" fmla="*/ 38100 w 38100"/>
                <a:gd name="connsiteY1" fmla="*/ 0 h 0"/>
              </a:gdLst>
              <a:ahLst/>
              <a:cxnLst>
                <a:cxn ang="0">
                  <a:pos x="connsiteX0" y="connsiteY0"/>
                </a:cxn>
                <a:cxn ang="0">
                  <a:pos x="connsiteX1" y="connsiteY1"/>
                </a:cxn>
              </a:cxnLst>
              <a:rect l="l" t="t" r="r" b="b"/>
              <a:pathLst>
                <a:path w="38100">
                  <a:moveTo>
                    <a:pt x="0" y="0"/>
                  </a:moveTo>
                  <a:lnTo>
                    <a:pt x="38100" y="0"/>
                  </a:lnTo>
                </a:path>
              </a:pathLst>
            </a:custGeom>
            <a:noFill/>
            <a:ln w="15875" cap="rnd">
              <a:solidFill>
                <a:schemeClr val="tx2"/>
              </a:solidFill>
              <a:prstDash val="solid"/>
              <a:round/>
            </a:ln>
          </p:spPr>
          <p:txBody>
            <a:bodyPr rtlCol="0" anchor="ctr"/>
            <a:lstStyle/>
            <a:p>
              <a:endParaRPr lang="en-GB"/>
            </a:p>
          </p:txBody>
        </p:sp>
      </p:grpSp>
      <p:grpSp>
        <p:nvGrpSpPr>
          <p:cNvPr id="225" name="Group 224">
            <a:extLst>
              <a:ext uri="{FF2B5EF4-FFF2-40B4-BE49-F238E27FC236}">
                <a16:creationId xmlns:a16="http://schemas.microsoft.com/office/drawing/2014/main" id="{329B7006-E58E-7EA3-C0AB-40C01AD92793}"/>
              </a:ext>
              <a:ext uri="{C183D7F6-B498-43B3-948B-1728B52AA6E4}">
                <adec:decorative xmlns:adec="http://schemas.microsoft.com/office/drawing/2017/decorative" val="1"/>
              </a:ext>
            </a:extLst>
          </p:cNvPr>
          <p:cNvGrpSpPr/>
          <p:nvPr/>
        </p:nvGrpSpPr>
        <p:grpSpPr>
          <a:xfrm>
            <a:off x="457200" y="5681095"/>
            <a:ext cx="5581649" cy="459492"/>
            <a:chOff x="3749749" y="3938485"/>
            <a:chExt cx="5581649" cy="459492"/>
          </a:xfrm>
        </p:grpSpPr>
        <p:grpSp>
          <p:nvGrpSpPr>
            <p:cNvPr id="227" name="Group 226">
              <a:extLst>
                <a:ext uri="{FF2B5EF4-FFF2-40B4-BE49-F238E27FC236}">
                  <a16:creationId xmlns:a16="http://schemas.microsoft.com/office/drawing/2014/main" id="{9042CBCE-CEE0-29FB-E0A8-4E61A066706D}"/>
                </a:ext>
              </a:extLst>
            </p:cNvPr>
            <p:cNvGrpSpPr/>
            <p:nvPr/>
          </p:nvGrpSpPr>
          <p:grpSpPr>
            <a:xfrm>
              <a:off x="3749749" y="3938485"/>
              <a:ext cx="5581649" cy="459492"/>
              <a:chOff x="2620539" y="5010390"/>
              <a:chExt cx="5581649" cy="459492"/>
            </a:xfrm>
          </p:grpSpPr>
          <p:sp>
            <p:nvSpPr>
              <p:cNvPr id="235" name="!!BOX5">
                <a:extLst>
                  <a:ext uri="{FF2B5EF4-FFF2-40B4-BE49-F238E27FC236}">
                    <a16:creationId xmlns:a16="http://schemas.microsoft.com/office/drawing/2014/main" id="{DFE4661C-DA6F-4C39-9559-596DE6690D74}"/>
                  </a:ext>
                </a:extLst>
              </p:cNvPr>
              <p:cNvSpPr>
                <a:spLocks/>
              </p:cNvSpPr>
              <p:nvPr/>
            </p:nvSpPr>
            <p:spPr bwMode="auto">
              <a:xfrm>
                <a:off x="2620539" y="5010390"/>
                <a:ext cx="5581649" cy="459492"/>
              </a:xfrm>
              <a:prstGeom prst="roundRect">
                <a:avLst>
                  <a:gd name="adj" fmla="val 50000"/>
                </a:avLst>
              </a:prstGeom>
              <a:gradFill>
                <a:gsLst>
                  <a:gs pos="50000">
                    <a:srgbClr val="94E19A"/>
                  </a:gs>
                  <a:gs pos="0">
                    <a:srgbClr val="AEF23D"/>
                  </a:gs>
                  <a:gs pos="100000">
                    <a:srgbClr val="79CFFC"/>
                  </a:gs>
                </a:gsLst>
                <a:lin ang="2700000" scaled="1"/>
              </a:gradFill>
              <a:ln w="376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1100"/>
              </a:p>
            </p:txBody>
          </p:sp>
          <p:sp>
            <p:nvSpPr>
              <p:cNvPr id="236" name="Rectangle 235">
                <a:extLst>
                  <a:ext uri="{FF2B5EF4-FFF2-40B4-BE49-F238E27FC236}">
                    <a16:creationId xmlns:a16="http://schemas.microsoft.com/office/drawing/2014/main" id="{A5009957-2909-620A-80E9-1555054F1137}"/>
                  </a:ext>
                </a:extLst>
              </p:cNvPr>
              <p:cNvSpPr/>
              <p:nvPr/>
            </p:nvSpPr>
            <p:spPr bwMode="auto">
              <a:xfrm>
                <a:off x="2620539" y="5155497"/>
                <a:ext cx="5259015" cy="16927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100">
                    <a:solidFill>
                      <a:schemeClr val="tx1"/>
                    </a:solidFill>
                    <a:latin typeface="+mj-lt"/>
                    <a:ea typeface="Segoe UI" pitchFamily="34" charset="0"/>
                    <a:cs typeface="Segoe UI" pitchFamily="34" charset="0"/>
                  </a:rPr>
                  <a:t>End user documentation (including a video overview): </a:t>
                </a:r>
              </a:p>
            </p:txBody>
          </p:sp>
        </p:grpSp>
        <p:grpSp>
          <p:nvGrpSpPr>
            <p:cNvPr id="230" name="Group 229">
              <a:extLst>
                <a:ext uri="{FF2B5EF4-FFF2-40B4-BE49-F238E27FC236}">
                  <a16:creationId xmlns:a16="http://schemas.microsoft.com/office/drawing/2014/main" id="{3CDC75DC-ECD4-DE4D-54A9-180D05BA4D21}"/>
                </a:ext>
              </a:extLst>
            </p:cNvPr>
            <p:cNvGrpSpPr/>
            <p:nvPr/>
          </p:nvGrpSpPr>
          <p:grpSpPr>
            <a:xfrm>
              <a:off x="9008764" y="4052928"/>
              <a:ext cx="230609" cy="231532"/>
              <a:chOff x="8421005" y="4306066"/>
              <a:chExt cx="230609" cy="231532"/>
            </a:xfrm>
          </p:grpSpPr>
          <p:grpSp>
            <p:nvGrpSpPr>
              <p:cNvPr id="231" name="Group 230">
                <a:extLst>
                  <a:ext uri="{FF2B5EF4-FFF2-40B4-BE49-F238E27FC236}">
                    <a16:creationId xmlns:a16="http://schemas.microsoft.com/office/drawing/2014/main" id="{7CA46072-E7E3-1DC6-E850-6B1FBAF72154}"/>
                  </a:ext>
                </a:extLst>
              </p:cNvPr>
              <p:cNvGrpSpPr/>
              <p:nvPr/>
            </p:nvGrpSpPr>
            <p:grpSpPr>
              <a:xfrm>
                <a:off x="8421005" y="4306066"/>
                <a:ext cx="230609" cy="231532"/>
                <a:chOff x="1981803" y="5148625"/>
                <a:chExt cx="230609" cy="231532"/>
              </a:xfrm>
            </p:grpSpPr>
            <p:pic>
              <p:nvPicPr>
                <p:cNvPr id="233" name="Picture 232">
                  <a:extLst>
                    <a:ext uri="{FF2B5EF4-FFF2-40B4-BE49-F238E27FC236}">
                      <a16:creationId xmlns:a16="http://schemas.microsoft.com/office/drawing/2014/main" id="{5EA6743E-9906-7965-6A0E-63573CC6EDAD}"/>
                    </a:ext>
                  </a:extLst>
                </p:cNvPr>
                <p:cNvPicPr>
                  <a:picLocks noChangeAspect="1"/>
                </p:cNvPicPr>
                <p:nvPr/>
              </p:nvPicPr>
              <p:blipFill>
                <a:blip r:embed="rId8">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981803" y="5148625"/>
                  <a:ext cx="230609" cy="231532"/>
                </a:xfrm>
                <a:prstGeom prst="rect">
                  <a:avLst/>
                </a:prstGeom>
                <a:effectLst/>
              </p:spPr>
            </p:pic>
            <p:pic>
              <p:nvPicPr>
                <p:cNvPr id="234" name="Picture 233">
                  <a:extLst>
                    <a:ext uri="{FF2B5EF4-FFF2-40B4-BE49-F238E27FC236}">
                      <a16:creationId xmlns:a16="http://schemas.microsoft.com/office/drawing/2014/main" id="{76CFAD87-25A1-45DE-BB34-E912DBA4C63F}"/>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232" name="Oval 231">
                <a:hlinkClick r:id="rId11"/>
                <a:extLst>
                  <a:ext uri="{FF2B5EF4-FFF2-40B4-BE49-F238E27FC236}">
                    <a16:creationId xmlns:a16="http://schemas.microsoft.com/office/drawing/2014/main" id="{07D3060B-EDC6-DBED-5DB2-92B09810E1EC}"/>
                  </a:ext>
                </a:extLst>
              </p:cNvPr>
              <p:cNvSpPr>
                <a:spLocks/>
              </p:cNvSpPr>
              <p:nvPr/>
            </p:nvSpPr>
            <p:spPr bwMode="auto">
              <a:xfrm>
                <a:off x="8421005" y="4306066"/>
                <a:ext cx="230609" cy="231532"/>
              </a:xfrm>
              <a:prstGeom prst="ellipse">
                <a:avLst/>
              </a:prstGeom>
              <a:solidFill>
                <a:schemeClr val="accent5">
                  <a:alpha val="0"/>
                </a:schemeClr>
              </a:solidFill>
              <a:ln>
                <a:noFill/>
                <a:headEnd type="none" w="med" len="med"/>
                <a:tailEnd type="none" w="med" len="med"/>
              </a:ln>
              <a:effectLst>
                <a:outerShdw blurRad="127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100" err="1">
                  <a:solidFill>
                    <a:srgbClr val="FFFFFF"/>
                  </a:solidFill>
                  <a:ea typeface="Segoe UI" pitchFamily="34" charset="0"/>
                  <a:cs typeface="Segoe UI" pitchFamily="34" charset="0"/>
                </a:endParaRPr>
              </a:p>
            </p:txBody>
          </p:sp>
        </p:grpSp>
      </p:grpSp>
      <p:grpSp>
        <p:nvGrpSpPr>
          <p:cNvPr id="238" name="Group 237">
            <a:extLst>
              <a:ext uri="{FF2B5EF4-FFF2-40B4-BE49-F238E27FC236}">
                <a16:creationId xmlns:a16="http://schemas.microsoft.com/office/drawing/2014/main" id="{16A91124-6692-F8E0-F816-3FD4F5966054}"/>
              </a:ext>
              <a:ext uri="{C183D7F6-B498-43B3-948B-1728B52AA6E4}">
                <adec:decorative xmlns:adec="http://schemas.microsoft.com/office/drawing/2017/decorative" val="1"/>
              </a:ext>
            </a:extLst>
          </p:cNvPr>
          <p:cNvGrpSpPr/>
          <p:nvPr/>
        </p:nvGrpSpPr>
        <p:grpSpPr>
          <a:xfrm>
            <a:off x="6153151" y="5681095"/>
            <a:ext cx="5581649" cy="459492"/>
            <a:chOff x="3749749" y="3938485"/>
            <a:chExt cx="5581649" cy="459492"/>
          </a:xfrm>
        </p:grpSpPr>
        <p:grpSp>
          <p:nvGrpSpPr>
            <p:cNvPr id="239" name="Group 238">
              <a:extLst>
                <a:ext uri="{FF2B5EF4-FFF2-40B4-BE49-F238E27FC236}">
                  <a16:creationId xmlns:a16="http://schemas.microsoft.com/office/drawing/2014/main" id="{8312E194-5323-2CC6-D0C9-A02CF7AB8773}"/>
                </a:ext>
              </a:extLst>
            </p:cNvPr>
            <p:cNvGrpSpPr/>
            <p:nvPr/>
          </p:nvGrpSpPr>
          <p:grpSpPr>
            <a:xfrm>
              <a:off x="3749749" y="3938485"/>
              <a:ext cx="5581649" cy="459492"/>
              <a:chOff x="2620539" y="5010390"/>
              <a:chExt cx="5581649" cy="459492"/>
            </a:xfrm>
          </p:grpSpPr>
          <p:sp>
            <p:nvSpPr>
              <p:cNvPr id="245" name="!!BOX5">
                <a:extLst>
                  <a:ext uri="{FF2B5EF4-FFF2-40B4-BE49-F238E27FC236}">
                    <a16:creationId xmlns:a16="http://schemas.microsoft.com/office/drawing/2014/main" id="{964C3865-C572-F073-5ECC-F4043AD3220D}"/>
                  </a:ext>
                </a:extLst>
              </p:cNvPr>
              <p:cNvSpPr>
                <a:spLocks/>
              </p:cNvSpPr>
              <p:nvPr/>
            </p:nvSpPr>
            <p:spPr bwMode="auto">
              <a:xfrm>
                <a:off x="2620539" y="5010390"/>
                <a:ext cx="5581649" cy="459492"/>
              </a:xfrm>
              <a:prstGeom prst="roundRect">
                <a:avLst>
                  <a:gd name="adj" fmla="val 50000"/>
                </a:avLst>
              </a:prstGeom>
              <a:gradFill>
                <a:gsLst>
                  <a:gs pos="50000">
                    <a:srgbClr val="94E19A"/>
                  </a:gs>
                  <a:gs pos="0">
                    <a:srgbClr val="AEF23D"/>
                  </a:gs>
                  <a:gs pos="100000">
                    <a:srgbClr val="79CFFC"/>
                  </a:gs>
                </a:gsLst>
                <a:lin ang="2700000" scaled="1"/>
              </a:gradFill>
              <a:ln w="376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1100"/>
              </a:p>
            </p:txBody>
          </p:sp>
          <p:sp>
            <p:nvSpPr>
              <p:cNvPr id="246" name="Rectangle 245">
                <a:extLst>
                  <a:ext uri="{FF2B5EF4-FFF2-40B4-BE49-F238E27FC236}">
                    <a16:creationId xmlns:a16="http://schemas.microsoft.com/office/drawing/2014/main" id="{AD17A10D-9049-9C3E-DBBC-F236345C10F8}"/>
                  </a:ext>
                </a:extLst>
              </p:cNvPr>
              <p:cNvSpPr/>
              <p:nvPr/>
            </p:nvSpPr>
            <p:spPr bwMode="auto">
              <a:xfrm>
                <a:off x="2620539" y="5155497"/>
                <a:ext cx="5259015" cy="16927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100">
                    <a:solidFill>
                      <a:schemeClr val="tx1"/>
                    </a:solidFill>
                    <a:latin typeface="+mj-lt"/>
                    <a:ea typeface="Segoe UI" pitchFamily="34" charset="0"/>
                    <a:cs typeface="Segoe UI" pitchFamily="34" charset="0"/>
                  </a:rPr>
                  <a:t>Set up documentation: </a:t>
                </a:r>
              </a:p>
            </p:txBody>
          </p:sp>
        </p:grpSp>
        <p:grpSp>
          <p:nvGrpSpPr>
            <p:cNvPr id="240" name="Group 239">
              <a:extLst>
                <a:ext uri="{FF2B5EF4-FFF2-40B4-BE49-F238E27FC236}">
                  <a16:creationId xmlns:a16="http://schemas.microsoft.com/office/drawing/2014/main" id="{08FFAD45-CA12-62B4-B739-259ADCFA9206}"/>
                </a:ext>
              </a:extLst>
            </p:cNvPr>
            <p:cNvGrpSpPr/>
            <p:nvPr/>
          </p:nvGrpSpPr>
          <p:grpSpPr>
            <a:xfrm>
              <a:off x="9008764" y="4052928"/>
              <a:ext cx="230609" cy="231532"/>
              <a:chOff x="8421005" y="4306066"/>
              <a:chExt cx="230609" cy="231532"/>
            </a:xfrm>
          </p:grpSpPr>
          <p:grpSp>
            <p:nvGrpSpPr>
              <p:cNvPr id="241" name="Group 240">
                <a:extLst>
                  <a:ext uri="{FF2B5EF4-FFF2-40B4-BE49-F238E27FC236}">
                    <a16:creationId xmlns:a16="http://schemas.microsoft.com/office/drawing/2014/main" id="{9AA888D5-C9CE-A4AD-514F-B139171F169E}"/>
                  </a:ext>
                </a:extLst>
              </p:cNvPr>
              <p:cNvGrpSpPr/>
              <p:nvPr/>
            </p:nvGrpSpPr>
            <p:grpSpPr>
              <a:xfrm>
                <a:off x="8421005" y="4306066"/>
                <a:ext cx="230609" cy="231532"/>
                <a:chOff x="1981803" y="5148625"/>
                <a:chExt cx="230609" cy="231532"/>
              </a:xfrm>
            </p:grpSpPr>
            <p:pic>
              <p:nvPicPr>
                <p:cNvPr id="243" name="Picture 242">
                  <a:extLst>
                    <a:ext uri="{FF2B5EF4-FFF2-40B4-BE49-F238E27FC236}">
                      <a16:creationId xmlns:a16="http://schemas.microsoft.com/office/drawing/2014/main" id="{A138E853-027D-2CC2-C81C-B7E93F9B265E}"/>
                    </a:ext>
                  </a:extLst>
                </p:cNvPr>
                <p:cNvPicPr>
                  <a:picLocks noChangeAspect="1"/>
                </p:cNvPicPr>
                <p:nvPr/>
              </p:nvPicPr>
              <p:blipFill>
                <a:blip r:embed="rId8">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981803" y="5148625"/>
                  <a:ext cx="230609" cy="231532"/>
                </a:xfrm>
                <a:prstGeom prst="rect">
                  <a:avLst/>
                </a:prstGeom>
                <a:effectLst/>
              </p:spPr>
            </p:pic>
            <p:pic>
              <p:nvPicPr>
                <p:cNvPr id="244" name="Picture 243">
                  <a:extLst>
                    <a:ext uri="{FF2B5EF4-FFF2-40B4-BE49-F238E27FC236}">
                      <a16:creationId xmlns:a16="http://schemas.microsoft.com/office/drawing/2014/main" id="{E68B047C-EE28-9100-07FF-0B06A0712C4F}"/>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242" name="Oval 241">
                <a:hlinkClick r:id="rId12"/>
                <a:extLst>
                  <a:ext uri="{FF2B5EF4-FFF2-40B4-BE49-F238E27FC236}">
                    <a16:creationId xmlns:a16="http://schemas.microsoft.com/office/drawing/2014/main" id="{6019DC26-21D7-4717-1E1A-6385FFA92A75}"/>
                  </a:ext>
                </a:extLst>
              </p:cNvPr>
              <p:cNvSpPr>
                <a:spLocks/>
              </p:cNvSpPr>
              <p:nvPr/>
            </p:nvSpPr>
            <p:spPr bwMode="auto">
              <a:xfrm>
                <a:off x="8421005" y="4306066"/>
                <a:ext cx="230609" cy="231532"/>
              </a:xfrm>
              <a:prstGeom prst="ellipse">
                <a:avLst/>
              </a:prstGeom>
              <a:solidFill>
                <a:schemeClr val="accent5">
                  <a:alpha val="0"/>
                </a:schemeClr>
              </a:solidFill>
              <a:ln>
                <a:noFill/>
                <a:headEnd type="none" w="med" len="med"/>
                <a:tailEnd type="none" w="med" len="med"/>
              </a:ln>
              <a:effectLst>
                <a:outerShdw blurRad="127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100" err="1">
                  <a:solidFill>
                    <a:srgbClr val="FFFFFF"/>
                  </a:solidFill>
                  <a:ea typeface="Segoe UI" pitchFamily="34" charset="0"/>
                  <a:cs typeface="Segoe UI" pitchFamily="34" charset="0"/>
                </a:endParaRPr>
              </a:p>
            </p:txBody>
          </p:sp>
        </p:grpSp>
      </p:grpSp>
      <p:sp>
        <p:nvSpPr>
          <p:cNvPr id="13" name="Rectangle 12">
            <a:extLst>
              <a:ext uri="{FF2B5EF4-FFF2-40B4-BE49-F238E27FC236}">
                <a16:creationId xmlns:a16="http://schemas.microsoft.com/office/drawing/2014/main" id="{A8FDA862-EFD0-FEE3-29D4-55010058D6BB}"/>
              </a:ext>
              <a:ext uri="{C183D7F6-B498-43B3-948B-1728B52AA6E4}">
                <adec:decorative xmlns:adec="http://schemas.microsoft.com/office/drawing/2017/decorative" val="1"/>
              </a:ext>
            </a:extLst>
          </p:cNvPr>
          <p:cNvSpPr/>
          <p:nvPr/>
        </p:nvSpPr>
        <p:spPr bwMode="auto">
          <a:xfrm>
            <a:off x="0" y="342900"/>
            <a:ext cx="12192000" cy="6515100"/>
          </a:xfrm>
          <a:prstGeom prst="rect">
            <a:avLst/>
          </a:prstGeom>
          <a:solidFill>
            <a:schemeClr val="bg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sp>
        <p:nvSpPr>
          <p:cNvPr id="44" name="Freeform: Shape 43">
            <a:extLst>
              <a:ext uri="{FF2B5EF4-FFF2-40B4-BE49-F238E27FC236}">
                <a16:creationId xmlns:a16="http://schemas.microsoft.com/office/drawing/2014/main" id="{83F42E6D-E4A1-3D5D-F2E1-2FD9C1D29335}"/>
              </a:ext>
              <a:ext uri="{C183D7F6-B498-43B3-948B-1728B52AA6E4}">
                <adec:decorative xmlns:adec="http://schemas.microsoft.com/office/drawing/2017/decorative" val="1"/>
              </a:ext>
            </a:extLst>
          </p:cNvPr>
          <p:cNvSpPr/>
          <p:nvPr/>
        </p:nvSpPr>
        <p:spPr>
          <a:xfrm flipH="1" flipV="1">
            <a:off x="0" y="5968482"/>
            <a:ext cx="2739692" cy="889518"/>
          </a:xfrm>
          <a:custGeom>
            <a:avLst/>
            <a:gdLst>
              <a:gd name="connsiteX0" fmla="*/ 2739692 w 2739692"/>
              <a:gd name="connsiteY0" fmla="*/ 889518 h 889518"/>
              <a:gd name="connsiteX1" fmla="*/ 2352635 w 2739692"/>
              <a:gd name="connsiteY1" fmla="*/ 502414 h 889518"/>
              <a:gd name="connsiteX2" fmla="*/ 728035 w 2739692"/>
              <a:gd name="connsiteY2" fmla="*/ 502414 h 889518"/>
              <a:gd name="connsiteX3" fmla="*/ 7423 w 2739692"/>
              <a:gd name="connsiteY3" fmla="*/ 23785 h 889518"/>
              <a:gd name="connsiteX4" fmla="*/ 0 w 2739692"/>
              <a:gd name="connsiteY4" fmla="*/ 0 h 889518"/>
              <a:gd name="connsiteX5" fmla="*/ 2739692 w 2739692"/>
              <a:gd name="connsiteY5" fmla="*/ 0 h 889518"/>
              <a:gd name="connsiteX6" fmla="*/ 2739692 w 2739692"/>
              <a:gd name="connsiteY6" fmla="*/ 115317 h 889518"/>
              <a:gd name="connsiteX7" fmla="*/ 2739692 w 2739692"/>
              <a:gd name="connsiteY7" fmla="*/ 115333 h 889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9692" h="889518">
                <a:moveTo>
                  <a:pt x="2739692" y="889518"/>
                </a:moveTo>
                <a:cubicBezTo>
                  <a:pt x="2739692" y="676607"/>
                  <a:pt x="2565523" y="502414"/>
                  <a:pt x="2352635" y="502414"/>
                </a:cubicBezTo>
                <a:lnTo>
                  <a:pt x="728035" y="502414"/>
                </a:lnTo>
                <a:cubicBezTo>
                  <a:pt x="405317" y="502414"/>
                  <a:pt x="126608" y="304363"/>
                  <a:pt x="7423" y="23785"/>
                </a:cubicBezTo>
                <a:lnTo>
                  <a:pt x="0" y="0"/>
                </a:lnTo>
                <a:lnTo>
                  <a:pt x="2739692" y="0"/>
                </a:lnTo>
                <a:lnTo>
                  <a:pt x="2739692" y="115317"/>
                </a:lnTo>
                <a:lnTo>
                  <a:pt x="2739692" y="115333"/>
                </a:lnTo>
                <a:close/>
              </a:path>
            </a:pathLst>
          </a:custGeom>
          <a:gradFill>
            <a:gsLst>
              <a:gs pos="4000">
                <a:srgbClr val="D59DFF"/>
              </a:gs>
              <a:gs pos="39000">
                <a:srgbClr val="BA9FFD"/>
              </a:gs>
              <a:gs pos="100000">
                <a:schemeClr val="accent3"/>
              </a:gs>
            </a:gsLst>
            <a:lin ang="2700000" scaled="1"/>
          </a:gradFill>
          <a:ln w="3768" cap="flat">
            <a:noFill/>
            <a:prstDash val="solid"/>
            <a:miter/>
          </a:ln>
        </p:spPr>
        <p:txBody>
          <a:bodyPr rtlCol="0" anchor="ctr"/>
          <a:lstStyle/>
          <a:p>
            <a:endParaRPr lang="en-US">
              <a:solidFill>
                <a:srgbClr val="000000"/>
              </a:solidFill>
              <a:latin typeface="Segoe UI"/>
            </a:endParaRPr>
          </a:p>
        </p:txBody>
      </p:sp>
      <p:sp>
        <p:nvSpPr>
          <p:cNvPr id="4" name="Freeform: Shape 3">
            <a:extLst>
              <a:ext uri="{FF2B5EF4-FFF2-40B4-BE49-F238E27FC236}">
                <a16:creationId xmlns:a16="http://schemas.microsoft.com/office/drawing/2014/main" id="{38695748-F541-40FE-3A90-2C20F0D29DCC}"/>
              </a:ext>
              <a:ext uri="{C183D7F6-B498-43B3-948B-1728B52AA6E4}">
                <adec:decorative xmlns:adec="http://schemas.microsoft.com/office/drawing/2017/decorative" val="1"/>
              </a:ext>
            </a:extLst>
          </p:cNvPr>
          <p:cNvSpPr/>
          <p:nvPr/>
        </p:nvSpPr>
        <p:spPr bwMode="auto">
          <a:xfrm flipH="1" flipV="1">
            <a:off x="0" y="-1"/>
            <a:ext cx="12192000" cy="1665387"/>
          </a:xfrm>
          <a:custGeom>
            <a:avLst/>
            <a:gdLst>
              <a:gd name="connsiteX0" fmla="*/ 11268532 w 12192000"/>
              <a:gd name="connsiteY0" fmla="*/ 106 h 4074802"/>
              <a:gd name="connsiteX1" fmla="*/ 12185209 w 12192000"/>
              <a:gd name="connsiteY1" fmla="*/ 20416 h 4074802"/>
              <a:gd name="connsiteX2" fmla="*/ 12192000 w 12192000"/>
              <a:gd name="connsiteY2" fmla="*/ 20811 h 4074802"/>
              <a:gd name="connsiteX3" fmla="*/ 12192000 w 12192000"/>
              <a:gd name="connsiteY3" fmla="*/ 1064902 h 4074802"/>
              <a:gd name="connsiteX4" fmla="*/ 12192000 w 12192000"/>
              <a:gd name="connsiteY4" fmla="*/ 1585602 h 4074802"/>
              <a:gd name="connsiteX5" fmla="*/ 12192000 w 12192000"/>
              <a:gd name="connsiteY5" fmla="*/ 4074802 h 4074802"/>
              <a:gd name="connsiteX6" fmla="*/ 0 w 12192000"/>
              <a:gd name="connsiteY6" fmla="*/ 4074802 h 4074802"/>
              <a:gd name="connsiteX7" fmla="*/ 0 w 12192000"/>
              <a:gd name="connsiteY7" fmla="*/ 1585602 h 4074802"/>
              <a:gd name="connsiteX8" fmla="*/ 0 w 12192000"/>
              <a:gd name="connsiteY8" fmla="*/ 1064902 h 4074802"/>
              <a:gd name="connsiteX9" fmla="*/ 0 w 12192000"/>
              <a:gd name="connsiteY9" fmla="*/ 16345 h 4074802"/>
              <a:gd name="connsiteX10" fmla="*/ 244047 w 12192000"/>
              <a:gd name="connsiteY10" fmla="*/ 27486 h 4074802"/>
              <a:gd name="connsiteX11" fmla="*/ 1686840 w 12192000"/>
              <a:gd name="connsiteY11" fmla="*/ 173856 h 4074802"/>
              <a:gd name="connsiteX12" fmla="*/ 9172284 w 12192000"/>
              <a:gd name="connsiteY12" fmla="*/ 173856 h 4074802"/>
              <a:gd name="connsiteX13" fmla="*/ 11268532 w 12192000"/>
              <a:gd name="connsiteY13" fmla="*/ 106 h 407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4074802">
                <a:moveTo>
                  <a:pt x="11268532" y="106"/>
                </a:moveTo>
                <a:cubicBezTo>
                  <a:pt x="11570638" y="-964"/>
                  <a:pt x="11877794" y="6092"/>
                  <a:pt x="12185209" y="20416"/>
                </a:cubicBezTo>
                <a:lnTo>
                  <a:pt x="12192000" y="20811"/>
                </a:lnTo>
                <a:lnTo>
                  <a:pt x="12192000" y="1064902"/>
                </a:lnTo>
                <a:lnTo>
                  <a:pt x="12192000" y="1585602"/>
                </a:lnTo>
                <a:lnTo>
                  <a:pt x="12192000" y="4074802"/>
                </a:lnTo>
                <a:lnTo>
                  <a:pt x="0" y="4074802"/>
                </a:lnTo>
                <a:lnTo>
                  <a:pt x="0" y="1585602"/>
                </a:lnTo>
                <a:lnTo>
                  <a:pt x="0" y="1064902"/>
                </a:lnTo>
                <a:lnTo>
                  <a:pt x="0" y="16345"/>
                </a:lnTo>
                <a:lnTo>
                  <a:pt x="244047" y="27486"/>
                </a:lnTo>
                <a:cubicBezTo>
                  <a:pt x="678291" y="52375"/>
                  <a:pt x="1158360" y="99922"/>
                  <a:pt x="1686840" y="173856"/>
                </a:cubicBezTo>
                <a:cubicBezTo>
                  <a:pt x="5914682" y="765330"/>
                  <a:pt x="9172284" y="173856"/>
                  <a:pt x="9172284" y="173856"/>
                </a:cubicBezTo>
                <a:cubicBezTo>
                  <a:pt x="9789564" y="56236"/>
                  <a:pt x="10513267" y="2780"/>
                  <a:pt x="11268532" y="106"/>
                </a:cubicBezTo>
                <a:close/>
              </a:path>
            </a:pathLst>
          </a:custGeom>
          <a:gradFill>
            <a:gsLst>
              <a:gs pos="0">
                <a:srgbClr val="716CDC"/>
              </a:gs>
              <a:gs pos="100000">
                <a:srgbClr val="342792"/>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err="1">
              <a:ln>
                <a:noFill/>
              </a:ln>
              <a:solidFill>
                <a:srgbClr val="000000"/>
              </a:solidFill>
              <a:effectLst/>
              <a:uLnTx/>
              <a:uFillTx/>
              <a:latin typeface="Segoe UI"/>
              <a:ea typeface="+mn-ea"/>
              <a:cs typeface="+mn-cs"/>
            </a:endParaRPr>
          </a:p>
        </p:txBody>
      </p:sp>
      <p:grpSp>
        <p:nvGrpSpPr>
          <p:cNvPr id="229" name="Group 228" descr="Button to return to Main menu">
            <a:extLst>
              <a:ext uri="{FF2B5EF4-FFF2-40B4-BE49-F238E27FC236}">
                <a16:creationId xmlns:a16="http://schemas.microsoft.com/office/drawing/2014/main" id="{6B6E39B7-7A15-E9C9-BF39-555F298152AC}"/>
              </a:ext>
              <a:ext uri="{C183D7F6-B498-43B3-948B-1728B52AA6E4}">
                <adec:decorative xmlns:adec="http://schemas.microsoft.com/office/drawing/2017/decorative" val="0"/>
              </a:ext>
            </a:extLst>
          </p:cNvPr>
          <p:cNvGrpSpPr/>
          <p:nvPr/>
        </p:nvGrpSpPr>
        <p:grpSpPr>
          <a:xfrm>
            <a:off x="11410951" y="349395"/>
            <a:ext cx="323850" cy="325146"/>
            <a:chOff x="11410951" y="349395"/>
            <a:chExt cx="323850" cy="325146"/>
          </a:xfrm>
        </p:grpSpPr>
        <p:grpSp>
          <p:nvGrpSpPr>
            <p:cNvPr id="226" name="Group 225">
              <a:extLst>
                <a:ext uri="{FF2B5EF4-FFF2-40B4-BE49-F238E27FC236}">
                  <a16:creationId xmlns:a16="http://schemas.microsoft.com/office/drawing/2014/main" id="{173DC3F8-8304-6A7B-68F8-DAC4B4EE8D31}"/>
                </a:ext>
              </a:extLst>
            </p:cNvPr>
            <p:cNvGrpSpPr/>
            <p:nvPr/>
          </p:nvGrpSpPr>
          <p:grpSpPr>
            <a:xfrm>
              <a:off x="11410951" y="349395"/>
              <a:ext cx="323850" cy="325146"/>
              <a:chOff x="11410951" y="349395"/>
              <a:chExt cx="323850" cy="325146"/>
            </a:xfrm>
          </p:grpSpPr>
          <p:pic>
            <p:nvPicPr>
              <p:cNvPr id="215" name="Picture 214">
                <a:extLst>
                  <a:ext uri="{FF2B5EF4-FFF2-40B4-BE49-F238E27FC236}">
                    <a16:creationId xmlns:a16="http://schemas.microsoft.com/office/drawing/2014/main" id="{6F19A879-C4A2-85FE-5A67-AC100ECC91E6}"/>
                  </a:ext>
                </a:extLst>
              </p:cNvPr>
              <p:cNvPicPr>
                <a:picLocks noChangeAspect="1"/>
              </p:cNvPicPr>
              <p:nvPr/>
            </p:nvPicPr>
            <p:blipFill>
              <a:blip r:embed="rId8">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1410951" y="349395"/>
                <a:ext cx="323850" cy="325146"/>
              </a:xfrm>
              <a:prstGeom prst="rect">
                <a:avLst/>
              </a:prstGeom>
              <a:effectLst>
                <a:outerShdw blurRad="266700" sx="102000" sy="102000" algn="ctr" rotWithShape="0">
                  <a:schemeClr val="accent1">
                    <a:alpha val="96000"/>
                  </a:schemeClr>
                </a:outerShdw>
              </a:effectLst>
            </p:spPr>
          </p:pic>
          <p:grpSp>
            <p:nvGrpSpPr>
              <p:cNvPr id="223" name="Group 222">
                <a:extLst>
                  <a:ext uri="{FF2B5EF4-FFF2-40B4-BE49-F238E27FC236}">
                    <a16:creationId xmlns:a16="http://schemas.microsoft.com/office/drawing/2014/main" id="{8CD48F24-4C5B-73A9-FB67-AF8CAF6DA02E}"/>
                  </a:ext>
                </a:extLst>
              </p:cNvPr>
              <p:cNvGrpSpPr/>
              <p:nvPr/>
            </p:nvGrpSpPr>
            <p:grpSpPr>
              <a:xfrm>
                <a:off x="11473093" y="418984"/>
                <a:ext cx="199566" cy="185968"/>
                <a:chOff x="3048008" y="590482"/>
                <a:chExt cx="6096368" cy="5680984"/>
              </a:xfrm>
              <a:solidFill>
                <a:schemeClr val="tx2"/>
              </a:solidFill>
            </p:grpSpPr>
            <p:sp>
              <p:nvSpPr>
                <p:cNvPr id="221" name="Freeform: Shape 220">
                  <a:extLst>
                    <a:ext uri="{FF2B5EF4-FFF2-40B4-BE49-F238E27FC236}">
                      <a16:creationId xmlns:a16="http://schemas.microsoft.com/office/drawing/2014/main" id="{E4B7B36A-4201-498C-44A2-226427AD53A3}"/>
                    </a:ext>
                  </a:extLst>
                </p:cNvPr>
                <p:cNvSpPr/>
                <p:nvPr/>
              </p:nvSpPr>
              <p:spPr>
                <a:xfrm>
                  <a:off x="3893247" y="1953303"/>
                  <a:ext cx="4407014" cy="4318163"/>
                </a:xfrm>
                <a:custGeom>
                  <a:avLst/>
                  <a:gdLst>
                    <a:gd name="connsiteX0" fmla="*/ 4405505 w 4407014"/>
                    <a:gd name="connsiteY0" fmla="*/ 2970836 h 4318163"/>
                    <a:gd name="connsiteX1" fmla="*/ 4406743 w 4407014"/>
                    <a:gd name="connsiteY1" fmla="*/ 3661494 h 4318163"/>
                    <a:gd name="connsiteX2" fmla="*/ 3752756 w 4407014"/>
                    <a:gd name="connsiteY2" fmla="*/ 4318052 h 4318163"/>
                    <a:gd name="connsiteX3" fmla="*/ 2824164 w 4407014"/>
                    <a:gd name="connsiteY3" fmla="*/ 4317862 h 4318163"/>
                    <a:gd name="connsiteX4" fmla="*/ 2771110 w 4407014"/>
                    <a:gd name="connsiteY4" fmla="*/ 4264236 h 4318163"/>
                    <a:gd name="connsiteX5" fmla="*/ 2773015 w 4407014"/>
                    <a:gd name="connsiteY5" fmla="*/ 2816055 h 4318163"/>
                    <a:gd name="connsiteX6" fmla="*/ 2714245 w 4407014"/>
                    <a:gd name="connsiteY6" fmla="*/ 2757762 h 4318163"/>
                    <a:gd name="connsiteX7" fmla="*/ 1690403 w 4407014"/>
                    <a:gd name="connsiteY7" fmla="*/ 2757762 h 4318163"/>
                    <a:gd name="connsiteX8" fmla="*/ 1632682 w 4407014"/>
                    <a:gd name="connsiteY8" fmla="*/ 2817007 h 4318163"/>
                    <a:gd name="connsiteX9" fmla="*/ 1634682 w 4407014"/>
                    <a:gd name="connsiteY9" fmla="*/ 4260426 h 4318163"/>
                    <a:gd name="connsiteX10" fmla="*/ 1576008 w 4407014"/>
                    <a:gd name="connsiteY10" fmla="*/ 4318052 h 4318163"/>
                    <a:gd name="connsiteX11" fmla="*/ 642653 w 4407014"/>
                    <a:gd name="connsiteY11" fmla="*/ 4316624 h 4318163"/>
                    <a:gd name="connsiteX12" fmla="*/ 18480 w 4407014"/>
                    <a:gd name="connsiteY12" fmla="*/ 3835135 h 4318163"/>
                    <a:gd name="connsiteX13" fmla="*/ 1335 w 4407014"/>
                    <a:gd name="connsiteY13" fmla="*/ 3670257 h 4318163"/>
                    <a:gd name="connsiteX14" fmla="*/ 1 w 4407014"/>
                    <a:gd name="connsiteY14" fmla="*/ 2226838 h 4318163"/>
                    <a:gd name="connsiteX15" fmla="*/ 67057 w 4407014"/>
                    <a:gd name="connsiteY15" fmla="*/ 2065771 h 4318163"/>
                    <a:gd name="connsiteX16" fmla="*/ 2067879 w 4407014"/>
                    <a:gd name="connsiteY16" fmla="*/ 65616 h 4318163"/>
                    <a:gd name="connsiteX17" fmla="*/ 2339056 w 4407014"/>
                    <a:gd name="connsiteY17" fmla="*/ 66187 h 4318163"/>
                    <a:gd name="connsiteX18" fmla="*/ 4339877 w 4407014"/>
                    <a:gd name="connsiteY18" fmla="*/ 2066437 h 4318163"/>
                    <a:gd name="connsiteX19" fmla="*/ 4406362 w 4407014"/>
                    <a:gd name="connsiteY19" fmla="*/ 2227886 h 4318163"/>
                    <a:gd name="connsiteX20" fmla="*/ 4405695 w 4407014"/>
                    <a:gd name="connsiteY20" fmla="*/ 2971027 h 431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07014" h="4318163">
                      <a:moveTo>
                        <a:pt x="4405505" y="2970836"/>
                      </a:moveTo>
                      <a:cubicBezTo>
                        <a:pt x="4405505" y="3201055"/>
                        <a:pt x="4400075" y="3431465"/>
                        <a:pt x="4406743" y="3661494"/>
                      </a:cubicBezTo>
                      <a:cubicBezTo>
                        <a:pt x="4417316" y="4024873"/>
                        <a:pt x="4118230" y="4324815"/>
                        <a:pt x="3752756" y="4318052"/>
                      </a:cubicBezTo>
                      <a:cubicBezTo>
                        <a:pt x="3443289" y="4312337"/>
                        <a:pt x="3133726" y="4316052"/>
                        <a:pt x="2824164" y="4317862"/>
                      </a:cubicBezTo>
                      <a:cubicBezTo>
                        <a:pt x="2781778" y="4318147"/>
                        <a:pt x="2771014" y="4305765"/>
                        <a:pt x="2771110" y="4264236"/>
                      </a:cubicBezTo>
                      <a:cubicBezTo>
                        <a:pt x="2772538" y="3781509"/>
                        <a:pt x="2771395" y="3298782"/>
                        <a:pt x="2773015" y="2816055"/>
                      </a:cubicBezTo>
                      <a:cubicBezTo>
                        <a:pt x="2773205" y="2769573"/>
                        <a:pt x="2759775" y="2757476"/>
                        <a:pt x="2714245" y="2757762"/>
                      </a:cubicBezTo>
                      <a:cubicBezTo>
                        <a:pt x="2372965" y="2759572"/>
                        <a:pt x="2031684" y="2759572"/>
                        <a:pt x="1690403" y="2757762"/>
                      </a:cubicBezTo>
                      <a:cubicBezTo>
                        <a:pt x="1643731" y="2757476"/>
                        <a:pt x="1632491" y="2771764"/>
                        <a:pt x="1632682" y="2817007"/>
                      </a:cubicBezTo>
                      <a:cubicBezTo>
                        <a:pt x="1634301" y="3298115"/>
                        <a:pt x="1633063" y="3779318"/>
                        <a:pt x="1634682" y="4260426"/>
                      </a:cubicBezTo>
                      <a:cubicBezTo>
                        <a:pt x="1634872" y="4306908"/>
                        <a:pt x="1621156" y="4318338"/>
                        <a:pt x="1576008" y="4318052"/>
                      </a:cubicBezTo>
                      <a:cubicBezTo>
                        <a:pt x="1264921" y="4316147"/>
                        <a:pt x="953739" y="4318338"/>
                        <a:pt x="642653" y="4316624"/>
                      </a:cubicBezTo>
                      <a:cubicBezTo>
                        <a:pt x="337377" y="4314909"/>
                        <a:pt x="90013" y="4124314"/>
                        <a:pt x="18480" y="3835135"/>
                      </a:cubicBezTo>
                      <a:cubicBezTo>
                        <a:pt x="5335" y="3781985"/>
                        <a:pt x="1430" y="3725311"/>
                        <a:pt x="1335" y="3670257"/>
                      </a:cubicBezTo>
                      <a:cubicBezTo>
                        <a:pt x="97" y="3189149"/>
                        <a:pt x="1144" y="2707946"/>
                        <a:pt x="1" y="2226838"/>
                      </a:cubicBezTo>
                      <a:cubicBezTo>
                        <a:pt x="-189" y="2161973"/>
                        <a:pt x="21623" y="2111110"/>
                        <a:pt x="67057" y="2065771"/>
                      </a:cubicBezTo>
                      <a:cubicBezTo>
                        <a:pt x="734284" y="1399401"/>
                        <a:pt x="1400843" y="732270"/>
                        <a:pt x="2067879" y="65616"/>
                      </a:cubicBezTo>
                      <a:cubicBezTo>
                        <a:pt x="2155699" y="-22110"/>
                        <a:pt x="2250949" y="-21824"/>
                        <a:pt x="2339056" y="66187"/>
                      </a:cubicBezTo>
                      <a:cubicBezTo>
                        <a:pt x="3006091" y="732842"/>
                        <a:pt x="3672651" y="1399878"/>
                        <a:pt x="4339877" y="2066437"/>
                      </a:cubicBezTo>
                      <a:cubicBezTo>
                        <a:pt x="4385312" y="2111776"/>
                        <a:pt x="4406838" y="2163021"/>
                        <a:pt x="4406362" y="2227886"/>
                      </a:cubicBezTo>
                      <a:cubicBezTo>
                        <a:pt x="4404647" y="2475631"/>
                        <a:pt x="4405695" y="2723281"/>
                        <a:pt x="4405695" y="2971027"/>
                      </a:cubicBez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22" name="Freeform: Shape 221">
                  <a:extLst>
                    <a:ext uri="{FF2B5EF4-FFF2-40B4-BE49-F238E27FC236}">
                      <a16:creationId xmlns:a16="http://schemas.microsoft.com/office/drawing/2014/main" id="{6BD757C2-54D9-FFEA-80E0-B21BD38B3EF2}"/>
                    </a:ext>
                  </a:extLst>
                </p:cNvPr>
                <p:cNvSpPr/>
                <p:nvPr/>
              </p:nvSpPr>
              <p:spPr>
                <a:xfrm>
                  <a:off x="3048008" y="590482"/>
                  <a:ext cx="6096368" cy="3164843"/>
                </a:xfrm>
                <a:custGeom>
                  <a:avLst/>
                  <a:gdLst>
                    <a:gd name="connsiteX0" fmla="*/ 4371204 w 6096368"/>
                    <a:gd name="connsiteY0" fmla="*/ 937804 h 3164843"/>
                    <a:gd name="connsiteX1" fmla="*/ 4371490 w 6096368"/>
                    <a:gd name="connsiteY1" fmla="*/ 583569 h 3164843"/>
                    <a:gd name="connsiteX2" fmla="*/ 4619140 w 6096368"/>
                    <a:gd name="connsiteY2" fmla="*/ 242765 h 3164843"/>
                    <a:gd name="connsiteX3" fmla="*/ 5060910 w 6096368"/>
                    <a:gd name="connsiteY3" fmla="*/ 506322 h 3164843"/>
                    <a:gd name="connsiteX4" fmla="*/ 5069863 w 6096368"/>
                    <a:gd name="connsiteY4" fmla="*/ 615192 h 3164843"/>
                    <a:gd name="connsiteX5" fmla="*/ 5069292 w 6096368"/>
                    <a:gd name="connsiteY5" fmla="*/ 1582361 h 3164843"/>
                    <a:gd name="connsiteX6" fmla="*/ 5112059 w 6096368"/>
                    <a:gd name="connsiteY6" fmla="*/ 1686374 h 3164843"/>
                    <a:gd name="connsiteX7" fmla="*/ 5978072 w 6096368"/>
                    <a:gd name="connsiteY7" fmla="*/ 2551339 h 3164843"/>
                    <a:gd name="connsiteX8" fmla="*/ 6051700 w 6096368"/>
                    <a:gd name="connsiteY8" fmla="*/ 2981488 h 3164843"/>
                    <a:gd name="connsiteX9" fmla="*/ 5533540 w 6096368"/>
                    <a:gd name="connsiteY9" fmla="*/ 3087311 h 3164843"/>
                    <a:gd name="connsiteX10" fmla="*/ 5203118 w 6096368"/>
                    <a:gd name="connsiteY10" fmla="*/ 2764890 h 3164843"/>
                    <a:gd name="connsiteX11" fmla="*/ 3206106 w 6096368"/>
                    <a:gd name="connsiteY11" fmla="*/ 767783 h 3164843"/>
                    <a:gd name="connsiteX12" fmla="*/ 2887781 w 6096368"/>
                    <a:gd name="connsiteY12" fmla="*/ 770164 h 3164843"/>
                    <a:gd name="connsiteX13" fmla="*/ 614544 w 6096368"/>
                    <a:gd name="connsiteY13" fmla="*/ 3043305 h 3164843"/>
                    <a:gd name="connsiteX14" fmla="*/ 197825 w 6096368"/>
                    <a:gd name="connsiteY14" fmla="*/ 3127792 h 3164843"/>
                    <a:gd name="connsiteX15" fmla="*/ 113910 w 6096368"/>
                    <a:gd name="connsiteY15" fmla="*/ 2555911 h 3164843"/>
                    <a:gd name="connsiteX16" fmla="*/ 1450553 w 6096368"/>
                    <a:gd name="connsiteY16" fmla="*/ 1218696 h 3164843"/>
                    <a:gd name="connsiteX17" fmla="*/ 2382956 w 6096368"/>
                    <a:gd name="connsiteY17" fmla="*/ 285437 h 3164843"/>
                    <a:gd name="connsiteX18" fmla="*/ 3521288 w 6096368"/>
                    <a:gd name="connsiteY18" fmla="*/ 134466 h 3164843"/>
                    <a:gd name="connsiteX19" fmla="*/ 3808372 w 6096368"/>
                    <a:gd name="connsiteY19" fmla="*/ 382211 h 3164843"/>
                    <a:gd name="connsiteX20" fmla="*/ 4337772 w 6096368"/>
                    <a:gd name="connsiteY20" fmla="*/ 910182 h 3164843"/>
                    <a:gd name="connsiteX21" fmla="*/ 4371204 w 6096368"/>
                    <a:gd name="connsiteY21" fmla="*/ 937709 h 3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96368" h="3164843">
                      <a:moveTo>
                        <a:pt x="4371204" y="937804"/>
                      </a:moveTo>
                      <a:cubicBezTo>
                        <a:pt x="4371204" y="811884"/>
                        <a:pt x="4369871" y="697774"/>
                        <a:pt x="4371490" y="583569"/>
                      </a:cubicBezTo>
                      <a:cubicBezTo>
                        <a:pt x="4373871" y="418311"/>
                        <a:pt x="4467312" y="291152"/>
                        <a:pt x="4619140" y="242765"/>
                      </a:cubicBezTo>
                      <a:cubicBezTo>
                        <a:pt x="4812974" y="181043"/>
                        <a:pt x="5023381" y="305916"/>
                        <a:pt x="5060910" y="506322"/>
                      </a:cubicBezTo>
                      <a:cubicBezTo>
                        <a:pt x="5067577" y="541945"/>
                        <a:pt x="5069863" y="578902"/>
                        <a:pt x="5069863" y="615192"/>
                      </a:cubicBezTo>
                      <a:cubicBezTo>
                        <a:pt x="5070530" y="937614"/>
                        <a:pt x="5071006" y="1259940"/>
                        <a:pt x="5069292" y="1582361"/>
                      </a:cubicBezTo>
                      <a:cubicBezTo>
                        <a:pt x="5069101" y="1625604"/>
                        <a:pt x="5081483" y="1655989"/>
                        <a:pt x="5112059" y="1686374"/>
                      </a:cubicBezTo>
                      <a:cubicBezTo>
                        <a:pt x="5401524" y="1973838"/>
                        <a:pt x="5689750" y="2262732"/>
                        <a:pt x="5978072" y="2551339"/>
                      </a:cubicBezTo>
                      <a:cubicBezTo>
                        <a:pt x="6104373" y="2677736"/>
                        <a:pt x="6130567" y="2832136"/>
                        <a:pt x="6051700" y="2981488"/>
                      </a:cubicBezTo>
                      <a:cubicBezTo>
                        <a:pt x="5952069" y="3170083"/>
                        <a:pt x="5695751" y="3226757"/>
                        <a:pt x="5533540" y="3087311"/>
                      </a:cubicBezTo>
                      <a:cubicBezTo>
                        <a:pt x="5417049" y="2987203"/>
                        <a:pt x="5311989" y="2873665"/>
                        <a:pt x="5203118" y="2764890"/>
                      </a:cubicBezTo>
                      <a:cubicBezTo>
                        <a:pt x="4537225" y="2099378"/>
                        <a:pt x="3871808" y="1433390"/>
                        <a:pt x="3206106" y="767783"/>
                      </a:cubicBezTo>
                      <a:cubicBezTo>
                        <a:pt x="3106665" y="668342"/>
                        <a:pt x="2988650" y="669294"/>
                        <a:pt x="2887781" y="770164"/>
                      </a:cubicBezTo>
                      <a:cubicBezTo>
                        <a:pt x="2129972" y="1527783"/>
                        <a:pt x="1372258" y="2285592"/>
                        <a:pt x="614544" y="3043305"/>
                      </a:cubicBezTo>
                      <a:cubicBezTo>
                        <a:pt x="490814" y="3167035"/>
                        <a:pt x="340700" y="3197325"/>
                        <a:pt x="197825" y="3127792"/>
                      </a:cubicBezTo>
                      <a:cubicBezTo>
                        <a:pt x="-25822" y="3019017"/>
                        <a:pt x="-68303" y="2738696"/>
                        <a:pt x="113910" y="2555911"/>
                      </a:cubicBezTo>
                      <a:cubicBezTo>
                        <a:pt x="558728" y="2109379"/>
                        <a:pt x="1004974" y="1664371"/>
                        <a:pt x="1450553" y="1218696"/>
                      </a:cubicBezTo>
                      <a:cubicBezTo>
                        <a:pt x="1761449" y="907705"/>
                        <a:pt x="2073107" y="597381"/>
                        <a:pt x="2382956" y="285437"/>
                      </a:cubicBezTo>
                      <a:cubicBezTo>
                        <a:pt x="2692232" y="-25935"/>
                        <a:pt x="3146194" y="-92229"/>
                        <a:pt x="3521288" y="134466"/>
                      </a:cubicBezTo>
                      <a:cubicBezTo>
                        <a:pt x="3627969" y="198950"/>
                        <a:pt x="3717599" y="294200"/>
                        <a:pt x="3808372" y="382211"/>
                      </a:cubicBezTo>
                      <a:cubicBezTo>
                        <a:pt x="3987251" y="555661"/>
                        <a:pt x="4161464" y="734064"/>
                        <a:pt x="4337772" y="910182"/>
                      </a:cubicBezTo>
                      <a:cubicBezTo>
                        <a:pt x="4345201" y="917611"/>
                        <a:pt x="4353964" y="923707"/>
                        <a:pt x="4371204" y="937709"/>
                      </a:cubicBez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sp>
          <p:nvSpPr>
            <p:cNvPr id="228" name="Oval 227">
              <a:hlinkClick r:id="" action="ppaction://noaction"/>
              <a:extLst>
                <a:ext uri="{FF2B5EF4-FFF2-40B4-BE49-F238E27FC236}">
                  <a16:creationId xmlns:a16="http://schemas.microsoft.com/office/drawing/2014/main" id="{E7E3C160-EED4-4735-DFC0-F82C3CF9C2F7}"/>
                </a:ext>
              </a:extLst>
            </p:cNvPr>
            <p:cNvSpPr>
              <a:spLocks/>
            </p:cNvSpPr>
            <p:nvPr/>
          </p:nvSpPr>
          <p:spPr bwMode="auto">
            <a:xfrm>
              <a:off x="11410951" y="349395"/>
              <a:ext cx="323850" cy="325146"/>
            </a:xfrm>
            <a:prstGeom prst="ellipse">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7" name="Title 1">
            <a:extLst>
              <a:ext uri="{FF2B5EF4-FFF2-40B4-BE49-F238E27FC236}">
                <a16:creationId xmlns:a16="http://schemas.microsoft.com/office/drawing/2014/main" id="{BB3EB799-3F9A-6805-0B17-D79EDE5CC945}"/>
              </a:ext>
              <a:ext uri="{C183D7F6-B498-43B3-948B-1728B52AA6E4}">
                <adec:decorative xmlns:adec="http://schemas.microsoft.com/office/drawing/2017/decorative" val="1"/>
              </a:ext>
            </a:extLst>
          </p:cNvPr>
          <p:cNvSpPr>
            <a:spLocks noGrp="1"/>
          </p:cNvSpPr>
          <p:nvPr>
            <p:ph type="title"/>
          </p:nvPr>
        </p:nvSpPr>
        <p:spPr>
          <a:xfrm>
            <a:off x="460247" y="457200"/>
            <a:ext cx="11274552" cy="430887"/>
          </a:xfrm>
        </p:spPr>
        <p:txBody>
          <a:bodyPr/>
          <a:lstStyle/>
          <a:p>
            <a:r>
              <a:rPr lang="en-GB">
                <a:solidFill>
                  <a:schemeClr val="bg1"/>
                </a:solidFill>
              </a:rPr>
              <a:t>Set up task publishing for your organisation</a:t>
            </a:r>
            <a:endParaRPr lang="en-GB">
              <a:solidFill>
                <a:schemeClr val="bg1"/>
              </a:solidFill>
              <a:latin typeface="Segoe UI Semilight" panose="020B0402040204020203" pitchFamily="34" charset="0"/>
              <a:cs typeface="Segoe UI Semilight" panose="020B0402040204020203" pitchFamily="34" charset="0"/>
            </a:endParaRPr>
          </a:p>
        </p:txBody>
      </p:sp>
      <p:sp>
        <p:nvSpPr>
          <p:cNvPr id="77" name="Graphic 2">
            <a:extLst>
              <a:ext uri="{FF2B5EF4-FFF2-40B4-BE49-F238E27FC236}">
                <a16:creationId xmlns:a16="http://schemas.microsoft.com/office/drawing/2014/main" id="{52572F84-859D-1E79-F153-2D9FCA727F4B}"/>
              </a:ext>
              <a:ext uri="{C183D7F6-B498-43B3-948B-1728B52AA6E4}">
                <adec:decorative xmlns:adec="http://schemas.microsoft.com/office/drawing/2017/decorative" val="1"/>
              </a:ext>
            </a:extLst>
          </p:cNvPr>
          <p:cNvSpPr/>
          <p:nvPr/>
        </p:nvSpPr>
        <p:spPr>
          <a:xfrm rot="10800000">
            <a:off x="11312056" y="1038128"/>
            <a:ext cx="879944" cy="1084459"/>
          </a:xfrm>
          <a:custGeom>
            <a:avLst/>
            <a:gdLst>
              <a:gd name="connsiteX0" fmla="*/ 0 w 4280581"/>
              <a:gd name="connsiteY0" fmla="*/ 3183113 h 5275464"/>
              <a:gd name="connsiteX1" fmla="*/ 0 w 4280581"/>
              <a:gd name="connsiteY1" fmla="*/ 2114644 h 5275464"/>
              <a:gd name="connsiteX2" fmla="*/ 2114644 w 4280581"/>
              <a:gd name="connsiteY2" fmla="*/ 0 h 5275464"/>
              <a:gd name="connsiteX3" fmla="*/ 2165938 w 4280581"/>
              <a:gd name="connsiteY3" fmla="*/ 0 h 5275464"/>
              <a:gd name="connsiteX4" fmla="*/ 4280582 w 4280581"/>
              <a:gd name="connsiteY4" fmla="*/ 2114644 h 5275464"/>
              <a:gd name="connsiteX5" fmla="*/ 4280582 w 4280581"/>
              <a:gd name="connsiteY5" fmla="*/ 2114644 h 5275464"/>
              <a:gd name="connsiteX6" fmla="*/ 2165938 w 4280581"/>
              <a:gd name="connsiteY6" fmla="*/ 4229289 h 5275464"/>
              <a:gd name="connsiteX7" fmla="*/ 1046176 w 4280581"/>
              <a:gd name="connsiteY7" fmla="*/ 4229289 h 5275464"/>
              <a:gd name="connsiteX8" fmla="*/ 0 w 4280581"/>
              <a:gd name="connsiteY8" fmla="*/ 5275465 h 5275464"/>
              <a:gd name="connsiteX9" fmla="*/ 0 w 4280581"/>
              <a:gd name="connsiteY9" fmla="*/ 3183113 h 527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80581" h="5275464">
                <a:moveTo>
                  <a:pt x="0" y="3183113"/>
                </a:moveTo>
                <a:lnTo>
                  <a:pt x="0" y="2114644"/>
                </a:lnTo>
                <a:cubicBezTo>
                  <a:pt x="0" y="951618"/>
                  <a:pt x="951618" y="0"/>
                  <a:pt x="2114644" y="0"/>
                </a:cubicBezTo>
                <a:lnTo>
                  <a:pt x="2165938" y="0"/>
                </a:lnTo>
                <a:cubicBezTo>
                  <a:pt x="3328964" y="0"/>
                  <a:pt x="4280582" y="951618"/>
                  <a:pt x="4280582" y="2114644"/>
                </a:cubicBezTo>
                <a:lnTo>
                  <a:pt x="4280582" y="2114644"/>
                </a:lnTo>
                <a:cubicBezTo>
                  <a:pt x="4280582" y="3277671"/>
                  <a:pt x="3328964" y="4229289"/>
                  <a:pt x="2165938" y="4229289"/>
                </a:cubicBezTo>
                <a:lnTo>
                  <a:pt x="1046176" y="4229289"/>
                </a:lnTo>
                <a:cubicBezTo>
                  <a:pt x="470803" y="4229289"/>
                  <a:pt x="0" y="4700092"/>
                  <a:pt x="0" y="5275465"/>
                </a:cubicBezTo>
                <a:lnTo>
                  <a:pt x="0" y="3183113"/>
                </a:lnTo>
                <a:close/>
              </a:path>
            </a:pathLst>
          </a:custGeom>
          <a:gradFill>
            <a:gsLst>
              <a:gs pos="0">
                <a:srgbClr val="79CEFF"/>
              </a:gs>
              <a:gs pos="50000">
                <a:srgbClr val="8A9DFF"/>
              </a:gs>
              <a:gs pos="100000">
                <a:srgbClr val="9A6DFF"/>
              </a:gs>
            </a:gsLst>
            <a:lin ang="2700000" scaled="1"/>
          </a:gradFill>
          <a:ln w="3768" cap="flat">
            <a:noFill/>
            <a:prstDash val="solid"/>
            <a:miter/>
          </a:ln>
        </p:spPr>
        <p:txBody>
          <a:bodyPr rtlCol="0" anchor="ctr"/>
          <a:lstStyle/>
          <a:p>
            <a:endParaRPr lang="en-US">
              <a:solidFill>
                <a:srgbClr val="000000"/>
              </a:solidFill>
              <a:latin typeface="Segoe UI"/>
            </a:endParaRPr>
          </a:p>
        </p:txBody>
      </p:sp>
      <p:sp>
        <p:nvSpPr>
          <p:cNvPr id="58" name="Rectangle: Rounded Corners 57">
            <a:extLst>
              <a:ext uri="{FF2B5EF4-FFF2-40B4-BE49-F238E27FC236}">
                <a16:creationId xmlns:a16="http://schemas.microsoft.com/office/drawing/2014/main" id="{71C6EA20-0559-9462-8E08-117F7687CBF0}"/>
              </a:ext>
              <a:ext uri="{C183D7F6-B498-43B3-948B-1728B52AA6E4}">
                <adec:decorative xmlns:adec="http://schemas.microsoft.com/office/drawing/2017/decorative" val="1"/>
              </a:ext>
            </a:extLst>
          </p:cNvPr>
          <p:cNvSpPr>
            <a:spLocks/>
          </p:cNvSpPr>
          <p:nvPr/>
        </p:nvSpPr>
        <p:spPr bwMode="auto">
          <a:xfrm>
            <a:off x="2365940" y="2302295"/>
            <a:ext cx="7460120" cy="3582770"/>
          </a:xfrm>
          <a:prstGeom prst="roundRect">
            <a:avLst>
              <a:gd name="adj" fmla="val 3386"/>
            </a:avLst>
          </a:prstGeom>
          <a:solidFill>
            <a:schemeClr val="bg1"/>
          </a:solidFill>
          <a:ln w="12700">
            <a:noFill/>
            <a:headEnd type="none" w="med" len="med"/>
            <a:tailEnd type="none" w="med" len="med"/>
          </a:ln>
          <a:effectLst>
            <a:glow rad="114300">
              <a:schemeClr val="tx1">
                <a:alpha val="15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9" name="Title 1">
            <a:extLst>
              <a:ext uri="{FF2B5EF4-FFF2-40B4-BE49-F238E27FC236}">
                <a16:creationId xmlns:a16="http://schemas.microsoft.com/office/drawing/2014/main" id="{686D9973-17F0-49F4-BBB8-9DD23D86DC84}"/>
              </a:ext>
              <a:ext uri="{C183D7F6-B498-43B3-948B-1728B52AA6E4}">
                <adec:decorative xmlns:adec="http://schemas.microsoft.com/office/drawing/2017/decorative" val="1"/>
              </a:ext>
            </a:extLst>
          </p:cNvPr>
          <p:cNvSpPr txBox="1">
            <a:spLocks/>
          </p:cNvSpPr>
          <p:nvPr/>
        </p:nvSpPr>
        <p:spPr>
          <a:xfrm>
            <a:off x="2744357" y="2765788"/>
            <a:ext cx="6703286" cy="369332"/>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50" baseline="0">
                <a:ln w="3175">
                  <a:noFill/>
                </a:ln>
                <a:solidFill>
                  <a:schemeClr val="tx1"/>
                </a:solidFill>
                <a:effectLst/>
                <a:latin typeface="+mj-lt"/>
                <a:ea typeface="+mn-ea"/>
                <a:cs typeface="Segoe UI" pitchFamily="34" charset="0"/>
              </a:defRPr>
            </a:lvl1pPr>
          </a:lstStyle>
          <a:p>
            <a:pPr lvl="0" algn="ctr"/>
            <a:r>
              <a:rPr lang="en-GB" sz="2400">
                <a:solidFill>
                  <a:srgbClr val="292828"/>
                </a:solidFill>
              </a:rPr>
              <a:t>Publish tasks</a:t>
            </a:r>
            <a:endParaRPr kumimoji="0" lang="en-GB" sz="2400" b="0" i="0" u="none" strike="noStrike" kern="1200" cap="none" spc="-50" normalizeH="0" baseline="0" noProof="0">
              <a:ln w="3175">
                <a:noFill/>
              </a:ln>
              <a:solidFill>
                <a:srgbClr val="292828"/>
              </a:solidFill>
              <a:effectLst/>
              <a:uLnTx/>
              <a:uFillTx/>
              <a:latin typeface="Segoe UI Semibold"/>
              <a:ea typeface="+mn-ea"/>
              <a:cs typeface="Segoe UI" pitchFamily="34" charset="0"/>
            </a:endParaRPr>
          </a:p>
        </p:txBody>
      </p:sp>
      <p:grpSp>
        <p:nvGrpSpPr>
          <p:cNvPr id="60" name="Group 59">
            <a:extLst>
              <a:ext uri="{FF2B5EF4-FFF2-40B4-BE49-F238E27FC236}">
                <a16:creationId xmlns:a16="http://schemas.microsoft.com/office/drawing/2014/main" id="{2AC65889-3F64-83B4-D618-5FAAF06C7551}"/>
              </a:ext>
              <a:ext uri="{C183D7F6-B498-43B3-948B-1728B52AA6E4}">
                <adec:decorative xmlns:adec="http://schemas.microsoft.com/office/drawing/2017/decorative" val="1"/>
              </a:ext>
            </a:extLst>
          </p:cNvPr>
          <p:cNvGrpSpPr/>
          <p:nvPr/>
        </p:nvGrpSpPr>
        <p:grpSpPr>
          <a:xfrm>
            <a:off x="5666365" y="3309280"/>
            <a:ext cx="859270" cy="859270"/>
            <a:chOff x="3966032" y="2902995"/>
            <a:chExt cx="2937462" cy="2937462"/>
          </a:xfrm>
        </p:grpSpPr>
        <p:grpSp>
          <p:nvGrpSpPr>
            <p:cNvPr id="61" name="Group 60">
              <a:extLst>
                <a:ext uri="{FF2B5EF4-FFF2-40B4-BE49-F238E27FC236}">
                  <a16:creationId xmlns:a16="http://schemas.microsoft.com/office/drawing/2014/main" id="{1CC41BFB-1AD2-B442-93D9-68135D763F7B}"/>
                </a:ext>
              </a:extLst>
            </p:cNvPr>
            <p:cNvGrpSpPr/>
            <p:nvPr/>
          </p:nvGrpSpPr>
          <p:grpSpPr>
            <a:xfrm>
              <a:off x="3966032" y="2902995"/>
              <a:ext cx="2937462" cy="2937462"/>
              <a:chOff x="3107352" y="3505200"/>
              <a:chExt cx="2247900" cy="2247900"/>
            </a:xfrm>
          </p:grpSpPr>
          <p:sp useBgFill="1">
            <p:nvSpPr>
              <p:cNvPr id="63" name="Oval 62">
                <a:extLst>
                  <a:ext uri="{FF2B5EF4-FFF2-40B4-BE49-F238E27FC236}">
                    <a16:creationId xmlns:a16="http://schemas.microsoft.com/office/drawing/2014/main" id="{AEAC3B5A-302F-25EF-1124-0B5E3C41A346}"/>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sp useBgFill="1">
            <p:nvSpPr>
              <p:cNvPr id="64" name="Oval 63">
                <a:extLst>
                  <a:ext uri="{FF2B5EF4-FFF2-40B4-BE49-F238E27FC236}">
                    <a16:creationId xmlns:a16="http://schemas.microsoft.com/office/drawing/2014/main" id="{47FF1F1E-40AE-4609-805F-E119BB89AF72}"/>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p:nvSpPr>
            <p:cNvPr id="62" name="Oval 61">
              <a:extLst>
                <a:ext uri="{FF2B5EF4-FFF2-40B4-BE49-F238E27FC236}">
                  <a16:creationId xmlns:a16="http://schemas.microsoft.com/office/drawing/2014/main" id="{D82DD85C-F71F-8846-2819-EBB547FB9B73}"/>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useBgFill="1">
        <p:nvSpPr>
          <p:cNvPr id="65" name="Oval 64">
            <a:extLst>
              <a:ext uri="{FF2B5EF4-FFF2-40B4-BE49-F238E27FC236}">
                <a16:creationId xmlns:a16="http://schemas.microsoft.com/office/drawing/2014/main" id="{9A0D0682-DCFE-4ED5-772D-712BEC2796BD}"/>
              </a:ext>
              <a:ext uri="{C183D7F6-B498-43B3-948B-1728B52AA6E4}">
                <adec:decorative xmlns:adec="http://schemas.microsoft.com/office/drawing/2017/decorative" val="1"/>
              </a:ext>
            </a:extLst>
          </p:cNvPr>
          <p:cNvSpPr/>
          <p:nvPr/>
        </p:nvSpPr>
        <p:spPr>
          <a:xfrm>
            <a:off x="5725889" y="3368804"/>
            <a:ext cx="740222" cy="740222"/>
          </a:xfrm>
          <a:prstGeom prst="ellipse">
            <a:avLst/>
          </a:prstGeom>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21" normalizeH="0" baseline="0" noProof="0">
              <a:ln w="3175">
                <a:noFill/>
              </a:ln>
              <a:gradFill>
                <a:gsLst>
                  <a:gs pos="0">
                    <a:srgbClr val="F0F0F0"/>
                  </a:gs>
                  <a:gs pos="99000">
                    <a:srgbClr val="ACDED9"/>
                  </a:gs>
                </a:gsLst>
                <a:lin ang="2700000" scaled="0"/>
              </a:gradFill>
              <a:effectLst/>
              <a:uLnTx/>
              <a:uFillTx/>
              <a:latin typeface="Segoe UI"/>
              <a:ea typeface="+mn-ea"/>
              <a:cs typeface="Segoe UI" pitchFamily="34" charset="0"/>
            </a:endParaRPr>
          </a:p>
        </p:txBody>
      </p:sp>
      <p:sp>
        <p:nvSpPr>
          <p:cNvPr id="66" name="Title 1">
            <a:extLst>
              <a:ext uri="{FF2B5EF4-FFF2-40B4-BE49-F238E27FC236}">
                <a16:creationId xmlns:a16="http://schemas.microsoft.com/office/drawing/2014/main" id="{DFB1D4A1-4C18-A651-6643-8525A8286738}"/>
              </a:ext>
              <a:ext uri="{C183D7F6-B498-43B3-948B-1728B52AA6E4}">
                <adec:decorative xmlns:adec="http://schemas.microsoft.com/office/drawing/2017/decorative" val="0"/>
              </a:ext>
            </a:extLst>
          </p:cNvPr>
          <p:cNvSpPr txBox="1">
            <a:spLocks/>
          </p:cNvSpPr>
          <p:nvPr/>
        </p:nvSpPr>
        <p:spPr>
          <a:xfrm>
            <a:off x="3382078" y="4342710"/>
            <a:ext cx="5427844" cy="738664"/>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50" baseline="0">
                <a:ln w="3175">
                  <a:noFill/>
                </a:ln>
                <a:solidFill>
                  <a:schemeClr val="tx1"/>
                </a:solidFill>
                <a:effectLst/>
                <a:latin typeface="+mj-lt"/>
                <a:ea typeface="+mn-ea"/>
                <a:cs typeface="Segoe UI" pitchFamily="34" charset="0"/>
              </a:defRPr>
            </a:lvl1pPr>
          </a:lstStyle>
          <a:p>
            <a:pPr lvl="0" algn="ctr">
              <a:spcAft>
                <a:spcPts val="1000"/>
              </a:spcAft>
            </a:pPr>
            <a:r>
              <a:rPr lang="en-GB" sz="1600" dirty="0">
                <a:solidFill>
                  <a:srgbClr val="292828"/>
                </a:solidFill>
                <a:latin typeface="Segoe UI"/>
              </a:rPr>
              <a:t>Any user who's a member of a Team with children in the hierarchy you've defined will be able to define tasks and publish tasks to whichever of those children they choose.</a:t>
            </a:r>
          </a:p>
        </p:txBody>
      </p:sp>
      <p:sp>
        <p:nvSpPr>
          <p:cNvPr id="101" name="Freeform: Shape 100">
            <a:extLst>
              <a:ext uri="{FF2B5EF4-FFF2-40B4-BE49-F238E27FC236}">
                <a16:creationId xmlns:a16="http://schemas.microsoft.com/office/drawing/2014/main" id="{96B89B42-9B76-AE11-DF6F-3CC66D28EA97}"/>
              </a:ext>
              <a:ext uri="{C183D7F6-B498-43B3-948B-1728B52AA6E4}">
                <adec:decorative xmlns:adec="http://schemas.microsoft.com/office/drawing/2017/decorative" val="1"/>
              </a:ext>
            </a:extLst>
          </p:cNvPr>
          <p:cNvSpPr/>
          <p:nvPr/>
        </p:nvSpPr>
        <p:spPr>
          <a:xfrm rot="10800000">
            <a:off x="9200269" y="4882289"/>
            <a:ext cx="635881" cy="783659"/>
          </a:xfrm>
          <a:custGeom>
            <a:avLst/>
            <a:gdLst>
              <a:gd name="connsiteX0" fmla="*/ 0 w 2651759"/>
              <a:gd name="connsiteY0" fmla="*/ 1971865 h 3268027"/>
              <a:gd name="connsiteX1" fmla="*/ 0 w 2651759"/>
              <a:gd name="connsiteY1" fmla="*/ 1309973 h 3268027"/>
              <a:gd name="connsiteX2" fmla="*/ 1309973 w 2651759"/>
              <a:gd name="connsiteY2" fmla="*/ 0 h 3268027"/>
              <a:gd name="connsiteX3" fmla="*/ 1341787 w 2651759"/>
              <a:gd name="connsiteY3" fmla="*/ 0 h 3268027"/>
              <a:gd name="connsiteX4" fmla="*/ 2651760 w 2651759"/>
              <a:gd name="connsiteY4" fmla="*/ 1309973 h 3268027"/>
              <a:gd name="connsiteX5" fmla="*/ 2651760 w 2651759"/>
              <a:gd name="connsiteY5" fmla="*/ 1309973 h 3268027"/>
              <a:gd name="connsiteX6" fmla="*/ 1341787 w 2651759"/>
              <a:gd name="connsiteY6" fmla="*/ 2619947 h 3268027"/>
              <a:gd name="connsiteX7" fmla="*/ 648081 w 2651759"/>
              <a:gd name="connsiteY7" fmla="*/ 2619947 h 3268027"/>
              <a:gd name="connsiteX8" fmla="*/ 0 w 2651759"/>
              <a:gd name="connsiteY8" fmla="*/ 3268028 h 3268027"/>
              <a:gd name="connsiteX9" fmla="*/ 0 w 2651759"/>
              <a:gd name="connsiteY9" fmla="*/ 1971865 h 3268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1759" h="3268027">
                <a:moveTo>
                  <a:pt x="0" y="1971865"/>
                </a:moveTo>
                <a:lnTo>
                  <a:pt x="0" y="1309973"/>
                </a:lnTo>
                <a:cubicBezTo>
                  <a:pt x="0" y="589502"/>
                  <a:pt x="589502" y="0"/>
                  <a:pt x="1309973" y="0"/>
                </a:cubicBezTo>
                <a:lnTo>
                  <a:pt x="1341787" y="0"/>
                </a:lnTo>
                <a:cubicBezTo>
                  <a:pt x="2062258" y="0"/>
                  <a:pt x="2651760" y="589502"/>
                  <a:pt x="2651760" y="1309973"/>
                </a:cubicBezTo>
                <a:lnTo>
                  <a:pt x="2651760" y="1309973"/>
                </a:lnTo>
                <a:cubicBezTo>
                  <a:pt x="2651760" y="2030444"/>
                  <a:pt x="2062258" y="2619947"/>
                  <a:pt x="1341787" y="2619947"/>
                </a:cubicBezTo>
                <a:lnTo>
                  <a:pt x="648081" y="2619947"/>
                </a:lnTo>
                <a:cubicBezTo>
                  <a:pt x="291656" y="2619947"/>
                  <a:pt x="0" y="2911602"/>
                  <a:pt x="0" y="3268028"/>
                </a:cubicBezTo>
                <a:lnTo>
                  <a:pt x="0" y="1971865"/>
                </a:lnTo>
                <a:close/>
              </a:path>
            </a:pathLst>
          </a:custGeom>
          <a:gradFill>
            <a:gsLst>
              <a:gs pos="50000">
                <a:srgbClr val="FCC053"/>
              </a:gs>
              <a:gs pos="0">
                <a:srgbClr val="FDD301"/>
              </a:gs>
              <a:gs pos="100000">
                <a:srgbClr val="FBAEA1"/>
              </a:gs>
            </a:gsLst>
            <a:lin ang="2700000" scaled="1"/>
          </a:gradFill>
          <a:ln w="376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rgbClr val="000000"/>
              </a:solidFill>
              <a:latin typeface="Segoe UI"/>
            </a:endParaRPr>
          </a:p>
        </p:txBody>
      </p:sp>
      <p:grpSp>
        <p:nvGrpSpPr>
          <p:cNvPr id="126" name="Group 125" descr="Button to return to Set up task publishing for your organisation">
            <a:extLst>
              <a:ext uri="{FF2B5EF4-FFF2-40B4-BE49-F238E27FC236}">
                <a16:creationId xmlns:a16="http://schemas.microsoft.com/office/drawing/2014/main" id="{74F1202E-B49F-75B7-4860-A981CADD6B0E}"/>
              </a:ext>
              <a:ext uri="{C183D7F6-B498-43B3-948B-1728B52AA6E4}">
                <adec:decorative xmlns:adec="http://schemas.microsoft.com/office/drawing/2017/decorative" val="0"/>
              </a:ext>
            </a:extLst>
          </p:cNvPr>
          <p:cNvGrpSpPr/>
          <p:nvPr/>
        </p:nvGrpSpPr>
        <p:grpSpPr>
          <a:xfrm>
            <a:off x="10953750" y="349395"/>
            <a:ext cx="323850" cy="325146"/>
            <a:chOff x="10953750" y="349395"/>
            <a:chExt cx="323850" cy="325146"/>
          </a:xfrm>
        </p:grpSpPr>
        <p:grpSp>
          <p:nvGrpSpPr>
            <p:cNvPr id="127" name="Group 126">
              <a:extLst>
                <a:ext uri="{FF2B5EF4-FFF2-40B4-BE49-F238E27FC236}">
                  <a16:creationId xmlns:a16="http://schemas.microsoft.com/office/drawing/2014/main" id="{E1F7A406-E561-2163-7F08-91E7AF5C2421}"/>
                </a:ext>
              </a:extLst>
            </p:cNvPr>
            <p:cNvGrpSpPr/>
            <p:nvPr/>
          </p:nvGrpSpPr>
          <p:grpSpPr>
            <a:xfrm>
              <a:off x="10953750" y="349395"/>
              <a:ext cx="323850" cy="325146"/>
              <a:chOff x="10953750" y="349395"/>
              <a:chExt cx="323850" cy="325146"/>
            </a:xfrm>
          </p:grpSpPr>
          <p:pic>
            <p:nvPicPr>
              <p:cNvPr id="193" name="Picture 192">
                <a:extLst>
                  <a:ext uri="{FF2B5EF4-FFF2-40B4-BE49-F238E27FC236}">
                    <a16:creationId xmlns:a16="http://schemas.microsoft.com/office/drawing/2014/main" id="{13B5646B-F76A-CA6F-FE52-6AA12018456D}"/>
                  </a:ext>
                </a:extLst>
              </p:cNvPr>
              <p:cNvPicPr>
                <a:picLocks noChangeAspect="1"/>
              </p:cNvPicPr>
              <p:nvPr/>
            </p:nvPicPr>
            <p:blipFill>
              <a:blip r:embed="rId8">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0953750" y="349395"/>
                <a:ext cx="323850" cy="325146"/>
              </a:xfrm>
              <a:prstGeom prst="rect">
                <a:avLst/>
              </a:prstGeom>
              <a:effectLst>
                <a:outerShdw blurRad="266700" sx="102000" sy="102000" algn="ctr" rotWithShape="0">
                  <a:schemeClr val="accent1">
                    <a:alpha val="96000"/>
                  </a:schemeClr>
                </a:outerShdw>
              </a:effectLst>
            </p:spPr>
          </p:pic>
          <p:pic>
            <p:nvPicPr>
              <p:cNvPr id="194" name="Graphic 193">
                <a:extLst>
                  <a:ext uri="{FF2B5EF4-FFF2-40B4-BE49-F238E27FC236}">
                    <a16:creationId xmlns:a16="http://schemas.microsoft.com/office/drawing/2014/main" id="{D02A4E95-5A5F-8073-2F2F-E6E880954A5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004196" y="432340"/>
                <a:ext cx="222958" cy="159256"/>
              </a:xfrm>
              <a:prstGeom prst="rect">
                <a:avLst/>
              </a:prstGeom>
            </p:spPr>
          </p:pic>
        </p:grpSp>
        <p:sp>
          <p:nvSpPr>
            <p:cNvPr id="192" name="Oval 191">
              <a:hlinkClick r:id="rId15" action="ppaction://hlinksldjump"/>
              <a:extLst>
                <a:ext uri="{FF2B5EF4-FFF2-40B4-BE49-F238E27FC236}">
                  <a16:creationId xmlns:a16="http://schemas.microsoft.com/office/drawing/2014/main" id="{62A339EF-6CE2-5B8D-3779-A7DCEE08B524}"/>
                </a:ext>
              </a:extLst>
            </p:cNvPr>
            <p:cNvSpPr>
              <a:spLocks/>
            </p:cNvSpPr>
            <p:nvPr/>
          </p:nvSpPr>
          <p:spPr bwMode="auto">
            <a:xfrm>
              <a:off x="10953750" y="349395"/>
              <a:ext cx="323850" cy="325146"/>
            </a:xfrm>
            <a:prstGeom prst="ellipse">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195" name="Rectangle 194" hidden="1">
            <a:hlinkClick r:id="rId15" action="ppaction://hlinksldjump"/>
            <a:extLst>
              <a:ext uri="{FF2B5EF4-FFF2-40B4-BE49-F238E27FC236}">
                <a16:creationId xmlns:a16="http://schemas.microsoft.com/office/drawing/2014/main" id="{33A18509-4FE5-3AF5-1875-CB0C482D01F8}"/>
              </a:ext>
              <a:ext uri="{C183D7F6-B498-43B3-948B-1728B52AA6E4}">
                <adec:decorative xmlns:adec="http://schemas.microsoft.com/office/drawing/2017/decorative" val="1"/>
              </a:ext>
            </a:extLst>
          </p:cNvPr>
          <p:cNvSpPr/>
          <p:nvPr/>
        </p:nvSpPr>
        <p:spPr bwMode="auto">
          <a:xfrm>
            <a:off x="0" y="888087"/>
            <a:ext cx="12192000" cy="5969913"/>
          </a:xfrm>
          <a:prstGeom prst="rect">
            <a:avLst/>
          </a:prstGeom>
          <a:solidFill>
            <a:srgbClr val="FEF000">
              <a:alpha val="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pic>
        <p:nvPicPr>
          <p:cNvPr id="28" name="Graphic 27">
            <a:extLst>
              <a:ext uri="{FF2B5EF4-FFF2-40B4-BE49-F238E27FC236}">
                <a16:creationId xmlns:a16="http://schemas.microsoft.com/office/drawing/2014/main" id="{1D8C0FC7-03BE-51F5-CEEE-BC88B6C5ABBE}"/>
              </a:ext>
              <a:ext uri="{C183D7F6-B498-43B3-948B-1728B52AA6E4}">
                <adec:decorative xmlns:adec="http://schemas.microsoft.com/office/drawing/2017/decorative" val="1"/>
              </a:ext>
            </a:extLst>
          </p:cNvPr>
          <p:cNvPicPr>
            <a:picLocks noChangeAspect="1"/>
          </p:cNvPicPr>
          <p:nvPr/>
        </p:nvPicPr>
        <p:blipFill rotWithShape="1">
          <a:blip r:embed="rId16">
            <a:extLst>
              <a:ext uri="{96DAC541-7B7A-43D3-8B79-37D633B846F1}">
                <asvg:svgBlip xmlns:asvg="http://schemas.microsoft.com/office/drawing/2016/SVG/main" r:embed="rId17"/>
              </a:ext>
            </a:extLst>
          </a:blip>
          <a:srcRect b="19483"/>
          <a:stretch/>
        </p:blipFill>
        <p:spPr>
          <a:xfrm>
            <a:off x="5611779" y="3353494"/>
            <a:ext cx="957366" cy="770843"/>
          </a:xfrm>
          <a:prstGeom prst="rect">
            <a:avLst/>
          </a:prstGeom>
        </p:spPr>
      </p:pic>
      <p:grpSp>
        <p:nvGrpSpPr>
          <p:cNvPr id="27" name="Group 26" descr="Button for video overview of how to Publish tasks">
            <a:extLst>
              <a:ext uri="{FF2B5EF4-FFF2-40B4-BE49-F238E27FC236}">
                <a16:creationId xmlns:a16="http://schemas.microsoft.com/office/drawing/2014/main" id="{74C1691C-48FD-6F02-A64A-B00FAAA5DEE6}"/>
              </a:ext>
              <a:ext uri="{C183D7F6-B498-43B3-948B-1728B52AA6E4}">
                <adec:decorative xmlns:adec="http://schemas.microsoft.com/office/drawing/2017/decorative" val="0"/>
              </a:ext>
            </a:extLst>
          </p:cNvPr>
          <p:cNvGrpSpPr/>
          <p:nvPr/>
        </p:nvGrpSpPr>
        <p:grpSpPr>
          <a:xfrm>
            <a:off x="3423446" y="5255534"/>
            <a:ext cx="5581649" cy="459492"/>
            <a:chOff x="3749749" y="3938485"/>
            <a:chExt cx="5581649" cy="459492"/>
          </a:xfrm>
        </p:grpSpPr>
        <p:grpSp>
          <p:nvGrpSpPr>
            <p:cNvPr id="29" name="Group 28">
              <a:extLst>
                <a:ext uri="{FF2B5EF4-FFF2-40B4-BE49-F238E27FC236}">
                  <a16:creationId xmlns:a16="http://schemas.microsoft.com/office/drawing/2014/main" id="{1F51BFFC-FE4C-68B6-5AF5-0F56309A1F2D}"/>
                </a:ext>
              </a:extLst>
            </p:cNvPr>
            <p:cNvGrpSpPr/>
            <p:nvPr/>
          </p:nvGrpSpPr>
          <p:grpSpPr>
            <a:xfrm>
              <a:off x="3749749" y="3938485"/>
              <a:ext cx="5581649" cy="459492"/>
              <a:chOff x="2620539" y="5010390"/>
              <a:chExt cx="5581649" cy="459492"/>
            </a:xfrm>
          </p:grpSpPr>
          <p:sp>
            <p:nvSpPr>
              <p:cNvPr id="35" name="!!BOX5" descr="Button for video overview of how to Publish tasks">
                <a:extLst>
                  <a:ext uri="{FF2B5EF4-FFF2-40B4-BE49-F238E27FC236}">
                    <a16:creationId xmlns:a16="http://schemas.microsoft.com/office/drawing/2014/main" id="{1CE9ABDB-64D7-FF9A-5427-5FECB08488B3}"/>
                  </a:ext>
                </a:extLst>
              </p:cNvPr>
              <p:cNvSpPr>
                <a:spLocks/>
              </p:cNvSpPr>
              <p:nvPr/>
            </p:nvSpPr>
            <p:spPr bwMode="auto">
              <a:xfrm>
                <a:off x="2620539" y="5010390"/>
                <a:ext cx="5581649" cy="459492"/>
              </a:xfrm>
              <a:prstGeom prst="roundRect">
                <a:avLst>
                  <a:gd name="adj" fmla="val 50000"/>
                </a:avLst>
              </a:prstGeom>
              <a:gradFill>
                <a:gsLst>
                  <a:gs pos="50000">
                    <a:srgbClr val="94E19A"/>
                  </a:gs>
                  <a:gs pos="0">
                    <a:srgbClr val="AEF23D"/>
                  </a:gs>
                  <a:gs pos="100000">
                    <a:srgbClr val="79CFFC"/>
                  </a:gs>
                </a:gsLst>
                <a:lin ang="2700000" scaled="1"/>
              </a:gradFill>
              <a:ln w="376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1100"/>
              </a:p>
            </p:txBody>
          </p:sp>
          <p:sp>
            <p:nvSpPr>
              <p:cNvPr id="36" name="Rectangle 35">
                <a:extLst>
                  <a:ext uri="{FF2B5EF4-FFF2-40B4-BE49-F238E27FC236}">
                    <a16:creationId xmlns:a16="http://schemas.microsoft.com/office/drawing/2014/main" id="{972C98AA-708C-25DF-B3D8-CAB439024C8E}"/>
                  </a:ext>
                </a:extLst>
              </p:cNvPr>
              <p:cNvSpPr/>
              <p:nvPr/>
            </p:nvSpPr>
            <p:spPr bwMode="auto">
              <a:xfrm>
                <a:off x="2775987" y="5155497"/>
                <a:ext cx="5259015" cy="16927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100">
                    <a:solidFill>
                      <a:schemeClr val="tx1"/>
                    </a:solidFill>
                    <a:latin typeface="+mj-lt"/>
                    <a:ea typeface="Segoe UI" pitchFamily="34" charset="0"/>
                    <a:cs typeface="Segoe UI" pitchFamily="34" charset="0"/>
                  </a:rPr>
                  <a:t>Video overview </a:t>
                </a:r>
              </a:p>
            </p:txBody>
          </p:sp>
        </p:grpSp>
        <p:grpSp>
          <p:nvGrpSpPr>
            <p:cNvPr id="30" name="Group 29">
              <a:extLst>
                <a:ext uri="{FF2B5EF4-FFF2-40B4-BE49-F238E27FC236}">
                  <a16:creationId xmlns:a16="http://schemas.microsoft.com/office/drawing/2014/main" id="{FF0051BD-57D8-1C33-49C1-EC3BB16F29A5}"/>
                </a:ext>
              </a:extLst>
            </p:cNvPr>
            <p:cNvGrpSpPr/>
            <p:nvPr/>
          </p:nvGrpSpPr>
          <p:grpSpPr>
            <a:xfrm>
              <a:off x="9008764" y="4052928"/>
              <a:ext cx="230609" cy="231532"/>
              <a:chOff x="8421005" y="4306066"/>
              <a:chExt cx="230609" cy="231532"/>
            </a:xfrm>
          </p:grpSpPr>
          <p:grpSp>
            <p:nvGrpSpPr>
              <p:cNvPr id="31" name="Group 30">
                <a:extLst>
                  <a:ext uri="{FF2B5EF4-FFF2-40B4-BE49-F238E27FC236}">
                    <a16:creationId xmlns:a16="http://schemas.microsoft.com/office/drawing/2014/main" id="{74E877A0-07DC-4DE3-B090-451D9C5F97B0}"/>
                  </a:ext>
                </a:extLst>
              </p:cNvPr>
              <p:cNvGrpSpPr/>
              <p:nvPr/>
            </p:nvGrpSpPr>
            <p:grpSpPr>
              <a:xfrm>
                <a:off x="8421005" y="4306066"/>
                <a:ext cx="230609" cy="231532"/>
                <a:chOff x="1981803" y="5148625"/>
                <a:chExt cx="230609" cy="231532"/>
              </a:xfrm>
            </p:grpSpPr>
            <p:pic>
              <p:nvPicPr>
                <p:cNvPr id="33" name="Picture 32">
                  <a:extLst>
                    <a:ext uri="{FF2B5EF4-FFF2-40B4-BE49-F238E27FC236}">
                      <a16:creationId xmlns:a16="http://schemas.microsoft.com/office/drawing/2014/main" id="{EFBA538A-2542-5F58-87C5-AEE50793479C}"/>
                    </a:ext>
                  </a:extLst>
                </p:cNvPr>
                <p:cNvPicPr>
                  <a:picLocks noChangeAspect="1"/>
                </p:cNvPicPr>
                <p:nvPr/>
              </p:nvPicPr>
              <p:blipFill>
                <a:blip r:embed="rId8">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981803" y="5148625"/>
                  <a:ext cx="230609" cy="231532"/>
                </a:xfrm>
                <a:prstGeom prst="rect">
                  <a:avLst/>
                </a:prstGeom>
                <a:effectLst/>
              </p:spPr>
            </p:pic>
            <p:pic>
              <p:nvPicPr>
                <p:cNvPr id="34" name="Picture 33">
                  <a:extLst>
                    <a:ext uri="{FF2B5EF4-FFF2-40B4-BE49-F238E27FC236}">
                      <a16:creationId xmlns:a16="http://schemas.microsoft.com/office/drawing/2014/main" id="{864F04DC-7A14-F27A-F7F3-657C4A0A0D0B}"/>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32" name="Oval 31" descr="Button for video overview of how to Publish tasks">
                <a:hlinkClick r:id="rId11"/>
                <a:extLst>
                  <a:ext uri="{FF2B5EF4-FFF2-40B4-BE49-F238E27FC236}">
                    <a16:creationId xmlns:a16="http://schemas.microsoft.com/office/drawing/2014/main" id="{7B9D254B-626A-CBE9-EEC6-7577FDE8FD0C}"/>
                  </a:ext>
                </a:extLst>
              </p:cNvPr>
              <p:cNvSpPr>
                <a:spLocks/>
              </p:cNvSpPr>
              <p:nvPr/>
            </p:nvSpPr>
            <p:spPr bwMode="auto">
              <a:xfrm>
                <a:off x="8421005" y="4306066"/>
                <a:ext cx="230609" cy="231532"/>
              </a:xfrm>
              <a:prstGeom prst="ellipse">
                <a:avLst/>
              </a:prstGeom>
              <a:solidFill>
                <a:schemeClr val="accent5">
                  <a:alpha val="0"/>
                </a:schemeClr>
              </a:solidFill>
              <a:ln>
                <a:noFill/>
                <a:headEnd type="none" w="med" len="med"/>
                <a:tailEnd type="none" w="med" len="med"/>
              </a:ln>
              <a:effectLst>
                <a:outerShdw blurRad="127000" algn="ctr"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1100" err="1">
                  <a:solidFill>
                    <a:srgbClr val="FFFFFF"/>
                  </a:solidFill>
                  <a:ea typeface="Segoe UI" pitchFamily="34" charset="0"/>
                  <a:cs typeface="Segoe UI" pitchFamily="34" charset="0"/>
                </a:endParaRPr>
              </a:p>
            </p:txBody>
          </p:sp>
        </p:grpSp>
      </p:grpSp>
    </p:spTree>
    <p:extLst>
      <p:ext uri="{BB962C8B-B14F-4D97-AF65-F5344CB8AC3E}">
        <p14:creationId xmlns:p14="http://schemas.microsoft.com/office/powerpoint/2010/main" val="279415276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750"/>
                                        <p:tgtEl>
                                          <p:spTgt spid="58"/>
                                        </p:tgtEl>
                                      </p:cBhvr>
                                    </p:animEffect>
                                  </p:childTnLst>
                                </p:cTn>
                              </p:par>
                              <p:par>
                                <p:cTn id="8" presetID="42" presetClass="path" presetSubtype="0" decel="100000" fill="hold" grpId="1" nodeType="withEffect">
                                  <p:stCondLst>
                                    <p:cond delay="100"/>
                                  </p:stCondLst>
                                  <p:childTnLst>
                                    <p:animMotion origin="layout" path="M 0 0.03889 L 0 7.40741E-7 " pathEditMode="relative" rAng="0" ptsTypes="AA">
                                      <p:cBhvr>
                                        <p:cTn id="9" dur="750" fill="hold"/>
                                        <p:tgtEl>
                                          <p:spTgt spid="58"/>
                                        </p:tgtEl>
                                        <p:attrNameLst>
                                          <p:attrName>ppt_x</p:attrName>
                                          <p:attrName>ppt_y</p:attrName>
                                        </p:attrNameLst>
                                      </p:cBhvr>
                                      <p:rCtr x="0" y="-1944"/>
                                    </p:animMotion>
                                  </p:childTnLst>
                                </p:cTn>
                              </p:par>
                              <p:par>
                                <p:cTn id="10" presetID="10" presetClass="entr" presetSubtype="0" fill="hold" grpId="0" nodeType="withEffect">
                                  <p:stCondLst>
                                    <p:cond delay="75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750"/>
                                        <p:tgtEl>
                                          <p:spTgt spid="59"/>
                                        </p:tgtEl>
                                      </p:cBhvr>
                                    </p:animEffect>
                                  </p:childTnLst>
                                </p:cTn>
                              </p:par>
                              <p:par>
                                <p:cTn id="13" presetID="42" presetClass="path" presetSubtype="0" decel="100000" fill="hold" grpId="1" nodeType="withEffect">
                                  <p:stCondLst>
                                    <p:cond delay="750"/>
                                  </p:stCondLst>
                                  <p:childTnLst>
                                    <p:animMotion origin="layout" path="M 0 0.03889 L 0 -2.59259E-6 " pathEditMode="relative" rAng="0" ptsTypes="AA">
                                      <p:cBhvr>
                                        <p:cTn id="14" dur="750" fill="hold"/>
                                        <p:tgtEl>
                                          <p:spTgt spid="59"/>
                                        </p:tgtEl>
                                        <p:attrNameLst>
                                          <p:attrName>ppt_x</p:attrName>
                                          <p:attrName>ppt_y</p:attrName>
                                        </p:attrNameLst>
                                      </p:cBhvr>
                                      <p:rCtr x="0" y="-1944"/>
                                    </p:animMotion>
                                  </p:childTnLst>
                                </p:cTn>
                              </p:par>
                              <p:par>
                                <p:cTn id="15" presetID="10" presetClass="entr" presetSubtype="0" fill="hold" nodeType="withEffect">
                                  <p:stCondLst>
                                    <p:cond delay="85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750"/>
                                        <p:tgtEl>
                                          <p:spTgt spid="60"/>
                                        </p:tgtEl>
                                      </p:cBhvr>
                                    </p:animEffect>
                                  </p:childTnLst>
                                </p:cTn>
                              </p:par>
                              <p:par>
                                <p:cTn id="18" presetID="6" presetClass="emph" presetSubtype="0" fill="hold" nodeType="withEffect">
                                  <p:stCondLst>
                                    <p:cond delay="850"/>
                                  </p:stCondLst>
                                  <p:childTnLst>
                                    <p:animScale>
                                      <p:cBhvr>
                                        <p:cTn id="19" dur="10" fill="hold"/>
                                        <p:tgtEl>
                                          <p:spTgt spid="60"/>
                                        </p:tgtEl>
                                      </p:cBhvr>
                                      <p:by x="80000" y="80000"/>
                                    </p:animScale>
                                  </p:childTnLst>
                                </p:cTn>
                              </p:par>
                              <p:par>
                                <p:cTn id="20" presetID="6" presetClass="emph" presetSubtype="0" decel="100000" fill="hold" nodeType="withEffect">
                                  <p:stCondLst>
                                    <p:cond delay="850"/>
                                  </p:stCondLst>
                                  <p:childTnLst>
                                    <p:animScale>
                                      <p:cBhvr>
                                        <p:cTn id="21" dur="1250" fill="hold"/>
                                        <p:tgtEl>
                                          <p:spTgt spid="60"/>
                                        </p:tgtEl>
                                      </p:cBhvr>
                                      <p:by x="125000" y="125000"/>
                                    </p:animScale>
                                  </p:childTnLst>
                                </p:cTn>
                              </p:par>
                              <p:par>
                                <p:cTn id="22" presetID="10" presetClass="entr" presetSubtype="0" fill="hold" grpId="0" nodeType="withEffect">
                                  <p:stCondLst>
                                    <p:cond delay="1000"/>
                                  </p:stCondLst>
                                  <p:childTnLst>
                                    <p:set>
                                      <p:cBhvr>
                                        <p:cTn id="23" dur="1" fill="hold">
                                          <p:stCondLst>
                                            <p:cond delay="0"/>
                                          </p:stCondLst>
                                        </p:cTn>
                                        <p:tgtEl>
                                          <p:spTgt spid="65"/>
                                        </p:tgtEl>
                                        <p:attrNameLst>
                                          <p:attrName>style.visibility</p:attrName>
                                        </p:attrNameLst>
                                      </p:cBhvr>
                                      <p:to>
                                        <p:strVal val="visible"/>
                                      </p:to>
                                    </p:set>
                                    <p:animEffect transition="in" filter="fade">
                                      <p:cBhvr>
                                        <p:cTn id="24" dur="750"/>
                                        <p:tgtEl>
                                          <p:spTgt spid="65"/>
                                        </p:tgtEl>
                                      </p:cBhvr>
                                    </p:animEffect>
                                  </p:childTnLst>
                                </p:cTn>
                              </p:par>
                              <p:par>
                                <p:cTn id="25" presetID="6" presetClass="emph" presetSubtype="0" decel="100000" fill="hold" grpId="2" nodeType="withEffect">
                                  <p:stCondLst>
                                    <p:cond delay="1000"/>
                                  </p:stCondLst>
                                  <p:childTnLst>
                                    <p:animScale>
                                      <p:cBhvr>
                                        <p:cTn id="26" dur="1250" fill="hold"/>
                                        <p:tgtEl>
                                          <p:spTgt spid="65"/>
                                        </p:tgtEl>
                                      </p:cBhvr>
                                      <p:by x="125000" y="125000"/>
                                    </p:animScale>
                                  </p:childTnLst>
                                </p:cTn>
                              </p:par>
                              <p:par>
                                <p:cTn id="27" presetID="6" presetClass="emph" presetSubtype="0" fill="hold" grpId="1" nodeType="withEffect">
                                  <p:stCondLst>
                                    <p:cond delay="1000"/>
                                  </p:stCondLst>
                                  <p:childTnLst>
                                    <p:animScale>
                                      <p:cBhvr>
                                        <p:cTn id="28" dur="10" fill="hold"/>
                                        <p:tgtEl>
                                          <p:spTgt spid="65"/>
                                        </p:tgtEl>
                                      </p:cBhvr>
                                      <p:by x="80000" y="80000"/>
                                    </p:animScale>
                                  </p:childTnLst>
                                </p:cTn>
                              </p:par>
                              <p:par>
                                <p:cTn id="29" presetID="10" presetClass="entr" presetSubtype="0" fill="hold" grpId="0" nodeType="withEffect">
                                  <p:stCondLst>
                                    <p:cond delay="1100"/>
                                  </p:stCondLst>
                                  <p:childTnLst>
                                    <p:set>
                                      <p:cBhvr>
                                        <p:cTn id="30" dur="1" fill="hold">
                                          <p:stCondLst>
                                            <p:cond delay="0"/>
                                          </p:stCondLst>
                                        </p:cTn>
                                        <p:tgtEl>
                                          <p:spTgt spid="66"/>
                                        </p:tgtEl>
                                        <p:attrNameLst>
                                          <p:attrName>style.visibility</p:attrName>
                                        </p:attrNameLst>
                                      </p:cBhvr>
                                      <p:to>
                                        <p:strVal val="visible"/>
                                      </p:to>
                                    </p:set>
                                    <p:animEffect transition="in" filter="fade">
                                      <p:cBhvr>
                                        <p:cTn id="31" dur="750"/>
                                        <p:tgtEl>
                                          <p:spTgt spid="66"/>
                                        </p:tgtEl>
                                      </p:cBhvr>
                                    </p:animEffect>
                                  </p:childTnLst>
                                </p:cTn>
                              </p:par>
                              <p:par>
                                <p:cTn id="32" presetID="42" presetClass="path" presetSubtype="0" decel="100000" fill="hold" grpId="1" nodeType="withEffect">
                                  <p:stCondLst>
                                    <p:cond delay="1100"/>
                                  </p:stCondLst>
                                  <p:childTnLst>
                                    <p:animMotion origin="layout" path="M 0 0.03889 L 0 2.96296E-6 " pathEditMode="relative" rAng="0" ptsTypes="AA">
                                      <p:cBhvr>
                                        <p:cTn id="33" dur="750" fill="hold"/>
                                        <p:tgtEl>
                                          <p:spTgt spid="66"/>
                                        </p:tgtEl>
                                        <p:attrNameLst>
                                          <p:attrName>ppt_x</p:attrName>
                                          <p:attrName>ppt_y</p:attrName>
                                        </p:attrNameLst>
                                      </p:cBhvr>
                                      <p:rCtr x="0" y="-1944"/>
                                    </p:animMotion>
                                  </p:childTnLst>
                                </p:cTn>
                              </p:par>
                              <p:par>
                                <p:cTn id="34" presetID="10" presetClass="entr" presetSubtype="0" fill="hold" grpId="0" nodeType="withEffect">
                                  <p:stCondLst>
                                    <p:cond delay="500"/>
                                  </p:stCondLst>
                                  <p:childTnLst>
                                    <p:set>
                                      <p:cBhvr>
                                        <p:cTn id="35" dur="1" fill="hold">
                                          <p:stCondLst>
                                            <p:cond delay="0"/>
                                          </p:stCondLst>
                                        </p:cTn>
                                        <p:tgtEl>
                                          <p:spTgt spid="101"/>
                                        </p:tgtEl>
                                        <p:attrNameLst>
                                          <p:attrName>style.visibility</p:attrName>
                                        </p:attrNameLst>
                                      </p:cBhvr>
                                      <p:to>
                                        <p:strVal val="visible"/>
                                      </p:to>
                                    </p:set>
                                    <p:animEffect transition="in" filter="fade">
                                      <p:cBhvr>
                                        <p:cTn id="36" dur="1250"/>
                                        <p:tgtEl>
                                          <p:spTgt spid="101"/>
                                        </p:tgtEl>
                                      </p:cBhvr>
                                    </p:animEffect>
                                  </p:childTnLst>
                                </p:cTn>
                              </p:par>
                              <p:par>
                                <p:cTn id="37" presetID="42" presetClass="path" presetSubtype="0" decel="100000" fill="hold" grpId="1" nodeType="withEffect">
                                  <p:stCondLst>
                                    <p:cond delay="500"/>
                                  </p:stCondLst>
                                  <p:childTnLst>
                                    <p:animMotion origin="layout" path="M 1.04167E-6 -0.21134 L 1.04167E-6 -1.48148E-6 " pathEditMode="relative" rAng="0" ptsTypes="AA">
                                      <p:cBhvr>
                                        <p:cTn id="38" dur="1250" fill="hold"/>
                                        <p:tgtEl>
                                          <p:spTgt spid="101"/>
                                        </p:tgtEl>
                                        <p:attrNameLst>
                                          <p:attrName>ppt_x</p:attrName>
                                          <p:attrName>ppt_y</p:attrName>
                                        </p:attrNameLst>
                                      </p:cBhvr>
                                      <p:rCtr x="0" y="10556"/>
                                    </p:animMotion>
                                  </p:childTnLst>
                                </p:cTn>
                              </p:par>
                              <p:par>
                                <p:cTn id="39" presetID="10" presetClass="entr" presetSubtype="0" fill="hold" nodeType="withEffect">
                                  <p:stCondLst>
                                    <p:cond delay="100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750"/>
                                        <p:tgtEl>
                                          <p:spTgt spid="28"/>
                                        </p:tgtEl>
                                      </p:cBhvr>
                                    </p:animEffect>
                                  </p:childTnLst>
                                </p:cTn>
                              </p:par>
                              <p:par>
                                <p:cTn id="42" presetID="6" presetClass="emph" presetSubtype="0" decel="100000" fill="hold" nodeType="withEffect">
                                  <p:stCondLst>
                                    <p:cond delay="1000"/>
                                  </p:stCondLst>
                                  <p:childTnLst>
                                    <p:animScale>
                                      <p:cBhvr>
                                        <p:cTn id="43" dur="1250" fill="hold"/>
                                        <p:tgtEl>
                                          <p:spTgt spid="28"/>
                                        </p:tgtEl>
                                      </p:cBhvr>
                                      <p:by x="125000" y="125000"/>
                                    </p:animScale>
                                  </p:childTnLst>
                                </p:cTn>
                              </p:par>
                              <p:par>
                                <p:cTn id="44" presetID="6" presetClass="emph" presetSubtype="0" fill="hold" nodeType="withEffect">
                                  <p:stCondLst>
                                    <p:cond delay="1000"/>
                                  </p:stCondLst>
                                  <p:childTnLst>
                                    <p:animScale>
                                      <p:cBhvr>
                                        <p:cTn id="45" dur="10" fill="hold"/>
                                        <p:tgtEl>
                                          <p:spTgt spid="28"/>
                                        </p:tgtEl>
                                      </p:cBhvr>
                                      <p:by x="80000" y="80000"/>
                                    </p:animScale>
                                  </p:childTnLst>
                                </p:cTn>
                              </p:par>
                              <p:par>
                                <p:cTn id="46" presetID="10" presetClass="entr" presetSubtype="0" fill="hold" nodeType="withEffect">
                                  <p:stCondLst>
                                    <p:cond delay="125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750"/>
                                        <p:tgtEl>
                                          <p:spTgt spid="27"/>
                                        </p:tgtEl>
                                      </p:cBhvr>
                                    </p:animEffect>
                                  </p:childTnLst>
                                </p:cTn>
                              </p:par>
                              <p:par>
                                <p:cTn id="49" presetID="42" presetClass="path" presetSubtype="0" decel="100000" fill="hold" nodeType="withEffect">
                                  <p:stCondLst>
                                    <p:cond delay="1250"/>
                                  </p:stCondLst>
                                  <p:childTnLst>
                                    <p:animMotion origin="layout" path="M 4.375E-6 0.03889 L 4.375E-6 1.48148E-6 " pathEditMode="relative" rAng="0" ptsTypes="AA">
                                      <p:cBhvr>
                                        <p:cTn id="50" dur="750" fill="hold"/>
                                        <p:tgtEl>
                                          <p:spTgt spid="27"/>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8" grpId="1" animBg="1"/>
      <p:bldP spid="59" grpId="0"/>
      <p:bldP spid="59" grpId="1"/>
      <p:bldP spid="65" grpId="0" animBg="1"/>
      <p:bldP spid="65" grpId="1" animBg="1"/>
      <p:bldP spid="65" grpId="2" animBg="1"/>
      <p:bldP spid="66" grpId="0"/>
      <p:bldP spid="66" grpId="1"/>
      <p:bldP spid="101" grpId="0" animBg="1"/>
      <p:bldP spid="101"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1F2F1"/>
        </a:solidFill>
        <a:effectLst/>
      </p:bgPr>
    </p:bg>
    <p:spTree>
      <p:nvGrpSpPr>
        <p:cNvPr id="1" name=""/>
        <p:cNvGrpSpPr/>
        <p:nvPr/>
      </p:nvGrpSpPr>
      <p:grpSpPr>
        <a:xfrm>
          <a:off x="0" y="0"/>
          <a:ext cx="0" cy="0"/>
          <a:chOff x="0" y="0"/>
          <a:chExt cx="0" cy="0"/>
        </a:xfrm>
      </p:grpSpPr>
      <p:sp>
        <p:nvSpPr>
          <p:cNvPr id="31" name="!!BOX1">
            <a:extLst>
              <a:ext uri="{FF2B5EF4-FFF2-40B4-BE49-F238E27FC236}">
                <a16:creationId xmlns:a16="http://schemas.microsoft.com/office/drawing/2014/main" id="{50E46D85-DB8B-38F3-9876-88D8B77DD7DF}"/>
              </a:ext>
              <a:ext uri="{C183D7F6-B498-43B3-948B-1728B52AA6E4}">
                <adec:decorative xmlns:adec="http://schemas.microsoft.com/office/drawing/2017/decorative" val="1"/>
              </a:ext>
            </a:extLst>
          </p:cNvPr>
          <p:cNvSpPr>
            <a:spLocks/>
          </p:cNvSpPr>
          <p:nvPr/>
        </p:nvSpPr>
        <p:spPr bwMode="auto">
          <a:xfrm>
            <a:off x="457199" y="2100931"/>
            <a:ext cx="3683001" cy="1665387"/>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3" name="Rectangle 12">
            <a:extLst>
              <a:ext uri="{FF2B5EF4-FFF2-40B4-BE49-F238E27FC236}">
                <a16:creationId xmlns:a16="http://schemas.microsoft.com/office/drawing/2014/main" id="{BEB7B887-1728-F895-CE3B-C62C2DD7A8E0}"/>
              </a:ext>
            </a:extLst>
          </p:cNvPr>
          <p:cNvSpPr>
            <a:spLocks/>
          </p:cNvSpPr>
          <p:nvPr/>
        </p:nvSpPr>
        <p:spPr bwMode="auto">
          <a:xfrm>
            <a:off x="1982368" y="2601226"/>
            <a:ext cx="2157832" cy="66479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defTabSz="932472" fontAlgn="base">
              <a:spcBef>
                <a:spcPct val="0"/>
              </a:spcBef>
              <a:spcAft>
                <a:spcPts val="600"/>
              </a:spcAft>
              <a:defRPr/>
            </a:pPr>
            <a:r>
              <a:rPr lang="en-GB" sz="1200">
                <a:solidFill>
                  <a:srgbClr val="000000"/>
                </a:solidFill>
                <a:latin typeface="Segoe UI Semibold"/>
                <a:ea typeface="Segoe UI" pitchFamily="34" charset="0"/>
                <a:cs typeface="Segoe UI" pitchFamily="34" charset="0"/>
              </a:rPr>
              <a:t>Ensure there’s a stable network connection</a:t>
            </a:r>
          </a:p>
        </p:txBody>
      </p:sp>
      <p:grpSp>
        <p:nvGrpSpPr>
          <p:cNvPr id="5" name="Group 4">
            <a:extLst>
              <a:ext uri="{FF2B5EF4-FFF2-40B4-BE49-F238E27FC236}">
                <a16:creationId xmlns:a16="http://schemas.microsoft.com/office/drawing/2014/main" id="{0E9745D6-8CFB-C91D-C0B6-78A04BA708F6}"/>
              </a:ext>
              <a:ext uri="{C183D7F6-B498-43B3-948B-1728B52AA6E4}">
                <adec:decorative xmlns:adec="http://schemas.microsoft.com/office/drawing/2017/decorative" val="1"/>
              </a:ext>
            </a:extLst>
          </p:cNvPr>
          <p:cNvGrpSpPr/>
          <p:nvPr/>
        </p:nvGrpSpPr>
        <p:grpSpPr>
          <a:xfrm>
            <a:off x="678955" y="2338965"/>
            <a:ext cx="1189319" cy="1189319"/>
            <a:chOff x="3966032" y="2902995"/>
            <a:chExt cx="2937462" cy="2937462"/>
          </a:xfrm>
        </p:grpSpPr>
        <p:grpSp>
          <p:nvGrpSpPr>
            <p:cNvPr id="6" name="Group 5">
              <a:extLst>
                <a:ext uri="{FF2B5EF4-FFF2-40B4-BE49-F238E27FC236}">
                  <a16:creationId xmlns:a16="http://schemas.microsoft.com/office/drawing/2014/main" id="{FE112346-0A05-1489-7C98-E17756F37577}"/>
                </a:ext>
              </a:extLst>
            </p:cNvPr>
            <p:cNvGrpSpPr/>
            <p:nvPr/>
          </p:nvGrpSpPr>
          <p:grpSpPr>
            <a:xfrm>
              <a:off x="3966032" y="2902995"/>
              <a:ext cx="2937462" cy="2937462"/>
              <a:chOff x="3107352" y="3505200"/>
              <a:chExt cx="2247900" cy="2247900"/>
            </a:xfrm>
          </p:grpSpPr>
          <p:sp useBgFill="1">
            <p:nvSpPr>
              <p:cNvPr id="8" name="Oval 7">
                <a:extLst>
                  <a:ext uri="{FF2B5EF4-FFF2-40B4-BE49-F238E27FC236}">
                    <a16:creationId xmlns:a16="http://schemas.microsoft.com/office/drawing/2014/main" id="{D7B51DD9-B04B-321C-F8A5-781FE8C090DB}"/>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9" name="Oval 8">
                <a:extLst>
                  <a:ext uri="{FF2B5EF4-FFF2-40B4-BE49-F238E27FC236}">
                    <a16:creationId xmlns:a16="http://schemas.microsoft.com/office/drawing/2014/main" id="{A31A6DAD-8D1B-4C67-4DB4-73A6DE78704E}"/>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7" name="Oval 6">
              <a:extLst>
                <a:ext uri="{FF2B5EF4-FFF2-40B4-BE49-F238E27FC236}">
                  <a16:creationId xmlns:a16="http://schemas.microsoft.com/office/drawing/2014/main" id="{EBFEE12A-0985-85D0-BE4F-618AC046E9FE}"/>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120" name="Oval 119">
            <a:extLst>
              <a:ext uri="{FF2B5EF4-FFF2-40B4-BE49-F238E27FC236}">
                <a16:creationId xmlns:a16="http://schemas.microsoft.com/office/drawing/2014/main" id="{38DB3CBE-8F26-4A91-668D-B5A91FD62A39}"/>
              </a:ext>
              <a:ext uri="{C183D7F6-B498-43B3-948B-1728B52AA6E4}">
                <adec:decorative xmlns:adec="http://schemas.microsoft.com/office/drawing/2017/decorative" val="1"/>
              </a:ext>
            </a:extLst>
          </p:cNvPr>
          <p:cNvSpPr/>
          <p:nvPr/>
        </p:nvSpPr>
        <p:spPr>
          <a:xfrm>
            <a:off x="761342" y="2421352"/>
            <a:ext cx="1024544" cy="1024544"/>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endParaRPr>
          </a:p>
        </p:txBody>
      </p:sp>
      <p:sp>
        <p:nvSpPr>
          <p:cNvPr id="29" name="Freeform: Shape 28">
            <a:extLst>
              <a:ext uri="{FF2B5EF4-FFF2-40B4-BE49-F238E27FC236}">
                <a16:creationId xmlns:a16="http://schemas.microsoft.com/office/drawing/2014/main" id="{EBF2BC94-1956-357E-F009-F6CDFB6025DF}"/>
              </a:ext>
              <a:ext uri="{C183D7F6-B498-43B3-948B-1728B52AA6E4}">
                <adec:decorative xmlns:adec="http://schemas.microsoft.com/office/drawing/2017/decorative" val="1"/>
              </a:ext>
            </a:extLst>
          </p:cNvPr>
          <p:cNvSpPr/>
          <p:nvPr/>
        </p:nvSpPr>
        <p:spPr bwMode="auto">
          <a:xfrm rot="16200000">
            <a:off x="10773935" y="1785327"/>
            <a:ext cx="1646815" cy="1189317"/>
          </a:xfrm>
          <a:custGeom>
            <a:avLst/>
            <a:gdLst>
              <a:gd name="connsiteX0" fmla="*/ 1628958 w 1784350"/>
              <a:gd name="connsiteY0" fmla="*/ 1288644 h 1288644"/>
              <a:gd name="connsiteX1" fmla="*/ 0 w 1784350"/>
              <a:gd name="connsiteY1" fmla="*/ 1288644 h 1288644"/>
              <a:gd name="connsiteX2" fmla="*/ 3047 w 1784350"/>
              <a:gd name="connsiteY2" fmla="*/ 1228822 h 1288644"/>
              <a:gd name="connsiteX3" fmla="*/ 880697 w 1784350"/>
              <a:gd name="connsiteY3" fmla="*/ 436463 h 1288644"/>
              <a:gd name="connsiteX4" fmla="*/ 1347887 w 1784350"/>
              <a:gd name="connsiteY4" fmla="*/ 436463 h 1288644"/>
              <a:gd name="connsiteX5" fmla="*/ 1784350 w 1784350"/>
              <a:gd name="connsiteY5" fmla="*/ 0 h 1288644"/>
              <a:gd name="connsiteX6" fmla="*/ 1784350 w 1784350"/>
              <a:gd name="connsiteY6" fmla="*/ 872927 h 1288644"/>
              <a:gd name="connsiteX7" fmla="*/ 1784350 w 1784350"/>
              <a:gd name="connsiteY7" fmla="*/ 1133252 h 1288644"/>
              <a:gd name="connsiteX8" fmla="*/ 1628958 w 1784350"/>
              <a:gd name="connsiteY8" fmla="*/ 1288644 h 128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4350" h="1288644">
                <a:moveTo>
                  <a:pt x="1628958" y="1288644"/>
                </a:moveTo>
                <a:lnTo>
                  <a:pt x="0" y="1288644"/>
                </a:lnTo>
                <a:lnTo>
                  <a:pt x="3047" y="1228822"/>
                </a:lnTo>
                <a:cubicBezTo>
                  <a:pt x="48441" y="785399"/>
                  <a:pt x="425808" y="436463"/>
                  <a:pt x="880697" y="436463"/>
                </a:cubicBezTo>
                <a:lnTo>
                  <a:pt x="1347887" y="436463"/>
                </a:lnTo>
                <a:cubicBezTo>
                  <a:pt x="1587928" y="436463"/>
                  <a:pt x="1784350" y="240042"/>
                  <a:pt x="1784350" y="0"/>
                </a:cubicBezTo>
                <a:lnTo>
                  <a:pt x="1784350" y="872927"/>
                </a:lnTo>
                <a:lnTo>
                  <a:pt x="1784350" y="1133252"/>
                </a:lnTo>
                <a:cubicBezTo>
                  <a:pt x="1784350" y="1219073"/>
                  <a:pt x="1714779" y="1288644"/>
                  <a:pt x="1628958" y="1288644"/>
                </a:cubicBezTo>
                <a:close/>
              </a:path>
            </a:pathLst>
          </a:custGeom>
          <a:gradFill>
            <a:gsLst>
              <a:gs pos="50000">
                <a:srgbClr val="94E19A"/>
              </a:gs>
              <a:gs pos="0">
                <a:srgbClr val="AEF23D"/>
              </a:gs>
              <a:gs pos="100000">
                <a:srgbClr val="79CFFC"/>
              </a:gs>
            </a:gsLst>
            <a:lin ang="2700000" scaled="1"/>
          </a:gradFill>
          <a:ln w="376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err="1">
              <a:ln>
                <a:noFill/>
              </a:ln>
              <a:solidFill>
                <a:srgbClr val="000000"/>
              </a:solidFill>
              <a:effectLst/>
              <a:uLnTx/>
              <a:uFillTx/>
              <a:latin typeface="Segoe UI"/>
              <a:ea typeface="+mn-ea"/>
              <a:cs typeface="+mn-cs"/>
            </a:endParaRPr>
          </a:p>
        </p:txBody>
      </p:sp>
      <p:sp>
        <p:nvSpPr>
          <p:cNvPr id="10" name="Freeform: Shape 9">
            <a:extLst>
              <a:ext uri="{FF2B5EF4-FFF2-40B4-BE49-F238E27FC236}">
                <a16:creationId xmlns:a16="http://schemas.microsoft.com/office/drawing/2014/main" id="{3C16A2D1-4433-EFC4-173B-BF2D38A07A4A}"/>
              </a:ext>
              <a:ext uri="{C183D7F6-B498-43B3-948B-1728B52AA6E4}">
                <adec:decorative xmlns:adec="http://schemas.microsoft.com/office/drawing/2017/decorative" val="1"/>
              </a:ext>
            </a:extLst>
          </p:cNvPr>
          <p:cNvSpPr/>
          <p:nvPr/>
        </p:nvSpPr>
        <p:spPr>
          <a:xfrm rot="10800000" flipH="1">
            <a:off x="-347853" y="5016458"/>
            <a:ext cx="1536964" cy="1536963"/>
          </a:xfrm>
          <a:custGeom>
            <a:avLst/>
            <a:gdLst>
              <a:gd name="connsiteX0" fmla="*/ 0 w 1841947"/>
              <a:gd name="connsiteY0" fmla="*/ 0 h 1841947"/>
              <a:gd name="connsiteX1" fmla="*/ 920974 w 1841947"/>
              <a:gd name="connsiteY1" fmla="*/ 0 h 1841947"/>
              <a:gd name="connsiteX2" fmla="*/ 1841948 w 1841947"/>
              <a:gd name="connsiteY2" fmla="*/ 920974 h 1841947"/>
              <a:gd name="connsiteX3" fmla="*/ 1841948 w 1841947"/>
              <a:gd name="connsiteY3" fmla="*/ 920974 h 1841947"/>
              <a:gd name="connsiteX4" fmla="*/ 920974 w 1841947"/>
              <a:gd name="connsiteY4" fmla="*/ 1841948 h 1841947"/>
              <a:gd name="connsiteX5" fmla="*/ 920974 w 1841947"/>
              <a:gd name="connsiteY5" fmla="*/ 1841948 h 1841947"/>
              <a:gd name="connsiteX6" fmla="*/ 0 w 1841947"/>
              <a:gd name="connsiteY6" fmla="*/ 920974 h 1841947"/>
              <a:gd name="connsiteX7" fmla="*/ 0 w 1841947"/>
              <a:gd name="connsiteY7" fmla="*/ 0 h 1841947"/>
              <a:gd name="connsiteX8" fmla="*/ 0 w 1841947"/>
              <a:gd name="connsiteY8" fmla="*/ 0 h 1841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1947" h="1841947">
                <a:moveTo>
                  <a:pt x="0" y="0"/>
                </a:moveTo>
                <a:lnTo>
                  <a:pt x="920974" y="0"/>
                </a:lnTo>
                <a:cubicBezTo>
                  <a:pt x="1429290" y="0"/>
                  <a:pt x="1841948" y="412657"/>
                  <a:pt x="1841948" y="920974"/>
                </a:cubicBezTo>
                <a:lnTo>
                  <a:pt x="1841948" y="920974"/>
                </a:lnTo>
                <a:cubicBezTo>
                  <a:pt x="1841948" y="1429290"/>
                  <a:pt x="1429290" y="1841948"/>
                  <a:pt x="920974" y="1841948"/>
                </a:cubicBezTo>
                <a:lnTo>
                  <a:pt x="920974" y="1841948"/>
                </a:lnTo>
                <a:cubicBezTo>
                  <a:pt x="412657" y="1841948"/>
                  <a:pt x="0" y="1429290"/>
                  <a:pt x="0" y="920974"/>
                </a:cubicBezTo>
                <a:lnTo>
                  <a:pt x="0" y="0"/>
                </a:lnTo>
                <a:lnTo>
                  <a:pt x="0" y="0"/>
                </a:lnTo>
                <a:close/>
              </a:path>
            </a:pathLst>
          </a:custGeom>
          <a:gradFill>
            <a:gsLst>
              <a:gs pos="50000">
                <a:srgbClr val="FCC053"/>
              </a:gs>
              <a:gs pos="0">
                <a:srgbClr val="FDD301"/>
              </a:gs>
              <a:gs pos="100000">
                <a:srgbClr val="FBAEA1"/>
              </a:gs>
            </a:gsLst>
            <a:lin ang="2700000" scaled="1"/>
          </a:gradFill>
          <a:ln w="3768" cap="flat">
            <a:noFill/>
            <a:prstDash val="solid"/>
            <a:miter/>
          </a:ln>
          <a:effectLst>
            <a:outerShdw blurRad="508000" dist="76200" dir="2700000" algn="tl" rotWithShape="0">
              <a:prstClr val="black">
                <a:alpha val="22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32" name="!!BOX2">
            <a:extLst>
              <a:ext uri="{FF2B5EF4-FFF2-40B4-BE49-F238E27FC236}">
                <a16:creationId xmlns:a16="http://schemas.microsoft.com/office/drawing/2014/main" id="{81DBC02C-BEAB-DFDB-AF3A-C1C7A95FE5CC}"/>
              </a:ext>
              <a:ext uri="{C183D7F6-B498-43B3-948B-1728B52AA6E4}">
                <adec:decorative xmlns:adec="http://schemas.microsoft.com/office/drawing/2017/decorative" val="1"/>
              </a:ext>
            </a:extLst>
          </p:cNvPr>
          <p:cNvSpPr>
            <a:spLocks/>
          </p:cNvSpPr>
          <p:nvPr/>
        </p:nvSpPr>
        <p:spPr bwMode="auto">
          <a:xfrm>
            <a:off x="4254500" y="2100931"/>
            <a:ext cx="3683001" cy="1665387"/>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3" name="!!BOX3">
            <a:extLst>
              <a:ext uri="{FF2B5EF4-FFF2-40B4-BE49-F238E27FC236}">
                <a16:creationId xmlns:a16="http://schemas.microsoft.com/office/drawing/2014/main" id="{C8610A4D-E486-8D3F-9EC7-D00B3B1D859C}"/>
              </a:ext>
              <a:ext uri="{C183D7F6-B498-43B3-948B-1728B52AA6E4}">
                <adec:decorative xmlns:adec="http://schemas.microsoft.com/office/drawing/2017/decorative" val="1"/>
              </a:ext>
            </a:extLst>
          </p:cNvPr>
          <p:cNvSpPr>
            <a:spLocks/>
          </p:cNvSpPr>
          <p:nvPr/>
        </p:nvSpPr>
        <p:spPr bwMode="auto">
          <a:xfrm>
            <a:off x="8051595" y="2100931"/>
            <a:ext cx="3683001" cy="1665387"/>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4" name="!!BOX4">
            <a:extLst>
              <a:ext uri="{FF2B5EF4-FFF2-40B4-BE49-F238E27FC236}">
                <a16:creationId xmlns:a16="http://schemas.microsoft.com/office/drawing/2014/main" id="{42C3DA18-7B4F-8D3C-F9F7-B7A6BA0ABCBF}"/>
              </a:ext>
              <a:ext uri="{C183D7F6-B498-43B3-948B-1728B52AA6E4}">
                <adec:decorative xmlns:adec="http://schemas.microsoft.com/office/drawing/2017/decorative" val="1"/>
              </a:ext>
            </a:extLst>
          </p:cNvPr>
          <p:cNvSpPr>
            <a:spLocks/>
          </p:cNvSpPr>
          <p:nvPr/>
        </p:nvSpPr>
        <p:spPr bwMode="auto">
          <a:xfrm>
            <a:off x="457199" y="3927277"/>
            <a:ext cx="3683001" cy="1665387"/>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8" name="Rectangle 37">
            <a:extLst>
              <a:ext uri="{FF2B5EF4-FFF2-40B4-BE49-F238E27FC236}">
                <a16:creationId xmlns:a16="http://schemas.microsoft.com/office/drawing/2014/main" id="{FE51FC2C-A7A3-6310-5C6D-8C801F25E70F}"/>
              </a:ext>
            </a:extLst>
          </p:cNvPr>
          <p:cNvSpPr>
            <a:spLocks/>
          </p:cNvSpPr>
          <p:nvPr/>
        </p:nvSpPr>
        <p:spPr bwMode="auto">
          <a:xfrm>
            <a:off x="5779567" y="2508893"/>
            <a:ext cx="2157832" cy="84946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defTabSz="932472" fontAlgn="base">
              <a:spcBef>
                <a:spcPct val="0"/>
              </a:spcBef>
              <a:spcAft>
                <a:spcPts val="600"/>
              </a:spcAft>
              <a:defRPr/>
            </a:pPr>
            <a:r>
              <a:rPr lang="en-GB" sz="1200">
                <a:solidFill>
                  <a:srgbClr val="000000"/>
                </a:solidFill>
                <a:latin typeface="Segoe UI Semibold"/>
                <a:ea typeface="Segoe UI" pitchFamily="34" charset="0"/>
                <a:cs typeface="Segoe UI" pitchFamily="34" charset="0"/>
              </a:rPr>
              <a:t>Be assigned a </a:t>
            </a:r>
            <a:br>
              <a:rPr lang="en-GB" sz="1200">
                <a:solidFill>
                  <a:srgbClr val="000000"/>
                </a:solidFill>
                <a:latin typeface="Segoe UI Semibold"/>
                <a:ea typeface="Segoe UI" pitchFamily="34" charset="0"/>
                <a:cs typeface="Segoe UI" pitchFamily="34" charset="0"/>
              </a:rPr>
            </a:br>
            <a:r>
              <a:rPr lang="en-GB" sz="1200">
                <a:solidFill>
                  <a:srgbClr val="000000"/>
                </a:solidFill>
                <a:latin typeface="Segoe UI Semibold"/>
                <a:ea typeface="Segoe UI" pitchFamily="34" charset="0"/>
                <a:cs typeface="Segoe UI" pitchFamily="34" charset="0"/>
              </a:rPr>
              <a:t>Microsoft license </a:t>
            </a:r>
            <a:br>
              <a:rPr lang="en-GB" sz="1200">
                <a:solidFill>
                  <a:srgbClr val="000000"/>
                </a:solidFill>
                <a:latin typeface="Segoe UI Semibold"/>
                <a:ea typeface="Segoe UI" pitchFamily="34" charset="0"/>
                <a:cs typeface="Segoe UI" pitchFamily="34" charset="0"/>
              </a:rPr>
            </a:br>
            <a:r>
              <a:rPr lang="en-GB" sz="1200">
                <a:solidFill>
                  <a:srgbClr val="000000"/>
                </a:solidFill>
                <a:latin typeface="Segoe UI Semibold"/>
                <a:ea typeface="Segoe UI" pitchFamily="34" charset="0"/>
                <a:cs typeface="Segoe UI" pitchFamily="34" charset="0"/>
              </a:rPr>
              <a:t>(F1 or F3, trial included)</a:t>
            </a:r>
          </a:p>
        </p:txBody>
      </p:sp>
      <p:sp>
        <p:nvSpPr>
          <p:cNvPr id="39" name="Rectangle 38">
            <a:extLst>
              <a:ext uri="{FF2B5EF4-FFF2-40B4-BE49-F238E27FC236}">
                <a16:creationId xmlns:a16="http://schemas.microsoft.com/office/drawing/2014/main" id="{69C4BD25-47D7-A0D0-E463-E01D878DCA12}"/>
              </a:ext>
            </a:extLst>
          </p:cNvPr>
          <p:cNvSpPr>
            <a:spLocks/>
          </p:cNvSpPr>
          <p:nvPr/>
        </p:nvSpPr>
        <p:spPr bwMode="auto">
          <a:xfrm>
            <a:off x="9576765" y="2508893"/>
            <a:ext cx="2157832" cy="84946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defTabSz="932472" fontAlgn="base">
              <a:spcBef>
                <a:spcPct val="0"/>
              </a:spcBef>
              <a:spcAft>
                <a:spcPts val="600"/>
              </a:spcAft>
              <a:defRPr/>
            </a:pPr>
            <a:r>
              <a:rPr lang="en-GB" sz="1200">
                <a:solidFill>
                  <a:srgbClr val="000000"/>
                </a:solidFill>
                <a:latin typeface="Segoe UI Semibold"/>
                <a:ea typeface="Segoe UI" pitchFamily="34" charset="0"/>
                <a:cs typeface="Segoe UI" pitchFamily="34" charset="0"/>
              </a:rPr>
              <a:t>Give users access</a:t>
            </a:r>
            <a:br>
              <a:rPr lang="en-GB" sz="1200">
                <a:solidFill>
                  <a:srgbClr val="000000"/>
                </a:solidFill>
                <a:latin typeface="Segoe UI Semibold"/>
                <a:ea typeface="Segoe UI" pitchFamily="34" charset="0"/>
                <a:cs typeface="Segoe UI" pitchFamily="34" charset="0"/>
              </a:rPr>
            </a:br>
            <a:r>
              <a:rPr lang="en-GB" sz="1200">
                <a:solidFill>
                  <a:srgbClr val="000000"/>
                </a:solidFill>
                <a:latin typeface="Segoe UI Semibold"/>
                <a:ea typeface="Segoe UI" pitchFamily="34" charset="0"/>
                <a:cs typeface="Segoe UI" pitchFamily="34" charset="0"/>
              </a:rPr>
              <a:t>to a device </a:t>
            </a:r>
            <a:br>
              <a:rPr lang="en-GB" sz="1200">
                <a:solidFill>
                  <a:srgbClr val="000000"/>
                </a:solidFill>
                <a:latin typeface="Segoe UI Semibold"/>
                <a:ea typeface="Segoe UI" pitchFamily="34" charset="0"/>
                <a:cs typeface="Segoe UI" pitchFamily="34" charset="0"/>
              </a:rPr>
            </a:br>
            <a:r>
              <a:rPr lang="en-GB" sz="1200">
                <a:solidFill>
                  <a:srgbClr val="000000"/>
                </a:solidFill>
                <a:latin typeface="Segoe UI Semibold"/>
                <a:ea typeface="Segoe UI" pitchFamily="34" charset="0"/>
                <a:cs typeface="Segoe UI" pitchFamily="34" charset="0"/>
              </a:rPr>
              <a:t>(Corporate or personal)</a:t>
            </a:r>
          </a:p>
        </p:txBody>
      </p:sp>
      <p:sp>
        <p:nvSpPr>
          <p:cNvPr id="40" name="Rectangle 39">
            <a:extLst>
              <a:ext uri="{FF2B5EF4-FFF2-40B4-BE49-F238E27FC236}">
                <a16:creationId xmlns:a16="http://schemas.microsoft.com/office/drawing/2014/main" id="{2A519591-F18C-4AE9-E619-DBFECDE652C5}"/>
              </a:ext>
            </a:extLst>
          </p:cNvPr>
          <p:cNvSpPr>
            <a:spLocks/>
          </p:cNvSpPr>
          <p:nvPr/>
        </p:nvSpPr>
        <p:spPr bwMode="auto">
          <a:xfrm>
            <a:off x="1982368" y="4427572"/>
            <a:ext cx="2157832" cy="66479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defTabSz="932472" fontAlgn="base">
              <a:spcBef>
                <a:spcPct val="0"/>
              </a:spcBef>
              <a:spcAft>
                <a:spcPts val="600"/>
              </a:spcAft>
              <a:defRPr/>
            </a:pPr>
            <a:r>
              <a:rPr lang="en-GB" sz="1200">
                <a:solidFill>
                  <a:srgbClr val="000000"/>
                </a:solidFill>
                <a:latin typeface="Segoe UI Semibold"/>
                <a:ea typeface="Segoe UI" pitchFamily="34" charset="0"/>
                <a:cs typeface="Segoe UI" pitchFamily="34" charset="0"/>
              </a:rPr>
              <a:t>Gain the support of </a:t>
            </a:r>
            <a:br>
              <a:rPr lang="en-GB" sz="1200">
                <a:solidFill>
                  <a:srgbClr val="000000"/>
                </a:solidFill>
                <a:latin typeface="Segoe UI Semibold"/>
                <a:ea typeface="Segoe UI" pitchFamily="34" charset="0"/>
                <a:cs typeface="Segoe UI" pitchFamily="34" charset="0"/>
              </a:rPr>
            </a:br>
            <a:r>
              <a:rPr lang="en-GB" sz="1200">
                <a:solidFill>
                  <a:srgbClr val="000000"/>
                </a:solidFill>
                <a:latin typeface="Segoe UI Semibold"/>
                <a:ea typeface="Segoe UI" pitchFamily="34" charset="0"/>
                <a:cs typeface="Segoe UI" pitchFamily="34" charset="0"/>
              </a:rPr>
              <a:t>a business sponsor</a:t>
            </a:r>
          </a:p>
        </p:txBody>
      </p:sp>
      <p:grpSp>
        <p:nvGrpSpPr>
          <p:cNvPr id="79" name="Group 78">
            <a:extLst>
              <a:ext uri="{FF2B5EF4-FFF2-40B4-BE49-F238E27FC236}">
                <a16:creationId xmlns:a16="http://schemas.microsoft.com/office/drawing/2014/main" id="{3F88A7C3-A3E0-E015-B163-2BD806B52833}"/>
              </a:ext>
              <a:ext uri="{C183D7F6-B498-43B3-948B-1728B52AA6E4}">
                <adec:decorative xmlns:adec="http://schemas.microsoft.com/office/drawing/2017/decorative" val="1"/>
              </a:ext>
            </a:extLst>
          </p:cNvPr>
          <p:cNvGrpSpPr/>
          <p:nvPr/>
        </p:nvGrpSpPr>
        <p:grpSpPr>
          <a:xfrm>
            <a:off x="4476254" y="2338965"/>
            <a:ext cx="1189319" cy="1189319"/>
            <a:chOff x="3966032" y="2902995"/>
            <a:chExt cx="2937462" cy="2937462"/>
          </a:xfrm>
        </p:grpSpPr>
        <p:grpSp>
          <p:nvGrpSpPr>
            <p:cNvPr id="80" name="Group 79">
              <a:extLst>
                <a:ext uri="{FF2B5EF4-FFF2-40B4-BE49-F238E27FC236}">
                  <a16:creationId xmlns:a16="http://schemas.microsoft.com/office/drawing/2014/main" id="{33CFAB2C-5463-B5C9-6738-D5B05CEC40DE}"/>
                </a:ext>
              </a:extLst>
            </p:cNvPr>
            <p:cNvGrpSpPr/>
            <p:nvPr/>
          </p:nvGrpSpPr>
          <p:grpSpPr>
            <a:xfrm>
              <a:off x="3966032" y="2902995"/>
              <a:ext cx="2937462" cy="2937462"/>
              <a:chOff x="3107352" y="3505200"/>
              <a:chExt cx="2247900" cy="2247900"/>
            </a:xfrm>
          </p:grpSpPr>
          <p:sp useBgFill="1">
            <p:nvSpPr>
              <p:cNvPr id="82" name="Oval 81">
                <a:extLst>
                  <a:ext uri="{FF2B5EF4-FFF2-40B4-BE49-F238E27FC236}">
                    <a16:creationId xmlns:a16="http://schemas.microsoft.com/office/drawing/2014/main" id="{3A47272E-B50C-111C-BB18-0C26ADDA4B8F}"/>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83" name="Oval 82">
                <a:extLst>
                  <a:ext uri="{FF2B5EF4-FFF2-40B4-BE49-F238E27FC236}">
                    <a16:creationId xmlns:a16="http://schemas.microsoft.com/office/drawing/2014/main" id="{496F68CC-81FD-349B-699F-9EA28389923A}"/>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81" name="Oval 80">
              <a:extLst>
                <a:ext uri="{FF2B5EF4-FFF2-40B4-BE49-F238E27FC236}">
                  <a16:creationId xmlns:a16="http://schemas.microsoft.com/office/drawing/2014/main" id="{3A4C89CE-DCCA-4354-2742-CADBCFB9DF4B}"/>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grpSp>
        <p:nvGrpSpPr>
          <p:cNvPr id="86" name="Group 85">
            <a:extLst>
              <a:ext uri="{FF2B5EF4-FFF2-40B4-BE49-F238E27FC236}">
                <a16:creationId xmlns:a16="http://schemas.microsoft.com/office/drawing/2014/main" id="{51F4443A-D8FD-8E3C-DA69-4CE1A25BD837}"/>
              </a:ext>
              <a:ext uri="{C183D7F6-B498-43B3-948B-1728B52AA6E4}">
                <adec:decorative xmlns:adec="http://schemas.microsoft.com/office/drawing/2017/decorative" val="1"/>
              </a:ext>
            </a:extLst>
          </p:cNvPr>
          <p:cNvGrpSpPr/>
          <p:nvPr/>
        </p:nvGrpSpPr>
        <p:grpSpPr>
          <a:xfrm>
            <a:off x="8273350" y="2338965"/>
            <a:ext cx="1189319" cy="1189319"/>
            <a:chOff x="3966032" y="2902995"/>
            <a:chExt cx="2937462" cy="2937462"/>
          </a:xfrm>
        </p:grpSpPr>
        <p:grpSp>
          <p:nvGrpSpPr>
            <p:cNvPr id="87" name="Group 86">
              <a:extLst>
                <a:ext uri="{FF2B5EF4-FFF2-40B4-BE49-F238E27FC236}">
                  <a16:creationId xmlns:a16="http://schemas.microsoft.com/office/drawing/2014/main" id="{E741B052-9A0B-4BD8-B734-23C9BAD92E6B}"/>
                </a:ext>
              </a:extLst>
            </p:cNvPr>
            <p:cNvGrpSpPr/>
            <p:nvPr/>
          </p:nvGrpSpPr>
          <p:grpSpPr>
            <a:xfrm>
              <a:off x="3966032" y="2902995"/>
              <a:ext cx="2937462" cy="2937462"/>
              <a:chOff x="3107352" y="3505200"/>
              <a:chExt cx="2247900" cy="2247900"/>
            </a:xfrm>
          </p:grpSpPr>
          <p:sp useBgFill="1">
            <p:nvSpPr>
              <p:cNvPr id="100" name="Oval 99">
                <a:extLst>
                  <a:ext uri="{FF2B5EF4-FFF2-40B4-BE49-F238E27FC236}">
                    <a16:creationId xmlns:a16="http://schemas.microsoft.com/office/drawing/2014/main" id="{692F2E7F-3BA6-256E-48A9-1E4223B87DBC}"/>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101" name="Oval 100">
                <a:extLst>
                  <a:ext uri="{FF2B5EF4-FFF2-40B4-BE49-F238E27FC236}">
                    <a16:creationId xmlns:a16="http://schemas.microsoft.com/office/drawing/2014/main" id="{A2CC9A55-A0B5-CC34-075D-6C657FF3AFAA}"/>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88" name="Oval 87">
              <a:extLst>
                <a:ext uri="{FF2B5EF4-FFF2-40B4-BE49-F238E27FC236}">
                  <a16:creationId xmlns:a16="http://schemas.microsoft.com/office/drawing/2014/main" id="{CAF1BF8A-F7DA-2771-55AB-F4517B47F9FE}"/>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grpSp>
        <p:nvGrpSpPr>
          <p:cNvPr id="106" name="Group 105">
            <a:extLst>
              <a:ext uri="{FF2B5EF4-FFF2-40B4-BE49-F238E27FC236}">
                <a16:creationId xmlns:a16="http://schemas.microsoft.com/office/drawing/2014/main" id="{A9A1D9CB-67ED-6166-A9B0-BA07D211B4ED}"/>
              </a:ext>
              <a:ext uri="{C183D7F6-B498-43B3-948B-1728B52AA6E4}">
                <adec:decorative xmlns:adec="http://schemas.microsoft.com/office/drawing/2017/decorative" val="1"/>
              </a:ext>
            </a:extLst>
          </p:cNvPr>
          <p:cNvGrpSpPr/>
          <p:nvPr/>
        </p:nvGrpSpPr>
        <p:grpSpPr>
          <a:xfrm>
            <a:off x="678954" y="4165311"/>
            <a:ext cx="1189319" cy="1189319"/>
            <a:chOff x="3966032" y="2902995"/>
            <a:chExt cx="2937462" cy="2937462"/>
          </a:xfrm>
        </p:grpSpPr>
        <p:grpSp>
          <p:nvGrpSpPr>
            <p:cNvPr id="107" name="Group 106">
              <a:extLst>
                <a:ext uri="{FF2B5EF4-FFF2-40B4-BE49-F238E27FC236}">
                  <a16:creationId xmlns:a16="http://schemas.microsoft.com/office/drawing/2014/main" id="{0D508BA7-88A1-1A4B-7A99-F17269C94421}"/>
                </a:ext>
              </a:extLst>
            </p:cNvPr>
            <p:cNvGrpSpPr/>
            <p:nvPr/>
          </p:nvGrpSpPr>
          <p:grpSpPr>
            <a:xfrm>
              <a:off x="3966032" y="2902995"/>
              <a:ext cx="2937462" cy="2937462"/>
              <a:chOff x="3107352" y="3505200"/>
              <a:chExt cx="2247900" cy="2247900"/>
            </a:xfrm>
          </p:grpSpPr>
          <p:sp useBgFill="1">
            <p:nvSpPr>
              <p:cNvPr id="109" name="Oval 108">
                <a:extLst>
                  <a:ext uri="{FF2B5EF4-FFF2-40B4-BE49-F238E27FC236}">
                    <a16:creationId xmlns:a16="http://schemas.microsoft.com/office/drawing/2014/main" id="{C1A19997-C9A7-E66C-1DD3-69A7369ED380}"/>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110" name="Oval 109">
                <a:extLst>
                  <a:ext uri="{FF2B5EF4-FFF2-40B4-BE49-F238E27FC236}">
                    <a16:creationId xmlns:a16="http://schemas.microsoft.com/office/drawing/2014/main" id="{761793F5-BD4A-681C-3A3E-95CED0B3B12E}"/>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108" name="Oval 107">
              <a:extLst>
                <a:ext uri="{FF2B5EF4-FFF2-40B4-BE49-F238E27FC236}">
                  <a16:creationId xmlns:a16="http://schemas.microsoft.com/office/drawing/2014/main" id="{E220E037-0D80-0A1E-AFF1-5AE39E30F7CD}"/>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121" name="Oval 120">
            <a:extLst>
              <a:ext uri="{FF2B5EF4-FFF2-40B4-BE49-F238E27FC236}">
                <a16:creationId xmlns:a16="http://schemas.microsoft.com/office/drawing/2014/main" id="{367F4F3D-8702-953A-F3BB-B59409FD994A}"/>
              </a:ext>
              <a:ext uri="{C183D7F6-B498-43B3-948B-1728B52AA6E4}">
                <adec:decorative xmlns:adec="http://schemas.microsoft.com/office/drawing/2017/decorative" val="1"/>
              </a:ext>
            </a:extLst>
          </p:cNvPr>
          <p:cNvSpPr/>
          <p:nvPr/>
        </p:nvSpPr>
        <p:spPr>
          <a:xfrm>
            <a:off x="4558642" y="2421352"/>
            <a:ext cx="1024544" cy="1024544"/>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endParaRPr>
          </a:p>
        </p:txBody>
      </p:sp>
      <p:sp>
        <p:nvSpPr>
          <p:cNvPr id="122" name="Oval 121">
            <a:extLst>
              <a:ext uri="{FF2B5EF4-FFF2-40B4-BE49-F238E27FC236}">
                <a16:creationId xmlns:a16="http://schemas.microsoft.com/office/drawing/2014/main" id="{2A58CCC9-1F12-E100-996F-F8F7BE5C8369}"/>
              </a:ext>
              <a:ext uri="{C183D7F6-B498-43B3-948B-1728B52AA6E4}">
                <adec:decorative xmlns:adec="http://schemas.microsoft.com/office/drawing/2017/decorative" val="1"/>
              </a:ext>
            </a:extLst>
          </p:cNvPr>
          <p:cNvSpPr/>
          <p:nvPr/>
        </p:nvSpPr>
        <p:spPr>
          <a:xfrm>
            <a:off x="8355737" y="2421352"/>
            <a:ext cx="1024544" cy="1024544"/>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endParaRPr>
          </a:p>
        </p:txBody>
      </p:sp>
      <p:sp>
        <p:nvSpPr>
          <p:cNvPr id="123" name="Oval 122">
            <a:extLst>
              <a:ext uri="{FF2B5EF4-FFF2-40B4-BE49-F238E27FC236}">
                <a16:creationId xmlns:a16="http://schemas.microsoft.com/office/drawing/2014/main" id="{34F87122-5996-5F7E-249E-5D444D3C331A}"/>
              </a:ext>
              <a:ext uri="{C183D7F6-B498-43B3-948B-1728B52AA6E4}">
                <adec:decorative xmlns:adec="http://schemas.microsoft.com/office/drawing/2017/decorative" val="1"/>
              </a:ext>
            </a:extLst>
          </p:cNvPr>
          <p:cNvSpPr/>
          <p:nvPr/>
        </p:nvSpPr>
        <p:spPr>
          <a:xfrm>
            <a:off x="761342" y="4247698"/>
            <a:ext cx="1024544" cy="1024544"/>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endParaRPr>
          </a:p>
        </p:txBody>
      </p:sp>
      <p:sp>
        <p:nvSpPr>
          <p:cNvPr id="35" name="!!BOX5">
            <a:extLst>
              <a:ext uri="{FF2B5EF4-FFF2-40B4-BE49-F238E27FC236}">
                <a16:creationId xmlns:a16="http://schemas.microsoft.com/office/drawing/2014/main" id="{7E9CD8E4-F023-3B59-CA33-F857F88822D7}"/>
              </a:ext>
              <a:ext uri="{C183D7F6-B498-43B3-948B-1728B52AA6E4}">
                <adec:decorative xmlns:adec="http://schemas.microsoft.com/office/drawing/2017/decorative" val="1"/>
              </a:ext>
            </a:extLst>
          </p:cNvPr>
          <p:cNvSpPr>
            <a:spLocks/>
          </p:cNvSpPr>
          <p:nvPr/>
        </p:nvSpPr>
        <p:spPr bwMode="auto">
          <a:xfrm>
            <a:off x="4254499" y="3927277"/>
            <a:ext cx="3683001" cy="1665387"/>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1" name="Rectangle 40">
            <a:extLst>
              <a:ext uri="{FF2B5EF4-FFF2-40B4-BE49-F238E27FC236}">
                <a16:creationId xmlns:a16="http://schemas.microsoft.com/office/drawing/2014/main" id="{51039046-FB62-7DD2-B358-8C70307CF3CD}"/>
              </a:ext>
            </a:extLst>
          </p:cNvPr>
          <p:cNvSpPr>
            <a:spLocks/>
          </p:cNvSpPr>
          <p:nvPr/>
        </p:nvSpPr>
        <p:spPr bwMode="auto">
          <a:xfrm>
            <a:off x="5779567" y="4427572"/>
            <a:ext cx="2157832" cy="66479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defTabSz="932472" fontAlgn="base">
              <a:spcBef>
                <a:spcPct val="0"/>
              </a:spcBef>
              <a:spcAft>
                <a:spcPts val="600"/>
              </a:spcAft>
              <a:defRPr/>
            </a:pPr>
            <a:r>
              <a:rPr lang="en-GB" sz="1200">
                <a:solidFill>
                  <a:srgbClr val="000000"/>
                </a:solidFill>
                <a:latin typeface="Segoe UI Semibold"/>
                <a:ea typeface="Segoe UI" pitchFamily="34" charset="0"/>
                <a:cs typeface="Segoe UI" pitchFamily="34" charset="0"/>
              </a:rPr>
              <a:t>Create a clear</a:t>
            </a:r>
            <a:br>
              <a:rPr lang="en-GB" sz="1200">
                <a:solidFill>
                  <a:srgbClr val="000000"/>
                </a:solidFill>
                <a:latin typeface="Segoe UI Semibold"/>
                <a:ea typeface="Segoe UI" pitchFamily="34" charset="0"/>
                <a:cs typeface="Segoe UI" pitchFamily="34" charset="0"/>
              </a:rPr>
            </a:br>
            <a:r>
              <a:rPr lang="en-GB" sz="1200">
                <a:solidFill>
                  <a:srgbClr val="000000"/>
                </a:solidFill>
                <a:latin typeface="Segoe UI Semibold"/>
                <a:ea typeface="Segoe UI" pitchFamily="34" charset="0"/>
                <a:cs typeface="Segoe UI" pitchFamily="34" charset="0"/>
              </a:rPr>
              <a:t>support channel</a:t>
            </a:r>
          </a:p>
        </p:txBody>
      </p:sp>
      <p:grpSp>
        <p:nvGrpSpPr>
          <p:cNvPr id="113" name="Group 112">
            <a:extLst>
              <a:ext uri="{FF2B5EF4-FFF2-40B4-BE49-F238E27FC236}">
                <a16:creationId xmlns:a16="http://schemas.microsoft.com/office/drawing/2014/main" id="{427FE828-453D-4A11-DFA2-588950C45858}"/>
              </a:ext>
              <a:ext uri="{C183D7F6-B498-43B3-948B-1728B52AA6E4}">
                <adec:decorative xmlns:adec="http://schemas.microsoft.com/office/drawing/2017/decorative" val="1"/>
              </a:ext>
            </a:extLst>
          </p:cNvPr>
          <p:cNvGrpSpPr/>
          <p:nvPr/>
        </p:nvGrpSpPr>
        <p:grpSpPr>
          <a:xfrm>
            <a:off x="4476253" y="4165311"/>
            <a:ext cx="1189319" cy="1189319"/>
            <a:chOff x="3966032" y="2902995"/>
            <a:chExt cx="2937462" cy="2937462"/>
          </a:xfrm>
        </p:grpSpPr>
        <p:grpSp>
          <p:nvGrpSpPr>
            <p:cNvPr id="114" name="Group 113">
              <a:extLst>
                <a:ext uri="{FF2B5EF4-FFF2-40B4-BE49-F238E27FC236}">
                  <a16:creationId xmlns:a16="http://schemas.microsoft.com/office/drawing/2014/main" id="{B9181777-4C6E-43B4-4475-1458E7C32D73}"/>
                </a:ext>
              </a:extLst>
            </p:cNvPr>
            <p:cNvGrpSpPr/>
            <p:nvPr/>
          </p:nvGrpSpPr>
          <p:grpSpPr>
            <a:xfrm>
              <a:off x="3966032" y="2902995"/>
              <a:ext cx="2937462" cy="2937462"/>
              <a:chOff x="3107352" y="3505200"/>
              <a:chExt cx="2247900" cy="2247900"/>
            </a:xfrm>
          </p:grpSpPr>
          <p:sp useBgFill="1">
            <p:nvSpPr>
              <p:cNvPr id="116" name="Oval 115">
                <a:extLst>
                  <a:ext uri="{FF2B5EF4-FFF2-40B4-BE49-F238E27FC236}">
                    <a16:creationId xmlns:a16="http://schemas.microsoft.com/office/drawing/2014/main" id="{B01B8593-1F05-31DE-AE5E-E461A63C8389}"/>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117" name="Oval 116">
                <a:extLst>
                  <a:ext uri="{FF2B5EF4-FFF2-40B4-BE49-F238E27FC236}">
                    <a16:creationId xmlns:a16="http://schemas.microsoft.com/office/drawing/2014/main" id="{E8E00E38-CF70-7168-E28B-2C25C8EBC692}"/>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115" name="Oval 114">
              <a:extLst>
                <a:ext uri="{FF2B5EF4-FFF2-40B4-BE49-F238E27FC236}">
                  <a16:creationId xmlns:a16="http://schemas.microsoft.com/office/drawing/2014/main" id="{D7F15DE0-6A76-1DBC-88FB-62A5DAC05BA4}"/>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124" name="Oval 123">
            <a:extLst>
              <a:ext uri="{FF2B5EF4-FFF2-40B4-BE49-F238E27FC236}">
                <a16:creationId xmlns:a16="http://schemas.microsoft.com/office/drawing/2014/main" id="{BDF600F9-7312-7022-151A-EBF1AC7855E5}"/>
              </a:ext>
              <a:ext uri="{C183D7F6-B498-43B3-948B-1728B52AA6E4}">
                <adec:decorative xmlns:adec="http://schemas.microsoft.com/office/drawing/2017/decorative" val="1"/>
              </a:ext>
            </a:extLst>
          </p:cNvPr>
          <p:cNvSpPr/>
          <p:nvPr/>
        </p:nvSpPr>
        <p:spPr>
          <a:xfrm>
            <a:off x="4558641" y="4247698"/>
            <a:ext cx="1024544" cy="1024544"/>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endParaRPr>
          </a:p>
        </p:txBody>
      </p:sp>
      <p:sp>
        <p:nvSpPr>
          <p:cNvPr id="4" name="Freeform: Shape 3">
            <a:extLst>
              <a:ext uri="{FF2B5EF4-FFF2-40B4-BE49-F238E27FC236}">
                <a16:creationId xmlns:a16="http://schemas.microsoft.com/office/drawing/2014/main" id="{38695748-F541-40FE-3A90-2C20F0D29DCC}"/>
              </a:ext>
              <a:ext uri="{C183D7F6-B498-43B3-948B-1728B52AA6E4}">
                <adec:decorative xmlns:adec="http://schemas.microsoft.com/office/drawing/2017/decorative" val="1"/>
              </a:ext>
            </a:extLst>
          </p:cNvPr>
          <p:cNvSpPr/>
          <p:nvPr/>
        </p:nvSpPr>
        <p:spPr bwMode="auto">
          <a:xfrm flipH="1" flipV="1">
            <a:off x="0" y="0"/>
            <a:ext cx="12192000" cy="1665387"/>
          </a:xfrm>
          <a:custGeom>
            <a:avLst/>
            <a:gdLst>
              <a:gd name="connsiteX0" fmla="*/ 11268532 w 12192000"/>
              <a:gd name="connsiteY0" fmla="*/ 106 h 4074802"/>
              <a:gd name="connsiteX1" fmla="*/ 12185209 w 12192000"/>
              <a:gd name="connsiteY1" fmla="*/ 20416 h 4074802"/>
              <a:gd name="connsiteX2" fmla="*/ 12192000 w 12192000"/>
              <a:gd name="connsiteY2" fmla="*/ 20811 h 4074802"/>
              <a:gd name="connsiteX3" fmla="*/ 12192000 w 12192000"/>
              <a:gd name="connsiteY3" fmla="*/ 1064902 h 4074802"/>
              <a:gd name="connsiteX4" fmla="*/ 12192000 w 12192000"/>
              <a:gd name="connsiteY4" fmla="*/ 1585602 h 4074802"/>
              <a:gd name="connsiteX5" fmla="*/ 12192000 w 12192000"/>
              <a:gd name="connsiteY5" fmla="*/ 4074802 h 4074802"/>
              <a:gd name="connsiteX6" fmla="*/ 0 w 12192000"/>
              <a:gd name="connsiteY6" fmla="*/ 4074802 h 4074802"/>
              <a:gd name="connsiteX7" fmla="*/ 0 w 12192000"/>
              <a:gd name="connsiteY7" fmla="*/ 1585602 h 4074802"/>
              <a:gd name="connsiteX8" fmla="*/ 0 w 12192000"/>
              <a:gd name="connsiteY8" fmla="*/ 1064902 h 4074802"/>
              <a:gd name="connsiteX9" fmla="*/ 0 w 12192000"/>
              <a:gd name="connsiteY9" fmla="*/ 16345 h 4074802"/>
              <a:gd name="connsiteX10" fmla="*/ 244047 w 12192000"/>
              <a:gd name="connsiteY10" fmla="*/ 27486 h 4074802"/>
              <a:gd name="connsiteX11" fmla="*/ 1686840 w 12192000"/>
              <a:gd name="connsiteY11" fmla="*/ 173856 h 4074802"/>
              <a:gd name="connsiteX12" fmla="*/ 9172284 w 12192000"/>
              <a:gd name="connsiteY12" fmla="*/ 173856 h 4074802"/>
              <a:gd name="connsiteX13" fmla="*/ 11268532 w 12192000"/>
              <a:gd name="connsiteY13" fmla="*/ 106 h 407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4074802">
                <a:moveTo>
                  <a:pt x="11268532" y="106"/>
                </a:moveTo>
                <a:cubicBezTo>
                  <a:pt x="11570638" y="-964"/>
                  <a:pt x="11877794" y="6092"/>
                  <a:pt x="12185209" y="20416"/>
                </a:cubicBezTo>
                <a:lnTo>
                  <a:pt x="12192000" y="20811"/>
                </a:lnTo>
                <a:lnTo>
                  <a:pt x="12192000" y="1064902"/>
                </a:lnTo>
                <a:lnTo>
                  <a:pt x="12192000" y="1585602"/>
                </a:lnTo>
                <a:lnTo>
                  <a:pt x="12192000" y="4074802"/>
                </a:lnTo>
                <a:lnTo>
                  <a:pt x="0" y="4074802"/>
                </a:lnTo>
                <a:lnTo>
                  <a:pt x="0" y="1585602"/>
                </a:lnTo>
                <a:lnTo>
                  <a:pt x="0" y="1064902"/>
                </a:lnTo>
                <a:lnTo>
                  <a:pt x="0" y="16345"/>
                </a:lnTo>
                <a:lnTo>
                  <a:pt x="244047" y="27486"/>
                </a:lnTo>
                <a:cubicBezTo>
                  <a:pt x="678291" y="52375"/>
                  <a:pt x="1158360" y="99922"/>
                  <a:pt x="1686840" y="173856"/>
                </a:cubicBezTo>
                <a:cubicBezTo>
                  <a:pt x="5914682" y="765330"/>
                  <a:pt x="9172284" y="173856"/>
                  <a:pt x="9172284" y="173856"/>
                </a:cubicBezTo>
                <a:cubicBezTo>
                  <a:pt x="9789564" y="56236"/>
                  <a:pt x="10513267" y="2780"/>
                  <a:pt x="11268532" y="106"/>
                </a:cubicBezTo>
                <a:close/>
              </a:path>
            </a:pathLst>
          </a:custGeom>
          <a:gradFill>
            <a:gsLst>
              <a:gs pos="0">
                <a:srgbClr val="716CDC"/>
              </a:gs>
              <a:gs pos="100000">
                <a:srgbClr val="342792"/>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err="1">
              <a:ln>
                <a:noFill/>
              </a:ln>
              <a:solidFill>
                <a:srgbClr val="000000"/>
              </a:solidFill>
              <a:effectLst/>
              <a:uLnTx/>
              <a:uFillTx/>
              <a:latin typeface="Segoe UI"/>
              <a:ea typeface="+mn-ea"/>
              <a:cs typeface="+mn-cs"/>
            </a:endParaRPr>
          </a:p>
        </p:txBody>
      </p:sp>
      <p:sp>
        <p:nvSpPr>
          <p:cNvPr id="12" name="Title 1">
            <a:extLst>
              <a:ext uri="{FF2B5EF4-FFF2-40B4-BE49-F238E27FC236}">
                <a16:creationId xmlns:a16="http://schemas.microsoft.com/office/drawing/2014/main" id="{2C0136A2-8768-F9D2-A0E2-035565B02893}"/>
              </a:ext>
            </a:extLst>
          </p:cNvPr>
          <p:cNvSpPr>
            <a:spLocks noGrp="1"/>
          </p:cNvSpPr>
          <p:nvPr>
            <p:ph type="title"/>
          </p:nvPr>
        </p:nvSpPr>
        <p:spPr>
          <a:xfrm>
            <a:off x="460247" y="457200"/>
            <a:ext cx="11274552" cy="430887"/>
          </a:xfrm>
        </p:spPr>
        <p:txBody>
          <a:bodyPr/>
          <a:lstStyle/>
          <a:p>
            <a:r>
              <a:rPr lang="en-GB">
                <a:solidFill>
                  <a:schemeClr val="bg1"/>
                </a:solidFill>
              </a:rPr>
              <a:t>Roll-out prerequisites</a:t>
            </a:r>
            <a:endParaRPr lang="en-GB">
              <a:solidFill>
                <a:schemeClr val="bg1"/>
              </a:solidFill>
              <a:latin typeface="Segoe UI Semilight" panose="020B0402040204020203" pitchFamily="34" charset="0"/>
              <a:cs typeface="Segoe UI Semilight" panose="020B0402040204020203" pitchFamily="34" charset="0"/>
            </a:endParaRPr>
          </a:p>
        </p:txBody>
      </p:sp>
      <p:pic>
        <p:nvPicPr>
          <p:cNvPr id="30" name="Graphic 29">
            <a:extLst>
              <a:ext uri="{FF2B5EF4-FFF2-40B4-BE49-F238E27FC236}">
                <a16:creationId xmlns:a16="http://schemas.microsoft.com/office/drawing/2014/main" id="{567655E5-01A8-8C6B-25CA-F6AF4EE484D7}"/>
              </a:ext>
              <a:ext uri="{C183D7F6-B498-43B3-948B-1728B52AA6E4}">
                <adec:decorative xmlns:adec="http://schemas.microsoft.com/office/drawing/2017/decorative" val="1"/>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b="54430"/>
          <a:stretch/>
        </p:blipFill>
        <p:spPr>
          <a:xfrm>
            <a:off x="12293600" y="5968482"/>
            <a:ext cx="2794000" cy="889517"/>
          </a:xfrm>
          <a:prstGeom prst="rect">
            <a:avLst/>
          </a:prstGeom>
        </p:spPr>
      </p:pic>
      <p:pic>
        <p:nvPicPr>
          <p:cNvPr id="11" name="Graphic 10">
            <a:extLst>
              <a:ext uri="{FF2B5EF4-FFF2-40B4-BE49-F238E27FC236}">
                <a16:creationId xmlns:a16="http://schemas.microsoft.com/office/drawing/2014/main" id="{F9BED17F-8077-7092-302A-214E77131B32}"/>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1014" y="2604789"/>
            <a:ext cx="685200" cy="657670"/>
          </a:xfrm>
          <a:prstGeom prst="rect">
            <a:avLst/>
          </a:prstGeom>
        </p:spPr>
      </p:pic>
      <p:grpSp>
        <p:nvGrpSpPr>
          <p:cNvPr id="14" name="Group 13">
            <a:extLst>
              <a:ext uri="{FF2B5EF4-FFF2-40B4-BE49-F238E27FC236}">
                <a16:creationId xmlns:a16="http://schemas.microsoft.com/office/drawing/2014/main" id="{527C354A-F04D-7A02-ADD6-3B8794D5D87C}"/>
              </a:ext>
              <a:ext uri="{C183D7F6-B498-43B3-948B-1728B52AA6E4}">
                <adec:decorative xmlns:adec="http://schemas.microsoft.com/office/drawing/2017/decorative" val="1"/>
              </a:ext>
            </a:extLst>
          </p:cNvPr>
          <p:cNvGrpSpPr/>
          <p:nvPr/>
        </p:nvGrpSpPr>
        <p:grpSpPr>
          <a:xfrm>
            <a:off x="4822019" y="2696633"/>
            <a:ext cx="497790" cy="473982"/>
            <a:chOff x="2462213" y="1422400"/>
            <a:chExt cx="219075" cy="208597"/>
          </a:xfrm>
        </p:grpSpPr>
        <p:sp>
          <p:nvSpPr>
            <p:cNvPr id="15" name="Freeform: Shape 14">
              <a:extLst>
                <a:ext uri="{FF2B5EF4-FFF2-40B4-BE49-F238E27FC236}">
                  <a16:creationId xmlns:a16="http://schemas.microsoft.com/office/drawing/2014/main" id="{1CF6DFBF-0CA7-3F89-5A0B-27C47EA5F51D}"/>
                </a:ext>
              </a:extLst>
            </p:cNvPr>
            <p:cNvSpPr/>
            <p:nvPr/>
          </p:nvSpPr>
          <p:spPr>
            <a:xfrm>
              <a:off x="2462213" y="1422400"/>
              <a:ext cx="219075" cy="152400"/>
            </a:xfrm>
            <a:custGeom>
              <a:avLst/>
              <a:gdLst>
                <a:gd name="connsiteX0" fmla="*/ 66675 w 219075"/>
                <a:gd name="connsiteY0" fmla="*/ 152400 h 152400"/>
                <a:gd name="connsiteX1" fmla="*/ 9525 w 219075"/>
                <a:gd name="connsiteY1" fmla="*/ 152400 h 152400"/>
                <a:gd name="connsiteX2" fmla="*/ 0 w 219075"/>
                <a:gd name="connsiteY2" fmla="*/ 142875 h 152400"/>
                <a:gd name="connsiteX3" fmla="*/ 0 w 219075"/>
                <a:gd name="connsiteY3" fmla="*/ 9525 h 152400"/>
                <a:gd name="connsiteX4" fmla="*/ 9525 w 219075"/>
                <a:gd name="connsiteY4" fmla="*/ 0 h 152400"/>
                <a:gd name="connsiteX5" fmla="*/ 209550 w 219075"/>
                <a:gd name="connsiteY5" fmla="*/ 0 h 152400"/>
                <a:gd name="connsiteX6" fmla="*/ 219075 w 219075"/>
                <a:gd name="connsiteY6" fmla="*/ 9525 h 152400"/>
                <a:gd name="connsiteX7" fmla="*/ 219075 w 219075"/>
                <a:gd name="connsiteY7" fmla="*/ 142875 h 152400"/>
                <a:gd name="connsiteX8" fmla="*/ 209550 w 219075"/>
                <a:gd name="connsiteY8" fmla="*/ 152400 h 152400"/>
                <a:gd name="connsiteX9" fmla="*/ 152400 w 219075"/>
                <a:gd name="connsiteY9"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9075" h="152400">
                  <a:moveTo>
                    <a:pt x="66675" y="152400"/>
                  </a:moveTo>
                  <a:lnTo>
                    <a:pt x="9525" y="152400"/>
                  </a:lnTo>
                  <a:cubicBezTo>
                    <a:pt x="3810" y="152400"/>
                    <a:pt x="0" y="148590"/>
                    <a:pt x="0" y="142875"/>
                  </a:cubicBezTo>
                  <a:lnTo>
                    <a:pt x="0" y="9525"/>
                  </a:lnTo>
                  <a:cubicBezTo>
                    <a:pt x="0" y="3810"/>
                    <a:pt x="3810" y="0"/>
                    <a:pt x="9525" y="0"/>
                  </a:cubicBezTo>
                  <a:lnTo>
                    <a:pt x="209550" y="0"/>
                  </a:lnTo>
                  <a:cubicBezTo>
                    <a:pt x="215265" y="0"/>
                    <a:pt x="219075" y="3810"/>
                    <a:pt x="219075" y="9525"/>
                  </a:cubicBezTo>
                  <a:lnTo>
                    <a:pt x="219075" y="142875"/>
                  </a:lnTo>
                  <a:cubicBezTo>
                    <a:pt x="219075" y="148590"/>
                    <a:pt x="215265" y="152400"/>
                    <a:pt x="209550" y="152400"/>
                  </a:cubicBezTo>
                  <a:lnTo>
                    <a:pt x="152400" y="152400"/>
                  </a:lnTo>
                </a:path>
              </a:pathLst>
            </a:custGeom>
            <a:noFill/>
            <a:ln w="15875" cap="rnd">
              <a:solidFill>
                <a:schemeClr val="tx2"/>
              </a:solidFill>
              <a:prstDash val="solid"/>
              <a:round/>
            </a:ln>
          </p:spPr>
          <p:txBody>
            <a:bodyPr rtlCol="0" anchor="ctr"/>
            <a:lstStyle/>
            <a:p>
              <a:endParaRPr lang="en-GB"/>
            </a:p>
          </p:txBody>
        </p:sp>
        <p:sp>
          <p:nvSpPr>
            <p:cNvPr id="16" name="Freeform: Shape 15">
              <a:extLst>
                <a:ext uri="{FF2B5EF4-FFF2-40B4-BE49-F238E27FC236}">
                  <a16:creationId xmlns:a16="http://schemas.microsoft.com/office/drawing/2014/main" id="{E6AE1078-5940-0B54-255F-E5832216D2CF}"/>
                </a:ext>
              </a:extLst>
            </p:cNvPr>
            <p:cNvSpPr/>
            <p:nvPr/>
          </p:nvSpPr>
          <p:spPr>
            <a:xfrm>
              <a:off x="2462213" y="1422400"/>
              <a:ext cx="47625" cy="47625"/>
            </a:xfrm>
            <a:custGeom>
              <a:avLst/>
              <a:gdLst>
                <a:gd name="connsiteX0" fmla="*/ 0 w 47625"/>
                <a:gd name="connsiteY0" fmla="*/ 52388 h 47625"/>
                <a:gd name="connsiteX1" fmla="*/ 52388 w 47625"/>
                <a:gd name="connsiteY1" fmla="*/ 0 h 47625"/>
              </a:gdLst>
              <a:ahLst/>
              <a:cxnLst>
                <a:cxn ang="0">
                  <a:pos x="connsiteX0" y="connsiteY0"/>
                </a:cxn>
                <a:cxn ang="0">
                  <a:pos x="connsiteX1" y="connsiteY1"/>
                </a:cxn>
              </a:cxnLst>
              <a:rect l="l" t="t" r="r" b="b"/>
              <a:pathLst>
                <a:path w="47625" h="47625">
                  <a:moveTo>
                    <a:pt x="0" y="52388"/>
                  </a:moveTo>
                  <a:lnTo>
                    <a:pt x="52388" y="0"/>
                  </a:lnTo>
                </a:path>
              </a:pathLst>
            </a:custGeom>
            <a:noFill/>
            <a:ln w="15875" cap="rnd">
              <a:solidFill>
                <a:schemeClr val="tx2"/>
              </a:solidFill>
              <a:prstDash val="solid"/>
              <a:round/>
            </a:ln>
          </p:spPr>
          <p:txBody>
            <a:bodyPr rtlCol="0" anchor="ctr"/>
            <a:lstStyle/>
            <a:p>
              <a:endParaRPr lang="en-GB"/>
            </a:p>
          </p:txBody>
        </p:sp>
        <p:sp>
          <p:nvSpPr>
            <p:cNvPr id="17" name="Freeform: Shape 16">
              <a:extLst>
                <a:ext uri="{FF2B5EF4-FFF2-40B4-BE49-F238E27FC236}">
                  <a16:creationId xmlns:a16="http://schemas.microsoft.com/office/drawing/2014/main" id="{577FF4B7-807B-9C97-0419-353FA55EAFF1}"/>
                </a:ext>
              </a:extLst>
            </p:cNvPr>
            <p:cNvSpPr/>
            <p:nvPr/>
          </p:nvSpPr>
          <p:spPr>
            <a:xfrm>
              <a:off x="2628901" y="1522413"/>
              <a:ext cx="47625" cy="47625"/>
            </a:xfrm>
            <a:custGeom>
              <a:avLst/>
              <a:gdLst>
                <a:gd name="connsiteX0" fmla="*/ 0 w 47625"/>
                <a:gd name="connsiteY0" fmla="*/ 52388 h 47625"/>
                <a:gd name="connsiteX1" fmla="*/ 52388 w 47625"/>
                <a:gd name="connsiteY1" fmla="*/ 0 h 47625"/>
              </a:gdLst>
              <a:ahLst/>
              <a:cxnLst>
                <a:cxn ang="0">
                  <a:pos x="connsiteX0" y="connsiteY0"/>
                </a:cxn>
                <a:cxn ang="0">
                  <a:pos x="connsiteX1" y="connsiteY1"/>
                </a:cxn>
              </a:cxnLst>
              <a:rect l="l" t="t" r="r" b="b"/>
              <a:pathLst>
                <a:path w="47625" h="47625">
                  <a:moveTo>
                    <a:pt x="0" y="52388"/>
                  </a:moveTo>
                  <a:lnTo>
                    <a:pt x="52388" y="0"/>
                  </a:lnTo>
                </a:path>
              </a:pathLst>
            </a:custGeom>
            <a:noFill/>
            <a:ln w="15875" cap="rnd">
              <a:solidFill>
                <a:schemeClr val="tx2"/>
              </a:solidFill>
              <a:prstDash val="solid"/>
              <a:round/>
            </a:ln>
          </p:spPr>
          <p:txBody>
            <a:bodyPr rtlCol="0" anchor="ctr"/>
            <a:lstStyle/>
            <a:p>
              <a:endParaRPr lang="en-GB"/>
            </a:p>
          </p:txBody>
        </p:sp>
        <p:sp>
          <p:nvSpPr>
            <p:cNvPr id="18" name="Freeform: Shape 17">
              <a:extLst>
                <a:ext uri="{FF2B5EF4-FFF2-40B4-BE49-F238E27FC236}">
                  <a16:creationId xmlns:a16="http://schemas.microsoft.com/office/drawing/2014/main" id="{889D492C-D52C-0DEC-71D0-0F9665D11BAD}"/>
                </a:ext>
              </a:extLst>
            </p:cNvPr>
            <p:cNvSpPr/>
            <p:nvPr/>
          </p:nvSpPr>
          <p:spPr>
            <a:xfrm>
              <a:off x="2547938" y="1573847"/>
              <a:ext cx="47625" cy="57150"/>
            </a:xfrm>
            <a:custGeom>
              <a:avLst/>
              <a:gdLst>
                <a:gd name="connsiteX0" fmla="*/ 23813 w 47625"/>
                <a:gd name="connsiteY0" fmla="*/ 10478 h 57150"/>
                <a:gd name="connsiteX1" fmla="*/ 0 w 47625"/>
                <a:gd name="connsiteY1" fmla="*/ 0 h 57150"/>
                <a:gd name="connsiteX2" fmla="*/ 0 w 47625"/>
                <a:gd name="connsiteY2" fmla="*/ 58103 h 57150"/>
                <a:gd name="connsiteX3" fmla="*/ 23813 w 47625"/>
                <a:gd name="connsiteY3" fmla="*/ 29528 h 57150"/>
                <a:gd name="connsiteX4" fmla="*/ 47625 w 47625"/>
                <a:gd name="connsiteY4" fmla="*/ 58103 h 57150"/>
                <a:gd name="connsiteX5" fmla="*/ 47625 w 47625"/>
                <a:gd name="connsiteY5" fmla="*/ 0 h 57150"/>
                <a:gd name="connsiteX6" fmla="*/ 23813 w 47625"/>
                <a:gd name="connsiteY6" fmla="*/ 10478 h 57150"/>
                <a:gd name="connsiteX7" fmla="*/ 23813 w 47625"/>
                <a:gd name="connsiteY7" fmla="*/ 10478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57150">
                  <a:moveTo>
                    <a:pt x="23813" y="10478"/>
                  </a:moveTo>
                  <a:cubicBezTo>
                    <a:pt x="15240" y="10478"/>
                    <a:pt x="6667" y="6668"/>
                    <a:pt x="0" y="0"/>
                  </a:cubicBezTo>
                  <a:lnTo>
                    <a:pt x="0" y="58103"/>
                  </a:lnTo>
                  <a:lnTo>
                    <a:pt x="23813" y="29528"/>
                  </a:lnTo>
                  <a:lnTo>
                    <a:pt x="47625" y="58103"/>
                  </a:lnTo>
                  <a:lnTo>
                    <a:pt x="47625" y="0"/>
                  </a:lnTo>
                  <a:cubicBezTo>
                    <a:pt x="40958" y="6668"/>
                    <a:pt x="32385" y="10478"/>
                    <a:pt x="23813" y="10478"/>
                  </a:cubicBezTo>
                  <a:lnTo>
                    <a:pt x="23813" y="10478"/>
                  </a:lnTo>
                  <a:close/>
                </a:path>
              </a:pathLst>
            </a:custGeom>
            <a:noFill/>
            <a:ln w="15875" cap="rnd">
              <a:solidFill>
                <a:schemeClr val="tx2"/>
              </a:solidFill>
              <a:prstDash val="solid"/>
              <a:round/>
            </a:ln>
          </p:spPr>
          <p:txBody>
            <a:bodyPr rtlCol="0" anchor="ctr"/>
            <a:lstStyle/>
            <a:p>
              <a:endParaRPr lang="en-GB"/>
            </a:p>
          </p:txBody>
        </p:sp>
        <p:sp>
          <p:nvSpPr>
            <p:cNvPr id="19" name="Freeform: Shape 18">
              <a:extLst>
                <a:ext uri="{FF2B5EF4-FFF2-40B4-BE49-F238E27FC236}">
                  <a16:creationId xmlns:a16="http://schemas.microsoft.com/office/drawing/2014/main" id="{BA5CDF27-775F-8A28-21EC-1A4F90B1F427}"/>
                </a:ext>
              </a:extLst>
            </p:cNvPr>
            <p:cNvSpPr/>
            <p:nvPr/>
          </p:nvSpPr>
          <p:spPr>
            <a:xfrm>
              <a:off x="2538413" y="1517650"/>
              <a:ext cx="66675" cy="66675"/>
            </a:xfrm>
            <a:custGeom>
              <a:avLst/>
              <a:gdLst>
                <a:gd name="connsiteX0" fmla="*/ 33338 w 66675"/>
                <a:gd name="connsiteY0" fmla="*/ 66675 h 66675"/>
                <a:gd name="connsiteX1" fmla="*/ 66675 w 66675"/>
                <a:gd name="connsiteY1" fmla="*/ 33338 h 66675"/>
                <a:gd name="connsiteX2" fmla="*/ 33338 w 66675"/>
                <a:gd name="connsiteY2" fmla="*/ 0 h 66675"/>
                <a:gd name="connsiteX3" fmla="*/ 0 w 66675"/>
                <a:gd name="connsiteY3" fmla="*/ 33338 h 66675"/>
                <a:gd name="connsiteX4" fmla="*/ 33338 w 66675"/>
                <a:gd name="connsiteY4" fmla="*/ 66675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66675">
                  <a:moveTo>
                    <a:pt x="33338" y="66675"/>
                  </a:moveTo>
                  <a:cubicBezTo>
                    <a:pt x="51435" y="66675"/>
                    <a:pt x="66675" y="51435"/>
                    <a:pt x="66675" y="33338"/>
                  </a:cubicBezTo>
                  <a:cubicBezTo>
                    <a:pt x="66675" y="15240"/>
                    <a:pt x="51435" y="0"/>
                    <a:pt x="33338" y="0"/>
                  </a:cubicBezTo>
                  <a:cubicBezTo>
                    <a:pt x="15240" y="0"/>
                    <a:pt x="0" y="15240"/>
                    <a:pt x="0" y="33338"/>
                  </a:cubicBezTo>
                  <a:cubicBezTo>
                    <a:pt x="0" y="51435"/>
                    <a:pt x="15240" y="66675"/>
                    <a:pt x="33338" y="66675"/>
                  </a:cubicBezTo>
                  <a:close/>
                </a:path>
              </a:pathLst>
            </a:custGeom>
            <a:noFill/>
            <a:ln w="15875" cap="rnd">
              <a:solidFill>
                <a:schemeClr val="tx2"/>
              </a:solidFill>
              <a:prstDash val="solid"/>
              <a:round/>
            </a:ln>
          </p:spPr>
          <p:txBody>
            <a:bodyPr rtlCol="0" anchor="ctr"/>
            <a:lstStyle/>
            <a:p>
              <a:endParaRPr lang="en-GB"/>
            </a:p>
          </p:txBody>
        </p:sp>
        <p:sp>
          <p:nvSpPr>
            <p:cNvPr id="20" name="Freeform: Shape 19">
              <a:extLst>
                <a:ext uri="{FF2B5EF4-FFF2-40B4-BE49-F238E27FC236}">
                  <a16:creationId xmlns:a16="http://schemas.microsoft.com/office/drawing/2014/main" id="{078892AF-36F5-BA37-585E-DF40A60106ED}"/>
                </a:ext>
              </a:extLst>
            </p:cNvPr>
            <p:cNvSpPr/>
            <p:nvPr/>
          </p:nvSpPr>
          <p:spPr>
            <a:xfrm>
              <a:off x="2557463" y="1536700"/>
              <a:ext cx="28575" cy="28575"/>
            </a:xfrm>
            <a:custGeom>
              <a:avLst/>
              <a:gdLst>
                <a:gd name="connsiteX0" fmla="*/ 14288 w 28575"/>
                <a:gd name="connsiteY0" fmla="*/ 28575 h 28575"/>
                <a:gd name="connsiteX1" fmla="*/ 28575 w 28575"/>
                <a:gd name="connsiteY1" fmla="*/ 14288 h 28575"/>
                <a:gd name="connsiteX2" fmla="*/ 14288 w 28575"/>
                <a:gd name="connsiteY2" fmla="*/ 0 h 28575"/>
                <a:gd name="connsiteX3" fmla="*/ 0 w 28575"/>
                <a:gd name="connsiteY3" fmla="*/ 14288 h 28575"/>
                <a:gd name="connsiteX4" fmla="*/ 14288 w 28575"/>
                <a:gd name="connsiteY4" fmla="*/ 28575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4288" y="28575"/>
                  </a:moveTo>
                  <a:cubicBezTo>
                    <a:pt x="21908" y="28575"/>
                    <a:pt x="28575" y="21908"/>
                    <a:pt x="28575" y="14288"/>
                  </a:cubicBezTo>
                  <a:cubicBezTo>
                    <a:pt x="28575" y="6667"/>
                    <a:pt x="21908" y="0"/>
                    <a:pt x="14288" y="0"/>
                  </a:cubicBezTo>
                  <a:cubicBezTo>
                    <a:pt x="6667" y="0"/>
                    <a:pt x="0" y="6667"/>
                    <a:pt x="0" y="14288"/>
                  </a:cubicBezTo>
                  <a:cubicBezTo>
                    <a:pt x="0" y="21908"/>
                    <a:pt x="6667" y="28575"/>
                    <a:pt x="14288" y="28575"/>
                  </a:cubicBezTo>
                  <a:close/>
                </a:path>
              </a:pathLst>
            </a:custGeom>
            <a:noFill/>
            <a:ln w="15875" cap="rnd">
              <a:solidFill>
                <a:schemeClr val="tx2"/>
              </a:solidFill>
              <a:prstDash val="solid"/>
              <a:round/>
            </a:ln>
          </p:spPr>
          <p:txBody>
            <a:bodyPr rtlCol="0" anchor="ctr"/>
            <a:lstStyle/>
            <a:p>
              <a:endParaRPr lang="en-GB"/>
            </a:p>
          </p:txBody>
        </p:sp>
        <p:sp>
          <p:nvSpPr>
            <p:cNvPr id="21" name="Freeform: Shape 20">
              <a:extLst>
                <a:ext uri="{FF2B5EF4-FFF2-40B4-BE49-F238E27FC236}">
                  <a16:creationId xmlns:a16="http://schemas.microsoft.com/office/drawing/2014/main" id="{8A081BAC-9FE9-6D24-53E6-9748277E3A12}"/>
                </a:ext>
              </a:extLst>
            </p:cNvPr>
            <p:cNvSpPr/>
            <p:nvPr/>
          </p:nvSpPr>
          <p:spPr>
            <a:xfrm>
              <a:off x="2547938" y="1450975"/>
              <a:ext cx="47625" cy="9525"/>
            </a:xfrm>
            <a:custGeom>
              <a:avLst/>
              <a:gdLst>
                <a:gd name="connsiteX0" fmla="*/ 0 w 47625"/>
                <a:gd name="connsiteY0" fmla="*/ 0 h 0"/>
                <a:gd name="connsiteX1" fmla="*/ 47625 w 47625"/>
                <a:gd name="connsiteY1" fmla="*/ 0 h 0"/>
              </a:gdLst>
              <a:ahLst/>
              <a:cxnLst>
                <a:cxn ang="0">
                  <a:pos x="connsiteX0" y="connsiteY0"/>
                </a:cxn>
                <a:cxn ang="0">
                  <a:pos x="connsiteX1" y="connsiteY1"/>
                </a:cxn>
              </a:cxnLst>
              <a:rect l="l" t="t" r="r" b="b"/>
              <a:pathLst>
                <a:path w="47625">
                  <a:moveTo>
                    <a:pt x="0" y="0"/>
                  </a:moveTo>
                  <a:lnTo>
                    <a:pt x="47625" y="0"/>
                  </a:lnTo>
                </a:path>
              </a:pathLst>
            </a:custGeom>
            <a:noFill/>
            <a:ln w="15875" cap="rnd">
              <a:solidFill>
                <a:schemeClr val="tx2"/>
              </a:solidFill>
              <a:prstDash val="solid"/>
              <a:round/>
            </a:ln>
          </p:spPr>
          <p:txBody>
            <a:bodyPr rtlCol="0" anchor="ctr"/>
            <a:lstStyle/>
            <a:p>
              <a:endParaRPr lang="en-GB"/>
            </a:p>
          </p:txBody>
        </p:sp>
        <p:sp>
          <p:nvSpPr>
            <p:cNvPr id="22" name="Freeform: Shape 21">
              <a:extLst>
                <a:ext uri="{FF2B5EF4-FFF2-40B4-BE49-F238E27FC236}">
                  <a16:creationId xmlns:a16="http://schemas.microsoft.com/office/drawing/2014/main" id="{E49FD75A-8AED-8176-6D33-5D5FE5367535}"/>
                </a:ext>
              </a:extLst>
            </p:cNvPr>
            <p:cNvSpPr/>
            <p:nvPr/>
          </p:nvSpPr>
          <p:spPr>
            <a:xfrm>
              <a:off x="2524126" y="1479550"/>
              <a:ext cx="95250" cy="9525"/>
            </a:xfrm>
            <a:custGeom>
              <a:avLst/>
              <a:gdLst>
                <a:gd name="connsiteX0" fmla="*/ 0 w 95250"/>
                <a:gd name="connsiteY0" fmla="*/ 0 h 0"/>
                <a:gd name="connsiteX1" fmla="*/ 95250 w 95250"/>
                <a:gd name="connsiteY1" fmla="*/ 0 h 0"/>
              </a:gdLst>
              <a:ahLst/>
              <a:cxnLst>
                <a:cxn ang="0">
                  <a:pos x="connsiteX0" y="connsiteY0"/>
                </a:cxn>
                <a:cxn ang="0">
                  <a:pos x="connsiteX1" y="connsiteY1"/>
                </a:cxn>
              </a:cxnLst>
              <a:rect l="l" t="t" r="r" b="b"/>
              <a:pathLst>
                <a:path w="95250">
                  <a:moveTo>
                    <a:pt x="0" y="0"/>
                  </a:moveTo>
                  <a:lnTo>
                    <a:pt x="95250" y="0"/>
                  </a:lnTo>
                </a:path>
              </a:pathLst>
            </a:custGeom>
            <a:noFill/>
            <a:ln w="15875" cap="rnd">
              <a:solidFill>
                <a:schemeClr val="tx2"/>
              </a:solidFill>
              <a:prstDash val="solid"/>
              <a:round/>
            </a:ln>
          </p:spPr>
          <p:txBody>
            <a:bodyPr rtlCol="0" anchor="ctr"/>
            <a:lstStyle/>
            <a:p>
              <a:endParaRPr lang="en-GB"/>
            </a:p>
          </p:txBody>
        </p:sp>
      </p:grpSp>
      <p:grpSp>
        <p:nvGrpSpPr>
          <p:cNvPr id="23" name="Group 22">
            <a:extLst>
              <a:ext uri="{FF2B5EF4-FFF2-40B4-BE49-F238E27FC236}">
                <a16:creationId xmlns:a16="http://schemas.microsoft.com/office/drawing/2014/main" id="{7F95DAA7-67C5-EE1E-13B2-C3D3BFFDDA80}"/>
              </a:ext>
              <a:ext uri="{C183D7F6-B498-43B3-948B-1728B52AA6E4}">
                <adec:decorative xmlns:adec="http://schemas.microsoft.com/office/drawing/2017/decorative" val="1"/>
              </a:ext>
            </a:extLst>
          </p:cNvPr>
          <p:cNvGrpSpPr/>
          <p:nvPr/>
        </p:nvGrpSpPr>
        <p:grpSpPr>
          <a:xfrm>
            <a:off x="8632386" y="2662375"/>
            <a:ext cx="471248" cy="542498"/>
            <a:chOff x="2524125" y="4111626"/>
            <a:chExt cx="191129" cy="220027"/>
          </a:xfrm>
        </p:grpSpPr>
        <p:sp>
          <p:nvSpPr>
            <p:cNvPr id="24" name="Freeform: Shape 23">
              <a:extLst>
                <a:ext uri="{FF2B5EF4-FFF2-40B4-BE49-F238E27FC236}">
                  <a16:creationId xmlns:a16="http://schemas.microsoft.com/office/drawing/2014/main" id="{0B307453-9C4D-9691-1C21-291EF3108815}"/>
                </a:ext>
              </a:extLst>
            </p:cNvPr>
            <p:cNvSpPr/>
            <p:nvPr/>
          </p:nvSpPr>
          <p:spPr>
            <a:xfrm>
              <a:off x="2600954" y="4226878"/>
              <a:ext cx="114300" cy="104775"/>
            </a:xfrm>
            <a:custGeom>
              <a:avLst/>
              <a:gdLst>
                <a:gd name="connsiteX0" fmla="*/ 123196 w 114300"/>
                <a:gd name="connsiteY0" fmla="*/ 103823 h 104775"/>
                <a:gd name="connsiteX1" fmla="*/ 123196 w 114300"/>
                <a:gd name="connsiteY1" fmla="*/ 94298 h 104775"/>
                <a:gd name="connsiteX2" fmla="*/ 94621 w 114300"/>
                <a:gd name="connsiteY2" fmla="*/ 65723 h 104775"/>
                <a:gd name="connsiteX3" fmla="*/ 66046 w 114300"/>
                <a:gd name="connsiteY3" fmla="*/ 65723 h 104775"/>
                <a:gd name="connsiteX4" fmla="*/ 66046 w 114300"/>
                <a:gd name="connsiteY4" fmla="*/ 14288 h 104775"/>
                <a:gd name="connsiteX5" fmla="*/ 51758 w 114300"/>
                <a:gd name="connsiteY5" fmla="*/ 0 h 104775"/>
                <a:gd name="connsiteX6" fmla="*/ 37471 w 114300"/>
                <a:gd name="connsiteY6" fmla="*/ 14288 h 104775"/>
                <a:gd name="connsiteX7" fmla="*/ 37471 w 114300"/>
                <a:gd name="connsiteY7" fmla="*/ 95250 h 104775"/>
                <a:gd name="connsiteX8" fmla="*/ 26041 w 114300"/>
                <a:gd name="connsiteY8" fmla="*/ 81915 h 104775"/>
                <a:gd name="connsiteX9" fmla="*/ 6038 w 114300"/>
                <a:gd name="connsiteY9" fmla="*/ 79057 h 104775"/>
                <a:gd name="connsiteX10" fmla="*/ 2228 w 114300"/>
                <a:gd name="connsiteY10" fmla="*/ 99060 h 104775"/>
                <a:gd name="connsiteX11" fmla="*/ 6038 w 114300"/>
                <a:gd name="connsiteY11" fmla="*/ 104775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300" h="104775">
                  <a:moveTo>
                    <a:pt x="123196" y="103823"/>
                  </a:moveTo>
                  <a:lnTo>
                    <a:pt x="123196" y="94298"/>
                  </a:lnTo>
                  <a:cubicBezTo>
                    <a:pt x="123196" y="78105"/>
                    <a:pt x="110813" y="65723"/>
                    <a:pt x="94621" y="65723"/>
                  </a:cubicBezTo>
                  <a:lnTo>
                    <a:pt x="66046" y="65723"/>
                  </a:lnTo>
                  <a:lnTo>
                    <a:pt x="66046" y="14288"/>
                  </a:lnTo>
                  <a:cubicBezTo>
                    <a:pt x="66046" y="6667"/>
                    <a:pt x="59378" y="0"/>
                    <a:pt x="51758" y="0"/>
                  </a:cubicBezTo>
                  <a:cubicBezTo>
                    <a:pt x="44138" y="0"/>
                    <a:pt x="37471" y="6667"/>
                    <a:pt x="37471" y="14288"/>
                  </a:cubicBezTo>
                  <a:lnTo>
                    <a:pt x="37471" y="95250"/>
                  </a:lnTo>
                  <a:lnTo>
                    <a:pt x="26041" y="81915"/>
                  </a:lnTo>
                  <a:cubicBezTo>
                    <a:pt x="21278" y="76200"/>
                    <a:pt x="12706" y="74295"/>
                    <a:pt x="6038" y="79057"/>
                  </a:cubicBezTo>
                  <a:cubicBezTo>
                    <a:pt x="-629" y="83820"/>
                    <a:pt x="-1582" y="92392"/>
                    <a:pt x="2228" y="99060"/>
                  </a:cubicBezTo>
                  <a:lnTo>
                    <a:pt x="6038" y="104775"/>
                  </a:lnTo>
                </a:path>
              </a:pathLst>
            </a:custGeom>
            <a:noFill/>
            <a:ln w="15875" cap="rnd">
              <a:solidFill>
                <a:schemeClr val="tx2"/>
              </a:solidFill>
              <a:prstDash val="solid"/>
              <a:round/>
            </a:ln>
          </p:spPr>
          <p:txBody>
            <a:bodyPr rtlCol="0" anchor="ctr"/>
            <a:lstStyle/>
            <a:p>
              <a:endParaRPr lang="en-GB"/>
            </a:p>
          </p:txBody>
        </p:sp>
        <p:sp>
          <p:nvSpPr>
            <p:cNvPr id="25" name="Freeform: Shape 24">
              <a:extLst>
                <a:ext uri="{FF2B5EF4-FFF2-40B4-BE49-F238E27FC236}">
                  <a16:creationId xmlns:a16="http://schemas.microsoft.com/office/drawing/2014/main" id="{87B9F719-B19F-84D6-C5CA-A52C16F5F6ED}"/>
                </a:ext>
              </a:extLst>
            </p:cNvPr>
            <p:cNvSpPr/>
            <p:nvPr/>
          </p:nvSpPr>
          <p:spPr>
            <a:xfrm>
              <a:off x="2524125" y="4111626"/>
              <a:ext cx="171450" cy="219075"/>
            </a:xfrm>
            <a:custGeom>
              <a:avLst/>
              <a:gdLst>
                <a:gd name="connsiteX0" fmla="*/ 57150 w 171450"/>
                <a:gd name="connsiteY0" fmla="*/ 219075 h 219075"/>
                <a:gd name="connsiteX1" fmla="*/ 19050 w 171450"/>
                <a:gd name="connsiteY1" fmla="*/ 219075 h 219075"/>
                <a:gd name="connsiteX2" fmla="*/ 0 w 171450"/>
                <a:gd name="connsiteY2" fmla="*/ 200025 h 219075"/>
                <a:gd name="connsiteX3" fmla="*/ 0 w 171450"/>
                <a:gd name="connsiteY3" fmla="*/ 19050 h 219075"/>
                <a:gd name="connsiteX4" fmla="*/ 19050 w 171450"/>
                <a:gd name="connsiteY4" fmla="*/ 0 h 219075"/>
                <a:gd name="connsiteX5" fmla="*/ 152400 w 171450"/>
                <a:gd name="connsiteY5" fmla="*/ 0 h 219075"/>
                <a:gd name="connsiteX6" fmla="*/ 171450 w 171450"/>
                <a:gd name="connsiteY6" fmla="*/ 19050 h 219075"/>
                <a:gd name="connsiteX7" fmla="*/ 171450 w 171450"/>
                <a:gd name="connsiteY7" fmla="*/ 161925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50" h="219075">
                  <a:moveTo>
                    <a:pt x="57150" y="219075"/>
                  </a:moveTo>
                  <a:lnTo>
                    <a:pt x="19050" y="219075"/>
                  </a:lnTo>
                  <a:cubicBezTo>
                    <a:pt x="8572" y="219075"/>
                    <a:pt x="0" y="210503"/>
                    <a:pt x="0" y="200025"/>
                  </a:cubicBezTo>
                  <a:lnTo>
                    <a:pt x="0" y="19050"/>
                  </a:lnTo>
                  <a:cubicBezTo>
                    <a:pt x="0" y="8573"/>
                    <a:pt x="8572" y="0"/>
                    <a:pt x="19050" y="0"/>
                  </a:cubicBezTo>
                  <a:lnTo>
                    <a:pt x="152400" y="0"/>
                  </a:lnTo>
                  <a:cubicBezTo>
                    <a:pt x="162878" y="0"/>
                    <a:pt x="171450" y="8573"/>
                    <a:pt x="171450" y="19050"/>
                  </a:cubicBezTo>
                  <a:lnTo>
                    <a:pt x="171450" y="161925"/>
                  </a:lnTo>
                </a:path>
              </a:pathLst>
            </a:custGeom>
            <a:noFill/>
            <a:ln w="15875" cap="rnd">
              <a:solidFill>
                <a:schemeClr val="tx2"/>
              </a:solidFill>
              <a:prstDash val="solid"/>
              <a:round/>
            </a:ln>
          </p:spPr>
          <p:txBody>
            <a:bodyPr rtlCol="0" anchor="ctr"/>
            <a:lstStyle/>
            <a:p>
              <a:endParaRPr lang="en-GB"/>
            </a:p>
          </p:txBody>
        </p:sp>
        <p:sp>
          <p:nvSpPr>
            <p:cNvPr id="26" name="Freeform: Shape 25">
              <a:extLst>
                <a:ext uri="{FF2B5EF4-FFF2-40B4-BE49-F238E27FC236}">
                  <a16:creationId xmlns:a16="http://schemas.microsoft.com/office/drawing/2014/main" id="{98F7F4D8-A97E-09AA-E6E7-68B66517CCFA}"/>
                </a:ext>
              </a:extLst>
            </p:cNvPr>
            <p:cNvSpPr/>
            <p:nvPr/>
          </p:nvSpPr>
          <p:spPr>
            <a:xfrm>
              <a:off x="2543175" y="4140201"/>
              <a:ext cx="133350" cy="152400"/>
            </a:xfrm>
            <a:custGeom>
              <a:avLst/>
              <a:gdLst>
                <a:gd name="connsiteX0" fmla="*/ 47625 w 133350"/>
                <a:gd name="connsiteY0" fmla="*/ 152400 h 152400"/>
                <a:gd name="connsiteX1" fmla="*/ 0 w 133350"/>
                <a:gd name="connsiteY1" fmla="*/ 152400 h 152400"/>
                <a:gd name="connsiteX2" fmla="*/ 0 w 133350"/>
                <a:gd name="connsiteY2" fmla="*/ 0 h 152400"/>
                <a:gd name="connsiteX3" fmla="*/ 133350 w 133350"/>
                <a:gd name="connsiteY3" fmla="*/ 0 h 152400"/>
                <a:gd name="connsiteX4" fmla="*/ 133350 w 133350"/>
                <a:gd name="connsiteY4" fmla="*/ 66675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52400">
                  <a:moveTo>
                    <a:pt x="47625" y="152400"/>
                  </a:moveTo>
                  <a:lnTo>
                    <a:pt x="0" y="152400"/>
                  </a:lnTo>
                  <a:lnTo>
                    <a:pt x="0" y="0"/>
                  </a:lnTo>
                  <a:lnTo>
                    <a:pt x="133350" y="0"/>
                  </a:lnTo>
                  <a:lnTo>
                    <a:pt x="133350" y="66675"/>
                  </a:lnTo>
                </a:path>
              </a:pathLst>
            </a:custGeom>
            <a:noFill/>
            <a:ln w="15875" cap="rnd">
              <a:solidFill>
                <a:schemeClr val="tx2"/>
              </a:solidFill>
              <a:prstDash val="solid"/>
              <a:round/>
            </a:ln>
          </p:spPr>
          <p:txBody>
            <a:bodyPr rtlCol="0" anchor="ctr"/>
            <a:lstStyle/>
            <a:p>
              <a:endParaRPr lang="en-GB"/>
            </a:p>
          </p:txBody>
        </p:sp>
        <p:sp>
          <p:nvSpPr>
            <p:cNvPr id="27" name="Freeform: Shape 26">
              <a:extLst>
                <a:ext uri="{FF2B5EF4-FFF2-40B4-BE49-F238E27FC236}">
                  <a16:creationId xmlns:a16="http://schemas.microsoft.com/office/drawing/2014/main" id="{487018B0-43CC-0978-185B-E05756333E1D}"/>
                </a:ext>
              </a:extLst>
            </p:cNvPr>
            <p:cNvSpPr/>
            <p:nvPr/>
          </p:nvSpPr>
          <p:spPr>
            <a:xfrm>
              <a:off x="2562225" y="4168776"/>
              <a:ext cx="19050" cy="19050"/>
            </a:xfrm>
            <a:custGeom>
              <a:avLst/>
              <a:gdLst>
                <a:gd name="connsiteX0" fmla="*/ 0 w 19050"/>
                <a:gd name="connsiteY0" fmla="*/ 4763 h 19050"/>
                <a:gd name="connsiteX1" fmla="*/ 4763 w 19050"/>
                <a:gd name="connsiteY1" fmla="*/ 0 h 19050"/>
                <a:gd name="connsiteX2" fmla="*/ 14288 w 19050"/>
                <a:gd name="connsiteY2" fmla="*/ 0 h 19050"/>
                <a:gd name="connsiteX3" fmla="*/ 19050 w 19050"/>
                <a:gd name="connsiteY3" fmla="*/ 4763 h 19050"/>
                <a:gd name="connsiteX4" fmla="*/ 19050 w 19050"/>
                <a:gd name="connsiteY4" fmla="*/ 14288 h 19050"/>
                <a:gd name="connsiteX5" fmla="*/ 14288 w 19050"/>
                <a:gd name="connsiteY5" fmla="*/ 19050 h 19050"/>
                <a:gd name="connsiteX6" fmla="*/ 4763 w 19050"/>
                <a:gd name="connsiteY6" fmla="*/ 19050 h 19050"/>
                <a:gd name="connsiteX7" fmla="*/ 0 w 19050"/>
                <a:gd name="connsiteY7" fmla="*/ 14288 h 19050"/>
                <a:gd name="connsiteX8" fmla="*/ 0 w 19050"/>
                <a:gd name="connsiteY8" fmla="*/ 4763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19050">
                  <a:moveTo>
                    <a:pt x="0" y="4763"/>
                  </a:moveTo>
                  <a:cubicBezTo>
                    <a:pt x="0" y="1905"/>
                    <a:pt x="1905" y="0"/>
                    <a:pt x="4763" y="0"/>
                  </a:cubicBezTo>
                  <a:lnTo>
                    <a:pt x="14288" y="0"/>
                  </a:lnTo>
                  <a:cubicBezTo>
                    <a:pt x="17145" y="0"/>
                    <a:pt x="19050" y="1905"/>
                    <a:pt x="19050" y="4763"/>
                  </a:cubicBezTo>
                  <a:lnTo>
                    <a:pt x="19050" y="14288"/>
                  </a:lnTo>
                  <a:cubicBezTo>
                    <a:pt x="19050" y="17145"/>
                    <a:pt x="17145" y="19050"/>
                    <a:pt x="14288" y="19050"/>
                  </a:cubicBezTo>
                  <a:lnTo>
                    <a:pt x="4763" y="19050"/>
                  </a:lnTo>
                  <a:cubicBezTo>
                    <a:pt x="1905" y="19050"/>
                    <a:pt x="0" y="17145"/>
                    <a:pt x="0" y="14288"/>
                  </a:cubicBezTo>
                  <a:lnTo>
                    <a:pt x="0" y="4763"/>
                  </a:lnTo>
                  <a:close/>
                </a:path>
              </a:pathLst>
            </a:custGeom>
            <a:noFill/>
            <a:ln w="15875" cap="rnd">
              <a:solidFill>
                <a:schemeClr val="tx2"/>
              </a:solidFill>
              <a:prstDash val="solid"/>
              <a:round/>
            </a:ln>
          </p:spPr>
          <p:txBody>
            <a:bodyPr rtlCol="0" anchor="ctr"/>
            <a:lstStyle/>
            <a:p>
              <a:endParaRPr lang="en-GB"/>
            </a:p>
          </p:txBody>
        </p:sp>
        <p:sp>
          <p:nvSpPr>
            <p:cNvPr id="36" name="Freeform: Shape 35">
              <a:extLst>
                <a:ext uri="{FF2B5EF4-FFF2-40B4-BE49-F238E27FC236}">
                  <a16:creationId xmlns:a16="http://schemas.microsoft.com/office/drawing/2014/main" id="{D18CCAA0-6908-2DCC-0C05-95FA9DBEA31E}"/>
                </a:ext>
              </a:extLst>
            </p:cNvPr>
            <p:cNvSpPr/>
            <p:nvPr/>
          </p:nvSpPr>
          <p:spPr>
            <a:xfrm>
              <a:off x="2600325" y="4168776"/>
              <a:ext cx="19050" cy="19050"/>
            </a:xfrm>
            <a:custGeom>
              <a:avLst/>
              <a:gdLst>
                <a:gd name="connsiteX0" fmla="*/ 0 w 19050"/>
                <a:gd name="connsiteY0" fmla="*/ 4763 h 19050"/>
                <a:gd name="connsiteX1" fmla="*/ 4763 w 19050"/>
                <a:gd name="connsiteY1" fmla="*/ 0 h 19050"/>
                <a:gd name="connsiteX2" fmla="*/ 14288 w 19050"/>
                <a:gd name="connsiteY2" fmla="*/ 0 h 19050"/>
                <a:gd name="connsiteX3" fmla="*/ 19050 w 19050"/>
                <a:gd name="connsiteY3" fmla="*/ 4763 h 19050"/>
                <a:gd name="connsiteX4" fmla="*/ 19050 w 19050"/>
                <a:gd name="connsiteY4" fmla="*/ 14288 h 19050"/>
                <a:gd name="connsiteX5" fmla="*/ 14288 w 19050"/>
                <a:gd name="connsiteY5" fmla="*/ 19050 h 19050"/>
                <a:gd name="connsiteX6" fmla="*/ 4763 w 19050"/>
                <a:gd name="connsiteY6" fmla="*/ 19050 h 19050"/>
                <a:gd name="connsiteX7" fmla="*/ 0 w 19050"/>
                <a:gd name="connsiteY7" fmla="*/ 14288 h 19050"/>
                <a:gd name="connsiteX8" fmla="*/ 0 w 19050"/>
                <a:gd name="connsiteY8" fmla="*/ 4763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19050">
                  <a:moveTo>
                    <a:pt x="0" y="4763"/>
                  </a:moveTo>
                  <a:cubicBezTo>
                    <a:pt x="0" y="1905"/>
                    <a:pt x="1905" y="0"/>
                    <a:pt x="4763" y="0"/>
                  </a:cubicBezTo>
                  <a:lnTo>
                    <a:pt x="14288" y="0"/>
                  </a:lnTo>
                  <a:cubicBezTo>
                    <a:pt x="17145" y="0"/>
                    <a:pt x="19050" y="1905"/>
                    <a:pt x="19050" y="4763"/>
                  </a:cubicBezTo>
                  <a:lnTo>
                    <a:pt x="19050" y="14288"/>
                  </a:lnTo>
                  <a:cubicBezTo>
                    <a:pt x="19050" y="17145"/>
                    <a:pt x="17145" y="19050"/>
                    <a:pt x="14288" y="19050"/>
                  </a:cubicBezTo>
                  <a:lnTo>
                    <a:pt x="4763" y="19050"/>
                  </a:lnTo>
                  <a:cubicBezTo>
                    <a:pt x="1905" y="19050"/>
                    <a:pt x="0" y="17145"/>
                    <a:pt x="0" y="14288"/>
                  </a:cubicBezTo>
                  <a:lnTo>
                    <a:pt x="0" y="4763"/>
                  </a:lnTo>
                  <a:close/>
                </a:path>
              </a:pathLst>
            </a:custGeom>
            <a:noFill/>
            <a:ln w="15875" cap="rnd">
              <a:solidFill>
                <a:schemeClr val="tx2"/>
              </a:solidFill>
              <a:prstDash val="solid"/>
              <a:round/>
            </a:ln>
          </p:spPr>
          <p:txBody>
            <a:bodyPr rtlCol="0" anchor="ctr"/>
            <a:lstStyle/>
            <a:p>
              <a:endParaRPr lang="en-GB"/>
            </a:p>
          </p:txBody>
        </p:sp>
        <p:sp>
          <p:nvSpPr>
            <p:cNvPr id="43" name="Freeform: Shape 42">
              <a:extLst>
                <a:ext uri="{FF2B5EF4-FFF2-40B4-BE49-F238E27FC236}">
                  <a16:creationId xmlns:a16="http://schemas.microsoft.com/office/drawing/2014/main" id="{9BA3C86F-0D4B-5742-014F-7002705172CC}"/>
                </a:ext>
              </a:extLst>
            </p:cNvPr>
            <p:cNvSpPr/>
            <p:nvPr/>
          </p:nvSpPr>
          <p:spPr>
            <a:xfrm>
              <a:off x="2638425" y="4168776"/>
              <a:ext cx="19050" cy="19050"/>
            </a:xfrm>
            <a:custGeom>
              <a:avLst/>
              <a:gdLst>
                <a:gd name="connsiteX0" fmla="*/ 0 w 19050"/>
                <a:gd name="connsiteY0" fmla="*/ 4763 h 19050"/>
                <a:gd name="connsiteX1" fmla="*/ 4763 w 19050"/>
                <a:gd name="connsiteY1" fmla="*/ 0 h 19050"/>
                <a:gd name="connsiteX2" fmla="*/ 14288 w 19050"/>
                <a:gd name="connsiteY2" fmla="*/ 0 h 19050"/>
                <a:gd name="connsiteX3" fmla="*/ 19050 w 19050"/>
                <a:gd name="connsiteY3" fmla="*/ 4763 h 19050"/>
                <a:gd name="connsiteX4" fmla="*/ 19050 w 19050"/>
                <a:gd name="connsiteY4" fmla="*/ 14288 h 19050"/>
                <a:gd name="connsiteX5" fmla="*/ 14288 w 19050"/>
                <a:gd name="connsiteY5" fmla="*/ 19050 h 19050"/>
                <a:gd name="connsiteX6" fmla="*/ 4763 w 19050"/>
                <a:gd name="connsiteY6" fmla="*/ 19050 h 19050"/>
                <a:gd name="connsiteX7" fmla="*/ 0 w 19050"/>
                <a:gd name="connsiteY7" fmla="*/ 14288 h 19050"/>
                <a:gd name="connsiteX8" fmla="*/ 0 w 19050"/>
                <a:gd name="connsiteY8" fmla="*/ 4763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19050">
                  <a:moveTo>
                    <a:pt x="0" y="4763"/>
                  </a:moveTo>
                  <a:cubicBezTo>
                    <a:pt x="0" y="1905"/>
                    <a:pt x="1905" y="0"/>
                    <a:pt x="4763" y="0"/>
                  </a:cubicBezTo>
                  <a:lnTo>
                    <a:pt x="14288" y="0"/>
                  </a:lnTo>
                  <a:cubicBezTo>
                    <a:pt x="17145" y="0"/>
                    <a:pt x="19050" y="1905"/>
                    <a:pt x="19050" y="4763"/>
                  </a:cubicBezTo>
                  <a:lnTo>
                    <a:pt x="19050" y="14288"/>
                  </a:lnTo>
                  <a:cubicBezTo>
                    <a:pt x="19050" y="17145"/>
                    <a:pt x="17145" y="19050"/>
                    <a:pt x="14288" y="19050"/>
                  </a:cubicBezTo>
                  <a:lnTo>
                    <a:pt x="4763" y="19050"/>
                  </a:lnTo>
                  <a:cubicBezTo>
                    <a:pt x="1905" y="19050"/>
                    <a:pt x="0" y="17145"/>
                    <a:pt x="0" y="14288"/>
                  </a:cubicBezTo>
                  <a:lnTo>
                    <a:pt x="0" y="4763"/>
                  </a:lnTo>
                  <a:close/>
                </a:path>
              </a:pathLst>
            </a:custGeom>
            <a:noFill/>
            <a:ln w="15875" cap="rnd">
              <a:solidFill>
                <a:schemeClr val="tx2"/>
              </a:solidFill>
              <a:prstDash val="solid"/>
              <a:round/>
            </a:ln>
          </p:spPr>
          <p:txBody>
            <a:bodyPr rtlCol="0" anchor="ctr"/>
            <a:lstStyle/>
            <a:p>
              <a:endParaRPr lang="en-GB"/>
            </a:p>
          </p:txBody>
        </p:sp>
        <p:sp>
          <p:nvSpPr>
            <p:cNvPr id="44" name="Freeform: Shape 43">
              <a:extLst>
                <a:ext uri="{FF2B5EF4-FFF2-40B4-BE49-F238E27FC236}">
                  <a16:creationId xmlns:a16="http://schemas.microsoft.com/office/drawing/2014/main" id="{EC6F8CFF-071D-0D95-15FC-C0B3FE192861}"/>
                </a:ext>
              </a:extLst>
            </p:cNvPr>
            <p:cNvSpPr/>
            <p:nvPr/>
          </p:nvSpPr>
          <p:spPr>
            <a:xfrm>
              <a:off x="2562225" y="4206876"/>
              <a:ext cx="19050" cy="19050"/>
            </a:xfrm>
            <a:custGeom>
              <a:avLst/>
              <a:gdLst>
                <a:gd name="connsiteX0" fmla="*/ 0 w 19050"/>
                <a:gd name="connsiteY0" fmla="*/ 4763 h 19050"/>
                <a:gd name="connsiteX1" fmla="*/ 4763 w 19050"/>
                <a:gd name="connsiteY1" fmla="*/ 0 h 19050"/>
                <a:gd name="connsiteX2" fmla="*/ 14288 w 19050"/>
                <a:gd name="connsiteY2" fmla="*/ 0 h 19050"/>
                <a:gd name="connsiteX3" fmla="*/ 19050 w 19050"/>
                <a:gd name="connsiteY3" fmla="*/ 4763 h 19050"/>
                <a:gd name="connsiteX4" fmla="*/ 19050 w 19050"/>
                <a:gd name="connsiteY4" fmla="*/ 14288 h 19050"/>
                <a:gd name="connsiteX5" fmla="*/ 14288 w 19050"/>
                <a:gd name="connsiteY5" fmla="*/ 19050 h 19050"/>
                <a:gd name="connsiteX6" fmla="*/ 4763 w 19050"/>
                <a:gd name="connsiteY6" fmla="*/ 19050 h 19050"/>
                <a:gd name="connsiteX7" fmla="*/ 0 w 19050"/>
                <a:gd name="connsiteY7" fmla="*/ 14288 h 19050"/>
                <a:gd name="connsiteX8" fmla="*/ 0 w 19050"/>
                <a:gd name="connsiteY8" fmla="*/ 4763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19050">
                  <a:moveTo>
                    <a:pt x="0" y="4763"/>
                  </a:moveTo>
                  <a:cubicBezTo>
                    <a:pt x="0" y="1905"/>
                    <a:pt x="1905" y="0"/>
                    <a:pt x="4763" y="0"/>
                  </a:cubicBezTo>
                  <a:lnTo>
                    <a:pt x="14288" y="0"/>
                  </a:lnTo>
                  <a:cubicBezTo>
                    <a:pt x="17145" y="0"/>
                    <a:pt x="19050" y="1905"/>
                    <a:pt x="19050" y="4763"/>
                  </a:cubicBezTo>
                  <a:lnTo>
                    <a:pt x="19050" y="14288"/>
                  </a:lnTo>
                  <a:cubicBezTo>
                    <a:pt x="19050" y="17145"/>
                    <a:pt x="17145" y="19050"/>
                    <a:pt x="14288" y="19050"/>
                  </a:cubicBezTo>
                  <a:lnTo>
                    <a:pt x="4763" y="19050"/>
                  </a:lnTo>
                  <a:cubicBezTo>
                    <a:pt x="1905" y="19050"/>
                    <a:pt x="0" y="17145"/>
                    <a:pt x="0" y="14288"/>
                  </a:cubicBezTo>
                  <a:lnTo>
                    <a:pt x="0" y="4763"/>
                  </a:lnTo>
                  <a:close/>
                </a:path>
              </a:pathLst>
            </a:custGeom>
            <a:noFill/>
            <a:ln w="15875" cap="rnd">
              <a:solidFill>
                <a:schemeClr val="tx2"/>
              </a:solidFill>
              <a:prstDash val="solid"/>
              <a:round/>
            </a:ln>
          </p:spPr>
          <p:txBody>
            <a:bodyPr rtlCol="0" anchor="ctr"/>
            <a:lstStyle/>
            <a:p>
              <a:endParaRPr lang="en-GB"/>
            </a:p>
          </p:txBody>
        </p:sp>
        <p:sp>
          <p:nvSpPr>
            <p:cNvPr id="54" name="Freeform: Shape 53">
              <a:extLst>
                <a:ext uri="{FF2B5EF4-FFF2-40B4-BE49-F238E27FC236}">
                  <a16:creationId xmlns:a16="http://schemas.microsoft.com/office/drawing/2014/main" id="{AA0108F2-0B72-444F-9BAD-D2D3E625D246}"/>
                </a:ext>
              </a:extLst>
            </p:cNvPr>
            <p:cNvSpPr/>
            <p:nvPr/>
          </p:nvSpPr>
          <p:spPr>
            <a:xfrm>
              <a:off x="2600325" y="4206876"/>
              <a:ext cx="19050" cy="19050"/>
            </a:xfrm>
            <a:custGeom>
              <a:avLst/>
              <a:gdLst>
                <a:gd name="connsiteX0" fmla="*/ 0 w 19050"/>
                <a:gd name="connsiteY0" fmla="*/ 4763 h 19050"/>
                <a:gd name="connsiteX1" fmla="*/ 4763 w 19050"/>
                <a:gd name="connsiteY1" fmla="*/ 0 h 19050"/>
                <a:gd name="connsiteX2" fmla="*/ 14288 w 19050"/>
                <a:gd name="connsiteY2" fmla="*/ 0 h 19050"/>
                <a:gd name="connsiteX3" fmla="*/ 19050 w 19050"/>
                <a:gd name="connsiteY3" fmla="*/ 4763 h 19050"/>
                <a:gd name="connsiteX4" fmla="*/ 19050 w 19050"/>
                <a:gd name="connsiteY4" fmla="*/ 14288 h 19050"/>
                <a:gd name="connsiteX5" fmla="*/ 14288 w 19050"/>
                <a:gd name="connsiteY5" fmla="*/ 19050 h 19050"/>
                <a:gd name="connsiteX6" fmla="*/ 4763 w 19050"/>
                <a:gd name="connsiteY6" fmla="*/ 19050 h 19050"/>
                <a:gd name="connsiteX7" fmla="*/ 0 w 19050"/>
                <a:gd name="connsiteY7" fmla="*/ 14288 h 19050"/>
                <a:gd name="connsiteX8" fmla="*/ 0 w 19050"/>
                <a:gd name="connsiteY8" fmla="*/ 4763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19050">
                  <a:moveTo>
                    <a:pt x="0" y="4763"/>
                  </a:moveTo>
                  <a:cubicBezTo>
                    <a:pt x="0" y="1905"/>
                    <a:pt x="1905" y="0"/>
                    <a:pt x="4763" y="0"/>
                  </a:cubicBezTo>
                  <a:lnTo>
                    <a:pt x="14288" y="0"/>
                  </a:lnTo>
                  <a:cubicBezTo>
                    <a:pt x="17145" y="0"/>
                    <a:pt x="19050" y="1905"/>
                    <a:pt x="19050" y="4763"/>
                  </a:cubicBezTo>
                  <a:lnTo>
                    <a:pt x="19050" y="14288"/>
                  </a:lnTo>
                  <a:cubicBezTo>
                    <a:pt x="19050" y="17145"/>
                    <a:pt x="17145" y="19050"/>
                    <a:pt x="14288" y="19050"/>
                  </a:cubicBezTo>
                  <a:lnTo>
                    <a:pt x="4763" y="19050"/>
                  </a:lnTo>
                  <a:cubicBezTo>
                    <a:pt x="1905" y="19050"/>
                    <a:pt x="0" y="17145"/>
                    <a:pt x="0" y="14288"/>
                  </a:cubicBezTo>
                  <a:lnTo>
                    <a:pt x="0" y="4763"/>
                  </a:lnTo>
                  <a:close/>
                </a:path>
              </a:pathLst>
            </a:custGeom>
            <a:noFill/>
            <a:ln w="15875" cap="rnd">
              <a:solidFill>
                <a:schemeClr val="tx2"/>
              </a:solidFill>
              <a:prstDash val="solid"/>
              <a:round/>
            </a:ln>
          </p:spPr>
          <p:txBody>
            <a:bodyPr rtlCol="0" anchor="ctr"/>
            <a:lstStyle/>
            <a:p>
              <a:endParaRPr lang="en-GB"/>
            </a:p>
          </p:txBody>
        </p:sp>
        <p:sp>
          <p:nvSpPr>
            <p:cNvPr id="55" name="Freeform: Shape 54">
              <a:extLst>
                <a:ext uri="{FF2B5EF4-FFF2-40B4-BE49-F238E27FC236}">
                  <a16:creationId xmlns:a16="http://schemas.microsoft.com/office/drawing/2014/main" id="{B44F5914-028A-0E61-C68D-520F1F1F4F17}"/>
                </a:ext>
              </a:extLst>
            </p:cNvPr>
            <p:cNvSpPr/>
            <p:nvPr/>
          </p:nvSpPr>
          <p:spPr>
            <a:xfrm>
              <a:off x="2562225" y="4244976"/>
              <a:ext cx="19050" cy="19050"/>
            </a:xfrm>
            <a:custGeom>
              <a:avLst/>
              <a:gdLst>
                <a:gd name="connsiteX0" fmla="*/ 0 w 19050"/>
                <a:gd name="connsiteY0" fmla="*/ 4763 h 19050"/>
                <a:gd name="connsiteX1" fmla="*/ 4763 w 19050"/>
                <a:gd name="connsiteY1" fmla="*/ 0 h 19050"/>
                <a:gd name="connsiteX2" fmla="*/ 14288 w 19050"/>
                <a:gd name="connsiteY2" fmla="*/ 0 h 19050"/>
                <a:gd name="connsiteX3" fmla="*/ 19050 w 19050"/>
                <a:gd name="connsiteY3" fmla="*/ 4763 h 19050"/>
                <a:gd name="connsiteX4" fmla="*/ 19050 w 19050"/>
                <a:gd name="connsiteY4" fmla="*/ 14288 h 19050"/>
                <a:gd name="connsiteX5" fmla="*/ 14288 w 19050"/>
                <a:gd name="connsiteY5" fmla="*/ 19050 h 19050"/>
                <a:gd name="connsiteX6" fmla="*/ 4763 w 19050"/>
                <a:gd name="connsiteY6" fmla="*/ 19050 h 19050"/>
                <a:gd name="connsiteX7" fmla="*/ 0 w 19050"/>
                <a:gd name="connsiteY7" fmla="*/ 14288 h 19050"/>
                <a:gd name="connsiteX8" fmla="*/ 0 w 19050"/>
                <a:gd name="connsiteY8" fmla="*/ 4763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19050">
                  <a:moveTo>
                    <a:pt x="0" y="4763"/>
                  </a:moveTo>
                  <a:cubicBezTo>
                    <a:pt x="0" y="1905"/>
                    <a:pt x="1905" y="0"/>
                    <a:pt x="4763" y="0"/>
                  </a:cubicBezTo>
                  <a:lnTo>
                    <a:pt x="14288" y="0"/>
                  </a:lnTo>
                  <a:cubicBezTo>
                    <a:pt x="17145" y="0"/>
                    <a:pt x="19050" y="1905"/>
                    <a:pt x="19050" y="4763"/>
                  </a:cubicBezTo>
                  <a:lnTo>
                    <a:pt x="19050" y="14288"/>
                  </a:lnTo>
                  <a:cubicBezTo>
                    <a:pt x="19050" y="17145"/>
                    <a:pt x="17145" y="19050"/>
                    <a:pt x="14288" y="19050"/>
                  </a:cubicBezTo>
                  <a:lnTo>
                    <a:pt x="4763" y="19050"/>
                  </a:lnTo>
                  <a:cubicBezTo>
                    <a:pt x="1905" y="19050"/>
                    <a:pt x="0" y="17145"/>
                    <a:pt x="0" y="14288"/>
                  </a:cubicBezTo>
                  <a:lnTo>
                    <a:pt x="0" y="4763"/>
                  </a:lnTo>
                  <a:close/>
                </a:path>
              </a:pathLst>
            </a:custGeom>
            <a:noFill/>
            <a:ln w="15875" cap="rnd">
              <a:solidFill>
                <a:schemeClr val="tx2"/>
              </a:solidFill>
              <a:prstDash val="solid"/>
              <a:round/>
            </a:ln>
          </p:spPr>
          <p:txBody>
            <a:bodyPr rtlCol="0" anchor="ctr"/>
            <a:lstStyle/>
            <a:p>
              <a:endParaRPr lang="en-GB"/>
            </a:p>
          </p:txBody>
        </p:sp>
        <p:sp>
          <p:nvSpPr>
            <p:cNvPr id="56" name="Freeform: Shape 55">
              <a:extLst>
                <a:ext uri="{FF2B5EF4-FFF2-40B4-BE49-F238E27FC236}">
                  <a16:creationId xmlns:a16="http://schemas.microsoft.com/office/drawing/2014/main" id="{1FFADDBE-13AB-B888-082B-9D2C63BD898C}"/>
                </a:ext>
              </a:extLst>
            </p:cNvPr>
            <p:cNvSpPr/>
            <p:nvPr/>
          </p:nvSpPr>
          <p:spPr>
            <a:xfrm>
              <a:off x="2600325" y="4244976"/>
              <a:ext cx="19050" cy="19050"/>
            </a:xfrm>
            <a:custGeom>
              <a:avLst/>
              <a:gdLst>
                <a:gd name="connsiteX0" fmla="*/ 0 w 19050"/>
                <a:gd name="connsiteY0" fmla="*/ 4763 h 19050"/>
                <a:gd name="connsiteX1" fmla="*/ 4763 w 19050"/>
                <a:gd name="connsiteY1" fmla="*/ 0 h 19050"/>
                <a:gd name="connsiteX2" fmla="*/ 14288 w 19050"/>
                <a:gd name="connsiteY2" fmla="*/ 0 h 19050"/>
                <a:gd name="connsiteX3" fmla="*/ 19050 w 19050"/>
                <a:gd name="connsiteY3" fmla="*/ 4763 h 19050"/>
                <a:gd name="connsiteX4" fmla="*/ 19050 w 19050"/>
                <a:gd name="connsiteY4" fmla="*/ 14288 h 19050"/>
                <a:gd name="connsiteX5" fmla="*/ 14288 w 19050"/>
                <a:gd name="connsiteY5" fmla="*/ 19050 h 19050"/>
                <a:gd name="connsiteX6" fmla="*/ 4763 w 19050"/>
                <a:gd name="connsiteY6" fmla="*/ 19050 h 19050"/>
                <a:gd name="connsiteX7" fmla="*/ 0 w 19050"/>
                <a:gd name="connsiteY7" fmla="*/ 14288 h 19050"/>
                <a:gd name="connsiteX8" fmla="*/ 0 w 19050"/>
                <a:gd name="connsiteY8" fmla="*/ 4763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19050">
                  <a:moveTo>
                    <a:pt x="0" y="4763"/>
                  </a:moveTo>
                  <a:cubicBezTo>
                    <a:pt x="0" y="1905"/>
                    <a:pt x="1905" y="0"/>
                    <a:pt x="4763" y="0"/>
                  </a:cubicBezTo>
                  <a:lnTo>
                    <a:pt x="14288" y="0"/>
                  </a:lnTo>
                  <a:cubicBezTo>
                    <a:pt x="17145" y="0"/>
                    <a:pt x="19050" y="1905"/>
                    <a:pt x="19050" y="4763"/>
                  </a:cubicBezTo>
                  <a:lnTo>
                    <a:pt x="19050" y="14288"/>
                  </a:lnTo>
                  <a:cubicBezTo>
                    <a:pt x="19050" y="17145"/>
                    <a:pt x="17145" y="19050"/>
                    <a:pt x="14288" y="19050"/>
                  </a:cubicBezTo>
                  <a:lnTo>
                    <a:pt x="4763" y="19050"/>
                  </a:lnTo>
                  <a:cubicBezTo>
                    <a:pt x="1905" y="19050"/>
                    <a:pt x="0" y="17145"/>
                    <a:pt x="0" y="14288"/>
                  </a:cubicBezTo>
                  <a:lnTo>
                    <a:pt x="0" y="4763"/>
                  </a:lnTo>
                  <a:close/>
                </a:path>
              </a:pathLst>
            </a:custGeom>
            <a:noFill/>
            <a:ln w="15875" cap="rnd">
              <a:solidFill>
                <a:schemeClr val="tx2"/>
              </a:solidFill>
              <a:prstDash val="solid"/>
              <a:round/>
            </a:ln>
          </p:spPr>
          <p:txBody>
            <a:bodyPr rtlCol="0" anchor="ctr"/>
            <a:lstStyle/>
            <a:p>
              <a:endParaRPr lang="en-GB"/>
            </a:p>
          </p:txBody>
        </p:sp>
        <p:sp>
          <p:nvSpPr>
            <p:cNvPr id="57" name="Freeform: Shape 56">
              <a:extLst>
                <a:ext uri="{FF2B5EF4-FFF2-40B4-BE49-F238E27FC236}">
                  <a16:creationId xmlns:a16="http://schemas.microsoft.com/office/drawing/2014/main" id="{F7728C5B-641A-C5AD-8EFB-D236C0AEAF42}"/>
                </a:ext>
              </a:extLst>
            </p:cNvPr>
            <p:cNvSpPr/>
            <p:nvPr/>
          </p:nvSpPr>
          <p:spPr>
            <a:xfrm>
              <a:off x="2638425" y="4206876"/>
              <a:ext cx="19050" cy="9525"/>
            </a:xfrm>
            <a:custGeom>
              <a:avLst/>
              <a:gdLst>
                <a:gd name="connsiteX0" fmla="*/ 0 w 19050"/>
                <a:gd name="connsiteY0" fmla="*/ 4763 h 0"/>
                <a:gd name="connsiteX1" fmla="*/ 4763 w 19050"/>
                <a:gd name="connsiteY1" fmla="*/ 0 h 0"/>
                <a:gd name="connsiteX2" fmla="*/ 14288 w 19050"/>
                <a:gd name="connsiteY2" fmla="*/ 0 h 0"/>
                <a:gd name="connsiteX3" fmla="*/ 19050 w 19050"/>
                <a:gd name="connsiteY3" fmla="*/ 4763 h 0"/>
              </a:gdLst>
              <a:ahLst/>
              <a:cxnLst>
                <a:cxn ang="0">
                  <a:pos x="connsiteX0" y="connsiteY0"/>
                </a:cxn>
                <a:cxn ang="0">
                  <a:pos x="connsiteX1" y="connsiteY1"/>
                </a:cxn>
                <a:cxn ang="0">
                  <a:pos x="connsiteX2" y="connsiteY2"/>
                </a:cxn>
                <a:cxn ang="0">
                  <a:pos x="connsiteX3" y="connsiteY3"/>
                </a:cxn>
              </a:cxnLst>
              <a:rect l="l" t="t" r="r" b="b"/>
              <a:pathLst>
                <a:path w="19050">
                  <a:moveTo>
                    <a:pt x="0" y="4763"/>
                  </a:moveTo>
                  <a:cubicBezTo>
                    <a:pt x="0" y="1905"/>
                    <a:pt x="1905" y="0"/>
                    <a:pt x="4763" y="0"/>
                  </a:cubicBezTo>
                  <a:lnTo>
                    <a:pt x="14288" y="0"/>
                  </a:lnTo>
                  <a:cubicBezTo>
                    <a:pt x="17145" y="0"/>
                    <a:pt x="19050" y="1905"/>
                    <a:pt x="19050" y="4763"/>
                  </a:cubicBezTo>
                </a:path>
              </a:pathLst>
            </a:custGeom>
            <a:noFill/>
            <a:ln w="15875" cap="rnd">
              <a:solidFill>
                <a:schemeClr val="tx2"/>
              </a:solidFill>
              <a:prstDash val="solid"/>
              <a:round/>
            </a:ln>
          </p:spPr>
          <p:txBody>
            <a:bodyPr rtlCol="0" anchor="ctr"/>
            <a:lstStyle/>
            <a:p>
              <a:endParaRPr lang="en-GB"/>
            </a:p>
          </p:txBody>
        </p:sp>
      </p:grpSp>
      <p:grpSp>
        <p:nvGrpSpPr>
          <p:cNvPr id="58" name="Group 57">
            <a:extLst>
              <a:ext uri="{FF2B5EF4-FFF2-40B4-BE49-F238E27FC236}">
                <a16:creationId xmlns:a16="http://schemas.microsoft.com/office/drawing/2014/main" id="{97535493-E7E9-CAF5-DC95-E18AF7F95A00}"/>
              </a:ext>
              <a:ext uri="{C183D7F6-B498-43B3-948B-1728B52AA6E4}">
                <adec:decorative xmlns:adec="http://schemas.microsoft.com/office/drawing/2017/decorative" val="1"/>
              </a:ext>
            </a:extLst>
          </p:cNvPr>
          <p:cNvGrpSpPr/>
          <p:nvPr/>
        </p:nvGrpSpPr>
        <p:grpSpPr>
          <a:xfrm>
            <a:off x="986594" y="4613913"/>
            <a:ext cx="574040" cy="292114"/>
            <a:chOff x="4013698" y="2136761"/>
            <a:chExt cx="219075" cy="111481"/>
          </a:xfrm>
        </p:grpSpPr>
        <p:sp>
          <p:nvSpPr>
            <p:cNvPr id="59" name="Freeform: Shape 58">
              <a:extLst>
                <a:ext uri="{FF2B5EF4-FFF2-40B4-BE49-F238E27FC236}">
                  <a16:creationId xmlns:a16="http://schemas.microsoft.com/office/drawing/2014/main" id="{DBE9FD57-469B-31DE-013E-AD75C4F48817}"/>
                </a:ext>
              </a:extLst>
            </p:cNvPr>
            <p:cNvSpPr/>
            <p:nvPr/>
          </p:nvSpPr>
          <p:spPr>
            <a:xfrm>
              <a:off x="4098431" y="2136761"/>
              <a:ext cx="104775" cy="85725"/>
            </a:xfrm>
            <a:custGeom>
              <a:avLst/>
              <a:gdLst>
                <a:gd name="connsiteX0" fmla="*/ 41949 w 104775"/>
                <a:gd name="connsiteY0" fmla="*/ 93384 h 85725"/>
                <a:gd name="connsiteX1" fmla="*/ 43854 w 104775"/>
                <a:gd name="connsiteY1" fmla="*/ 93384 h 85725"/>
                <a:gd name="connsiteX2" fmla="*/ 77191 w 104775"/>
                <a:gd name="connsiteY2" fmla="*/ 93384 h 85725"/>
                <a:gd name="connsiteX3" fmla="*/ 98146 w 104775"/>
                <a:gd name="connsiteY3" fmla="*/ 89574 h 85725"/>
                <a:gd name="connsiteX4" fmla="*/ 105766 w 104775"/>
                <a:gd name="connsiteY4" fmla="*/ 80049 h 85725"/>
                <a:gd name="connsiteX5" fmla="*/ 105766 w 104775"/>
                <a:gd name="connsiteY5" fmla="*/ 28614 h 85725"/>
                <a:gd name="connsiteX6" fmla="*/ 100051 w 104775"/>
                <a:gd name="connsiteY6" fmla="*/ 20041 h 85725"/>
                <a:gd name="connsiteX7" fmla="*/ 52426 w 104775"/>
                <a:gd name="connsiteY7" fmla="*/ 991 h 85725"/>
                <a:gd name="connsiteX8" fmla="*/ 38139 w 104775"/>
                <a:gd name="connsiteY8" fmla="*/ 2896 h 85725"/>
                <a:gd name="connsiteX9" fmla="*/ 2896 w 104775"/>
                <a:gd name="connsiteY9" fmla="*/ 31471 h 85725"/>
                <a:gd name="connsiteX10" fmla="*/ 991 w 104775"/>
                <a:gd name="connsiteY10" fmla="*/ 40996 h 85725"/>
                <a:gd name="connsiteX11" fmla="*/ 9564 w 104775"/>
                <a:gd name="connsiteY11" fmla="*/ 44806 h 85725"/>
                <a:gd name="connsiteX12" fmla="*/ 48616 w 104775"/>
                <a:gd name="connsiteY12" fmla="*/ 31471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775" h="85725">
                  <a:moveTo>
                    <a:pt x="41949" y="93384"/>
                  </a:moveTo>
                  <a:lnTo>
                    <a:pt x="43854" y="93384"/>
                  </a:lnTo>
                  <a:cubicBezTo>
                    <a:pt x="43854" y="93384"/>
                    <a:pt x="77191" y="93384"/>
                    <a:pt x="77191" y="93384"/>
                  </a:cubicBezTo>
                  <a:lnTo>
                    <a:pt x="98146" y="89574"/>
                  </a:lnTo>
                  <a:cubicBezTo>
                    <a:pt x="102909" y="88621"/>
                    <a:pt x="105766" y="84811"/>
                    <a:pt x="105766" y="80049"/>
                  </a:cubicBezTo>
                  <a:lnTo>
                    <a:pt x="105766" y="28614"/>
                  </a:lnTo>
                  <a:cubicBezTo>
                    <a:pt x="105766" y="24804"/>
                    <a:pt x="102909" y="20994"/>
                    <a:pt x="100051" y="20041"/>
                  </a:cubicBezTo>
                  <a:lnTo>
                    <a:pt x="52426" y="991"/>
                  </a:lnTo>
                  <a:cubicBezTo>
                    <a:pt x="47664" y="-914"/>
                    <a:pt x="41949" y="39"/>
                    <a:pt x="38139" y="2896"/>
                  </a:cubicBezTo>
                  <a:lnTo>
                    <a:pt x="2896" y="31471"/>
                  </a:lnTo>
                  <a:cubicBezTo>
                    <a:pt x="39" y="33376"/>
                    <a:pt x="-914" y="37186"/>
                    <a:pt x="991" y="40996"/>
                  </a:cubicBezTo>
                  <a:cubicBezTo>
                    <a:pt x="2896" y="43854"/>
                    <a:pt x="6706" y="45759"/>
                    <a:pt x="9564" y="44806"/>
                  </a:cubicBezTo>
                  <a:lnTo>
                    <a:pt x="48616" y="31471"/>
                  </a:lnTo>
                </a:path>
              </a:pathLst>
            </a:custGeom>
            <a:noFill/>
            <a:ln w="15875" cap="rnd">
              <a:solidFill>
                <a:schemeClr val="tx2"/>
              </a:solidFill>
              <a:prstDash val="solid"/>
              <a:round/>
            </a:ln>
          </p:spPr>
          <p:txBody>
            <a:bodyPr rtlCol="0" anchor="ctr"/>
            <a:lstStyle/>
            <a:p>
              <a:endParaRPr lang="en-GB"/>
            </a:p>
          </p:txBody>
        </p:sp>
        <p:sp>
          <p:nvSpPr>
            <p:cNvPr id="60" name="Freeform: Shape 59">
              <a:extLst>
                <a:ext uri="{FF2B5EF4-FFF2-40B4-BE49-F238E27FC236}">
                  <a16:creationId xmlns:a16="http://schemas.microsoft.com/office/drawing/2014/main" id="{FCA8CE52-A4B7-A1D3-284B-F219B8CE8518}"/>
                </a:ext>
              </a:extLst>
            </p:cNvPr>
            <p:cNvSpPr/>
            <p:nvPr/>
          </p:nvSpPr>
          <p:spPr>
            <a:xfrm>
              <a:off x="4042273" y="2172042"/>
              <a:ext cx="114300" cy="76200"/>
            </a:xfrm>
            <a:custGeom>
              <a:avLst/>
              <a:gdLst>
                <a:gd name="connsiteX0" fmla="*/ 0 w 114300"/>
                <a:gd name="connsiteY0" fmla="*/ 39052 h 76200"/>
                <a:gd name="connsiteX1" fmla="*/ 24765 w 114300"/>
                <a:gd name="connsiteY1" fmla="*/ 43815 h 76200"/>
                <a:gd name="connsiteX2" fmla="*/ 59055 w 114300"/>
                <a:gd name="connsiteY2" fmla="*/ 78105 h 76200"/>
                <a:gd name="connsiteX3" fmla="*/ 67627 w 114300"/>
                <a:gd name="connsiteY3" fmla="*/ 80963 h 76200"/>
                <a:gd name="connsiteX4" fmla="*/ 72390 w 114300"/>
                <a:gd name="connsiteY4" fmla="*/ 80010 h 76200"/>
                <a:gd name="connsiteX5" fmla="*/ 80010 w 114300"/>
                <a:gd name="connsiteY5" fmla="*/ 72390 h 76200"/>
                <a:gd name="connsiteX6" fmla="*/ 81915 w 114300"/>
                <a:gd name="connsiteY6" fmla="*/ 62865 h 76200"/>
                <a:gd name="connsiteX7" fmla="*/ 98107 w 114300"/>
                <a:gd name="connsiteY7" fmla="*/ 60007 h 76200"/>
                <a:gd name="connsiteX8" fmla="*/ 100965 w 114300"/>
                <a:gd name="connsiteY8" fmla="*/ 43815 h 76200"/>
                <a:gd name="connsiteX9" fmla="*/ 117157 w 114300"/>
                <a:gd name="connsiteY9" fmla="*/ 40957 h 76200"/>
                <a:gd name="connsiteX10" fmla="*/ 120015 w 114300"/>
                <a:gd name="connsiteY10" fmla="*/ 24765 h 76200"/>
                <a:gd name="connsiteX11" fmla="*/ 95250 w 114300"/>
                <a:gd name="connsiteY11" fmla="*/ 0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300" h="76200">
                  <a:moveTo>
                    <a:pt x="0" y="39052"/>
                  </a:moveTo>
                  <a:lnTo>
                    <a:pt x="24765" y="43815"/>
                  </a:lnTo>
                  <a:lnTo>
                    <a:pt x="59055" y="78105"/>
                  </a:lnTo>
                  <a:cubicBezTo>
                    <a:pt x="60960" y="80010"/>
                    <a:pt x="64770" y="80963"/>
                    <a:pt x="67627" y="80963"/>
                  </a:cubicBezTo>
                  <a:lnTo>
                    <a:pt x="72390" y="80010"/>
                  </a:lnTo>
                  <a:cubicBezTo>
                    <a:pt x="76200" y="79057"/>
                    <a:pt x="79057" y="76200"/>
                    <a:pt x="80010" y="72390"/>
                  </a:cubicBezTo>
                  <a:lnTo>
                    <a:pt x="81915" y="62865"/>
                  </a:lnTo>
                  <a:lnTo>
                    <a:pt x="98107" y="60007"/>
                  </a:lnTo>
                  <a:lnTo>
                    <a:pt x="100965" y="43815"/>
                  </a:lnTo>
                  <a:lnTo>
                    <a:pt x="117157" y="40957"/>
                  </a:lnTo>
                  <a:lnTo>
                    <a:pt x="120015" y="24765"/>
                  </a:lnTo>
                  <a:lnTo>
                    <a:pt x="95250" y="0"/>
                  </a:lnTo>
                </a:path>
              </a:pathLst>
            </a:custGeom>
            <a:noFill/>
            <a:ln w="15875" cap="rnd">
              <a:solidFill>
                <a:schemeClr val="tx2"/>
              </a:solidFill>
              <a:prstDash val="solid"/>
              <a:round/>
            </a:ln>
          </p:spPr>
          <p:txBody>
            <a:bodyPr rtlCol="0" anchor="ctr"/>
            <a:lstStyle/>
            <a:p>
              <a:endParaRPr lang="en-GB"/>
            </a:p>
          </p:txBody>
        </p:sp>
        <p:sp>
          <p:nvSpPr>
            <p:cNvPr id="61" name="Freeform: Shape 60">
              <a:extLst>
                <a:ext uri="{FF2B5EF4-FFF2-40B4-BE49-F238E27FC236}">
                  <a16:creationId xmlns:a16="http://schemas.microsoft.com/office/drawing/2014/main" id="{48AB600B-01F4-8423-E4E7-ED064A8CD774}"/>
                </a:ext>
              </a:extLst>
            </p:cNvPr>
            <p:cNvSpPr/>
            <p:nvPr/>
          </p:nvSpPr>
          <p:spPr>
            <a:xfrm>
              <a:off x="4042273" y="2136761"/>
              <a:ext cx="76200" cy="9525"/>
            </a:xfrm>
            <a:custGeom>
              <a:avLst/>
              <a:gdLst>
                <a:gd name="connsiteX0" fmla="*/ 77152 w 76200"/>
                <a:gd name="connsiteY0" fmla="*/ 17184 h 9525"/>
                <a:gd name="connsiteX1" fmla="*/ 62865 w 76200"/>
                <a:gd name="connsiteY1" fmla="*/ 2896 h 9525"/>
                <a:gd name="connsiteX2" fmla="*/ 52388 w 76200"/>
                <a:gd name="connsiteY2" fmla="*/ 991 h 9525"/>
                <a:gd name="connsiteX3" fmla="*/ 23813 w 76200"/>
                <a:gd name="connsiteY3" fmla="*/ 12421 h 9525"/>
                <a:gd name="connsiteX4" fmla="*/ 0 w 76200"/>
                <a:gd name="connsiteY4" fmla="*/ 17184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9525">
                  <a:moveTo>
                    <a:pt x="77152" y="17184"/>
                  </a:moveTo>
                  <a:lnTo>
                    <a:pt x="62865" y="2896"/>
                  </a:lnTo>
                  <a:cubicBezTo>
                    <a:pt x="60007" y="39"/>
                    <a:pt x="56198" y="-914"/>
                    <a:pt x="52388" y="991"/>
                  </a:cubicBezTo>
                  <a:lnTo>
                    <a:pt x="23813" y="12421"/>
                  </a:lnTo>
                  <a:lnTo>
                    <a:pt x="0" y="17184"/>
                  </a:lnTo>
                </a:path>
              </a:pathLst>
            </a:custGeom>
            <a:noFill/>
            <a:ln w="15875" cap="rnd">
              <a:solidFill>
                <a:schemeClr val="tx2"/>
              </a:solidFill>
              <a:prstDash val="solid"/>
              <a:round/>
            </a:ln>
          </p:spPr>
          <p:txBody>
            <a:bodyPr rtlCol="0" anchor="ctr"/>
            <a:lstStyle/>
            <a:p>
              <a:endParaRPr lang="en-GB"/>
            </a:p>
          </p:txBody>
        </p:sp>
        <p:sp>
          <p:nvSpPr>
            <p:cNvPr id="63" name="Freeform: Shape 62">
              <a:extLst>
                <a:ext uri="{FF2B5EF4-FFF2-40B4-BE49-F238E27FC236}">
                  <a16:creationId xmlns:a16="http://schemas.microsoft.com/office/drawing/2014/main" id="{1D4BB968-4977-E1AB-AF1C-5E097574541E}"/>
                </a:ext>
              </a:extLst>
            </p:cNvPr>
            <p:cNvSpPr/>
            <p:nvPr/>
          </p:nvSpPr>
          <p:spPr>
            <a:xfrm>
              <a:off x="4013698" y="2139657"/>
              <a:ext cx="28575" cy="85725"/>
            </a:xfrm>
            <a:custGeom>
              <a:avLst/>
              <a:gdLst>
                <a:gd name="connsiteX0" fmla="*/ 0 w 28575"/>
                <a:gd name="connsiteY0" fmla="*/ 0 h 85725"/>
                <a:gd name="connsiteX1" fmla="*/ 19050 w 28575"/>
                <a:gd name="connsiteY1" fmla="*/ 0 h 85725"/>
                <a:gd name="connsiteX2" fmla="*/ 28575 w 28575"/>
                <a:gd name="connsiteY2" fmla="*/ 9525 h 85725"/>
                <a:gd name="connsiteX3" fmla="*/ 28575 w 28575"/>
                <a:gd name="connsiteY3" fmla="*/ 76200 h 85725"/>
                <a:gd name="connsiteX4" fmla="*/ 19050 w 28575"/>
                <a:gd name="connsiteY4" fmla="*/ 85725 h 85725"/>
                <a:gd name="connsiteX5" fmla="*/ 0 w 28575"/>
                <a:gd name="connsiteY5" fmla="*/ 85725 h 85725"/>
                <a:gd name="connsiteX6" fmla="*/ 0 w 28575"/>
                <a:gd name="connsiteY6" fmla="*/ 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85725">
                  <a:moveTo>
                    <a:pt x="0" y="0"/>
                  </a:moveTo>
                  <a:lnTo>
                    <a:pt x="19050" y="0"/>
                  </a:lnTo>
                  <a:cubicBezTo>
                    <a:pt x="24765" y="0"/>
                    <a:pt x="28575" y="3810"/>
                    <a:pt x="28575" y="9525"/>
                  </a:cubicBezTo>
                  <a:lnTo>
                    <a:pt x="28575" y="76200"/>
                  </a:lnTo>
                  <a:cubicBezTo>
                    <a:pt x="28575" y="81915"/>
                    <a:pt x="24765" y="85725"/>
                    <a:pt x="19050" y="85725"/>
                  </a:cubicBezTo>
                  <a:lnTo>
                    <a:pt x="0" y="85725"/>
                  </a:lnTo>
                  <a:lnTo>
                    <a:pt x="0" y="0"/>
                  </a:lnTo>
                  <a:close/>
                </a:path>
              </a:pathLst>
            </a:custGeom>
            <a:noFill/>
            <a:ln w="15875" cap="rnd">
              <a:solidFill>
                <a:schemeClr val="tx2"/>
              </a:solidFill>
              <a:prstDash val="solid"/>
              <a:round/>
            </a:ln>
          </p:spPr>
          <p:txBody>
            <a:bodyPr rtlCol="0" anchor="ctr"/>
            <a:lstStyle/>
            <a:p>
              <a:endParaRPr lang="en-GB"/>
            </a:p>
          </p:txBody>
        </p:sp>
        <p:sp>
          <p:nvSpPr>
            <p:cNvPr id="64" name="Freeform: Shape 63">
              <a:extLst>
                <a:ext uri="{FF2B5EF4-FFF2-40B4-BE49-F238E27FC236}">
                  <a16:creationId xmlns:a16="http://schemas.microsoft.com/office/drawing/2014/main" id="{DC653B9C-EDC1-0097-A5DF-3C0F3A800519}"/>
                </a:ext>
              </a:extLst>
            </p:cNvPr>
            <p:cNvSpPr/>
            <p:nvPr/>
          </p:nvSpPr>
          <p:spPr>
            <a:xfrm>
              <a:off x="4204198" y="2149182"/>
              <a:ext cx="28575" cy="85725"/>
            </a:xfrm>
            <a:custGeom>
              <a:avLst/>
              <a:gdLst>
                <a:gd name="connsiteX0" fmla="*/ 9525 w 28575"/>
                <a:gd name="connsiteY0" fmla="*/ 0 h 85725"/>
                <a:gd name="connsiteX1" fmla="*/ 28575 w 28575"/>
                <a:gd name="connsiteY1" fmla="*/ 0 h 85725"/>
                <a:gd name="connsiteX2" fmla="*/ 28575 w 28575"/>
                <a:gd name="connsiteY2" fmla="*/ 85725 h 85725"/>
                <a:gd name="connsiteX3" fmla="*/ 9525 w 28575"/>
                <a:gd name="connsiteY3" fmla="*/ 85725 h 85725"/>
                <a:gd name="connsiteX4" fmla="*/ 0 w 28575"/>
                <a:gd name="connsiteY4" fmla="*/ 76200 h 85725"/>
                <a:gd name="connsiteX5" fmla="*/ 0 w 28575"/>
                <a:gd name="connsiteY5" fmla="*/ 9525 h 85725"/>
                <a:gd name="connsiteX6" fmla="*/ 9525 w 28575"/>
                <a:gd name="connsiteY6" fmla="*/ 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85725">
                  <a:moveTo>
                    <a:pt x="9525" y="0"/>
                  </a:moveTo>
                  <a:lnTo>
                    <a:pt x="28575" y="0"/>
                  </a:lnTo>
                  <a:lnTo>
                    <a:pt x="28575" y="85725"/>
                  </a:lnTo>
                  <a:lnTo>
                    <a:pt x="9525" y="85725"/>
                  </a:lnTo>
                  <a:cubicBezTo>
                    <a:pt x="3810" y="85725"/>
                    <a:pt x="0" y="81915"/>
                    <a:pt x="0" y="76200"/>
                  </a:cubicBezTo>
                  <a:lnTo>
                    <a:pt x="0" y="9525"/>
                  </a:lnTo>
                  <a:cubicBezTo>
                    <a:pt x="0" y="4763"/>
                    <a:pt x="3810" y="0"/>
                    <a:pt x="9525" y="0"/>
                  </a:cubicBezTo>
                  <a:close/>
                </a:path>
              </a:pathLst>
            </a:custGeom>
            <a:noFill/>
            <a:ln w="15875" cap="rnd">
              <a:solidFill>
                <a:schemeClr val="tx2"/>
              </a:solidFill>
              <a:prstDash val="solid"/>
              <a:round/>
            </a:ln>
          </p:spPr>
          <p:txBody>
            <a:bodyPr rtlCol="0" anchor="ctr"/>
            <a:lstStyle/>
            <a:p>
              <a:endParaRPr lang="en-GB"/>
            </a:p>
          </p:txBody>
        </p:sp>
      </p:grpSp>
      <p:grpSp>
        <p:nvGrpSpPr>
          <p:cNvPr id="94" name="Group 93">
            <a:extLst>
              <a:ext uri="{FF2B5EF4-FFF2-40B4-BE49-F238E27FC236}">
                <a16:creationId xmlns:a16="http://schemas.microsoft.com/office/drawing/2014/main" id="{D8EA06B5-F3F3-785F-806A-C2F622F74016}"/>
              </a:ext>
              <a:ext uri="{C183D7F6-B498-43B3-948B-1728B52AA6E4}">
                <adec:decorative xmlns:adec="http://schemas.microsoft.com/office/drawing/2017/decorative" val="1"/>
              </a:ext>
            </a:extLst>
          </p:cNvPr>
          <p:cNvGrpSpPr/>
          <p:nvPr/>
        </p:nvGrpSpPr>
        <p:grpSpPr>
          <a:xfrm>
            <a:off x="4879461" y="4559153"/>
            <a:ext cx="382906" cy="401634"/>
            <a:chOff x="1557338" y="1879021"/>
            <a:chExt cx="200331" cy="210129"/>
          </a:xfrm>
        </p:grpSpPr>
        <p:sp>
          <p:nvSpPr>
            <p:cNvPr id="95" name="Freeform: Shape 94">
              <a:extLst>
                <a:ext uri="{FF2B5EF4-FFF2-40B4-BE49-F238E27FC236}">
                  <a16:creationId xmlns:a16="http://schemas.microsoft.com/office/drawing/2014/main" id="{1DFCDDCB-5F09-6F31-821F-29C24279BAC2}"/>
                </a:ext>
              </a:extLst>
            </p:cNvPr>
            <p:cNvSpPr/>
            <p:nvPr/>
          </p:nvSpPr>
          <p:spPr>
            <a:xfrm>
              <a:off x="1557338" y="1993900"/>
              <a:ext cx="9525" cy="95250"/>
            </a:xfrm>
            <a:custGeom>
              <a:avLst/>
              <a:gdLst>
                <a:gd name="connsiteX0" fmla="*/ 0 w 0"/>
                <a:gd name="connsiteY0" fmla="*/ 95250 h 95250"/>
                <a:gd name="connsiteX1" fmla="*/ 0 w 0"/>
                <a:gd name="connsiteY1" fmla="*/ 0 h 95250"/>
              </a:gdLst>
              <a:ahLst/>
              <a:cxnLst>
                <a:cxn ang="0">
                  <a:pos x="connsiteX0" y="connsiteY0"/>
                </a:cxn>
                <a:cxn ang="0">
                  <a:pos x="connsiteX1" y="connsiteY1"/>
                </a:cxn>
              </a:cxnLst>
              <a:rect l="l" t="t" r="r" b="b"/>
              <a:pathLst>
                <a:path h="95250">
                  <a:moveTo>
                    <a:pt x="0" y="95250"/>
                  </a:moveTo>
                  <a:lnTo>
                    <a:pt x="0" y="0"/>
                  </a:lnTo>
                </a:path>
              </a:pathLst>
            </a:custGeom>
            <a:noFill/>
            <a:ln w="15875" cap="rnd">
              <a:solidFill>
                <a:schemeClr val="tx2"/>
              </a:solidFill>
              <a:prstDash val="solid"/>
              <a:round/>
            </a:ln>
          </p:spPr>
          <p:txBody>
            <a:bodyPr rtlCol="0" anchor="ctr"/>
            <a:lstStyle/>
            <a:p>
              <a:endParaRPr lang="en-GB"/>
            </a:p>
          </p:txBody>
        </p:sp>
        <p:sp>
          <p:nvSpPr>
            <p:cNvPr id="96" name="Freeform: Shape 95">
              <a:extLst>
                <a:ext uri="{FF2B5EF4-FFF2-40B4-BE49-F238E27FC236}">
                  <a16:creationId xmlns:a16="http://schemas.microsoft.com/office/drawing/2014/main" id="{84BEDCC8-1ED7-44BF-C8F5-1BF7F3564C95}"/>
                </a:ext>
              </a:extLst>
            </p:cNvPr>
            <p:cNvSpPr/>
            <p:nvPr/>
          </p:nvSpPr>
          <p:spPr>
            <a:xfrm>
              <a:off x="1557338" y="2012950"/>
              <a:ext cx="180975" cy="57150"/>
            </a:xfrm>
            <a:custGeom>
              <a:avLst/>
              <a:gdLst>
                <a:gd name="connsiteX0" fmla="*/ 0 w 180975"/>
                <a:gd name="connsiteY0" fmla="*/ 0 h 57150"/>
                <a:gd name="connsiteX1" fmla="*/ 66675 w 180975"/>
                <a:gd name="connsiteY1" fmla="*/ 0 h 57150"/>
                <a:gd name="connsiteX2" fmla="*/ 95250 w 180975"/>
                <a:gd name="connsiteY2" fmla="*/ 28575 h 57150"/>
                <a:gd name="connsiteX3" fmla="*/ 152400 w 180975"/>
                <a:gd name="connsiteY3" fmla="*/ 28575 h 57150"/>
                <a:gd name="connsiteX4" fmla="*/ 180975 w 180975"/>
                <a:gd name="connsiteY4" fmla="*/ 57150 h 57150"/>
                <a:gd name="connsiteX5" fmla="*/ 0 w 180975"/>
                <a:gd name="connsiteY5" fmla="*/ 57150 h 57150"/>
                <a:gd name="connsiteX6" fmla="*/ 0 w 180975"/>
                <a:gd name="connsiteY6"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75" h="57150">
                  <a:moveTo>
                    <a:pt x="0" y="0"/>
                  </a:moveTo>
                  <a:lnTo>
                    <a:pt x="66675" y="0"/>
                  </a:lnTo>
                  <a:cubicBezTo>
                    <a:pt x="82868" y="0"/>
                    <a:pt x="95250" y="12383"/>
                    <a:pt x="95250" y="28575"/>
                  </a:cubicBezTo>
                  <a:lnTo>
                    <a:pt x="152400" y="28575"/>
                  </a:lnTo>
                  <a:cubicBezTo>
                    <a:pt x="168593" y="28575"/>
                    <a:pt x="180975" y="40958"/>
                    <a:pt x="180975" y="57150"/>
                  </a:cubicBezTo>
                  <a:lnTo>
                    <a:pt x="0" y="57150"/>
                  </a:lnTo>
                  <a:lnTo>
                    <a:pt x="0" y="0"/>
                  </a:lnTo>
                  <a:close/>
                </a:path>
              </a:pathLst>
            </a:custGeom>
            <a:noFill/>
            <a:ln w="15875" cap="rnd">
              <a:solidFill>
                <a:schemeClr val="tx2"/>
              </a:solidFill>
              <a:prstDash val="solid"/>
              <a:round/>
            </a:ln>
          </p:spPr>
          <p:txBody>
            <a:bodyPr rtlCol="0" anchor="ctr"/>
            <a:lstStyle/>
            <a:p>
              <a:endParaRPr lang="en-GB"/>
            </a:p>
          </p:txBody>
        </p:sp>
        <p:sp>
          <p:nvSpPr>
            <p:cNvPr id="97" name="Freeform: Shape 96">
              <a:extLst>
                <a:ext uri="{FF2B5EF4-FFF2-40B4-BE49-F238E27FC236}">
                  <a16:creationId xmlns:a16="http://schemas.microsoft.com/office/drawing/2014/main" id="{9FC52130-B24C-0858-94F3-50F7AA31CD46}"/>
                </a:ext>
              </a:extLst>
            </p:cNvPr>
            <p:cNvSpPr/>
            <p:nvPr/>
          </p:nvSpPr>
          <p:spPr>
            <a:xfrm>
              <a:off x="1624013" y="2041525"/>
              <a:ext cx="28575" cy="9525"/>
            </a:xfrm>
            <a:custGeom>
              <a:avLst/>
              <a:gdLst>
                <a:gd name="connsiteX0" fmla="*/ 28575 w 28575"/>
                <a:gd name="connsiteY0" fmla="*/ 0 h 0"/>
                <a:gd name="connsiteX1" fmla="*/ 0 w 28575"/>
                <a:gd name="connsiteY1" fmla="*/ 0 h 0"/>
              </a:gdLst>
              <a:ahLst/>
              <a:cxnLst>
                <a:cxn ang="0">
                  <a:pos x="connsiteX0" y="connsiteY0"/>
                </a:cxn>
                <a:cxn ang="0">
                  <a:pos x="connsiteX1" y="connsiteY1"/>
                </a:cxn>
              </a:cxnLst>
              <a:rect l="l" t="t" r="r" b="b"/>
              <a:pathLst>
                <a:path w="28575">
                  <a:moveTo>
                    <a:pt x="28575" y="0"/>
                  </a:moveTo>
                  <a:lnTo>
                    <a:pt x="0" y="0"/>
                  </a:lnTo>
                </a:path>
              </a:pathLst>
            </a:custGeom>
            <a:noFill/>
            <a:ln w="15875" cap="rnd">
              <a:solidFill>
                <a:schemeClr val="tx2"/>
              </a:solidFill>
              <a:prstDash val="solid"/>
              <a:round/>
            </a:ln>
          </p:spPr>
          <p:txBody>
            <a:bodyPr rtlCol="0" anchor="ctr"/>
            <a:lstStyle/>
            <a:p>
              <a:endParaRPr lang="en-GB"/>
            </a:p>
          </p:txBody>
        </p:sp>
        <p:sp>
          <p:nvSpPr>
            <p:cNvPr id="98" name="Freeform: Shape 97">
              <a:extLst>
                <a:ext uri="{FF2B5EF4-FFF2-40B4-BE49-F238E27FC236}">
                  <a16:creationId xmlns:a16="http://schemas.microsoft.com/office/drawing/2014/main" id="{C81BE7D4-1130-2FC9-EAAE-543C50C2A08C}"/>
                </a:ext>
              </a:extLst>
            </p:cNvPr>
            <p:cNvSpPr/>
            <p:nvPr/>
          </p:nvSpPr>
          <p:spPr>
            <a:xfrm>
              <a:off x="1652894" y="1879021"/>
              <a:ext cx="104775" cy="95250"/>
            </a:xfrm>
            <a:custGeom>
              <a:avLst/>
              <a:gdLst>
                <a:gd name="connsiteX0" fmla="*/ 59701 w 104775"/>
                <a:gd name="connsiteY0" fmla="*/ 96782 h 95250"/>
                <a:gd name="connsiteX1" fmla="*/ 56844 w 104775"/>
                <a:gd name="connsiteY1" fmla="*/ 97734 h 95250"/>
                <a:gd name="connsiteX2" fmla="*/ 53986 w 104775"/>
                <a:gd name="connsiteY2" fmla="*/ 96782 h 95250"/>
                <a:gd name="connsiteX3" fmla="*/ 8266 w 104775"/>
                <a:gd name="connsiteY3" fmla="*/ 49157 h 95250"/>
                <a:gd name="connsiteX4" fmla="*/ 2551 w 104775"/>
                <a:gd name="connsiteY4" fmla="*/ 15819 h 95250"/>
                <a:gd name="connsiteX5" fmla="*/ 2551 w 104775"/>
                <a:gd name="connsiteY5" fmla="*/ 15819 h 95250"/>
                <a:gd name="connsiteX6" fmla="*/ 23506 w 104775"/>
                <a:gd name="connsiteY6" fmla="*/ 579 h 95250"/>
                <a:gd name="connsiteX7" fmla="*/ 48271 w 104775"/>
                <a:gd name="connsiteY7" fmla="*/ 8199 h 95250"/>
                <a:gd name="connsiteX8" fmla="*/ 55891 w 104775"/>
                <a:gd name="connsiteY8" fmla="*/ 15819 h 95250"/>
                <a:gd name="connsiteX9" fmla="*/ 63511 w 104775"/>
                <a:gd name="connsiteY9" fmla="*/ 8199 h 95250"/>
                <a:gd name="connsiteX10" fmla="*/ 88276 w 104775"/>
                <a:gd name="connsiteY10" fmla="*/ 579 h 95250"/>
                <a:gd name="connsiteX11" fmla="*/ 109231 w 104775"/>
                <a:gd name="connsiteY11" fmla="*/ 15819 h 95250"/>
                <a:gd name="connsiteX12" fmla="*/ 109231 w 104775"/>
                <a:gd name="connsiteY12" fmla="*/ 15819 h 95250"/>
                <a:gd name="connsiteX13" fmla="*/ 103516 w 104775"/>
                <a:gd name="connsiteY13" fmla="*/ 49157 h 95250"/>
                <a:gd name="connsiteX14" fmla="*/ 59701 w 104775"/>
                <a:gd name="connsiteY14" fmla="*/ 96782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4775" h="95250">
                  <a:moveTo>
                    <a:pt x="59701" y="96782"/>
                  </a:moveTo>
                  <a:cubicBezTo>
                    <a:pt x="58749" y="97734"/>
                    <a:pt x="57796" y="97734"/>
                    <a:pt x="56844" y="97734"/>
                  </a:cubicBezTo>
                  <a:cubicBezTo>
                    <a:pt x="55891" y="97734"/>
                    <a:pt x="53986" y="96782"/>
                    <a:pt x="53986" y="96782"/>
                  </a:cubicBezTo>
                  <a:lnTo>
                    <a:pt x="8266" y="49157"/>
                  </a:lnTo>
                  <a:cubicBezTo>
                    <a:pt x="-306" y="40584"/>
                    <a:pt x="-2211" y="27249"/>
                    <a:pt x="2551" y="15819"/>
                  </a:cubicBezTo>
                  <a:lnTo>
                    <a:pt x="2551" y="15819"/>
                  </a:lnTo>
                  <a:cubicBezTo>
                    <a:pt x="6361" y="7247"/>
                    <a:pt x="14934" y="1532"/>
                    <a:pt x="23506" y="579"/>
                  </a:cubicBezTo>
                  <a:cubicBezTo>
                    <a:pt x="33031" y="-1326"/>
                    <a:pt x="41604" y="2484"/>
                    <a:pt x="48271" y="8199"/>
                  </a:cubicBezTo>
                  <a:lnTo>
                    <a:pt x="55891" y="15819"/>
                  </a:lnTo>
                  <a:lnTo>
                    <a:pt x="63511" y="8199"/>
                  </a:lnTo>
                  <a:cubicBezTo>
                    <a:pt x="70179" y="1532"/>
                    <a:pt x="79704" y="-1326"/>
                    <a:pt x="88276" y="579"/>
                  </a:cubicBezTo>
                  <a:cubicBezTo>
                    <a:pt x="97801" y="2484"/>
                    <a:pt x="105421" y="8199"/>
                    <a:pt x="109231" y="15819"/>
                  </a:cubicBezTo>
                  <a:lnTo>
                    <a:pt x="109231" y="15819"/>
                  </a:lnTo>
                  <a:cubicBezTo>
                    <a:pt x="114946" y="27249"/>
                    <a:pt x="113041" y="40584"/>
                    <a:pt x="103516" y="49157"/>
                  </a:cubicBezTo>
                  <a:lnTo>
                    <a:pt x="59701" y="96782"/>
                  </a:lnTo>
                  <a:close/>
                </a:path>
              </a:pathLst>
            </a:custGeom>
            <a:noFill/>
            <a:ln w="15875" cap="rnd">
              <a:solidFill>
                <a:schemeClr val="tx2"/>
              </a:solidFill>
              <a:prstDash val="solid"/>
              <a:round/>
            </a:ln>
          </p:spPr>
          <p:txBody>
            <a:bodyPr rtlCol="0" anchor="ctr"/>
            <a:lstStyle/>
            <a:p>
              <a:endParaRPr lang="en-GB"/>
            </a:p>
          </p:txBody>
        </p:sp>
      </p:grpSp>
      <p:sp>
        <p:nvSpPr>
          <p:cNvPr id="2" name="!!BOX5">
            <a:extLst>
              <a:ext uri="{FF2B5EF4-FFF2-40B4-BE49-F238E27FC236}">
                <a16:creationId xmlns:a16="http://schemas.microsoft.com/office/drawing/2014/main" id="{AFD9370B-034C-44B9-597E-1EB9ADB94B89}"/>
              </a:ext>
              <a:ext uri="{C183D7F6-B498-43B3-948B-1728B52AA6E4}">
                <adec:decorative xmlns:adec="http://schemas.microsoft.com/office/drawing/2017/decorative" val="1"/>
              </a:ext>
            </a:extLst>
          </p:cNvPr>
          <p:cNvSpPr>
            <a:spLocks/>
          </p:cNvSpPr>
          <p:nvPr/>
        </p:nvSpPr>
        <p:spPr bwMode="auto">
          <a:xfrm>
            <a:off x="8051799" y="3927277"/>
            <a:ext cx="3683001" cy="1665387"/>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 name="Rectangle 2">
            <a:extLst>
              <a:ext uri="{FF2B5EF4-FFF2-40B4-BE49-F238E27FC236}">
                <a16:creationId xmlns:a16="http://schemas.microsoft.com/office/drawing/2014/main" id="{F9F162F7-BF64-FDBE-23D6-3A3E304F293C}"/>
              </a:ext>
            </a:extLst>
          </p:cNvPr>
          <p:cNvSpPr>
            <a:spLocks/>
          </p:cNvSpPr>
          <p:nvPr/>
        </p:nvSpPr>
        <p:spPr bwMode="auto">
          <a:xfrm>
            <a:off x="9576867" y="4427572"/>
            <a:ext cx="2157832" cy="664797"/>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defTabSz="932472" fontAlgn="base">
              <a:spcBef>
                <a:spcPct val="0"/>
              </a:spcBef>
              <a:spcAft>
                <a:spcPts val="600"/>
              </a:spcAft>
              <a:defRPr/>
            </a:pPr>
            <a:r>
              <a:rPr lang="en-GB" sz="1200">
                <a:solidFill>
                  <a:srgbClr val="000000"/>
                </a:solidFill>
                <a:latin typeface="Segoe UI Semibold"/>
                <a:ea typeface="Segoe UI" pitchFamily="34" charset="0"/>
                <a:cs typeface="Segoe UI" pitchFamily="34" charset="0"/>
              </a:rPr>
              <a:t>Ensure correct level </a:t>
            </a:r>
            <a:br>
              <a:rPr lang="en-GB" sz="1200">
                <a:solidFill>
                  <a:srgbClr val="000000"/>
                </a:solidFill>
                <a:latin typeface="Segoe UI Semibold"/>
                <a:ea typeface="Segoe UI" pitchFamily="34" charset="0"/>
                <a:cs typeface="Segoe UI" pitchFamily="34" charset="0"/>
              </a:rPr>
            </a:br>
            <a:r>
              <a:rPr lang="en-GB" sz="1200">
                <a:solidFill>
                  <a:srgbClr val="000000"/>
                </a:solidFill>
                <a:latin typeface="Segoe UI Semibold"/>
                <a:ea typeface="Segoe UI" pitchFamily="34" charset="0"/>
                <a:cs typeface="Segoe UI" pitchFamily="34" charset="0"/>
              </a:rPr>
              <a:t>of Wi-Fi</a:t>
            </a:r>
          </a:p>
        </p:txBody>
      </p:sp>
      <p:grpSp>
        <p:nvGrpSpPr>
          <p:cNvPr id="28" name="Group 27">
            <a:extLst>
              <a:ext uri="{FF2B5EF4-FFF2-40B4-BE49-F238E27FC236}">
                <a16:creationId xmlns:a16="http://schemas.microsoft.com/office/drawing/2014/main" id="{509AFE96-828E-A438-0EDE-A126F18D68A8}"/>
              </a:ext>
              <a:ext uri="{C183D7F6-B498-43B3-948B-1728B52AA6E4}">
                <adec:decorative xmlns:adec="http://schemas.microsoft.com/office/drawing/2017/decorative" val="1"/>
              </a:ext>
            </a:extLst>
          </p:cNvPr>
          <p:cNvGrpSpPr/>
          <p:nvPr/>
        </p:nvGrpSpPr>
        <p:grpSpPr>
          <a:xfrm>
            <a:off x="8273553" y="4165311"/>
            <a:ext cx="1189319" cy="1189319"/>
            <a:chOff x="3966032" y="2902995"/>
            <a:chExt cx="2937462" cy="2937462"/>
          </a:xfrm>
        </p:grpSpPr>
        <p:grpSp>
          <p:nvGrpSpPr>
            <p:cNvPr id="37" name="Group 36">
              <a:extLst>
                <a:ext uri="{FF2B5EF4-FFF2-40B4-BE49-F238E27FC236}">
                  <a16:creationId xmlns:a16="http://schemas.microsoft.com/office/drawing/2014/main" id="{64908436-E5D2-87ED-2709-65BB7EB8FDB5}"/>
                </a:ext>
              </a:extLst>
            </p:cNvPr>
            <p:cNvGrpSpPr/>
            <p:nvPr/>
          </p:nvGrpSpPr>
          <p:grpSpPr>
            <a:xfrm>
              <a:off x="3966032" y="2902995"/>
              <a:ext cx="2937462" cy="2937462"/>
              <a:chOff x="3107352" y="3505200"/>
              <a:chExt cx="2247900" cy="2247900"/>
            </a:xfrm>
          </p:grpSpPr>
          <p:sp useBgFill="1">
            <p:nvSpPr>
              <p:cNvPr id="45" name="Oval 44">
                <a:extLst>
                  <a:ext uri="{FF2B5EF4-FFF2-40B4-BE49-F238E27FC236}">
                    <a16:creationId xmlns:a16="http://schemas.microsoft.com/office/drawing/2014/main" id="{6E0A3831-518D-B6B5-3FCE-C308D8D31690}"/>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sp useBgFill="1">
            <p:nvSpPr>
              <p:cNvPr id="46" name="Oval 45">
                <a:extLst>
                  <a:ext uri="{FF2B5EF4-FFF2-40B4-BE49-F238E27FC236}">
                    <a16:creationId xmlns:a16="http://schemas.microsoft.com/office/drawing/2014/main" id="{701E3DC1-3339-215F-FD42-BE7C96123E33}"/>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42" name="Oval 41">
              <a:extLst>
                <a:ext uri="{FF2B5EF4-FFF2-40B4-BE49-F238E27FC236}">
                  <a16:creationId xmlns:a16="http://schemas.microsoft.com/office/drawing/2014/main" id="{B6950444-9C3A-3ED4-DC84-FA8DF6E89F5D}"/>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5C5AD4"/>
                </a:solidFill>
                <a:effectLst/>
                <a:uLnTx/>
                <a:uFillTx/>
                <a:latin typeface="Segoe UI"/>
                <a:ea typeface="+mn-ea"/>
                <a:cs typeface="+mn-cs"/>
              </a:endParaRPr>
            </a:p>
          </p:txBody>
        </p:sp>
      </p:grpSp>
      <p:sp>
        <p:nvSpPr>
          <p:cNvPr id="47" name="Oval 46">
            <a:extLst>
              <a:ext uri="{FF2B5EF4-FFF2-40B4-BE49-F238E27FC236}">
                <a16:creationId xmlns:a16="http://schemas.microsoft.com/office/drawing/2014/main" id="{971C7D9D-1BD1-BB35-3C23-0B257C5E73EE}"/>
              </a:ext>
              <a:ext uri="{C183D7F6-B498-43B3-948B-1728B52AA6E4}">
                <adec:decorative xmlns:adec="http://schemas.microsoft.com/office/drawing/2017/decorative" val="1"/>
              </a:ext>
            </a:extLst>
          </p:cNvPr>
          <p:cNvSpPr/>
          <p:nvPr/>
        </p:nvSpPr>
        <p:spPr>
          <a:xfrm>
            <a:off x="8355941" y="4247698"/>
            <a:ext cx="1024544" cy="1024544"/>
          </a:xfrm>
          <a:prstGeom prst="ellipse">
            <a:avLst/>
          </a:prstGeom>
          <a:solidFill>
            <a:srgbClr val="F1F2F1"/>
          </a:solidFill>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21" normalizeH="0" baseline="0" noProof="0">
              <a:ln w="3175">
                <a:noFill/>
              </a:ln>
              <a:solidFill>
                <a:srgbClr val="5C5AD4"/>
              </a:solidFill>
              <a:effectLst/>
              <a:uLnTx/>
              <a:uFillTx/>
              <a:latin typeface="Segoe UI"/>
              <a:ea typeface="+mn-ea"/>
              <a:cs typeface="Segoe UI" pitchFamily="34" charset="0"/>
            </a:endParaRPr>
          </a:p>
        </p:txBody>
      </p:sp>
      <p:grpSp>
        <p:nvGrpSpPr>
          <p:cNvPr id="53" name="Group 52">
            <a:extLst>
              <a:ext uri="{FF2B5EF4-FFF2-40B4-BE49-F238E27FC236}">
                <a16:creationId xmlns:a16="http://schemas.microsoft.com/office/drawing/2014/main" id="{ABBC28B9-E0D4-1A34-CF76-7E235E81F8F0}"/>
              </a:ext>
              <a:ext uri="{C183D7F6-B498-43B3-948B-1728B52AA6E4}">
                <adec:decorative xmlns:adec="http://schemas.microsoft.com/office/drawing/2017/decorative" val="1"/>
              </a:ext>
            </a:extLst>
          </p:cNvPr>
          <p:cNvGrpSpPr/>
          <p:nvPr/>
        </p:nvGrpSpPr>
        <p:grpSpPr>
          <a:xfrm>
            <a:off x="8632791" y="4524574"/>
            <a:ext cx="470844" cy="470792"/>
            <a:chOff x="1764749" y="2382428"/>
            <a:chExt cx="219075" cy="219052"/>
          </a:xfrm>
        </p:grpSpPr>
        <p:sp>
          <p:nvSpPr>
            <p:cNvPr id="62" name="Freeform: Shape 61">
              <a:extLst>
                <a:ext uri="{FF2B5EF4-FFF2-40B4-BE49-F238E27FC236}">
                  <a16:creationId xmlns:a16="http://schemas.microsoft.com/office/drawing/2014/main" id="{8F8B0C7D-C576-92ED-82B2-869BEF243F00}"/>
                </a:ext>
              </a:extLst>
            </p:cNvPr>
            <p:cNvSpPr/>
            <p:nvPr/>
          </p:nvSpPr>
          <p:spPr>
            <a:xfrm>
              <a:off x="1788847" y="2425077"/>
              <a:ext cx="114300" cy="19050"/>
            </a:xfrm>
            <a:custGeom>
              <a:avLst/>
              <a:gdLst>
                <a:gd name="connsiteX0" fmla="*/ 0 w 114300"/>
                <a:gd name="connsiteY0" fmla="*/ 24955 h 19050"/>
                <a:gd name="connsiteX1" fmla="*/ 60293 w 114300"/>
                <a:gd name="connsiteY1" fmla="*/ 0 h 19050"/>
                <a:gd name="connsiteX2" fmla="*/ 120587 w 114300"/>
                <a:gd name="connsiteY2" fmla="*/ 24955 h 19050"/>
              </a:gdLst>
              <a:ahLst/>
              <a:cxnLst>
                <a:cxn ang="0">
                  <a:pos x="connsiteX0" y="connsiteY0"/>
                </a:cxn>
                <a:cxn ang="0">
                  <a:pos x="connsiteX1" y="connsiteY1"/>
                </a:cxn>
                <a:cxn ang="0">
                  <a:pos x="connsiteX2" y="connsiteY2"/>
                </a:cxn>
              </a:cxnLst>
              <a:rect l="l" t="t" r="r" b="b"/>
              <a:pathLst>
                <a:path w="114300" h="19050">
                  <a:moveTo>
                    <a:pt x="0" y="24955"/>
                  </a:moveTo>
                  <a:cubicBezTo>
                    <a:pt x="16002" y="8954"/>
                    <a:pt x="37624" y="0"/>
                    <a:pt x="60293" y="0"/>
                  </a:cubicBezTo>
                  <a:cubicBezTo>
                    <a:pt x="82868" y="0"/>
                    <a:pt x="104585" y="8954"/>
                    <a:pt x="120587" y="24955"/>
                  </a:cubicBezTo>
                </a:path>
              </a:pathLst>
            </a:custGeom>
            <a:noFill/>
            <a:ln w="15875" cap="rnd">
              <a:solidFill>
                <a:schemeClr val="tx2"/>
              </a:solidFill>
              <a:prstDash val="solid"/>
              <a:round/>
            </a:ln>
          </p:spPr>
          <p:txBody>
            <a:bodyPr rtlCol="0" anchor="ctr"/>
            <a:lstStyle/>
            <a:p>
              <a:endParaRPr lang="en-GB"/>
            </a:p>
          </p:txBody>
        </p:sp>
        <p:sp>
          <p:nvSpPr>
            <p:cNvPr id="65" name="Freeform: Shape 64">
              <a:extLst>
                <a:ext uri="{FF2B5EF4-FFF2-40B4-BE49-F238E27FC236}">
                  <a16:creationId xmlns:a16="http://schemas.microsoft.com/office/drawing/2014/main" id="{DB47333A-4E72-F4D9-EB88-7617E3A8ECBB}"/>
                </a:ext>
              </a:extLst>
            </p:cNvPr>
            <p:cNvSpPr/>
            <p:nvPr/>
          </p:nvSpPr>
          <p:spPr>
            <a:xfrm>
              <a:off x="1764749" y="2382428"/>
              <a:ext cx="161925" cy="28575"/>
            </a:xfrm>
            <a:custGeom>
              <a:avLst/>
              <a:gdLst>
                <a:gd name="connsiteX0" fmla="*/ 168783 w 161925"/>
                <a:gd name="connsiteY0" fmla="*/ 34933 h 28575"/>
                <a:gd name="connsiteX1" fmla="*/ 0 w 161925"/>
                <a:gd name="connsiteY1" fmla="*/ 34933 h 28575"/>
              </a:gdLst>
              <a:ahLst/>
              <a:cxnLst>
                <a:cxn ang="0">
                  <a:pos x="connsiteX0" y="connsiteY0"/>
                </a:cxn>
                <a:cxn ang="0">
                  <a:pos x="connsiteX1" y="connsiteY1"/>
                </a:cxn>
              </a:cxnLst>
              <a:rect l="l" t="t" r="r" b="b"/>
              <a:pathLst>
                <a:path w="161925" h="28575">
                  <a:moveTo>
                    <a:pt x="168783" y="34933"/>
                  </a:moveTo>
                  <a:cubicBezTo>
                    <a:pt x="122206" y="-11644"/>
                    <a:pt x="46673" y="-11644"/>
                    <a:pt x="0" y="34933"/>
                  </a:cubicBezTo>
                </a:path>
              </a:pathLst>
            </a:custGeom>
            <a:noFill/>
            <a:ln w="15875" cap="rnd">
              <a:solidFill>
                <a:schemeClr val="tx2"/>
              </a:solidFill>
              <a:prstDash val="solid"/>
              <a:round/>
            </a:ln>
          </p:spPr>
          <p:txBody>
            <a:bodyPr rtlCol="0" anchor="ctr"/>
            <a:lstStyle/>
            <a:p>
              <a:endParaRPr lang="en-GB"/>
            </a:p>
          </p:txBody>
        </p:sp>
        <p:sp>
          <p:nvSpPr>
            <p:cNvPr id="66" name="Freeform: Shape 65">
              <a:extLst>
                <a:ext uri="{FF2B5EF4-FFF2-40B4-BE49-F238E27FC236}">
                  <a16:creationId xmlns:a16="http://schemas.microsoft.com/office/drawing/2014/main" id="{ADC42158-301E-97EF-74C0-7C8E3998F483}"/>
                </a:ext>
              </a:extLst>
            </p:cNvPr>
            <p:cNvSpPr/>
            <p:nvPr/>
          </p:nvSpPr>
          <p:spPr>
            <a:xfrm>
              <a:off x="1788751" y="2425077"/>
              <a:ext cx="114300" cy="19050"/>
            </a:xfrm>
            <a:custGeom>
              <a:avLst/>
              <a:gdLst>
                <a:gd name="connsiteX0" fmla="*/ 120587 w 114300"/>
                <a:gd name="connsiteY0" fmla="*/ 24955 h 19050"/>
                <a:gd name="connsiteX1" fmla="*/ 60293 w 114300"/>
                <a:gd name="connsiteY1" fmla="*/ 0 h 19050"/>
                <a:gd name="connsiteX2" fmla="*/ 0 w 114300"/>
                <a:gd name="connsiteY2" fmla="*/ 24955 h 19050"/>
              </a:gdLst>
              <a:ahLst/>
              <a:cxnLst>
                <a:cxn ang="0">
                  <a:pos x="connsiteX0" y="connsiteY0"/>
                </a:cxn>
                <a:cxn ang="0">
                  <a:pos x="connsiteX1" y="connsiteY1"/>
                </a:cxn>
                <a:cxn ang="0">
                  <a:pos x="connsiteX2" y="connsiteY2"/>
                </a:cxn>
              </a:cxnLst>
              <a:rect l="l" t="t" r="r" b="b"/>
              <a:pathLst>
                <a:path w="114300" h="19050">
                  <a:moveTo>
                    <a:pt x="120587" y="24955"/>
                  </a:moveTo>
                  <a:cubicBezTo>
                    <a:pt x="104585" y="8954"/>
                    <a:pt x="82963" y="0"/>
                    <a:pt x="60293" y="0"/>
                  </a:cubicBezTo>
                  <a:cubicBezTo>
                    <a:pt x="37719" y="0"/>
                    <a:pt x="16002" y="8954"/>
                    <a:pt x="0" y="24955"/>
                  </a:cubicBezTo>
                </a:path>
              </a:pathLst>
            </a:custGeom>
            <a:noFill/>
            <a:ln w="15875" cap="rnd">
              <a:solidFill>
                <a:schemeClr val="tx2"/>
              </a:solidFill>
              <a:prstDash val="solid"/>
              <a:round/>
            </a:ln>
          </p:spPr>
          <p:txBody>
            <a:bodyPr rtlCol="0" anchor="ctr"/>
            <a:lstStyle/>
            <a:p>
              <a:endParaRPr lang="en-GB"/>
            </a:p>
          </p:txBody>
        </p:sp>
        <p:sp>
          <p:nvSpPr>
            <p:cNvPr id="67" name="Freeform: Shape 66">
              <a:extLst>
                <a:ext uri="{FF2B5EF4-FFF2-40B4-BE49-F238E27FC236}">
                  <a16:creationId xmlns:a16="http://schemas.microsoft.com/office/drawing/2014/main" id="{9FEBE5E6-B4D0-7D20-1722-37705ECF0AD4}"/>
                </a:ext>
              </a:extLst>
            </p:cNvPr>
            <p:cNvSpPr/>
            <p:nvPr/>
          </p:nvSpPr>
          <p:spPr>
            <a:xfrm>
              <a:off x="1813040" y="2467619"/>
              <a:ext cx="57150" cy="9525"/>
            </a:xfrm>
            <a:custGeom>
              <a:avLst/>
              <a:gdLst>
                <a:gd name="connsiteX0" fmla="*/ 64675 w 57150"/>
                <a:gd name="connsiteY0" fmla="*/ 8702 h 9525"/>
                <a:gd name="connsiteX1" fmla="*/ 0 w 57150"/>
                <a:gd name="connsiteY1" fmla="*/ 14989 h 9525"/>
              </a:gdLst>
              <a:ahLst/>
              <a:cxnLst>
                <a:cxn ang="0">
                  <a:pos x="connsiteX0" y="connsiteY0"/>
                </a:cxn>
                <a:cxn ang="0">
                  <a:pos x="connsiteX1" y="connsiteY1"/>
                </a:cxn>
              </a:cxnLst>
              <a:rect l="l" t="t" r="r" b="b"/>
              <a:pathLst>
                <a:path w="57150" h="9525">
                  <a:moveTo>
                    <a:pt x="64675" y="8702"/>
                  </a:moveTo>
                  <a:cubicBezTo>
                    <a:pt x="44387" y="-4918"/>
                    <a:pt x="17240" y="-2347"/>
                    <a:pt x="0" y="14989"/>
                  </a:cubicBezTo>
                </a:path>
              </a:pathLst>
            </a:custGeom>
            <a:noFill/>
            <a:ln w="15875" cap="rnd">
              <a:solidFill>
                <a:schemeClr val="tx2"/>
              </a:solidFill>
              <a:prstDash val="solid"/>
              <a:round/>
            </a:ln>
          </p:spPr>
          <p:txBody>
            <a:bodyPr rtlCol="0" anchor="ctr"/>
            <a:lstStyle/>
            <a:p>
              <a:endParaRPr lang="en-GB"/>
            </a:p>
          </p:txBody>
        </p:sp>
        <p:sp>
          <p:nvSpPr>
            <p:cNvPr id="68" name="Freeform: Shape 67">
              <a:extLst>
                <a:ext uri="{FF2B5EF4-FFF2-40B4-BE49-F238E27FC236}">
                  <a16:creationId xmlns:a16="http://schemas.microsoft.com/office/drawing/2014/main" id="{D0DF9A4F-CD1D-FCC5-12B8-D64FE4EC5972}"/>
                </a:ext>
              </a:extLst>
            </p:cNvPr>
            <p:cNvSpPr/>
            <p:nvPr/>
          </p:nvSpPr>
          <p:spPr>
            <a:xfrm>
              <a:off x="1832471" y="2510230"/>
              <a:ext cx="9525" cy="28575"/>
            </a:xfrm>
            <a:custGeom>
              <a:avLst/>
              <a:gdLst>
                <a:gd name="connsiteX0" fmla="*/ 16669 w 9525"/>
                <a:gd name="connsiteY0" fmla="*/ 34100 h 28575"/>
                <a:gd name="connsiteX1" fmla="*/ 0 w 9525"/>
                <a:gd name="connsiteY1" fmla="*/ 17050 h 28575"/>
                <a:gd name="connsiteX2" fmla="*/ 16669 w 9525"/>
                <a:gd name="connsiteY2" fmla="*/ 0 h 28575"/>
              </a:gdLst>
              <a:ahLst/>
              <a:cxnLst>
                <a:cxn ang="0">
                  <a:pos x="connsiteX0" y="connsiteY0"/>
                </a:cxn>
                <a:cxn ang="0">
                  <a:pos x="connsiteX1" y="connsiteY1"/>
                </a:cxn>
                <a:cxn ang="0">
                  <a:pos x="connsiteX2" y="connsiteY2"/>
                </a:cxn>
              </a:cxnLst>
              <a:rect l="l" t="t" r="r" b="b"/>
              <a:pathLst>
                <a:path w="9525" h="28575">
                  <a:moveTo>
                    <a:pt x="16669" y="34100"/>
                  </a:moveTo>
                  <a:cubicBezTo>
                    <a:pt x="7429" y="33909"/>
                    <a:pt x="0" y="26289"/>
                    <a:pt x="0" y="17050"/>
                  </a:cubicBezTo>
                  <a:cubicBezTo>
                    <a:pt x="0" y="7810"/>
                    <a:pt x="7429" y="190"/>
                    <a:pt x="16669" y="0"/>
                  </a:cubicBezTo>
                </a:path>
              </a:pathLst>
            </a:custGeom>
            <a:noFill/>
            <a:ln w="15875" cap="rnd">
              <a:solidFill>
                <a:schemeClr val="tx2"/>
              </a:solidFill>
              <a:prstDash val="solid"/>
              <a:round/>
            </a:ln>
          </p:spPr>
          <p:txBody>
            <a:bodyPr rtlCol="0" anchor="ctr"/>
            <a:lstStyle/>
            <a:p>
              <a:endParaRPr lang="en-GB"/>
            </a:p>
          </p:txBody>
        </p:sp>
        <p:sp>
          <p:nvSpPr>
            <p:cNvPr id="69" name="Freeform: Shape 68">
              <a:extLst>
                <a:ext uri="{FF2B5EF4-FFF2-40B4-BE49-F238E27FC236}">
                  <a16:creationId xmlns:a16="http://schemas.microsoft.com/office/drawing/2014/main" id="{26D40BC7-8484-C6DC-7CF9-D61CA3686CCB}"/>
                </a:ext>
              </a:extLst>
            </p:cNvPr>
            <p:cNvSpPr/>
            <p:nvPr/>
          </p:nvSpPr>
          <p:spPr>
            <a:xfrm>
              <a:off x="1869524" y="2487180"/>
              <a:ext cx="114300" cy="114300"/>
            </a:xfrm>
            <a:custGeom>
              <a:avLst/>
              <a:gdLst>
                <a:gd name="connsiteX0" fmla="*/ 57150 w 114300"/>
                <a:gd name="connsiteY0" fmla="*/ 114300 h 114300"/>
                <a:gd name="connsiteX1" fmla="*/ 114300 w 114300"/>
                <a:gd name="connsiteY1" fmla="*/ 57150 h 114300"/>
                <a:gd name="connsiteX2" fmla="*/ 57150 w 114300"/>
                <a:gd name="connsiteY2" fmla="*/ 0 h 114300"/>
                <a:gd name="connsiteX3" fmla="*/ 0 w 114300"/>
                <a:gd name="connsiteY3" fmla="*/ 57150 h 114300"/>
                <a:gd name="connsiteX4" fmla="*/ 57150 w 114300"/>
                <a:gd name="connsiteY4" fmla="*/ 114300 h 114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00" h="114300">
                  <a:moveTo>
                    <a:pt x="57150" y="114300"/>
                  </a:moveTo>
                  <a:cubicBezTo>
                    <a:pt x="88678" y="114300"/>
                    <a:pt x="114300" y="88678"/>
                    <a:pt x="114300" y="57150"/>
                  </a:cubicBezTo>
                  <a:cubicBezTo>
                    <a:pt x="114300" y="25622"/>
                    <a:pt x="88678" y="0"/>
                    <a:pt x="57150" y="0"/>
                  </a:cubicBezTo>
                  <a:cubicBezTo>
                    <a:pt x="25622" y="0"/>
                    <a:pt x="0" y="25622"/>
                    <a:pt x="0" y="57150"/>
                  </a:cubicBezTo>
                  <a:cubicBezTo>
                    <a:pt x="0" y="88678"/>
                    <a:pt x="25622" y="114300"/>
                    <a:pt x="57150" y="114300"/>
                  </a:cubicBezTo>
                  <a:close/>
                </a:path>
              </a:pathLst>
            </a:custGeom>
            <a:noFill/>
            <a:ln w="15875" cap="rnd">
              <a:solidFill>
                <a:schemeClr val="tx2"/>
              </a:solidFill>
              <a:prstDash val="solid"/>
              <a:round/>
            </a:ln>
          </p:spPr>
          <p:txBody>
            <a:bodyPr rtlCol="0" anchor="ctr"/>
            <a:lstStyle/>
            <a:p>
              <a:endParaRPr lang="en-GB"/>
            </a:p>
          </p:txBody>
        </p:sp>
        <p:sp>
          <p:nvSpPr>
            <p:cNvPr id="70" name="Freeform: Shape 69">
              <a:extLst>
                <a:ext uri="{FF2B5EF4-FFF2-40B4-BE49-F238E27FC236}">
                  <a16:creationId xmlns:a16="http://schemas.microsoft.com/office/drawing/2014/main" id="{B768EAB3-B492-B345-CDD8-AE80F1773579}"/>
                </a:ext>
              </a:extLst>
            </p:cNvPr>
            <p:cNvSpPr/>
            <p:nvPr/>
          </p:nvSpPr>
          <p:spPr>
            <a:xfrm>
              <a:off x="1899337" y="2527756"/>
              <a:ext cx="47625" cy="38100"/>
            </a:xfrm>
            <a:custGeom>
              <a:avLst/>
              <a:gdLst>
                <a:gd name="connsiteX0" fmla="*/ 52769 w 47625"/>
                <a:gd name="connsiteY0" fmla="*/ 0 h 38100"/>
                <a:gd name="connsiteX1" fmla="*/ 25051 w 47625"/>
                <a:gd name="connsiteY1" fmla="*/ 36862 h 38100"/>
                <a:gd name="connsiteX2" fmla="*/ 19812 w 47625"/>
                <a:gd name="connsiteY2" fmla="*/ 39719 h 38100"/>
                <a:gd name="connsiteX3" fmla="*/ 14288 w 47625"/>
                <a:gd name="connsiteY3" fmla="*/ 37624 h 38100"/>
                <a:gd name="connsiteX4" fmla="*/ 0 w 47625"/>
                <a:gd name="connsiteY4" fmla="*/ 23336 h 38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38100">
                  <a:moveTo>
                    <a:pt x="52769" y="0"/>
                  </a:moveTo>
                  <a:lnTo>
                    <a:pt x="25051" y="36862"/>
                  </a:lnTo>
                  <a:cubicBezTo>
                    <a:pt x="23813" y="38481"/>
                    <a:pt x="21908" y="39529"/>
                    <a:pt x="19812" y="39719"/>
                  </a:cubicBezTo>
                  <a:cubicBezTo>
                    <a:pt x="17717" y="39910"/>
                    <a:pt x="15716" y="39148"/>
                    <a:pt x="14288" y="37624"/>
                  </a:cubicBezTo>
                  <a:lnTo>
                    <a:pt x="0" y="23336"/>
                  </a:lnTo>
                </a:path>
              </a:pathLst>
            </a:custGeom>
            <a:noFill/>
            <a:ln w="15875" cap="rnd">
              <a:solidFill>
                <a:schemeClr val="tx2"/>
              </a:solidFill>
              <a:prstDash val="solid"/>
              <a:round/>
            </a:ln>
          </p:spPr>
          <p:txBody>
            <a:bodyPr rtlCol="0" anchor="ctr"/>
            <a:lstStyle/>
            <a:p>
              <a:endParaRPr lang="en-GB"/>
            </a:p>
          </p:txBody>
        </p:sp>
      </p:grpSp>
      <p:grpSp>
        <p:nvGrpSpPr>
          <p:cNvPr id="71" name="Group 70" descr="button to navigate to web">
            <a:extLst>
              <a:ext uri="{FF2B5EF4-FFF2-40B4-BE49-F238E27FC236}">
                <a16:creationId xmlns:a16="http://schemas.microsoft.com/office/drawing/2014/main" id="{49C90DBE-9101-4C2E-218E-9D65CA9DD699}"/>
              </a:ext>
              <a:ext uri="{C183D7F6-B498-43B3-948B-1728B52AA6E4}">
                <adec:decorative xmlns:adec="http://schemas.microsoft.com/office/drawing/2017/decorative" val="0"/>
              </a:ext>
            </a:extLst>
          </p:cNvPr>
          <p:cNvGrpSpPr/>
          <p:nvPr/>
        </p:nvGrpSpPr>
        <p:grpSpPr>
          <a:xfrm>
            <a:off x="11481599" y="5338915"/>
            <a:ext cx="230609" cy="231532"/>
            <a:chOff x="7677753" y="5148625"/>
            <a:chExt cx="230609" cy="231532"/>
          </a:xfrm>
        </p:grpSpPr>
        <p:grpSp>
          <p:nvGrpSpPr>
            <p:cNvPr id="72" name="Group 71">
              <a:extLst>
                <a:ext uri="{FF2B5EF4-FFF2-40B4-BE49-F238E27FC236}">
                  <a16:creationId xmlns:a16="http://schemas.microsoft.com/office/drawing/2014/main" id="{523CECFB-7DDD-BBCE-2ED0-5B2C16DE7A2F}"/>
                </a:ext>
              </a:extLst>
            </p:cNvPr>
            <p:cNvGrpSpPr/>
            <p:nvPr/>
          </p:nvGrpSpPr>
          <p:grpSpPr>
            <a:xfrm>
              <a:off x="7677753" y="5148625"/>
              <a:ext cx="230609" cy="231532"/>
              <a:chOff x="7677753" y="5148625"/>
              <a:chExt cx="230609" cy="231532"/>
            </a:xfrm>
          </p:grpSpPr>
          <p:pic>
            <p:nvPicPr>
              <p:cNvPr id="74" name="Picture 73">
                <a:extLst>
                  <a:ext uri="{FF2B5EF4-FFF2-40B4-BE49-F238E27FC236}">
                    <a16:creationId xmlns:a16="http://schemas.microsoft.com/office/drawing/2014/main" id="{3F443474-644E-D8E8-F6B3-376B19792BA6}"/>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Lst>
              </a:blip>
              <a:stretch>
                <a:fillRect/>
              </a:stretch>
            </p:blipFill>
            <p:spPr>
              <a:xfrm>
                <a:off x="7677753" y="5148625"/>
                <a:ext cx="230609" cy="231532"/>
              </a:xfrm>
              <a:prstGeom prst="rect">
                <a:avLst/>
              </a:prstGeom>
              <a:effectLst>
                <a:outerShdw blurRad="266700" sx="102000" sy="102000" algn="ctr" rotWithShape="0">
                  <a:schemeClr val="accent1">
                    <a:alpha val="96000"/>
                  </a:schemeClr>
                </a:outerShdw>
              </a:effectLst>
            </p:spPr>
          </p:pic>
          <p:pic>
            <p:nvPicPr>
              <p:cNvPr id="75" name="Picture 74">
                <a:extLst>
                  <a:ext uri="{FF2B5EF4-FFF2-40B4-BE49-F238E27FC236}">
                    <a16:creationId xmlns:a16="http://schemas.microsoft.com/office/drawing/2014/main" id="{5059EFBD-A440-CFA6-6D08-0C0EA3CF39EA}"/>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Lst>
              </a:blip>
              <a:stretch>
                <a:fillRect/>
              </a:stretch>
            </p:blipFill>
            <p:spPr>
              <a:xfrm>
                <a:off x="7720847" y="5192180"/>
                <a:ext cx="144422" cy="144422"/>
              </a:xfrm>
              <a:prstGeom prst="rect">
                <a:avLst/>
              </a:prstGeom>
            </p:spPr>
          </p:pic>
        </p:grpSp>
        <p:sp>
          <p:nvSpPr>
            <p:cNvPr id="73" name="Oval 72" descr="Button to navigate to website">
              <a:hlinkClick r:id="rId10"/>
              <a:extLst>
                <a:ext uri="{FF2B5EF4-FFF2-40B4-BE49-F238E27FC236}">
                  <a16:creationId xmlns:a16="http://schemas.microsoft.com/office/drawing/2014/main" id="{59B212CE-FEC4-FD78-ED1F-C64BE91CD0AE}"/>
                </a:ext>
              </a:extLst>
            </p:cNvPr>
            <p:cNvSpPr>
              <a:spLocks/>
            </p:cNvSpPr>
            <p:nvPr/>
          </p:nvSpPr>
          <p:spPr bwMode="auto">
            <a:xfrm>
              <a:off x="7677753" y="5148625"/>
              <a:ext cx="230609" cy="231532"/>
            </a:xfrm>
            <a:prstGeom prst="ellipse">
              <a:avLst/>
            </a:prstGeom>
            <a:solidFill>
              <a:schemeClr val="accent3">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grpSp>
      <p:sp>
        <p:nvSpPr>
          <p:cNvPr id="76" name="!!BOX6" descr="Tablet shape underlying al headers, navigates to public facing frontline website">
            <a:extLst>
              <a:ext uri="{FF2B5EF4-FFF2-40B4-BE49-F238E27FC236}">
                <a16:creationId xmlns:a16="http://schemas.microsoft.com/office/drawing/2014/main" id="{5420B981-6D4A-14C3-AA7A-85CBC82A567F}"/>
              </a:ext>
              <a:ext uri="{C183D7F6-B498-43B3-948B-1728B52AA6E4}">
                <adec:decorative xmlns:adec="http://schemas.microsoft.com/office/drawing/2017/decorative" val="0"/>
              </a:ext>
            </a:extLst>
          </p:cNvPr>
          <p:cNvSpPr>
            <a:spLocks/>
          </p:cNvSpPr>
          <p:nvPr/>
        </p:nvSpPr>
        <p:spPr bwMode="auto">
          <a:xfrm>
            <a:off x="2997200" y="5885661"/>
            <a:ext cx="6197600" cy="521104"/>
          </a:xfrm>
          <a:prstGeom prst="roundRect">
            <a:avLst>
              <a:gd name="adj" fmla="val 50000"/>
            </a:avLst>
          </a:prstGeom>
          <a:gradFill>
            <a:gsLst>
              <a:gs pos="0">
                <a:srgbClr val="79CEFF"/>
              </a:gs>
              <a:gs pos="50000">
                <a:srgbClr val="8A9DFF"/>
              </a:gs>
              <a:gs pos="100000">
                <a:srgbClr val="9A6DFF"/>
              </a:gs>
            </a:gsLst>
            <a:lin ang="2700000" scaled="1"/>
          </a:gradFill>
          <a:ln w="3768" cap="flat">
            <a:noFill/>
            <a:prstDash val="solid"/>
            <a:miter/>
          </a:ln>
        </p:spPr>
        <p:txBody>
          <a:bodyPr rtlCol="0" anchor="ctr"/>
          <a:lstStyle/>
          <a:p>
            <a:endParaRPr lang="en-GB"/>
          </a:p>
        </p:txBody>
      </p:sp>
      <p:sp>
        <p:nvSpPr>
          <p:cNvPr id="77" name="Rectangle 76">
            <a:extLst>
              <a:ext uri="{FF2B5EF4-FFF2-40B4-BE49-F238E27FC236}">
                <a16:creationId xmlns:a16="http://schemas.microsoft.com/office/drawing/2014/main" id="{864BD525-6AB1-D526-617B-3D6811F682FF}"/>
              </a:ext>
            </a:extLst>
          </p:cNvPr>
          <p:cNvSpPr/>
          <p:nvPr/>
        </p:nvSpPr>
        <p:spPr bwMode="auto">
          <a:xfrm>
            <a:off x="2997201" y="5890758"/>
            <a:ext cx="5821743" cy="51090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400">
                <a:solidFill>
                  <a:schemeClr val="tx1"/>
                </a:solidFill>
                <a:latin typeface="+mj-lt"/>
                <a:ea typeface="Segoe UI" pitchFamily="34" charset="0"/>
                <a:cs typeface="Segoe UI" pitchFamily="34" charset="0"/>
              </a:rPr>
              <a:t>Enabling your frontline workers with Microsoft Teams</a:t>
            </a:r>
          </a:p>
        </p:txBody>
      </p:sp>
      <p:grpSp>
        <p:nvGrpSpPr>
          <p:cNvPr id="78" name="Group 77" descr="Button to navigate to web">
            <a:extLst>
              <a:ext uri="{FF2B5EF4-FFF2-40B4-BE49-F238E27FC236}">
                <a16:creationId xmlns:a16="http://schemas.microsoft.com/office/drawing/2014/main" id="{C5947511-73EC-D8BB-24F1-EE4F98E5290F}"/>
              </a:ext>
            </a:extLst>
          </p:cNvPr>
          <p:cNvGrpSpPr/>
          <p:nvPr/>
        </p:nvGrpSpPr>
        <p:grpSpPr>
          <a:xfrm>
            <a:off x="8818944" y="6030447"/>
            <a:ext cx="230609" cy="231532"/>
            <a:chOff x="4628750" y="4306066"/>
            <a:chExt cx="230609" cy="231532"/>
          </a:xfrm>
        </p:grpSpPr>
        <p:grpSp>
          <p:nvGrpSpPr>
            <p:cNvPr id="84" name="Group 83">
              <a:extLst>
                <a:ext uri="{FF2B5EF4-FFF2-40B4-BE49-F238E27FC236}">
                  <a16:creationId xmlns:a16="http://schemas.microsoft.com/office/drawing/2014/main" id="{B6170487-631E-93D4-769E-2AE3FB43A4B6}"/>
                </a:ext>
              </a:extLst>
            </p:cNvPr>
            <p:cNvGrpSpPr/>
            <p:nvPr/>
          </p:nvGrpSpPr>
          <p:grpSpPr>
            <a:xfrm>
              <a:off x="4628750" y="4306066"/>
              <a:ext cx="230609" cy="231532"/>
              <a:chOff x="1981803" y="5148625"/>
              <a:chExt cx="230609" cy="231532"/>
            </a:xfrm>
          </p:grpSpPr>
          <p:pic>
            <p:nvPicPr>
              <p:cNvPr id="89" name="Picture 88">
                <a:extLst>
                  <a:ext uri="{FF2B5EF4-FFF2-40B4-BE49-F238E27FC236}">
                    <a16:creationId xmlns:a16="http://schemas.microsoft.com/office/drawing/2014/main" id="{42DEF403-765E-0561-2ABE-49B1FCCD1908}"/>
                  </a:ext>
                </a:extLst>
              </p:cNvPr>
              <p:cNvPicPr>
                <a:picLocks noChangeAspect="1"/>
              </p:cNvPicPr>
              <p:nvPr/>
            </p:nvPicPr>
            <p:blipFill>
              <a:blip r:embed="rId11">
                <a:extLst>
                  <a:ext uri="{BEBA8EAE-BF5A-486C-A8C5-ECC9F3942E4B}">
                    <a14:imgProps xmlns:a14="http://schemas.microsoft.com/office/drawing/2010/main">
                      <a14:imgLayer r:embed="rId7">
                        <a14:imgEffect>
                          <a14:saturation sat="0"/>
                        </a14:imgEffect>
                        <a14:imgEffect>
                          <a14:brightnessContrast bright="65000"/>
                        </a14:imgEffect>
                      </a14:imgLayer>
                    </a14:imgProps>
                  </a:ext>
                </a:extLst>
              </a:blip>
              <a:stretch>
                <a:fillRect/>
              </a:stretch>
            </p:blipFill>
            <p:spPr>
              <a:xfrm>
                <a:off x="1981803" y="5148625"/>
                <a:ext cx="230609" cy="231532"/>
              </a:xfrm>
              <a:prstGeom prst="rect">
                <a:avLst/>
              </a:prstGeom>
              <a:effectLst>
                <a:outerShdw blurRad="266700" sx="102000" sy="102000" algn="ctr" rotWithShape="0">
                  <a:schemeClr val="accent1">
                    <a:alpha val="96000"/>
                  </a:schemeClr>
                </a:outerShdw>
              </a:effectLst>
            </p:spPr>
          </p:pic>
          <p:pic>
            <p:nvPicPr>
              <p:cNvPr id="90" name="Picture 89">
                <a:extLst>
                  <a:ext uri="{FF2B5EF4-FFF2-40B4-BE49-F238E27FC236}">
                    <a16:creationId xmlns:a16="http://schemas.microsoft.com/office/drawing/2014/main" id="{FE491DAF-4A5F-3D22-4133-4E5C5ADDEE30}"/>
                  </a:ext>
                </a:extLst>
              </p:cNvPr>
              <p:cNvPicPr>
                <a:picLocks noChangeAspect="1"/>
              </p:cNvPicPr>
              <p:nvPr/>
            </p:nvPicPr>
            <p:blipFill>
              <a:blip r:embed="rId12">
                <a:extLst>
                  <a:ext uri="{BEBA8EAE-BF5A-486C-A8C5-ECC9F3942E4B}">
                    <a14:imgProps xmlns:a14="http://schemas.microsoft.com/office/drawing/2010/main">
                      <a14:imgLayer r:embed="rId9">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85" name="Oval 84">
              <a:hlinkClick r:id="rId13"/>
              <a:extLst>
                <a:ext uri="{FF2B5EF4-FFF2-40B4-BE49-F238E27FC236}">
                  <a16:creationId xmlns:a16="http://schemas.microsoft.com/office/drawing/2014/main" id="{D362F1B2-6456-9737-0FE3-1462D8B57BDB}"/>
                </a:ext>
              </a:extLst>
            </p:cNvPr>
            <p:cNvSpPr>
              <a:spLocks/>
            </p:cNvSpPr>
            <p:nvPr/>
          </p:nvSpPr>
          <p:spPr bwMode="auto">
            <a:xfrm>
              <a:off x="4628750" y="4306066"/>
              <a:ext cx="230609" cy="231532"/>
            </a:xfrm>
            <a:prstGeom prst="ellipse">
              <a:avLst/>
            </a:prstGeom>
            <a:solidFill>
              <a:schemeClr val="accent5">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Tree>
    <p:extLst>
      <p:ext uri="{BB962C8B-B14F-4D97-AF65-F5344CB8AC3E}">
        <p14:creationId xmlns:p14="http://schemas.microsoft.com/office/powerpoint/2010/main" val="2236889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6" presetClass="emph" presetSubtype="0" fill="hold" nodeType="withEffect">
                                  <p:stCondLst>
                                    <p:cond delay="100"/>
                                  </p:stCondLst>
                                  <p:childTnLst>
                                    <p:animScale>
                                      <p:cBhvr>
                                        <p:cTn id="9" dur="10" fill="hold"/>
                                        <p:tgtEl>
                                          <p:spTgt spid="5"/>
                                        </p:tgtEl>
                                      </p:cBhvr>
                                      <p:by x="80000" y="80000"/>
                                    </p:animScale>
                                  </p:childTnLst>
                                </p:cTn>
                              </p:par>
                              <p:par>
                                <p:cTn id="10" presetID="6" presetClass="emph" presetSubtype="0" decel="100000" fill="hold" nodeType="withEffect">
                                  <p:stCondLst>
                                    <p:cond delay="100"/>
                                  </p:stCondLst>
                                  <p:childTnLst>
                                    <p:animScale>
                                      <p:cBhvr>
                                        <p:cTn id="11" dur="1250" fill="hold"/>
                                        <p:tgtEl>
                                          <p:spTgt spid="5"/>
                                        </p:tgtEl>
                                      </p:cBhvr>
                                      <p:by x="125000" y="125000"/>
                                    </p:animScale>
                                  </p:childTnLst>
                                </p:cTn>
                              </p:par>
                              <p:par>
                                <p:cTn id="12" presetID="10" presetClass="entr" presetSubtype="0" fill="hold" grpId="0" nodeType="withEffect">
                                  <p:stCondLst>
                                    <p:cond delay="10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750"/>
                                        <p:tgtEl>
                                          <p:spTgt spid="31"/>
                                        </p:tgtEl>
                                      </p:cBhvr>
                                    </p:animEffect>
                                  </p:childTnLst>
                                </p:cTn>
                              </p:par>
                              <p:par>
                                <p:cTn id="15" presetID="42" presetClass="path" presetSubtype="0" decel="100000" fill="hold" grpId="1" nodeType="withEffect">
                                  <p:stCondLst>
                                    <p:cond delay="100"/>
                                  </p:stCondLst>
                                  <p:childTnLst>
                                    <p:animMotion origin="layout" path="M -1.66667E-6 0.03889 L -1.66667E-6 3.7037E-6 " pathEditMode="relative" rAng="0" ptsTypes="AA">
                                      <p:cBhvr>
                                        <p:cTn id="16" dur="750" fill="hold"/>
                                        <p:tgtEl>
                                          <p:spTgt spid="31"/>
                                        </p:tgtEl>
                                        <p:attrNameLst>
                                          <p:attrName>ppt_x</p:attrName>
                                          <p:attrName>ppt_y</p:attrName>
                                        </p:attrNameLst>
                                      </p:cBhvr>
                                      <p:rCtr x="0" y="-1944"/>
                                    </p:animMotion>
                                  </p:childTnLst>
                                </p:cTn>
                              </p:par>
                              <p:par>
                                <p:cTn id="17" presetID="10" presetClass="entr" presetSubtype="0" fill="hold" grpId="0" nodeType="withEffect">
                                  <p:stCondLst>
                                    <p:cond delay="20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750"/>
                                        <p:tgtEl>
                                          <p:spTgt spid="32"/>
                                        </p:tgtEl>
                                      </p:cBhvr>
                                    </p:animEffect>
                                  </p:childTnLst>
                                </p:cTn>
                              </p:par>
                              <p:par>
                                <p:cTn id="20" presetID="42" presetClass="path" presetSubtype="0" decel="100000" fill="hold" grpId="1" nodeType="withEffect">
                                  <p:stCondLst>
                                    <p:cond delay="200"/>
                                  </p:stCondLst>
                                  <p:childTnLst>
                                    <p:animMotion origin="layout" path="M 0 0.03889 L 0 3.7037E-6 " pathEditMode="relative" rAng="0" ptsTypes="AA">
                                      <p:cBhvr>
                                        <p:cTn id="21" dur="750" fill="hold"/>
                                        <p:tgtEl>
                                          <p:spTgt spid="32"/>
                                        </p:tgtEl>
                                        <p:attrNameLst>
                                          <p:attrName>ppt_x</p:attrName>
                                          <p:attrName>ppt_y</p:attrName>
                                        </p:attrNameLst>
                                      </p:cBhvr>
                                      <p:rCtr x="0" y="-1944"/>
                                    </p:animMotion>
                                  </p:childTnLst>
                                </p:cTn>
                              </p:par>
                              <p:par>
                                <p:cTn id="22" presetID="10" presetClass="entr" presetSubtype="0" fill="hold" grpId="0" nodeType="withEffect">
                                  <p:stCondLst>
                                    <p:cond delay="30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750"/>
                                        <p:tgtEl>
                                          <p:spTgt spid="33"/>
                                        </p:tgtEl>
                                      </p:cBhvr>
                                    </p:animEffect>
                                  </p:childTnLst>
                                </p:cTn>
                              </p:par>
                              <p:par>
                                <p:cTn id="25" presetID="42" presetClass="path" presetSubtype="0" decel="100000" fill="hold" grpId="1" nodeType="withEffect">
                                  <p:stCondLst>
                                    <p:cond delay="300"/>
                                  </p:stCondLst>
                                  <p:childTnLst>
                                    <p:animMotion origin="layout" path="M 1.66667E-6 0.03889 L 1.66667E-6 3.7037E-6 " pathEditMode="relative" rAng="0" ptsTypes="AA">
                                      <p:cBhvr>
                                        <p:cTn id="26" dur="750" fill="hold"/>
                                        <p:tgtEl>
                                          <p:spTgt spid="33"/>
                                        </p:tgtEl>
                                        <p:attrNameLst>
                                          <p:attrName>ppt_x</p:attrName>
                                          <p:attrName>ppt_y</p:attrName>
                                        </p:attrNameLst>
                                      </p:cBhvr>
                                      <p:rCtr x="0" y="-1944"/>
                                    </p:animMotion>
                                  </p:childTnLst>
                                </p:cTn>
                              </p:par>
                              <p:par>
                                <p:cTn id="27" presetID="10" presetClass="entr" presetSubtype="0" fill="hold" grpId="0" nodeType="withEffect">
                                  <p:stCondLst>
                                    <p:cond delay="40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750"/>
                                        <p:tgtEl>
                                          <p:spTgt spid="34"/>
                                        </p:tgtEl>
                                      </p:cBhvr>
                                    </p:animEffect>
                                  </p:childTnLst>
                                </p:cTn>
                              </p:par>
                              <p:par>
                                <p:cTn id="30" presetID="42" presetClass="path" presetSubtype="0" decel="100000" fill="hold" grpId="1" nodeType="withEffect">
                                  <p:stCondLst>
                                    <p:cond delay="400"/>
                                  </p:stCondLst>
                                  <p:childTnLst>
                                    <p:animMotion origin="layout" path="M -1.66667E-6 0.03889 L -1.66667E-6 -1.48148E-6 " pathEditMode="relative" rAng="0" ptsTypes="AA">
                                      <p:cBhvr>
                                        <p:cTn id="31" dur="750" fill="hold"/>
                                        <p:tgtEl>
                                          <p:spTgt spid="34"/>
                                        </p:tgtEl>
                                        <p:attrNameLst>
                                          <p:attrName>ppt_x</p:attrName>
                                          <p:attrName>ppt_y</p:attrName>
                                        </p:attrNameLst>
                                      </p:cBhvr>
                                      <p:rCtr x="0" y="-1944"/>
                                    </p:animMotion>
                                  </p:childTnLst>
                                </p:cTn>
                              </p:par>
                              <p:par>
                                <p:cTn id="32" presetID="10" presetClass="entr" presetSubtype="0" fill="hold" grpId="0" nodeType="withEffect">
                                  <p:stCondLst>
                                    <p:cond delay="50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750"/>
                                        <p:tgtEl>
                                          <p:spTgt spid="35"/>
                                        </p:tgtEl>
                                      </p:cBhvr>
                                    </p:animEffect>
                                  </p:childTnLst>
                                </p:cTn>
                              </p:par>
                              <p:par>
                                <p:cTn id="35" presetID="42" presetClass="path" presetSubtype="0" decel="100000" fill="hold" grpId="1" nodeType="withEffect">
                                  <p:stCondLst>
                                    <p:cond delay="500"/>
                                  </p:stCondLst>
                                  <p:childTnLst>
                                    <p:animMotion origin="layout" path="M 0 0.03889 L 0 -1.48148E-6 " pathEditMode="relative" rAng="0" ptsTypes="AA">
                                      <p:cBhvr>
                                        <p:cTn id="36" dur="750" fill="hold"/>
                                        <p:tgtEl>
                                          <p:spTgt spid="35"/>
                                        </p:tgtEl>
                                        <p:attrNameLst>
                                          <p:attrName>ppt_x</p:attrName>
                                          <p:attrName>ppt_y</p:attrName>
                                        </p:attrNameLst>
                                      </p:cBhvr>
                                      <p:rCtr x="0" y="-1944"/>
                                    </p:animMotion>
                                  </p:childTnLst>
                                </p:cTn>
                              </p:par>
                              <p:par>
                                <p:cTn id="37" presetID="10" presetClass="entr" presetSubtype="0" fill="hold" nodeType="withEffect">
                                  <p:stCondLst>
                                    <p:cond delay="200"/>
                                  </p:stCondLst>
                                  <p:childTnLst>
                                    <p:set>
                                      <p:cBhvr>
                                        <p:cTn id="38" dur="1" fill="hold">
                                          <p:stCondLst>
                                            <p:cond delay="0"/>
                                          </p:stCondLst>
                                        </p:cTn>
                                        <p:tgtEl>
                                          <p:spTgt spid="79"/>
                                        </p:tgtEl>
                                        <p:attrNameLst>
                                          <p:attrName>style.visibility</p:attrName>
                                        </p:attrNameLst>
                                      </p:cBhvr>
                                      <p:to>
                                        <p:strVal val="visible"/>
                                      </p:to>
                                    </p:set>
                                    <p:animEffect transition="in" filter="fade">
                                      <p:cBhvr>
                                        <p:cTn id="39" dur="750"/>
                                        <p:tgtEl>
                                          <p:spTgt spid="79"/>
                                        </p:tgtEl>
                                      </p:cBhvr>
                                    </p:animEffect>
                                  </p:childTnLst>
                                </p:cTn>
                              </p:par>
                              <p:par>
                                <p:cTn id="40" presetID="6" presetClass="emph" presetSubtype="0" fill="hold" nodeType="withEffect">
                                  <p:stCondLst>
                                    <p:cond delay="200"/>
                                  </p:stCondLst>
                                  <p:childTnLst>
                                    <p:animScale>
                                      <p:cBhvr>
                                        <p:cTn id="41" dur="10" fill="hold"/>
                                        <p:tgtEl>
                                          <p:spTgt spid="79"/>
                                        </p:tgtEl>
                                      </p:cBhvr>
                                      <p:by x="80000" y="80000"/>
                                    </p:animScale>
                                  </p:childTnLst>
                                </p:cTn>
                              </p:par>
                              <p:par>
                                <p:cTn id="42" presetID="6" presetClass="emph" presetSubtype="0" decel="100000" fill="hold" nodeType="withEffect">
                                  <p:stCondLst>
                                    <p:cond delay="200"/>
                                  </p:stCondLst>
                                  <p:childTnLst>
                                    <p:animScale>
                                      <p:cBhvr>
                                        <p:cTn id="43" dur="1250" fill="hold"/>
                                        <p:tgtEl>
                                          <p:spTgt spid="79"/>
                                        </p:tgtEl>
                                      </p:cBhvr>
                                      <p:by x="125000" y="125000"/>
                                    </p:animScale>
                                  </p:childTnLst>
                                </p:cTn>
                              </p:par>
                              <p:par>
                                <p:cTn id="44" presetID="10" presetClass="entr" presetSubtype="0" fill="hold" nodeType="withEffect">
                                  <p:stCondLst>
                                    <p:cond delay="300"/>
                                  </p:stCondLst>
                                  <p:childTnLst>
                                    <p:set>
                                      <p:cBhvr>
                                        <p:cTn id="45" dur="1" fill="hold">
                                          <p:stCondLst>
                                            <p:cond delay="0"/>
                                          </p:stCondLst>
                                        </p:cTn>
                                        <p:tgtEl>
                                          <p:spTgt spid="86"/>
                                        </p:tgtEl>
                                        <p:attrNameLst>
                                          <p:attrName>style.visibility</p:attrName>
                                        </p:attrNameLst>
                                      </p:cBhvr>
                                      <p:to>
                                        <p:strVal val="visible"/>
                                      </p:to>
                                    </p:set>
                                    <p:animEffect transition="in" filter="fade">
                                      <p:cBhvr>
                                        <p:cTn id="46" dur="750"/>
                                        <p:tgtEl>
                                          <p:spTgt spid="86"/>
                                        </p:tgtEl>
                                      </p:cBhvr>
                                    </p:animEffect>
                                  </p:childTnLst>
                                </p:cTn>
                              </p:par>
                              <p:par>
                                <p:cTn id="47" presetID="6" presetClass="emph" presetSubtype="0" fill="hold" nodeType="withEffect">
                                  <p:stCondLst>
                                    <p:cond delay="300"/>
                                  </p:stCondLst>
                                  <p:childTnLst>
                                    <p:animScale>
                                      <p:cBhvr>
                                        <p:cTn id="48" dur="10" fill="hold"/>
                                        <p:tgtEl>
                                          <p:spTgt spid="86"/>
                                        </p:tgtEl>
                                      </p:cBhvr>
                                      <p:by x="80000" y="80000"/>
                                    </p:animScale>
                                  </p:childTnLst>
                                </p:cTn>
                              </p:par>
                              <p:par>
                                <p:cTn id="49" presetID="6" presetClass="emph" presetSubtype="0" decel="100000" fill="hold" nodeType="withEffect">
                                  <p:stCondLst>
                                    <p:cond delay="300"/>
                                  </p:stCondLst>
                                  <p:childTnLst>
                                    <p:animScale>
                                      <p:cBhvr>
                                        <p:cTn id="50" dur="1250" fill="hold"/>
                                        <p:tgtEl>
                                          <p:spTgt spid="86"/>
                                        </p:tgtEl>
                                      </p:cBhvr>
                                      <p:by x="125000" y="125000"/>
                                    </p:animScale>
                                  </p:childTnLst>
                                </p:cTn>
                              </p:par>
                              <p:par>
                                <p:cTn id="51" presetID="10" presetClass="entr" presetSubtype="0" fill="hold" nodeType="withEffect">
                                  <p:stCondLst>
                                    <p:cond delay="400"/>
                                  </p:stCondLst>
                                  <p:childTnLst>
                                    <p:set>
                                      <p:cBhvr>
                                        <p:cTn id="52" dur="1" fill="hold">
                                          <p:stCondLst>
                                            <p:cond delay="0"/>
                                          </p:stCondLst>
                                        </p:cTn>
                                        <p:tgtEl>
                                          <p:spTgt spid="106"/>
                                        </p:tgtEl>
                                        <p:attrNameLst>
                                          <p:attrName>style.visibility</p:attrName>
                                        </p:attrNameLst>
                                      </p:cBhvr>
                                      <p:to>
                                        <p:strVal val="visible"/>
                                      </p:to>
                                    </p:set>
                                    <p:animEffect transition="in" filter="fade">
                                      <p:cBhvr>
                                        <p:cTn id="53" dur="750"/>
                                        <p:tgtEl>
                                          <p:spTgt spid="106"/>
                                        </p:tgtEl>
                                      </p:cBhvr>
                                    </p:animEffect>
                                  </p:childTnLst>
                                </p:cTn>
                              </p:par>
                              <p:par>
                                <p:cTn id="54" presetID="6" presetClass="emph" presetSubtype="0" fill="hold" nodeType="withEffect">
                                  <p:stCondLst>
                                    <p:cond delay="400"/>
                                  </p:stCondLst>
                                  <p:childTnLst>
                                    <p:animScale>
                                      <p:cBhvr>
                                        <p:cTn id="55" dur="10" fill="hold"/>
                                        <p:tgtEl>
                                          <p:spTgt spid="106"/>
                                        </p:tgtEl>
                                      </p:cBhvr>
                                      <p:by x="80000" y="80000"/>
                                    </p:animScale>
                                  </p:childTnLst>
                                </p:cTn>
                              </p:par>
                              <p:par>
                                <p:cTn id="56" presetID="6" presetClass="emph" presetSubtype="0" decel="100000" fill="hold" nodeType="withEffect">
                                  <p:stCondLst>
                                    <p:cond delay="400"/>
                                  </p:stCondLst>
                                  <p:childTnLst>
                                    <p:animScale>
                                      <p:cBhvr>
                                        <p:cTn id="57" dur="1250" fill="hold"/>
                                        <p:tgtEl>
                                          <p:spTgt spid="106"/>
                                        </p:tgtEl>
                                      </p:cBhvr>
                                      <p:by x="125000" y="125000"/>
                                    </p:animScale>
                                  </p:childTnLst>
                                </p:cTn>
                              </p:par>
                              <p:par>
                                <p:cTn id="58" presetID="10" presetClass="entr" presetSubtype="0" fill="hold" nodeType="withEffect">
                                  <p:stCondLst>
                                    <p:cond delay="500"/>
                                  </p:stCondLst>
                                  <p:childTnLst>
                                    <p:set>
                                      <p:cBhvr>
                                        <p:cTn id="59" dur="1" fill="hold">
                                          <p:stCondLst>
                                            <p:cond delay="0"/>
                                          </p:stCondLst>
                                        </p:cTn>
                                        <p:tgtEl>
                                          <p:spTgt spid="113"/>
                                        </p:tgtEl>
                                        <p:attrNameLst>
                                          <p:attrName>style.visibility</p:attrName>
                                        </p:attrNameLst>
                                      </p:cBhvr>
                                      <p:to>
                                        <p:strVal val="visible"/>
                                      </p:to>
                                    </p:set>
                                    <p:animEffect transition="in" filter="fade">
                                      <p:cBhvr>
                                        <p:cTn id="60" dur="750"/>
                                        <p:tgtEl>
                                          <p:spTgt spid="113"/>
                                        </p:tgtEl>
                                      </p:cBhvr>
                                    </p:animEffect>
                                  </p:childTnLst>
                                </p:cTn>
                              </p:par>
                              <p:par>
                                <p:cTn id="61" presetID="6" presetClass="emph" presetSubtype="0" fill="hold" nodeType="withEffect">
                                  <p:stCondLst>
                                    <p:cond delay="500"/>
                                  </p:stCondLst>
                                  <p:childTnLst>
                                    <p:animScale>
                                      <p:cBhvr>
                                        <p:cTn id="62" dur="10" fill="hold"/>
                                        <p:tgtEl>
                                          <p:spTgt spid="113"/>
                                        </p:tgtEl>
                                      </p:cBhvr>
                                      <p:by x="80000" y="80000"/>
                                    </p:animScale>
                                  </p:childTnLst>
                                </p:cTn>
                              </p:par>
                              <p:par>
                                <p:cTn id="63" presetID="6" presetClass="emph" presetSubtype="0" decel="100000" fill="hold" nodeType="withEffect">
                                  <p:stCondLst>
                                    <p:cond delay="500"/>
                                  </p:stCondLst>
                                  <p:childTnLst>
                                    <p:animScale>
                                      <p:cBhvr>
                                        <p:cTn id="64" dur="1250" fill="hold"/>
                                        <p:tgtEl>
                                          <p:spTgt spid="113"/>
                                        </p:tgtEl>
                                      </p:cBhvr>
                                      <p:by x="125000" y="125000"/>
                                    </p:animScale>
                                  </p:childTnLst>
                                </p:cTn>
                              </p:par>
                              <p:par>
                                <p:cTn id="65" presetID="10" presetClass="entr" presetSubtype="0" fill="hold" grpId="0" nodeType="withEffect">
                                  <p:stCondLst>
                                    <p:cond delay="250"/>
                                  </p:stCondLst>
                                  <p:childTnLst>
                                    <p:set>
                                      <p:cBhvr>
                                        <p:cTn id="66" dur="1" fill="hold">
                                          <p:stCondLst>
                                            <p:cond delay="0"/>
                                          </p:stCondLst>
                                        </p:cTn>
                                        <p:tgtEl>
                                          <p:spTgt spid="120"/>
                                        </p:tgtEl>
                                        <p:attrNameLst>
                                          <p:attrName>style.visibility</p:attrName>
                                        </p:attrNameLst>
                                      </p:cBhvr>
                                      <p:to>
                                        <p:strVal val="visible"/>
                                      </p:to>
                                    </p:set>
                                    <p:animEffect transition="in" filter="fade">
                                      <p:cBhvr>
                                        <p:cTn id="67" dur="750"/>
                                        <p:tgtEl>
                                          <p:spTgt spid="120"/>
                                        </p:tgtEl>
                                      </p:cBhvr>
                                    </p:animEffect>
                                  </p:childTnLst>
                                </p:cTn>
                              </p:par>
                              <p:par>
                                <p:cTn id="68" presetID="6" presetClass="emph" presetSubtype="0" decel="100000" fill="hold" grpId="2" nodeType="withEffect">
                                  <p:stCondLst>
                                    <p:cond delay="250"/>
                                  </p:stCondLst>
                                  <p:childTnLst>
                                    <p:animScale>
                                      <p:cBhvr>
                                        <p:cTn id="69" dur="1250" fill="hold"/>
                                        <p:tgtEl>
                                          <p:spTgt spid="120"/>
                                        </p:tgtEl>
                                      </p:cBhvr>
                                      <p:by x="125000" y="125000"/>
                                    </p:animScale>
                                  </p:childTnLst>
                                </p:cTn>
                              </p:par>
                              <p:par>
                                <p:cTn id="70" presetID="6" presetClass="emph" presetSubtype="0" fill="hold" grpId="1" nodeType="withEffect">
                                  <p:stCondLst>
                                    <p:cond delay="250"/>
                                  </p:stCondLst>
                                  <p:childTnLst>
                                    <p:animScale>
                                      <p:cBhvr>
                                        <p:cTn id="71" dur="10" fill="hold"/>
                                        <p:tgtEl>
                                          <p:spTgt spid="120"/>
                                        </p:tgtEl>
                                      </p:cBhvr>
                                      <p:by x="80000" y="80000"/>
                                    </p:animScale>
                                  </p:childTnLst>
                                </p:cTn>
                              </p:par>
                              <p:par>
                                <p:cTn id="72" presetID="10" presetClass="entr" presetSubtype="0" fill="hold" grpId="0" nodeType="withEffect">
                                  <p:stCondLst>
                                    <p:cond delay="350"/>
                                  </p:stCondLst>
                                  <p:childTnLst>
                                    <p:set>
                                      <p:cBhvr>
                                        <p:cTn id="73" dur="1" fill="hold">
                                          <p:stCondLst>
                                            <p:cond delay="0"/>
                                          </p:stCondLst>
                                        </p:cTn>
                                        <p:tgtEl>
                                          <p:spTgt spid="121"/>
                                        </p:tgtEl>
                                        <p:attrNameLst>
                                          <p:attrName>style.visibility</p:attrName>
                                        </p:attrNameLst>
                                      </p:cBhvr>
                                      <p:to>
                                        <p:strVal val="visible"/>
                                      </p:to>
                                    </p:set>
                                    <p:animEffect transition="in" filter="fade">
                                      <p:cBhvr>
                                        <p:cTn id="74" dur="750"/>
                                        <p:tgtEl>
                                          <p:spTgt spid="121"/>
                                        </p:tgtEl>
                                      </p:cBhvr>
                                    </p:animEffect>
                                  </p:childTnLst>
                                </p:cTn>
                              </p:par>
                              <p:par>
                                <p:cTn id="75" presetID="6" presetClass="emph" presetSubtype="0" decel="100000" fill="hold" grpId="2" nodeType="withEffect">
                                  <p:stCondLst>
                                    <p:cond delay="350"/>
                                  </p:stCondLst>
                                  <p:childTnLst>
                                    <p:animScale>
                                      <p:cBhvr>
                                        <p:cTn id="76" dur="1250" fill="hold"/>
                                        <p:tgtEl>
                                          <p:spTgt spid="121"/>
                                        </p:tgtEl>
                                      </p:cBhvr>
                                      <p:by x="125000" y="125000"/>
                                    </p:animScale>
                                  </p:childTnLst>
                                </p:cTn>
                              </p:par>
                              <p:par>
                                <p:cTn id="77" presetID="6" presetClass="emph" presetSubtype="0" fill="hold" grpId="1" nodeType="withEffect">
                                  <p:stCondLst>
                                    <p:cond delay="350"/>
                                  </p:stCondLst>
                                  <p:childTnLst>
                                    <p:animScale>
                                      <p:cBhvr>
                                        <p:cTn id="78" dur="10" fill="hold"/>
                                        <p:tgtEl>
                                          <p:spTgt spid="121"/>
                                        </p:tgtEl>
                                      </p:cBhvr>
                                      <p:by x="80000" y="80000"/>
                                    </p:animScale>
                                  </p:childTnLst>
                                </p:cTn>
                              </p:par>
                              <p:par>
                                <p:cTn id="79" presetID="10" presetClass="entr" presetSubtype="0" fill="hold" grpId="0" nodeType="withEffect">
                                  <p:stCondLst>
                                    <p:cond delay="450"/>
                                  </p:stCondLst>
                                  <p:childTnLst>
                                    <p:set>
                                      <p:cBhvr>
                                        <p:cTn id="80" dur="1" fill="hold">
                                          <p:stCondLst>
                                            <p:cond delay="0"/>
                                          </p:stCondLst>
                                        </p:cTn>
                                        <p:tgtEl>
                                          <p:spTgt spid="122"/>
                                        </p:tgtEl>
                                        <p:attrNameLst>
                                          <p:attrName>style.visibility</p:attrName>
                                        </p:attrNameLst>
                                      </p:cBhvr>
                                      <p:to>
                                        <p:strVal val="visible"/>
                                      </p:to>
                                    </p:set>
                                    <p:animEffect transition="in" filter="fade">
                                      <p:cBhvr>
                                        <p:cTn id="81" dur="750"/>
                                        <p:tgtEl>
                                          <p:spTgt spid="122"/>
                                        </p:tgtEl>
                                      </p:cBhvr>
                                    </p:animEffect>
                                  </p:childTnLst>
                                </p:cTn>
                              </p:par>
                              <p:par>
                                <p:cTn id="82" presetID="6" presetClass="emph" presetSubtype="0" decel="100000" fill="hold" grpId="2" nodeType="withEffect">
                                  <p:stCondLst>
                                    <p:cond delay="450"/>
                                  </p:stCondLst>
                                  <p:childTnLst>
                                    <p:animScale>
                                      <p:cBhvr>
                                        <p:cTn id="83" dur="1250" fill="hold"/>
                                        <p:tgtEl>
                                          <p:spTgt spid="122"/>
                                        </p:tgtEl>
                                      </p:cBhvr>
                                      <p:by x="125000" y="125000"/>
                                    </p:animScale>
                                  </p:childTnLst>
                                </p:cTn>
                              </p:par>
                              <p:par>
                                <p:cTn id="84" presetID="6" presetClass="emph" presetSubtype="0" fill="hold" grpId="1" nodeType="withEffect">
                                  <p:stCondLst>
                                    <p:cond delay="450"/>
                                  </p:stCondLst>
                                  <p:childTnLst>
                                    <p:animScale>
                                      <p:cBhvr>
                                        <p:cTn id="85" dur="10" fill="hold"/>
                                        <p:tgtEl>
                                          <p:spTgt spid="122"/>
                                        </p:tgtEl>
                                      </p:cBhvr>
                                      <p:by x="80000" y="80000"/>
                                    </p:animScale>
                                  </p:childTnLst>
                                </p:cTn>
                              </p:par>
                              <p:par>
                                <p:cTn id="86" presetID="10" presetClass="entr" presetSubtype="0" fill="hold" grpId="0" nodeType="withEffect">
                                  <p:stCondLst>
                                    <p:cond delay="550"/>
                                  </p:stCondLst>
                                  <p:childTnLst>
                                    <p:set>
                                      <p:cBhvr>
                                        <p:cTn id="87" dur="1" fill="hold">
                                          <p:stCondLst>
                                            <p:cond delay="0"/>
                                          </p:stCondLst>
                                        </p:cTn>
                                        <p:tgtEl>
                                          <p:spTgt spid="123"/>
                                        </p:tgtEl>
                                        <p:attrNameLst>
                                          <p:attrName>style.visibility</p:attrName>
                                        </p:attrNameLst>
                                      </p:cBhvr>
                                      <p:to>
                                        <p:strVal val="visible"/>
                                      </p:to>
                                    </p:set>
                                    <p:animEffect transition="in" filter="fade">
                                      <p:cBhvr>
                                        <p:cTn id="88" dur="750"/>
                                        <p:tgtEl>
                                          <p:spTgt spid="123"/>
                                        </p:tgtEl>
                                      </p:cBhvr>
                                    </p:animEffect>
                                  </p:childTnLst>
                                </p:cTn>
                              </p:par>
                              <p:par>
                                <p:cTn id="89" presetID="6" presetClass="emph" presetSubtype="0" decel="100000" fill="hold" grpId="2" nodeType="withEffect">
                                  <p:stCondLst>
                                    <p:cond delay="550"/>
                                  </p:stCondLst>
                                  <p:childTnLst>
                                    <p:animScale>
                                      <p:cBhvr>
                                        <p:cTn id="90" dur="1250" fill="hold"/>
                                        <p:tgtEl>
                                          <p:spTgt spid="123"/>
                                        </p:tgtEl>
                                      </p:cBhvr>
                                      <p:by x="125000" y="125000"/>
                                    </p:animScale>
                                  </p:childTnLst>
                                </p:cTn>
                              </p:par>
                              <p:par>
                                <p:cTn id="91" presetID="6" presetClass="emph" presetSubtype="0" fill="hold" grpId="1" nodeType="withEffect">
                                  <p:stCondLst>
                                    <p:cond delay="550"/>
                                  </p:stCondLst>
                                  <p:childTnLst>
                                    <p:animScale>
                                      <p:cBhvr>
                                        <p:cTn id="92" dur="10" fill="hold"/>
                                        <p:tgtEl>
                                          <p:spTgt spid="123"/>
                                        </p:tgtEl>
                                      </p:cBhvr>
                                      <p:by x="80000" y="80000"/>
                                    </p:animScale>
                                  </p:childTnLst>
                                </p:cTn>
                              </p:par>
                              <p:par>
                                <p:cTn id="93" presetID="10" presetClass="entr" presetSubtype="0" fill="hold" grpId="0" nodeType="withEffect">
                                  <p:stCondLst>
                                    <p:cond delay="650"/>
                                  </p:stCondLst>
                                  <p:childTnLst>
                                    <p:set>
                                      <p:cBhvr>
                                        <p:cTn id="94" dur="1" fill="hold">
                                          <p:stCondLst>
                                            <p:cond delay="0"/>
                                          </p:stCondLst>
                                        </p:cTn>
                                        <p:tgtEl>
                                          <p:spTgt spid="124"/>
                                        </p:tgtEl>
                                        <p:attrNameLst>
                                          <p:attrName>style.visibility</p:attrName>
                                        </p:attrNameLst>
                                      </p:cBhvr>
                                      <p:to>
                                        <p:strVal val="visible"/>
                                      </p:to>
                                    </p:set>
                                    <p:animEffect transition="in" filter="fade">
                                      <p:cBhvr>
                                        <p:cTn id="95" dur="750"/>
                                        <p:tgtEl>
                                          <p:spTgt spid="124"/>
                                        </p:tgtEl>
                                      </p:cBhvr>
                                    </p:animEffect>
                                  </p:childTnLst>
                                </p:cTn>
                              </p:par>
                              <p:par>
                                <p:cTn id="96" presetID="6" presetClass="emph" presetSubtype="0" decel="100000" fill="hold" grpId="2" nodeType="withEffect">
                                  <p:stCondLst>
                                    <p:cond delay="650"/>
                                  </p:stCondLst>
                                  <p:childTnLst>
                                    <p:animScale>
                                      <p:cBhvr>
                                        <p:cTn id="97" dur="1250" fill="hold"/>
                                        <p:tgtEl>
                                          <p:spTgt spid="124"/>
                                        </p:tgtEl>
                                      </p:cBhvr>
                                      <p:by x="125000" y="125000"/>
                                    </p:animScale>
                                  </p:childTnLst>
                                </p:cTn>
                              </p:par>
                              <p:par>
                                <p:cTn id="98" presetID="6" presetClass="emph" presetSubtype="0" fill="hold" grpId="1" nodeType="withEffect">
                                  <p:stCondLst>
                                    <p:cond delay="650"/>
                                  </p:stCondLst>
                                  <p:childTnLst>
                                    <p:animScale>
                                      <p:cBhvr>
                                        <p:cTn id="99" dur="10" fill="hold"/>
                                        <p:tgtEl>
                                          <p:spTgt spid="124"/>
                                        </p:tgtEl>
                                      </p:cBhvr>
                                      <p:by x="80000" y="80000"/>
                                    </p:animScale>
                                  </p:childTnLst>
                                </p:cTn>
                              </p:par>
                              <p:par>
                                <p:cTn id="100" presetID="10" presetClass="entr" presetSubtype="0" fill="hold" grpId="0" nodeType="withEffect">
                                  <p:stCondLst>
                                    <p:cond delay="200"/>
                                  </p:stCondLst>
                                  <p:childTnLst>
                                    <p:set>
                                      <p:cBhvr>
                                        <p:cTn id="101" dur="1" fill="hold">
                                          <p:stCondLst>
                                            <p:cond delay="0"/>
                                          </p:stCondLst>
                                        </p:cTn>
                                        <p:tgtEl>
                                          <p:spTgt spid="13"/>
                                        </p:tgtEl>
                                        <p:attrNameLst>
                                          <p:attrName>style.visibility</p:attrName>
                                        </p:attrNameLst>
                                      </p:cBhvr>
                                      <p:to>
                                        <p:strVal val="visible"/>
                                      </p:to>
                                    </p:set>
                                    <p:animEffect transition="in" filter="fade">
                                      <p:cBhvr>
                                        <p:cTn id="102" dur="750"/>
                                        <p:tgtEl>
                                          <p:spTgt spid="13"/>
                                        </p:tgtEl>
                                      </p:cBhvr>
                                    </p:animEffect>
                                  </p:childTnLst>
                                </p:cTn>
                              </p:par>
                              <p:par>
                                <p:cTn id="103" presetID="42" presetClass="path" presetSubtype="0" decel="100000" fill="hold" grpId="1" nodeType="withEffect">
                                  <p:stCondLst>
                                    <p:cond delay="200"/>
                                  </p:stCondLst>
                                  <p:childTnLst>
                                    <p:animMotion origin="layout" path="M -1.66667E-6 0.03889 L -1.66667E-6 2.22222E-6 " pathEditMode="relative" rAng="0" ptsTypes="AA">
                                      <p:cBhvr>
                                        <p:cTn id="104" dur="750" fill="hold"/>
                                        <p:tgtEl>
                                          <p:spTgt spid="13"/>
                                        </p:tgtEl>
                                        <p:attrNameLst>
                                          <p:attrName>ppt_x</p:attrName>
                                          <p:attrName>ppt_y</p:attrName>
                                        </p:attrNameLst>
                                      </p:cBhvr>
                                      <p:rCtr x="0" y="-1944"/>
                                    </p:animMotion>
                                  </p:childTnLst>
                                </p:cTn>
                              </p:par>
                              <p:par>
                                <p:cTn id="105" presetID="10" presetClass="entr" presetSubtype="0" fill="hold" grpId="0" nodeType="withEffect">
                                  <p:stCondLst>
                                    <p:cond delay="300"/>
                                  </p:stCondLst>
                                  <p:childTnLst>
                                    <p:set>
                                      <p:cBhvr>
                                        <p:cTn id="106" dur="1" fill="hold">
                                          <p:stCondLst>
                                            <p:cond delay="0"/>
                                          </p:stCondLst>
                                        </p:cTn>
                                        <p:tgtEl>
                                          <p:spTgt spid="38"/>
                                        </p:tgtEl>
                                        <p:attrNameLst>
                                          <p:attrName>style.visibility</p:attrName>
                                        </p:attrNameLst>
                                      </p:cBhvr>
                                      <p:to>
                                        <p:strVal val="visible"/>
                                      </p:to>
                                    </p:set>
                                    <p:animEffect transition="in" filter="fade">
                                      <p:cBhvr>
                                        <p:cTn id="107" dur="750"/>
                                        <p:tgtEl>
                                          <p:spTgt spid="38"/>
                                        </p:tgtEl>
                                      </p:cBhvr>
                                    </p:animEffect>
                                  </p:childTnLst>
                                </p:cTn>
                              </p:par>
                              <p:par>
                                <p:cTn id="108" presetID="42" presetClass="path" presetSubtype="0" decel="100000" fill="hold" grpId="1" nodeType="withEffect">
                                  <p:stCondLst>
                                    <p:cond delay="300"/>
                                  </p:stCondLst>
                                  <p:childTnLst>
                                    <p:animMotion origin="layout" path="M 0 0.03889 L 0 3.7037E-6 " pathEditMode="relative" rAng="0" ptsTypes="AA">
                                      <p:cBhvr>
                                        <p:cTn id="109" dur="750" fill="hold"/>
                                        <p:tgtEl>
                                          <p:spTgt spid="38"/>
                                        </p:tgtEl>
                                        <p:attrNameLst>
                                          <p:attrName>ppt_x</p:attrName>
                                          <p:attrName>ppt_y</p:attrName>
                                        </p:attrNameLst>
                                      </p:cBhvr>
                                      <p:rCtr x="0" y="-1944"/>
                                    </p:animMotion>
                                  </p:childTnLst>
                                </p:cTn>
                              </p:par>
                              <p:par>
                                <p:cTn id="110" presetID="10" presetClass="entr" presetSubtype="0" fill="hold" grpId="0" nodeType="withEffect">
                                  <p:stCondLst>
                                    <p:cond delay="400"/>
                                  </p:stCondLst>
                                  <p:childTnLst>
                                    <p:set>
                                      <p:cBhvr>
                                        <p:cTn id="111" dur="1" fill="hold">
                                          <p:stCondLst>
                                            <p:cond delay="0"/>
                                          </p:stCondLst>
                                        </p:cTn>
                                        <p:tgtEl>
                                          <p:spTgt spid="39"/>
                                        </p:tgtEl>
                                        <p:attrNameLst>
                                          <p:attrName>style.visibility</p:attrName>
                                        </p:attrNameLst>
                                      </p:cBhvr>
                                      <p:to>
                                        <p:strVal val="visible"/>
                                      </p:to>
                                    </p:set>
                                    <p:animEffect transition="in" filter="fade">
                                      <p:cBhvr>
                                        <p:cTn id="112" dur="750"/>
                                        <p:tgtEl>
                                          <p:spTgt spid="39"/>
                                        </p:tgtEl>
                                      </p:cBhvr>
                                    </p:animEffect>
                                  </p:childTnLst>
                                </p:cTn>
                              </p:par>
                              <p:par>
                                <p:cTn id="113" presetID="42" presetClass="path" presetSubtype="0" decel="100000" fill="hold" grpId="1" nodeType="withEffect">
                                  <p:stCondLst>
                                    <p:cond delay="400"/>
                                  </p:stCondLst>
                                  <p:childTnLst>
                                    <p:animMotion origin="layout" path="M 1.66667E-6 0.03889 L 1.66667E-6 3.7037E-6 " pathEditMode="relative" rAng="0" ptsTypes="AA">
                                      <p:cBhvr>
                                        <p:cTn id="114" dur="750" fill="hold"/>
                                        <p:tgtEl>
                                          <p:spTgt spid="39"/>
                                        </p:tgtEl>
                                        <p:attrNameLst>
                                          <p:attrName>ppt_x</p:attrName>
                                          <p:attrName>ppt_y</p:attrName>
                                        </p:attrNameLst>
                                      </p:cBhvr>
                                      <p:rCtr x="0" y="-1944"/>
                                    </p:animMotion>
                                  </p:childTnLst>
                                </p:cTn>
                              </p:par>
                              <p:par>
                                <p:cTn id="115" presetID="10" presetClass="entr" presetSubtype="0" fill="hold" grpId="0" nodeType="withEffect">
                                  <p:stCondLst>
                                    <p:cond delay="500"/>
                                  </p:stCondLst>
                                  <p:childTnLst>
                                    <p:set>
                                      <p:cBhvr>
                                        <p:cTn id="116" dur="1" fill="hold">
                                          <p:stCondLst>
                                            <p:cond delay="0"/>
                                          </p:stCondLst>
                                        </p:cTn>
                                        <p:tgtEl>
                                          <p:spTgt spid="40"/>
                                        </p:tgtEl>
                                        <p:attrNameLst>
                                          <p:attrName>style.visibility</p:attrName>
                                        </p:attrNameLst>
                                      </p:cBhvr>
                                      <p:to>
                                        <p:strVal val="visible"/>
                                      </p:to>
                                    </p:set>
                                    <p:animEffect transition="in" filter="fade">
                                      <p:cBhvr>
                                        <p:cTn id="117" dur="750"/>
                                        <p:tgtEl>
                                          <p:spTgt spid="40"/>
                                        </p:tgtEl>
                                      </p:cBhvr>
                                    </p:animEffect>
                                  </p:childTnLst>
                                </p:cTn>
                              </p:par>
                              <p:par>
                                <p:cTn id="118" presetID="42" presetClass="path" presetSubtype="0" decel="100000" fill="hold" grpId="1" nodeType="withEffect">
                                  <p:stCondLst>
                                    <p:cond delay="500"/>
                                  </p:stCondLst>
                                  <p:childTnLst>
                                    <p:animMotion origin="layout" path="M -1.66667E-6 0.03889 L -1.66667E-6 -1.48148E-6 " pathEditMode="relative" rAng="0" ptsTypes="AA">
                                      <p:cBhvr>
                                        <p:cTn id="119" dur="750" fill="hold"/>
                                        <p:tgtEl>
                                          <p:spTgt spid="40"/>
                                        </p:tgtEl>
                                        <p:attrNameLst>
                                          <p:attrName>ppt_x</p:attrName>
                                          <p:attrName>ppt_y</p:attrName>
                                        </p:attrNameLst>
                                      </p:cBhvr>
                                      <p:rCtr x="0" y="-1944"/>
                                    </p:animMotion>
                                  </p:childTnLst>
                                </p:cTn>
                              </p:par>
                              <p:par>
                                <p:cTn id="120" presetID="10" presetClass="entr" presetSubtype="0" fill="hold" grpId="0" nodeType="withEffect">
                                  <p:stCondLst>
                                    <p:cond delay="600"/>
                                  </p:stCondLst>
                                  <p:childTnLst>
                                    <p:set>
                                      <p:cBhvr>
                                        <p:cTn id="121" dur="1" fill="hold">
                                          <p:stCondLst>
                                            <p:cond delay="0"/>
                                          </p:stCondLst>
                                        </p:cTn>
                                        <p:tgtEl>
                                          <p:spTgt spid="41"/>
                                        </p:tgtEl>
                                        <p:attrNameLst>
                                          <p:attrName>style.visibility</p:attrName>
                                        </p:attrNameLst>
                                      </p:cBhvr>
                                      <p:to>
                                        <p:strVal val="visible"/>
                                      </p:to>
                                    </p:set>
                                    <p:animEffect transition="in" filter="fade">
                                      <p:cBhvr>
                                        <p:cTn id="122" dur="750"/>
                                        <p:tgtEl>
                                          <p:spTgt spid="41"/>
                                        </p:tgtEl>
                                      </p:cBhvr>
                                    </p:animEffect>
                                  </p:childTnLst>
                                </p:cTn>
                              </p:par>
                              <p:par>
                                <p:cTn id="123" presetID="42" presetClass="path" presetSubtype="0" decel="100000" fill="hold" grpId="1" nodeType="withEffect">
                                  <p:stCondLst>
                                    <p:cond delay="600"/>
                                  </p:stCondLst>
                                  <p:childTnLst>
                                    <p:animMotion origin="layout" path="M 0 0.03889 L 0 -1.48148E-6 " pathEditMode="relative" rAng="0" ptsTypes="AA">
                                      <p:cBhvr>
                                        <p:cTn id="124" dur="750" fill="hold"/>
                                        <p:tgtEl>
                                          <p:spTgt spid="41"/>
                                        </p:tgtEl>
                                        <p:attrNameLst>
                                          <p:attrName>ppt_x</p:attrName>
                                          <p:attrName>ppt_y</p:attrName>
                                        </p:attrNameLst>
                                      </p:cBhvr>
                                      <p:rCtr x="0" y="-1944"/>
                                    </p:animMotion>
                                  </p:childTnLst>
                                </p:cTn>
                              </p:par>
                              <p:par>
                                <p:cTn id="125" presetID="2" presetClass="entr" presetSubtype="1" decel="100000" fill="hold" grpId="0" nodeType="withEffect">
                                  <p:stCondLst>
                                    <p:cond delay="0"/>
                                  </p:stCondLst>
                                  <p:childTnLst>
                                    <p:set>
                                      <p:cBhvr>
                                        <p:cTn id="126" dur="1" fill="hold">
                                          <p:stCondLst>
                                            <p:cond delay="0"/>
                                          </p:stCondLst>
                                        </p:cTn>
                                        <p:tgtEl>
                                          <p:spTgt spid="4"/>
                                        </p:tgtEl>
                                        <p:attrNameLst>
                                          <p:attrName>style.visibility</p:attrName>
                                        </p:attrNameLst>
                                      </p:cBhvr>
                                      <p:to>
                                        <p:strVal val="visible"/>
                                      </p:to>
                                    </p:set>
                                    <p:anim calcmode="lin" valueType="num">
                                      <p:cBhvr additive="base">
                                        <p:cTn id="127" dur="1000" fill="hold"/>
                                        <p:tgtEl>
                                          <p:spTgt spid="4"/>
                                        </p:tgtEl>
                                        <p:attrNameLst>
                                          <p:attrName>ppt_x</p:attrName>
                                        </p:attrNameLst>
                                      </p:cBhvr>
                                      <p:tavLst>
                                        <p:tav tm="0">
                                          <p:val>
                                            <p:strVal val="#ppt_x"/>
                                          </p:val>
                                        </p:tav>
                                        <p:tav tm="100000">
                                          <p:val>
                                            <p:strVal val="#ppt_x"/>
                                          </p:val>
                                        </p:tav>
                                      </p:tavLst>
                                    </p:anim>
                                    <p:anim calcmode="lin" valueType="num">
                                      <p:cBhvr additive="base">
                                        <p:cTn id="128" dur="1000" fill="hold"/>
                                        <p:tgtEl>
                                          <p:spTgt spid="4"/>
                                        </p:tgtEl>
                                        <p:attrNameLst>
                                          <p:attrName>ppt_y</p:attrName>
                                        </p:attrNameLst>
                                      </p:cBhvr>
                                      <p:tavLst>
                                        <p:tav tm="0">
                                          <p:val>
                                            <p:strVal val="0-#ppt_h/2"/>
                                          </p:val>
                                        </p:tav>
                                        <p:tav tm="100000">
                                          <p:val>
                                            <p:strVal val="#ppt_y"/>
                                          </p:val>
                                        </p:tav>
                                      </p:tavLst>
                                    </p:anim>
                                  </p:childTnLst>
                                </p:cTn>
                              </p:par>
                              <p:par>
                                <p:cTn id="129" presetID="2" presetClass="entr" presetSubtype="4" decel="100000" fill="hold" grpId="0" nodeType="withEffect">
                                  <p:stCondLst>
                                    <p:cond delay="500"/>
                                  </p:stCondLst>
                                  <p:childTnLst>
                                    <p:set>
                                      <p:cBhvr>
                                        <p:cTn id="130" dur="1" fill="hold">
                                          <p:stCondLst>
                                            <p:cond delay="0"/>
                                          </p:stCondLst>
                                        </p:cTn>
                                        <p:tgtEl>
                                          <p:spTgt spid="10"/>
                                        </p:tgtEl>
                                        <p:attrNameLst>
                                          <p:attrName>style.visibility</p:attrName>
                                        </p:attrNameLst>
                                      </p:cBhvr>
                                      <p:to>
                                        <p:strVal val="visible"/>
                                      </p:to>
                                    </p:set>
                                    <p:anim calcmode="lin" valueType="num">
                                      <p:cBhvr additive="base">
                                        <p:cTn id="131" dur="1000" fill="hold"/>
                                        <p:tgtEl>
                                          <p:spTgt spid="10"/>
                                        </p:tgtEl>
                                        <p:attrNameLst>
                                          <p:attrName>ppt_x</p:attrName>
                                        </p:attrNameLst>
                                      </p:cBhvr>
                                      <p:tavLst>
                                        <p:tav tm="0">
                                          <p:val>
                                            <p:strVal val="#ppt_x"/>
                                          </p:val>
                                        </p:tav>
                                        <p:tav tm="100000">
                                          <p:val>
                                            <p:strVal val="#ppt_x"/>
                                          </p:val>
                                        </p:tav>
                                      </p:tavLst>
                                    </p:anim>
                                    <p:anim calcmode="lin" valueType="num">
                                      <p:cBhvr additive="base">
                                        <p:cTn id="132" dur="1000" fill="hold"/>
                                        <p:tgtEl>
                                          <p:spTgt spid="10"/>
                                        </p:tgtEl>
                                        <p:attrNameLst>
                                          <p:attrName>ppt_y</p:attrName>
                                        </p:attrNameLst>
                                      </p:cBhvr>
                                      <p:tavLst>
                                        <p:tav tm="0">
                                          <p:val>
                                            <p:strVal val="1+#ppt_h/2"/>
                                          </p:val>
                                        </p:tav>
                                        <p:tav tm="100000">
                                          <p:val>
                                            <p:strVal val="#ppt_y"/>
                                          </p:val>
                                        </p:tav>
                                      </p:tavLst>
                                    </p:anim>
                                  </p:childTnLst>
                                </p:cTn>
                              </p:par>
                              <p:par>
                                <p:cTn id="133" presetID="10" presetClass="entr" presetSubtype="0" fill="hold" grpId="0" nodeType="withEffect">
                                  <p:stCondLst>
                                    <p:cond delay="250"/>
                                  </p:stCondLst>
                                  <p:childTnLst>
                                    <p:set>
                                      <p:cBhvr>
                                        <p:cTn id="134" dur="1" fill="hold">
                                          <p:stCondLst>
                                            <p:cond delay="0"/>
                                          </p:stCondLst>
                                        </p:cTn>
                                        <p:tgtEl>
                                          <p:spTgt spid="12"/>
                                        </p:tgtEl>
                                        <p:attrNameLst>
                                          <p:attrName>style.visibility</p:attrName>
                                        </p:attrNameLst>
                                      </p:cBhvr>
                                      <p:to>
                                        <p:strVal val="visible"/>
                                      </p:to>
                                    </p:set>
                                    <p:animEffect transition="in" filter="fade">
                                      <p:cBhvr>
                                        <p:cTn id="135" dur="750"/>
                                        <p:tgtEl>
                                          <p:spTgt spid="12"/>
                                        </p:tgtEl>
                                      </p:cBhvr>
                                    </p:animEffect>
                                  </p:childTnLst>
                                </p:cTn>
                              </p:par>
                              <p:par>
                                <p:cTn id="136" presetID="42" presetClass="path" presetSubtype="0" decel="100000" fill="hold" grpId="1" nodeType="withEffect">
                                  <p:stCondLst>
                                    <p:cond delay="250"/>
                                  </p:stCondLst>
                                  <p:childTnLst>
                                    <p:animMotion origin="layout" path="M -2.08333E-7 -0.03473 L -2.08333E-7 3.33333E-6 " pathEditMode="relative" rAng="0" ptsTypes="AA">
                                      <p:cBhvr>
                                        <p:cTn id="137" dur="750" fill="hold"/>
                                        <p:tgtEl>
                                          <p:spTgt spid="12"/>
                                        </p:tgtEl>
                                        <p:attrNameLst>
                                          <p:attrName>ppt_x</p:attrName>
                                          <p:attrName>ppt_y</p:attrName>
                                        </p:attrNameLst>
                                      </p:cBhvr>
                                      <p:rCtr x="0" y="1736"/>
                                    </p:animMotion>
                                  </p:childTnLst>
                                </p:cTn>
                              </p:par>
                              <p:par>
                                <p:cTn id="138" presetID="10" presetClass="entr" presetSubtype="0" fill="hold" grpId="0" nodeType="withEffect">
                                  <p:stCondLst>
                                    <p:cond delay="500"/>
                                  </p:stCondLst>
                                  <p:childTnLst>
                                    <p:set>
                                      <p:cBhvr>
                                        <p:cTn id="139" dur="1" fill="hold">
                                          <p:stCondLst>
                                            <p:cond delay="0"/>
                                          </p:stCondLst>
                                        </p:cTn>
                                        <p:tgtEl>
                                          <p:spTgt spid="29"/>
                                        </p:tgtEl>
                                        <p:attrNameLst>
                                          <p:attrName>style.visibility</p:attrName>
                                        </p:attrNameLst>
                                      </p:cBhvr>
                                      <p:to>
                                        <p:strVal val="visible"/>
                                      </p:to>
                                    </p:set>
                                    <p:animEffect transition="in" filter="fade">
                                      <p:cBhvr>
                                        <p:cTn id="140" dur="1250"/>
                                        <p:tgtEl>
                                          <p:spTgt spid="29"/>
                                        </p:tgtEl>
                                      </p:cBhvr>
                                    </p:animEffect>
                                  </p:childTnLst>
                                </p:cTn>
                              </p:par>
                              <p:par>
                                <p:cTn id="141" presetID="42" presetClass="path" presetSubtype="0" decel="100000" fill="hold" grpId="1" nodeType="withEffect">
                                  <p:stCondLst>
                                    <p:cond delay="500"/>
                                  </p:stCondLst>
                                  <p:childTnLst>
                                    <p:animMotion origin="layout" path="M -1.875E-6 0.03889 L -1.875E-6 -7.40741E-7 " pathEditMode="relative" rAng="0" ptsTypes="AA">
                                      <p:cBhvr>
                                        <p:cTn id="142" dur="1250" fill="hold"/>
                                        <p:tgtEl>
                                          <p:spTgt spid="29"/>
                                        </p:tgtEl>
                                        <p:attrNameLst>
                                          <p:attrName>ppt_x</p:attrName>
                                          <p:attrName>ppt_y</p:attrName>
                                        </p:attrNameLst>
                                      </p:cBhvr>
                                      <p:rCtr x="0" y="-1944"/>
                                    </p:animMotion>
                                  </p:childTnLst>
                                </p:cTn>
                              </p:par>
                              <p:par>
                                <p:cTn id="143" presetID="10" presetClass="entr" presetSubtype="0" fill="hold" nodeType="withEffect">
                                  <p:stCondLst>
                                    <p:cond delay="400"/>
                                  </p:stCondLst>
                                  <p:childTnLst>
                                    <p:set>
                                      <p:cBhvr>
                                        <p:cTn id="144" dur="1" fill="hold">
                                          <p:stCondLst>
                                            <p:cond delay="0"/>
                                          </p:stCondLst>
                                        </p:cTn>
                                        <p:tgtEl>
                                          <p:spTgt spid="11"/>
                                        </p:tgtEl>
                                        <p:attrNameLst>
                                          <p:attrName>style.visibility</p:attrName>
                                        </p:attrNameLst>
                                      </p:cBhvr>
                                      <p:to>
                                        <p:strVal val="visible"/>
                                      </p:to>
                                    </p:set>
                                    <p:animEffect transition="in" filter="fade">
                                      <p:cBhvr>
                                        <p:cTn id="145" dur="500"/>
                                        <p:tgtEl>
                                          <p:spTgt spid="11"/>
                                        </p:tgtEl>
                                      </p:cBhvr>
                                    </p:animEffect>
                                  </p:childTnLst>
                                </p:cTn>
                              </p:par>
                              <p:par>
                                <p:cTn id="146" presetID="10" presetClass="entr" presetSubtype="0" fill="hold" nodeType="withEffect">
                                  <p:stCondLst>
                                    <p:cond delay="500"/>
                                  </p:stCondLst>
                                  <p:childTnLst>
                                    <p:set>
                                      <p:cBhvr>
                                        <p:cTn id="147" dur="1" fill="hold">
                                          <p:stCondLst>
                                            <p:cond delay="0"/>
                                          </p:stCondLst>
                                        </p:cTn>
                                        <p:tgtEl>
                                          <p:spTgt spid="14"/>
                                        </p:tgtEl>
                                        <p:attrNameLst>
                                          <p:attrName>style.visibility</p:attrName>
                                        </p:attrNameLst>
                                      </p:cBhvr>
                                      <p:to>
                                        <p:strVal val="visible"/>
                                      </p:to>
                                    </p:set>
                                    <p:animEffect transition="in" filter="fade">
                                      <p:cBhvr>
                                        <p:cTn id="148" dur="500"/>
                                        <p:tgtEl>
                                          <p:spTgt spid="14"/>
                                        </p:tgtEl>
                                      </p:cBhvr>
                                    </p:animEffect>
                                  </p:childTnLst>
                                </p:cTn>
                              </p:par>
                              <p:par>
                                <p:cTn id="149" presetID="10" presetClass="entr" presetSubtype="0" fill="hold" nodeType="withEffect">
                                  <p:stCondLst>
                                    <p:cond delay="600"/>
                                  </p:stCondLst>
                                  <p:childTnLst>
                                    <p:set>
                                      <p:cBhvr>
                                        <p:cTn id="150" dur="1" fill="hold">
                                          <p:stCondLst>
                                            <p:cond delay="0"/>
                                          </p:stCondLst>
                                        </p:cTn>
                                        <p:tgtEl>
                                          <p:spTgt spid="23"/>
                                        </p:tgtEl>
                                        <p:attrNameLst>
                                          <p:attrName>style.visibility</p:attrName>
                                        </p:attrNameLst>
                                      </p:cBhvr>
                                      <p:to>
                                        <p:strVal val="visible"/>
                                      </p:to>
                                    </p:set>
                                    <p:animEffect transition="in" filter="fade">
                                      <p:cBhvr>
                                        <p:cTn id="151" dur="500"/>
                                        <p:tgtEl>
                                          <p:spTgt spid="23"/>
                                        </p:tgtEl>
                                      </p:cBhvr>
                                    </p:animEffect>
                                  </p:childTnLst>
                                </p:cTn>
                              </p:par>
                              <p:par>
                                <p:cTn id="152" presetID="10" presetClass="entr" presetSubtype="0" fill="hold" nodeType="withEffect">
                                  <p:stCondLst>
                                    <p:cond delay="700"/>
                                  </p:stCondLst>
                                  <p:childTnLst>
                                    <p:set>
                                      <p:cBhvr>
                                        <p:cTn id="153" dur="1" fill="hold">
                                          <p:stCondLst>
                                            <p:cond delay="0"/>
                                          </p:stCondLst>
                                        </p:cTn>
                                        <p:tgtEl>
                                          <p:spTgt spid="58"/>
                                        </p:tgtEl>
                                        <p:attrNameLst>
                                          <p:attrName>style.visibility</p:attrName>
                                        </p:attrNameLst>
                                      </p:cBhvr>
                                      <p:to>
                                        <p:strVal val="visible"/>
                                      </p:to>
                                    </p:set>
                                    <p:animEffect transition="in" filter="fade">
                                      <p:cBhvr>
                                        <p:cTn id="154" dur="500"/>
                                        <p:tgtEl>
                                          <p:spTgt spid="58"/>
                                        </p:tgtEl>
                                      </p:cBhvr>
                                    </p:animEffect>
                                  </p:childTnLst>
                                </p:cTn>
                              </p:par>
                              <p:par>
                                <p:cTn id="155" presetID="10" presetClass="entr" presetSubtype="0" fill="hold" nodeType="withEffect">
                                  <p:stCondLst>
                                    <p:cond delay="800"/>
                                  </p:stCondLst>
                                  <p:childTnLst>
                                    <p:set>
                                      <p:cBhvr>
                                        <p:cTn id="156" dur="1" fill="hold">
                                          <p:stCondLst>
                                            <p:cond delay="0"/>
                                          </p:stCondLst>
                                        </p:cTn>
                                        <p:tgtEl>
                                          <p:spTgt spid="94"/>
                                        </p:tgtEl>
                                        <p:attrNameLst>
                                          <p:attrName>style.visibility</p:attrName>
                                        </p:attrNameLst>
                                      </p:cBhvr>
                                      <p:to>
                                        <p:strVal val="visible"/>
                                      </p:to>
                                    </p:set>
                                    <p:animEffect transition="in" filter="fade">
                                      <p:cBhvr>
                                        <p:cTn id="157" dur="500"/>
                                        <p:tgtEl>
                                          <p:spTgt spid="94"/>
                                        </p:tgtEl>
                                      </p:cBhvr>
                                    </p:animEffect>
                                  </p:childTnLst>
                                </p:cTn>
                              </p:par>
                              <p:par>
                                <p:cTn id="158" presetID="10" presetClass="entr" presetSubtype="0" fill="hold" grpId="0" nodeType="withEffect">
                                  <p:stCondLst>
                                    <p:cond delay="500"/>
                                  </p:stCondLst>
                                  <p:childTnLst>
                                    <p:set>
                                      <p:cBhvr>
                                        <p:cTn id="159" dur="1" fill="hold">
                                          <p:stCondLst>
                                            <p:cond delay="0"/>
                                          </p:stCondLst>
                                        </p:cTn>
                                        <p:tgtEl>
                                          <p:spTgt spid="2"/>
                                        </p:tgtEl>
                                        <p:attrNameLst>
                                          <p:attrName>style.visibility</p:attrName>
                                        </p:attrNameLst>
                                      </p:cBhvr>
                                      <p:to>
                                        <p:strVal val="visible"/>
                                      </p:to>
                                    </p:set>
                                    <p:animEffect transition="in" filter="fade">
                                      <p:cBhvr>
                                        <p:cTn id="160" dur="750"/>
                                        <p:tgtEl>
                                          <p:spTgt spid="2"/>
                                        </p:tgtEl>
                                      </p:cBhvr>
                                    </p:animEffect>
                                  </p:childTnLst>
                                </p:cTn>
                              </p:par>
                              <p:par>
                                <p:cTn id="161" presetID="42" presetClass="path" presetSubtype="0" decel="100000" fill="hold" grpId="1" nodeType="withEffect">
                                  <p:stCondLst>
                                    <p:cond delay="500"/>
                                  </p:stCondLst>
                                  <p:childTnLst>
                                    <p:animMotion origin="layout" path="M 1.66667E-6 0.03889 L 1.66667E-6 -1.48148E-6 " pathEditMode="relative" rAng="0" ptsTypes="AA">
                                      <p:cBhvr>
                                        <p:cTn id="162" dur="750" fill="hold"/>
                                        <p:tgtEl>
                                          <p:spTgt spid="2"/>
                                        </p:tgtEl>
                                        <p:attrNameLst>
                                          <p:attrName>ppt_x</p:attrName>
                                          <p:attrName>ppt_y</p:attrName>
                                        </p:attrNameLst>
                                      </p:cBhvr>
                                      <p:rCtr x="0" y="-1944"/>
                                    </p:animMotion>
                                  </p:childTnLst>
                                </p:cTn>
                              </p:par>
                              <p:par>
                                <p:cTn id="163" presetID="10" presetClass="entr" presetSubtype="0" fill="hold" nodeType="withEffect">
                                  <p:stCondLst>
                                    <p:cond delay="600"/>
                                  </p:stCondLst>
                                  <p:childTnLst>
                                    <p:set>
                                      <p:cBhvr>
                                        <p:cTn id="164" dur="1" fill="hold">
                                          <p:stCondLst>
                                            <p:cond delay="0"/>
                                          </p:stCondLst>
                                        </p:cTn>
                                        <p:tgtEl>
                                          <p:spTgt spid="28"/>
                                        </p:tgtEl>
                                        <p:attrNameLst>
                                          <p:attrName>style.visibility</p:attrName>
                                        </p:attrNameLst>
                                      </p:cBhvr>
                                      <p:to>
                                        <p:strVal val="visible"/>
                                      </p:to>
                                    </p:set>
                                    <p:animEffect transition="in" filter="fade">
                                      <p:cBhvr>
                                        <p:cTn id="165" dur="750"/>
                                        <p:tgtEl>
                                          <p:spTgt spid="28"/>
                                        </p:tgtEl>
                                      </p:cBhvr>
                                    </p:animEffect>
                                  </p:childTnLst>
                                </p:cTn>
                              </p:par>
                              <p:par>
                                <p:cTn id="166" presetID="6" presetClass="emph" presetSubtype="0" fill="hold" nodeType="withEffect">
                                  <p:stCondLst>
                                    <p:cond delay="600"/>
                                  </p:stCondLst>
                                  <p:childTnLst>
                                    <p:animScale>
                                      <p:cBhvr>
                                        <p:cTn id="167" dur="10" fill="hold"/>
                                        <p:tgtEl>
                                          <p:spTgt spid="28"/>
                                        </p:tgtEl>
                                      </p:cBhvr>
                                      <p:by x="80000" y="80000"/>
                                    </p:animScale>
                                  </p:childTnLst>
                                </p:cTn>
                              </p:par>
                              <p:par>
                                <p:cTn id="168" presetID="6" presetClass="emph" presetSubtype="0" decel="100000" fill="hold" nodeType="withEffect">
                                  <p:stCondLst>
                                    <p:cond delay="600"/>
                                  </p:stCondLst>
                                  <p:childTnLst>
                                    <p:animScale>
                                      <p:cBhvr>
                                        <p:cTn id="169" dur="1250" fill="hold"/>
                                        <p:tgtEl>
                                          <p:spTgt spid="28"/>
                                        </p:tgtEl>
                                      </p:cBhvr>
                                      <p:by x="125000" y="125000"/>
                                    </p:animScale>
                                  </p:childTnLst>
                                </p:cTn>
                              </p:par>
                              <p:par>
                                <p:cTn id="170" presetID="10" presetClass="entr" presetSubtype="0" fill="hold" grpId="0" nodeType="withEffect">
                                  <p:stCondLst>
                                    <p:cond delay="750"/>
                                  </p:stCondLst>
                                  <p:childTnLst>
                                    <p:set>
                                      <p:cBhvr>
                                        <p:cTn id="171" dur="1" fill="hold">
                                          <p:stCondLst>
                                            <p:cond delay="0"/>
                                          </p:stCondLst>
                                        </p:cTn>
                                        <p:tgtEl>
                                          <p:spTgt spid="47"/>
                                        </p:tgtEl>
                                        <p:attrNameLst>
                                          <p:attrName>style.visibility</p:attrName>
                                        </p:attrNameLst>
                                      </p:cBhvr>
                                      <p:to>
                                        <p:strVal val="visible"/>
                                      </p:to>
                                    </p:set>
                                    <p:animEffect transition="in" filter="fade">
                                      <p:cBhvr>
                                        <p:cTn id="172" dur="750"/>
                                        <p:tgtEl>
                                          <p:spTgt spid="47"/>
                                        </p:tgtEl>
                                      </p:cBhvr>
                                    </p:animEffect>
                                  </p:childTnLst>
                                </p:cTn>
                              </p:par>
                              <p:par>
                                <p:cTn id="173" presetID="6" presetClass="emph" presetSubtype="0" decel="100000" fill="hold" grpId="2" nodeType="withEffect">
                                  <p:stCondLst>
                                    <p:cond delay="750"/>
                                  </p:stCondLst>
                                  <p:childTnLst>
                                    <p:animScale>
                                      <p:cBhvr>
                                        <p:cTn id="174" dur="1250" fill="hold"/>
                                        <p:tgtEl>
                                          <p:spTgt spid="47"/>
                                        </p:tgtEl>
                                      </p:cBhvr>
                                      <p:by x="125000" y="125000"/>
                                    </p:animScale>
                                  </p:childTnLst>
                                </p:cTn>
                              </p:par>
                              <p:par>
                                <p:cTn id="175" presetID="6" presetClass="emph" presetSubtype="0" fill="hold" grpId="1" nodeType="withEffect">
                                  <p:stCondLst>
                                    <p:cond delay="750"/>
                                  </p:stCondLst>
                                  <p:childTnLst>
                                    <p:animScale>
                                      <p:cBhvr>
                                        <p:cTn id="176" dur="10" fill="hold"/>
                                        <p:tgtEl>
                                          <p:spTgt spid="47"/>
                                        </p:tgtEl>
                                      </p:cBhvr>
                                      <p:by x="80000" y="80000"/>
                                    </p:animScale>
                                  </p:childTnLst>
                                </p:cTn>
                              </p:par>
                              <p:par>
                                <p:cTn id="177" presetID="10" presetClass="entr" presetSubtype="0" fill="hold" grpId="0" nodeType="withEffect">
                                  <p:stCondLst>
                                    <p:cond delay="700"/>
                                  </p:stCondLst>
                                  <p:childTnLst>
                                    <p:set>
                                      <p:cBhvr>
                                        <p:cTn id="178" dur="1" fill="hold">
                                          <p:stCondLst>
                                            <p:cond delay="0"/>
                                          </p:stCondLst>
                                        </p:cTn>
                                        <p:tgtEl>
                                          <p:spTgt spid="3"/>
                                        </p:tgtEl>
                                        <p:attrNameLst>
                                          <p:attrName>style.visibility</p:attrName>
                                        </p:attrNameLst>
                                      </p:cBhvr>
                                      <p:to>
                                        <p:strVal val="visible"/>
                                      </p:to>
                                    </p:set>
                                    <p:animEffect transition="in" filter="fade">
                                      <p:cBhvr>
                                        <p:cTn id="179" dur="750"/>
                                        <p:tgtEl>
                                          <p:spTgt spid="3"/>
                                        </p:tgtEl>
                                      </p:cBhvr>
                                    </p:animEffect>
                                  </p:childTnLst>
                                </p:cTn>
                              </p:par>
                              <p:par>
                                <p:cTn id="180" presetID="42" presetClass="path" presetSubtype="0" decel="100000" fill="hold" grpId="1" nodeType="withEffect">
                                  <p:stCondLst>
                                    <p:cond delay="700"/>
                                  </p:stCondLst>
                                  <p:childTnLst>
                                    <p:animMotion origin="layout" path="M 1.66667E-6 0.03889 L 1.66667E-6 -1.48148E-6 " pathEditMode="relative" rAng="0" ptsTypes="AA">
                                      <p:cBhvr>
                                        <p:cTn id="181" dur="750" fill="hold"/>
                                        <p:tgtEl>
                                          <p:spTgt spid="3"/>
                                        </p:tgtEl>
                                        <p:attrNameLst>
                                          <p:attrName>ppt_x</p:attrName>
                                          <p:attrName>ppt_y</p:attrName>
                                        </p:attrNameLst>
                                      </p:cBhvr>
                                      <p:rCtr x="0" y="-1944"/>
                                    </p:animMotion>
                                  </p:childTnLst>
                                </p:cTn>
                              </p:par>
                              <p:par>
                                <p:cTn id="182" presetID="10" presetClass="entr" presetSubtype="0" fill="hold" nodeType="withEffect">
                                  <p:stCondLst>
                                    <p:cond delay="900"/>
                                  </p:stCondLst>
                                  <p:childTnLst>
                                    <p:set>
                                      <p:cBhvr>
                                        <p:cTn id="183" dur="1" fill="hold">
                                          <p:stCondLst>
                                            <p:cond delay="0"/>
                                          </p:stCondLst>
                                        </p:cTn>
                                        <p:tgtEl>
                                          <p:spTgt spid="53"/>
                                        </p:tgtEl>
                                        <p:attrNameLst>
                                          <p:attrName>style.visibility</p:attrName>
                                        </p:attrNameLst>
                                      </p:cBhvr>
                                      <p:to>
                                        <p:strVal val="visible"/>
                                      </p:to>
                                    </p:set>
                                    <p:animEffect transition="in" filter="fade">
                                      <p:cBhvr>
                                        <p:cTn id="184" dur="500"/>
                                        <p:tgtEl>
                                          <p:spTgt spid="53"/>
                                        </p:tgtEl>
                                      </p:cBhvr>
                                    </p:animEffect>
                                  </p:childTnLst>
                                </p:cTn>
                              </p:par>
                              <p:par>
                                <p:cTn id="185" presetID="10" presetClass="entr" presetSubtype="0" fill="hold" nodeType="withEffect">
                                  <p:stCondLst>
                                    <p:cond delay="1050"/>
                                  </p:stCondLst>
                                  <p:childTnLst>
                                    <p:set>
                                      <p:cBhvr>
                                        <p:cTn id="186" dur="1" fill="hold">
                                          <p:stCondLst>
                                            <p:cond delay="0"/>
                                          </p:stCondLst>
                                        </p:cTn>
                                        <p:tgtEl>
                                          <p:spTgt spid="71"/>
                                        </p:tgtEl>
                                        <p:attrNameLst>
                                          <p:attrName>style.visibility</p:attrName>
                                        </p:attrNameLst>
                                      </p:cBhvr>
                                      <p:to>
                                        <p:strVal val="visible"/>
                                      </p:to>
                                    </p:set>
                                    <p:animEffect transition="in" filter="fade">
                                      <p:cBhvr>
                                        <p:cTn id="187" dur="750"/>
                                        <p:tgtEl>
                                          <p:spTgt spid="71"/>
                                        </p:tgtEl>
                                      </p:cBhvr>
                                    </p:animEffect>
                                  </p:childTnLst>
                                </p:cTn>
                              </p:par>
                              <p:par>
                                <p:cTn id="188" presetID="6" presetClass="emph" presetSubtype="0" fill="hold" nodeType="withEffect">
                                  <p:stCondLst>
                                    <p:cond delay="1050"/>
                                  </p:stCondLst>
                                  <p:childTnLst>
                                    <p:animScale>
                                      <p:cBhvr>
                                        <p:cTn id="189" dur="10" fill="hold"/>
                                        <p:tgtEl>
                                          <p:spTgt spid="71"/>
                                        </p:tgtEl>
                                      </p:cBhvr>
                                      <p:by x="80000" y="80000"/>
                                    </p:animScale>
                                  </p:childTnLst>
                                </p:cTn>
                              </p:par>
                              <p:par>
                                <p:cTn id="190" presetID="6" presetClass="emph" presetSubtype="0" decel="100000" fill="hold" nodeType="withEffect">
                                  <p:stCondLst>
                                    <p:cond delay="1050"/>
                                  </p:stCondLst>
                                  <p:childTnLst>
                                    <p:animScale>
                                      <p:cBhvr>
                                        <p:cTn id="191" dur="1250" fill="hold"/>
                                        <p:tgtEl>
                                          <p:spTgt spid="71"/>
                                        </p:tgtEl>
                                      </p:cBhvr>
                                      <p:by x="125000" y="125000"/>
                                    </p:animScale>
                                  </p:childTnLst>
                                </p:cTn>
                              </p:par>
                              <p:par>
                                <p:cTn id="192" presetID="10" presetClass="entr" presetSubtype="0" fill="hold" grpId="0" nodeType="withEffect">
                                  <p:stCondLst>
                                    <p:cond delay="1250"/>
                                  </p:stCondLst>
                                  <p:childTnLst>
                                    <p:set>
                                      <p:cBhvr>
                                        <p:cTn id="193" dur="1" fill="hold">
                                          <p:stCondLst>
                                            <p:cond delay="0"/>
                                          </p:stCondLst>
                                        </p:cTn>
                                        <p:tgtEl>
                                          <p:spTgt spid="76"/>
                                        </p:tgtEl>
                                        <p:attrNameLst>
                                          <p:attrName>style.visibility</p:attrName>
                                        </p:attrNameLst>
                                      </p:cBhvr>
                                      <p:to>
                                        <p:strVal val="visible"/>
                                      </p:to>
                                    </p:set>
                                    <p:animEffect transition="in" filter="fade">
                                      <p:cBhvr>
                                        <p:cTn id="194" dur="750"/>
                                        <p:tgtEl>
                                          <p:spTgt spid="76"/>
                                        </p:tgtEl>
                                      </p:cBhvr>
                                    </p:animEffect>
                                  </p:childTnLst>
                                </p:cTn>
                              </p:par>
                              <p:par>
                                <p:cTn id="195" presetID="42" presetClass="path" presetSubtype="0" decel="100000" fill="hold" grpId="1" nodeType="withEffect">
                                  <p:stCondLst>
                                    <p:cond delay="1250"/>
                                  </p:stCondLst>
                                  <p:childTnLst>
                                    <p:animMotion origin="layout" path="M 0 0.03889 L 0 3.7037E-6 " pathEditMode="relative" rAng="0" ptsTypes="AA">
                                      <p:cBhvr>
                                        <p:cTn id="196" dur="750" fill="hold"/>
                                        <p:tgtEl>
                                          <p:spTgt spid="76"/>
                                        </p:tgtEl>
                                        <p:attrNameLst>
                                          <p:attrName>ppt_x</p:attrName>
                                          <p:attrName>ppt_y</p:attrName>
                                        </p:attrNameLst>
                                      </p:cBhvr>
                                      <p:rCtr x="0" y="-1944"/>
                                    </p:animMotion>
                                  </p:childTnLst>
                                </p:cTn>
                              </p:par>
                              <p:par>
                                <p:cTn id="197" presetID="10" presetClass="entr" presetSubtype="0" fill="hold" grpId="0" nodeType="withEffect">
                                  <p:stCondLst>
                                    <p:cond delay="1350"/>
                                  </p:stCondLst>
                                  <p:childTnLst>
                                    <p:set>
                                      <p:cBhvr>
                                        <p:cTn id="198" dur="1" fill="hold">
                                          <p:stCondLst>
                                            <p:cond delay="0"/>
                                          </p:stCondLst>
                                        </p:cTn>
                                        <p:tgtEl>
                                          <p:spTgt spid="77"/>
                                        </p:tgtEl>
                                        <p:attrNameLst>
                                          <p:attrName>style.visibility</p:attrName>
                                        </p:attrNameLst>
                                      </p:cBhvr>
                                      <p:to>
                                        <p:strVal val="visible"/>
                                      </p:to>
                                    </p:set>
                                    <p:animEffect transition="in" filter="fade">
                                      <p:cBhvr>
                                        <p:cTn id="199" dur="750"/>
                                        <p:tgtEl>
                                          <p:spTgt spid="77"/>
                                        </p:tgtEl>
                                      </p:cBhvr>
                                    </p:animEffect>
                                  </p:childTnLst>
                                </p:cTn>
                              </p:par>
                              <p:par>
                                <p:cTn id="200" presetID="42" presetClass="path" presetSubtype="0" decel="100000" fill="hold" grpId="1" nodeType="withEffect">
                                  <p:stCondLst>
                                    <p:cond delay="1350"/>
                                  </p:stCondLst>
                                  <p:childTnLst>
                                    <p:animMotion origin="layout" path="M 4.79167E-6 0.03889 L 4.79167E-6 3.7037E-6 " pathEditMode="relative" rAng="0" ptsTypes="AA">
                                      <p:cBhvr>
                                        <p:cTn id="201" dur="750" fill="hold"/>
                                        <p:tgtEl>
                                          <p:spTgt spid="77"/>
                                        </p:tgtEl>
                                        <p:attrNameLst>
                                          <p:attrName>ppt_x</p:attrName>
                                          <p:attrName>ppt_y</p:attrName>
                                        </p:attrNameLst>
                                      </p:cBhvr>
                                      <p:rCtr x="0" y="-1944"/>
                                    </p:animMotion>
                                  </p:childTnLst>
                                </p:cTn>
                              </p:par>
                              <p:par>
                                <p:cTn id="202" presetID="10" presetClass="entr" presetSubtype="0" fill="hold" nodeType="withEffect">
                                  <p:stCondLst>
                                    <p:cond delay="1350"/>
                                  </p:stCondLst>
                                  <p:childTnLst>
                                    <p:set>
                                      <p:cBhvr>
                                        <p:cTn id="203" dur="1" fill="hold">
                                          <p:stCondLst>
                                            <p:cond delay="0"/>
                                          </p:stCondLst>
                                        </p:cTn>
                                        <p:tgtEl>
                                          <p:spTgt spid="78"/>
                                        </p:tgtEl>
                                        <p:attrNameLst>
                                          <p:attrName>style.visibility</p:attrName>
                                        </p:attrNameLst>
                                      </p:cBhvr>
                                      <p:to>
                                        <p:strVal val="visible"/>
                                      </p:to>
                                    </p:set>
                                    <p:animEffect transition="in" filter="fade">
                                      <p:cBhvr>
                                        <p:cTn id="204" dur="750"/>
                                        <p:tgtEl>
                                          <p:spTgt spid="78"/>
                                        </p:tgtEl>
                                      </p:cBhvr>
                                    </p:animEffect>
                                  </p:childTnLst>
                                </p:cTn>
                              </p:par>
                              <p:par>
                                <p:cTn id="205" presetID="6" presetClass="emph" presetSubtype="0" fill="hold" nodeType="withEffect">
                                  <p:stCondLst>
                                    <p:cond delay="1350"/>
                                  </p:stCondLst>
                                  <p:childTnLst>
                                    <p:animScale>
                                      <p:cBhvr>
                                        <p:cTn id="206" dur="10" fill="hold"/>
                                        <p:tgtEl>
                                          <p:spTgt spid="78"/>
                                        </p:tgtEl>
                                      </p:cBhvr>
                                      <p:by x="80000" y="80000"/>
                                    </p:animScale>
                                  </p:childTnLst>
                                </p:cTn>
                              </p:par>
                              <p:par>
                                <p:cTn id="207" presetID="6" presetClass="emph" presetSubtype="0" decel="100000" fill="hold" nodeType="withEffect">
                                  <p:stCondLst>
                                    <p:cond delay="1350"/>
                                  </p:stCondLst>
                                  <p:childTnLst>
                                    <p:animScale>
                                      <p:cBhvr>
                                        <p:cTn id="208" dur="1250" fill="hold"/>
                                        <p:tgtEl>
                                          <p:spTgt spid="78"/>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P spid="13" grpId="0"/>
      <p:bldP spid="13" grpId="1"/>
      <p:bldP spid="120" grpId="0" animBg="1"/>
      <p:bldP spid="120" grpId="1" animBg="1"/>
      <p:bldP spid="120" grpId="2" animBg="1"/>
      <p:bldP spid="29" grpId="0" animBg="1"/>
      <p:bldP spid="29" grpId="1" animBg="1"/>
      <p:bldP spid="10" grpId="0" animBg="1"/>
      <p:bldP spid="32" grpId="0" animBg="1"/>
      <p:bldP spid="32" grpId="1" animBg="1"/>
      <p:bldP spid="33" grpId="0" animBg="1"/>
      <p:bldP spid="33" grpId="1" animBg="1"/>
      <p:bldP spid="34" grpId="0" animBg="1"/>
      <p:bldP spid="34" grpId="1" animBg="1"/>
      <p:bldP spid="38" grpId="0"/>
      <p:bldP spid="38" grpId="1"/>
      <p:bldP spid="39" grpId="0"/>
      <p:bldP spid="39" grpId="1"/>
      <p:bldP spid="40" grpId="0"/>
      <p:bldP spid="40" grpId="1"/>
      <p:bldP spid="121" grpId="0" animBg="1"/>
      <p:bldP spid="121" grpId="1" animBg="1"/>
      <p:bldP spid="121" grpId="2" animBg="1"/>
      <p:bldP spid="122" grpId="0" animBg="1"/>
      <p:bldP spid="122" grpId="1" animBg="1"/>
      <p:bldP spid="122" grpId="2" animBg="1"/>
      <p:bldP spid="123" grpId="0" animBg="1"/>
      <p:bldP spid="123" grpId="1" animBg="1"/>
      <p:bldP spid="123" grpId="2" animBg="1"/>
      <p:bldP spid="35" grpId="0" animBg="1"/>
      <p:bldP spid="35" grpId="1" animBg="1"/>
      <p:bldP spid="41" grpId="0"/>
      <p:bldP spid="41" grpId="1"/>
      <p:bldP spid="124" grpId="0" animBg="1"/>
      <p:bldP spid="124" grpId="1" animBg="1"/>
      <p:bldP spid="124" grpId="2" animBg="1"/>
      <p:bldP spid="4" grpId="0" animBg="1"/>
      <p:bldP spid="12" grpId="0"/>
      <p:bldP spid="12" grpId="1"/>
      <p:bldP spid="2" grpId="0" animBg="1"/>
      <p:bldP spid="2" grpId="1" animBg="1"/>
      <p:bldP spid="3" grpId="0"/>
      <p:bldP spid="3" grpId="1"/>
      <p:bldP spid="47" grpId="0" animBg="1"/>
      <p:bldP spid="47" grpId="1" animBg="1"/>
      <p:bldP spid="47" grpId="2" animBg="1"/>
      <p:bldP spid="76" grpId="0" animBg="1"/>
      <p:bldP spid="76" grpId="1" animBg="1"/>
      <p:bldP spid="77" grpId="0"/>
      <p:bldP spid="77"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17" name="Title 216">
            <a:extLst>
              <a:ext uri="{FF2B5EF4-FFF2-40B4-BE49-F238E27FC236}">
                <a16:creationId xmlns:a16="http://schemas.microsoft.com/office/drawing/2014/main" id="{2759055B-065A-7453-AAC0-CC43EE237C11}"/>
              </a:ext>
              <a:ext uri="{C183D7F6-B498-43B3-948B-1728B52AA6E4}">
                <adec:decorative xmlns:adec="http://schemas.microsoft.com/office/drawing/2017/decorative" val="1"/>
              </a:ext>
            </a:extLst>
          </p:cNvPr>
          <p:cNvSpPr>
            <a:spLocks noGrp="1"/>
          </p:cNvSpPr>
          <p:nvPr>
            <p:ph type="title"/>
          </p:nvPr>
        </p:nvSpPr>
        <p:spPr>
          <a:xfrm>
            <a:off x="-575153" y="-834660"/>
            <a:ext cx="11274552" cy="553998"/>
          </a:xfrm>
        </p:spPr>
        <p:txBody>
          <a:bodyPr/>
          <a:lstStyle/>
          <a:p>
            <a:r>
              <a:rPr lang="en-GB" dirty="0">
                <a:solidFill>
                  <a:srgbClr val="E6EAEF"/>
                </a:solidFill>
              </a:rPr>
              <a:t>Deployment Architecture Considerations</a:t>
            </a:r>
          </a:p>
        </p:txBody>
      </p:sp>
      <p:sp>
        <p:nvSpPr>
          <p:cNvPr id="224" name="Freeform: Shape 223">
            <a:extLst>
              <a:ext uri="{FF2B5EF4-FFF2-40B4-BE49-F238E27FC236}">
                <a16:creationId xmlns:a16="http://schemas.microsoft.com/office/drawing/2014/main" id="{38F9F72E-BD60-BAC0-4199-C08D4ABC6ABC}"/>
              </a:ext>
              <a:ext uri="{C183D7F6-B498-43B3-948B-1728B52AA6E4}">
                <adec:decorative xmlns:adec="http://schemas.microsoft.com/office/drawing/2017/decorative" val="1"/>
              </a:ext>
            </a:extLst>
          </p:cNvPr>
          <p:cNvSpPr/>
          <p:nvPr/>
        </p:nvSpPr>
        <p:spPr>
          <a:xfrm rot="16200000" flipV="1">
            <a:off x="2566522" y="4920585"/>
            <a:ext cx="1126971" cy="2033046"/>
          </a:xfrm>
          <a:custGeom>
            <a:avLst/>
            <a:gdLst>
              <a:gd name="connsiteX0" fmla="*/ 1126971 w 1126971"/>
              <a:gd name="connsiteY0" fmla="*/ 1469562 h 2033046"/>
              <a:gd name="connsiteX1" fmla="*/ 1126971 w 1126971"/>
              <a:gd name="connsiteY1" fmla="*/ 1029501 h 2033046"/>
              <a:gd name="connsiteX2" fmla="*/ 1074512 w 1126971"/>
              <a:gd name="connsiteY2" fmla="*/ 986171 h 2033046"/>
              <a:gd name="connsiteX3" fmla="*/ 907111 w 1126971"/>
              <a:gd name="connsiteY3" fmla="*/ 583706 h 2033046"/>
              <a:gd name="connsiteX4" fmla="*/ 907111 w 1126971"/>
              <a:gd name="connsiteY4" fmla="*/ 281929 h 2033046"/>
              <a:gd name="connsiteX5" fmla="*/ 625182 w 1126971"/>
              <a:gd name="connsiteY5" fmla="*/ 0 h 2033046"/>
              <a:gd name="connsiteX6" fmla="*/ 520268 w 1126971"/>
              <a:gd name="connsiteY6" fmla="*/ 0 h 2033046"/>
              <a:gd name="connsiteX7" fmla="*/ 520268 w 1126971"/>
              <a:gd name="connsiteY7" fmla="*/ 41 h 2033046"/>
              <a:gd name="connsiteX8" fmla="*/ 0 w 1126971"/>
              <a:gd name="connsiteY8" fmla="*/ 520309 h 2033046"/>
              <a:gd name="connsiteX9" fmla="*/ 0 w 1126971"/>
              <a:gd name="connsiteY9" fmla="*/ 1469562 h 2033046"/>
              <a:gd name="connsiteX10" fmla="*/ 563485 w 1126971"/>
              <a:gd name="connsiteY10" fmla="*/ 2033046 h 2033046"/>
              <a:gd name="connsiteX11" fmla="*/ 1126971 w 1126971"/>
              <a:gd name="connsiteY11" fmla="*/ 1469562 h 2033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26971" h="2033046">
                <a:moveTo>
                  <a:pt x="1126971" y="1469562"/>
                </a:moveTo>
                <a:lnTo>
                  <a:pt x="1126971" y="1029501"/>
                </a:lnTo>
                <a:lnTo>
                  <a:pt x="1074512" y="986171"/>
                </a:lnTo>
                <a:cubicBezTo>
                  <a:pt x="971223" y="882882"/>
                  <a:pt x="907111" y="740416"/>
                  <a:pt x="907111" y="583706"/>
                </a:cubicBezTo>
                <a:lnTo>
                  <a:pt x="907111" y="281929"/>
                </a:lnTo>
                <a:cubicBezTo>
                  <a:pt x="907111" y="126877"/>
                  <a:pt x="780235" y="0"/>
                  <a:pt x="625182" y="0"/>
                </a:cubicBezTo>
                <a:lnTo>
                  <a:pt x="520268" y="0"/>
                </a:lnTo>
                <a:lnTo>
                  <a:pt x="520268" y="41"/>
                </a:lnTo>
                <a:cubicBezTo>
                  <a:pt x="233118" y="41"/>
                  <a:pt x="0" y="233159"/>
                  <a:pt x="0" y="520309"/>
                </a:cubicBezTo>
                <a:lnTo>
                  <a:pt x="0" y="1469562"/>
                </a:lnTo>
                <a:cubicBezTo>
                  <a:pt x="0" y="1780537"/>
                  <a:pt x="252468" y="2033046"/>
                  <a:pt x="563485" y="2033046"/>
                </a:cubicBezTo>
                <a:cubicBezTo>
                  <a:pt x="874461" y="2033046"/>
                  <a:pt x="1126971" y="1780578"/>
                  <a:pt x="1126971" y="1469562"/>
                </a:cubicBezTo>
                <a:close/>
              </a:path>
            </a:pathLst>
          </a:custGeom>
          <a:gradFill>
            <a:gsLst>
              <a:gs pos="50000">
                <a:srgbClr val="FCC053"/>
              </a:gs>
              <a:gs pos="0">
                <a:srgbClr val="FDD301"/>
              </a:gs>
              <a:gs pos="100000">
                <a:srgbClr val="FBAEA1"/>
              </a:gs>
            </a:gsLst>
            <a:lin ang="2700000" scaled="1"/>
          </a:gradFill>
          <a:ln w="3768" cap="flat">
            <a:noFill/>
            <a:prstDash val="solid"/>
            <a:miter/>
          </a:ln>
          <a:effectLst>
            <a:outerShdw blurRad="508000" dist="76200" dir="2700000" algn="tl" rotWithShape="0">
              <a:prstClr val="black">
                <a:alpha val="22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208" name="Rectangle: Rounded Corners 207">
            <a:extLst>
              <a:ext uri="{FF2B5EF4-FFF2-40B4-BE49-F238E27FC236}">
                <a16:creationId xmlns:a16="http://schemas.microsoft.com/office/drawing/2014/main" id="{63B922A8-9446-8EC1-80A7-941969C3A6E3}"/>
              </a:ext>
              <a:ext uri="{C183D7F6-B498-43B3-948B-1728B52AA6E4}">
                <adec:decorative xmlns:adec="http://schemas.microsoft.com/office/drawing/2017/decorative" val="1"/>
              </a:ext>
            </a:extLst>
          </p:cNvPr>
          <p:cNvSpPr>
            <a:spLocks/>
          </p:cNvSpPr>
          <p:nvPr/>
        </p:nvSpPr>
        <p:spPr bwMode="auto">
          <a:xfrm>
            <a:off x="4250303" y="457200"/>
            <a:ext cx="1774260" cy="2914650"/>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09" name="Rectangle: Rounded Corners 208">
            <a:extLst>
              <a:ext uri="{FF2B5EF4-FFF2-40B4-BE49-F238E27FC236}">
                <a16:creationId xmlns:a16="http://schemas.microsoft.com/office/drawing/2014/main" id="{E3ED58D4-960E-42F2-B87B-47E34F3566D8}"/>
              </a:ext>
              <a:ext uri="{C183D7F6-B498-43B3-948B-1728B52AA6E4}">
                <adec:decorative xmlns:adec="http://schemas.microsoft.com/office/drawing/2017/decorative" val="1"/>
              </a:ext>
            </a:extLst>
          </p:cNvPr>
          <p:cNvSpPr>
            <a:spLocks/>
          </p:cNvSpPr>
          <p:nvPr/>
        </p:nvSpPr>
        <p:spPr bwMode="auto">
          <a:xfrm>
            <a:off x="6154149" y="457200"/>
            <a:ext cx="1774260" cy="2914650"/>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10" name="Rectangle: Rounded Corners 209">
            <a:extLst>
              <a:ext uri="{FF2B5EF4-FFF2-40B4-BE49-F238E27FC236}">
                <a16:creationId xmlns:a16="http://schemas.microsoft.com/office/drawing/2014/main" id="{AE79D1E2-E711-7FAA-7A48-60CEABBBF811}"/>
              </a:ext>
              <a:ext uri="{C183D7F6-B498-43B3-948B-1728B52AA6E4}">
                <adec:decorative xmlns:adec="http://schemas.microsoft.com/office/drawing/2017/decorative" val="1"/>
              </a:ext>
            </a:extLst>
          </p:cNvPr>
          <p:cNvSpPr>
            <a:spLocks/>
          </p:cNvSpPr>
          <p:nvPr/>
        </p:nvSpPr>
        <p:spPr bwMode="auto">
          <a:xfrm>
            <a:off x="8066810" y="457200"/>
            <a:ext cx="1774260" cy="2914650"/>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12" name="Rectangle: Rounded Corners 211">
            <a:extLst>
              <a:ext uri="{FF2B5EF4-FFF2-40B4-BE49-F238E27FC236}">
                <a16:creationId xmlns:a16="http://schemas.microsoft.com/office/drawing/2014/main" id="{53163F3D-BE52-A23F-B6EA-695B31F8A654}"/>
              </a:ext>
              <a:ext uri="{C183D7F6-B498-43B3-948B-1728B52AA6E4}">
                <adec:decorative xmlns:adec="http://schemas.microsoft.com/office/drawing/2017/decorative" val="1"/>
              </a:ext>
            </a:extLst>
          </p:cNvPr>
          <p:cNvSpPr>
            <a:spLocks/>
          </p:cNvSpPr>
          <p:nvPr/>
        </p:nvSpPr>
        <p:spPr bwMode="auto">
          <a:xfrm>
            <a:off x="9960423" y="457200"/>
            <a:ext cx="1774260" cy="2914650"/>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13" name="Rectangle: Rounded Corners 212">
            <a:extLst>
              <a:ext uri="{FF2B5EF4-FFF2-40B4-BE49-F238E27FC236}">
                <a16:creationId xmlns:a16="http://schemas.microsoft.com/office/drawing/2014/main" id="{8B2CEFBD-5633-2495-02F5-4CA16171527F}"/>
              </a:ext>
              <a:ext uri="{C183D7F6-B498-43B3-948B-1728B52AA6E4}">
                <adec:decorative xmlns:adec="http://schemas.microsoft.com/office/drawing/2017/decorative" val="1"/>
              </a:ext>
            </a:extLst>
          </p:cNvPr>
          <p:cNvSpPr>
            <a:spLocks/>
          </p:cNvSpPr>
          <p:nvPr/>
        </p:nvSpPr>
        <p:spPr bwMode="auto">
          <a:xfrm>
            <a:off x="4245701" y="3486150"/>
            <a:ext cx="1774260" cy="2914650"/>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 name="Freeform: Shape 4">
            <a:extLst>
              <a:ext uri="{FF2B5EF4-FFF2-40B4-BE49-F238E27FC236}">
                <a16:creationId xmlns:a16="http://schemas.microsoft.com/office/drawing/2014/main" id="{83DE88E8-E55A-392F-E69C-1607E6C208C1}"/>
              </a:ext>
              <a:ext uri="{C183D7F6-B498-43B3-948B-1728B52AA6E4}">
                <adec:decorative xmlns:adec="http://schemas.microsoft.com/office/drawing/2017/decorative" val="1"/>
              </a:ext>
            </a:extLst>
          </p:cNvPr>
          <p:cNvSpPr/>
          <p:nvPr/>
        </p:nvSpPr>
        <p:spPr bwMode="auto">
          <a:xfrm>
            <a:off x="-755582" y="0"/>
            <a:ext cx="4622800" cy="6858000"/>
          </a:xfrm>
          <a:custGeom>
            <a:avLst/>
            <a:gdLst>
              <a:gd name="connsiteX0" fmla="*/ 0 w 4842504"/>
              <a:gd name="connsiteY0" fmla="*/ 0 h 6858000"/>
              <a:gd name="connsiteX1" fmla="*/ 2044700 w 4842504"/>
              <a:gd name="connsiteY1" fmla="*/ 0 h 6858000"/>
              <a:gd name="connsiteX2" fmla="*/ 2679700 w 4842504"/>
              <a:gd name="connsiteY2" fmla="*/ 0 h 6858000"/>
              <a:gd name="connsiteX3" fmla="*/ 4152185 w 4842504"/>
              <a:gd name="connsiteY3" fmla="*/ 0 h 6858000"/>
              <a:gd name="connsiteX4" fmla="*/ 4143157 w 4842504"/>
              <a:gd name="connsiteY4" fmla="*/ 100911 h 6858000"/>
              <a:gd name="connsiteX5" fmla="*/ 4561680 w 4842504"/>
              <a:gd name="connsiteY5" fmla="*/ 5171160 h 6858000"/>
              <a:gd name="connsiteX6" fmla="*/ 4822641 w 4842504"/>
              <a:gd name="connsiteY6" fmla="*/ 6613953 h 6858000"/>
              <a:gd name="connsiteX7" fmla="*/ 4842504 w 4842504"/>
              <a:gd name="connsiteY7" fmla="*/ 6858000 h 6858000"/>
              <a:gd name="connsiteX8" fmla="*/ 2679700 w 4842504"/>
              <a:gd name="connsiteY8" fmla="*/ 6858000 h 6858000"/>
              <a:gd name="connsiteX9" fmla="*/ 2044700 w 4842504"/>
              <a:gd name="connsiteY9" fmla="*/ 6858000 h 6858000"/>
              <a:gd name="connsiteX10" fmla="*/ 0 w 4842504"/>
              <a:gd name="connsiteY1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42504" h="6858000">
                <a:moveTo>
                  <a:pt x="0" y="0"/>
                </a:moveTo>
                <a:lnTo>
                  <a:pt x="2044700" y="0"/>
                </a:lnTo>
                <a:lnTo>
                  <a:pt x="2679700" y="0"/>
                </a:lnTo>
                <a:lnTo>
                  <a:pt x="4152185" y="0"/>
                </a:lnTo>
                <a:lnTo>
                  <a:pt x="4143157" y="100911"/>
                </a:lnTo>
                <a:cubicBezTo>
                  <a:pt x="4036475" y="1420746"/>
                  <a:pt x="4067370" y="3189359"/>
                  <a:pt x="4561680" y="5171160"/>
                </a:cubicBezTo>
                <a:cubicBezTo>
                  <a:pt x="4693496" y="5699640"/>
                  <a:pt x="4778266" y="6179709"/>
                  <a:pt x="4822641" y="6613953"/>
                </a:cubicBezTo>
                <a:lnTo>
                  <a:pt x="4842504" y="6858000"/>
                </a:lnTo>
                <a:lnTo>
                  <a:pt x="2679700" y="6858000"/>
                </a:lnTo>
                <a:lnTo>
                  <a:pt x="2044700" y="6858000"/>
                </a:lnTo>
                <a:lnTo>
                  <a:pt x="0" y="6858000"/>
                </a:lnTo>
                <a:close/>
              </a:path>
            </a:pathLst>
          </a:custGeom>
          <a:gradFill>
            <a:gsLst>
              <a:gs pos="0">
                <a:srgbClr val="716CDC"/>
              </a:gs>
              <a:gs pos="100000">
                <a:srgbClr val="342792"/>
              </a:gs>
            </a:gsLst>
            <a:lin ang="2700000" scaled="1"/>
          </a:gradFill>
          <a:ln w="3768" cap="flat">
            <a:noFill/>
            <a:prstDash val="solid"/>
            <a:miter/>
          </a:ln>
        </p:spPr>
        <p:txBody>
          <a:bodyPr wrap="square" rtlCol="0" anchor="ctr">
            <a:no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err="1">
              <a:ln>
                <a:noFill/>
              </a:ln>
              <a:solidFill>
                <a:srgbClr val="000000"/>
              </a:solidFill>
              <a:effectLst/>
              <a:uLnTx/>
              <a:uFillTx/>
              <a:latin typeface="Segoe UI"/>
              <a:ea typeface="+mn-ea"/>
              <a:cs typeface="+mn-cs"/>
            </a:endParaRPr>
          </a:p>
        </p:txBody>
      </p:sp>
      <p:grpSp>
        <p:nvGrpSpPr>
          <p:cNvPr id="185" name="Group 184">
            <a:extLst>
              <a:ext uri="{FF2B5EF4-FFF2-40B4-BE49-F238E27FC236}">
                <a16:creationId xmlns:a16="http://schemas.microsoft.com/office/drawing/2014/main" id="{C88E2C70-E173-C33B-5392-FBF10DA0041D}"/>
              </a:ext>
              <a:ext uri="{C183D7F6-B498-43B3-948B-1728B52AA6E4}">
                <adec:decorative xmlns:adec="http://schemas.microsoft.com/office/drawing/2017/decorative" val="1"/>
              </a:ext>
            </a:extLst>
          </p:cNvPr>
          <p:cNvGrpSpPr/>
          <p:nvPr/>
        </p:nvGrpSpPr>
        <p:grpSpPr>
          <a:xfrm>
            <a:off x="-14175484" y="2774279"/>
            <a:ext cx="12192000" cy="1545771"/>
            <a:chOff x="-16296655" y="-5543914"/>
            <a:chExt cx="11302842" cy="3036231"/>
          </a:xfrm>
        </p:grpSpPr>
        <p:grpSp>
          <p:nvGrpSpPr>
            <p:cNvPr id="186" name="Group 185">
              <a:extLst>
                <a:ext uri="{FF2B5EF4-FFF2-40B4-BE49-F238E27FC236}">
                  <a16:creationId xmlns:a16="http://schemas.microsoft.com/office/drawing/2014/main" id="{820AA0C6-DD1A-EF63-F736-69E9136B8AE7}"/>
                </a:ext>
              </a:extLst>
            </p:cNvPr>
            <p:cNvGrpSpPr/>
            <p:nvPr/>
          </p:nvGrpSpPr>
          <p:grpSpPr>
            <a:xfrm>
              <a:off x="-16296655" y="-5543914"/>
              <a:ext cx="11302842" cy="1012077"/>
              <a:chOff x="-16296655" y="-5543914"/>
              <a:chExt cx="11302842" cy="1012077"/>
            </a:xfrm>
          </p:grpSpPr>
          <p:sp>
            <p:nvSpPr>
              <p:cNvPr id="194" name="Graphic 125">
                <a:extLst>
                  <a:ext uri="{FF2B5EF4-FFF2-40B4-BE49-F238E27FC236}">
                    <a16:creationId xmlns:a16="http://schemas.microsoft.com/office/drawing/2014/main" id="{5466BF97-63C2-0CA4-4AC9-B279119957E7}"/>
                  </a:ext>
                </a:extLst>
              </p:cNvPr>
              <p:cNvSpPr/>
              <p:nvPr/>
            </p:nvSpPr>
            <p:spPr>
              <a:xfrm>
                <a:off x="-8761427" y="-5543914"/>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4000">
                    <a:srgbClr val="D59DFF"/>
                  </a:gs>
                  <a:gs pos="39000">
                    <a:srgbClr val="BA9FFD"/>
                  </a:gs>
                  <a:gs pos="100000">
                    <a:schemeClr val="accent3"/>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195" name="Graphic 125">
                <a:extLst>
                  <a:ext uri="{FF2B5EF4-FFF2-40B4-BE49-F238E27FC236}">
                    <a16:creationId xmlns:a16="http://schemas.microsoft.com/office/drawing/2014/main" id="{63136521-DC12-12F6-696E-7A24D59DC37C}"/>
                  </a:ext>
                </a:extLst>
              </p:cNvPr>
              <p:cNvSpPr/>
              <p:nvPr/>
            </p:nvSpPr>
            <p:spPr>
              <a:xfrm>
                <a:off x="-12529041" y="-5543914"/>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0">
                    <a:srgbClr val="9FA2FC"/>
                  </a:gs>
                  <a:gs pos="95000">
                    <a:srgbClr val="534DC2"/>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196" name="Graphic 125">
                <a:extLst>
                  <a:ext uri="{FF2B5EF4-FFF2-40B4-BE49-F238E27FC236}">
                    <a16:creationId xmlns:a16="http://schemas.microsoft.com/office/drawing/2014/main" id="{ABB47BF6-31DA-11B1-40FF-32D379F4E7A9}"/>
                  </a:ext>
                </a:extLst>
              </p:cNvPr>
              <p:cNvSpPr/>
              <p:nvPr/>
            </p:nvSpPr>
            <p:spPr>
              <a:xfrm>
                <a:off x="-16296655" y="-5543914"/>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0">
                    <a:srgbClr val="716CDC"/>
                  </a:gs>
                  <a:gs pos="100000">
                    <a:srgbClr val="342792"/>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87" name="Group 186">
              <a:extLst>
                <a:ext uri="{FF2B5EF4-FFF2-40B4-BE49-F238E27FC236}">
                  <a16:creationId xmlns:a16="http://schemas.microsoft.com/office/drawing/2014/main" id="{DE5ADBA4-59A7-22F0-2D8A-B9EDA37C922A}"/>
                </a:ext>
              </a:extLst>
            </p:cNvPr>
            <p:cNvGrpSpPr/>
            <p:nvPr/>
          </p:nvGrpSpPr>
          <p:grpSpPr>
            <a:xfrm>
              <a:off x="-16296655" y="-3519760"/>
              <a:ext cx="11302842" cy="1012077"/>
              <a:chOff x="-15864162" y="-3137367"/>
              <a:chExt cx="11583822" cy="1012077"/>
            </a:xfrm>
          </p:grpSpPr>
          <p:sp>
            <p:nvSpPr>
              <p:cNvPr id="192" name="Graphic 125">
                <a:extLst>
                  <a:ext uri="{FF2B5EF4-FFF2-40B4-BE49-F238E27FC236}">
                    <a16:creationId xmlns:a16="http://schemas.microsoft.com/office/drawing/2014/main" id="{BC1925CF-0AC9-E8A5-3987-B9FA0A51CE57}"/>
                  </a:ext>
                </a:extLst>
              </p:cNvPr>
              <p:cNvSpPr/>
              <p:nvPr/>
            </p:nvSpPr>
            <p:spPr>
              <a:xfrm>
                <a:off x="-15864162" y="-3137367"/>
                <a:ext cx="5791911"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0000">
                    <a:srgbClr val="FCC053"/>
                  </a:gs>
                  <a:gs pos="0">
                    <a:srgbClr val="FDD301"/>
                  </a:gs>
                  <a:gs pos="100000">
                    <a:srgbClr val="FBAEA1"/>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193" name="Graphic 125">
                <a:extLst>
                  <a:ext uri="{FF2B5EF4-FFF2-40B4-BE49-F238E27FC236}">
                    <a16:creationId xmlns:a16="http://schemas.microsoft.com/office/drawing/2014/main" id="{8A833C7C-6CA3-10D7-80F0-1C045D2B3375}"/>
                  </a:ext>
                </a:extLst>
              </p:cNvPr>
              <p:cNvSpPr/>
              <p:nvPr/>
            </p:nvSpPr>
            <p:spPr>
              <a:xfrm>
                <a:off x="-10072251" y="-3137367"/>
                <a:ext cx="5791911"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0000">
                    <a:srgbClr val="94E19A"/>
                  </a:gs>
                  <a:gs pos="0">
                    <a:srgbClr val="AEF23D"/>
                  </a:gs>
                  <a:gs pos="100000">
                    <a:srgbClr val="79CFFC"/>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88" name="Group 187">
              <a:extLst>
                <a:ext uri="{FF2B5EF4-FFF2-40B4-BE49-F238E27FC236}">
                  <a16:creationId xmlns:a16="http://schemas.microsoft.com/office/drawing/2014/main" id="{CF720288-D3C8-9989-62C8-98F5C0B6E906}"/>
                </a:ext>
              </a:extLst>
            </p:cNvPr>
            <p:cNvGrpSpPr/>
            <p:nvPr/>
          </p:nvGrpSpPr>
          <p:grpSpPr>
            <a:xfrm>
              <a:off x="-16296655" y="-4531837"/>
              <a:ext cx="11302842" cy="1012077"/>
              <a:chOff x="-16296655" y="-4376719"/>
              <a:chExt cx="11302842" cy="1012077"/>
            </a:xfrm>
          </p:grpSpPr>
          <p:sp>
            <p:nvSpPr>
              <p:cNvPr id="189" name="Graphic 125">
                <a:extLst>
                  <a:ext uri="{FF2B5EF4-FFF2-40B4-BE49-F238E27FC236}">
                    <a16:creationId xmlns:a16="http://schemas.microsoft.com/office/drawing/2014/main" id="{F01CDEBB-58CD-A7AF-81E2-E2346B65A647}"/>
                  </a:ext>
                </a:extLst>
              </p:cNvPr>
              <p:cNvSpPr/>
              <p:nvPr/>
            </p:nvSpPr>
            <p:spPr>
              <a:xfrm>
                <a:off x="-8761427" y="-4376719"/>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0">
                    <a:srgbClr val="79CEFF"/>
                  </a:gs>
                  <a:gs pos="50000">
                    <a:srgbClr val="8A9DFF"/>
                  </a:gs>
                  <a:gs pos="100000">
                    <a:srgbClr val="9A6DFF"/>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190" name="Graphic 125">
                <a:extLst>
                  <a:ext uri="{FF2B5EF4-FFF2-40B4-BE49-F238E27FC236}">
                    <a16:creationId xmlns:a16="http://schemas.microsoft.com/office/drawing/2014/main" id="{0B22F974-A41F-A650-234E-6208C2C64F04}"/>
                  </a:ext>
                </a:extLst>
              </p:cNvPr>
              <p:cNvSpPr/>
              <p:nvPr/>
            </p:nvSpPr>
            <p:spPr>
              <a:xfrm>
                <a:off x="-12529041" y="-4376719"/>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2300">
                    <a:srgbClr val="CB8DD1"/>
                  </a:gs>
                  <a:gs pos="0">
                    <a:srgbClr val="FAADA4"/>
                  </a:gs>
                  <a:gs pos="100000">
                    <a:srgbClr val="9B6CFE"/>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191" name="Graphic 125">
                <a:extLst>
                  <a:ext uri="{FF2B5EF4-FFF2-40B4-BE49-F238E27FC236}">
                    <a16:creationId xmlns:a16="http://schemas.microsoft.com/office/drawing/2014/main" id="{10D70550-8532-4172-7918-3B6C5FBF78B5}"/>
                  </a:ext>
                </a:extLst>
              </p:cNvPr>
              <p:cNvSpPr/>
              <p:nvPr/>
            </p:nvSpPr>
            <p:spPr>
              <a:xfrm>
                <a:off x="-16296655" y="-4376719"/>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0470">
                    <a:srgbClr val="8B64EF"/>
                  </a:gs>
                  <a:gs pos="0">
                    <a:srgbClr val="D49CFF"/>
                  </a:gs>
                  <a:gs pos="98000">
                    <a:srgbClr val="4A41B2"/>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grpSp>
      </p:grpSp>
      <p:sp>
        <p:nvSpPr>
          <p:cNvPr id="21" name="TextBox 20">
            <a:extLst>
              <a:ext uri="{FF2B5EF4-FFF2-40B4-BE49-F238E27FC236}">
                <a16:creationId xmlns:a16="http://schemas.microsoft.com/office/drawing/2014/main" id="{4B4F4BB0-637E-DDD4-30BB-F5180B512677}"/>
              </a:ext>
              <a:ext uri="{C183D7F6-B498-43B3-948B-1728B52AA6E4}">
                <adec:decorative xmlns:adec="http://schemas.microsoft.com/office/drawing/2017/decorative" val="1"/>
              </a:ext>
            </a:extLst>
          </p:cNvPr>
          <p:cNvSpPr txBox="1"/>
          <p:nvPr/>
        </p:nvSpPr>
        <p:spPr>
          <a:xfrm>
            <a:off x="407743" y="2718036"/>
            <a:ext cx="3707698" cy="1421928"/>
          </a:xfrm>
          <a:prstGeom prst="rect">
            <a:avLst/>
          </a:prstGeom>
          <a:noFill/>
        </p:spPr>
        <p:txBody>
          <a:bodyPr wrap="square">
            <a:spAutoFit/>
          </a:bodyPr>
          <a:lstStyle/>
          <a:p>
            <a:pPr marL="0" marR="0" lvl="0" indent="0" algn="l" defTabSz="932742" rtl="0" eaLnBrk="1" fontAlgn="auto" latinLnBrk="0" hangingPunct="1">
              <a:lnSpc>
                <a:spcPct val="90000"/>
              </a:lnSpc>
              <a:spcBef>
                <a:spcPct val="0"/>
              </a:spcBef>
              <a:spcAft>
                <a:spcPts val="0"/>
              </a:spcAft>
              <a:buClrTx/>
              <a:buSzTx/>
              <a:buFontTx/>
              <a:buNone/>
              <a:tabLst/>
              <a:defRPr/>
            </a:pPr>
            <a:r>
              <a:rPr kumimoji="0" lang="en-GB" sz="3200" b="0" i="0" u="none" strike="noStrike" kern="1200" cap="none" spc="-50" normalizeH="0" baseline="0" noProof="0" dirty="0">
                <a:ln w="3175">
                  <a:noFill/>
                </a:ln>
                <a:solidFill>
                  <a:srgbClr val="FFFFFF"/>
                </a:solidFill>
                <a:effectLst/>
                <a:uLnTx/>
                <a:uFillTx/>
                <a:latin typeface="Segoe UI Semibold"/>
                <a:ea typeface="+mn-ea"/>
                <a:cs typeface="Segoe UI" pitchFamily="34" charset="0"/>
              </a:rPr>
              <a:t>Deployment architecture considerations</a:t>
            </a:r>
          </a:p>
        </p:txBody>
      </p:sp>
      <p:pic>
        <p:nvPicPr>
          <p:cNvPr id="27" name="InstantMessage_dots">
            <a:hlinkClick r:id="" action="ppaction://media"/>
            <a:extLst>
              <a:ext uri="{FF2B5EF4-FFF2-40B4-BE49-F238E27FC236}">
                <a16:creationId xmlns:a16="http://schemas.microsoft.com/office/drawing/2014/main" id="{C05AA445-D180-F7EA-C333-973639939007}"/>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16814" b="24998"/>
          <a:stretch>
            <a:fillRect/>
          </a:stretch>
        </p:blipFill>
        <p:spPr>
          <a:xfrm>
            <a:off x="510031" y="4565240"/>
            <a:ext cx="608657" cy="265626"/>
          </a:xfrm>
          <a:prstGeom prst="roundRect">
            <a:avLst>
              <a:gd name="adj" fmla="val 14932"/>
            </a:avLst>
          </a:prstGeom>
          <a:effectLst>
            <a:outerShdw blurRad="266700" sx="102000" sy="102000" algn="ctr" rotWithShape="0">
              <a:prstClr val="black">
                <a:alpha val="11000"/>
              </a:prstClr>
            </a:outerShdw>
          </a:effectLst>
        </p:spPr>
      </p:pic>
      <p:sp>
        <p:nvSpPr>
          <p:cNvPr id="12" name="Rectangle 11">
            <a:extLst>
              <a:ext uri="{FF2B5EF4-FFF2-40B4-BE49-F238E27FC236}">
                <a16:creationId xmlns:a16="http://schemas.microsoft.com/office/drawing/2014/main" id="{3DA18D38-DEDC-16BD-30F2-9D6BF459FC40}"/>
              </a:ext>
              <a:ext uri="{C183D7F6-B498-43B3-948B-1728B52AA6E4}">
                <adec:decorative xmlns:adec="http://schemas.microsoft.com/office/drawing/2017/decorative" val="1"/>
              </a:ext>
            </a:extLst>
          </p:cNvPr>
          <p:cNvSpPr>
            <a:spLocks/>
          </p:cNvSpPr>
          <p:nvPr/>
        </p:nvSpPr>
        <p:spPr bwMode="auto">
          <a:xfrm>
            <a:off x="4250303" y="1817090"/>
            <a:ext cx="1774260" cy="181194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600"/>
              </a:spcAft>
              <a:buClrTx/>
              <a:buSzTx/>
              <a:buFontTx/>
              <a:buNone/>
              <a:tabLst/>
              <a:defRPr/>
            </a:pPr>
            <a:r>
              <a:rPr kumimoji="0" lang="en-GB" sz="1400" b="1" i="0" u="none" strike="noStrike" kern="1200" cap="none" spc="0" normalizeH="0" baseline="0" noProof="0" dirty="0">
                <a:ln>
                  <a:noFill/>
                </a:ln>
                <a:solidFill>
                  <a:srgbClr val="34258E"/>
                </a:solidFill>
                <a:effectLst/>
                <a:uLnTx/>
                <a:uFillTx/>
                <a:latin typeface="Segoe UI"/>
                <a:ea typeface="Segoe UI" pitchFamily="34" charset="0"/>
                <a:cs typeface="Segoe UI" pitchFamily="34" charset="0"/>
              </a:rPr>
              <a:t>Device </a:t>
            </a:r>
            <a:br>
              <a:rPr kumimoji="0" lang="en-GB" sz="1400" b="1" i="0" u="none" strike="noStrike" kern="1200" cap="none" spc="0" normalizeH="0" baseline="0" noProof="0">
                <a:ln>
                  <a:noFill/>
                </a:ln>
                <a:solidFill>
                  <a:srgbClr val="34258E"/>
                </a:solidFill>
                <a:effectLst/>
                <a:uLnTx/>
                <a:uFillTx/>
                <a:latin typeface="Segoe UI"/>
                <a:ea typeface="Segoe UI" pitchFamily="34" charset="0"/>
                <a:cs typeface="Segoe UI" pitchFamily="34" charset="0"/>
              </a:rPr>
            </a:br>
            <a:r>
              <a:rPr kumimoji="0" lang="en-GB" sz="1400" b="1" i="0" u="none" strike="noStrike" kern="1200" cap="none" spc="0" normalizeH="0" baseline="0" noProof="0" dirty="0">
                <a:ln>
                  <a:noFill/>
                </a:ln>
                <a:solidFill>
                  <a:srgbClr val="34258E"/>
                </a:solidFill>
                <a:effectLst/>
                <a:uLnTx/>
                <a:uFillTx/>
                <a:latin typeface="Segoe UI"/>
                <a:ea typeface="Segoe UI" pitchFamily="34" charset="0"/>
                <a:cs typeface="Segoe UI" pitchFamily="34" charset="0"/>
              </a:rPr>
              <a:t>deployment</a:t>
            </a:r>
          </a:p>
          <a:p>
            <a:pPr marL="0" marR="0" lvl="0" indent="0" algn="ctr" defTabSz="932472"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rPr>
              <a:t>Types of devices and operating systems</a:t>
            </a:r>
          </a:p>
        </p:txBody>
      </p:sp>
      <p:sp>
        <p:nvSpPr>
          <p:cNvPr id="16" name="Rectangle 15">
            <a:extLst>
              <a:ext uri="{FF2B5EF4-FFF2-40B4-BE49-F238E27FC236}">
                <a16:creationId xmlns:a16="http://schemas.microsoft.com/office/drawing/2014/main" id="{5A664E9B-7A74-3706-11C3-35A5DCB97B5E}"/>
              </a:ext>
              <a:ext uri="{C183D7F6-B498-43B3-948B-1728B52AA6E4}">
                <adec:decorative xmlns:adec="http://schemas.microsoft.com/office/drawing/2017/decorative" val="1"/>
              </a:ext>
            </a:extLst>
          </p:cNvPr>
          <p:cNvSpPr>
            <a:spLocks/>
          </p:cNvSpPr>
          <p:nvPr/>
        </p:nvSpPr>
        <p:spPr bwMode="auto">
          <a:xfrm>
            <a:off x="6154149" y="1817090"/>
            <a:ext cx="1774260" cy="118931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600"/>
              </a:spcAft>
              <a:buClrTx/>
              <a:buSzTx/>
              <a:buFontTx/>
              <a:buNone/>
              <a:tabLst/>
              <a:defRPr/>
            </a:pPr>
            <a:r>
              <a:rPr kumimoji="0" lang="en-GB" sz="1400" b="1" i="0" u="none" strike="noStrike" kern="1200" cap="none" spc="0" normalizeH="0" baseline="0" noProof="0" dirty="0">
                <a:ln>
                  <a:noFill/>
                </a:ln>
                <a:solidFill>
                  <a:srgbClr val="34258E"/>
                </a:solidFill>
                <a:effectLst/>
                <a:uLnTx/>
                <a:uFillTx/>
                <a:latin typeface="Segoe UI"/>
                <a:ea typeface="Segoe UI" pitchFamily="34" charset="0"/>
                <a:cs typeface="Segoe UI" pitchFamily="34" charset="0"/>
              </a:rPr>
              <a:t>User identity</a:t>
            </a:r>
          </a:p>
          <a:p>
            <a:pPr marL="0" marR="0" lvl="0" indent="0" algn="ctr" defTabSz="932472"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rPr>
              <a:t>How you’ll manage users, groups and passwords</a:t>
            </a:r>
          </a:p>
        </p:txBody>
      </p:sp>
      <p:sp>
        <p:nvSpPr>
          <p:cNvPr id="17" name="Rectangle 16">
            <a:extLst>
              <a:ext uri="{FF2B5EF4-FFF2-40B4-BE49-F238E27FC236}">
                <a16:creationId xmlns:a16="http://schemas.microsoft.com/office/drawing/2014/main" id="{E208191D-4D35-B5E3-2851-295E74157FA3}"/>
              </a:ext>
              <a:ext uri="{C183D7F6-B498-43B3-948B-1728B52AA6E4}">
                <adec:decorative xmlns:adec="http://schemas.microsoft.com/office/drawing/2017/decorative" val="1"/>
              </a:ext>
            </a:extLst>
          </p:cNvPr>
          <p:cNvSpPr>
            <a:spLocks/>
          </p:cNvSpPr>
          <p:nvPr/>
        </p:nvSpPr>
        <p:spPr bwMode="auto">
          <a:xfrm>
            <a:off x="8066810" y="1817090"/>
            <a:ext cx="1774260" cy="181194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600"/>
              </a:spcAft>
              <a:buClrTx/>
              <a:buSzTx/>
              <a:buFontTx/>
              <a:buNone/>
              <a:tabLst/>
              <a:defRPr/>
            </a:pPr>
            <a:r>
              <a:rPr kumimoji="0" lang="en-GB" sz="1400" b="1" i="0" u="none" strike="noStrike" kern="1200" cap="none" spc="0" normalizeH="0" baseline="0" noProof="0" dirty="0">
                <a:ln>
                  <a:noFill/>
                </a:ln>
                <a:solidFill>
                  <a:srgbClr val="34258E"/>
                </a:solidFill>
                <a:effectLst/>
                <a:uLnTx/>
                <a:uFillTx/>
                <a:latin typeface="Segoe UI"/>
                <a:ea typeface="Segoe UI" pitchFamily="34" charset="0"/>
                <a:cs typeface="Segoe UI" pitchFamily="34" charset="0"/>
              </a:rPr>
              <a:t>Mobile device management</a:t>
            </a:r>
          </a:p>
          <a:p>
            <a:pPr marL="0" marR="0" lvl="0" indent="0" algn="ctr" defTabSz="932472"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rPr>
              <a:t>Types of devices and operating systems</a:t>
            </a:r>
          </a:p>
        </p:txBody>
      </p:sp>
      <p:sp>
        <p:nvSpPr>
          <p:cNvPr id="18" name="Rectangle 17">
            <a:extLst>
              <a:ext uri="{FF2B5EF4-FFF2-40B4-BE49-F238E27FC236}">
                <a16:creationId xmlns:a16="http://schemas.microsoft.com/office/drawing/2014/main" id="{33C1FBD3-BC04-21EC-ED4A-8181387A898B}"/>
              </a:ext>
              <a:ext uri="{C183D7F6-B498-43B3-948B-1728B52AA6E4}">
                <adec:decorative xmlns:adec="http://schemas.microsoft.com/office/drawing/2017/decorative" val="1"/>
              </a:ext>
            </a:extLst>
          </p:cNvPr>
          <p:cNvSpPr>
            <a:spLocks/>
          </p:cNvSpPr>
          <p:nvPr/>
        </p:nvSpPr>
        <p:spPr bwMode="auto">
          <a:xfrm>
            <a:off x="9960423" y="1817090"/>
            <a:ext cx="1774260" cy="181194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600"/>
              </a:spcAft>
              <a:buClrTx/>
              <a:buSzTx/>
              <a:buFontTx/>
              <a:buNone/>
              <a:tabLst/>
              <a:defRPr/>
            </a:pPr>
            <a:r>
              <a:rPr kumimoji="0" lang="en-GB" sz="1400" b="1" i="0" u="none" strike="noStrike" kern="1200" cap="none" spc="0" normalizeH="0" baseline="0" noProof="0" dirty="0">
                <a:ln>
                  <a:noFill/>
                </a:ln>
                <a:solidFill>
                  <a:srgbClr val="34258E"/>
                </a:solidFill>
                <a:effectLst/>
                <a:uLnTx/>
                <a:uFillTx/>
                <a:latin typeface="Segoe UI"/>
                <a:ea typeface="Segoe UI" pitchFamily="34" charset="0"/>
                <a:cs typeface="Segoe UI" pitchFamily="34" charset="0"/>
              </a:rPr>
              <a:t>Authentication</a:t>
            </a:r>
          </a:p>
          <a:p>
            <a:pPr marL="0" marR="0" lvl="0" indent="0" algn="ctr" defTabSz="932472"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rPr>
              <a:t>Device security management</a:t>
            </a:r>
          </a:p>
        </p:txBody>
      </p:sp>
      <p:sp>
        <p:nvSpPr>
          <p:cNvPr id="19" name="Rectangle 18">
            <a:extLst>
              <a:ext uri="{FF2B5EF4-FFF2-40B4-BE49-F238E27FC236}">
                <a16:creationId xmlns:a16="http://schemas.microsoft.com/office/drawing/2014/main" id="{55B6D26E-594E-65BB-77FA-9BC8FFF122F0}"/>
              </a:ext>
              <a:ext uri="{C183D7F6-B498-43B3-948B-1728B52AA6E4}">
                <adec:decorative xmlns:adec="http://schemas.microsoft.com/office/drawing/2017/decorative" val="1"/>
              </a:ext>
            </a:extLst>
          </p:cNvPr>
          <p:cNvSpPr>
            <a:spLocks/>
          </p:cNvSpPr>
          <p:nvPr/>
        </p:nvSpPr>
        <p:spPr bwMode="auto">
          <a:xfrm>
            <a:off x="4245701" y="4918697"/>
            <a:ext cx="1774260" cy="181194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ts val="600"/>
              </a:spcAft>
              <a:buClrTx/>
              <a:buSzTx/>
              <a:buFontTx/>
              <a:buNone/>
              <a:tabLst/>
              <a:defRPr/>
            </a:pPr>
            <a:r>
              <a:rPr kumimoji="0" lang="en-GB" sz="1400" b="1" i="0" u="none" strike="noStrike" kern="1200" cap="none" spc="0" normalizeH="0" baseline="0" noProof="0" dirty="0">
                <a:ln>
                  <a:noFill/>
                </a:ln>
                <a:solidFill>
                  <a:srgbClr val="34258E"/>
                </a:solidFill>
                <a:effectLst/>
                <a:uLnTx/>
                <a:uFillTx/>
                <a:latin typeface="Segoe UI"/>
                <a:ea typeface="Segoe UI" pitchFamily="34" charset="0"/>
                <a:cs typeface="Segoe UI" pitchFamily="34" charset="0"/>
              </a:rPr>
              <a:t>Authorization/ application management</a:t>
            </a:r>
          </a:p>
          <a:p>
            <a:pPr marL="0" marR="0" lvl="0" indent="0" algn="ctr" defTabSz="932472" rtl="0" eaLnBrk="1" fontAlgn="base" latinLnBrk="0" hangingPunct="1">
              <a:lnSpc>
                <a:spcPct val="100000"/>
              </a:lnSpc>
              <a:spcBef>
                <a:spcPct val="0"/>
              </a:spcBef>
              <a:spcAft>
                <a:spcPts val="60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rPr>
              <a:t>Setup policy and</a:t>
            </a:r>
            <a:br>
              <a:rPr kumimoji="0" lang="en-GB" sz="1200" b="0" i="0" u="none" strike="noStrike" kern="1200" cap="none" spc="0" normalizeH="0" baseline="0" noProof="0">
                <a:ln>
                  <a:noFill/>
                </a:ln>
                <a:solidFill>
                  <a:srgbClr val="000000"/>
                </a:solidFill>
                <a:effectLst/>
                <a:uLnTx/>
                <a:uFillTx/>
                <a:latin typeface="Segoe UI"/>
                <a:ea typeface="Segoe UI" pitchFamily="34" charset="0"/>
                <a:cs typeface="Segoe UI" pitchFamily="34" charset="0"/>
              </a:rPr>
            </a:br>
            <a:r>
              <a:rPr kumimoji="0" lang="en-GB" sz="1200" b="0"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rPr>
              <a:t>device applications </a:t>
            </a:r>
          </a:p>
        </p:txBody>
      </p:sp>
      <p:grpSp>
        <p:nvGrpSpPr>
          <p:cNvPr id="42" name="Group 41">
            <a:extLst>
              <a:ext uri="{FF2B5EF4-FFF2-40B4-BE49-F238E27FC236}">
                <a16:creationId xmlns:a16="http://schemas.microsoft.com/office/drawing/2014/main" id="{FF7DA3D1-3DFC-F699-34F8-533282C4D13B}"/>
              </a:ext>
              <a:ext uri="{C183D7F6-B498-43B3-948B-1728B52AA6E4}">
                <adec:decorative xmlns:adec="http://schemas.microsoft.com/office/drawing/2017/decorative" val="1"/>
              </a:ext>
            </a:extLst>
          </p:cNvPr>
          <p:cNvGrpSpPr/>
          <p:nvPr/>
        </p:nvGrpSpPr>
        <p:grpSpPr>
          <a:xfrm>
            <a:off x="4542773" y="603440"/>
            <a:ext cx="1189319" cy="1189319"/>
            <a:chOff x="3966032" y="2902995"/>
            <a:chExt cx="2937462" cy="2937462"/>
          </a:xfrm>
        </p:grpSpPr>
        <p:grpSp>
          <p:nvGrpSpPr>
            <p:cNvPr id="43" name="Group 42">
              <a:extLst>
                <a:ext uri="{FF2B5EF4-FFF2-40B4-BE49-F238E27FC236}">
                  <a16:creationId xmlns:a16="http://schemas.microsoft.com/office/drawing/2014/main" id="{0C548454-3E4B-7C7F-5EA7-D699DA6F7CFF}"/>
                </a:ext>
              </a:extLst>
            </p:cNvPr>
            <p:cNvGrpSpPr/>
            <p:nvPr/>
          </p:nvGrpSpPr>
          <p:grpSpPr>
            <a:xfrm>
              <a:off x="3966032" y="2902995"/>
              <a:ext cx="2937462" cy="2937462"/>
              <a:chOff x="3107352" y="3505200"/>
              <a:chExt cx="2247900" cy="2247900"/>
            </a:xfrm>
          </p:grpSpPr>
          <p:sp useBgFill="1">
            <p:nvSpPr>
              <p:cNvPr id="45" name="Oval 44">
                <a:extLst>
                  <a:ext uri="{FF2B5EF4-FFF2-40B4-BE49-F238E27FC236}">
                    <a16:creationId xmlns:a16="http://schemas.microsoft.com/office/drawing/2014/main" id="{4E1C708A-6E96-22A9-16CC-AE8A1C11D4FB}"/>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sp useBgFill="1">
            <p:nvSpPr>
              <p:cNvPr id="46" name="Oval 45">
                <a:extLst>
                  <a:ext uri="{FF2B5EF4-FFF2-40B4-BE49-F238E27FC236}">
                    <a16:creationId xmlns:a16="http://schemas.microsoft.com/office/drawing/2014/main" id="{53B600F9-5EFC-85EE-66F5-442EC7C42635}"/>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p:nvSpPr>
            <p:cNvPr id="44" name="Oval 43">
              <a:extLst>
                <a:ext uri="{FF2B5EF4-FFF2-40B4-BE49-F238E27FC236}">
                  <a16:creationId xmlns:a16="http://schemas.microsoft.com/office/drawing/2014/main" id="{4AC76A46-17DF-146A-7CDC-A0CF06BEAFC2}"/>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47" name="Group 46">
            <a:extLst>
              <a:ext uri="{FF2B5EF4-FFF2-40B4-BE49-F238E27FC236}">
                <a16:creationId xmlns:a16="http://schemas.microsoft.com/office/drawing/2014/main" id="{5D6D2911-FC6B-0AA3-9535-0779445B3ABA}"/>
              </a:ext>
              <a:ext uri="{C183D7F6-B498-43B3-948B-1728B52AA6E4}">
                <adec:decorative xmlns:adec="http://schemas.microsoft.com/office/drawing/2017/decorative" val="1"/>
              </a:ext>
            </a:extLst>
          </p:cNvPr>
          <p:cNvGrpSpPr/>
          <p:nvPr/>
        </p:nvGrpSpPr>
        <p:grpSpPr>
          <a:xfrm>
            <a:off x="6446619" y="603440"/>
            <a:ext cx="1189319" cy="1189319"/>
            <a:chOff x="3966032" y="2902995"/>
            <a:chExt cx="2937462" cy="2937462"/>
          </a:xfrm>
        </p:grpSpPr>
        <p:grpSp>
          <p:nvGrpSpPr>
            <p:cNvPr id="48" name="Group 47">
              <a:extLst>
                <a:ext uri="{FF2B5EF4-FFF2-40B4-BE49-F238E27FC236}">
                  <a16:creationId xmlns:a16="http://schemas.microsoft.com/office/drawing/2014/main" id="{53933BF2-EDF2-7266-6EE2-ED812D1F754F}"/>
                </a:ext>
              </a:extLst>
            </p:cNvPr>
            <p:cNvGrpSpPr/>
            <p:nvPr/>
          </p:nvGrpSpPr>
          <p:grpSpPr>
            <a:xfrm>
              <a:off x="3966032" y="2902995"/>
              <a:ext cx="2937462" cy="2937462"/>
              <a:chOff x="3107352" y="3505200"/>
              <a:chExt cx="2247900" cy="2247900"/>
            </a:xfrm>
          </p:grpSpPr>
          <p:sp useBgFill="1">
            <p:nvSpPr>
              <p:cNvPr id="50" name="Oval 49">
                <a:extLst>
                  <a:ext uri="{FF2B5EF4-FFF2-40B4-BE49-F238E27FC236}">
                    <a16:creationId xmlns:a16="http://schemas.microsoft.com/office/drawing/2014/main" id="{D86EF47A-3809-26E8-5DB0-92300DB5DF31}"/>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sp useBgFill="1">
            <p:nvSpPr>
              <p:cNvPr id="51" name="Oval 50">
                <a:extLst>
                  <a:ext uri="{FF2B5EF4-FFF2-40B4-BE49-F238E27FC236}">
                    <a16:creationId xmlns:a16="http://schemas.microsoft.com/office/drawing/2014/main" id="{D7C903B3-4474-2A80-F9DA-BC5D08AAD25D}"/>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p:nvSpPr>
            <p:cNvPr id="49" name="Oval 48">
              <a:extLst>
                <a:ext uri="{FF2B5EF4-FFF2-40B4-BE49-F238E27FC236}">
                  <a16:creationId xmlns:a16="http://schemas.microsoft.com/office/drawing/2014/main" id="{16DFB940-32D0-4F8B-3136-10625B21F186}"/>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52" name="Group 51">
            <a:extLst>
              <a:ext uri="{FF2B5EF4-FFF2-40B4-BE49-F238E27FC236}">
                <a16:creationId xmlns:a16="http://schemas.microsoft.com/office/drawing/2014/main" id="{1DBB82B2-B270-2671-9A36-52C69F707D6F}"/>
              </a:ext>
              <a:ext uri="{C183D7F6-B498-43B3-948B-1728B52AA6E4}">
                <adec:decorative xmlns:adec="http://schemas.microsoft.com/office/drawing/2017/decorative" val="1"/>
              </a:ext>
            </a:extLst>
          </p:cNvPr>
          <p:cNvGrpSpPr/>
          <p:nvPr/>
        </p:nvGrpSpPr>
        <p:grpSpPr>
          <a:xfrm>
            <a:off x="8359282" y="603440"/>
            <a:ext cx="1189319" cy="1189319"/>
            <a:chOff x="3966032" y="2902995"/>
            <a:chExt cx="2937462" cy="2937462"/>
          </a:xfrm>
        </p:grpSpPr>
        <p:grpSp>
          <p:nvGrpSpPr>
            <p:cNvPr id="53" name="Group 52">
              <a:extLst>
                <a:ext uri="{FF2B5EF4-FFF2-40B4-BE49-F238E27FC236}">
                  <a16:creationId xmlns:a16="http://schemas.microsoft.com/office/drawing/2014/main" id="{39264B03-AC78-4D90-59A9-4B3E3862D208}"/>
                </a:ext>
              </a:extLst>
            </p:cNvPr>
            <p:cNvGrpSpPr/>
            <p:nvPr/>
          </p:nvGrpSpPr>
          <p:grpSpPr>
            <a:xfrm>
              <a:off x="3966032" y="2902995"/>
              <a:ext cx="2937462" cy="2937462"/>
              <a:chOff x="3107352" y="3505200"/>
              <a:chExt cx="2247900" cy="2247900"/>
            </a:xfrm>
          </p:grpSpPr>
          <p:sp useBgFill="1">
            <p:nvSpPr>
              <p:cNvPr id="55" name="Oval 54">
                <a:extLst>
                  <a:ext uri="{FF2B5EF4-FFF2-40B4-BE49-F238E27FC236}">
                    <a16:creationId xmlns:a16="http://schemas.microsoft.com/office/drawing/2014/main" id="{FBA79B9E-2DCB-26D2-A0DD-FC9E8A50C158}"/>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sp useBgFill="1">
            <p:nvSpPr>
              <p:cNvPr id="56" name="Oval 55">
                <a:extLst>
                  <a:ext uri="{FF2B5EF4-FFF2-40B4-BE49-F238E27FC236}">
                    <a16:creationId xmlns:a16="http://schemas.microsoft.com/office/drawing/2014/main" id="{B8C23038-0CF0-B0A2-0142-C15C21EEC18B}"/>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p:nvSpPr>
            <p:cNvPr id="54" name="Oval 53">
              <a:extLst>
                <a:ext uri="{FF2B5EF4-FFF2-40B4-BE49-F238E27FC236}">
                  <a16:creationId xmlns:a16="http://schemas.microsoft.com/office/drawing/2014/main" id="{F43D28AB-CAB2-ABCA-E809-107DC8239174}"/>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57" name="Group 56">
            <a:extLst>
              <a:ext uri="{FF2B5EF4-FFF2-40B4-BE49-F238E27FC236}">
                <a16:creationId xmlns:a16="http://schemas.microsoft.com/office/drawing/2014/main" id="{39223D00-A72B-023E-1E59-F4ADD8119BE8}"/>
              </a:ext>
              <a:ext uri="{C183D7F6-B498-43B3-948B-1728B52AA6E4}">
                <adec:decorative xmlns:adec="http://schemas.microsoft.com/office/drawing/2017/decorative" val="1"/>
              </a:ext>
            </a:extLst>
          </p:cNvPr>
          <p:cNvGrpSpPr/>
          <p:nvPr/>
        </p:nvGrpSpPr>
        <p:grpSpPr>
          <a:xfrm>
            <a:off x="10252894" y="620445"/>
            <a:ext cx="1189319" cy="1189319"/>
            <a:chOff x="3966032" y="2902995"/>
            <a:chExt cx="2937462" cy="2937462"/>
          </a:xfrm>
        </p:grpSpPr>
        <p:grpSp>
          <p:nvGrpSpPr>
            <p:cNvPr id="58" name="Group 57">
              <a:extLst>
                <a:ext uri="{FF2B5EF4-FFF2-40B4-BE49-F238E27FC236}">
                  <a16:creationId xmlns:a16="http://schemas.microsoft.com/office/drawing/2014/main" id="{892FD5BC-B581-6899-73F9-20716B8F3C34}"/>
                </a:ext>
              </a:extLst>
            </p:cNvPr>
            <p:cNvGrpSpPr/>
            <p:nvPr/>
          </p:nvGrpSpPr>
          <p:grpSpPr>
            <a:xfrm>
              <a:off x="3966032" y="2902995"/>
              <a:ext cx="2937462" cy="2937462"/>
              <a:chOff x="3107352" y="3505200"/>
              <a:chExt cx="2247900" cy="2247900"/>
            </a:xfrm>
          </p:grpSpPr>
          <p:sp useBgFill="1">
            <p:nvSpPr>
              <p:cNvPr id="60" name="Oval 59">
                <a:extLst>
                  <a:ext uri="{FF2B5EF4-FFF2-40B4-BE49-F238E27FC236}">
                    <a16:creationId xmlns:a16="http://schemas.microsoft.com/office/drawing/2014/main" id="{1B93D1B4-B852-8FF5-75EC-B32EEA1D4268}"/>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sp useBgFill="1">
            <p:nvSpPr>
              <p:cNvPr id="61" name="Oval 60">
                <a:extLst>
                  <a:ext uri="{FF2B5EF4-FFF2-40B4-BE49-F238E27FC236}">
                    <a16:creationId xmlns:a16="http://schemas.microsoft.com/office/drawing/2014/main" id="{C2AD4677-C2C2-DE10-6257-9CA31F2CA873}"/>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p:nvSpPr>
            <p:cNvPr id="59" name="Oval 58">
              <a:extLst>
                <a:ext uri="{FF2B5EF4-FFF2-40B4-BE49-F238E27FC236}">
                  <a16:creationId xmlns:a16="http://schemas.microsoft.com/office/drawing/2014/main" id="{9444A71D-FB59-FBD3-7DF8-8CC8E3685AA4}"/>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grpSp>
        <p:nvGrpSpPr>
          <p:cNvPr id="62" name="Group 61">
            <a:extLst>
              <a:ext uri="{FF2B5EF4-FFF2-40B4-BE49-F238E27FC236}">
                <a16:creationId xmlns:a16="http://schemas.microsoft.com/office/drawing/2014/main" id="{9C13E9CB-8A29-6999-AE67-A8E58E13ED55}"/>
              </a:ext>
              <a:ext uri="{C183D7F6-B498-43B3-948B-1728B52AA6E4}">
                <adec:decorative xmlns:adec="http://schemas.microsoft.com/office/drawing/2017/decorative" val="1"/>
              </a:ext>
            </a:extLst>
          </p:cNvPr>
          <p:cNvGrpSpPr/>
          <p:nvPr/>
        </p:nvGrpSpPr>
        <p:grpSpPr>
          <a:xfrm>
            <a:off x="4538171" y="3632390"/>
            <a:ext cx="1189319" cy="1189319"/>
            <a:chOff x="3966032" y="2902995"/>
            <a:chExt cx="2937462" cy="2937462"/>
          </a:xfrm>
        </p:grpSpPr>
        <p:grpSp>
          <p:nvGrpSpPr>
            <p:cNvPr id="63" name="Group 62">
              <a:extLst>
                <a:ext uri="{FF2B5EF4-FFF2-40B4-BE49-F238E27FC236}">
                  <a16:creationId xmlns:a16="http://schemas.microsoft.com/office/drawing/2014/main" id="{1A87F0FA-1AEF-9FEE-6185-847305ED55A5}"/>
                </a:ext>
              </a:extLst>
            </p:cNvPr>
            <p:cNvGrpSpPr/>
            <p:nvPr/>
          </p:nvGrpSpPr>
          <p:grpSpPr>
            <a:xfrm>
              <a:off x="3966032" y="2902995"/>
              <a:ext cx="2937462" cy="2937462"/>
              <a:chOff x="3107352" y="3505200"/>
              <a:chExt cx="2247900" cy="2247900"/>
            </a:xfrm>
          </p:grpSpPr>
          <p:sp useBgFill="1">
            <p:nvSpPr>
              <p:cNvPr id="129" name="Oval 128">
                <a:extLst>
                  <a:ext uri="{FF2B5EF4-FFF2-40B4-BE49-F238E27FC236}">
                    <a16:creationId xmlns:a16="http://schemas.microsoft.com/office/drawing/2014/main" id="{57D9F0A8-801E-5CB5-B52F-E864B3C96320}"/>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sp useBgFill="1">
            <p:nvSpPr>
              <p:cNvPr id="130" name="Oval 129">
                <a:extLst>
                  <a:ext uri="{FF2B5EF4-FFF2-40B4-BE49-F238E27FC236}">
                    <a16:creationId xmlns:a16="http://schemas.microsoft.com/office/drawing/2014/main" id="{A61466A4-2328-9562-48C4-A3C39CC2E974}"/>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p:nvSpPr>
            <p:cNvPr id="128" name="Oval 127">
              <a:extLst>
                <a:ext uri="{FF2B5EF4-FFF2-40B4-BE49-F238E27FC236}">
                  <a16:creationId xmlns:a16="http://schemas.microsoft.com/office/drawing/2014/main" id="{BCEA771F-6CB1-E671-4B75-8D3A641025C9}"/>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useBgFill="1">
        <p:nvSpPr>
          <p:cNvPr id="131" name="Oval 130">
            <a:extLst>
              <a:ext uri="{FF2B5EF4-FFF2-40B4-BE49-F238E27FC236}">
                <a16:creationId xmlns:a16="http://schemas.microsoft.com/office/drawing/2014/main" id="{000E543B-0A25-4BEE-4764-D54F7D6DD40B}"/>
              </a:ext>
              <a:ext uri="{C183D7F6-B498-43B3-948B-1728B52AA6E4}">
                <adec:decorative xmlns:adec="http://schemas.microsoft.com/office/drawing/2017/decorative" val="1"/>
              </a:ext>
            </a:extLst>
          </p:cNvPr>
          <p:cNvSpPr/>
          <p:nvPr/>
        </p:nvSpPr>
        <p:spPr>
          <a:xfrm>
            <a:off x="4625161" y="685827"/>
            <a:ext cx="1024544" cy="1024544"/>
          </a:xfrm>
          <a:prstGeom prst="ellipse">
            <a:avLst/>
          </a:prstGeom>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21" normalizeH="0" baseline="0" noProof="0">
              <a:ln w="3175">
                <a:noFill/>
              </a:ln>
              <a:gradFill>
                <a:gsLst>
                  <a:gs pos="0">
                    <a:srgbClr val="F0F0F0"/>
                  </a:gs>
                  <a:gs pos="99000">
                    <a:srgbClr val="ACDED9"/>
                  </a:gs>
                </a:gsLst>
                <a:lin ang="2700000" scaled="0"/>
              </a:gradFill>
              <a:effectLst/>
              <a:uLnTx/>
              <a:uFillTx/>
              <a:latin typeface="Segoe UI"/>
              <a:ea typeface="+mn-ea"/>
              <a:cs typeface="Segoe UI" pitchFamily="34" charset="0"/>
            </a:endParaRPr>
          </a:p>
        </p:txBody>
      </p:sp>
      <p:sp useBgFill="1">
        <p:nvSpPr>
          <p:cNvPr id="132" name="Oval 131">
            <a:extLst>
              <a:ext uri="{FF2B5EF4-FFF2-40B4-BE49-F238E27FC236}">
                <a16:creationId xmlns:a16="http://schemas.microsoft.com/office/drawing/2014/main" id="{1530150E-CFE0-34C2-8EAD-CBBB9AA2B5CD}"/>
              </a:ext>
              <a:ext uri="{C183D7F6-B498-43B3-948B-1728B52AA6E4}">
                <adec:decorative xmlns:adec="http://schemas.microsoft.com/office/drawing/2017/decorative" val="1"/>
              </a:ext>
            </a:extLst>
          </p:cNvPr>
          <p:cNvSpPr/>
          <p:nvPr/>
        </p:nvSpPr>
        <p:spPr>
          <a:xfrm>
            <a:off x="6529007" y="685827"/>
            <a:ext cx="1024544" cy="1024544"/>
          </a:xfrm>
          <a:prstGeom prst="ellipse">
            <a:avLst/>
          </a:prstGeom>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21" normalizeH="0" baseline="0" noProof="0">
              <a:ln w="3175">
                <a:noFill/>
              </a:ln>
              <a:gradFill>
                <a:gsLst>
                  <a:gs pos="0">
                    <a:srgbClr val="F0F0F0"/>
                  </a:gs>
                  <a:gs pos="99000">
                    <a:srgbClr val="ACDED9"/>
                  </a:gs>
                </a:gsLst>
                <a:lin ang="2700000" scaled="0"/>
              </a:gradFill>
              <a:effectLst/>
              <a:uLnTx/>
              <a:uFillTx/>
              <a:latin typeface="Segoe UI"/>
              <a:ea typeface="+mn-ea"/>
              <a:cs typeface="Segoe UI" pitchFamily="34" charset="0"/>
            </a:endParaRPr>
          </a:p>
        </p:txBody>
      </p:sp>
      <p:sp useBgFill="1">
        <p:nvSpPr>
          <p:cNvPr id="133" name="Oval 132">
            <a:extLst>
              <a:ext uri="{FF2B5EF4-FFF2-40B4-BE49-F238E27FC236}">
                <a16:creationId xmlns:a16="http://schemas.microsoft.com/office/drawing/2014/main" id="{6A8BA3C8-0FDF-6273-6342-A09F5A29B6AF}"/>
              </a:ext>
              <a:ext uri="{C183D7F6-B498-43B3-948B-1728B52AA6E4}">
                <adec:decorative xmlns:adec="http://schemas.microsoft.com/office/drawing/2017/decorative" val="1"/>
              </a:ext>
            </a:extLst>
          </p:cNvPr>
          <p:cNvSpPr/>
          <p:nvPr/>
        </p:nvSpPr>
        <p:spPr>
          <a:xfrm>
            <a:off x="8441670" y="685827"/>
            <a:ext cx="1024544" cy="1024544"/>
          </a:xfrm>
          <a:prstGeom prst="ellipse">
            <a:avLst/>
          </a:prstGeom>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21" normalizeH="0" baseline="0" noProof="0">
              <a:ln w="3175">
                <a:noFill/>
              </a:ln>
              <a:gradFill>
                <a:gsLst>
                  <a:gs pos="0">
                    <a:srgbClr val="F0F0F0"/>
                  </a:gs>
                  <a:gs pos="99000">
                    <a:srgbClr val="ACDED9"/>
                  </a:gs>
                </a:gsLst>
                <a:lin ang="2700000" scaled="0"/>
              </a:gradFill>
              <a:effectLst/>
              <a:uLnTx/>
              <a:uFillTx/>
              <a:latin typeface="Segoe UI"/>
              <a:ea typeface="+mn-ea"/>
              <a:cs typeface="Segoe UI" pitchFamily="34" charset="0"/>
            </a:endParaRPr>
          </a:p>
        </p:txBody>
      </p:sp>
      <p:sp useBgFill="1">
        <p:nvSpPr>
          <p:cNvPr id="134" name="Oval 133">
            <a:extLst>
              <a:ext uri="{FF2B5EF4-FFF2-40B4-BE49-F238E27FC236}">
                <a16:creationId xmlns:a16="http://schemas.microsoft.com/office/drawing/2014/main" id="{34C95814-9918-6813-64D4-BA74656F8B4D}"/>
              </a:ext>
              <a:ext uri="{C183D7F6-B498-43B3-948B-1728B52AA6E4}">
                <adec:decorative xmlns:adec="http://schemas.microsoft.com/office/drawing/2017/decorative" val="1"/>
              </a:ext>
            </a:extLst>
          </p:cNvPr>
          <p:cNvSpPr/>
          <p:nvPr/>
        </p:nvSpPr>
        <p:spPr>
          <a:xfrm>
            <a:off x="10335282" y="702833"/>
            <a:ext cx="1024544" cy="1024544"/>
          </a:xfrm>
          <a:prstGeom prst="ellipse">
            <a:avLst/>
          </a:prstGeom>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21" normalizeH="0" baseline="0" noProof="0">
              <a:ln w="3175">
                <a:noFill/>
              </a:ln>
              <a:gradFill>
                <a:gsLst>
                  <a:gs pos="0">
                    <a:srgbClr val="F0F0F0"/>
                  </a:gs>
                  <a:gs pos="99000">
                    <a:srgbClr val="ACDED9"/>
                  </a:gs>
                </a:gsLst>
                <a:lin ang="2700000" scaled="0"/>
              </a:gradFill>
              <a:effectLst/>
              <a:uLnTx/>
              <a:uFillTx/>
              <a:latin typeface="Segoe UI"/>
              <a:ea typeface="+mn-ea"/>
              <a:cs typeface="Segoe UI" pitchFamily="34" charset="0"/>
            </a:endParaRPr>
          </a:p>
        </p:txBody>
      </p:sp>
      <p:sp useBgFill="1">
        <p:nvSpPr>
          <p:cNvPr id="135" name="Oval 134">
            <a:extLst>
              <a:ext uri="{FF2B5EF4-FFF2-40B4-BE49-F238E27FC236}">
                <a16:creationId xmlns:a16="http://schemas.microsoft.com/office/drawing/2014/main" id="{1A54FA99-39F0-10A6-0320-74C69B29ABA0}"/>
              </a:ext>
              <a:ext uri="{C183D7F6-B498-43B3-948B-1728B52AA6E4}">
                <adec:decorative xmlns:adec="http://schemas.microsoft.com/office/drawing/2017/decorative" val="1"/>
              </a:ext>
            </a:extLst>
          </p:cNvPr>
          <p:cNvSpPr/>
          <p:nvPr/>
        </p:nvSpPr>
        <p:spPr>
          <a:xfrm>
            <a:off x="4620558" y="3714777"/>
            <a:ext cx="1024544" cy="1024544"/>
          </a:xfrm>
          <a:prstGeom prst="ellipse">
            <a:avLst/>
          </a:prstGeom>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21" normalizeH="0" baseline="0" noProof="0">
              <a:ln w="3175">
                <a:noFill/>
              </a:ln>
              <a:gradFill>
                <a:gsLst>
                  <a:gs pos="0">
                    <a:srgbClr val="F0F0F0"/>
                  </a:gs>
                  <a:gs pos="99000">
                    <a:srgbClr val="ACDED9"/>
                  </a:gs>
                </a:gsLst>
                <a:lin ang="2700000" scaled="0"/>
              </a:gradFill>
              <a:effectLst/>
              <a:uLnTx/>
              <a:uFillTx/>
              <a:latin typeface="Segoe UI"/>
              <a:ea typeface="+mn-ea"/>
              <a:cs typeface="Segoe UI" pitchFamily="34" charset="0"/>
            </a:endParaRPr>
          </a:p>
        </p:txBody>
      </p:sp>
      <p:grpSp>
        <p:nvGrpSpPr>
          <p:cNvPr id="22" name="Group 21">
            <a:extLst>
              <a:ext uri="{FF2B5EF4-FFF2-40B4-BE49-F238E27FC236}">
                <a16:creationId xmlns:a16="http://schemas.microsoft.com/office/drawing/2014/main" id="{8150E3E9-F59F-58F4-A94C-62FD57F75E12}"/>
              </a:ext>
              <a:ext uri="{C183D7F6-B498-43B3-948B-1728B52AA6E4}">
                <adec:decorative xmlns:adec="http://schemas.microsoft.com/office/drawing/2017/decorative" val="1"/>
              </a:ext>
            </a:extLst>
          </p:cNvPr>
          <p:cNvGrpSpPr/>
          <p:nvPr/>
        </p:nvGrpSpPr>
        <p:grpSpPr>
          <a:xfrm>
            <a:off x="5751087" y="3096776"/>
            <a:ext cx="230609" cy="231532"/>
            <a:chOff x="-1827186" y="5547821"/>
            <a:chExt cx="624246" cy="626744"/>
          </a:xfrm>
        </p:grpSpPr>
        <p:pic>
          <p:nvPicPr>
            <p:cNvPr id="25" name="Picture 24">
              <a:extLst>
                <a:ext uri="{FF2B5EF4-FFF2-40B4-BE49-F238E27FC236}">
                  <a16:creationId xmlns:a16="http://schemas.microsoft.com/office/drawing/2014/main" id="{C3B492B6-51D7-FBAE-78C5-909DF55FD965}"/>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26" name="Graphic 25" descr="Cursor with solid fill">
              <a:extLst>
                <a:ext uri="{FF2B5EF4-FFF2-40B4-BE49-F238E27FC236}">
                  <a16:creationId xmlns:a16="http://schemas.microsoft.com/office/drawing/2014/main" id="{0638B542-41B2-C143-51AD-23B77F90C78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76065" y="5600192"/>
              <a:ext cx="522002" cy="522002"/>
            </a:xfrm>
            <a:prstGeom prst="rect">
              <a:avLst/>
            </a:prstGeom>
          </p:spPr>
        </p:pic>
      </p:grpSp>
      <p:grpSp>
        <p:nvGrpSpPr>
          <p:cNvPr id="28" name="Group 27">
            <a:extLst>
              <a:ext uri="{FF2B5EF4-FFF2-40B4-BE49-F238E27FC236}">
                <a16:creationId xmlns:a16="http://schemas.microsoft.com/office/drawing/2014/main" id="{B6342C10-2398-8520-6F1F-4620B32AF4BB}"/>
              </a:ext>
              <a:ext uri="{C183D7F6-B498-43B3-948B-1728B52AA6E4}">
                <adec:decorative xmlns:adec="http://schemas.microsoft.com/office/drawing/2017/decorative" val="1"/>
              </a:ext>
            </a:extLst>
          </p:cNvPr>
          <p:cNvGrpSpPr/>
          <p:nvPr/>
        </p:nvGrpSpPr>
        <p:grpSpPr>
          <a:xfrm>
            <a:off x="7654933" y="3096776"/>
            <a:ext cx="230609" cy="231532"/>
            <a:chOff x="-1827186" y="5547821"/>
            <a:chExt cx="624246" cy="626744"/>
          </a:xfrm>
        </p:grpSpPr>
        <p:pic>
          <p:nvPicPr>
            <p:cNvPr id="29" name="Picture 28">
              <a:extLst>
                <a:ext uri="{FF2B5EF4-FFF2-40B4-BE49-F238E27FC236}">
                  <a16:creationId xmlns:a16="http://schemas.microsoft.com/office/drawing/2014/main" id="{533CEB6C-778F-CDDD-3F98-E2C0201875C5}"/>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30" name="Graphic 29" descr="Cursor with solid fill">
              <a:extLst>
                <a:ext uri="{FF2B5EF4-FFF2-40B4-BE49-F238E27FC236}">
                  <a16:creationId xmlns:a16="http://schemas.microsoft.com/office/drawing/2014/main" id="{C2867D9D-8EF2-4951-2942-0B665CEEBF8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76064" y="5600192"/>
              <a:ext cx="522002" cy="522002"/>
            </a:xfrm>
            <a:prstGeom prst="rect">
              <a:avLst/>
            </a:prstGeom>
          </p:spPr>
        </p:pic>
      </p:grpSp>
      <p:grpSp>
        <p:nvGrpSpPr>
          <p:cNvPr id="31" name="Group 30">
            <a:extLst>
              <a:ext uri="{FF2B5EF4-FFF2-40B4-BE49-F238E27FC236}">
                <a16:creationId xmlns:a16="http://schemas.microsoft.com/office/drawing/2014/main" id="{5F0608CA-E78A-DAE0-9B80-FA625A9F7C7E}"/>
              </a:ext>
              <a:ext uri="{C183D7F6-B498-43B3-948B-1728B52AA6E4}">
                <adec:decorative xmlns:adec="http://schemas.microsoft.com/office/drawing/2017/decorative" val="1"/>
              </a:ext>
            </a:extLst>
          </p:cNvPr>
          <p:cNvGrpSpPr/>
          <p:nvPr/>
        </p:nvGrpSpPr>
        <p:grpSpPr>
          <a:xfrm>
            <a:off x="9567594" y="3096776"/>
            <a:ext cx="230609" cy="231532"/>
            <a:chOff x="-1827186" y="5547821"/>
            <a:chExt cx="624246" cy="626744"/>
          </a:xfrm>
        </p:grpSpPr>
        <p:pic>
          <p:nvPicPr>
            <p:cNvPr id="32" name="Picture 31">
              <a:extLst>
                <a:ext uri="{FF2B5EF4-FFF2-40B4-BE49-F238E27FC236}">
                  <a16:creationId xmlns:a16="http://schemas.microsoft.com/office/drawing/2014/main" id="{82BAFDA0-6029-4DB6-3E86-3F1836A50172}"/>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33" name="Graphic 32" descr="Cursor with solid fill">
              <a:extLst>
                <a:ext uri="{FF2B5EF4-FFF2-40B4-BE49-F238E27FC236}">
                  <a16:creationId xmlns:a16="http://schemas.microsoft.com/office/drawing/2014/main" id="{00E9F76A-CD19-F9DA-EF2C-72496C2CC56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76064" y="5600192"/>
              <a:ext cx="522002" cy="522002"/>
            </a:xfrm>
            <a:prstGeom prst="rect">
              <a:avLst/>
            </a:prstGeom>
          </p:spPr>
        </p:pic>
      </p:grpSp>
      <p:grpSp>
        <p:nvGrpSpPr>
          <p:cNvPr id="36" name="Group 35">
            <a:extLst>
              <a:ext uri="{FF2B5EF4-FFF2-40B4-BE49-F238E27FC236}">
                <a16:creationId xmlns:a16="http://schemas.microsoft.com/office/drawing/2014/main" id="{ED927005-28F0-6FAB-2A9E-A3FE67C0C456}"/>
              </a:ext>
              <a:ext uri="{C183D7F6-B498-43B3-948B-1728B52AA6E4}">
                <adec:decorative xmlns:adec="http://schemas.microsoft.com/office/drawing/2017/decorative" val="1"/>
              </a:ext>
            </a:extLst>
          </p:cNvPr>
          <p:cNvGrpSpPr/>
          <p:nvPr/>
        </p:nvGrpSpPr>
        <p:grpSpPr>
          <a:xfrm>
            <a:off x="11461207" y="3096776"/>
            <a:ext cx="230609" cy="231532"/>
            <a:chOff x="-1827186" y="5547821"/>
            <a:chExt cx="624246" cy="626744"/>
          </a:xfrm>
        </p:grpSpPr>
        <p:pic>
          <p:nvPicPr>
            <p:cNvPr id="37" name="Picture 36">
              <a:extLst>
                <a:ext uri="{FF2B5EF4-FFF2-40B4-BE49-F238E27FC236}">
                  <a16:creationId xmlns:a16="http://schemas.microsoft.com/office/drawing/2014/main" id="{ACA9483D-4AF5-48DC-8765-DB88FE83FBC1}"/>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38" name="Graphic 37" descr="Cursor with solid fill">
              <a:extLst>
                <a:ext uri="{FF2B5EF4-FFF2-40B4-BE49-F238E27FC236}">
                  <a16:creationId xmlns:a16="http://schemas.microsoft.com/office/drawing/2014/main" id="{C1036E6E-449C-3142-7466-45098FD8652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76064" y="5600192"/>
              <a:ext cx="522002" cy="522002"/>
            </a:xfrm>
            <a:prstGeom prst="rect">
              <a:avLst/>
            </a:prstGeom>
          </p:spPr>
        </p:pic>
      </p:grpSp>
      <p:grpSp>
        <p:nvGrpSpPr>
          <p:cNvPr id="39" name="Group 38">
            <a:extLst>
              <a:ext uri="{FF2B5EF4-FFF2-40B4-BE49-F238E27FC236}">
                <a16:creationId xmlns:a16="http://schemas.microsoft.com/office/drawing/2014/main" id="{D67C98AD-F3D6-2560-7D0A-7B700E46125D}"/>
              </a:ext>
              <a:ext uri="{C183D7F6-B498-43B3-948B-1728B52AA6E4}">
                <adec:decorative xmlns:adec="http://schemas.microsoft.com/office/drawing/2017/decorative" val="1"/>
              </a:ext>
            </a:extLst>
          </p:cNvPr>
          <p:cNvGrpSpPr/>
          <p:nvPr/>
        </p:nvGrpSpPr>
        <p:grpSpPr>
          <a:xfrm>
            <a:off x="5746485" y="6125726"/>
            <a:ext cx="230609" cy="231532"/>
            <a:chOff x="-1827186" y="5547821"/>
            <a:chExt cx="624246" cy="626744"/>
          </a:xfrm>
        </p:grpSpPr>
        <p:pic>
          <p:nvPicPr>
            <p:cNvPr id="40" name="Picture 39">
              <a:extLst>
                <a:ext uri="{FF2B5EF4-FFF2-40B4-BE49-F238E27FC236}">
                  <a16:creationId xmlns:a16="http://schemas.microsoft.com/office/drawing/2014/main" id="{23B0EA37-FDEE-08F1-032C-5B5D50E47CC8}"/>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41" name="Graphic 40" descr="Cursor with solid fill">
              <a:extLst>
                <a:ext uri="{FF2B5EF4-FFF2-40B4-BE49-F238E27FC236}">
                  <a16:creationId xmlns:a16="http://schemas.microsoft.com/office/drawing/2014/main" id="{5F0475F3-B027-86E3-6E56-3B10E3B0908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76064" y="5600192"/>
              <a:ext cx="522002" cy="522002"/>
            </a:xfrm>
            <a:prstGeom prst="rect">
              <a:avLst/>
            </a:prstGeom>
          </p:spPr>
        </p:pic>
      </p:grpSp>
      <p:sp>
        <p:nvSpPr>
          <p:cNvPr id="216" name="Freeform: Shape 215">
            <a:extLst>
              <a:ext uri="{FF2B5EF4-FFF2-40B4-BE49-F238E27FC236}">
                <a16:creationId xmlns:a16="http://schemas.microsoft.com/office/drawing/2014/main" id="{067BADC3-E2F3-6C80-E722-536CC5B37020}"/>
              </a:ext>
              <a:ext uri="{C183D7F6-B498-43B3-948B-1728B52AA6E4}">
                <adec:decorative xmlns:adec="http://schemas.microsoft.com/office/drawing/2017/decorative" val="1"/>
              </a:ext>
            </a:extLst>
          </p:cNvPr>
          <p:cNvSpPr/>
          <p:nvPr/>
        </p:nvSpPr>
        <p:spPr>
          <a:xfrm rot="10800000" flipV="1">
            <a:off x="2992959" y="4453749"/>
            <a:ext cx="1153572" cy="1421662"/>
          </a:xfrm>
          <a:custGeom>
            <a:avLst/>
            <a:gdLst>
              <a:gd name="connsiteX0" fmla="*/ 0 w 2651759"/>
              <a:gd name="connsiteY0" fmla="*/ 1971865 h 3268027"/>
              <a:gd name="connsiteX1" fmla="*/ 0 w 2651759"/>
              <a:gd name="connsiteY1" fmla="*/ 1309973 h 3268027"/>
              <a:gd name="connsiteX2" fmla="*/ 1309973 w 2651759"/>
              <a:gd name="connsiteY2" fmla="*/ 0 h 3268027"/>
              <a:gd name="connsiteX3" fmla="*/ 1341787 w 2651759"/>
              <a:gd name="connsiteY3" fmla="*/ 0 h 3268027"/>
              <a:gd name="connsiteX4" fmla="*/ 2651760 w 2651759"/>
              <a:gd name="connsiteY4" fmla="*/ 1309973 h 3268027"/>
              <a:gd name="connsiteX5" fmla="*/ 2651760 w 2651759"/>
              <a:gd name="connsiteY5" fmla="*/ 1309973 h 3268027"/>
              <a:gd name="connsiteX6" fmla="*/ 1341787 w 2651759"/>
              <a:gd name="connsiteY6" fmla="*/ 2619947 h 3268027"/>
              <a:gd name="connsiteX7" fmla="*/ 648081 w 2651759"/>
              <a:gd name="connsiteY7" fmla="*/ 2619947 h 3268027"/>
              <a:gd name="connsiteX8" fmla="*/ 0 w 2651759"/>
              <a:gd name="connsiteY8" fmla="*/ 3268028 h 3268027"/>
              <a:gd name="connsiteX9" fmla="*/ 0 w 2651759"/>
              <a:gd name="connsiteY9" fmla="*/ 1971865 h 3268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1759" h="3268027">
                <a:moveTo>
                  <a:pt x="0" y="1971865"/>
                </a:moveTo>
                <a:lnTo>
                  <a:pt x="0" y="1309973"/>
                </a:lnTo>
                <a:cubicBezTo>
                  <a:pt x="0" y="589502"/>
                  <a:pt x="589502" y="0"/>
                  <a:pt x="1309973" y="0"/>
                </a:cubicBezTo>
                <a:lnTo>
                  <a:pt x="1341787" y="0"/>
                </a:lnTo>
                <a:cubicBezTo>
                  <a:pt x="2062258" y="0"/>
                  <a:pt x="2651760" y="589502"/>
                  <a:pt x="2651760" y="1309973"/>
                </a:cubicBezTo>
                <a:lnTo>
                  <a:pt x="2651760" y="1309973"/>
                </a:lnTo>
                <a:cubicBezTo>
                  <a:pt x="2651760" y="2030444"/>
                  <a:pt x="2062258" y="2619947"/>
                  <a:pt x="1341787" y="2619947"/>
                </a:cubicBezTo>
                <a:lnTo>
                  <a:pt x="648081" y="2619947"/>
                </a:lnTo>
                <a:cubicBezTo>
                  <a:pt x="291656" y="2619947"/>
                  <a:pt x="0" y="2911602"/>
                  <a:pt x="0" y="3268028"/>
                </a:cubicBezTo>
                <a:lnTo>
                  <a:pt x="0" y="1971865"/>
                </a:lnTo>
                <a:close/>
              </a:path>
            </a:pathLst>
          </a:custGeom>
          <a:gradFill>
            <a:gsLst>
              <a:gs pos="50470">
                <a:srgbClr val="8B64EF"/>
              </a:gs>
              <a:gs pos="0">
                <a:srgbClr val="D49CFF"/>
              </a:gs>
              <a:gs pos="98000">
                <a:srgbClr val="4A41B2"/>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pic>
        <p:nvPicPr>
          <p:cNvPr id="3" name="Graphic 2">
            <a:extLst>
              <a:ext uri="{FF2B5EF4-FFF2-40B4-BE49-F238E27FC236}">
                <a16:creationId xmlns:a16="http://schemas.microsoft.com/office/drawing/2014/main" id="{EB56D8AD-1622-B625-DB32-653C4CE5693C}"/>
              </a:ext>
              <a:ext uri="{C183D7F6-B498-43B3-948B-1728B52AA6E4}">
                <adec:decorative xmlns:adec="http://schemas.microsoft.com/office/drawing/2017/decorative" val="1"/>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b="16848"/>
          <a:stretch/>
        </p:blipFill>
        <p:spPr>
          <a:xfrm>
            <a:off x="4692049" y="859969"/>
            <a:ext cx="890768" cy="740689"/>
          </a:xfrm>
          <a:prstGeom prst="rect">
            <a:avLst/>
          </a:prstGeom>
        </p:spPr>
      </p:pic>
      <p:pic>
        <p:nvPicPr>
          <p:cNvPr id="6" name="Graphic 5">
            <a:extLst>
              <a:ext uri="{FF2B5EF4-FFF2-40B4-BE49-F238E27FC236}">
                <a16:creationId xmlns:a16="http://schemas.microsoft.com/office/drawing/2014/main" id="{85EAEA56-FA9E-EA17-F12F-9BC4CFB9CD58}"/>
              </a:ext>
              <a:ext uri="{C183D7F6-B498-43B3-948B-1728B52AA6E4}">
                <adec:decorative xmlns:adec="http://schemas.microsoft.com/office/drawing/2017/decorative" val="1"/>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b="15776"/>
          <a:stretch/>
        </p:blipFill>
        <p:spPr>
          <a:xfrm>
            <a:off x="6595954" y="861492"/>
            <a:ext cx="890649" cy="750143"/>
          </a:xfrm>
          <a:prstGeom prst="rect">
            <a:avLst/>
          </a:prstGeom>
        </p:spPr>
      </p:pic>
      <p:pic>
        <p:nvPicPr>
          <p:cNvPr id="14" name="Graphic 13">
            <a:extLst>
              <a:ext uri="{FF2B5EF4-FFF2-40B4-BE49-F238E27FC236}">
                <a16:creationId xmlns:a16="http://schemas.microsoft.com/office/drawing/2014/main" id="{2DB13522-6226-A051-3BE6-DC715C09F665}"/>
              </a:ext>
              <a:ext uri="{C183D7F6-B498-43B3-948B-1728B52AA6E4}">
                <adec:decorative xmlns:adec="http://schemas.microsoft.com/office/drawing/2017/decorative" val="1"/>
              </a:ext>
            </a:extLst>
          </p:cNvPr>
          <p:cNvPicPr>
            <a:picLocks noChangeAspect="1"/>
          </p:cNvPicPr>
          <p:nvPr/>
        </p:nvPicPr>
        <p:blipFill rotWithShape="1">
          <a:blip r:embed="rId13">
            <a:extLst>
              <a:ext uri="{96DAC541-7B7A-43D3-8B79-37D633B846F1}">
                <asvg:svgBlip xmlns:asvg="http://schemas.microsoft.com/office/drawing/2016/SVG/main" r:embed="rId14"/>
              </a:ext>
            </a:extLst>
          </a:blip>
          <a:srcRect b="19057"/>
          <a:stretch/>
        </p:blipFill>
        <p:spPr>
          <a:xfrm>
            <a:off x="4781316" y="3942523"/>
            <a:ext cx="703030" cy="569051"/>
          </a:xfrm>
          <a:prstGeom prst="rect">
            <a:avLst/>
          </a:prstGeom>
        </p:spPr>
      </p:pic>
      <p:pic>
        <p:nvPicPr>
          <p:cNvPr id="20" name="Graphic 19">
            <a:extLst>
              <a:ext uri="{FF2B5EF4-FFF2-40B4-BE49-F238E27FC236}">
                <a16:creationId xmlns:a16="http://schemas.microsoft.com/office/drawing/2014/main" id="{A3E0B2C4-F5F4-A56E-C44D-26233ABD1C39}"/>
              </a:ext>
              <a:ext uri="{C183D7F6-B498-43B3-948B-1728B52AA6E4}">
                <adec:decorative xmlns:adec="http://schemas.microsoft.com/office/drawing/2017/decorative" val="1"/>
              </a:ext>
            </a:extLst>
          </p:cNvPr>
          <p:cNvPicPr>
            <a:picLocks noChangeAspect="1"/>
          </p:cNvPicPr>
          <p:nvPr/>
        </p:nvPicPr>
        <p:blipFill rotWithShape="1">
          <a:blip r:embed="rId15">
            <a:extLst>
              <a:ext uri="{96DAC541-7B7A-43D3-8B79-37D633B846F1}">
                <asvg:svgBlip xmlns:asvg="http://schemas.microsoft.com/office/drawing/2016/SVG/main" r:embed="rId16"/>
              </a:ext>
            </a:extLst>
          </a:blip>
          <a:srcRect b="19645"/>
          <a:stretch/>
        </p:blipFill>
        <p:spPr>
          <a:xfrm>
            <a:off x="10348985" y="814481"/>
            <a:ext cx="997138" cy="801246"/>
          </a:xfrm>
          <a:prstGeom prst="rect">
            <a:avLst/>
          </a:prstGeom>
        </p:spPr>
      </p:pic>
      <p:pic>
        <p:nvPicPr>
          <p:cNvPr id="169" name="Graphic 168">
            <a:extLst>
              <a:ext uri="{FF2B5EF4-FFF2-40B4-BE49-F238E27FC236}">
                <a16:creationId xmlns:a16="http://schemas.microsoft.com/office/drawing/2014/main" id="{DEBB557C-D46F-52DC-79CA-10AD6588535E}"/>
              </a:ext>
              <a:ext uri="{C183D7F6-B498-43B3-948B-1728B52AA6E4}">
                <adec:decorative xmlns:adec="http://schemas.microsoft.com/office/drawing/2017/decorative" val="1"/>
              </a:ext>
            </a:extLst>
          </p:cNvPr>
          <p:cNvPicPr>
            <a:picLocks noChangeAspect="1"/>
          </p:cNvPicPr>
          <p:nvPr/>
        </p:nvPicPr>
        <p:blipFill rotWithShape="1">
          <a:blip r:embed="rId17">
            <a:extLst>
              <a:ext uri="{96DAC541-7B7A-43D3-8B79-37D633B846F1}">
                <asvg:svgBlip xmlns:asvg="http://schemas.microsoft.com/office/drawing/2016/SVG/main" r:embed="rId18"/>
              </a:ext>
            </a:extLst>
          </a:blip>
          <a:srcRect b="35061"/>
          <a:stretch/>
        </p:blipFill>
        <p:spPr>
          <a:xfrm>
            <a:off x="8343326" y="818574"/>
            <a:ext cx="1221232" cy="793061"/>
          </a:xfrm>
          <a:prstGeom prst="rect">
            <a:avLst/>
          </a:prstGeom>
        </p:spPr>
      </p:pic>
      <p:sp>
        <p:nvSpPr>
          <p:cNvPr id="2" name="Rectangle: Rounded Corners 1">
            <a:extLst>
              <a:ext uri="{FF2B5EF4-FFF2-40B4-BE49-F238E27FC236}">
                <a16:creationId xmlns:a16="http://schemas.microsoft.com/office/drawing/2014/main" id="{9E6F2D25-3D7C-F78E-9D78-85BFF264DB52}"/>
              </a:ext>
              <a:ext uri="{C183D7F6-B498-43B3-948B-1728B52AA6E4}">
                <adec:decorative xmlns:adec="http://schemas.microsoft.com/office/drawing/2017/decorative" val="1"/>
              </a:ext>
            </a:extLst>
          </p:cNvPr>
          <p:cNvSpPr>
            <a:spLocks/>
          </p:cNvSpPr>
          <p:nvPr/>
        </p:nvSpPr>
        <p:spPr bwMode="auto">
          <a:xfrm>
            <a:off x="6151763" y="3486150"/>
            <a:ext cx="1774260" cy="2914650"/>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 name="Rectangle 3">
            <a:extLst>
              <a:ext uri="{FF2B5EF4-FFF2-40B4-BE49-F238E27FC236}">
                <a16:creationId xmlns:a16="http://schemas.microsoft.com/office/drawing/2014/main" id="{D239C6A3-4766-0B7A-4955-B854B856E184}"/>
              </a:ext>
              <a:ext uri="{C183D7F6-B498-43B3-948B-1728B52AA6E4}">
                <adec:decorative xmlns:adec="http://schemas.microsoft.com/office/drawing/2017/decorative" val="1"/>
              </a:ext>
            </a:extLst>
          </p:cNvPr>
          <p:cNvSpPr>
            <a:spLocks/>
          </p:cNvSpPr>
          <p:nvPr/>
        </p:nvSpPr>
        <p:spPr bwMode="auto">
          <a:xfrm>
            <a:off x="6151763" y="4918697"/>
            <a:ext cx="1774260" cy="181194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t" anchorCtr="0" forceAA="0" compatLnSpc="1">
            <a:prstTxWarp prst="textNoShape">
              <a:avLst/>
            </a:prstTxWarp>
            <a:noAutofit/>
          </a:bodyPr>
          <a:lstStyle/>
          <a:p>
            <a:pPr lvl="0" algn="ctr" defTabSz="932472" fontAlgn="base">
              <a:spcBef>
                <a:spcPct val="0"/>
              </a:spcBef>
              <a:spcAft>
                <a:spcPts val="600"/>
              </a:spcAft>
              <a:defRPr/>
            </a:pPr>
            <a:r>
              <a:rPr lang="en-GB" sz="1400" b="1" dirty="0">
                <a:solidFill>
                  <a:srgbClr val="34258E"/>
                </a:solidFill>
                <a:ea typeface="Segoe UI" pitchFamily="34" charset="0"/>
                <a:cs typeface="Segoe UI" pitchFamily="34" charset="0"/>
              </a:rPr>
              <a:t>WFM connector considerations </a:t>
            </a:r>
          </a:p>
          <a:p>
            <a:pPr lvl="0" algn="ctr" defTabSz="932472" fontAlgn="base">
              <a:spcBef>
                <a:spcPct val="0"/>
              </a:spcBef>
              <a:spcAft>
                <a:spcPts val="600"/>
              </a:spcAft>
              <a:defRPr/>
            </a:pPr>
            <a:r>
              <a:rPr lang="en-GB" sz="1200" dirty="0">
                <a:solidFill>
                  <a:srgbClr val="000000"/>
                </a:solidFill>
                <a:ea typeface="Segoe UI" pitchFamily="34" charset="0"/>
                <a:cs typeface="Segoe UI" pitchFamily="34" charset="0"/>
              </a:rPr>
              <a:t>Deploying shifts</a:t>
            </a:r>
          </a:p>
        </p:txBody>
      </p:sp>
      <p:grpSp>
        <p:nvGrpSpPr>
          <p:cNvPr id="7" name="Group 6">
            <a:extLst>
              <a:ext uri="{FF2B5EF4-FFF2-40B4-BE49-F238E27FC236}">
                <a16:creationId xmlns:a16="http://schemas.microsoft.com/office/drawing/2014/main" id="{50A4190E-DD0A-C2B6-BEAC-8E244D999FE7}"/>
              </a:ext>
              <a:ext uri="{C183D7F6-B498-43B3-948B-1728B52AA6E4}">
                <adec:decorative xmlns:adec="http://schemas.microsoft.com/office/drawing/2017/decorative" val="1"/>
              </a:ext>
            </a:extLst>
          </p:cNvPr>
          <p:cNvGrpSpPr/>
          <p:nvPr/>
        </p:nvGrpSpPr>
        <p:grpSpPr>
          <a:xfrm>
            <a:off x="6444233" y="3632390"/>
            <a:ext cx="1189319" cy="1189319"/>
            <a:chOff x="3966032" y="2902995"/>
            <a:chExt cx="2937462" cy="2937462"/>
          </a:xfrm>
        </p:grpSpPr>
        <p:grpSp>
          <p:nvGrpSpPr>
            <p:cNvPr id="8" name="Group 7">
              <a:extLst>
                <a:ext uri="{FF2B5EF4-FFF2-40B4-BE49-F238E27FC236}">
                  <a16:creationId xmlns:a16="http://schemas.microsoft.com/office/drawing/2014/main" id="{6404B8BD-FACE-2D9C-76D2-EAA978D5E329}"/>
                </a:ext>
              </a:extLst>
            </p:cNvPr>
            <p:cNvGrpSpPr/>
            <p:nvPr/>
          </p:nvGrpSpPr>
          <p:grpSpPr>
            <a:xfrm>
              <a:off x="3966032" y="2902995"/>
              <a:ext cx="2937462" cy="2937462"/>
              <a:chOff x="3107352" y="3505200"/>
              <a:chExt cx="2247900" cy="2247900"/>
            </a:xfrm>
          </p:grpSpPr>
          <p:sp useBgFill="1">
            <p:nvSpPr>
              <p:cNvPr id="10" name="Oval 9">
                <a:extLst>
                  <a:ext uri="{FF2B5EF4-FFF2-40B4-BE49-F238E27FC236}">
                    <a16:creationId xmlns:a16="http://schemas.microsoft.com/office/drawing/2014/main" id="{FC640CCC-B8BE-7A20-AD6F-7C38BB0DE5BA}"/>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sp useBgFill="1">
            <p:nvSpPr>
              <p:cNvPr id="11" name="Oval 10">
                <a:extLst>
                  <a:ext uri="{FF2B5EF4-FFF2-40B4-BE49-F238E27FC236}">
                    <a16:creationId xmlns:a16="http://schemas.microsoft.com/office/drawing/2014/main" id="{6B75CCCA-AAB2-4F63-3945-8CBFAB1095A3}"/>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p:nvSpPr>
            <p:cNvPr id="9" name="Oval 8">
              <a:extLst>
                <a:ext uri="{FF2B5EF4-FFF2-40B4-BE49-F238E27FC236}">
                  <a16:creationId xmlns:a16="http://schemas.microsoft.com/office/drawing/2014/main" id="{FFDD3C86-B878-3411-D110-6185337BEF64}"/>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useBgFill="1">
        <p:nvSpPr>
          <p:cNvPr id="13" name="Oval 12">
            <a:extLst>
              <a:ext uri="{FF2B5EF4-FFF2-40B4-BE49-F238E27FC236}">
                <a16:creationId xmlns:a16="http://schemas.microsoft.com/office/drawing/2014/main" id="{72A006AA-9935-3741-2850-99B2C6100892}"/>
              </a:ext>
              <a:ext uri="{C183D7F6-B498-43B3-948B-1728B52AA6E4}">
                <adec:decorative xmlns:adec="http://schemas.microsoft.com/office/drawing/2017/decorative" val="1"/>
              </a:ext>
            </a:extLst>
          </p:cNvPr>
          <p:cNvSpPr/>
          <p:nvPr/>
        </p:nvSpPr>
        <p:spPr>
          <a:xfrm>
            <a:off x="6526620" y="3714777"/>
            <a:ext cx="1024544" cy="1024544"/>
          </a:xfrm>
          <a:prstGeom prst="ellipse">
            <a:avLst/>
          </a:prstGeom>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21" normalizeH="0" baseline="0" noProof="0">
              <a:ln w="3175">
                <a:noFill/>
              </a:ln>
              <a:gradFill>
                <a:gsLst>
                  <a:gs pos="0">
                    <a:srgbClr val="F0F0F0"/>
                  </a:gs>
                  <a:gs pos="99000">
                    <a:srgbClr val="ACDED9"/>
                  </a:gs>
                </a:gsLst>
                <a:lin ang="2700000" scaled="0"/>
              </a:gradFill>
              <a:effectLst/>
              <a:uLnTx/>
              <a:uFillTx/>
              <a:latin typeface="Segoe UI"/>
              <a:ea typeface="+mn-ea"/>
              <a:cs typeface="Segoe UI" pitchFamily="34" charset="0"/>
            </a:endParaRPr>
          </a:p>
        </p:txBody>
      </p:sp>
      <p:sp>
        <p:nvSpPr>
          <p:cNvPr id="23" name="Rectangle: Rounded Corners 22">
            <a:extLst>
              <a:ext uri="{FF2B5EF4-FFF2-40B4-BE49-F238E27FC236}">
                <a16:creationId xmlns:a16="http://schemas.microsoft.com/office/drawing/2014/main" id="{8F2ECA3B-5B1C-A000-9F61-8E5DA2B2501A}"/>
              </a:ext>
              <a:ext uri="{C183D7F6-B498-43B3-948B-1728B52AA6E4}">
                <adec:decorative xmlns:adec="http://schemas.microsoft.com/office/drawing/2017/decorative" val="1"/>
              </a:ext>
            </a:extLst>
          </p:cNvPr>
          <p:cNvSpPr>
            <a:spLocks/>
          </p:cNvSpPr>
          <p:nvPr/>
        </p:nvSpPr>
        <p:spPr bwMode="auto">
          <a:xfrm>
            <a:off x="8067390" y="3486150"/>
            <a:ext cx="1774260" cy="2914650"/>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4" name="Rectangle 23">
            <a:extLst>
              <a:ext uri="{FF2B5EF4-FFF2-40B4-BE49-F238E27FC236}">
                <a16:creationId xmlns:a16="http://schemas.microsoft.com/office/drawing/2014/main" id="{BA3ABFCB-D65A-FF5F-9D91-0F108FE70E90}"/>
              </a:ext>
              <a:ext uri="{C183D7F6-B498-43B3-948B-1728B52AA6E4}">
                <adec:decorative xmlns:adec="http://schemas.microsoft.com/office/drawing/2017/decorative" val="1"/>
              </a:ext>
            </a:extLst>
          </p:cNvPr>
          <p:cNvSpPr>
            <a:spLocks/>
          </p:cNvSpPr>
          <p:nvPr/>
        </p:nvSpPr>
        <p:spPr bwMode="auto">
          <a:xfrm>
            <a:off x="8067390" y="4918697"/>
            <a:ext cx="1774260" cy="181194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t" anchorCtr="0" forceAA="0" compatLnSpc="1">
            <a:prstTxWarp prst="textNoShape">
              <a:avLst/>
            </a:prstTxWarp>
            <a:noAutofit/>
          </a:bodyPr>
          <a:lstStyle/>
          <a:p>
            <a:pPr lvl="0" algn="ctr" defTabSz="932472" fontAlgn="base">
              <a:spcBef>
                <a:spcPct val="0"/>
              </a:spcBef>
              <a:spcAft>
                <a:spcPts val="600"/>
              </a:spcAft>
              <a:defRPr/>
            </a:pPr>
            <a:r>
              <a:rPr lang="en-GB" sz="1400" b="1" dirty="0">
                <a:solidFill>
                  <a:srgbClr val="34258E"/>
                </a:solidFill>
                <a:ea typeface="Segoe UI" pitchFamily="34" charset="0"/>
                <a:cs typeface="Segoe UI" pitchFamily="34" charset="0"/>
              </a:rPr>
              <a:t>Deploy teams at scale to your frontline employees</a:t>
            </a:r>
          </a:p>
          <a:p>
            <a:pPr lvl="0" algn="ctr" defTabSz="932472" fontAlgn="base">
              <a:spcBef>
                <a:spcPct val="0"/>
              </a:spcBef>
              <a:spcAft>
                <a:spcPts val="600"/>
              </a:spcAft>
              <a:defRPr/>
            </a:pPr>
            <a:r>
              <a:rPr lang="en-GB" sz="1200" dirty="0">
                <a:solidFill>
                  <a:srgbClr val="000000"/>
                </a:solidFill>
                <a:ea typeface="Segoe UI" pitchFamily="34" charset="0"/>
                <a:cs typeface="Segoe UI" pitchFamily="34" charset="0"/>
              </a:rPr>
              <a:t>How to plan deployment</a:t>
            </a:r>
          </a:p>
        </p:txBody>
      </p:sp>
      <p:grpSp>
        <p:nvGrpSpPr>
          <p:cNvPr id="34" name="Group 33">
            <a:extLst>
              <a:ext uri="{FF2B5EF4-FFF2-40B4-BE49-F238E27FC236}">
                <a16:creationId xmlns:a16="http://schemas.microsoft.com/office/drawing/2014/main" id="{50ED0A78-66FA-101C-1673-1E4160DBD005}"/>
              </a:ext>
              <a:ext uri="{C183D7F6-B498-43B3-948B-1728B52AA6E4}">
                <adec:decorative xmlns:adec="http://schemas.microsoft.com/office/drawing/2017/decorative" val="1"/>
              </a:ext>
            </a:extLst>
          </p:cNvPr>
          <p:cNvGrpSpPr/>
          <p:nvPr/>
        </p:nvGrpSpPr>
        <p:grpSpPr>
          <a:xfrm>
            <a:off x="8359860" y="3632390"/>
            <a:ext cx="1189319" cy="1189319"/>
            <a:chOff x="3966032" y="2902995"/>
            <a:chExt cx="2937462" cy="2937462"/>
          </a:xfrm>
        </p:grpSpPr>
        <p:grpSp>
          <p:nvGrpSpPr>
            <p:cNvPr id="35" name="Group 34">
              <a:extLst>
                <a:ext uri="{FF2B5EF4-FFF2-40B4-BE49-F238E27FC236}">
                  <a16:creationId xmlns:a16="http://schemas.microsoft.com/office/drawing/2014/main" id="{569A25F1-FAD1-8F65-B7C2-478825364C4B}"/>
                </a:ext>
              </a:extLst>
            </p:cNvPr>
            <p:cNvGrpSpPr/>
            <p:nvPr/>
          </p:nvGrpSpPr>
          <p:grpSpPr>
            <a:xfrm>
              <a:off x="3966032" y="2902995"/>
              <a:ext cx="2937462" cy="2937462"/>
              <a:chOff x="3107352" y="3505200"/>
              <a:chExt cx="2247900" cy="2247900"/>
            </a:xfrm>
          </p:grpSpPr>
          <p:sp useBgFill="1">
            <p:nvSpPr>
              <p:cNvPr id="137" name="Oval 136">
                <a:extLst>
                  <a:ext uri="{FF2B5EF4-FFF2-40B4-BE49-F238E27FC236}">
                    <a16:creationId xmlns:a16="http://schemas.microsoft.com/office/drawing/2014/main" id="{F64C7A66-D9BB-A963-7F96-FC844582C756}"/>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sp useBgFill="1">
            <p:nvSpPr>
              <p:cNvPr id="138" name="Oval 137">
                <a:extLst>
                  <a:ext uri="{FF2B5EF4-FFF2-40B4-BE49-F238E27FC236}">
                    <a16:creationId xmlns:a16="http://schemas.microsoft.com/office/drawing/2014/main" id="{0309E511-88DA-195D-85FA-D50FE5545A06}"/>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p:nvSpPr>
            <p:cNvPr id="136" name="Oval 135">
              <a:extLst>
                <a:ext uri="{FF2B5EF4-FFF2-40B4-BE49-F238E27FC236}">
                  <a16:creationId xmlns:a16="http://schemas.microsoft.com/office/drawing/2014/main" id="{46414A73-95FA-BAB4-5520-E0309B2C1082}"/>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useBgFill="1">
        <p:nvSpPr>
          <p:cNvPr id="139" name="Oval 138">
            <a:extLst>
              <a:ext uri="{FF2B5EF4-FFF2-40B4-BE49-F238E27FC236}">
                <a16:creationId xmlns:a16="http://schemas.microsoft.com/office/drawing/2014/main" id="{6EF5323B-04EC-BD11-E97A-18E5B95C72BD}"/>
              </a:ext>
              <a:ext uri="{C183D7F6-B498-43B3-948B-1728B52AA6E4}">
                <adec:decorative xmlns:adec="http://schemas.microsoft.com/office/drawing/2017/decorative" val="1"/>
              </a:ext>
            </a:extLst>
          </p:cNvPr>
          <p:cNvSpPr/>
          <p:nvPr/>
        </p:nvSpPr>
        <p:spPr>
          <a:xfrm>
            <a:off x="8442247" y="3714777"/>
            <a:ext cx="1024544" cy="1024544"/>
          </a:xfrm>
          <a:prstGeom prst="ellipse">
            <a:avLst/>
          </a:prstGeom>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21" normalizeH="0" baseline="0" noProof="0">
              <a:ln w="3175">
                <a:noFill/>
              </a:ln>
              <a:gradFill>
                <a:gsLst>
                  <a:gs pos="0">
                    <a:srgbClr val="F0F0F0"/>
                  </a:gs>
                  <a:gs pos="99000">
                    <a:srgbClr val="ACDED9"/>
                  </a:gs>
                </a:gsLst>
                <a:lin ang="2700000" scaled="0"/>
              </a:gradFill>
              <a:effectLst/>
              <a:uLnTx/>
              <a:uFillTx/>
              <a:latin typeface="Segoe UI"/>
              <a:ea typeface="+mn-ea"/>
              <a:cs typeface="Segoe UI" pitchFamily="34" charset="0"/>
            </a:endParaRPr>
          </a:p>
        </p:txBody>
      </p:sp>
      <p:sp>
        <p:nvSpPr>
          <p:cNvPr id="141" name="Rectangle: Rounded Corners 140">
            <a:extLst>
              <a:ext uri="{FF2B5EF4-FFF2-40B4-BE49-F238E27FC236}">
                <a16:creationId xmlns:a16="http://schemas.microsoft.com/office/drawing/2014/main" id="{D20C8FE5-BABC-E239-DB4C-460BED6BE185}"/>
              </a:ext>
              <a:ext uri="{C183D7F6-B498-43B3-948B-1728B52AA6E4}">
                <adec:decorative xmlns:adec="http://schemas.microsoft.com/office/drawing/2017/decorative" val="1"/>
              </a:ext>
            </a:extLst>
          </p:cNvPr>
          <p:cNvSpPr>
            <a:spLocks/>
          </p:cNvSpPr>
          <p:nvPr/>
        </p:nvSpPr>
        <p:spPr bwMode="auto">
          <a:xfrm>
            <a:off x="9960540" y="3486150"/>
            <a:ext cx="1774260" cy="2914650"/>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42" name="Rectangle 141">
            <a:extLst>
              <a:ext uri="{FF2B5EF4-FFF2-40B4-BE49-F238E27FC236}">
                <a16:creationId xmlns:a16="http://schemas.microsoft.com/office/drawing/2014/main" id="{53E7E03C-0E02-5B3B-F707-C892A43DAB1C}"/>
              </a:ext>
              <a:ext uri="{C183D7F6-B498-43B3-948B-1728B52AA6E4}">
                <adec:decorative xmlns:adec="http://schemas.microsoft.com/office/drawing/2017/decorative" val="1"/>
              </a:ext>
            </a:extLst>
          </p:cNvPr>
          <p:cNvSpPr>
            <a:spLocks/>
          </p:cNvSpPr>
          <p:nvPr/>
        </p:nvSpPr>
        <p:spPr bwMode="auto">
          <a:xfrm>
            <a:off x="9960540" y="4918697"/>
            <a:ext cx="1774260" cy="181194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t" anchorCtr="0" forceAA="0" compatLnSpc="1">
            <a:prstTxWarp prst="textNoShape">
              <a:avLst/>
            </a:prstTxWarp>
            <a:noAutofit/>
          </a:bodyPr>
          <a:lstStyle/>
          <a:p>
            <a:pPr lvl="0" algn="ctr" defTabSz="932472" fontAlgn="base">
              <a:spcBef>
                <a:spcPct val="0"/>
              </a:spcBef>
              <a:spcAft>
                <a:spcPts val="600"/>
              </a:spcAft>
              <a:defRPr/>
            </a:pPr>
            <a:r>
              <a:rPr lang="en-GB" sz="1400" b="1" dirty="0">
                <a:solidFill>
                  <a:srgbClr val="34258E"/>
                </a:solidFill>
                <a:ea typeface="Segoe UI" pitchFamily="34" charset="0"/>
                <a:cs typeface="Segoe UI" pitchFamily="34" charset="0"/>
              </a:rPr>
              <a:t>Set up task publishing for</a:t>
            </a:r>
            <a:br>
              <a:rPr lang="en-GB" sz="1400" b="1">
                <a:solidFill>
                  <a:srgbClr val="34258E"/>
                </a:solidFill>
                <a:ea typeface="Segoe UI" pitchFamily="34" charset="0"/>
                <a:cs typeface="Segoe UI" pitchFamily="34" charset="0"/>
              </a:rPr>
            </a:br>
            <a:r>
              <a:rPr lang="en-GB" sz="1400" b="1" dirty="0">
                <a:solidFill>
                  <a:srgbClr val="34258E"/>
                </a:solidFill>
                <a:ea typeface="Segoe UI" pitchFamily="34" charset="0"/>
                <a:cs typeface="Segoe UI" pitchFamily="34" charset="0"/>
              </a:rPr>
              <a:t>your organisation</a:t>
            </a:r>
          </a:p>
          <a:p>
            <a:pPr lvl="0" algn="ctr" defTabSz="932472" fontAlgn="base">
              <a:spcBef>
                <a:spcPct val="0"/>
              </a:spcBef>
              <a:spcAft>
                <a:spcPts val="600"/>
              </a:spcAft>
              <a:defRPr/>
            </a:pPr>
            <a:r>
              <a:rPr lang="en-GB" sz="1200" dirty="0">
                <a:solidFill>
                  <a:srgbClr val="000000"/>
                </a:solidFill>
                <a:ea typeface="Segoe UI" pitchFamily="34" charset="0"/>
                <a:cs typeface="Segoe UI" pitchFamily="34" charset="0"/>
              </a:rPr>
              <a:t>Creating a hierarchy</a:t>
            </a:r>
          </a:p>
        </p:txBody>
      </p:sp>
      <p:grpSp>
        <p:nvGrpSpPr>
          <p:cNvPr id="143" name="Group 142">
            <a:extLst>
              <a:ext uri="{FF2B5EF4-FFF2-40B4-BE49-F238E27FC236}">
                <a16:creationId xmlns:a16="http://schemas.microsoft.com/office/drawing/2014/main" id="{033F6C2D-C84F-C6AA-0588-68AE5CC89771}"/>
              </a:ext>
              <a:ext uri="{C183D7F6-B498-43B3-948B-1728B52AA6E4}">
                <adec:decorative xmlns:adec="http://schemas.microsoft.com/office/drawing/2017/decorative" val="1"/>
              </a:ext>
            </a:extLst>
          </p:cNvPr>
          <p:cNvGrpSpPr/>
          <p:nvPr/>
        </p:nvGrpSpPr>
        <p:grpSpPr>
          <a:xfrm>
            <a:off x="10253010" y="3632390"/>
            <a:ext cx="1189319" cy="1189319"/>
            <a:chOff x="3966032" y="2902995"/>
            <a:chExt cx="2937462" cy="2937462"/>
          </a:xfrm>
        </p:grpSpPr>
        <p:grpSp>
          <p:nvGrpSpPr>
            <p:cNvPr id="144" name="Group 143">
              <a:extLst>
                <a:ext uri="{FF2B5EF4-FFF2-40B4-BE49-F238E27FC236}">
                  <a16:creationId xmlns:a16="http://schemas.microsoft.com/office/drawing/2014/main" id="{F1FFC15F-75CC-DA47-2D78-844630F37DEB}"/>
                </a:ext>
              </a:extLst>
            </p:cNvPr>
            <p:cNvGrpSpPr/>
            <p:nvPr/>
          </p:nvGrpSpPr>
          <p:grpSpPr>
            <a:xfrm>
              <a:off x="3966032" y="2902995"/>
              <a:ext cx="2937462" cy="2937462"/>
              <a:chOff x="3107352" y="3505200"/>
              <a:chExt cx="2247900" cy="2247900"/>
            </a:xfrm>
          </p:grpSpPr>
          <p:sp useBgFill="1">
            <p:nvSpPr>
              <p:cNvPr id="146" name="Oval 145">
                <a:extLst>
                  <a:ext uri="{FF2B5EF4-FFF2-40B4-BE49-F238E27FC236}">
                    <a16:creationId xmlns:a16="http://schemas.microsoft.com/office/drawing/2014/main" id="{53E78A18-3785-EA93-310A-6E3C838F54C1}"/>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sp useBgFill="1">
            <p:nvSpPr>
              <p:cNvPr id="147" name="Oval 146">
                <a:extLst>
                  <a:ext uri="{FF2B5EF4-FFF2-40B4-BE49-F238E27FC236}">
                    <a16:creationId xmlns:a16="http://schemas.microsoft.com/office/drawing/2014/main" id="{106EBDDB-2A14-E9AC-2702-C967BE09271D}"/>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p:nvSpPr>
            <p:cNvPr id="145" name="Oval 144">
              <a:extLst>
                <a:ext uri="{FF2B5EF4-FFF2-40B4-BE49-F238E27FC236}">
                  <a16:creationId xmlns:a16="http://schemas.microsoft.com/office/drawing/2014/main" id="{BB5A79E9-11D4-A598-7FA0-6340E01F02F7}"/>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useBgFill="1">
        <p:nvSpPr>
          <p:cNvPr id="148" name="Oval 147">
            <a:extLst>
              <a:ext uri="{FF2B5EF4-FFF2-40B4-BE49-F238E27FC236}">
                <a16:creationId xmlns:a16="http://schemas.microsoft.com/office/drawing/2014/main" id="{2179970E-2C48-A577-2C12-C89A3B52C525}"/>
              </a:ext>
              <a:ext uri="{C183D7F6-B498-43B3-948B-1728B52AA6E4}">
                <adec:decorative xmlns:adec="http://schemas.microsoft.com/office/drawing/2017/decorative" val="1"/>
              </a:ext>
            </a:extLst>
          </p:cNvPr>
          <p:cNvSpPr/>
          <p:nvPr/>
        </p:nvSpPr>
        <p:spPr>
          <a:xfrm>
            <a:off x="10335397" y="3714777"/>
            <a:ext cx="1024544" cy="1024544"/>
          </a:xfrm>
          <a:prstGeom prst="ellipse">
            <a:avLst/>
          </a:prstGeom>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21" normalizeH="0" baseline="0" noProof="0">
              <a:ln w="3175">
                <a:noFill/>
              </a:ln>
              <a:gradFill>
                <a:gsLst>
                  <a:gs pos="0">
                    <a:srgbClr val="F0F0F0"/>
                  </a:gs>
                  <a:gs pos="99000">
                    <a:srgbClr val="ACDED9"/>
                  </a:gs>
                </a:gsLst>
                <a:lin ang="2700000" scaled="0"/>
              </a:gradFill>
              <a:effectLst/>
              <a:uLnTx/>
              <a:uFillTx/>
              <a:latin typeface="Segoe UI"/>
              <a:ea typeface="+mn-ea"/>
              <a:cs typeface="Segoe UI" pitchFamily="34" charset="0"/>
            </a:endParaRPr>
          </a:p>
        </p:txBody>
      </p:sp>
      <p:grpSp>
        <p:nvGrpSpPr>
          <p:cNvPr id="150" name="Group 149">
            <a:extLst>
              <a:ext uri="{FF2B5EF4-FFF2-40B4-BE49-F238E27FC236}">
                <a16:creationId xmlns:a16="http://schemas.microsoft.com/office/drawing/2014/main" id="{6E28D509-4DEC-6764-7139-8AB69E7678C2}"/>
              </a:ext>
              <a:ext uri="{C183D7F6-B498-43B3-948B-1728B52AA6E4}">
                <adec:decorative xmlns:adec="http://schemas.microsoft.com/office/drawing/2017/decorative" val="1"/>
              </a:ext>
            </a:extLst>
          </p:cNvPr>
          <p:cNvGrpSpPr/>
          <p:nvPr/>
        </p:nvGrpSpPr>
        <p:grpSpPr>
          <a:xfrm>
            <a:off x="7654933" y="6125726"/>
            <a:ext cx="230609" cy="231532"/>
            <a:chOff x="-1827186" y="5547821"/>
            <a:chExt cx="624246" cy="626744"/>
          </a:xfrm>
        </p:grpSpPr>
        <p:pic>
          <p:nvPicPr>
            <p:cNvPr id="151" name="Picture 150">
              <a:extLst>
                <a:ext uri="{FF2B5EF4-FFF2-40B4-BE49-F238E27FC236}">
                  <a16:creationId xmlns:a16="http://schemas.microsoft.com/office/drawing/2014/main" id="{C0EFAD0A-5844-A7B4-D4FD-DC0A46294475}"/>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152" name="Graphic 151" descr="Cursor with solid fill">
              <a:extLst>
                <a:ext uri="{FF2B5EF4-FFF2-40B4-BE49-F238E27FC236}">
                  <a16:creationId xmlns:a16="http://schemas.microsoft.com/office/drawing/2014/main" id="{CE82F305-DFF5-620C-A7F8-6A4E3AB170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76064" y="5600192"/>
              <a:ext cx="522002" cy="522002"/>
            </a:xfrm>
            <a:prstGeom prst="rect">
              <a:avLst/>
            </a:prstGeom>
          </p:spPr>
        </p:pic>
      </p:grpSp>
      <p:grpSp>
        <p:nvGrpSpPr>
          <p:cNvPr id="153" name="Group 152">
            <a:extLst>
              <a:ext uri="{FF2B5EF4-FFF2-40B4-BE49-F238E27FC236}">
                <a16:creationId xmlns:a16="http://schemas.microsoft.com/office/drawing/2014/main" id="{83397B59-9891-ED1D-52B7-AE539FF50E9E}"/>
              </a:ext>
              <a:ext uri="{C183D7F6-B498-43B3-948B-1728B52AA6E4}">
                <adec:decorative xmlns:adec="http://schemas.microsoft.com/office/drawing/2017/decorative" val="1"/>
              </a:ext>
            </a:extLst>
          </p:cNvPr>
          <p:cNvGrpSpPr/>
          <p:nvPr/>
        </p:nvGrpSpPr>
        <p:grpSpPr>
          <a:xfrm>
            <a:off x="9567594" y="6125726"/>
            <a:ext cx="230609" cy="231532"/>
            <a:chOff x="-1827186" y="5547821"/>
            <a:chExt cx="624246" cy="626744"/>
          </a:xfrm>
        </p:grpSpPr>
        <p:pic>
          <p:nvPicPr>
            <p:cNvPr id="154" name="Picture 153">
              <a:extLst>
                <a:ext uri="{FF2B5EF4-FFF2-40B4-BE49-F238E27FC236}">
                  <a16:creationId xmlns:a16="http://schemas.microsoft.com/office/drawing/2014/main" id="{F4B0EE25-8CDB-1E67-5BD5-8055A20D06A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155" name="Graphic 154" descr="Cursor with solid fill">
              <a:extLst>
                <a:ext uri="{FF2B5EF4-FFF2-40B4-BE49-F238E27FC236}">
                  <a16:creationId xmlns:a16="http://schemas.microsoft.com/office/drawing/2014/main" id="{46D63E85-E283-CD4E-A5B1-6BF6DF311AD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76064" y="5600192"/>
              <a:ext cx="522002" cy="522002"/>
            </a:xfrm>
            <a:prstGeom prst="rect">
              <a:avLst/>
            </a:prstGeom>
          </p:spPr>
        </p:pic>
      </p:grpSp>
      <p:grpSp>
        <p:nvGrpSpPr>
          <p:cNvPr id="156" name="Group 155">
            <a:extLst>
              <a:ext uri="{FF2B5EF4-FFF2-40B4-BE49-F238E27FC236}">
                <a16:creationId xmlns:a16="http://schemas.microsoft.com/office/drawing/2014/main" id="{6C95451A-750E-6DAC-D1C7-82E9B4AE33BB}"/>
              </a:ext>
              <a:ext uri="{C183D7F6-B498-43B3-948B-1728B52AA6E4}">
                <adec:decorative xmlns:adec="http://schemas.microsoft.com/office/drawing/2017/decorative" val="1"/>
              </a:ext>
            </a:extLst>
          </p:cNvPr>
          <p:cNvGrpSpPr/>
          <p:nvPr/>
        </p:nvGrpSpPr>
        <p:grpSpPr>
          <a:xfrm>
            <a:off x="11461207" y="6125726"/>
            <a:ext cx="230609" cy="231532"/>
            <a:chOff x="-1827186" y="5547821"/>
            <a:chExt cx="624246" cy="626744"/>
          </a:xfrm>
        </p:grpSpPr>
        <p:pic>
          <p:nvPicPr>
            <p:cNvPr id="157" name="Picture 156">
              <a:extLst>
                <a:ext uri="{FF2B5EF4-FFF2-40B4-BE49-F238E27FC236}">
                  <a16:creationId xmlns:a16="http://schemas.microsoft.com/office/drawing/2014/main" id="{C8FF64E2-6348-0626-EA63-3798B8FEFAB3}"/>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158" name="Graphic 157" descr="Cursor with solid fill">
              <a:extLst>
                <a:ext uri="{FF2B5EF4-FFF2-40B4-BE49-F238E27FC236}">
                  <a16:creationId xmlns:a16="http://schemas.microsoft.com/office/drawing/2014/main" id="{87900E1D-4747-6F83-0004-C0FAF5999E9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76064" y="5600192"/>
              <a:ext cx="522002" cy="522002"/>
            </a:xfrm>
            <a:prstGeom prst="rect">
              <a:avLst/>
            </a:prstGeom>
          </p:spPr>
        </p:pic>
      </p:grpSp>
      <p:grpSp>
        <p:nvGrpSpPr>
          <p:cNvPr id="161" name="Group 160">
            <a:extLst>
              <a:ext uri="{FF2B5EF4-FFF2-40B4-BE49-F238E27FC236}">
                <a16:creationId xmlns:a16="http://schemas.microsoft.com/office/drawing/2014/main" id="{AAE02432-490A-644F-9C40-10D6C2C6B190}"/>
              </a:ext>
              <a:ext uri="{C183D7F6-B498-43B3-948B-1728B52AA6E4}">
                <adec:decorative xmlns:adec="http://schemas.microsoft.com/office/drawing/2017/decorative" val="1"/>
              </a:ext>
            </a:extLst>
          </p:cNvPr>
          <p:cNvGrpSpPr/>
          <p:nvPr/>
        </p:nvGrpSpPr>
        <p:grpSpPr>
          <a:xfrm>
            <a:off x="6770099" y="4009726"/>
            <a:ext cx="537586" cy="434646"/>
            <a:chOff x="888683" y="1441640"/>
            <a:chExt cx="223837" cy="180976"/>
          </a:xfrm>
        </p:grpSpPr>
        <p:sp>
          <p:nvSpPr>
            <p:cNvPr id="162" name="Freeform: Shape 161">
              <a:extLst>
                <a:ext uri="{FF2B5EF4-FFF2-40B4-BE49-F238E27FC236}">
                  <a16:creationId xmlns:a16="http://schemas.microsoft.com/office/drawing/2014/main" id="{701237E8-C0DD-8E96-9E5A-DAEE490BE19C}"/>
                </a:ext>
              </a:extLst>
            </p:cNvPr>
            <p:cNvSpPr/>
            <p:nvPr/>
          </p:nvSpPr>
          <p:spPr>
            <a:xfrm>
              <a:off x="936308" y="1613091"/>
              <a:ext cx="123825" cy="9525"/>
            </a:xfrm>
            <a:custGeom>
              <a:avLst/>
              <a:gdLst>
                <a:gd name="connsiteX0" fmla="*/ 0 w 123825"/>
                <a:gd name="connsiteY0" fmla="*/ 0 h 0"/>
                <a:gd name="connsiteX1" fmla="*/ 123825 w 123825"/>
                <a:gd name="connsiteY1" fmla="*/ 0 h 0"/>
              </a:gdLst>
              <a:ahLst/>
              <a:cxnLst>
                <a:cxn ang="0">
                  <a:pos x="connsiteX0" y="connsiteY0"/>
                </a:cxn>
                <a:cxn ang="0">
                  <a:pos x="connsiteX1" y="connsiteY1"/>
                </a:cxn>
              </a:cxnLst>
              <a:rect l="l" t="t" r="r" b="b"/>
              <a:pathLst>
                <a:path w="123825">
                  <a:moveTo>
                    <a:pt x="0" y="0"/>
                  </a:moveTo>
                  <a:lnTo>
                    <a:pt x="123825" y="0"/>
                  </a:lnTo>
                </a:path>
              </a:pathLst>
            </a:custGeom>
            <a:noFill/>
            <a:ln w="15875" cap="rnd">
              <a:solidFill>
                <a:schemeClr val="tx2"/>
              </a:solidFill>
              <a:prstDash val="solid"/>
              <a:round/>
            </a:ln>
          </p:spPr>
          <p:txBody>
            <a:bodyPr rtlCol="0" anchor="ctr"/>
            <a:lstStyle/>
            <a:p>
              <a:endParaRPr lang="en-GB"/>
            </a:p>
          </p:txBody>
        </p:sp>
        <p:sp>
          <p:nvSpPr>
            <p:cNvPr id="163" name="Freeform: Shape 162">
              <a:extLst>
                <a:ext uri="{FF2B5EF4-FFF2-40B4-BE49-F238E27FC236}">
                  <a16:creationId xmlns:a16="http://schemas.microsoft.com/office/drawing/2014/main" id="{B156C1A9-8B86-AEDC-14D4-886866101FAF}"/>
                </a:ext>
              </a:extLst>
            </p:cNvPr>
            <p:cNvSpPr/>
            <p:nvPr/>
          </p:nvSpPr>
          <p:spPr>
            <a:xfrm>
              <a:off x="1002983" y="1555941"/>
              <a:ext cx="9525" cy="57150"/>
            </a:xfrm>
            <a:custGeom>
              <a:avLst/>
              <a:gdLst>
                <a:gd name="connsiteX0" fmla="*/ 0 w 0"/>
                <a:gd name="connsiteY0" fmla="*/ 0 h 57150"/>
                <a:gd name="connsiteX1" fmla="*/ 0 w 0"/>
                <a:gd name="connsiteY1" fmla="*/ 57150 h 57150"/>
              </a:gdLst>
              <a:ahLst/>
              <a:cxnLst>
                <a:cxn ang="0">
                  <a:pos x="connsiteX0" y="connsiteY0"/>
                </a:cxn>
                <a:cxn ang="0">
                  <a:pos x="connsiteX1" y="connsiteY1"/>
                </a:cxn>
              </a:cxnLst>
              <a:rect l="l" t="t" r="r" b="b"/>
              <a:pathLst>
                <a:path h="57150">
                  <a:moveTo>
                    <a:pt x="0" y="0"/>
                  </a:moveTo>
                  <a:lnTo>
                    <a:pt x="0" y="57150"/>
                  </a:lnTo>
                </a:path>
              </a:pathLst>
            </a:custGeom>
            <a:noFill/>
            <a:ln w="15875" cap="rnd">
              <a:solidFill>
                <a:schemeClr val="tx2"/>
              </a:solidFill>
              <a:prstDash val="solid"/>
              <a:round/>
            </a:ln>
          </p:spPr>
          <p:txBody>
            <a:bodyPr rtlCol="0" anchor="ctr"/>
            <a:lstStyle/>
            <a:p>
              <a:endParaRPr lang="en-GB"/>
            </a:p>
          </p:txBody>
        </p:sp>
        <p:sp>
          <p:nvSpPr>
            <p:cNvPr id="164" name="Freeform: Shape 163">
              <a:extLst>
                <a:ext uri="{FF2B5EF4-FFF2-40B4-BE49-F238E27FC236}">
                  <a16:creationId xmlns:a16="http://schemas.microsoft.com/office/drawing/2014/main" id="{F24E7C44-7635-0A53-0ED0-0E8DBD53B22B}"/>
                </a:ext>
              </a:extLst>
            </p:cNvPr>
            <p:cNvSpPr/>
            <p:nvPr/>
          </p:nvSpPr>
          <p:spPr>
            <a:xfrm>
              <a:off x="888683" y="1441640"/>
              <a:ext cx="219075" cy="57150"/>
            </a:xfrm>
            <a:custGeom>
              <a:avLst/>
              <a:gdLst>
                <a:gd name="connsiteX0" fmla="*/ 219075 w 219075"/>
                <a:gd name="connsiteY0" fmla="*/ 38100 h 57150"/>
                <a:gd name="connsiteX1" fmla="*/ 200025 w 219075"/>
                <a:gd name="connsiteY1" fmla="*/ 57150 h 57150"/>
                <a:gd name="connsiteX2" fmla="*/ 19050 w 219075"/>
                <a:gd name="connsiteY2" fmla="*/ 57150 h 57150"/>
                <a:gd name="connsiteX3" fmla="*/ 0 w 219075"/>
                <a:gd name="connsiteY3" fmla="*/ 38100 h 57150"/>
                <a:gd name="connsiteX4" fmla="*/ 0 w 219075"/>
                <a:gd name="connsiteY4" fmla="*/ 19050 h 57150"/>
                <a:gd name="connsiteX5" fmla="*/ 19050 w 219075"/>
                <a:gd name="connsiteY5" fmla="*/ 0 h 57150"/>
                <a:gd name="connsiteX6" fmla="*/ 200025 w 219075"/>
                <a:gd name="connsiteY6" fmla="*/ 0 h 57150"/>
                <a:gd name="connsiteX7" fmla="*/ 219075 w 219075"/>
                <a:gd name="connsiteY7" fmla="*/ 19050 h 57150"/>
                <a:gd name="connsiteX8" fmla="*/ 219075 w 219075"/>
                <a:gd name="connsiteY8" fmla="*/ 3810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75" h="57150">
                  <a:moveTo>
                    <a:pt x="219075" y="38100"/>
                  </a:moveTo>
                  <a:cubicBezTo>
                    <a:pt x="219075" y="48578"/>
                    <a:pt x="210503" y="57150"/>
                    <a:pt x="200025" y="57150"/>
                  </a:cubicBezTo>
                  <a:lnTo>
                    <a:pt x="19050" y="57150"/>
                  </a:lnTo>
                  <a:cubicBezTo>
                    <a:pt x="8573" y="57150"/>
                    <a:pt x="0" y="48578"/>
                    <a:pt x="0" y="38100"/>
                  </a:cubicBezTo>
                  <a:lnTo>
                    <a:pt x="0" y="19050"/>
                  </a:lnTo>
                  <a:cubicBezTo>
                    <a:pt x="0" y="8573"/>
                    <a:pt x="8573" y="0"/>
                    <a:pt x="19050" y="0"/>
                  </a:cubicBezTo>
                  <a:lnTo>
                    <a:pt x="200025" y="0"/>
                  </a:lnTo>
                  <a:cubicBezTo>
                    <a:pt x="210503" y="0"/>
                    <a:pt x="219075" y="8573"/>
                    <a:pt x="219075" y="19050"/>
                  </a:cubicBezTo>
                  <a:lnTo>
                    <a:pt x="219075" y="38100"/>
                  </a:lnTo>
                  <a:close/>
                </a:path>
              </a:pathLst>
            </a:custGeom>
            <a:noFill/>
            <a:ln w="15875" cap="rnd">
              <a:solidFill>
                <a:schemeClr val="tx2"/>
              </a:solidFill>
              <a:prstDash val="solid"/>
              <a:round/>
            </a:ln>
          </p:spPr>
          <p:txBody>
            <a:bodyPr rtlCol="0" anchor="ctr"/>
            <a:lstStyle/>
            <a:p>
              <a:endParaRPr lang="en-GB"/>
            </a:p>
          </p:txBody>
        </p:sp>
        <p:sp>
          <p:nvSpPr>
            <p:cNvPr id="165" name="Freeform: Shape 164">
              <a:extLst>
                <a:ext uri="{FF2B5EF4-FFF2-40B4-BE49-F238E27FC236}">
                  <a16:creationId xmlns:a16="http://schemas.microsoft.com/office/drawing/2014/main" id="{FDEC8F21-FBC7-4517-211B-C648E24D9F2F}"/>
                </a:ext>
              </a:extLst>
            </p:cNvPr>
            <p:cNvSpPr/>
            <p:nvPr/>
          </p:nvSpPr>
          <p:spPr>
            <a:xfrm>
              <a:off x="926783" y="1467834"/>
              <a:ext cx="9525" cy="9525"/>
            </a:xfrm>
            <a:custGeom>
              <a:avLst/>
              <a:gdLst>
                <a:gd name="connsiteX0" fmla="*/ 2381 w 0"/>
                <a:gd name="connsiteY0" fmla="*/ 0 h 0"/>
                <a:gd name="connsiteX1" fmla="*/ 0 w 0"/>
                <a:gd name="connsiteY1" fmla="*/ 2381 h 0"/>
                <a:gd name="connsiteX2" fmla="*/ 2381 w 0"/>
                <a:gd name="connsiteY2" fmla="*/ 4763 h 0"/>
                <a:gd name="connsiteX3" fmla="*/ 4763 w 0"/>
                <a:gd name="connsiteY3" fmla="*/ 2381 h 0"/>
                <a:gd name="connsiteX4" fmla="*/ 2381 w 0"/>
                <a:gd name="connsiteY4" fmla="*/ 0 h 0"/>
                <a:gd name="connsiteX5" fmla="*/ 2381 w 0"/>
                <a:gd name="connsiteY5"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a:moveTo>
                    <a:pt x="2381" y="0"/>
                  </a:moveTo>
                  <a:cubicBezTo>
                    <a:pt x="1048" y="0"/>
                    <a:pt x="0" y="1048"/>
                    <a:pt x="0" y="2381"/>
                  </a:cubicBezTo>
                  <a:cubicBezTo>
                    <a:pt x="0" y="3715"/>
                    <a:pt x="1048" y="4763"/>
                    <a:pt x="2381" y="4763"/>
                  </a:cubicBezTo>
                  <a:cubicBezTo>
                    <a:pt x="3715" y="4763"/>
                    <a:pt x="4763" y="3715"/>
                    <a:pt x="4763" y="2381"/>
                  </a:cubicBezTo>
                  <a:cubicBezTo>
                    <a:pt x="4763" y="1048"/>
                    <a:pt x="3715" y="0"/>
                    <a:pt x="2381" y="0"/>
                  </a:cubicBezTo>
                  <a:lnTo>
                    <a:pt x="2381" y="0"/>
                  </a:lnTo>
                </a:path>
              </a:pathLst>
            </a:custGeom>
            <a:noFill/>
            <a:ln w="15875" cap="rnd">
              <a:solidFill>
                <a:schemeClr val="tx2"/>
              </a:solidFill>
              <a:prstDash val="solid"/>
              <a:round/>
            </a:ln>
          </p:spPr>
          <p:txBody>
            <a:bodyPr rtlCol="0" anchor="ctr"/>
            <a:lstStyle/>
            <a:p>
              <a:endParaRPr lang="en-GB"/>
            </a:p>
          </p:txBody>
        </p:sp>
        <p:sp>
          <p:nvSpPr>
            <p:cNvPr id="166" name="Freeform: Shape 165">
              <a:extLst>
                <a:ext uri="{FF2B5EF4-FFF2-40B4-BE49-F238E27FC236}">
                  <a16:creationId xmlns:a16="http://schemas.microsoft.com/office/drawing/2014/main" id="{95E53DFC-146E-12A4-9205-424E223E8705}"/>
                </a:ext>
              </a:extLst>
            </p:cNvPr>
            <p:cNvSpPr/>
            <p:nvPr/>
          </p:nvSpPr>
          <p:spPr>
            <a:xfrm>
              <a:off x="960120" y="1467834"/>
              <a:ext cx="9525" cy="9525"/>
            </a:xfrm>
            <a:custGeom>
              <a:avLst/>
              <a:gdLst>
                <a:gd name="connsiteX0" fmla="*/ 2381 w 0"/>
                <a:gd name="connsiteY0" fmla="*/ 0 h 0"/>
                <a:gd name="connsiteX1" fmla="*/ 0 w 0"/>
                <a:gd name="connsiteY1" fmla="*/ 2381 h 0"/>
                <a:gd name="connsiteX2" fmla="*/ 2381 w 0"/>
                <a:gd name="connsiteY2" fmla="*/ 4763 h 0"/>
                <a:gd name="connsiteX3" fmla="*/ 4763 w 0"/>
                <a:gd name="connsiteY3" fmla="*/ 2381 h 0"/>
                <a:gd name="connsiteX4" fmla="*/ 2381 w 0"/>
                <a:gd name="connsiteY4" fmla="*/ 0 h 0"/>
                <a:gd name="connsiteX5" fmla="*/ 2381 w 0"/>
                <a:gd name="connsiteY5"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a:moveTo>
                    <a:pt x="2381" y="0"/>
                  </a:moveTo>
                  <a:cubicBezTo>
                    <a:pt x="1048" y="0"/>
                    <a:pt x="0" y="1048"/>
                    <a:pt x="0" y="2381"/>
                  </a:cubicBezTo>
                  <a:cubicBezTo>
                    <a:pt x="0" y="3715"/>
                    <a:pt x="1048" y="4763"/>
                    <a:pt x="2381" y="4763"/>
                  </a:cubicBezTo>
                  <a:cubicBezTo>
                    <a:pt x="3715" y="4763"/>
                    <a:pt x="4763" y="3715"/>
                    <a:pt x="4763" y="2381"/>
                  </a:cubicBezTo>
                  <a:cubicBezTo>
                    <a:pt x="4763" y="1048"/>
                    <a:pt x="3715" y="0"/>
                    <a:pt x="2381" y="0"/>
                  </a:cubicBezTo>
                  <a:lnTo>
                    <a:pt x="2381" y="0"/>
                  </a:lnTo>
                </a:path>
              </a:pathLst>
            </a:custGeom>
            <a:noFill/>
            <a:ln w="15875" cap="rnd">
              <a:solidFill>
                <a:schemeClr val="tx2"/>
              </a:solidFill>
              <a:prstDash val="solid"/>
              <a:round/>
            </a:ln>
          </p:spPr>
          <p:txBody>
            <a:bodyPr rtlCol="0" anchor="ctr"/>
            <a:lstStyle/>
            <a:p>
              <a:endParaRPr lang="en-GB"/>
            </a:p>
          </p:txBody>
        </p:sp>
        <p:sp>
          <p:nvSpPr>
            <p:cNvPr id="167" name="Freeform: Shape 166">
              <a:extLst>
                <a:ext uri="{FF2B5EF4-FFF2-40B4-BE49-F238E27FC236}">
                  <a16:creationId xmlns:a16="http://schemas.microsoft.com/office/drawing/2014/main" id="{1F3CC193-AA81-49BA-C45F-2321AADEECBA}"/>
                </a:ext>
              </a:extLst>
            </p:cNvPr>
            <p:cNvSpPr/>
            <p:nvPr/>
          </p:nvSpPr>
          <p:spPr>
            <a:xfrm>
              <a:off x="888683" y="1498791"/>
              <a:ext cx="219075" cy="57150"/>
            </a:xfrm>
            <a:custGeom>
              <a:avLst/>
              <a:gdLst>
                <a:gd name="connsiteX0" fmla="*/ 219075 w 219075"/>
                <a:gd name="connsiteY0" fmla="*/ 38100 h 57150"/>
                <a:gd name="connsiteX1" fmla="*/ 200025 w 219075"/>
                <a:gd name="connsiteY1" fmla="*/ 57150 h 57150"/>
                <a:gd name="connsiteX2" fmla="*/ 19050 w 219075"/>
                <a:gd name="connsiteY2" fmla="*/ 57150 h 57150"/>
                <a:gd name="connsiteX3" fmla="*/ 0 w 219075"/>
                <a:gd name="connsiteY3" fmla="*/ 38100 h 57150"/>
                <a:gd name="connsiteX4" fmla="*/ 0 w 219075"/>
                <a:gd name="connsiteY4" fmla="*/ 19050 h 57150"/>
                <a:gd name="connsiteX5" fmla="*/ 19050 w 219075"/>
                <a:gd name="connsiteY5" fmla="*/ 0 h 57150"/>
                <a:gd name="connsiteX6" fmla="*/ 200025 w 219075"/>
                <a:gd name="connsiteY6" fmla="*/ 0 h 57150"/>
                <a:gd name="connsiteX7" fmla="*/ 219075 w 219075"/>
                <a:gd name="connsiteY7" fmla="*/ 19050 h 57150"/>
                <a:gd name="connsiteX8" fmla="*/ 219075 w 219075"/>
                <a:gd name="connsiteY8" fmla="*/ 3810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75" h="57150">
                  <a:moveTo>
                    <a:pt x="219075" y="38100"/>
                  </a:moveTo>
                  <a:cubicBezTo>
                    <a:pt x="219075" y="48577"/>
                    <a:pt x="210503" y="57150"/>
                    <a:pt x="200025" y="57150"/>
                  </a:cubicBezTo>
                  <a:lnTo>
                    <a:pt x="19050" y="57150"/>
                  </a:lnTo>
                  <a:cubicBezTo>
                    <a:pt x="8573" y="57150"/>
                    <a:pt x="0" y="48577"/>
                    <a:pt x="0" y="38100"/>
                  </a:cubicBezTo>
                  <a:lnTo>
                    <a:pt x="0" y="19050"/>
                  </a:lnTo>
                  <a:cubicBezTo>
                    <a:pt x="0" y="8572"/>
                    <a:pt x="8573" y="0"/>
                    <a:pt x="19050" y="0"/>
                  </a:cubicBezTo>
                  <a:lnTo>
                    <a:pt x="200025" y="0"/>
                  </a:lnTo>
                  <a:cubicBezTo>
                    <a:pt x="210503" y="0"/>
                    <a:pt x="219075" y="8572"/>
                    <a:pt x="219075" y="19050"/>
                  </a:cubicBezTo>
                  <a:lnTo>
                    <a:pt x="219075" y="38100"/>
                  </a:lnTo>
                  <a:close/>
                </a:path>
              </a:pathLst>
            </a:custGeom>
            <a:noFill/>
            <a:ln w="15875" cap="rnd">
              <a:solidFill>
                <a:schemeClr val="tx2"/>
              </a:solidFill>
              <a:prstDash val="solid"/>
              <a:round/>
            </a:ln>
          </p:spPr>
          <p:txBody>
            <a:bodyPr rtlCol="0" anchor="ctr"/>
            <a:lstStyle/>
            <a:p>
              <a:endParaRPr lang="en-GB"/>
            </a:p>
          </p:txBody>
        </p:sp>
        <p:sp>
          <p:nvSpPr>
            <p:cNvPr id="168" name="Freeform: Shape 167">
              <a:extLst>
                <a:ext uri="{FF2B5EF4-FFF2-40B4-BE49-F238E27FC236}">
                  <a16:creationId xmlns:a16="http://schemas.microsoft.com/office/drawing/2014/main" id="{A37DAAF4-ABBB-B629-F261-D72F51F16C4A}"/>
                </a:ext>
              </a:extLst>
            </p:cNvPr>
            <p:cNvSpPr/>
            <p:nvPr/>
          </p:nvSpPr>
          <p:spPr>
            <a:xfrm>
              <a:off x="926783" y="1524984"/>
              <a:ext cx="9525" cy="9525"/>
            </a:xfrm>
            <a:custGeom>
              <a:avLst/>
              <a:gdLst>
                <a:gd name="connsiteX0" fmla="*/ 2381 w 0"/>
                <a:gd name="connsiteY0" fmla="*/ 0 h 0"/>
                <a:gd name="connsiteX1" fmla="*/ 0 w 0"/>
                <a:gd name="connsiteY1" fmla="*/ 2381 h 0"/>
                <a:gd name="connsiteX2" fmla="*/ 2381 w 0"/>
                <a:gd name="connsiteY2" fmla="*/ 4763 h 0"/>
                <a:gd name="connsiteX3" fmla="*/ 4763 w 0"/>
                <a:gd name="connsiteY3" fmla="*/ 2381 h 0"/>
                <a:gd name="connsiteX4" fmla="*/ 2381 w 0"/>
                <a:gd name="connsiteY4" fmla="*/ 0 h 0"/>
                <a:gd name="connsiteX5" fmla="*/ 2381 w 0"/>
                <a:gd name="connsiteY5"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a:moveTo>
                    <a:pt x="2381" y="0"/>
                  </a:moveTo>
                  <a:cubicBezTo>
                    <a:pt x="1048" y="0"/>
                    <a:pt x="0" y="1048"/>
                    <a:pt x="0" y="2381"/>
                  </a:cubicBezTo>
                  <a:cubicBezTo>
                    <a:pt x="0" y="3715"/>
                    <a:pt x="1048" y="4763"/>
                    <a:pt x="2381" y="4763"/>
                  </a:cubicBezTo>
                  <a:cubicBezTo>
                    <a:pt x="3715" y="4763"/>
                    <a:pt x="4763" y="3715"/>
                    <a:pt x="4763" y="2381"/>
                  </a:cubicBezTo>
                  <a:cubicBezTo>
                    <a:pt x="4763" y="1048"/>
                    <a:pt x="3715" y="0"/>
                    <a:pt x="2381" y="0"/>
                  </a:cubicBezTo>
                  <a:lnTo>
                    <a:pt x="2381" y="0"/>
                  </a:lnTo>
                </a:path>
              </a:pathLst>
            </a:custGeom>
            <a:noFill/>
            <a:ln w="15875" cap="rnd">
              <a:solidFill>
                <a:schemeClr val="tx2"/>
              </a:solidFill>
              <a:prstDash val="solid"/>
              <a:round/>
            </a:ln>
          </p:spPr>
          <p:txBody>
            <a:bodyPr rtlCol="0" anchor="ctr"/>
            <a:lstStyle/>
            <a:p>
              <a:endParaRPr lang="en-GB"/>
            </a:p>
          </p:txBody>
        </p:sp>
        <p:sp>
          <p:nvSpPr>
            <p:cNvPr id="170" name="Freeform: Shape 169">
              <a:extLst>
                <a:ext uri="{FF2B5EF4-FFF2-40B4-BE49-F238E27FC236}">
                  <a16:creationId xmlns:a16="http://schemas.microsoft.com/office/drawing/2014/main" id="{A39AD8D6-5B58-FB07-499A-C97BAD46BD59}"/>
                </a:ext>
              </a:extLst>
            </p:cNvPr>
            <p:cNvSpPr/>
            <p:nvPr/>
          </p:nvSpPr>
          <p:spPr>
            <a:xfrm>
              <a:off x="960120" y="1524984"/>
              <a:ext cx="9525" cy="9525"/>
            </a:xfrm>
            <a:custGeom>
              <a:avLst/>
              <a:gdLst>
                <a:gd name="connsiteX0" fmla="*/ 2381 w 0"/>
                <a:gd name="connsiteY0" fmla="*/ 0 h 0"/>
                <a:gd name="connsiteX1" fmla="*/ 0 w 0"/>
                <a:gd name="connsiteY1" fmla="*/ 2381 h 0"/>
                <a:gd name="connsiteX2" fmla="*/ 2381 w 0"/>
                <a:gd name="connsiteY2" fmla="*/ 4763 h 0"/>
                <a:gd name="connsiteX3" fmla="*/ 4763 w 0"/>
                <a:gd name="connsiteY3" fmla="*/ 2381 h 0"/>
                <a:gd name="connsiteX4" fmla="*/ 2381 w 0"/>
                <a:gd name="connsiteY4" fmla="*/ 0 h 0"/>
                <a:gd name="connsiteX5" fmla="*/ 2381 w 0"/>
                <a:gd name="connsiteY5"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a:moveTo>
                    <a:pt x="2381" y="0"/>
                  </a:moveTo>
                  <a:cubicBezTo>
                    <a:pt x="1048" y="0"/>
                    <a:pt x="0" y="1048"/>
                    <a:pt x="0" y="2381"/>
                  </a:cubicBezTo>
                  <a:cubicBezTo>
                    <a:pt x="0" y="3715"/>
                    <a:pt x="1048" y="4763"/>
                    <a:pt x="2381" y="4763"/>
                  </a:cubicBezTo>
                  <a:cubicBezTo>
                    <a:pt x="3715" y="4763"/>
                    <a:pt x="4763" y="3715"/>
                    <a:pt x="4763" y="2381"/>
                  </a:cubicBezTo>
                  <a:cubicBezTo>
                    <a:pt x="4763" y="1048"/>
                    <a:pt x="3715" y="0"/>
                    <a:pt x="2381" y="0"/>
                  </a:cubicBezTo>
                  <a:lnTo>
                    <a:pt x="2381" y="0"/>
                  </a:lnTo>
                </a:path>
              </a:pathLst>
            </a:custGeom>
            <a:noFill/>
            <a:ln w="15875" cap="rnd">
              <a:solidFill>
                <a:schemeClr val="tx2"/>
              </a:solidFill>
              <a:prstDash val="solid"/>
              <a:round/>
            </a:ln>
          </p:spPr>
          <p:txBody>
            <a:bodyPr rtlCol="0" anchor="ctr"/>
            <a:lstStyle/>
            <a:p>
              <a:endParaRPr lang="en-GB"/>
            </a:p>
          </p:txBody>
        </p:sp>
        <p:sp>
          <p:nvSpPr>
            <p:cNvPr id="171" name="Freeform: Shape 170">
              <a:extLst>
                <a:ext uri="{FF2B5EF4-FFF2-40B4-BE49-F238E27FC236}">
                  <a16:creationId xmlns:a16="http://schemas.microsoft.com/office/drawing/2014/main" id="{BC3BA20A-F223-1F6E-C686-C8AAF8FB488A}"/>
                </a:ext>
              </a:extLst>
            </p:cNvPr>
            <p:cNvSpPr/>
            <p:nvPr/>
          </p:nvSpPr>
          <p:spPr>
            <a:xfrm>
              <a:off x="912495" y="1608328"/>
              <a:ext cx="9525" cy="9525"/>
            </a:xfrm>
            <a:custGeom>
              <a:avLst/>
              <a:gdLst>
                <a:gd name="connsiteX0" fmla="*/ 2381 w 0"/>
                <a:gd name="connsiteY0" fmla="*/ 0 h 0"/>
                <a:gd name="connsiteX1" fmla="*/ 0 w 0"/>
                <a:gd name="connsiteY1" fmla="*/ 2381 h 0"/>
                <a:gd name="connsiteX2" fmla="*/ 2381 w 0"/>
                <a:gd name="connsiteY2" fmla="*/ 4763 h 0"/>
                <a:gd name="connsiteX3" fmla="*/ 4763 w 0"/>
                <a:gd name="connsiteY3" fmla="*/ 2381 h 0"/>
                <a:gd name="connsiteX4" fmla="*/ 2381 w 0"/>
                <a:gd name="connsiteY4" fmla="*/ 0 h 0"/>
                <a:gd name="connsiteX5" fmla="*/ 2381 w 0"/>
                <a:gd name="connsiteY5"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a:moveTo>
                    <a:pt x="2381" y="0"/>
                  </a:moveTo>
                  <a:cubicBezTo>
                    <a:pt x="1048" y="0"/>
                    <a:pt x="0" y="1048"/>
                    <a:pt x="0" y="2381"/>
                  </a:cubicBezTo>
                  <a:cubicBezTo>
                    <a:pt x="0" y="3715"/>
                    <a:pt x="1048" y="4763"/>
                    <a:pt x="2381" y="4763"/>
                  </a:cubicBezTo>
                  <a:cubicBezTo>
                    <a:pt x="3715" y="4763"/>
                    <a:pt x="4763" y="3715"/>
                    <a:pt x="4763" y="2381"/>
                  </a:cubicBezTo>
                  <a:cubicBezTo>
                    <a:pt x="4763" y="1048"/>
                    <a:pt x="3715" y="0"/>
                    <a:pt x="2381" y="0"/>
                  </a:cubicBezTo>
                  <a:lnTo>
                    <a:pt x="2381" y="0"/>
                  </a:lnTo>
                </a:path>
              </a:pathLst>
            </a:custGeom>
            <a:noFill/>
            <a:ln w="15875" cap="rnd">
              <a:solidFill>
                <a:schemeClr val="tx2"/>
              </a:solidFill>
              <a:prstDash val="solid"/>
              <a:round/>
            </a:ln>
          </p:spPr>
          <p:txBody>
            <a:bodyPr rtlCol="0" anchor="ctr"/>
            <a:lstStyle/>
            <a:p>
              <a:endParaRPr lang="en-GB"/>
            </a:p>
          </p:txBody>
        </p:sp>
        <p:sp>
          <p:nvSpPr>
            <p:cNvPr id="172" name="Freeform: Shape 171">
              <a:extLst>
                <a:ext uri="{FF2B5EF4-FFF2-40B4-BE49-F238E27FC236}">
                  <a16:creationId xmlns:a16="http://schemas.microsoft.com/office/drawing/2014/main" id="{DDD6BE17-0A90-C929-EA90-7DC071F80836}"/>
                </a:ext>
              </a:extLst>
            </p:cNvPr>
            <p:cNvSpPr/>
            <p:nvPr/>
          </p:nvSpPr>
          <p:spPr>
            <a:xfrm>
              <a:off x="888683" y="1608328"/>
              <a:ext cx="9525" cy="9525"/>
            </a:xfrm>
            <a:custGeom>
              <a:avLst/>
              <a:gdLst>
                <a:gd name="connsiteX0" fmla="*/ 2381 w 0"/>
                <a:gd name="connsiteY0" fmla="*/ 0 h 0"/>
                <a:gd name="connsiteX1" fmla="*/ 0 w 0"/>
                <a:gd name="connsiteY1" fmla="*/ 2381 h 0"/>
                <a:gd name="connsiteX2" fmla="*/ 2381 w 0"/>
                <a:gd name="connsiteY2" fmla="*/ 4763 h 0"/>
                <a:gd name="connsiteX3" fmla="*/ 4763 w 0"/>
                <a:gd name="connsiteY3" fmla="*/ 2381 h 0"/>
                <a:gd name="connsiteX4" fmla="*/ 2381 w 0"/>
                <a:gd name="connsiteY4" fmla="*/ 0 h 0"/>
                <a:gd name="connsiteX5" fmla="*/ 2381 w 0"/>
                <a:gd name="connsiteY5"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a:moveTo>
                    <a:pt x="2381" y="0"/>
                  </a:moveTo>
                  <a:cubicBezTo>
                    <a:pt x="1048" y="0"/>
                    <a:pt x="0" y="1048"/>
                    <a:pt x="0" y="2381"/>
                  </a:cubicBezTo>
                  <a:cubicBezTo>
                    <a:pt x="0" y="3715"/>
                    <a:pt x="1048" y="4763"/>
                    <a:pt x="2381" y="4763"/>
                  </a:cubicBezTo>
                  <a:cubicBezTo>
                    <a:pt x="3715" y="4763"/>
                    <a:pt x="4763" y="3715"/>
                    <a:pt x="4763" y="2381"/>
                  </a:cubicBezTo>
                  <a:cubicBezTo>
                    <a:pt x="4763" y="1048"/>
                    <a:pt x="3715" y="0"/>
                    <a:pt x="2381" y="0"/>
                  </a:cubicBezTo>
                  <a:lnTo>
                    <a:pt x="2381" y="0"/>
                  </a:lnTo>
                </a:path>
              </a:pathLst>
            </a:custGeom>
            <a:noFill/>
            <a:ln w="15875" cap="rnd">
              <a:solidFill>
                <a:schemeClr val="tx2"/>
              </a:solidFill>
              <a:prstDash val="solid"/>
              <a:round/>
            </a:ln>
          </p:spPr>
          <p:txBody>
            <a:bodyPr rtlCol="0" anchor="ctr"/>
            <a:lstStyle/>
            <a:p>
              <a:endParaRPr lang="en-GB"/>
            </a:p>
          </p:txBody>
        </p:sp>
        <p:sp>
          <p:nvSpPr>
            <p:cNvPr id="173" name="Freeform: Shape 172">
              <a:extLst>
                <a:ext uri="{FF2B5EF4-FFF2-40B4-BE49-F238E27FC236}">
                  <a16:creationId xmlns:a16="http://schemas.microsoft.com/office/drawing/2014/main" id="{4CBAB804-35D1-1B70-0D0A-7B6731F011F3}"/>
                </a:ext>
              </a:extLst>
            </p:cNvPr>
            <p:cNvSpPr/>
            <p:nvPr/>
          </p:nvSpPr>
          <p:spPr>
            <a:xfrm>
              <a:off x="1102995" y="1608328"/>
              <a:ext cx="9525" cy="9525"/>
            </a:xfrm>
            <a:custGeom>
              <a:avLst/>
              <a:gdLst>
                <a:gd name="connsiteX0" fmla="*/ 2381 w 0"/>
                <a:gd name="connsiteY0" fmla="*/ 0 h 0"/>
                <a:gd name="connsiteX1" fmla="*/ 0 w 0"/>
                <a:gd name="connsiteY1" fmla="*/ 2381 h 0"/>
                <a:gd name="connsiteX2" fmla="*/ 2381 w 0"/>
                <a:gd name="connsiteY2" fmla="*/ 4763 h 0"/>
                <a:gd name="connsiteX3" fmla="*/ 4763 w 0"/>
                <a:gd name="connsiteY3" fmla="*/ 2381 h 0"/>
                <a:gd name="connsiteX4" fmla="*/ 2381 w 0"/>
                <a:gd name="connsiteY4" fmla="*/ 0 h 0"/>
                <a:gd name="connsiteX5" fmla="*/ 2381 w 0"/>
                <a:gd name="connsiteY5"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a:moveTo>
                    <a:pt x="2381" y="0"/>
                  </a:moveTo>
                  <a:cubicBezTo>
                    <a:pt x="1048" y="0"/>
                    <a:pt x="0" y="1048"/>
                    <a:pt x="0" y="2381"/>
                  </a:cubicBezTo>
                  <a:cubicBezTo>
                    <a:pt x="0" y="3715"/>
                    <a:pt x="1048" y="4763"/>
                    <a:pt x="2381" y="4763"/>
                  </a:cubicBezTo>
                  <a:cubicBezTo>
                    <a:pt x="3715" y="4763"/>
                    <a:pt x="4763" y="3715"/>
                    <a:pt x="4763" y="2381"/>
                  </a:cubicBezTo>
                  <a:cubicBezTo>
                    <a:pt x="4763" y="1048"/>
                    <a:pt x="3715" y="0"/>
                    <a:pt x="2381" y="0"/>
                  </a:cubicBezTo>
                  <a:lnTo>
                    <a:pt x="2381" y="0"/>
                  </a:lnTo>
                </a:path>
              </a:pathLst>
            </a:custGeom>
            <a:noFill/>
            <a:ln w="15875" cap="rnd">
              <a:solidFill>
                <a:schemeClr val="tx2"/>
              </a:solidFill>
              <a:prstDash val="solid"/>
              <a:round/>
            </a:ln>
          </p:spPr>
          <p:txBody>
            <a:bodyPr rtlCol="0" anchor="ctr"/>
            <a:lstStyle/>
            <a:p>
              <a:endParaRPr lang="en-GB"/>
            </a:p>
          </p:txBody>
        </p:sp>
        <p:sp>
          <p:nvSpPr>
            <p:cNvPr id="174" name="Freeform: Shape 173">
              <a:extLst>
                <a:ext uri="{FF2B5EF4-FFF2-40B4-BE49-F238E27FC236}">
                  <a16:creationId xmlns:a16="http://schemas.microsoft.com/office/drawing/2014/main" id="{368B353F-C6DE-2786-4A4B-A9AEB4A4C752}"/>
                </a:ext>
              </a:extLst>
            </p:cNvPr>
            <p:cNvSpPr/>
            <p:nvPr/>
          </p:nvSpPr>
          <p:spPr>
            <a:xfrm>
              <a:off x="1079183" y="1608328"/>
              <a:ext cx="9525" cy="9525"/>
            </a:xfrm>
            <a:custGeom>
              <a:avLst/>
              <a:gdLst>
                <a:gd name="connsiteX0" fmla="*/ 2381 w 0"/>
                <a:gd name="connsiteY0" fmla="*/ 0 h 0"/>
                <a:gd name="connsiteX1" fmla="*/ 0 w 0"/>
                <a:gd name="connsiteY1" fmla="*/ 2381 h 0"/>
                <a:gd name="connsiteX2" fmla="*/ 2381 w 0"/>
                <a:gd name="connsiteY2" fmla="*/ 4763 h 0"/>
                <a:gd name="connsiteX3" fmla="*/ 4763 w 0"/>
                <a:gd name="connsiteY3" fmla="*/ 2381 h 0"/>
                <a:gd name="connsiteX4" fmla="*/ 2381 w 0"/>
                <a:gd name="connsiteY4" fmla="*/ 0 h 0"/>
                <a:gd name="connsiteX5" fmla="*/ 2381 w 0"/>
                <a:gd name="connsiteY5" fmla="*/ 0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a:moveTo>
                    <a:pt x="2381" y="0"/>
                  </a:moveTo>
                  <a:cubicBezTo>
                    <a:pt x="1048" y="0"/>
                    <a:pt x="0" y="1048"/>
                    <a:pt x="0" y="2381"/>
                  </a:cubicBezTo>
                  <a:cubicBezTo>
                    <a:pt x="0" y="3715"/>
                    <a:pt x="1048" y="4763"/>
                    <a:pt x="2381" y="4763"/>
                  </a:cubicBezTo>
                  <a:cubicBezTo>
                    <a:pt x="3715" y="4763"/>
                    <a:pt x="4763" y="3715"/>
                    <a:pt x="4763" y="2381"/>
                  </a:cubicBezTo>
                  <a:cubicBezTo>
                    <a:pt x="4763" y="1048"/>
                    <a:pt x="3715" y="0"/>
                    <a:pt x="2381" y="0"/>
                  </a:cubicBezTo>
                  <a:lnTo>
                    <a:pt x="2381" y="0"/>
                  </a:lnTo>
                </a:path>
              </a:pathLst>
            </a:custGeom>
            <a:noFill/>
            <a:ln w="15875" cap="rnd">
              <a:solidFill>
                <a:schemeClr val="tx2"/>
              </a:solidFill>
              <a:prstDash val="solid"/>
              <a:round/>
            </a:ln>
          </p:spPr>
          <p:txBody>
            <a:bodyPr rtlCol="0" anchor="ctr"/>
            <a:lstStyle/>
            <a:p>
              <a:endParaRPr lang="en-GB"/>
            </a:p>
          </p:txBody>
        </p:sp>
      </p:grpSp>
      <p:grpSp>
        <p:nvGrpSpPr>
          <p:cNvPr id="175" name="Group 174">
            <a:extLst>
              <a:ext uri="{FF2B5EF4-FFF2-40B4-BE49-F238E27FC236}">
                <a16:creationId xmlns:a16="http://schemas.microsoft.com/office/drawing/2014/main" id="{AE3639C7-51E7-DDEC-28FC-C06EF72D2008}"/>
              </a:ext>
              <a:ext uri="{C183D7F6-B498-43B3-948B-1728B52AA6E4}">
                <adec:decorative xmlns:adec="http://schemas.microsoft.com/office/drawing/2017/decorative" val="1"/>
              </a:ext>
            </a:extLst>
          </p:cNvPr>
          <p:cNvGrpSpPr/>
          <p:nvPr/>
        </p:nvGrpSpPr>
        <p:grpSpPr>
          <a:xfrm>
            <a:off x="8687693" y="3967185"/>
            <a:ext cx="533652" cy="519728"/>
            <a:chOff x="8529639" y="1582228"/>
            <a:chExt cx="219075" cy="213360"/>
          </a:xfrm>
        </p:grpSpPr>
        <p:sp>
          <p:nvSpPr>
            <p:cNvPr id="176" name="Freeform: Shape 175">
              <a:extLst>
                <a:ext uri="{FF2B5EF4-FFF2-40B4-BE49-F238E27FC236}">
                  <a16:creationId xmlns:a16="http://schemas.microsoft.com/office/drawing/2014/main" id="{5380C99E-F668-10E8-0E32-6D6BE35B8937}"/>
                </a:ext>
              </a:extLst>
            </p:cNvPr>
            <p:cNvSpPr/>
            <p:nvPr/>
          </p:nvSpPr>
          <p:spPr>
            <a:xfrm>
              <a:off x="8629652" y="1697481"/>
              <a:ext cx="19050" cy="19050"/>
            </a:xfrm>
            <a:custGeom>
              <a:avLst/>
              <a:gdLst>
                <a:gd name="connsiteX0" fmla="*/ 9525 w 19050"/>
                <a:gd name="connsiteY0" fmla="*/ 19050 h 19050"/>
                <a:gd name="connsiteX1" fmla="*/ 19050 w 19050"/>
                <a:gd name="connsiteY1" fmla="*/ 9525 h 19050"/>
                <a:gd name="connsiteX2" fmla="*/ 9525 w 19050"/>
                <a:gd name="connsiteY2" fmla="*/ 0 h 19050"/>
                <a:gd name="connsiteX3" fmla="*/ 0 w 19050"/>
                <a:gd name="connsiteY3" fmla="*/ 9525 h 19050"/>
                <a:gd name="connsiteX4" fmla="*/ 9525 w 19050"/>
                <a:gd name="connsiteY4" fmla="*/ 19050 h 19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19050">
                  <a:moveTo>
                    <a:pt x="9525" y="19050"/>
                  </a:moveTo>
                  <a:cubicBezTo>
                    <a:pt x="15240" y="19050"/>
                    <a:pt x="19050" y="15240"/>
                    <a:pt x="19050" y="9525"/>
                  </a:cubicBezTo>
                  <a:cubicBezTo>
                    <a:pt x="19050" y="3810"/>
                    <a:pt x="15240" y="0"/>
                    <a:pt x="9525" y="0"/>
                  </a:cubicBezTo>
                  <a:cubicBezTo>
                    <a:pt x="3810" y="0"/>
                    <a:pt x="0" y="3810"/>
                    <a:pt x="0" y="9525"/>
                  </a:cubicBezTo>
                  <a:cubicBezTo>
                    <a:pt x="0" y="15240"/>
                    <a:pt x="3810" y="19050"/>
                    <a:pt x="9525" y="19050"/>
                  </a:cubicBezTo>
                  <a:close/>
                </a:path>
              </a:pathLst>
            </a:custGeom>
            <a:noFill/>
            <a:ln w="15875" cap="rnd">
              <a:solidFill>
                <a:schemeClr val="tx2"/>
              </a:solidFill>
              <a:prstDash val="solid"/>
              <a:round/>
            </a:ln>
          </p:spPr>
          <p:txBody>
            <a:bodyPr rtlCol="0" anchor="ctr"/>
            <a:lstStyle/>
            <a:p>
              <a:endParaRPr lang="en-GB"/>
            </a:p>
          </p:txBody>
        </p:sp>
        <p:sp>
          <p:nvSpPr>
            <p:cNvPr id="177" name="Freeform: Shape 176">
              <a:extLst>
                <a:ext uri="{FF2B5EF4-FFF2-40B4-BE49-F238E27FC236}">
                  <a16:creationId xmlns:a16="http://schemas.microsoft.com/office/drawing/2014/main" id="{C477821A-D4F4-8B0A-2712-8F92DADF3CE8}"/>
                </a:ext>
              </a:extLst>
            </p:cNvPr>
            <p:cNvSpPr/>
            <p:nvPr/>
          </p:nvSpPr>
          <p:spPr>
            <a:xfrm>
              <a:off x="8598796" y="1664911"/>
              <a:ext cx="76200" cy="85725"/>
            </a:xfrm>
            <a:custGeom>
              <a:avLst/>
              <a:gdLst>
                <a:gd name="connsiteX0" fmla="*/ 48000 w 76200"/>
                <a:gd name="connsiteY0" fmla="*/ 5900 h 85725"/>
                <a:gd name="connsiteX1" fmla="*/ 50858 w 76200"/>
                <a:gd name="connsiteY1" fmla="*/ 15425 h 85725"/>
                <a:gd name="connsiteX2" fmla="*/ 58478 w 76200"/>
                <a:gd name="connsiteY2" fmla="*/ 20187 h 85725"/>
                <a:gd name="connsiteX3" fmla="*/ 68003 w 76200"/>
                <a:gd name="connsiteY3" fmla="*/ 18282 h 85725"/>
                <a:gd name="connsiteX4" fmla="*/ 77528 w 76200"/>
                <a:gd name="connsiteY4" fmla="*/ 22092 h 85725"/>
                <a:gd name="connsiteX5" fmla="*/ 76575 w 76200"/>
                <a:gd name="connsiteY5" fmla="*/ 32570 h 85725"/>
                <a:gd name="connsiteX6" fmla="*/ 69908 w 76200"/>
                <a:gd name="connsiteY6" fmla="*/ 39237 h 85725"/>
                <a:gd name="connsiteX7" fmla="*/ 69908 w 76200"/>
                <a:gd name="connsiteY7" fmla="*/ 47810 h 85725"/>
                <a:gd name="connsiteX8" fmla="*/ 76575 w 76200"/>
                <a:gd name="connsiteY8" fmla="*/ 54477 h 85725"/>
                <a:gd name="connsiteX9" fmla="*/ 77528 w 76200"/>
                <a:gd name="connsiteY9" fmla="*/ 64955 h 85725"/>
                <a:gd name="connsiteX10" fmla="*/ 68003 w 76200"/>
                <a:gd name="connsiteY10" fmla="*/ 68765 h 85725"/>
                <a:gd name="connsiteX11" fmla="*/ 58478 w 76200"/>
                <a:gd name="connsiteY11" fmla="*/ 66860 h 85725"/>
                <a:gd name="connsiteX12" fmla="*/ 50858 w 76200"/>
                <a:gd name="connsiteY12" fmla="*/ 71622 h 85725"/>
                <a:gd name="connsiteX13" fmla="*/ 48000 w 76200"/>
                <a:gd name="connsiteY13" fmla="*/ 81147 h 85725"/>
                <a:gd name="connsiteX14" fmla="*/ 39428 w 76200"/>
                <a:gd name="connsiteY14" fmla="*/ 86862 h 85725"/>
                <a:gd name="connsiteX15" fmla="*/ 30855 w 76200"/>
                <a:gd name="connsiteY15" fmla="*/ 81147 h 85725"/>
                <a:gd name="connsiteX16" fmla="*/ 27998 w 76200"/>
                <a:gd name="connsiteY16" fmla="*/ 71622 h 85725"/>
                <a:gd name="connsiteX17" fmla="*/ 20378 w 76200"/>
                <a:gd name="connsiteY17" fmla="*/ 66860 h 85725"/>
                <a:gd name="connsiteX18" fmla="*/ 10853 w 76200"/>
                <a:gd name="connsiteY18" fmla="*/ 68765 h 85725"/>
                <a:gd name="connsiteX19" fmla="*/ 1328 w 76200"/>
                <a:gd name="connsiteY19" fmla="*/ 64955 h 85725"/>
                <a:gd name="connsiteX20" fmla="*/ 2280 w 76200"/>
                <a:gd name="connsiteY20" fmla="*/ 54477 h 85725"/>
                <a:gd name="connsiteX21" fmla="*/ 8948 w 76200"/>
                <a:gd name="connsiteY21" fmla="*/ 47810 h 85725"/>
                <a:gd name="connsiteX22" fmla="*/ 8948 w 76200"/>
                <a:gd name="connsiteY22" fmla="*/ 39237 h 85725"/>
                <a:gd name="connsiteX23" fmla="*/ 2280 w 76200"/>
                <a:gd name="connsiteY23" fmla="*/ 32570 h 85725"/>
                <a:gd name="connsiteX24" fmla="*/ 1328 w 76200"/>
                <a:gd name="connsiteY24" fmla="*/ 22092 h 85725"/>
                <a:gd name="connsiteX25" fmla="*/ 10853 w 76200"/>
                <a:gd name="connsiteY25" fmla="*/ 18282 h 85725"/>
                <a:gd name="connsiteX26" fmla="*/ 20378 w 76200"/>
                <a:gd name="connsiteY26" fmla="*/ 20187 h 85725"/>
                <a:gd name="connsiteX27" fmla="*/ 27998 w 76200"/>
                <a:gd name="connsiteY27" fmla="*/ 15425 h 85725"/>
                <a:gd name="connsiteX28" fmla="*/ 30855 w 76200"/>
                <a:gd name="connsiteY28" fmla="*/ 5900 h 85725"/>
                <a:gd name="connsiteX29" fmla="*/ 39428 w 76200"/>
                <a:gd name="connsiteY29" fmla="*/ 185 h 85725"/>
                <a:gd name="connsiteX30" fmla="*/ 48000 w 76200"/>
                <a:gd name="connsiteY30" fmla="*/ 5900 h 85725"/>
                <a:gd name="connsiteX31" fmla="*/ 48000 w 76200"/>
                <a:gd name="connsiteY31" fmla="*/ 590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6200" h="85725">
                  <a:moveTo>
                    <a:pt x="48000" y="5900"/>
                  </a:moveTo>
                  <a:lnTo>
                    <a:pt x="50858" y="15425"/>
                  </a:lnTo>
                  <a:cubicBezTo>
                    <a:pt x="51810" y="18282"/>
                    <a:pt x="54668" y="20187"/>
                    <a:pt x="58478" y="20187"/>
                  </a:cubicBezTo>
                  <a:lnTo>
                    <a:pt x="68003" y="18282"/>
                  </a:lnTo>
                  <a:cubicBezTo>
                    <a:pt x="71812" y="17330"/>
                    <a:pt x="75623" y="19235"/>
                    <a:pt x="77528" y="22092"/>
                  </a:cubicBezTo>
                  <a:cubicBezTo>
                    <a:pt x="79433" y="24950"/>
                    <a:pt x="78480" y="29712"/>
                    <a:pt x="76575" y="32570"/>
                  </a:cubicBezTo>
                  <a:lnTo>
                    <a:pt x="69908" y="39237"/>
                  </a:lnTo>
                  <a:cubicBezTo>
                    <a:pt x="68003" y="42095"/>
                    <a:pt x="68003" y="45905"/>
                    <a:pt x="69908" y="47810"/>
                  </a:cubicBezTo>
                  <a:lnTo>
                    <a:pt x="76575" y="54477"/>
                  </a:lnTo>
                  <a:cubicBezTo>
                    <a:pt x="79433" y="57335"/>
                    <a:pt x="79433" y="61145"/>
                    <a:pt x="77528" y="64955"/>
                  </a:cubicBezTo>
                  <a:cubicBezTo>
                    <a:pt x="75623" y="67812"/>
                    <a:pt x="71812" y="69717"/>
                    <a:pt x="68003" y="68765"/>
                  </a:cubicBezTo>
                  <a:lnTo>
                    <a:pt x="58478" y="66860"/>
                  </a:lnTo>
                  <a:cubicBezTo>
                    <a:pt x="55620" y="65907"/>
                    <a:pt x="51810" y="67812"/>
                    <a:pt x="50858" y="71622"/>
                  </a:cubicBezTo>
                  <a:lnTo>
                    <a:pt x="48000" y="81147"/>
                  </a:lnTo>
                  <a:cubicBezTo>
                    <a:pt x="47048" y="84957"/>
                    <a:pt x="43237" y="86862"/>
                    <a:pt x="39428" y="86862"/>
                  </a:cubicBezTo>
                  <a:cubicBezTo>
                    <a:pt x="35618" y="86862"/>
                    <a:pt x="32760" y="84005"/>
                    <a:pt x="30855" y="81147"/>
                  </a:cubicBezTo>
                  <a:lnTo>
                    <a:pt x="27998" y="71622"/>
                  </a:lnTo>
                  <a:cubicBezTo>
                    <a:pt x="27045" y="68765"/>
                    <a:pt x="24187" y="66860"/>
                    <a:pt x="20378" y="66860"/>
                  </a:cubicBezTo>
                  <a:lnTo>
                    <a:pt x="10853" y="68765"/>
                  </a:lnTo>
                  <a:cubicBezTo>
                    <a:pt x="7043" y="69717"/>
                    <a:pt x="3233" y="67812"/>
                    <a:pt x="1328" y="64955"/>
                  </a:cubicBezTo>
                  <a:cubicBezTo>
                    <a:pt x="-577" y="62097"/>
                    <a:pt x="375" y="57335"/>
                    <a:pt x="2280" y="54477"/>
                  </a:cubicBezTo>
                  <a:lnTo>
                    <a:pt x="8948" y="47810"/>
                  </a:lnTo>
                  <a:cubicBezTo>
                    <a:pt x="10853" y="44952"/>
                    <a:pt x="10853" y="41142"/>
                    <a:pt x="8948" y="39237"/>
                  </a:cubicBezTo>
                  <a:lnTo>
                    <a:pt x="2280" y="32570"/>
                  </a:lnTo>
                  <a:cubicBezTo>
                    <a:pt x="-577" y="29712"/>
                    <a:pt x="-577" y="25902"/>
                    <a:pt x="1328" y="22092"/>
                  </a:cubicBezTo>
                  <a:cubicBezTo>
                    <a:pt x="3233" y="19235"/>
                    <a:pt x="7043" y="17330"/>
                    <a:pt x="10853" y="18282"/>
                  </a:cubicBezTo>
                  <a:lnTo>
                    <a:pt x="20378" y="20187"/>
                  </a:lnTo>
                  <a:cubicBezTo>
                    <a:pt x="23235" y="21140"/>
                    <a:pt x="27045" y="19235"/>
                    <a:pt x="27998" y="15425"/>
                  </a:cubicBezTo>
                  <a:lnTo>
                    <a:pt x="30855" y="5900"/>
                  </a:lnTo>
                  <a:cubicBezTo>
                    <a:pt x="31808" y="2090"/>
                    <a:pt x="35618" y="185"/>
                    <a:pt x="39428" y="185"/>
                  </a:cubicBezTo>
                  <a:cubicBezTo>
                    <a:pt x="44190" y="-768"/>
                    <a:pt x="47048" y="2090"/>
                    <a:pt x="48000" y="5900"/>
                  </a:cubicBezTo>
                  <a:lnTo>
                    <a:pt x="48000" y="5900"/>
                  </a:lnTo>
                  <a:close/>
                </a:path>
              </a:pathLst>
            </a:custGeom>
            <a:noFill/>
            <a:ln w="15875" cap="rnd">
              <a:solidFill>
                <a:schemeClr val="tx2"/>
              </a:solidFill>
              <a:prstDash val="solid"/>
              <a:round/>
            </a:ln>
          </p:spPr>
          <p:txBody>
            <a:bodyPr rtlCol="0" anchor="ctr"/>
            <a:lstStyle/>
            <a:p>
              <a:endParaRPr lang="en-GB"/>
            </a:p>
          </p:txBody>
        </p:sp>
        <p:sp>
          <p:nvSpPr>
            <p:cNvPr id="178" name="Freeform: Shape 177">
              <a:extLst>
                <a:ext uri="{FF2B5EF4-FFF2-40B4-BE49-F238E27FC236}">
                  <a16:creationId xmlns:a16="http://schemas.microsoft.com/office/drawing/2014/main" id="{A4A2D166-4E0C-D414-057F-EBD48FC91E80}"/>
                </a:ext>
              </a:extLst>
            </p:cNvPr>
            <p:cNvSpPr/>
            <p:nvPr/>
          </p:nvSpPr>
          <p:spPr>
            <a:xfrm>
              <a:off x="8622032" y="1582228"/>
              <a:ext cx="28575" cy="28575"/>
            </a:xfrm>
            <a:custGeom>
              <a:avLst/>
              <a:gdLst>
                <a:gd name="connsiteX0" fmla="*/ 17145 w 28575"/>
                <a:gd name="connsiteY0" fmla="*/ 34290 h 28575"/>
                <a:gd name="connsiteX1" fmla="*/ 34290 w 28575"/>
                <a:gd name="connsiteY1" fmla="*/ 17145 h 28575"/>
                <a:gd name="connsiteX2" fmla="*/ 17145 w 28575"/>
                <a:gd name="connsiteY2" fmla="*/ 0 h 28575"/>
                <a:gd name="connsiteX3" fmla="*/ 0 w 28575"/>
                <a:gd name="connsiteY3" fmla="*/ 17145 h 28575"/>
                <a:gd name="connsiteX4" fmla="*/ 17145 w 28575"/>
                <a:gd name="connsiteY4" fmla="*/ 34290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7145" y="34290"/>
                  </a:moveTo>
                  <a:cubicBezTo>
                    <a:pt x="26670" y="34290"/>
                    <a:pt x="34290" y="26670"/>
                    <a:pt x="34290" y="17145"/>
                  </a:cubicBezTo>
                  <a:cubicBezTo>
                    <a:pt x="34290" y="7620"/>
                    <a:pt x="26670" y="0"/>
                    <a:pt x="17145" y="0"/>
                  </a:cubicBezTo>
                  <a:cubicBezTo>
                    <a:pt x="7620" y="0"/>
                    <a:pt x="0" y="7620"/>
                    <a:pt x="0" y="17145"/>
                  </a:cubicBezTo>
                  <a:cubicBezTo>
                    <a:pt x="952" y="27623"/>
                    <a:pt x="7620" y="34290"/>
                    <a:pt x="17145" y="34290"/>
                  </a:cubicBezTo>
                  <a:close/>
                </a:path>
              </a:pathLst>
            </a:custGeom>
            <a:noFill/>
            <a:ln w="15875" cap="rnd">
              <a:solidFill>
                <a:schemeClr val="tx2"/>
              </a:solidFill>
              <a:prstDash val="solid"/>
              <a:round/>
            </a:ln>
          </p:spPr>
          <p:txBody>
            <a:bodyPr rtlCol="0" anchor="ctr"/>
            <a:lstStyle/>
            <a:p>
              <a:endParaRPr lang="en-GB"/>
            </a:p>
          </p:txBody>
        </p:sp>
        <p:sp>
          <p:nvSpPr>
            <p:cNvPr id="179" name="Freeform: Shape 178">
              <a:extLst>
                <a:ext uri="{FF2B5EF4-FFF2-40B4-BE49-F238E27FC236}">
                  <a16:creationId xmlns:a16="http://schemas.microsoft.com/office/drawing/2014/main" id="{261C5B14-B952-0C62-45EF-EFD946DAF41F}"/>
                </a:ext>
              </a:extLst>
            </p:cNvPr>
            <p:cNvSpPr/>
            <p:nvPr/>
          </p:nvSpPr>
          <p:spPr>
            <a:xfrm>
              <a:off x="8605839" y="1624138"/>
              <a:ext cx="66675" cy="19050"/>
            </a:xfrm>
            <a:custGeom>
              <a:avLst/>
              <a:gdLst>
                <a:gd name="connsiteX0" fmla="*/ 66675 w 66675"/>
                <a:gd name="connsiteY0" fmla="*/ 25717 h 19050"/>
                <a:gd name="connsiteX1" fmla="*/ 33338 w 66675"/>
                <a:gd name="connsiteY1" fmla="*/ 0 h 19050"/>
                <a:gd name="connsiteX2" fmla="*/ 0 w 66675"/>
                <a:gd name="connsiteY2" fmla="*/ 25717 h 19050"/>
              </a:gdLst>
              <a:ahLst/>
              <a:cxnLst>
                <a:cxn ang="0">
                  <a:pos x="connsiteX0" y="connsiteY0"/>
                </a:cxn>
                <a:cxn ang="0">
                  <a:pos x="connsiteX1" y="connsiteY1"/>
                </a:cxn>
                <a:cxn ang="0">
                  <a:pos x="connsiteX2" y="connsiteY2"/>
                </a:cxn>
              </a:cxnLst>
              <a:rect l="l" t="t" r="r" b="b"/>
              <a:pathLst>
                <a:path w="66675" h="19050">
                  <a:moveTo>
                    <a:pt x="66675" y="25717"/>
                  </a:moveTo>
                  <a:cubicBezTo>
                    <a:pt x="62865" y="10477"/>
                    <a:pt x="49530" y="0"/>
                    <a:pt x="33338" y="0"/>
                  </a:cubicBezTo>
                  <a:cubicBezTo>
                    <a:pt x="17145" y="0"/>
                    <a:pt x="3810" y="10477"/>
                    <a:pt x="0" y="25717"/>
                  </a:cubicBezTo>
                </a:path>
              </a:pathLst>
            </a:custGeom>
            <a:noFill/>
            <a:ln w="15875" cap="rnd">
              <a:solidFill>
                <a:schemeClr val="tx2"/>
              </a:solidFill>
              <a:prstDash val="solid"/>
              <a:round/>
            </a:ln>
          </p:spPr>
          <p:txBody>
            <a:bodyPr rtlCol="0" anchor="ctr"/>
            <a:lstStyle/>
            <a:p>
              <a:endParaRPr lang="en-GB"/>
            </a:p>
          </p:txBody>
        </p:sp>
        <p:sp>
          <p:nvSpPr>
            <p:cNvPr id="180" name="Freeform: Shape 179">
              <a:extLst>
                <a:ext uri="{FF2B5EF4-FFF2-40B4-BE49-F238E27FC236}">
                  <a16:creationId xmlns:a16="http://schemas.microsoft.com/office/drawing/2014/main" id="{450C8DDE-6AB7-7BF1-9B2F-E899E8C15D09}"/>
                </a:ext>
              </a:extLst>
            </p:cNvPr>
            <p:cNvSpPr/>
            <p:nvPr/>
          </p:nvSpPr>
          <p:spPr>
            <a:xfrm>
              <a:off x="8698232" y="1734628"/>
              <a:ext cx="28575" cy="28575"/>
            </a:xfrm>
            <a:custGeom>
              <a:avLst/>
              <a:gdLst>
                <a:gd name="connsiteX0" fmla="*/ 17145 w 28575"/>
                <a:gd name="connsiteY0" fmla="*/ 34290 h 28575"/>
                <a:gd name="connsiteX1" fmla="*/ 34290 w 28575"/>
                <a:gd name="connsiteY1" fmla="*/ 17145 h 28575"/>
                <a:gd name="connsiteX2" fmla="*/ 17145 w 28575"/>
                <a:gd name="connsiteY2" fmla="*/ 0 h 28575"/>
                <a:gd name="connsiteX3" fmla="*/ 0 w 28575"/>
                <a:gd name="connsiteY3" fmla="*/ 17145 h 28575"/>
                <a:gd name="connsiteX4" fmla="*/ 17145 w 28575"/>
                <a:gd name="connsiteY4" fmla="*/ 34290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7145" y="34290"/>
                  </a:moveTo>
                  <a:cubicBezTo>
                    <a:pt x="26670" y="34290"/>
                    <a:pt x="34290" y="26670"/>
                    <a:pt x="34290" y="17145"/>
                  </a:cubicBezTo>
                  <a:cubicBezTo>
                    <a:pt x="34290" y="7620"/>
                    <a:pt x="26670" y="0"/>
                    <a:pt x="17145" y="0"/>
                  </a:cubicBezTo>
                  <a:cubicBezTo>
                    <a:pt x="7620" y="0"/>
                    <a:pt x="0" y="7620"/>
                    <a:pt x="0" y="17145"/>
                  </a:cubicBezTo>
                  <a:cubicBezTo>
                    <a:pt x="952" y="27622"/>
                    <a:pt x="7620" y="34290"/>
                    <a:pt x="17145" y="34290"/>
                  </a:cubicBezTo>
                  <a:close/>
                </a:path>
              </a:pathLst>
            </a:custGeom>
            <a:noFill/>
            <a:ln w="15875" cap="rnd">
              <a:solidFill>
                <a:schemeClr val="tx2"/>
              </a:solidFill>
              <a:prstDash val="solid"/>
              <a:round/>
            </a:ln>
          </p:spPr>
          <p:txBody>
            <a:bodyPr rtlCol="0" anchor="ctr"/>
            <a:lstStyle/>
            <a:p>
              <a:endParaRPr lang="en-GB"/>
            </a:p>
          </p:txBody>
        </p:sp>
        <p:sp>
          <p:nvSpPr>
            <p:cNvPr id="181" name="Freeform: Shape 180">
              <a:extLst>
                <a:ext uri="{FF2B5EF4-FFF2-40B4-BE49-F238E27FC236}">
                  <a16:creationId xmlns:a16="http://schemas.microsoft.com/office/drawing/2014/main" id="{4FB8AB5A-B60A-8B53-BC5F-FF0EF43B9771}"/>
                </a:ext>
              </a:extLst>
            </p:cNvPr>
            <p:cNvSpPr/>
            <p:nvPr/>
          </p:nvSpPr>
          <p:spPr>
            <a:xfrm>
              <a:off x="8682039" y="1776538"/>
              <a:ext cx="66675" cy="19050"/>
            </a:xfrm>
            <a:custGeom>
              <a:avLst/>
              <a:gdLst>
                <a:gd name="connsiteX0" fmla="*/ 66675 w 66675"/>
                <a:gd name="connsiteY0" fmla="*/ 25718 h 19050"/>
                <a:gd name="connsiteX1" fmla="*/ 33338 w 66675"/>
                <a:gd name="connsiteY1" fmla="*/ 0 h 19050"/>
                <a:gd name="connsiteX2" fmla="*/ 0 w 66675"/>
                <a:gd name="connsiteY2" fmla="*/ 25718 h 19050"/>
              </a:gdLst>
              <a:ahLst/>
              <a:cxnLst>
                <a:cxn ang="0">
                  <a:pos x="connsiteX0" y="connsiteY0"/>
                </a:cxn>
                <a:cxn ang="0">
                  <a:pos x="connsiteX1" y="connsiteY1"/>
                </a:cxn>
                <a:cxn ang="0">
                  <a:pos x="connsiteX2" y="connsiteY2"/>
                </a:cxn>
              </a:cxnLst>
              <a:rect l="l" t="t" r="r" b="b"/>
              <a:pathLst>
                <a:path w="66675" h="19050">
                  <a:moveTo>
                    <a:pt x="66675" y="25718"/>
                  </a:moveTo>
                  <a:cubicBezTo>
                    <a:pt x="62865" y="10478"/>
                    <a:pt x="49530" y="0"/>
                    <a:pt x="33338" y="0"/>
                  </a:cubicBezTo>
                  <a:cubicBezTo>
                    <a:pt x="17145" y="0"/>
                    <a:pt x="3810" y="10478"/>
                    <a:pt x="0" y="25718"/>
                  </a:cubicBezTo>
                </a:path>
              </a:pathLst>
            </a:custGeom>
            <a:noFill/>
            <a:ln w="15875" cap="rnd">
              <a:solidFill>
                <a:schemeClr val="tx2"/>
              </a:solidFill>
              <a:prstDash val="solid"/>
              <a:round/>
            </a:ln>
          </p:spPr>
          <p:txBody>
            <a:bodyPr rtlCol="0" anchor="ctr"/>
            <a:lstStyle/>
            <a:p>
              <a:endParaRPr lang="en-GB"/>
            </a:p>
          </p:txBody>
        </p:sp>
        <p:sp>
          <p:nvSpPr>
            <p:cNvPr id="182" name="Freeform: Shape 181">
              <a:extLst>
                <a:ext uri="{FF2B5EF4-FFF2-40B4-BE49-F238E27FC236}">
                  <a16:creationId xmlns:a16="http://schemas.microsoft.com/office/drawing/2014/main" id="{D2101A15-85CC-906B-D7CB-2DFEA5F46ED5}"/>
                </a:ext>
              </a:extLst>
            </p:cNvPr>
            <p:cNvSpPr/>
            <p:nvPr/>
          </p:nvSpPr>
          <p:spPr>
            <a:xfrm>
              <a:off x="8545832" y="1734628"/>
              <a:ext cx="28575" cy="28575"/>
            </a:xfrm>
            <a:custGeom>
              <a:avLst/>
              <a:gdLst>
                <a:gd name="connsiteX0" fmla="*/ 17145 w 28575"/>
                <a:gd name="connsiteY0" fmla="*/ 34290 h 28575"/>
                <a:gd name="connsiteX1" fmla="*/ 34290 w 28575"/>
                <a:gd name="connsiteY1" fmla="*/ 17145 h 28575"/>
                <a:gd name="connsiteX2" fmla="*/ 17145 w 28575"/>
                <a:gd name="connsiteY2" fmla="*/ 0 h 28575"/>
                <a:gd name="connsiteX3" fmla="*/ 0 w 28575"/>
                <a:gd name="connsiteY3" fmla="*/ 17145 h 28575"/>
                <a:gd name="connsiteX4" fmla="*/ 17145 w 28575"/>
                <a:gd name="connsiteY4" fmla="*/ 34290 h 28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 h="28575">
                  <a:moveTo>
                    <a:pt x="17145" y="34290"/>
                  </a:moveTo>
                  <a:cubicBezTo>
                    <a:pt x="26670" y="34290"/>
                    <a:pt x="34290" y="26670"/>
                    <a:pt x="34290" y="17145"/>
                  </a:cubicBezTo>
                  <a:cubicBezTo>
                    <a:pt x="34290" y="7620"/>
                    <a:pt x="26670" y="0"/>
                    <a:pt x="17145" y="0"/>
                  </a:cubicBezTo>
                  <a:cubicBezTo>
                    <a:pt x="7620" y="0"/>
                    <a:pt x="0" y="7620"/>
                    <a:pt x="0" y="17145"/>
                  </a:cubicBezTo>
                  <a:cubicBezTo>
                    <a:pt x="952" y="27622"/>
                    <a:pt x="7620" y="34290"/>
                    <a:pt x="17145" y="34290"/>
                  </a:cubicBezTo>
                  <a:close/>
                </a:path>
              </a:pathLst>
            </a:custGeom>
            <a:noFill/>
            <a:ln w="15875" cap="rnd">
              <a:solidFill>
                <a:schemeClr val="tx2"/>
              </a:solidFill>
              <a:prstDash val="solid"/>
              <a:round/>
            </a:ln>
          </p:spPr>
          <p:txBody>
            <a:bodyPr rtlCol="0" anchor="ctr"/>
            <a:lstStyle/>
            <a:p>
              <a:endParaRPr lang="en-GB"/>
            </a:p>
          </p:txBody>
        </p:sp>
        <p:sp>
          <p:nvSpPr>
            <p:cNvPr id="183" name="Freeform: Shape 182">
              <a:extLst>
                <a:ext uri="{FF2B5EF4-FFF2-40B4-BE49-F238E27FC236}">
                  <a16:creationId xmlns:a16="http://schemas.microsoft.com/office/drawing/2014/main" id="{4B44B7FF-90A0-F5F2-99BF-FB31616DF8E1}"/>
                </a:ext>
              </a:extLst>
            </p:cNvPr>
            <p:cNvSpPr/>
            <p:nvPr/>
          </p:nvSpPr>
          <p:spPr>
            <a:xfrm>
              <a:off x="8529639" y="1776538"/>
              <a:ext cx="66675" cy="19050"/>
            </a:xfrm>
            <a:custGeom>
              <a:avLst/>
              <a:gdLst>
                <a:gd name="connsiteX0" fmla="*/ 66675 w 66675"/>
                <a:gd name="connsiteY0" fmla="*/ 25718 h 19050"/>
                <a:gd name="connsiteX1" fmla="*/ 33338 w 66675"/>
                <a:gd name="connsiteY1" fmla="*/ 0 h 19050"/>
                <a:gd name="connsiteX2" fmla="*/ 0 w 66675"/>
                <a:gd name="connsiteY2" fmla="*/ 25718 h 19050"/>
              </a:gdLst>
              <a:ahLst/>
              <a:cxnLst>
                <a:cxn ang="0">
                  <a:pos x="connsiteX0" y="connsiteY0"/>
                </a:cxn>
                <a:cxn ang="0">
                  <a:pos x="connsiteX1" y="connsiteY1"/>
                </a:cxn>
                <a:cxn ang="0">
                  <a:pos x="connsiteX2" y="connsiteY2"/>
                </a:cxn>
              </a:cxnLst>
              <a:rect l="l" t="t" r="r" b="b"/>
              <a:pathLst>
                <a:path w="66675" h="19050">
                  <a:moveTo>
                    <a:pt x="66675" y="25718"/>
                  </a:moveTo>
                  <a:cubicBezTo>
                    <a:pt x="62865" y="10478"/>
                    <a:pt x="49530" y="0"/>
                    <a:pt x="33338" y="0"/>
                  </a:cubicBezTo>
                  <a:cubicBezTo>
                    <a:pt x="17145" y="0"/>
                    <a:pt x="3810" y="10478"/>
                    <a:pt x="0" y="25718"/>
                  </a:cubicBezTo>
                </a:path>
              </a:pathLst>
            </a:custGeom>
            <a:noFill/>
            <a:ln w="15875" cap="rnd">
              <a:solidFill>
                <a:schemeClr val="tx2"/>
              </a:solidFill>
              <a:prstDash val="solid"/>
              <a:round/>
            </a:ln>
          </p:spPr>
          <p:txBody>
            <a:bodyPr rtlCol="0" anchor="ctr"/>
            <a:lstStyle/>
            <a:p>
              <a:endParaRPr lang="en-GB"/>
            </a:p>
          </p:txBody>
        </p:sp>
        <p:sp>
          <p:nvSpPr>
            <p:cNvPr id="184" name="Freeform: Shape 183">
              <a:extLst>
                <a:ext uri="{FF2B5EF4-FFF2-40B4-BE49-F238E27FC236}">
                  <a16:creationId xmlns:a16="http://schemas.microsoft.com/office/drawing/2014/main" id="{B9932361-99D0-BBF1-B20B-1A83E7DDDA35}"/>
                </a:ext>
              </a:extLst>
            </p:cNvPr>
            <p:cNvSpPr/>
            <p:nvPr/>
          </p:nvSpPr>
          <p:spPr>
            <a:xfrm>
              <a:off x="8609649" y="1778443"/>
              <a:ext cx="57150" cy="9525"/>
            </a:xfrm>
            <a:custGeom>
              <a:avLst/>
              <a:gdLst>
                <a:gd name="connsiteX0" fmla="*/ 58103 w 57150"/>
                <a:gd name="connsiteY0" fmla="*/ 0 h 0"/>
                <a:gd name="connsiteX1" fmla="*/ 0 w 57150"/>
                <a:gd name="connsiteY1" fmla="*/ 0 h 0"/>
              </a:gdLst>
              <a:ahLst/>
              <a:cxnLst>
                <a:cxn ang="0">
                  <a:pos x="connsiteX0" y="connsiteY0"/>
                </a:cxn>
                <a:cxn ang="0">
                  <a:pos x="connsiteX1" y="connsiteY1"/>
                </a:cxn>
              </a:cxnLst>
              <a:rect l="l" t="t" r="r" b="b"/>
              <a:pathLst>
                <a:path w="57150">
                  <a:moveTo>
                    <a:pt x="58103" y="0"/>
                  </a:moveTo>
                  <a:cubicBezTo>
                    <a:pt x="39053" y="6668"/>
                    <a:pt x="19050" y="6668"/>
                    <a:pt x="0" y="0"/>
                  </a:cubicBezTo>
                </a:path>
              </a:pathLst>
            </a:custGeom>
            <a:noFill/>
            <a:ln w="15875" cap="rnd">
              <a:solidFill>
                <a:schemeClr val="tx2"/>
              </a:solidFill>
              <a:prstDash val="solid"/>
              <a:round/>
            </a:ln>
          </p:spPr>
          <p:txBody>
            <a:bodyPr rtlCol="0" anchor="ctr"/>
            <a:lstStyle/>
            <a:p>
              <a:endParaRPr lang="en-GB"/>
            </a:p>
          </p:txBody>
        </p:sp>
        <p:sp>
          <p:nvSpPr>
            <p:cNvPr id="197" name="Freeform: Shape 196">
              <a:extLst>
                <a:ext uri="{FF2B5EF4-FFF2-40B4-BE49-F238E27FC236}">
                  <a16:creationId xmlns:a16="http://schemas.microsoft.com/office/drawing/2014/main" id="{2949C12C-22CE-79B5-B40C-2007A0F1F9F4}"/>
                </a:ext>
              </a:extLst>
            </p:cNvPr>
            <p:cNvSpPr/>
            <p:nvPr/>
          </p:nvSpPr>
          <p:spPr>
            <a:xfrm>
              <a:off x="8679182" y="1611756"/>
              <a:ext cx="47625" cy="95250"/>
            </a:xfrm>
            <a:custGeom>
              <a:avLst/>
              <a:gdLst>
                <a:gd name="connsiteX0" fmla="*/ 0 w 47625"/>
                <a:gd name="connsiteY0" fmla="*/ 0 h 95250"/>
                <a:gd name="connsiteX1" fmla="*/ 48577 w 47625"/>
                <a:gd name="connsiteY1" fmla="*/ 95250 h 95250"/>
              </a:gdLst>
              <a:ahLst/>
              <a:cxnLst>
                <a:cxn ang="0">
                  <a:pos x="connsiteX0" y="connsiteY0"/>
                </a:cxn>
                <a:cxn ang="0">
                  <a:pos x="connsiteX1" y="connsiteY1"/>
                </a:cxn>
              </a:cxnLst>
              <a:rect l="l" t="t" r="r" b="b"/>
              <a:pathLst>
                <a:path w="47625" h="95250">
                  <a:moveTo>
                    <a:pt x="0" y="0"/>
                  </a:moveTo>
                  <a:cubicBezTo>
                    <a:pt x="35242" y="18098"/>
                    <a:pt x="55245" y="56197"/>
                    <a:pt x="48577" y="95250"/>
                  </a:cubicBezTo>
                </a:path>
              </a:pathLst>
            </a:custGeom>
            <a:noFill/>
            <a:ln w="15875" cap="rnd">
              <a:solidFill>
                <a:schemeClr val="tx2"/>
              </a:solidFill>
              <a:prstDash val="solid"/>
              <a:round/>
            </a:ln>
          </p:spPr>
          <p:txBody>
            <a:bodyPr rtlCol="0" anchor="ctr"/>
            <a:lstStyle/>
            <a:p>
              <a:endParaRPr lang="en-GB"/>
            </a:p>
          </p:txBody>
        </p:sp>
        <p:sp>
          <p:nvSpPr>
            <p:cNvPr id="198" name="Freeform: Shape 197">
              <a:extLst>
                <a:ext uri="{FF2B5EF4-FFF2-40B4-BE49-F238E27FC236}">
                  <a16:creationId xmlns:a16="http://schemas.microsoft.com/office/drawing/2014/main" id="{CC76FDF4-0056-01D6-BBFA-A77BC4E0FAC5}"/>
                </a:ext>
              </a:extLst>
            </p:cNvPr>
            <p:cNvSpPr/>
            <p:nvPr/>
          </p:nvSpPr>
          <p:spPr>
            <a:xfrm>
              <a:off x="8548368" y="1611756"/>
              <a:ext cx="47625" cy="95250"/>
            </a:xfrm>
            <a:custGeom>
              <a:avLst/>
              <a:gdLst>
                <a:gd name="connsiteX0" fmla="*/ 1273 w 47625"/>
                <a:gd name="connsiteY0" fmla="*/ 95250 h 95250"/>
                <a:gd name="connsiteX1" fmla="*/ 49851 w 47625"/>
                <a:gd name="connsiteY1" fmla="*/ 0 h 95250"/>
              </a:gdLst>
              <a:ahLst/>
              <a:cxnLst>
                <a:cxn ang="0">
                  <a:pos x="connsiteX0" y="connsiteY0"/>
                </a:cxn>
                <a:cxn ang="0">
                  <a:pos x="connsiteX1" y="connsiteY1"/>
                </a:cxn>
              </a:cxnLst>
              <a:rect l="l" t="t" r="r" b="b"/>
              <a:pathLst>
                <a:path w="47625" h="95250">
                  <a:moveTo>
                    <a:pt x="1273" y="95250"/>
                  </a:moveTo>
                  <a:cubicBezTo>
                    <a:pt x="-5394" y="56197"/>
                    <a:pt x="14608" y="18098"/>
                    <a:pt x="49851" y="0"/>
                  </a:cubicBezTo>
                </a:path>
              </a:pathLst>
            </a:custGeom>
            <a:noFill/>
            <a:ln w="15875" cap="rnd">
              <a:solidFill>
                <a:schemeClr val="tx2"/>
              </a:solidFill>
              <a:prstDash val="solid"/>
              <a:round/>
            </a:ln>
          </p:spPr>
          <p:txBody>
            <a:bodyPr rtlCol="0" anchor="ctr"/>
            <a:lstStyle/>
            <a:p>
              <a:endParaRPr lang="en-GB"/>
            </a:p>
          </p:txBody>
        </p:sp>
      </p:grpSp>
      <p:grpSp>
        <p:nvGrpSpPr>
          <p:cNvPr id="199" name="Group 198">
            <a:extLst>
              <a:ext uri="{FF2B5EF4-FFF2-40B4-BE49-F238E27FC236}">
                <a16:creationId xmlns:a16="http://schemas.microsoft.com/office/drawing/2014/main" id="{AFD42E2B-729E-EC78-EBC1-2CCC7331E4F9}"/>
              </a:ext>
              <a:ext uri="{C183D7F6-B498-43B3-948B-1728B52AA6E4}">
                <adec:decorative xmlns:adec="http://schemas.microsoft.com/office/drawing/2017/decorative" val="1"/>
              </a:ext>
            </a:extLst>
          </p:cNvPr>
          <p:cNvGrpSpPr/>
          <p:nvPr/>
        </p:nvGrpSpPr>
        <p:grpSpPr>
          <a:xfrm>
            <a:off x="10606321" y="3985747"/>
            <a:ext cx="482696" cy="482604"/>
            <a:chOff x="3132635" y="1398079"/>
            <a:chExt cx="219075" cy="219034"/>
          </a:xfrm>
        </p:grpSpPr>
        <p:sp>
          <p:nvSpPr>
            <p:cNvPr id="200" name="Freeform: Shape 199">
              <a:extLst>
                <a:ext uri="{FF2B5EF4-FFF2-40B4-BE49-F238E27FC236}">
                  <a16:creationId xmlns:a16="http://schemas.microsoft.com/office/drawing/2014/main" id="{ECCC78CD-7466-F7B0-17AB-569EDC962336}"/>
                </a:ext>
              </a:extLst>
            </p:cNvPr>
            <p:cNvSpPr/>
            <p:nvPr/>
          </p:nvSpPr>
          <p:spPr>
            <a:xfrm>
              <a:off x="3132635" y="1398079"/>
              <a:ext cx="161925" cy="171450"/>
            </a:xfrm>
            <a:custGeom>
              <a:avLst/>
              <a:gdLst>
                <a:gd name="connsiteX0" fmla="*/ 100013 w 161925"/>
                <a:gd name="connsiteY0" fmla="*/ 171450 h 171450"/>
                <a:gd name="connsiteX1" fmla="*/ 9525 w 161925"/>
                <a:gd name="connsiteY1" fmla="*/ 171450 h 171450"/>
                <a:gd name="connsiteX2" fmla="*/ 0 w 161925"/>
                <a:gd name="connsiteY2" fmla="*/ 161925 h 171450"/>
                <a:gd name="connsiteX3" fmla="*/ 0 w 161925"/>
                <a:gd name="connsiteY3" fmla="*/ 9525 h 171450"/>
                <a:gd name="connsiteX4" fmla="*/ 9525 w 161925"/>
                <a:gd name="connsiteY4" fmla="*/ 0 h 171450"/>
                <a:gd name="connsiteX5" fmla="*/ 152400 w 161925"/>
                <a:gd name="connsiteY5" fmla="*/ 0 h 171450"/>
                <a:gd name="connsiteX6" fmla="*/ 161925 w 161925"/>
                <a:gd name="connsiteY6" fmla="*/ 9525 h 171450"/>
                <a:gd name="connsiteX7" fmla="*/ 161925 w 161925"/>
                <a:gd name="connsiteY7" fmla="*/ 104775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25" h="171450">
                  <a:moveTo>
                    <a:pt x="100013" y="171450"/>
                  </a:moveTo>
                  <a:lnTo>
                    <a:pt x="9525" y="171450"/>
                  </a:lnTo>
                  <a:cubicBezTo>
                    <a:pt x="4286" y="171450"/>
                    <a:pt x="0" y="167164"/>
                    <a:pt x="0" y="161925"/>
                  </a:cubicBezTo>
                  <a:lnTo>
                    <a:pt x="0" y="9525"/>
                  </a:lnTo>
                  <a:cubicBezTo>
                    <a:pt x="0" y="4286"/>
                    <a:pt x="4286" y="0"/>
                    <a:pt x="9525" y="0"/>
                  </a:cubicBezTo>
                  <a:lnTo>
                    <a:pt x="152400" y="0"/>
                  </a:lnTo>
                  <a:cubicBezTo>
                    <a:pt x="157639" y="0"/>
                    <a:pt x="161925" y="4286"/>
                    <a:pt x="161925" y="9525"/>
                  </a:cubicBezTo>
                  <a:lnTo>
                    <a:pt x="161925" y="104775"/>
                  </a:lnTo>
                </a:path>
              </a:pathLst>
            </a:custGeom>
            <a:noFill/>
            <a:ln w="15875" cap="rnd">
              <a:solidFill>
                <a:schemeClr val="tx2"/>
              </a:solidFill>
              <a:prstDash val="solid"/>
              <a:round/>
            </a:ln>
          </p:spPr>
          <p:txBody>
            <a:bodyPr rtlCol="0" anchor="ctr"/>
            <a:lstStyle/>
            <a:p>
              <a:endParaRPr lang="en-GB"/>
            </a:p>
          </p:txBody>
        </p:sp>
        <p:sp>
          <p:nvSpPr>
            <p:cNvPr id="201" name="Freeform: Shape 200">
              <a:extLst>
                <a:ext uri="{FF2B5EF4-FFF2-40B4-BE49-F238E27FC236}">
                  <a16:creationId xmlns:a16="http://schemas.microsoft.com/office/drawing/2014/main" id="{55171AD8-DA5D-90D5-BCF8-06A38C6BC46A}"/>
                </a:ext>
              </a:extLst>
            </p:cNvPr>
            <p:cNvSpPr/>
            <p:nvPr/>
          </p:nvSpPr>
          <p:spPr>
            <a:xfrm>
              <a:off x="3237410" y="1502813"/>
              <a:ext cx="114300" cy="114300"/>
            </a:xfrm>
            <a:custGeom>
              <a:avLst/>
              <a:gdLst>
                <a:gd name="connsiteX0" fmla="*/ 40005 w 114300"/>
                <a:gd name="connsiteY0" fmla="*/ 102912 h 114300"/>
                <a:gd name="connsiteX1" fmla="*/ 0 w 114300"/>
                <a:gd name="connsiteY1" fmla="*/ 114342 h 114300"/>
                <a:gd name="connsiteX2" fmla="*/ 11430 w 114300"/>
                <a:gd name="connsiteY2" fmla="*/ 74337 h 114300"/>
                <a:gd name="connsiteX3" fmla="*/ 79820 w 114300"/>
                <a:gd name="connsiteY3" fmla="*/ 5947 h 114300"/>
                <a:gd name="connsiteX4" fmla="*/ 99346 w 114300"/>
                <a:gd name="connsiteY4" fmla="*/ 708 h 114300"/>
                <a:gd name="connsiteX5" fmla="*/ 113633 w 114300"/>
                <a:gd name="connsiteY5" fmla="*/ 14996 h 114300"/>
                <a:gd name="connsiteX6" fmla="*/ 108395 w 114300"/>
                <a:gd name="connsiteY6" fmla="*/ 34522 h 114300"/>
                <a:gd name="connsiteX7" fmla="*/ 40005 w 114300"/>
                <a:gd name="connsiteY7" fmla="*/ 102912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300" h="114300">
                  <a:moveTo>
                    <a:pt x="40005" y="102912"/>
                  </a:moveTo>
                  <a:lnTo>
                    <a:pt x="0" y="114342"/>
                  </a:lnTo>
                  <a:lnTo>
                    <a:pt x="11430" y="74337"/>
                  </a:lnTo>
                  <a:lnTo>
                    <a:pt x="79820" y="5947"/>
                  </a:lnTo>
                  <a:cubicBezTo>
                    <a:pt x="84963" y="804"/>
                    <a:pt x="92393" y="-1197"/>
                    <a:pt x="99346" y="708"/>
                  </a:cubicBezTo>
                  <a:cubicBezTo>
                    <a:pt x="106299" y="2613"/>
                    <a:pt x="111728" y="8043"/>
                    <a:pt x="113633" y="14996"/>
                  </a:cubicBezTo>
                  <a:cubicBezTo>
                    <a:pt x="115538" y="21949"/>
                    <a:pt x="113538" y="29379"/>
                    <a:pt x="108395" y="34522"/>
                  </a:cubicBezTo>
                  <a:lnTo>
                    <a:pt x="40005" y="102912"/>
                  </a:lnTo>
                  <a:close/>
                </a:path>
              </a:pathLst>
            </a:custGeom>
            <a:noFill/>
            <a:ln w="15875" cap="rnd">
              <a:solidFill>
                <a:schemeClr val="tx2"/>
              </a:solidFill>
              <a:prstDash val="solid"/>
              <a:round/>
            </a:ln>
          </p:spPr>
          <p:txBody>
            <a:bodyPr rtlCol="0" anchor="ctr"/>
            <a:lstStyle/>
            <a:p>
              <a:endParaRPr lang="en-GB"/>
            </a:p>
          </p:txBody>
        </p:sp>
        <p:sp>
          <p:nvSpPr>
            <p:cNvPr id="202" name="Freeform: Shape 201">
              <a:extLst>
                <a:ext uri="{FF2B5EF4-FFF2-40B4-BE49-F238E27FC236}">
                  <a16:creationId xmlns:a16="http://schemas.microsoft.com/office/drawing/2014/main" id="{0E9B6BBE-F8BE-447F-F899-794CC63981EB}"/>
                </a:ext>
              </a:extLst>
            </p:cNvPr>
            <p:cNvSpPr/>
            <p:nvPr/>
          </p:nvSpPr>
          <p:spPr>
            <a:xfrm>
              <a:off x="3308657" y="1517332"/>
              <a:ext cx="28575" cy="19050"/>
            </a:xfrm>
            <a:custGeom>
              <a:avLst/>
              <a:gdLst>
                <a:gd name="connsiteX0" fmla="*/ 0 w 28575"/>
                <a:gd name="connsiteY0" fmla="*/ 0 h 19050"/>
                <a:gd name="connsiteX1" fmla="*/ 28575 w 28575"/>
                <a:gd name="connsiteY1" fmla="*/ 28575 h 19050"/>
              </a:gdLst>
              <a:ahLst/>
              <a:cxnLst>
                <a:cxn ang="0">
                  <a:pos x="connsiteX0" y="connsiteY0"/>
                </a:cxn>
                <a:cxn ang="0">
                  <a:pos x="connsiteX1" y="connsiteY1"/>
                </a:cxn>
              </a:cxnLst>
              <a:rect l="l" t="t" r="r" b="b"/>
              <a:pathLst>
                <a:path w="28575" h="19050">
                  <a:moveTo>
                    <a:pt x="0" y="0"/>
                  </a:moveTo>
                  <a:lnTo>
                    <a:pt x="28575" y="28575"/>
                  </a:lnTo>
                </a:path>
              </a:pathLst>
            </a:custGeom>
            <a:noFill/>
            <a:ln w="15875" cap="rnd">
              <a:solidFill>
                <a:schemeClr val="tx2"/>
              </a:solidFill>
              <a:prstDash val="solid"/>
              <a:round/>
            </a:ln>
          </p:spPr>
          <p:txBody>
            <a:bodyPr rtlCol="0" anchor="ctr"/>
            <a:lstStyle/>
            <a:p>
              <a:endParaRPr lang="en-GB"/>
            </a:p>
          </p:txBody>
        </p:sp>
        <p:sp>
          <p:nvSpPr>
            <p:cNvPr id="203" name="Freeform: Shape 202">
              <a:extLst>
                <a:ext uri="{FF2B5EF4-FFF2-40B4-BE49-F238E27FC236}">
                  <a16:creationId xmlns:a16="http://schemas.microsoft.com/office/drawing/2014/main" id="{EB3888F3-559C-E7D6-808B-23A936A3F010}"/>
                </a:ext>
              </a:extLst>
            </p:cNvPr>
            <p:cNvSpPr/>
            <p:nvPr/>
          </p:nvSpPr>
          <p:spPr>
            <a:xfrm>
              <a:off x="3248839" y="1577149"/>
              <a:ext cx="28575" cy="28575"/>
            </a:xfrm>
            <a:custGeom>
              <a:avLst/>
              <a:gdLst>
                <a:gd name="connsiteX0" fmla="*/ 0 w 28575"/>
                <a:gd name="connsiteY0" fmla="*/ 0 h 28575"/>
                <a:gd name="connsiteX1" fmla="*/ 28575 w 28575"/>
                <a:gd name="connsiteY1" fmla="*/ 28575 h 28575"/>
              </a:gdLst>
              <a:ahLst/>
              <a:cxnLst>
                <a:cxn ang="0">
                  <a:pos x="connsiteX0" y="connsiteY0"/>
                </a:cxn>
                <a:cxn ang="0">
                  <a:pos x="connsiteX1" y="connsiteY1"/>
                </a:cxn>
              </a:cxnLst>
              <a:rect l="l" t="t" r="r" b="b"/>
              <a:pathLst>
                <a:path w="28575" h="28575">
                  <a:moveTo>
                    <a:pt x="0" y="0"/>
                  </a:moveTo>
                  <a:lnTo>
                    <a:pt x="28575" y="28575"/>
                  </a:lnTo>
                </a:path>
              </a:pathLst>
            </a:custGeom>
            <a:noFill/>
            <a:ln w="15875" cap="rnd">
              <a:solidFill>
                <a:schemeClr val="tx2"/>
              </a:solidFill>
              <a:prstDash val="solid"/>
              <a:round/>
            </a:ln>
          </p:spPr>
          <p:txBody>
            <a:bodyPr rtlCol="0" anchor="ctr"/>
            <a:lstStyle/>
            <a:p>
              <a:endParaRPr lang="en-GB"/>
            </a:p>
          </p:txBody>
        </p:sp>
        <p:sp>
          <p:nvSpPr>
            <p:cNvPr id="204" name="Freeform: Shape 203">
              <a:extLst>
                <a:ext uri="{FF2B5EF4-FFF2-40B4-BE49-F238E27FC236}">
                  <a16:creationId xmlns:a16="http://schemas.microsoft.com/office/drawing/2014/main" id="{23E41B23-BDCC-0AA5-809E-1A2629D6AC98}"/>
                </a:ext>
              </a:extLst>
            </p:cNvPr>
            <p:cNvSpPr/>
            <p:nvPr/>
          </p:nvSpPr>
          <p:spPr>
            <a:xfrm>
              <a:off x="3185022" y="1436179"/>
              <a:ext cx="66675" cy="9525"/>
            </a:xfrm>
            <a:custGeom>
              <a:avLst/>
              <a:gdLst>
                <a:gd name="connsiteX0" fmla="*/ 0 w 66675"/>
                <a:gd name="connsiteY0" fmla="*/ 0 h 0"/>
                <a:gd name="connsiteX1" fmla="*/ 66675 w 66675"/>
                <a:gd name="connsiteY1" fmla="*/ 0 h 0"/>
              </a:gdLst>
              <a:ahLst/>
              <a:cxnLst>
                <a:cxn ang="0">
                  <a:pos x="connsiteX0" y="connsiteY0"/>
                </a:cxn>
                <a:cxn ang="0">
                  <a:pos x="connsiteX1" y="connsiteY1"/>
                </a:cxn>
              </a:cxnLst>
              <a:rect l="l" t="t" r="r" b="b"/>
              <a:pathLst>
                <a:path w="66675">
                  <a:moveTo>
                    <a:pt x="0" y="0"/>
                  </a:moveTo>
                  <a:lnTo>
                    <a:pt x="66675" y="0"/>
                  </a:lnTo>
                </a:path>
              </a:pathLst>
            </a:custGeom>
            <a:noFill/>
            <a:ln w="15875" cap="rnd">
              <a:solidFill>
                <a:schemeClr val="tx2"/>
              </a:solidFill>
              <a:prstDash val="solid"/>
              <a:round/>
            </a:ln>
          </p:spPr>
          <p:txBody>
            <a:bodyPr rtlCol="0" anchor="ctr"/>
            <a:lstStyle/>
            <a:p>
              <a:endParaRPr lang="en-GB"/>
            </a:p>
          </p:txBody>
        </p:sp>
        <p:sp>
          <p:nvSpPr>
            <p:cNvPr id="205" name="Freeform: Shape 204">
              <a:extLst>
                <a:ext uri="{FF2B5EF4-FFF2-40B4-BE49-F238E27FC236}">
                  <a16:creationId xmlns:a16="http://schemas.microsoft.com/office/drawing/2014/main" id="{08B64CAF-F354-D8E7-EE2D-5E9A9DD5370A}"/>
                </a:ext>
              </a:extLst>
            </p:cNvPr>
            <p:cNvSpPr/>
            <p:nvPr/>
          </p:nvSpPr>
          <p:spPr>
            <a:xfrm>
              <a:off x="3165972" y="1464754"/>
              <a:ext cx="85725" cy="9525"/>
            </a:xfrm>
            <a:custGeom>
              <a:avLst/>
              <a:gdLst>
                <a:gd name="connsiteX0" fmla="*/ 0 w 85725"/>
                <a:gd name="connsiteY0" fmla="*/ 0 h 0"/>
                <a:gd name="connsiteX1" fmla="*/ 85725 w 85725"/>
                <a:gd name="connsiteY1" fmla="*/ 0 h 0"/>
              </a:gdLst>
              <a:ahLst/>
              <a:cxnLst>
                <a:cxn ang="0">
                  <a:pos x="connsiteX0" y="connsiteY0"/>
                </a:cxn>
                <a:cxn ang="0">
                  <a:pos x="connsiteX1" y="connsiteY1"/>
                </a:cxn>
              </a:cxnLst>
              <a:rect l="l" t="t" r="r" b="b"/>
              <a:pathLst>
                <a:path w="85725">
                  <a:moveTo>
                    <a:pt x="0" y="0"/>
                  </a:moveTo>
                  <a:lnTo>
                    <a:pt x="85725" y="0"/>
                  </a:lnTo>
                </a:path>
              </a:pathLst>
            </a:custGeom>
            <a:noFill/>
            <a:ln w="15875" cap="rnd">
              <a:solidFill>
                <a:schemeClr val="tx2"/>
              </a:solidFill>
              <a:prstDash val="solid"/>
              <a:round/>
            </a:ln>
          </p:spPr>
          <p:txBody>
            <a:bodyPr rtlCol="0" anchor="ctr"/>
            <a:lstStyle/>
            <a:p>
              <a:endParaRPr lang="en-GB"/>
            </a:p>
          </p:txBody>
        </p:sp>
        <p:sp>
          <p:nvSpPr>
            <p:cNvPr id="206" name="Freeform: Shape 205">
              <a:extLst>
                <a:ext uri="{FF2B5EF4-FFF2-40B4-BE49-F238E27FC236}">
                  <a16:creationId xmlns:a16="http://schemas.microsoft.com/office/drawing/2014/main" id="{2BDD21F3-D5DE-2FB5-AF36-016936BFCF7A}"/>
                </a:ext>
              </a:extLst>
            </p:cNvPr>
            <p:cNvSpPr/>
            <p:nvPr/>
          </p:nvSpPr>
          <p:spPr>
            <a:xfrm>
              <a:off x="3165972" y="1493329"/>
              <a:ext cx="85725" cy="9525"/>
            </a:xfrm>
            <a:custGeom>
              <a:avLst/>
              <a:gdLst>
                <a:gd name="connsiteX0" fmla="*/ 0 w 85725"/>
                <a:gd name="connsiteY0" fmla="*/ 0 h 0"/>
                <a:gd name="connsiteX1" fmla="*/ 85725 w 85725"/>
                <a:gd name="connsiteY1" fmla="*/ 0 h 0"/>
              </a:gdLst>
              <a:ahLst/>
              <a:cxnLst>
                <a:cxn ang="0">
                  <a:pos x="connsiteX0" y="connsiteY0"/>
                </a:cxn>
                <a:cxn ang="0">
                  <a:pos x="connsiteX1" y="connsiteY1"/>
                </a:cxn>
              </a:cxnLst>
              <a:rect l="l" t="t" r="r" b="b"/>
              <a:pathLst>
                <a:path w="85725">
                  <a:moveTo>
                    <a:pt x="0" y="0"/>
                  </a:moveTo>
                  <a:lnTo>
                    <a:pt x="85725" y="0"/>
                  </a:lnTo>
                </a:path>
              </a:pathLst>
            </a:custGeom>
            <a:noFill/>
            <a:ln w="15875" cap="rnd">
              <a:solidFill>
                <a:schemeClr val="tx2"/>
              </a:solidFill>
              <a:prstDash val="solid"/>
              <a:round/>
            </a:ln>
          </p:spPr>
          <p:txBody>
            <a:bodyPr rtlCol="0" anchor="ctr"/>
            <a:lstStyle/>
            <a:p>
              <a:endParaRPr lang="en-GB"/>
            </a:p>
          </p:txBody>
        </p:sp>
        <p:sp>
          <p:nvSpPr>
            <p:cNvPr id="207" name="Freeform: Shape 206">
              <a:extLst>
                <a:ext uri="{FF2B5EF4-FFF2-40B4-BE49-F238E27FC236}">
                  <a16:creationId xmlns:a16="http://schemas.microsoft.com/office/drawing/2014/main" id="{609DF84A-A841-B165-DE05-0079D4A01116}"/>
                </a:ext>
              </a:extLst>
            </p:cNvPr>
            <p:cNvSpPr/>
            <p:nvPr/>
          </p:nvSpPr>
          <p:spPr>
            <a:xfrm>
              <a:off x="3165972" y="1521904"/>
              <a:ext cx="57150" cy="9525"/>
            </a:xfrm>
            <a:custGeom>
              <a:avLst/>
              <a:gdLst>
                <a:gd name="connsiteX0" fmla="*/ 0 w 57150"/>
                <a:gd name="connsiteY0" fmla="*/ 0 h 0"/>
                <a:gd name="connsiteX1" fmla="*/ 61913 w 57150"/>
                <a:gd name="connsiteY1" fmla="*/ 0 h 0"/>
              </a:gdLst>
              <a:ahLst/>
              <a:cxnLst>
                <a:cxn ang="0">
                  <a:pos x="connsiteX0" y="connsiteY0"/>
                </a:cxn>
                <a:cxn ang="0">
                  <a:pos x="connsiteX1" y="connsiteY1"/>
                </a:cxn>
              </a:cxnLst>
              <a:rect l="l" t="t" r="r" b="b"/>
              <a:pathLst>
                <a:path w="57150">
                  <a:moveTo>
                    <a:pt x="0" y="0"/>
                  </a:moveTo>
                  <a:lnTo>
                    <a:pt x="61913" y="0"/>
                  </a:lnTo>
                </a:path>
              </a:pathLst>
            </a:custGeom>
            <a:noFill/>
            <a:ln w="15875" cap="rnd">
              <a:solidFill>
                <a:schemeClr val="tx2"/>
              </a:solidFill>
              <a:prstDash val="solid"/>
              <a:round/>
            </a:ln>
          </p:spPr>
          <p:txBody>
            <a:bodyPr rtlCol="0" anchor="ctr"/>
            <a:lstStyle/>
            <a:p>
              <a:endParaRPr lang="en-GB"/>
            </a:p>
          </p:txBody>
        </p:sp>
      </p:grpSp>
      <p:sp>
        <p:nvSpPr>
          <p:cNvPr id="15" name="Oval 14">
            <a:hlinkClick r:id="rId19" action="ppaction://hlinksldjump"/>
            <a:extLst>
              <a:ext uri="{FF2B5EF4-FFF2-40B4-BE49-F238E27FC236}">
                <a16:creationId xmlns:a16="http://schemas.microsoft.com/office/drawing/2014/main" id="{2B7B7B09-66B1-8ACA-1552-67714D0ACD68}"/>
              </a:ext>
              <a:ext uri="{C183D7F6-B498-43B3-948B-1728B52AA6E4}">
                <adec:decorative xmlns:adec="http://schemas.microsoft.com/office/drawing/2017/decorative" val="1"/>
              </a:ext>
            </a:extLst>
          </p:cNvPr>
          <p:cNvSpPr>
            <a:spLocks/>
          </p:cNvSpPr>
          <p:nvPr/>
        </p:nvSpPr>
        <p:spPr bwMode="auto">
          <a:xfrm>
            <a:off x="5751087" y="3096776"/>
            <a:ext cx="230609" cy="231532"/>
          </a:xfrm>
          <a:prstGeom prst="ellipse">
            <a:avLst/>
          </a:prstGeom>
          <a:solidFill>
            <a:srgbClr val="FED400">
              <a:alpha val="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40" name="Oval 139">
            <a:hlinkClick r:id="rId20" action="ppaction://hlinksldjump"/>
            <a:extLst>
              <a:ext uri="{FF2B5EF4-FFF2-40B4-BE49-F238E27FC236}">
                <a16:creationId xmlns:a16="http://schemas.microsoft.com/office/drawing/2014/main" id="{A4C3B134-F583-55F0-E13D-E32FA9981462}"/>
              </a:ext>
              <a:ext uri="{C183D7F6-B498-43B3-948B-1728B52AA6E4}">
                <adec:decorative xmlns:adec="http://schemas.microsoft.com/office/drawing/2017/decorative" val="1"/>
              </a:ext>
            </a:extLst>
          </p:cNvPr>
          <p:cNvSpPr>
            <a:spLocks/>
          </p:cNvSpPr>
          <p:nvPr/>
        </p:nvSpPr>
        <p:spPr bwMode="auto">
          <a:xfrm>
            <a:off x="7654851" y="3096776"/>
            <a:ext cx="230609" cy="231532"/>
          </a:xfrm>
          <a:prstGeom prst="ellipse">
            <a:avLst/>
          </a:prstGeom>
          <a:solidFill>
            <a:srgbClr val="FED400">
              <a:alpha val="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49" name="Oval 148">
            <a:hlinkClick r:id="rId21" action="ppaction://hlinksldjump"/>
            <a:extLst>
              <a:ext uri="{FF2B5EF4-FFF2-40B4-BE49-F238E27FC236}">
                <a16:creationId xmlns:a16="http://schemas.microsoft.com/office/drawing/2014/main" id="{6A531767-2BE7-9270-F3A6-5E172F44406E}"/>
              </a:ext>
              <a:ext uri="{C183D7F6-B498-43B3-948B-1728B52AA6E4}">
                <adec:decorative xmlns:adec="http://schemas.microsoft.com/office/drawing/2017/decorative" val="1"/>
              </a:ext>
            </a:extLst>
          </p:cNvPr>
          <p:cNvSpPr>
            <a:spLocks/>
          </p:cNvSpPr>
          <p:nvPr/>
        </p:nvSpPr>
        <p:spPr bwMode="auto">
          <a:xfrm>
            <a:off x="9561356" y="3096776"/>
            <a:ext cx="230609" cy="231532"/>
          </a:xfrm>
          <a:prstGeom prst="ellipse">
            <a:avLst/>
          </a:prstGeom>
          <a:solidFill>
            <a:srgbClr val="FED400">
              <a:alpha val="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59" name="Oval 158">
            <a:hlinkClick r:id="rId22" action="ppaction://hlinksldjump"/>
            <a:extLst>
              <a:ext uri="{FF2B5EF4-FFF2-40B4-BE49-F238E27FC236}">
                <a16:creationId xmlns:a16="http://schemas.microsoft.com/office/drawing/2014/main" id="{4C3B0F8B-6479-17DE-A099-219313E51C5E}"/>
              </a:ext>
              <a:ext uri="{C183D7F6-B498-43B3-948B-1728B52AA6E4}">
                <adec:decorative xmlns:adec="http://schemas.microsoft.com/office/drawing/2017/decorative" val="1"/>
              </a:ext>
            </a:extLst>
          </p:cNvPr>
          <p:cNvSpPr>
            <a:spLocks/>
          </p:cNvSpPr>
          <p:nvPr/>
        </p:nvSpPr>
        <p:spPr bwMode="auto">
          <a:xfrm>
            <a:off x="11465120" y="3096776"/>
            <a:ext cx="230609" cy="231532"/>
          </a:xfrm>
          <a:prstGeom prst="ellipse">
            <a:avLst/>
          </a:prstGeom>
          <a:solidFill>
            <a:srgbClr val="FED400">
              <a:alpha val="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60" name="Oval 159">
            <a:hlinkClick r:id="rId23" action="ppaction://hlinksldjump"/>
            <a:extLst>
              <a:ext uri="{FF2B5EF4-FFF2-40B4-BE49-F238E27FC236}">
                <a16:creationId xmlns:a16="http://schemas.microsoft.com/office/drawing/2014/main" id="{01B3FE64-A1FA-2196-5251-DD176F2D66AF}"/>
              </a:ext>
              <a:ext uri="{C183D7F6-B498-43B3-948B-1728B52AA6E4}">
                <adec:decorative xmlns:adec="http://schemas.microsoft.com/office/drawing/2017/decorative" val="1"/>
              </a:ext>
            </a:extLst>
          </p:cNvPr>
          <p:cNvSpPr>
            <a:spLocks/>
          </p:cNvSpPr>
          <p:nvPr/>
        </p:nvSpPr>
        <p:spPr bwMode="auto">
          <a:xfrm>
            <a:off x="5751087" y="6125936"/>
            <a:ext cx="230609" cy="231532"/>
          </a:xfrm>
          <a:prstGeom prst="ellipse">
            <a:avLst/>
          </a:prstGeom>
          <a:solidFill>
            <a:srgbClr val="FED400">
              <a:alpha val="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11" name="Oval 210">
            <a:hlinkClick r:id="rId24" action="ppaction://hlinksldjump"/>
            <a:extLst>
              <a:ext uri="{FF2B5EF4-FFF2-40B4-BE49-F238E27FC236}">
                <a16:creationId xmlns:a16="http://schemas.microsoft.com/office/drawing/2014/main" id="{5E83C3ED-0A24-C436-6A50-C34DF8C84057}"/>
              </a:ext>
              <a:ext uri="{C183D7F6-B498-43B3-948B-1728B52AA6E4}">
                <adec:decorative xmlns:adec="http://schemas.microsoft.com/office/drawing/2017/decorative" val="1"/>
              </a:ext>
            </a:extLst>
          </p:cNvPr>
          <p:cNvSpPr>
            <a:spLocks/>
          </p:cNvSpPr>
          <p:nvPr/>
        </p:nvSpPr>
        <p:spPr bwMode="auto">
          <a:xfrm>
            <a:off x="7654851" y="6125936"/>
            <a:ext cx="230609" cy="231532"/>
          </a:xfrm>
          <a:prstGeom prst="ellipse">
            <a:avLst/>
          </a:prstGeom>
          <a:solidFill>
            <a:srgbClr val="FED400">
              <a:alpha val="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14" name="Oval 213">
            <a:hlinkClick r:id="rId25" action="ppaction://hlinksldjump"/>
            <a:extLst>
              <a:ext uri="{FF2B5EF4-FFF2-40B4-BE49-F238E27FC236}">
                <a16:creationId xmlns:a16="http://schemas.microsoft.com/office/drawing/2014/main" id="{28A815D6-0EFA-828D-FC88-51D845716FA3}"/>
              </a:ext>
              <a:ext uri="{C183D7F6-B498-43B3-948B-1728B52AA6E4}">
                <adec:decorative xmlns:adec="http://schemas.microsoft.com/office/drawing/2017/decorative" val="1"/>
              </a:ext>
            </a:extLst>
          </p:cNvPr>
          <p:cNvSpPr>
            <a:spLocks/>
          </p:cNvSpPr>
          <p:nvPr/>
        </p:nvSpPr>
        <p:spPr bwMode="auto">
          <a:xfrm>
            <a:off x="9561356" y="6125936"/>
            <a:ext cx="230609" cy="231532"/>
          </a:xfrm>
          <a:prstGeom prst="ellipse">
            <a:avLst/>
          </a:prstGeom>
          <a:solidFill>
            <a:srgbClr val="FED400">
              <a:alpha val="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15" name="Oval 214">
            <a:hlinkClick r:id="rId26" action="ppaction://hlinksldjump"/>
            <a:extLst>
              <a:ext uri="{FF2B5EF4-FFF2-40B4-BE49-F238E27FC236}">
                <a16:creationId xmlns:a16="http://schemas.microsoft.com/office/drawing/2014/main" id="{3ABF5D2A-3B5C-8DE8-0D3C-A74FE9002E68}"/>
              </a:ext>
              <a:ext uri="{C183D7F6-B498-43B3-948B-1728B52AA6E4}">
                <adec:decorative xmlns:adec="http://schemas.microsoft.com/office/drawing/2017/decorative" val="1"/>
              </a:ext>
            </a:extLst>
          </p:cNvPr>
          <p:cNvSpPr>
            <a:spLocks/>
          </p:cNvSpPr>
          <p:nvPr/>
        </p:nvSpPr>
        <p:spPr bwMode="auto">
          <a:xfrm>
            <a:off x="11465120" y="6125936"/>
            <a:ext cx="230609" cy="231532"/>
          </a:xfrm>
          <a:prstGeom prst="ellipse">
            <a:avLst/>
          </a:prstGeom>
          <a:solidFill>
            <a:srgbClr val="FED400">
              <a:alpha val="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423461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par>
                                <p:cTn id="8" presetID="42" presetClass="path" presetSubtype="0" decel="100000" fill="hold" grpId="1" nodeType="withEffect">
                                  <p:stCondLst>
                                    <p:cond delay="500"/>
                                  </p:stCondLst>
                                  <p:childTnLst>
                                    <p:animMotion origin="layout" path="M 0.01666 -0.00046 L 3.33333E-6 0 " pathEditMode="relative" rAng="0" ptsTypes="AA">
                                      <p:cBhvr>
                                        <p:cTn id="9" dur="750" fill="hold"/>
                                        <p:tgtEl>
                                          <p:spTgt spid="21"/>
                                        </p:tgtEl>
                                        <p:attrNameLst>
                                          <p:attrName>ppt_x</p:attrName>
                                          <p:attrName>ppt_y</p:attrName>
                                        </p:attrNameLst>
                                      </p:cBhvr>
                                      <p:rCtr x="-833" y="23"/>
                                    </p:animMotion>
                                  </p:childTnLst>
                                </p:cTn>
                              </p:par>
                              <p:par>
                                <p:cTn id="10" presetID="10" presetClass="entr" presetSubtype="0" fill="hold" nodeType="withEffect">
                                  <p:stCondLst>
                                    <p:cond delay="65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750"/>
                                        <p:tgtEl>
                                          <p:spTgt spid="27"/>
                                        </p:tgtEl>
                                      </p:cBhvr>
                                    </p:animEffect>
                                  </p:childTnLst>
                                </p:cTn>
                              </p:par>
                              <p:par>
                                <p:cTn id="13" presetID="42" presetClass="path" presetSubtype="0" decel="100000" fill="hold" nodeType="withEffect">
                                  <p:stCondLst>
                                    <p:cond delay="650"/>
                                  </p:stCondLst>
                                  <p:childTnLst>
                                    <p:animMotion origin="layout" path="M 0.01666 -0.00046 L 3.125E-6 -3.7037E-6 " pathEditMode="relative" rAng="0" ptsTypes="AA">
                                      <p:cBhvr>
                                        <p:cTn id="14" dur="750" fill="hold"/>
                                        <p:tgtEl>
                                          <p:spTgt spid="27"/>
                                        </p:tgtEl>
                                        <p:attrNameLst>
                                          <p:attrName>ppt_x</p:attrName>
                                          <p:attrName>ppt_y</p:attrName>
                                        </p:attrNameLst>
                                      </p:cBhvr>
                                      <p:rCtr x="-833" y="23"/>
                                    </p:animMotion>
                                  </p:childTnLst>
                                </p:cTn>
                              </p:par>
                              <p:par>
                                <p:cTn id="15" presetID="1" presetClass="mediacall" presetSubtype="0" fill="hold" nodeType="withEffect">
                                  <p:stCondLst>
                                    <p:cond delay="650"/>
                                  </p:stCondLst>
                                  <p:childTnLst>
                                    <p:cmd type="call" cmd="playFrom(0.0)">
                                      <p:cBhvr>
                                        <p:cTn id="16" dur="2166" fill="hold"/>
                                        <p:tgtEl>
                                          <p:spTgt spid="27"/>
                                        </p:tgtEl>
                                      </p:cBhvr>
                                    </p:cmd>
                                  </p:childTnLst>
                                </p:cTn>
                              </p:par>
                              <p:par>
                                <p:cTn id="17" presetID="2" presetClass="entr" presetSubtype="8" decel="10000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0-#ppt_w/2"/>
                                          </p:val>
                                        </p:tav>
                                        <p:tav tm="100000">
                                          <p:val>
                                            <p:strVal val="#ppt_x"/>
                                          </p:val>
                                        </p:tav>
                                      </p:tavLst>
                                    </p:anim>
                                    <p:anim calcmode="lin" valueType="num">
                                      <p:cBhvr additive="base">
                                        <p:cTn id="20" dur="1000" fill="hold"/>
                                        <p:tgtEl>
                                          <p:spTgt spid="5"/>
                                        </p:tgtEl>
                                        <p:attrNameLst>
                                          <p:attrName>ppt_y</p:attrName>
                                        </p:attrNameLst>
                                      </p:cBhvr>
                                      <p:tavLst>
                                        <p:tav tm="0">
                                          <p:val>
                                            <p:strVal val="#ppt_y"/>
                                          </p:val>
                                        </p:tav>
                                        <p:tav tm="100000">
                                          <p:val>
                                            <p:strVal val="#ppt_y"/>
                                          </p:val>
                                        </p:tav>
                                      </p:tavLst>
                                    </p:anim>
                                  </p:childTnLst>
                                </p:cTn>
                              </p:par>
                              <p:par>
                                <p:cTn id="21" presetID="10" presetClass="entr" presetSubtype="0" fill="hold" nodeType="withEffect">
                                  <p:stCondLst>
                                    <p:cond delay="10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750"/>
                                        <p:tgtEl>
                                          <p:spTgt spid="42"/>
                                        </p:tgtEl>
                                      </p:cBhvr>
                                    </p:animEffect>
                                  </p:childTnLst>
                                </p:cTn>
                              </p:par>
                              <p:par>
                                <p:cTn id="24" presetID="6" presetClass="emph" presetSubtype="0" fill="hold" nodeType="withEffect">
                                  <p:stCondLst>
                                    <p:cond delay="100"/>
                                  </p:stCondLst>
                                  <p:childTnLst>
                                    <p:animScale>
                                      <p:cBhvr>
                                        <p:cTn id="25" dur="10" fill="hold"/>
                                        <p:tgtEl>
                                          <p:spTgt spid="42"/>
                                        </p:tgtEl>
                                      </p:cBhvr>
                                      <p:by x="80000" y="80000"/>
                                    </p:animScale>
                                  </p:childTnLst>
                                </p:cTn>
                              </p:par>
                              <p:par>
                                <p:cTn id="26" presetID="6" presetClass="emph" presetSubtype="0" decel="100000" fill="hold" nodeType="withEffect">
                                  <p:stCondLst>
                                    <p:cond delay="100"/>
                                  </p:stCondLst>
                                  <p:childTnLst>
                                    <p:animScale>
                                      <p:cBhvr>
                                        <p:cTn id="27" dur="1250" fill="hold"/>
                                        <p:tgtEl>
                                          <p:spTgt spid="42"/>
                                        </p:tgtEl>
                                      </p:cBhvr>
                                      <p:by x="125000" y="125000"/>
                                    </p:animScale>
                                  </p:childTnLst>
                                </p:cTn>
                              </p:par>
                              <p:par>
                                <p:cTn id="28" presetID="10" presetClass="entr" presetSubtype="0" fill="hold" nodeType="withEffect">
                                  <p:stCondLst>
                                    <p:cond delay="200"/>
                                  </p:stCondLst>
                                  <p:childTnLst>
                                    <p:set>
                                      <p:cBhvr>
                                        <p:cTn id="29" dur="1" fill="hold">
                                          <p:stCondLst>
                                            <p:cond delay="0"/>
                                          </p:stCondLst>
                                        </p:cTn>
                                        <p:tgtEl>
                                          <p:spTgt spid="47"/>
                                        </p:tgtEl>
                                        <p:attrNameLst>
                                          <p:attrName>style.visibility</p:attrName>
                                        </p:attrNameLst>
                                      </p:cBhvr>
                                      <p:to>
                                        <p:strVal val="visible"/>
                                      </p:to>
                                    </p:set>
                                    <p:animEffect transition="in" filter="fade">
                                      <p:cBhvr>
                                        <p:cTn id="30" dur="750"/>
                                        <p:tgtEl>
                                          <p:spTgt spid="47"/>
                                        </p:tgtEl>
                                      </p:cBhvr>
                                    </p:animEffect>
                                  </p:childTnLst>
                                </p:cTn>
                              </p:par>
                              <p:par>
                                <p:cTn id="31" presetID="6" presetClass="emph" presetSubtype="0" fill="hold" nodeType="withEffect">
                                  <p:stCondLst>
                                    <p:cond delay="200"/>
                                  </p:stCondLst>
                                  <p:childTnLst>
                                    <p:animScale>
                                      <p:cBhvr>
                                        <p:cTn id="32" dur="10" fill="hold"/>
                                        <p:tgtEl>
                                          <p:spTgt spid="47"/>
                                        </p:tgtEl>
                                      </p:cBhvr>
                                      <p:by x="80000" y="80000"/>
                                    </p:animScale>
                                  </p:childTnLst>
                                </p:cTn>
                              </p:par>
                              <p:par>
                                <p:cTn id="33" presetID="6" presetClass="emph" presetSubtype="0" decel="100000" fill="hold" nodeType="withEffect">
                                  <p:stCondLst>
                                    <p:cond delay="200"/>
                                  </p:stCondLst>
                                  <p:childTnLst>
                                    <p:animScale>
                                      <p:cBhvr>
                                        <p:cTn id="34" dur="1250" fill="hold"/>
                                        <p:tgtEl>
                                          <p:spTgt spid="47"/>
                                        </p:tgtEl>
                                      </p:cBhvr>
                                      <p:by x="125000" y="125000"/>
                                    </p:animScale>
                                  </p:childTnLst>
                                </p:cTn>
                              </p:par>
                              <p:par>
                                <p:cTn id="35" presetID="10" presetClass="entr" presetSubtype="0" fill="hold" nodeType="withEffect">
                                  <p:stCondLst>
                                    <p:cond delay="300"/>
                                  </p:stCondLst>
                                  <p:childTnLst>
                                    <p:set>
                                      <p:cBhvr>
                                        <p:cTn id="36" dur="1" fill="hold">
                                          <p:stCondLst>
                                            <p:cond delay="0"/>
                                          </p:stCondLst>
                                        </p:cTn>
                                        <p:tgtEl>
                                          <p:spTgt spid="52"/>
                                        </p:tgtEl>
                                        <p:attrNameLst>
                                          <p:attrName>style.visibility</p:attrName>
                                        </p:attrNameLst>
                                      </p:cBhvr>
                                      <p:to>
                                        <p:strVal val="visible"/>
                                      </p:to>
                                    </p:set>
                                    <p:animEffect transition="in" filter="fade">
                                      <p:cBhvr>
                                        <p:cTn id="37" dur="750"/>
                                        <p:tgtEl>
                                          <p:spTgt spid="52"/>
                                        </p:tgtEl>
                                      </p:cBhvr>
                                    </p:animEffect>
                                  </p:childTnLst>
                                </p:cTn>
                              </p:par>
                              <p:par>
                                <p:cTn id="38" presetID="6" presetClass="emph" presetSubtype="0" fill="hold" nodeType="withEffect">
                                  <p:stCondLst>
                                    <p:cond delay="300"/>
                                  </p:stCondLst>
                                  <p:childTnLst>
                                    <p:animScale>
                                      <p:cBhvr>
                                        <p:cTn id="39" dur="10" fill="hold"/>
                                        <p:tgtEl>
                                          <p:spTgt spid="52"/>
                                        </p:tgtEl>
                                      </p:cBhvr>
                                      <p:by x="80000" y="80000"/>
                                    </p:animScale>
                                  </p:childTnLst>
                                </p:cTn>
                              </p:par>
                              <p:par>
                                <p:cTn id="40" presetID="6" presetClass="emph" presetSubtype="0" decel="100000" fill="hold" nodeType="withEffect">
                                  <p:stCondLst>
                                    <p:cond delay="300"/>
                                  </p:stCondLst>
                                  <p:childTnLst>
                                    <p:animScale>
                                      <p:cBhvr>
                                        <p:cTn id="41" dur="1250" fill="hold"/>
                                        <p:tgtEl>
                                          <p:spTgt spid="52"/>
                                        </p:tgtEl>
                                      </p:cBhvr>
                                      <p:by x="125000" y="125000"/>
                                    </p:animScale>
                                  </p:childTnLst>
                                </p:cTn>
                              </p:par>
                              <p:par>
                                <p:cTn id="42" presetID="10" presetClass="entr" presetSubtype="0" fill="hold" nodeType="withEffect">
                                  <p:stCondLst>
                                    <p:cond delay="400"/>
                                  </p:stCondLst>
                                  <p:childTnLst>
                                    <p:set>
                                      <p:cBhvr>
                                        <p:cTn id="43" dur="1" fill="hold">
                                          <p:stCondLst>
                                            <p:cond delay="0"/>
                                          </p:stCondLst>
                                        </p:cTn>
                                        <p:tgtEl>
                                          <p:spTgt spid="57"/>
                                        </p:tgtEl>
                                        <p:attrNameLst>
                                          <p:attrName>style.visibility</p:attrName>
                                        </p:attrNameLst>
                                      </p:cBhvr>
                                      <p:to>
                                        <p:strVal val="visible"/>
                                      </p:to>
                                    </p:set>
                                    <p:animEffect transition="in" filter="fade">
                                      <p:cBhvr>
                                        <p:cTn id="44" dur="750"/>
                                        <p:tgtEl>
                                          <p:spTgt spid="57"/>
                                        </p:tgtEl>
                                      </p:cBhvr>
                                    </p:animEffect>
                                  </p:childTnLst>
                                </p:cTn>
                              </p:par>
                              <p:par>
                                <p:cTn id="45" presetID="6" presetClass="emph" presetSubtype="0" fill="hold" nodeType="withEffect">
                                  <p:stCondLst>
                                    <p:cond delay="400"/>
                                  </p:stCondLst>
                                  <p:childTnLst>
                                    <p:animScale>
                                      <p:cBhvr>
                                        <p:cTn id="46" dur="10" fill="hold"/>
                                        <p:tgtEl>
                                          <p:spTgt spid="57"/>
                                        </p:tgtEl>
                                      </p:cBhvr>
                                      <p:by x="80000" y="80000"/>
                                    </p:animScale>
                                  </p:childTnLst>
                                </p:cTn>
                              </p:par>
                              <p:par>
                                <p:cTn id="47" presetID="6" presetClass="emph" presetSubtype="0" decel="100000" fill="hold" nodeType="withEffect">
                                  <p:stCondLst>
                                    <p:cond delay="400"/>
                                  </p:stCondLst>
                                  <p:childTnLst>
                                    <p:animScale>
                                      <p:cBhvr>
                                        <p:cTn id="48" dur="1250" fill="hold"/>
                                        <p:tgtEl>
                                          <p:spTgt spid="57"/>
                                        </p:tgtEl>
                                      </p:cBhvr>
                                      <p:by x="125000" y="125000"/>
                                    </p:animScale>
                                  </p:childTnLst>
                                </p:cTn>
                              </p:par>
                              <p:par>
                                <p:cTn id="49" presetID="10" presetClass="entr" presetSubtype="0" fill="hold" nodeType="withEffect">
                                  <p:stCondLst>
                                    <p:cond delay="500"/>
                                  </p:stCondLst>
                                  <p:childTnLst>
                                    <p:set>
                                      <p:cBhvr>
                                        <p:cTn id="50" dur="1" fill="hold">
                                          <p:stCondLst>
                                            <p:cond delay="0"/>
                                          </p:stCondLst>
                                        </p:cTn>
                                        <p:tgtEl>
                                          <p:spTgt spid="62"/>
                                        </p:tgtEl>
                                        <p:attrNameLst>
                                          <p:attrName>style.visibility</p:attrName>
                                        </p:attrNameLst>
                                      </p:cBhvr>
                                      <p:to>
                                        <p:strVal val="visible"/>
                                      </p:to>
                                    </p:set>
                                    <p:animEffect transition="in" filter="fade">
                                      <p:cBhvr>
                                        <p:cTn id="51" dur="750"/>
                                        <p:tgtEl>
                                          <p:spTgt spid="62"/>
                                        </p:tgtEl>
                                      </p:cBhvr>
                                    </p:animEffect>
                                  </p:childTnLst>
                                </p:cTn>
                              </p:par>
                              <p:par>
                                <p:cTn id="52" presetID="6" presetClass="emph" presetSubtype="0" fill="hold" nodeType="withEffect">
                                  <p:stCondLst>
                                    <p:cond delay="500"/>
                                  </p:stCondLst>
                                  <p:childTnLst>
                                    <p:animScale>
                                      <p:cBhvr>
                                        <p:cTn id="53" dur="10" fill="hold"/>
                                        <p:tgtEl>
                                          <p:spTgt spid="62"/>
                                        </p:tgtEl>
                                      </p:cBhvr>
                                      <p:by x="80000" y="80000"/>
                                    </p:animScale>
                                  </p:childTnLst>
                                </p:cTn>
                              </p:par>
                              <p:par>
                                <p:cTn id="54" presetID="6" presetClass="emph" presetSubtype="0" decel="100000" fill="hold" nodeType="withEffect">
                                  <p:stCondLst>
                                    <p:cond delay="500"/>
                                  </p:stCondLst>
                                  <p:childTnLst>
                                    <p:animScale>
                                      <p:cBhvr>
                                        <p:cTn id="55" dur="1250" fill="hold"/>
                                        <p:tgtEl>
                                          <p:spTgt spid="62"/>
                                        </p:tgtEl>
                                      </p:cBhvr>
                                      <p:by x="125000" y="125000"/>
                                    </p:animScale>
                                  </p:childTnLst>
                                </p:cTn>
                              </p:par>
                              <p:par>
                                <p:cTn id="56" presetID="10" presetClass="entr" presetSubtype="0" fill="hold" nodeType="withEffect">
                                  <p:stCondLst>
                                    <p:cond delay="105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750"/>
                                        <p:tgtEl>
                                          <p:spTgt spid="22"/>
                                        </p:tgtEl>
                                      </p:cBhvr>
                                    </p:animEffect>
                                  </p:childTnLst>
                                </p:cTn>
                              </p:par>
                              <p:par>
                                <p:cTn id="59" presetID="6" presetClass="emph" presetSubtype="0" fill="hold" nodeType="withEffect">
                                  <p:stCondLst>
                                    <p:cond delay="1050"/>
                                  </p:stCondLst>
                                  <p:childTnLst>
                                    <p:animScale>
                                      <p:cBhvr>
                                        <p:cTn id="60" dur="10" fill="hold"/>
                                        <p:tgtEl>
                                          <p:spTgt spid="22"/>
                                        </p:tgtEl>
                                      </p:cBhvr>
                                      <p:by x="80000" y="80000"/>
                                    </p:animScale>
                                  </p:childTnLst>
                                </p:cTn>
                              </p:par>
                              <p:par>
                                <p:cTn id="61" presetID="6" presetClass="emph" presetSubtype="0" decel="100000" fill="hold" nodeType="withEffect">
                                  <p:stCondLst>
                                    <p:cond delay="1050"/>
                                  </p:stCondLst>
                                  <p:childTnLst>
                                    <p:animScale>
                                      <p:cBhvr>
                                        <p:cTn id="62" dur="1250" fill="hold"/>
                                        <p:tgtEl>
                                          <p:spTgt spid="22"/>
                                        </p:tgtEl>
                                      </p:cBhvr>
                                      <p:by x="125000" y="125000"/>
                                    </p:animScale>
                                  </p:childTnLst>
                                </p:cTn>
                              </p:par>
                              <p:par>
                                <p:cTn id="63" presetID="10" presetClass="entr" presetSubtype="0" fill="hold" nodeType="withEffect">
                                  <p:stCondLst>
                                    <p:cond delay="1150"/>
                                  </p:stCondLst>
                                  <p:childTnLst>
                                    <p:set>
                                      <p:cBhvr>
                                        <p:cTn id="64" dur="1" fill="hold">
                                          <p:stCondLst>
                                            <p:cond delay="0"/>
                                          </p:stCondLst>
                                        </p:cTn>
                                        <p:tgtEl>
                                          <p:spTgt spid="28"/>
                                        </p:tgtEl>
                                        <p:attrNameLst>
                                          <p:attrName>style.visibility</p:attrName>
                                        </p:attrNameLst>
                                      </p:cBhvr>
                                      <p:to>
                                        <p:strVal val="visible"/>
                                      </p:to>
                                    </p:set>
                                    <p:animEffect transition="in" filter="fade">
                                      <p:cBhvr>
                                        <p:cTn id="65" dur="750"/>
                                        <p:tgtEl>
                                          <p:spTgt spid="28"/>
                                        </p:tgtEl>
                                      </p:cBhvr>
                                    </p:animEffect>
                                  </p:childTnLst>
                                </p:cTn>
                              </p:par>
                              <p:par>
                                <p:cTn id="66" presetID="6" presetClass="emph" presetSubtype="0" fill="hold" nodeType="withEffect">
                                  <p:stCondLst>
                                    <p:cond delay="1150"/>
                                  </p:stCondLst>
                                  <p:childTnLst>
                                    <p:animScale>
                                      <p:cBhvr>
                                        <p:cTn id="67" dur="10" fill="hold"/>
                                        <p:tgtEl>
                                          <p:spTgt spid="28"/>
                                        </p:tgtEl>
                                      </p:cBhvr>
                                      <p:by x="80000" y="80000"/>
                                    </p:animScale>
                                  </p:childTnLst>
                                </p:cTn>
                              </p:par>
                              <p:par>
                                <p:cTn id="68" presetID="6" presetClass="emph" presetSubtype="0" decel="100000" fill="hold" nodeType="withEffect">
                                  <p:stCondLst>
                                    <p:cond delay="1150"/>
                                  </p:stCondLst>
                                  <p:childTnLst>
                                    <p:animScale>
                                      <p:cBhvr>
                                        <p:cTn id="69" dur="1250" fill="hold"/>
                                        <p:tgtEl>
                                          <p:spTgt spid="28"/>
                                        </p:tgtEl>
                                      </p:cBhvr>
                                      <p:by x="125000" y="125000"/>
                                    </p:animScale>
                                  </p:childTnLst>
                                </p:cTn>
                              </p:par>
                              <p:par>
                                <p:cTn id="70" presetID="10" presetClass="entr" presetSubtype="0" fill="hold" nodeType="withEffect">
                                  <p:stCondLst>
                                    <p:cond delay="125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750"/>
                                        <p:tgtEl>
                                          <p:spTgt spid="31"/>
                                        </p:tgtEl>
                                      </p:cBhvr>
                                    </p:animEffect>
                                  </p:childTnLst>
                                </p:cTn>
                              </p:par>
                              <p:par>
                                <p:cTn id="73" presetID="6" presetClass="emph" presetSubtype="0" fill="hold" nodeType="withEffect">
                                  <p:stCondLst>
                                    <p:cond delay="1250"/>
                                  </p:stCondLst>
                                  <p:childTnLst>
                                    <p:animScale>
                                      <p:cBhvr>
                                        <p:cTn id="74" dur="10" fill="hold"/>
                                        <p:tgtEl>
                                          <p:spTgt spid="31"/>
                                        </p:tgtEl>
                                      </p:cBhvr>
                                      <p:by x="80000" y="80000"/>
                                    </p:animScale>
                                  </p:childTnLst>
                                </p:cTn>
                              </p:par>
                              <p:par>
                                <p:cTn id="75" presetID="6" presetClass="emph" presetSubtype="0" decel="100000" fill="hold" nodeType="withEffect">
                                  <p:stCondLst>
                                    <p:cond delay="1250"/>
                                  </p:stCondLst>
                                  <p:childTnLst>
                                    <p:animScale>
                                      <p:cBhvr>
                                        <p:cTn id="76" dur="1250" fill="hold"/>
                                        <p:tgtEl>
                                          <p:spTgt spid="31"/>
                                        </p:tgtEl>
                                      </p:cBhvr>
                                      <p:by x="125000" y="125000"/>
                                    </p:animScale>
                                  </p:childTnLst>
                                </p:cTn>
                              </p:par>
                              <p:par>
                                <p:cTn id="77" presetID="10" presetClass="entr" presetSubtype="0" fill="hold" nodeType="withEffect">
                                  <p:stCondLst>
                                    <p:cond delay="1350"/>
                                  </p:stCondLst>
                                  <p:childTnLst>
                                    <p:set>
                                      <p:cBhvr>
                                        <p:cTn id="78" dur="1" fill="hold">
                                          <p:stCondLst>
                                            <p:cond delay="0"/>
                                          </p:stCondLst>
                                        </p:cTn>
                                        <p:tgtEl>
                                          <p:spTgt spid="36"/>
                                        </p:tgtEl>
                                        <p:attrNameLst>
                                          <p:attrName>style.visibility</p:attrName>
                                        </p:attrNameLst>
                                      </p:cBhvr>
                                      <p:to>
                                        <p:strVal val="visible"/>
                                      </p:to>
                                    </p:set>
                                    <p:animEffect transition="in" filter="fade">
                                      <p:cBhvr>
                                        <p:cTn id="79" dur="750"/>
                                        <p:tgtEl>
                                          <p:spTgt spid="36"/>
                                        </p:tgtEl>
                                      </p:cBhvr>
                                    </p:animEffect>
                                  </p:childTnLst>
                                </p:cTn>
                              </p:par>
                              <p:par>
                                <p:cTn id="80" presetID="6" presetClass="emph" presetSubtype="0" fill="hold" nodeType="withEffect">
                                  <p:stCondLst>
                                    <p:cond delay="1350"/>
                                  </p:stCondLst>
                                  <p:childTnLst>
                                    <p:animScale>
                                      <p:cBhvr>
                                        <p:cTn id="81" dur="10" fill="hold"/>
                                        <p:tgtEl>
                                          <p:spTgt spid="36"/>
                                        </p:tgtEl>
                                      </p:cBhvr>
                                      <p:by x="80000" y="80000"/>
                                    </p:animScale>
                                  </p:childTnLst>
                                </p:cTn>
                              </p:par>
                              <p:par>
                                <p:cTn id="82" presetID="6" presetClass="emph" presetSubtype="0" decel="100000" fill="hold" nodeType="withEffect">
                                  <p:stCondLst>
                                    <p:cond delay="1350"/>
                                  </p:stCondLst>
                                  <p:childTnLst>
                                    <p:animScale>
                                      <p:cBhvr>
                                        <p:cTn id="83" dur="1250" fill="hold"/>
                                        <p:tgtEl>
                                          <p:spTgt spid="36"/>
                                        </p:tgtEl>
                                      </p:cBhvr>
                                      <p:by x="125000" y="125000"/>
                                    </p:animScale>
                                  </p:childTnLst>
                                </p:cTn>
                              </p:par>
                              <p:par>
                                <p:cTn id="84" presetID="10" presetClass="entr" presetSubtype="0" fill="hold" nodeType="withEffect">
                                  <p:stCondLst>
                                    <p:cond delay="1450"/>
                                  </p:stCondLst>
                                  <p:childTnLst>
                                    <p:set>
                                      <p:cBhvr>
                                        <p:cTn id="85" dur="1" fill="hold">
                                          <p:stCondLst>
                                            <p:cond delay="0"/>
                                          </p:stCondLst>
                                        </p:cTn>
                                        <p:tgtEl>
                                          <p:spTgt spid="39"/>
                                        </p:tgtEl>
                                        <p:attrNameLst>
                                          <p:attrName>style.visibility</p:attrName>
                                        </p:attrNameLst>
                                      </p:cBhvr>
                                      <p:to>
                                        <p:strVal val="visible"/>
                                      </p:to>
                                    </p:set>
                                    <p:animEffect transition="in" filter="fade">
                                      <p:cBhvr>
                                        <p:cTn id="86" dur="750"/>
                                        <p:tgtEl>
                                          <p:spTgt spid="39"/>
                                        </p:tgtEl>
                                      </p:cBhvr>
                                    </p:animEffect>
                                  </p:childTnLst>
                                </p:cTn>
                              </p:par>
                              <p:par>
                                <p:cTn id="87" presetID="6" presetClass="emph" presetSubtype="0" fill="hold" nodeType="withEffect">
                                  <p:stCondLst>
                                    <p:cond delay="1450"/>
                                  </p:stCondLst>
                                  <p:childTnLst>
                                    <p:animScale>
                                      <p:cBhvr>
                                        <p:cTn id="88" dur="10" fill="hold"/>
                                        <p:tgtEl>
                                          <p:spTgt spid="39"/>
                                        </p:tgtEl>
                                      </p:cBhvr>
                                      <p:by x="80000" y="80000"/>
                                    </p:animScale>
                                  </p:childTnLst>
                                </p:cTn>
                              </p:par>
                              <p:par>
                                <p:cTn id="89" presetID="6" presetClass="emph" presetSubtype="0" decel="100000" fill="hold" nodeType="withEffect">
                                  <p:stCondLst>
                                    <p:cond delay="1450"/>
                                  </p:stCondLst>
                                  <p:childTnLst>
                                    <p:animScale>
                                      <p:cBhvr>
                                        <p:cTn id="90" dur="1250" fill="hold"/>
                                        <p:tgtEl>
                                          <p:spTgt spid="39"/>
                                        </p:tgtEl>
                                      </p:cBhvr>
                                      <p:by x="125000" y="125000"/>
                                    </p:animScale>
                                  </p:childTnLst>
                                </p:cTn>
                              </p:par>
                              <p:par>
                                <p:cTn id="91" presetID="10" presetClass="entr" presetSubtype="0" fill="hold" grpId="0" nodeType="withEffect">
                                  <p:stCondLst>
                                    <p:cond delay="250"/>
                                  </p:stCondLst>
                                  <p:childTnLst>
                                    <p:set>
                                      <p:cBhvr>
                                        <p:cTn id="92" dur="1" fill="hold">
                                          <p:stCondLst>
                                            <p:cond delay="0"/>
                                          </p:stCondLst>
                                        </p:cTn>
                                        <p:tgtEl>
                                          <p:spTgt spid="131"/>
                                        </p:tgtEl>
                                        <p:attrNameLst>
                                          <p:attrName>style.visibility</p:attrName>
                                        </p:attrNameLst>
                                      </p:cBhvr>
                                      <p:to>
                                        <p:strVal val="visible"/>
                                      </p:to>
                                    </p:set>
                                    <p:animEffect transition="in" filter="fade">
                                      <p:cBhvr>
                                        <p:cTn id="93" dur="750"/>
                                        <p:tgtEl>
                                          <p:spTgt spid="131"/>
                                        </p:tgtEl>
                                      </p:cBhvr>
                                    </p:animEffect>
                                  </p:childTnLst>
                                </p:cTn>
                              </p:par>
                              <p:par>
                                <p:cTn id="94" presetID="6" presetClass="emph" presetSubtype="0" decel="100000" fill="hold" grpId="2" nodeType="withEffect">
                                  <p:stCondLst>
                                    <p:cond delay="250"/>
                                  </p:stCondLst>
                                  <p:childTnLst>
                                    <p:animScale>
                                      <p:cBhvr>
                                        <p:cTn id="95" dur="1250" fill="hold"/>
                                        <p:tgtEl>
                                          <p:spTgt spid="131"/>
                                        </p:tgtEl>
                                      </p:cBhvr>
                                      <p:by x="125000" y="125000"/>
                                    </p:animScale>
                                  </p:childTnLst>
                                </p:cTn>
                              </p:par>
                              <p:par>
                                <p:cTn id="96" presetID="6" presetClass="emph" presetSubtype="0" fill="hold" grpId="1" nodeType="withEffect">
                                  <p:stCondLst>
                                    <p:cond delay="250"/>
                                  </p:stCondLst>
                                  <p:childTnLst>
                                    <p:animScale>
                                      <p:cBhvr>
                                        <p:cTn id="97" dur="10" fill="hold"/>
                                        <p:tgtEl>
                                          <p:spTgt spid="131"/>
                                        </p:tgtEl>
                                      </p:cBhvr>
                                      <p:by x="80000" y="80000"/>
                                    </p:animScale>
                                  </p:childTnLst>
                                </p:cTn>
                              </p:par>
                              <p:par>
                                <p:cTn id="98" presetID="10" presetClass="entr" presetSubtype="0" fill="hold" grpId="0" nodeType="withEffect">
                                  <p:stCondLst>
                                    <p:cond delay="350"/>
                                  </p:stCondLst>
                                  <p:childTnLst>
                                    <p:set>
                                      <p:cBhvr>
                                        <p:cTn id="99" dur="1" fill="hold">
                                          <p:stCondLst>
                                            <p:cond delay="0"/>
                                          </p:stCondLst>
                                        </p:cTn>
                                        <p:tgtEl>
                                          <p:spTgt spid="132"/>
                                        </p:tgtEl>
                                        <p:attrNameLst>
                                          <p:attrName>style.visibility</p:attrName>
                                        </p:attrNameLst>
                                      </p:cBhvr>
                                      <p:to>
                                        <p:strVal val="visible"/>
                                      </p:to>
                                    </p:set>
                                    <p:animEffect transition="in" filter="fade">
                                      <p:cBhvr>
                                        <p:cTn id="100" dur="750"/>
                                        <p:tgtEl>
                                          <p:spTgt spid="132"/>
                                        </p:tgtEl>
                                      </p:cBhvr>
                                    </p:animEffect>
                                  </p:childTnLst>
                                </p:cTn>
                              </p:par>
                              <p:par>
                                <p:cTn id="101" presetID="6" presetClass="emph" presetSubtype="0" decel="100000" fill="hold" grpId="2" nodeType="withEffect">
                                  <p:stCondLst>
                                    <p:cond delay="350"/>
                                  </p:stCondLst>
                                  <p:childTnLst>
                                    <p:animScale>
                                      <p:cBhvr>
                                        <p:cTn id="102" dur="1250" fill="hold"/>
                                        <p:tgtEl>
                                          <p:spTgt spid="132"/>
                                        </p:tgtEl>
                                      </p:cBhvr>
                                      <p:by x="125000" y="125000"/>
                                    </p:animScale>
                                  </p:childTnLst>
                                </p:cTn>
                              </p:par>
                              <p:par>
                                <p:cTn id="103" presetID="6" presetClass="emph" presetSubtype="0" fill="hold" grpId="1" nodeType="withEffect">
                                  <p:stCondLst>
                                    <p:cond delay="350"/>
                                  </p:stCondLst>
                                  <p:childTnLst>
                                    <p:animScale>
                                      <p:cBhvr>
                                        <p:cTn id="104" dur="10" fill="hold"/>
                                        <p:tgtEl>
                                          <p:spTgt spid="132"/>
                                        </p:tgtEl>
                                      </p:cBhvr>
                                      <p:by x="80000" y="80000"/>
                                    </p:animScale>
                                  </p:childTnLst>
                                </p:cTn>
                              </p:par>
                              <p:par>
                                <p:cTn id="105" presetID="10" presetClass="entr" presetSubtype="0" fill="hold" grpId="0" nodeType="withEffect">
                                  <p:stCondLst>
                                    <p:cond delay="450"/>
                                  </p:stCondLst>
                                  <p:childTnLst>
                                    <p:set>
                                      <p:cBhvr>
                                        <p:cTn id="106" dur="1" fill="hold">
                                          <p:stCondLst>
                                            <p:cond delay="0"/>
                                          </p:stCondLst>
                                        </p:cTn>
                                        <p:tgtEl>
                                          <p:spTgt spid="133"/>
                                        </p:tgtEl>
                                        <p:attrNameLst>
                                          <p:attrName>style.visibility</p:attrName>
                                        </p:attrNameLst>
                                      </p:cBhvr>
                                      <p:to>
                                        <p:strVal val="visible"/>
                                      </p:to>
                                    </p:set>
                                    <p:animEffect transition="in" filter="fade">
                                      <p:cBhvr>
                                        <p:cTn id="107" dur="750"/>
                                        <p:tgtEl>
                                          <p:spTgt spid="133"/>
                                        </p:tgtEl>
                                      </p:cBhvr>
                                    </p:animEffect>
                                  </p:childTnLst>
                                </p:cTn>
                              </p:par>
                              <p:par>
                                <p:cTn id="108" presetID="6" presetClass="emph" presetSubtype="0" decel="100000" fill="hold" grpId="2" nodeType="withEffect">
                                  <p:stCondLst>
                                    <p:cond delay="450"/>
                                  </p:stCondLst>
                                  <p:childTnLst>
                                    <p:animScale>
                                      <p:cBhvr>
                                        <p:cTn id="109" dur="1250" fill="hold"/>
                                        <p:tgtEl>
                                          <p:spTgt spid="133"/>
                                        </p:tgtEl>
                                      </p:cBhvr>
                                      <p:by x="125000" y="125000"/>
                                    </p:animScale>
                                  </p:childTnLst>
                                </p:cTn>
                              </p:par>
                              <p:par>
                                <p:cTn id="110" presetID="6" presetClass="emph" presetSubtype="0" fill="hold" grpId="1" nodeType="withEffect">
                                  <p:stCondLst>
                                    <p:cond delay="450"/>
                                  </p:stCondLst>
                                  <p:childTnLst>
                                    <p:animScale>
                                      <p:cBhvr>
                                        <p:cTn id="111" dur="10" fill="hold"/>
                                        <p:tgtEl>
                                          <p:spTgt spid="133"/>
                                        </p:tgtEl>
                                      </p:cBhvr>
                                      <p:by x="80000" y="80000"/>
                                    </p:animScale>
                                  </p:childTnLst>
                                </p:cTn>
                              </p:par>
                              <p:par>
                                <p:cTn id="112" presetID="10" presetClass="entr" presetSubtype="0" fill="hold" grpId="0" nodeType="withEffect">
                                  <p:stCondLst>
                                    <p:cond delay="550"/>
                                  </p:stCondLst>
                                  <p:childTnLst>
                                    <p:set>
                                      <p:cBhvr>
                                        <p:cTn id="113" dur="1" fill="hold">
                                          <p:stCondLst>
                                            <p:cond delay="0"/>
                                          </p:stCondLst>
                                        </p:cTn>
                                        <p:tgtEl>
                                          <p:spTgt spid="134"/>
                                        </p:tgtEl>
                                        <p:attrNameLst>
                                          <p:attrName>style.visibility</p:attrName>
                                        </p:attrNameLst>
                                      </p:cBhvr>
                                      <p:to>
                                        <p:strVal val="visible"/>
                                      </p:to>
                                    </p:set>
                                    <p:animEffect transition="in" filter="fade">
                                      <p:cBhvr>
                                        <p:cTn id="114" dur="750"/>
                                        <p:tgtEl>
                                          <p:spTgt spid="134"/>
                                        </p:tgtEl>
                                      </p:cBhvr>
                                    </p:animEffect>
                                  </p:childTnLst>
                                </p:cTn>
                              </p:par>
                              <p:par>
                                <p:cTn id="115" presetID="6" presetClass="emph" presetSubtype="0" decel="100000" fill="hold" grpId="2" nodeType="withEffect">
                                  <p:stCondLst>
                                    <p:cond delay="550"/>
                                  </p:stCondLst>
                                  <p:childTnLst>
                                    <p:animScale>
                                      <p:cBhvr>
                                        <p:cTn id="116" dur="1250" fill="hold"/>
                                        <p:tgtEl>
                                          <p:spTgt spid="134"/>
                                        </p:tgtEl>
                                      </p:cBhvr>
                                      <p:by x="125000" y="125000"/>
                                    </p:animScale>
                                  </p:childTnLst>
                                </p:cTn>
                              </p:par>
                              <p:par>
                                <p:cTn id="117" presetID="6" presetClass="emph" presetSubtype="0" fill="hold" grpId="1" nodeType="withEffect">
                                  <p:stCondLst>
                                    <p:cond delay="550"/>
                                  </p:stCondLst>
                                  <p:childTnLst>
                                    <p:animScale>
                                      <p:cBhvr>
                                        <p:cTn id="118" dur="10" fill="hold"/>
                                        <p:tgtEl>
                                          <p:spTgt spid="134"/>
                                        </p:tgtEl>
                                      </p:cBhvr>
                                      <p:by x="80000" y="80000"/>
                                    </p:animScale>
                                  </p:childTnLst>
                                </p:cTn>
                              </p:par>
                              <p:par>
                                <p:cTn id="119" presetID="10" presetClass="entr" presetSubtype="0" fill="hold" grpId="0" nodeType="withEffect">
                                  <p:stCondLst>
                                    <p:cond delay="650"/>
                                  </p:stCondLst>
                                  <p:childTnLst>
                                    <p:set>
                                      <p:cBhvr>
                                        <p:cTn id="120" dur="1" fill="hold">
                                          <p:stCondLst>
                                            <p:cond delay="0"/>
                                          </p:stCondLst>
                                        </p:cTn>
                                        <p:tgtEl>
                                          <p:spTgt spid="135"/>
                                        </p:tgtEl>
                                        <p:attrNameLst>
                                          <p:attrName>style.visibility</p:attrName>
                                        </p:attrNameLst>
                                      </p:cBhvr>
                                      <p:to>
                                        <p:strVal val="visible"/>
                                      </p:to>
                                    </p:set>
                                    <p:animEffect transition="in" filter="fade">
                                      <p:cBhvr>
                                        <p:cTn id="121" dur="750"/>
                                        <p:tgtEl>
                                          <p:spTgt spid="135"/>
                                        </p:tgtEl>
                                      </p:cBhvr>
                                    </p:animEffect>
                                  </p:childTnLst>
                                </p:cTn>
                              </p:par>
                              <p:par>
                                <p:cTn id="122" presetID="6" presetClass="emph" presetSubtype="0" decel="100000" fill="hold" grpId="2" nodeType="withEffect">
                                  <p:stCondLst>
                                    <p:cond delay="650"/>
                                  </p:stCondLst>
                                  <p:childTnLst>
                                    <p:animScale>
                                      <p:cBhvr>
                                        <p:cTn id="123" dur="1250" fill="hold"/>
                                        <p:tgtEl>
                                          <p:spTgt spid="135"/>
                                        </p:tgtEl>
                                      </p:cBhvr>
                                      <p:by x="125000" y="125000"/>
                                    </p:animScale>
                                  </p:childTnLst>
                                </p:cTn>
                              </p:par>
                              <p:par>
                                <p:cTn id="124" presetID="6" presetClass="emph" presetSubtype="0" fill="hold" grpId="1" nodeType="withEffect">
                                  <p:stCondLst>
                                    <p:cond delay="650"/>
                                  </p:stCondLst>
                                  <p:childTnLst>
                                    <p:animScale>
                                      <p:cBhvr>
                                        <p:cTn id="125" dur="10" fill="hold"/>
                                        <p:tgtEl>
                                          <p:spTgt spid="135"/>
                                        </p:tgtEl>
                                      </p:cBhvr>
                                      <p:by x="80000" y="80000"/>
                                    </p:animScale>
                                  </p:childTnLst>
                                </p:cTn>
                              </p:par>
                              <p:par>
                                <p:cTn id="126" presetID="10" presetClass="entr" presetSubtype="0" fill="hold" grpId="0" nodeType="withEffect">
                                  <p:stCondLst>
                                    <p:cond delay="200"/>
                                  </p:stCondLst>
                                  <p:childTnLst>
                                    <p:set>
                                      <p:cBhvr>
                                        <p:cTn id="127" dur="1" fill="hold">
                                          <p:stCondLst>
                                            <p:cond delay="0"/>
                                          </p:stCondLst>
                                        </p:cTn>
                                        <p:tgtEl>
                                          <p:spTgt spid="12"/>
                                        </p:tgtEl>
                                        <p:attrNameLst>
                                          <p:attrName>style.visibility</p:attrName>
                                        </p:attrNameLst>
                                      </p:cBhvr>
                                      <p:to>
                                        <p:strVal val="visible"/>
                                      </p:to>
                                    </p:set>
                                    <p:animEffect transition="in" filter="fade">
                                      <p:cBhvr>
                                        <p:cTn id="128" dur="750"/>
                                        <p:tgtEl>
                                          <p:spTgt spid="12"/>
                                        </p:tgtEl>
                                      </p:cBhvr>
                                    </p:animEffect>
                                  </p:childTnLst>
                                </p:cTn>
                              </p:par>
                              <p:par>
                                <p:cTn id="129" presetID="42" presetClass="path" presetSubtype="0" decel="100000" fill="hold" grpId="1" nodeType="withEffect">
                                  <p:stCondLst>
                                    <p:cond delay="200"/>
                                  </p:stCondLst>
                                  <p:childTnLst>
                                    <p:animMotion origin="layout" path="M -4.16667E-6 0.03889 L -4.16667E-6 -7.40741E-7 " pathEditMode="relative" rAng="0" ptsTypes="AA">
                                      <p:cBhvr>
                                        <p:cTn id="130" dur="750" fill="hold"/>
                                        <p:tgtEl>
                                          <p:spTgt spid="12"/>
                                        </p:tgtEl>
                                        <p:attrNameLst>
                                          <p:attrName>ppt_x</p:attrName>
                                          <p:attrName>ppt_y</p:attrName>
                                        </p:attrNameLst>
                                      </p:cBhvr>
                                      <p:rCtr x="0" y="-1944"/>
                                    </p:animMotion>
                                  </p:childTnLst>
                                </p:cTn>
                              </p:par>
                              <p:par>
                                <p:cTn id="131" presetID="10" presetClass="entr" presetSubtype="0" fill="hold" grpId="0" nodeType="withEffect">
                                  <p:stCondLst>
                                    <p:cond delay="300"/>
                                  </p:stCondLst>
                                  <p:childTnLst>
                                    <p:set>
                                      <p:cBhvr>
                                        <p:cTn id="132" dur="1" fill="hold">
                                          <p:stCondLst>
                                            <p:cond delay="0"/>
                                          </p:stCondLst>
                                        </p:cTn>
                                        <p:tgtEl>
                                          <p:spTgt spid="16"/>
                                        </p:tgtEl>
                                        <p:attrNameLst>
                                          <p:attrName>style.visibility</p:attrName>
                                        </p:attrNameLst>
                                      </p:cBhvr>
                                      <p:to>
                                        <p:strVal val="visible"/>
                                      </p:to>
                                    </p:set>
                                    <p:animEffect transition="in" filter="fade">
                                      <p:cBhvr>
                                        <p:cTn id="133" dur="750"/>
                                        <p:tgtEl>
                                          <p:spTgt spid="16"/>
                                        </p:tgtEl>
                                      </p:cBhvr>
                                    </p:animEffect>
                                  </p:childTnLst>
                                </p:cTn>
                              </p:par>
                              <p:par>
                                <p:cTn id="134" presetID="42" presetClass="path" presetSubtype="0" decel="100000" fill="hold" grpId="1" nodeType="withEffect">
                                  <p:stCondLst>
                                    <p:cond delay="300"/>
                                  </p:stCondLst>
                                  <p:childTnLst>
                                    <p:animMotion origin="layout" path="M -3.95833E-6 0.03889 L -3.95833E-6 -3.7037E-7 " pathEditMode="relative" rAng="0" ptsTypes="AA">
                                      <p:cBhvr>
                                        <p:cTn id="135" dur="750" fill="hold"/>
                                        <p:tgtEl>
                                          <p:spTgt spid="16"/>
                                        </p:tgtEl>
                                        <p:attrNameLst>
                                          <p:attrName>ppt_x</p:attrName>
                                          <p:attrName>ppt_y</p:attrName>
                                        </p:attrNameLst>
                                      </p:cBhvr>
                                      <p:rCtr x="0" y="-1944"/>
                                    </p:animMotion>
                                  </p:childTnLst>
                                </p:cTn>
                              </p:par>
                              <p:par>
                                <p:cTn id="136" presetID="10" presetClass="entr" presetSubtype="0" fill="hold" grpId="0" nodeType="withEffect">
                                  <p:stCondLst>
                                    <p:cond delay="400"/>
                                  </p:stCondLst>
                                  <p:childTnLst>
                                    <p:set>
                                      <p:cBhvr>
                                        <p:cTn id="137" dur="1" fill="hold">
                                          <p:stCondLst>
                                            <p:cond delay="0"/>
                                          </p:stCondLst>
                                        </p:cTn>
                                        <p:tgtEl>
                                          <p:spTgt spid="17"/>
                                        </p:tgtEl>
                                        <p:attrNameLst>
                                          <p:attrName>style.visibility</p:attrName>
                                        </p:attrNameLst>
                                      </p:cBhvr>
                                      <p:to>
                                        <p:strVal val="visible"/>
                                      </p:to>
                                    </p:set>
                                    <p:animEffect transition="in" filter="fade">
                                      <p:cBhvr>
                                        <p:cTn id="138" dur="750"/>
                                        <p:tgtEl>
                                          <p:spTgt spid="17"/>
                                        </p:tgtEl>
                                      </p:cBhvr>
                                    </p:animEffect>
                                  </p:childTnLst>
                                </p:cTn>
                              </p:par>
                              <p:par>
                                <p:cTn id="139" presetID="42" presetClass="path" presetSubtype="0" decel="100000" fill="hold" grpId="1" nodeType="withEffect">
                                  <p:stCondLst>
                                    <p:cond delay="400"/>
                                  </p:stCondLst>
                                  <p:childTnLst>
                                    <p:animMotion origin="layout" path="M 5E-6 0.03889 L 5E-6 -7.40741E-7 " pathEditMode="relative" rAng="0" ptsTypes="AA">
                                      <p:cBhvr>
                                        <p:cTn id="140" dur="750" fill="hold"/>
                                        <p:tgtEl>
                                          <p:spTgt spid="17"/>
                                        </p:tgtEl>
                                        <p:attrNameLst>
                                          <p:attrName>ppt_x</p:attrName>
                                          <p:attrName>ppt_y</p:attrName>
                                        </p:attrNameLst>
                                      </p:cBhvr>
                                      <p:rCtr x="0" y="-1944"/>
                                    </p:animMotion>
                                  </p:childTnLst>
                                </p:cTn>
                              </p:par>
                              <p:par>
                                <p:cTn id="141" presetID="10" presetClass="entr" presetSubtype="0" fill="hold" grpId="0" nodeType="withEffect">
                                  <p:stCondLst>
                                    <p:cond delay="500"/>
                                  </p:stCondLst>
                                  <p:childTnLst>
                                    <p:set>
                                      <p:cBhvr>
                                        <p:cTn id="142" dur="1" fill="hold">
                                          <p:stCondLst>
                                            <p:cond delay="0"/>
                                          </p:stCondLst>
                                        </p:cTn>
                                        <p:tgtEl>
                                          <p:spTgt spid="18"/>
                                        </p:tgtEl>
                                        <p:attrNameLst>
                                          <p:attrName>style.visibility</p:attrName>
                                        </p:attrNameLst>
                                      </p:cBhvr>
                                      <p:to>
                                        <p:strVal val="visible"/>
                                      </p:to>
                                    </p:set>
                                    <p:animEffect transition="in" filter="fade">
                                      <p:cBhvr>
                                        <p:cTn id="143" dur="750"/>
                                        <p:tgtEl>
                                          <p:spTgt spid="18"/>
                                        </p:tgtEl>
                                      </p:cBhvr>
                                    </p:animEffect>
                                  </p:childTnLst>
                                </p:cTn>
                              </p:par>
                              <p:par>
                                <p:cTn id="144" presetID="42" presetClass="path" presetSubtype="0" decel="100000" fill="hold" grpId="1" nodeType="withEffect">
                                  <p:stCondLst>
                                    <p:cond delay="500"/>
                                  </p:stCondLst>
                                  <p:childTnLst>
                                    <p:animMotion origin="layout" path="M -3.54167E-6 0.03889 L -3.54167E-6 -7.40741E-7 " pathEditMode="relative" rAng="0" ptsTypes="AA">
                                      <p:cBhvr>
                                        <p:cTn id="145" dur="750" fill="hold"/>
                                        <p:tgtEl>
                                          <p:spTgt spid="18"/>
                                        </p:tgtEl>
                                        <p:attrNameLst>
                                          <p:attrName>ppt_x</p:attrName>
                                          <p:attrName>ppt_y</p:attrName>
                                        </p:attrNameLst>
                                      </p:cBhvr>
                                      <p:rCtr x="0" y="-1944"/>
                                    </p:animMotion>
                                  </p:childTnLst>
                                </p:cTn>
                              </p:par>
                              <p:par>
                                <p:cTn id="146" presetID="10" presetClass="entr" presetSubtype="0" fill="hold" grpId="0" nodeType="withEffect">
                                  <p:stCondLst>
                                    <p:cond delay="600"/>
                                  </p:stCondLst>
                                  <p:childTnLst>
                                    <p:set>
                                      <p:cBhvr>
                                        <p:cTn id="147" dur="1" fill="hold">
                                          <p:stCondLst>
                                            <p:cond delay="0"/>
                                          </p:stCondLst>
                                        </p:cTn>
                                        <p:tgtEl>
                                          <p:spTgt spid="19"/>
                                        </p:tgtEl>
                                        <p:attrNameLst>
                                          <p:attrName>style.visibility</p:attrName>
                                        </p:attrNameLst>
                                      </p:cBhvr>
                                      <p:to>
                                        <p:strVal val="visible"/>
                                      </p:to>
                                    </p:set>
                                    <p:animEffect transition="in" filter="fade">
                                      <p:cBhvr>
                                        <p:cTn id="148" dur="750"/>
                                        <p:tgtEl>
                                          <p:spTgt spid="19"/>
                                        </p:tgtEl>
                                      </p:cBhvr>
                                    </p:animEffect>
                                  </p:childTnLst>
                                </p:cTn>
                              </p:par>
                              <p:par>
                                <p:cTn id="149" presetID="42" presetClass="path" presetSubtype="0" decel="100000" fill="hold" grpId="1" nodeType="withEffect">
                                  <p:stCondLst>
                                    <p:cond delay="600"/>
                                  </p:stCondLst>
                                  <p:childTnLst>
                                    <p:animMotion origin="layout" path="M -3.54167E-6 0.03888 L -3.54167E-6 4.44444E-6 " pathEditMode="relative" rAng="0" ptsTypes="AA">
                                      <p:cBhvr>
                                        <p:cTn id="150" dur="750" fill="hold"/>
                                        <p:tgtEl>
                                          <p:spTgt spid="19"/>
                                        </p:tgtEl>
                                        <p:attrNameLst>
                                          <p:attrName>ppt_x</p:attrName>
                                          <p:attrName>ppt_y</p:attrName>
                                        </p:attrNameLst>
                                      </p:cBhvr>
                                      <p:rCtr x="0" y="-1944"/>
                                    </p:animMotion>
                                  </p:childTnLst>
                                </p:cTn>
                              </p:par>
                              <p:par>
                                <p:cTn id="151" presetID="10" presetClass="entr" presetSubtype="0" fill="hold" grpId="0" nodeType="withEffect">
                                  <p:stCondLst>
                                    <p:cond delay="100"/>
                                  </p:stCondLst>
                                  <p:childTnLst>
                                    <p:set>
                                      <p:cBhvr>
                                        <p:cTn id="152" dur="1" fill="hold">
                                          <p:stCondLst>
                                            <p:cond delay="0"/>
                                          </p:stCondLst>
                                        </p:cTn>
                                        <p:tgtEl>
                                          <p:spTgt spid="208"/>
                                        </p:tgtEl>
                                        <p:attrNameLst>
                                          <p:attrName>style.visibility</p:attrName>
                                        </p:attrNameLst>
                                      </p:cBhvr>
                                      <p:to>
                                        <p:strVal val="visible"/>
                                      </p:to>
                                    </p:set>
                                    <p:animEffect transition="in" filter="fade">
                                      <p:cBhvr>
                                        <p:cTn id="153" dur="750"/>
                                        <p:tgtEl>
                                          <p:spTgt spid="208"/>
                                        </p:tgtEl>
                                      </p:cBhvr>
                                    </p:animEffect>
                                  </p:childTnLst>
                                </p:cTn>
                              </p:par>
                              <p:par>
                                <p:cTn id="154" presetID="42" presetClass="path" presetSubtype="0" decel="100000" fill="hold" grpId="1" nodeType="withEffect">
                                  <p:stCondLst>
                                    <p:cond delay="100"/>
                                  </p:stCondLst>
                                  <p:childTnLst>
                                    <p:animMotion origin="layout" path="M -4.16667E-6 0.03889 L -4.16667E-6 3.33333E-6 " pathEditMode="relative" rAng="0" ptsTypes="AA">
                                      <p:cBhvr>
                                        <p:cTn id="155" dur="750" fill="hold"/>
                                        <p:tgtEl>
                                          <p:spTgt spid="208"/>
                                        </p:tgtEl>
                                        <p:attrNameLst>
                                          <p:attrName>ppt_x</p:attrName>
                                          <p:attrName>ppt_y</p:attrName>
                                        </p:attrNameLst>
                                      </p:cBhvr>
                                      <p:rCtr x="0" y="-1944"/>
                                    </p:animMotion>
                                  </p:childTnLst>
                                </p:cTn>
                              </p:par>
                              <p:par>
                                <p:cTn id="156" presetID="10" presetClass="entr" presetSubtype="0" fill="hold" grpId="0" nodeType="withEffect">
                                  <p:stCondLst>
                                    <p:cond delay="200"/>
                                  </p:stCondLst>
                                  <p:childTnLst>
                                    <p:set>
                                      <p:cBhvr>
                                        <p:cTn id="157" dur="1" fill="hold">
                                          <p:stCondLst>
                                            <p:cond delay="0"/>
                                          </p:stCondLst>
                                        </p:cTn>
                                        <p:tgtEl>
                                          <p:spTgt spid="209"/>
                                        </p:tgtEl>
                                        <p:attrNameLst>
                                          <p:attrName>style.visibility</p:attrName>
                                        </p:attrNameLst>
                                      </p:cBhvr>
                                      <p:to>
                                        <p:strVal val="visible"/>
                                      </p:to>
                                    </p:set>
                                    <p:animEffect transition="in" filter="fade">
                                      <p:cBhvr>
                                        <p:cTn id="158" dur="750"/>
                                        <p:tgtEl>
                                          <p:spTgt spid="209"/>
                                        </p:tgtEl>
                                      </p:cBhvr>
                                    </p:animEffect>
                                  </p:childTnLst>
                                </p:cTn>
                              </p:par>
                              <p:par>
                                <p:cTn id="159" presetID="42" presetClass="path" presetSubtype="0" decel="100000" fill="hold" grpId="1" nodeType="withEffect">
                                  <p:stCondLst>
                                    <p:cond delay="200"/>
                                  </p:stCondLst>
                                  <p:childTnLst>
                                    <p:animMotion origin="layout" path="M -3.95833E-6 0.03889 L -3.95833E-6 3.33333E-6 " pathEditMode="relative" rAng="0" ptsTypes="AA">
                                      <p:cBhvr>
                                        <p:cTn id="160" dur="750" fill="hold"/>
                                        <p:tgtEl>
                                          <p:spTgt spid="209"/>
                                        </p:tgtEl>
                                        <p:attrNameLst>
                                          <p:attrName>ppt_x</p:attrName>
                                          <p:attrName>ppt_y</p:attrName>
                                        </p:attrNameLst>
                                      </p:cBhvr>
                                      <p:rCtr x="0" y="-1944"/>
                                    </p:animMotion>
                                  </p:childTnLst>
                                </p:cTn>
                              </p:par>
                              <p:par>
                                <p:cTn id="161" presetID="10" presetClass="entr" presetSubtype="0" fill="hold" grpId="0" nodeType="withEffect">
                                  <p:stCondLst>
                                    <p:cond delay="300"/>
                                  </p:stCondLst>
                                  <p:childTnLst>
                                    <p:set>
                                      <p:cBhvr>
                                        <p:cTn id="162" dur="1" fill="hold">
                                          <p:stCondLst>
                                            <p:cond delay="0"/>
                                          </p:stCondLst>
                                        </p:cTn>
                                        <p:tgtEl>
                                          <p:spTgt spid="210"/>
                                        </p:tgtEl>
                                        <p:attrNameLst>
                                          <p:attrName>style.visibility</p:attrName>
                                        </p:attrNameLst>
                                      </p:cBhvr>
                                      <p:to>
                                        <p:strVal val="visible"/>
                                      </p:to>
                                    </p:set>
                                    <p:animEffect transition="in" filter="fade">
                                      <p:cBhvr>
                                        <p:cTn id="163" dur="750"/>
                                        <p:tgtEl>
                                          <p:spTgt spid="210"/>
                                        </p:tgtEl>
                                      </p:cBhvr>
                                    </p:animEffect>
                                  </p:childTnLst>
                                </p:cTn>
                              </p:par>
                              <p:par>
                                <p:cTn id="164" presetID="42" presetClass="path" presetSubtype="0" decel="100000" fill="hold" grpId="1" nodeType="withEffect">
                                  <p:stCondLst>
                                    <p:cond delay="300"/>
                                  </p:stCondLst>
                                  <p:childTnLst>
                                    <p:animMotion origin="layout" path="M 5E-6 0.03889 L 5E-6 3.33333E-6 " pathEditMode="relative" rAng="0" ptsTypes="AA">
                                      <p:cBhvr>
                                        <p:cTn id="165" dur="750" fill="hold"/>
                                        <p:tgtEl>
                                          <p:spTgt spid="210"/>
                                        </p:tgtEl>
                                        <p:attrNameLst>
                                          <p:attrName>ppt_x</p:attrName>
                                          <p:attrName>ppt_y</p:attrName>
                                        </p:attrNameLst>
                                      </p:cBhvr>
                                      <p:rCtr x="0" y="-1944"/>
                                    </p:animMotion>
                                  </p:childTnLst>
                                </p:cTn>
                              </p:par>
                              <p:par>
                                <p:cTn id="166" presetID="10" presetClass="entr" presetSubtype="0" fill="hold" grpId="0" nodeType="withEffect">
                                  <p:stCondLst>
                                    <p:cond delay="400"/>
                                  </p:stCondLst>
                                  <p:childTnLst>
                                    <p:set>
                                      <p:cBhvr>
                                        <p:cTn id="167" dur="1" fill="hold">
                                          <p:stCondLst>
                                            <p:cond delay="0"/>
                                          </p:stCondLst>
                                        </p:cTn>
                                        <p:tgtEl>
                                          <p:spTgt spid="212"/>
                                        </p:tgtEl>
                                        <p:attrNameLst>
                                          <p:attrName>style.visibility</p:attrName>
                                        </p:attrNameLst>
                                      </p:cBhvr>
                                      <p:to>
                                        <p:strVal val="visible"/>
                                      </p:to>
                                    </p:set>
                                    <p:animEffect transition="in" filter="fade">
                                      <p:cBhvr>
                                        <p:cTn id="168" dur="750"/>
                                        <p:tgtEl>
                                          <p:spTgt spid="212"/>
                                        </p:tgtEl>
                                      </p:cBhvr>
                                    </p:animEffect>
                                  </p:childTnLst>
                                </p:cTn>
                              </p:par>
                              <p:par>
                                <p:cTn id="169" presetID="42" presetClass="path" presetSubtype="0" decel="100000" fill="hold" grpId="1" nodeType="withEffect">
                                  <p:stCondLst>
                                    <p:cond delay="400"/>
                                  </p:stCondLst>
                                  <p:childTnLst>
                                    <p:animMotion origin="layout" path="M -3.54167E-6 0.03889 L -3.54167E-6 3.33333E-6 " pathEditMode="relative" rAng="0" ptsTypes="AA">
                                      <p:cBhvr>
                                        <p:cTn id="170" dur="750" fill="hold"/>
                                        <p:tgtEl>
                                          <p:spTgt spid="212"/>
                                        </p:tgtEl>
                                        <p:attrNameLst>
                                          <p:attrName>ppt_x</p:attrName>
                                          <p:attrName>ppt_y</p:attrName>
                                        </p:attrNameLst>
                                      </p:cBhvr>
                                      <p:rCtr x="0" y="-1944"/>
                                    </p:animMotion>
                                  </p:childTnLst>
                                </p:cTn>
                              </p:par>
                              <p:par>
                                <p:cTn id="171" presetID="10" presetClass="entr" presetSubtype="0" fill="hold" grpId="0" nodeType="withEffect">
                                  <p:stCondLst>
                                    <p:cond delay="500"/>
                                  </p:stCondLst>
                                  <p:childTnLst>
                                    <p:set>
                                      <p:cBhvr>
                                        <p:cTn id="172" dur="1" fill="hold">
                                          <p:stCondLst>
                                            <p:cond delay="0"/>
                                          </p:stCondLst>
                                        </p:cTn>
                                        <p:tgtEl>
                                          <p:spTgt spid="213"/>
                                        </p:tgtEl>
                                        <p:attrNameLst>
                                          <p:attrName>style.visibility</p:attrName>
                                        </p:attrNameLst>
                                      </p:cBhvr>
                                      <p:to>
                                        <p:strVal val="visible"/>
                                      </p:to>
                                    </p:set>
                                    <p:animEffect transition="in" filter="fade">
                                      <p:cBhvr>
                                        <p:cTn id="173" dur="750"/>
                                        <p:tgtEl>
                                          <p:spTgt spid="213"/>
                                        </p:tgtEl>
                                      </p:cBhvr>
                                    </p:animEffect>
                                  </p:childTnLst>
                                </p:cTn>
                              </p:par>
                              <p:par>
                                <p:cTn id="174" presetID="42" presetClass="path" presetSubtype="0" decel="100000" fill="hold" grpId="1" nodeType="withEffect">
                                  <p:stCondLst>
                                    <p:cond delay="500"/>
                                  </p:stCondLst>
                                  <p:childTnLst>
                                    <p:animMotion origin="layout" path="M -3.54167E-6 0.03889 L -3.54167E-6 -3.33333E-6 " pathEditMode="relative" rAng="0" ptsTypes="AA">
                                      <p:cBhvr>
                                        <p:cTn id="175" dur="750" fill="hold"/>
                                        <p:tgtEl>
                                          <p:spTgt spid="213"/>
                                        </p:tgtEl>
                                        <p:attrNameLst>
                                          <p:attrName>ppt_x</p:attrName>
                                          <p:attrName>ppt_y</p:attrName>
                                        </p:attrNameLst>
                                      </p:cBhvr>
                                      <p:rCtr x="0" y="-1944"/>
                                    </p:animMotion>
                                  </p:childTnLst>
                                </p:cTn>
                              </p:par>
                              <p:par>
                                <p:cTn id="176" presetID="10" presetClass="entr" presetSubtype="0" fill="hold" grpId="0" nodeType="withEffect">
                                  <p:stCondLst>
                                    <p:cond delay="1000"/>
                                  </p:stCondLst>
                                  <p:childTnLst>
                                    <p:set>
                                      <p:cBhvr>
                                        <p:cTn id="177" dur="1" fill="hold">
                                          <p:stCondLst>
                                            <p:cond delay="0"/>
                                          </p:stCondLst>
                                        </p:cTn>
                                        <p:tgtEl>
                                          <p:spTgt spid="216"/>
                                        </p:tgtEl>
                                        <p:attrNameLst>
                                          <p:attrName>style.visibility</p:attrName>
                                        </p:attrNameLst>
                                      </p:cBhvr>
                                      <p:to>
                                        <p:strVal val="visible"/>
                                      </p:to>
                                    </p:set>
                                    <p:animEffect transition="in" filter="fade">
                                      <p:cBhvr>
                                        <p:cTn id="178" dur="750"/>
                                        <p:tgtEl>
                                          <p:spTgt spid="216"/>
                                        </p:tgtEl>
                                      </p:cBhvr>
                                    </p:animEffect>
                                  </p:childTnLst>
                                </p:cTn>
                              </p:par>
                              <p:par>
                                <p:cTn id="179" presetID="42" presetClass="path" presetSubtype="0" decel="100000" fill="hold" grpId="1" nodeType="withEffect">
                                  <p:stCondLst>
                                    <p:cond delay="1000"/>
                                  </p:stCondLst>
                                  <p:childTnLst>
                                    <p:animMotion origin="layout" path="M 1.66667E-6 -0.03472 L 1.66667E-6 7.40741E-7 " pathEditMode="relative" rAng="0" ptsTypes="AA">
                                      <p:cBhvr>
                                        <p:cTn id="180" dur="750" fill="hold"/>
                                        <p:tgtEl>
                                          <p:spTgt spid="216"/>
                                        </p:tgtEl>
                                        <p:attrNameLst>
                                          <p:attrName>ppt_x</p:attrName>
                                          <p:attrName>ppt_y</p:attrName>
                                        </p:attrNameLst>
                                      </p:cBhvr>
                                      <p:rCtr x="0" y="1736"/>
                                    </p:animMotion>
                                  </p:childTnLst>
                                </p:cTn>
                              </p:par>
                              <p:par>
                                <p:cTn id="181" presetID="10" presetClass="entr" presetSubtype="0" fill="hold" grpId="0" nodeType="withEffect">
                                  <p:stCondLst>
                                    <p:cond delay="1000"/>
                                  </p:stCondLst>
                                  <p:childTnLst>
                                    <p:set>
                                      <p:cBhvr>
                                        <p:cTn id="182" dur="1" fill="hold">
                                          <p:stCondLst>
                                            <p:cond delay="0"/>
                                          </p:stCondLst>
                                        </p:cTn>
                                        <p:tgtEl>
                                          <p:spTgt spid="224"/>
                                        </p:tgtEl>
                                        <p:attrNameLst>
                                          <p:attrName>style.visibility</p:attrName>
                                        </p:attrNameLst>
                                      </p:cBhvr>
                                      <p:to>
                                        <p:strVal val="visible"/>
                                      </p:to>
                                    </p:set>
                                    <p:animEffect transition="in" filter="fade">
                                      <p:cBhvr>
                                        <p:cTn id="183" dur="750"/>
                                        <p:tgtEl>
                                          <p:spTgt spid="224"/>
                                        </p:tgtEl>
                                      </p:cBhvr>
                                    </p:animEffect>
                                  </p:childTnLst>
                                </p:cTn>
                              </p:par>
                              <p:par>
                                <p:cTn id="184" presetID="42" presetClass="path" presetSubtype="0" decel="100000" fill="hold" grpId="1" nodeType="withEffect">
                                  <p:stCondLst>
                                    <p:cond delay="1000"/>
                                  </p:stCondLst>
                                  <p:childTnLst>
                                    <p:animMotion origin="layout" path="M -8.33333E-7 -0.03472 L -8.33333E-7 -7.40741E-7 " pathEditMode="relative" rAng="0" ptsTypes="AA">
                                      <p:cBhvr>
                                        <p:cTn id="185" dur="750" fill="hold"/>
                                        <p:tgtEl>
                                          <p:spTgt spid="224"/>
                                        </p:tgtEl>
                                        <p:attrNameLst>
                                          <p:attrName>ppt_x</p:attrName>
                                          <p:attrName>ppt_y</p:attrName>
                                        </p:attrNameLst>
                                      </p:cBhvr>
                                      <p:rCtr x="0" y="1736"/>
                                    </p:animMotion>
                                  </p:childTnLst>
                                </p:cTn>
                              </p:par>
                              <p:par>
                                <p:cTn id="186" presetID="10" presetClass="entr" presetSubtype="0" fill="hold" nodeType="withEffect">
                                  <p:stCondLst>
                                    <p:cond delay="250"/>
                                  </p:stCondLst>
                                  <p:childTnLst>
                                    <p:set>
                                      <p:cBhvr>
                                        <p:cTn id="187" dur="1" fill="hold">
                                          <p:stCondLst>
                                            <p:cond delay="0"/>
                                          </p:stCondLst>
                                        </p:cTn>
                                        <p:tgtEl>
                                          <p:spTgt spid="3"/>
                                        </p:tgtEl>
                                        <p:attrNameLst>
                                          <p:attrName>style.visibility</p:attrName>
                                        </p:attrNameLst>
                                      </p:cBhvr>
                                      <p:to>
                                        <p:strVal val="visible"/>
                                      </p:to>
                                    </p:set>
                                    <p:animEffect transition="in" filter="fade">
                                      <p:cBhvr>
                                        <p:cTn id="188" dur="750"/>
                                        <p:tgtEl>
                                          <p:spTgt spid="3"/>
                                        </p:tgtEl>
                                      </p:cBhvr>
                                    </p:animEffect>
                                  </p:childTnLst>
                                </p:cTn>
                              </p:par>
                              <p:par>
                                <p:cTn id="189" presetID="6" presetClass="emph" presetSubtype="0" decel="100000" fill="hold" nodeType="withEffect">
                                  <p:stCondLst>
                                    <p:cond delay="250"/>
                                  </p:stCondLst>
                                  <p:childTnLst>
                                    <p:animScale>
                                      <p:cBhvr>
                                        <p:cTn id="190" dur="1250" fill="hold"/>
                                        <p:tgtEl>
                                          <p:spTgt spid="3"/>
                                        </p:tgtEl>
                                      </p:cBhvr>
                                      <p:by x="125000" y="125000"/>
                                    </p:animScale>
                                  </p:childTnLst>
                                </p:cTn>
                              </p:par>
                              <p:par>
                                <p:cTn id="191" presetID="6" presetClass="emph" presetSubtype="0" fill="hold" nodeType="withEffect">
                                  <p:stCondLst>
                                    <p:cond delay="250"/>
                                  </p:stCondLst>
                                  <p:childTnLst>
                                    <p:animScale>
                                      <p:cBhvr>
                                        <p:cTn id="192" dur="10" fill="hold"/>
                                        <p:tgtEl>
                                          <p:spTgt spid="3"/>
                                        </p:tgtEl>
                                      </p:cBhvr>
                                      <p:by x="80000" y="80000"/>
                                    </p:animScale>
                                  </p:childTnLst>
                                </p:cTn>
                              </p:par>
                              <p:par>
                                <p:cTn id="193" presetID="10" presetClass="entr" presetSubtype="0" fill="hold" nodeType="withEffect">
                                  <p:stCondLst>
                                    <p:cond delay="350"/>
                                  </p:stCondLst>
                                  <p:childTnLst>
                                    <p:set>
                                      <p:cBhvr>
                                        <p:cTn id="194" dur="1" fill="hold">
                                          <p:stCondLst>
                                            <p:cond delay="0"/>
                                          </p:stCondLst>
                                        </p:cTn>
                                        <p:tgtEl>
                                          <p:spTgt spid="6"/>
                                        </p:tgtEl>
                                        <p:attrNameLst>
                                          <p:attrName>style.visibility</p:attrName>
                                        </p:attrNameLst>
                                      </p:cBhvr>
                                      <p:to>
                                        <p:strVal val="visible"/>
                                      </p:to>
                                    </p:set>
                                    <p:animEffect transition="in" filter="fade">
                                      <p:cBhvr>
                                        <p:cTn id="195" dur="750"/>
                                        <p:tgtEl>
                                          <p:spTgt spid="6"/>
                                        </p:tgtEl>
                                      </p:cBhvr>
                                    </p:animEffect>
                                  </p:childTnLst>
                                </p:cTn>
                              </p:par>
                              <p:par>
                                <p:cTn id="196" presetID="6" presetClass="emph" presetSubtype="0" decel="100000" fill="hold" nodeType="withEffect">
                                  <p:stCondLst>
                                    <p:cond delay="350"/>
                                  </p:stCondLst>
                                  <p:childTnLst>
                                    <p:animScale>
                                      <p:cBhvr>
                                        <p:cTn id="197" dur="1250" fill="hold"/>
                                        <p:tgtEl>
                                          <p:spTgt spid="6"/>
                                        </p:tgtEl>
                                      </p:cBhvr>
                                      <p:by x="125000" y="125000"/>
                                    </p:animScale>
                                  </p:childTnLst>
                                </p:cTn>
                              </p:par>
                              <p:par>
                                <p:cTn id="198" presetID="6" presetClass="emph" presetSubtype="0" fill="hold" nodeType="withEffect">
                                  <p:stCondLst>
                                    <p:cond delay="350"/>
                                  </p:stCondLst>
                                  <p:childTnLst>
                                    <p:animScale>
                                      <p:cBhvr>
                                        <p:cTn id="199" dur="10" fill="hold"/>
                                        <p:tgtEl>
                                          <p:spTgt spid="6"/>
                                        </p:tgtEl>
                                      </p:cBhvr>
                                      <p:by x="80000" y="80000"/>
                                    </p:animScale>
                                  </p:childTnLst>
                                </p:cTn>
                              </p:par>
                              <p:par>
                                <p:cTn id="200" presetID="10" presetClass="entr" presetSubtype="0" fill="hold" nodeType="withEffect">
                                  <p:stCondLst>
                                    <p:cond delay="650"/>
                                  </p:stCondLst>
                                  <p:childTnLst>
                                    <p:set>
                                      <p:cBhvr>
                                        <p:cTn id="201" dur="1" fill="hold">
                                          <p:stCondLst>
                                            <p:cond delay="0"/>
                                          </p:stCondLst>
                                        </p:cTn>
                                        <p:tgtEl>
                                          <p:spTgt spid="14"/>
                                        </p:tgtEl>
                                        <p:attrNameLst>
                                          <p:attrName>style.visibility</p:attrName>
                                        </p:attrNameLst>
                                      </p:cBhvr>
                                      <p:to>
                                        <p:strVal val="visible"/>
                                      </p:to>
                                    </p:set>
                                    <p:animEffect transition="in" filter="fade">
                                      <p:cBhvr>
                                        <p:cTn id="202" dur="750"/>
                                        <p:tgtEl>
                                          <p:spTgt spid="14"/>
                                        </p:tgtEl>
                                      </p:cBhvr>
                                    </p:animEffect>
                                  </p:childTnLst>
                                </p:cTn>
                              </p:par>
                              <p:par>
                                <p:cTn id="203" presetID="6" presetClass="emph" presetSubtype="0" decel="100000" fill="hold" nodeType="withEffect">
                                  <p:stCondLst>
                                    <p:cond delay="650"/>
                                  </p:stCondLst>
                                  <p:childTnLst>
                                    <p:animScale>
                                      <p:cBhvr>
                                        <p:cTn id="204" dur="1250" fill="hold"/>
                                        <p:tgtEl>
                                          <p:spTgt spid="14"/>
                                        </p:tgtEl>
                                      </p:cBhvr>
                                      <p:by x="125000" y="125000"/>
                                    </p:animScale>
                                  </p:childTnLst>
                                </p:cTn>
                              </p:par>
                              <p:par>
                                <p:cTn id="205" presetID="6" presetClass="emph" presetSubtype="0" fill="hold" nodeType="withEffect">
                                  <p:stCondLst>
                                    <p:cond delay="650"/>
                                  </p:stCondLst>
                                  <p:childTnLst>
                                    <p:animScale>
                                      <p:cBhvr>
                                        <p:cTn id="206" dur="10" fill="hold"/>
                                        <p:tgtEl>
                                          <p:spTgt spid="14"/>
                                        </p:tgtEl>
                                      </p:cBhvr>
                                      <p:by x="80000" y="80000"/>
                                    </p:animScale>
                                  </p:childTnLst>
                                </p:cTn>
                              </p:par>
                              <p:par>
                                <p:cTn id="207" presetID="10" presetClass="entr" presetSubtype="0" fill="hold" nodeType="withEffect">
                                  <p:stCondLst>
                                    <p:cond delay="550"/>
                                  </p:stCondLst>
                                  <p:childTnLst>
                                    <p:set>
                                      <p:cBhvr>
                                        <p:cTn id="208" dur="1" fill="hold">
                                          <p:stCondLst>
                                            <p:cond delay="0"/>
                                          </p:stCondLst>
                                        </p:cTn>
                                        <p:tgtEl>
                                          <p:spTgt spid="20"/>
                                        </p:tgtEl>
                                        <p:attrNameLst>
                                          <p:attrName>style.visibility</p:attrName>
                                        </p:attrNameLst>
                                      </p:cBhvr>
                                      <p:to>
                                        <p:strVal val="visible"/>
                                      </p:to>
                                    </p:set>
                                    <p:animEffect transition="in" filter="fade">
                                      <p:cBhvr>
                                        <p:cTn id="209" dur="750"/>
                                        <p:tgtEl>
                                          <p:spTgt spid="20"/>
                                        </p:tgtEl>
                                      </p:cBhvr>
                                    </p:animEffect>
                                  </p:childTnLst>
                                </p:cTn>
                              </p:par>
                              <p:par>
                                <p:cTn id="210" presetID="6" presetClass="emph" presetSubtype="0" decel="100000" fill="hold" nodeType="withEffect">
                                  <p:stCondLst>
                                    <p:cond delay="550"/>
                                  </p:stCondLst>
                                  <p:childTnLst>
                                    <p:animScale>
                                      <p:cBhvr>
                                        <p:cTn id="211" dur="1250" fill="hold"/>
                                        <p:tgtEl>
                                          <p:spTgt spid="20"/>
                                        </p:tgtEl>
                                      </p:cBhvr>
                                      <p:by x="125000" y="125000"/>
                                    </p:animScale>
                                  </p:childTnLst>
                                </p:cTn>
                              </p:par>
                              <p:par>
                                <p:cTn id="212" presetID="6" presetClass="emph" presetSubtype="0" fill="hold" nodeType="withEffect">
                                  <p:stCondLst>
                                    <p:cond delay="550"/>
                                  </p:stCondLst>
                                  <p:childTnLst>
                                    <p:animScale>
                                      <p:cBhvr>
                                        <p:cTn id="213" dur="10" fill="hold"/>
                                        <p:tgtEl>
                                          <p:spTgt spid="20"/>
                                        </p:tgtEl>
                                      </p:cBhvr>
                                      <p:by x="80000" y="80000"/>
                                    </p:animScale>
                                  </p:childTnLst>
                                </p:cTn>
                              </p:par>
                              <p:par>
                                <p:cTn id="214" presetID="10" presetClass="entr" presetSubtype="0" fill="hold" nodeType="withEffect">
                                  <p:stCondLst>
                                    <p:cond delay="450"/>
                                  </p:stCondLst>
                                  <p:childTnLst>
                                    <p:set>
                                      <p:cBhvr>
                                        <p:cTn id="215" dur="1" fill="hold">
                                          <p:stCondLst>
                                            <p:cond delay="0"/>
                                          </p:stCondLst>
                                        </p:cTn>
                                        <p:tgtEl>
                                          <p:spTgt spid="169"/>
                                        </p:tgtEl>
                                        <p:attrNameLst>
                                          <p:attrName>style.visibility</p:attrName>
                                        </p:attrNameLst>
                                      </p:cBhvr>
                                      <p:to>
                                        <p:strVal val="visible"/>
                                      </p:to>
                                    </p:set>
                                    <p:animEffect transition="in" filter="fade">
                                      <p:cBhvr>
                                        <p:cTn id="216" dur="750"/>
                                        <p:tgtEl>
                                          <p:spTgt spid="169"/>
                                        </p:tgtEl>
                                      </p:cBhvr>
                                    </p:animEffect>
                                  </p:childTnLst>
                                </p:cTn>
                              </p:par>
                              <p:par>
                                <p:cTn id="217" presetID="6" presetClass="emph" presetSubtype="0" decel="100000" fill="hold" nodeType="withEffect">
                                  <p:stCondLst>
                                    <p:cond delay="450"/>
                                  </p:stCondLst>
                                  <p:childTnLst>
                                    <p:animScale>
                                      <p:cBhvr>
                                        <p:cTn id="218" dur="1250" fill="hold"/>
                                        <p:tgtEl>
                                          <p:spTgt spid="169"/>
                                        </p:tgtEl>
                                      </p:cBhvr>
                                      <p:by x="125000" y="125000"/>
                                    </p:animScale>
                                  </p:childTnLst>
                                </p:cTn>
                              </p:par>
                              <p:par>
                                <p:cTn id="219" presetID="6" presetClass="emph" presetSubtype="0" fill="hold" nodeType="withEffect">
                                  <p:stCondLst>
                                    <p:cond delay="450"/>
                                  </p:stCondLst>
                                  <p:childTnLst>
                                    <p:animScale>
                                      <p:cBhvr>
                                        <p:cTn id="220" dur="10" fill="hold"/>
                                        <p:tgtEl>
                                          <p:spTgt spid="169"/>
                                        </p:tgtEl>
                                      </p:cBhvr>
                                      <p:by x="80000" y="80000"/>
                                    </p:animScale>
                                  </p:childTnLst>
                                </p:cTn>
                              </p:par>
                              <p:par>
                                <p:cTn id="221" presetID="10" presetClass="entr" presetSubtype="0" fill="hold" nodeType="withEffect">
                                  <p:stCondLst>
                                    <p:cond delay="600"/>
                                  </p:stCondLst>
                                  <p:childTnLst>
                                    <p:set>
                                      <p:cBhvr>
                                        <p:cTn id="222" dur="1" fill="hold">
                                          <p:stCondLst>
                                            <p:cond delay="0"/>
                                          </p:stCondLst>
                                        </p:cTn>
                                        <p:tgtEl>
                                          <p:spTgt spid="7"/>
                                        </p:tgtEl>
                                        <p:attrNameLst>
                                          <p:attrName>style.visibility</p:attrName>
                                        </p:attrNameLst>
                                      </p:cBhvr>
                                      <p:to>
                                        <p:strVal val="visible"/>
                                      </p:to>
                                    </p:set>
                                    <p:animEffect transition="in" filter="fade">
                                      <p:cBhvr>
                                        <p:cTn id="223" dur="750"/>
                                        <p:tgtEl>
                                          <p:spTgt spid="7"/>
                                        </p:tgtEl>
                                      </p:cBhvr>
                                    </p:animEffect>
                                  </p:childTnLst>
                                </p:cTn>
                              </p:par>
                              <p:par>
                                <p:cTn id="224" presetID="6" presetClass="emph" presetSubtype="0" fill="hold" nodeType="withEffect">
                                  <p:stCondLst>
                                    <p:cond delay="600"/>
                                  </p:stCondLst>
                                  <p:childTnLst>
                                    <p:animScale>
                                      <p:cBhvr>
                                        <p:cTn id="225" dur="10" fill="hold"/>
                                        <p:tgtEl>
                                          <p:spTgt spid="7"/>
                                        </p:tgtEl>
                                      </p:cBhvr>
                                      <p:by x="80000" y="80000"/>
                                    </p:animScale>
                                  </p:childTnLst>
                                </p:cTn>
                              </p:par>
                              <p:par>
                                <p:cTn id="226" presetID="6" presetClass="emph" presetSubtype="0" decel="100000" fill="hold" nodeType="withEffect">
                                  <p:stCondLst>
                                    <p:cond delay="600"/>
                                  </p:stCondLst>
                                  <p:childTnLst>
                                    <p:animScale>
                                      <p:cBhvr>
                                        <p:cTn id="227" dur="1250" fill="hold"/>
                                        <p:tgtEl>
                                          <p:spTgt spid="7"/>
                                        </p:tgtEl>
                                      </p:cBhvr>
                                      <p:by x="125000" y="125000"/>
                                    </p:animScale>
                                  </p:childTnLst>
                                </p:cTn>
                              </p:par>
                              <p:par>
                                <p:cTn id="228" presetID="10" presetClass="entr" presetSubtype="0" fill="hold" grpId="0" nodeType="withEffect">
                                  <p:stCondLst>
                                    <p:cond delay="750"/>
                                  </p:stCondLst>
                                  <p:childTnLst>
                                    <p:set>
                                      <p:cBhvr>
                                        <p:cTn id="229" dur="1" fill="hold">
                                          <p:stCondLst>
                                            <p:cond delay="0"/>
                                          </p:stCondLst>
                                        </p:cTn>
                                        <p:tgtEl>
                                          <p:spTgt spid="13"/>
                                        </p:tgtEl>
                                        <p:attrNameLst>
                                          <p:attrName>style.visibility</p:attrName>
                                        </p:attrNameLst>
                                      </p:cBhvr>
                                      <p:to>
                                        <p:strVal val="visible"/>
                                      </p:to>
                                    </p:set>
                                    <p:animEffect transition="in" filter="fade">
                                      <p:cBhvr>
                                        <p:cTn id="230" dur="750"/>
                                        <p:tgtEl>
                                          <p:spTgt spid="13"/>
                                        </p:tgtEl>
                                      </p:cBhvr>
                                    </p:animEffect>
                                  </p:childTnLst>
                                </p:cTn>
                              </p:par>
                              <p:par>
                                <p:cTn id="231" presetID="6" presetClass="emph" presetSubtype="0" decel="100000" fill="hold" grpId="2" nodeType="withEffect">
                                  <p:stCondLst>
                                    <p:cond delay="750"/>
                                  </p:stCondLst>
                                  <p:childTnLst>
                                    <p:animScale>
                                      <p:cBhvr>
                                        <p:cTn id="232" dur="1250" fill="hold"/>
                                        <p:tgtEl>
                                          <p:spTgt spid="13"/>
                                        </p:tgtEl>
                                      </p:cBhvr>
                                      <p:by x="125000" y="125000"/>
                                    </p:animScale>
                                  </p:childTnLst>
                                </p:cTn>
                              </p:par>
                              <p:par>
                                <p:cTn id="233" presetID="6" presetClass="emph" presetSubtype="0" fill="hold" grpId="1" nodeType="withEffect">
                                  <p:stCondLst>
                                    <p:cond delay="750"/>
                                  </p:stCondLst>
                                  <p:childTnLst>
                                    <p:animScale>
                                      <p:cBhvr>
                                        <p:cTn id="234" dur="10" fill="hold"/>
                                        <p:tgtEl>
                                          <p:spTgt spid="13"/>
                                        </p:tgtEl>
                                      </p:cBhvr>
                                      <p:by x="80000" y="80000"/>
                                    </p:animScale>
                                  </p:childTnLst>
                                </p:cTn>
                              </p:par>
                              <p:par>
                                <p:cTn id="235" presetID="10" presetClass="entr" presetSubtype="0" fill="hold" grpId="0" nodeType="withEffect">
                                  <p:stCondLst>
                                    <p:cond delay="700"/>
                                  </p:stCondLst>
                                  <p:childTnLst>
                                    <p:set>
                                      <p:cBhvr>
                                        <p:cTn id="236" dur="1" fill="hold">
                                          <p:stCondLst>
                                            <p:cond delay="0"/>
                                          </p:stCondLst>
                                        </p:cTn>
                                        <p:tgtEl>
                                          <p:spTgt spid="4"/>
                                        </p:tgtEl>
                                        <p:attrNameLst>
                                          <p:attrName>style.visibility</p:attrName>
                                        </p:attrNameLst>
                                      </p:cBhvr>
                                      <p:to>
                                        <p:strVal val="visible"/>
                                      </p:to>
                                    </p:set>
                                    <p:animEffect transition="in" filter="fade">
                                      <p:cBhvr>
                                        <p:cTn id="237" dur="750"/>
                                        <p:tgtEl>
                                          <p:spTgt spid="4"/>
                                        </p:tgtEl>
                                      </p:cBhvr>
                                    </p:animEffect>
                                  </p:childTnLst>
                                </p:cTn>
                              </p:par>
                              <p:par>
                                <p:cTn id="238" presetID="42" presetClass="path" presetSubtype="0" decel="100000" fill="hold" grpId="1" nodeType="withEffect">
                                  <p:stCondLst>
                                    <p:cond delay="700"/>
                                  </p:stCondLst>
                                  <p:childTnLst>
                                    <p:animMotion origin="layout" path="M -3.75E-6 0.03888 L -3.75E-6 4.44444E-6 " pathEditMode="relative" rAng="0" ptsTypes="AA">
                                      <p:cBhvr>
                                        <p:cTn id="239" dur="750" fill="hold"/>
                                        <p:tgtEl>
                                          <p:spTgt spid="4"/>
                                        </p:tgtEl>
                                        <p:attrNameLst>
                                          <p:attrName>ppt_x</p:attrName>
                                          <p:attrName>ppt_y</p:attrName>
                                        </p:attrNameLst>
                                      </p:cBhvr>
                                      <p:rCtr x="0" y="-1944"/>
                                    </p:animMotion>
                                  </p:childTnLst>
                                </p:cTn>
                              </p:par>
                              <p:par>
                                <p:cTn id="240" presetID="10" presetClass="entr" presetSubtype="0" fill="hold" grpId="0" nodeType="withEffect">
                                  <p:stCondLst>
                                    <p:cond delay="500"/>
                                  </p:stCondLst>
                                  <p:childTnLst>
                                    <p:set>
                                      <p:cBhvr>
                                        <p:cTn id="241" dur="1" fill="hold">
                                          <p:stCondLst>
                                            <p:cond delay="0"/>
                                          </p:stCondLst>
                                        </p:cTn>
                                        <p:tgtEl>
                                          <p:spTgt spid="2"/>
                                        </p:tgtEl>
                                        <p:attrNameLst>
                                          <p:attrName>style.visibility</p:attrName>
                                        </p:attrNameLst>
                                      </p:cBhvr>
                                      <p:to>
                                        <p:strVal val="visible"/>
                                      </p:to>
                                    </p:set>
                                    <p:animEffect transition="in" filter="fade">
                                      <p:cBhvr>
                                        <p:cTn id="242" dur="750"/>
                                        <p:tgtEl>
                                          <p:spTgt spid="2"/>
                                        </p:tgtEl>
                                      </p:cBhvr>
                                    </p:animEffect>
                                  </p:childTnLst>
                                </p:cTn>
                              </p:par>
                              <p:par>
                                <p:cTn id="243" presetID="42" presetClass="path" presetSubtype="0" decel="100000" fill="hold" grpId="1" nodeType="withEffect">
                                  <p:stCondLst>
                                    <p:cond delay="500"/>
                                  </p:stCondLst>
                                  <p:childTnLst>
                                    <p:animMotion origin="layout" path="M -3.75E-6 0.03889 L -3.75E-6 -3.33333E-6 " pathEditMode="relative" rAng="0" ptsTypes="AA">
                                      <p:cBhvr>
                                        <p:cTn id="244" dur="750" fill="hold"/>
                                        <p:tgtEl>
                                          <p:spTgt spid="2"/>
                                        </p:tgtEl>
                                        <p:attrNameLst>
                                          <p:attrName>ppt_x</p:attrName>
                                          <p:attrName>ppt_y</p:attrName>
                                        </p:attrNameLst>
                                      </p:cBhvr>
                                      <p:rCtr x="0" y="-1944"/>
                                    </p:animMotion>
                                  </p:childTnLst>
                                </p:cTn>
                              </p:par>
                              <p:par>
                                <p:cTn id="245" presetID="10" presetClass="entr" presetSubtype="0" fill="hold" nodeType="withEffect">
                                  <p:stCondLst>
                                    <p:cond delay="700"/>
                                  </p:stCondLst>
                                  <p:childTnLst>
                                    <p:set>
                                      <p:cBhvr>
                                        <p:cTn id="246" dur="1" fill="hold">
                                          <p:stCondLst>
                                            <p:cond delay="0"/>
                                          </p:stCondLst>
                                        </p:cTn>
                                        <p:tgtEl>
                                          <p:spTgt spid="34"/>
                                        </p:tgtEl>
                                        <p:attrNameLst>
                                          <p:attrName>style.visibility</p:attrName>
                                        </p:attrNameLst>
                                      </p:cBhvr>
                                      <p:to>
                                        <p:strVal val="visible"/>
                                      </p:to>
                                    </p:set>
                                    <p:animEffect transition="in" filter="fade">
                                      <p:cBhvr>
                                        <p:cTn id="247" dur="750"/>
                                        <p:tgtEl>
                                          <p:spTgt spid="34"/>
                                        </p:tgtEl>
                                      </p:cBhvr>
                                    </p:animEffect>
                                  </p:childTnLst>
                                </p:cTn>
                              </p:par>
                              <p:par>
                                <p:cTn id="248" presetID="6" presetClass="emph" presetSubtype="0" fill="hold" nodeType="withEffect">
                                  <p:stCondLst>
                                    <p:cond delay="700"/>
                                  </p:stCondLst>
                                  <p:childTnLst>
                                    <p:animScale>
                                      <p:cBhvr>
                                        <p:cTn id="249" dur="10" fill="hold"/>
                                        <p:tgtEl>
                                          <p:spTgt spid="34"/>
                                        </p:tgtEl>
                                      </p:cBhvr>
                                      <p:by x="80000" y="80000"/>
                                    </p:animScale>
                                  </p:childTnLst>
                                </p:cTn>
                              </p:par>
                              <p:par>
                                <p:cTn id="250" presetID="6" presetClass="emph" presetSubtype="0" decel="100000" fill="hold" nodeType="withEffect">
                                  <p:stCondLst>
                                    <p:cond delay="700"/>
                                  </p:stCondLst>
                                  <p:childTnLst>
                                    <p:animScale>
                                      <p:cBhvr>
                                        <p:cTn id="251" dur="1250" fill="hold"/>
                                        <p:tgtEl>
                                          <p:spTgt spid="34"/>
                                        </p:tgtEl>
                                      </p:cBhvr>
                                      <p:by x="125000" y="125000"/>
                                    </p:animScale>
                                  </p:childTnLst>
                                </p:cTn>
                              </p:par>
                              <p:par>
                                <p:cTn id="252" presetID="10" presetClass="entr" presetSubtype="0" fill="hold" grpId="0" nodeType="withEffect">
                                  <p:stCondLst>
                                    <p:cond delay="850"/>
                                  </p:stCondLst>
                                  <p:childTnLst>
                                    <p:set>
                                      <p:cBhvr>
                                        <p:cTn id="253" dur="1" fill="hold">
                                          <p:stCondLst>
                                            <p:cond delay="0"/>
                                          </p:stCondLst>
                                        </p:cTn>
                                        <p:tgtEl>
                                          <p:spTgt spid="139"/>
                                        </p:tgtEl>
                                        <p:attrNameLst>
                                          <p:attrName>style.visibility</p:attrName>
                                        </p:attrNameLst>
                                      </p:cBhvr>
                                      <p:to>
                                        <p:strVal val="visible"/>
                                      </p:to>
                                    </p:set>
                                    <p:animEffect transition="in" filter="fade">
                                      <p:cBhvr>
                                        <p:cTn id="254" dur="750"/>
                                        <p:tgtEl>
                                          <p:spTgt spid="139"/>
                                        </p:tgtEl>
                                      </p:cBhvr>
                                    </p:animEffect>
                                  </p:childTnLst>
                                </p:cTn>
                              </p:par>
                              <p:par>
                                <p:cTn id="255" presetID="6" presetClass="emph" presetSubtype="0" decel="100000" fill="hold" grpId="2" nodeType="withEffect">
                                  <p:stCondLst>
                                    <p:cond delay="850"/>
                                  </p:stCondLst>
                                  <p:childTnLst>
                                    <p:animScale>
                                      <p:cBhvr>
                                        <p:cTn id="256" dur="1250" fill="hold"/>
                                        <p:tgtEl>
                                          <p:spTgt spid="139"/>
                                        </p:tgtEl>
                                      </p:cBhvr>
                                      <p:by x="125000" y="125000"/>
                                    </p:animScale>
                                  </p:childTnLst>
                                </p:cTn>
                              </p:par>
                              <p:par>
                                <p:cTn id="257" presetID="6" presetClass="emph" presetSubtype="0" fill="hold" grpId="1" nodeType="withEffect">
                                  <p:stCondLst>
                                    <p:cond delay="850"/>
                                  </p:stCondLst>
                                  <p:childTnLst>
                                    <p:animScale>
                                      <p:cBhvr>
                                        <p:cTn id="258" dur="10" fill="hold"/>
                                        <p:tgtEl>
                                          <p:spTgt spid="139"/>
                                        </p:tgtEl>
                                      </p:cBhvr>
                                      <p:by x="80000" y="80000"/>
                                    </p:animScale>
                                  </p:childTnLst>
                                </p:cTn>
                              </p:par>
                              <p:par>
                                <p:cTn id="259" presetID="10" presetClass="entr" presetSubtype="0" fill="hold" grpId="0" nodeType="withEffect">
                                  <p:stCondLst>
                                    <p:cond delay="800"/>
                                  </p:stCondLst>
                                  <p:childTnLst>
                                    <p:set>
                                      <p:cBhvr>
                                        <p:cTn id="260" dur="1" fill="hold">
                                          <p:stCondLst>
                                            <p:cond delay="0"/>
                                          </p:stCondLst>
                                        </p:cTn>
                                        <p:tgtEl>
                                          <p:spTgt spid="24"/>
                                        </p:tgtEl>
                                        <p:attrNameLst>
                                          <p:attrName>style.visibility</p:attrName>
                                        </p:attrNameLst>
                                      </p:cBhvr>
                                      <p:to>
                                        <p:strVal val="visible"/>
                                      </p:to>
                                    </p:set>
                                    <p:animEffect transition="in" filter="fade">
                                      <p:cBhvr>
                                        <p:cTn id="261" dur="750"/>
                                        <p:tgtEl>
                                          <p:spTgt spid="24"/>
                                        </p:tgtEl>
                                      </p:cBhvr>
                                    </p:animEffect>
                                  </p:childTnLst>
                                </p:cTn>
                              </p:par>
                              <p:par>
                                <p:cTn id="262" presetID="42" presetClass="path" presetSubtype="0" decel="100000" fill="hold" grpId="1" nodeType="withEffect">
                                  <p:stCondLst>
                                    <p:cond delay="800"/>
                                  </p:stCondLst>
                                  <p:childTnLst>
                                    <p:animMotion origin="layout" path="M 5E-6 0.03888 L 5E-6 4.44444E-6 " pathEditMode="relative" rAng="0" ptsTypes="AA">
                                      <p:cBhvr>
                                        <p:cTn id="263" dur="750" fill="hold"/>
                                        <p:tgtEl>
                                          <p:spTgt spid="24"/>
                                        </p:tgtEl>
                                        <p:attrNameLst>
                                          <p:attrName>ppt_x</p:attrName>
                                          <p:attrName>ppt_y</p:attrName>
                                        </p:attrNameLst>
                                      </p:cBhvr>
                                      <p:rCtr x="0" y="-1944"/>
                                    </p:animMotion>
                                  </p:childTnLst>
                                </p:cTn>
                              </p:par>
                              <p:par>
                                <p:cTn id="264" presetID="10" presetClass="entr" presetSubtype="0" fill="hold" grpId="0" nodeType="withEffect">
                                  <p:stCondLst>
                                    <p:cond delay="500"/>
                                  </p:stCondLst>
                                  <p:childTnLst>
                                    <p:set>
                                      <p:cBhvr>
                                        <p:cTn id="265" dur="1" fill="hold">
                                          <p:stCondLst>
                                            <p:cond delay="0"/>
                                          </p:stCondLst>
                                        </p:cTn>
                                        <p:tgtEl>
                                          <p:spTgt spid="23"/>
                                        </p:tgtEl>
                                        <p:attrNameLst>
                                          <p:attrName>style.visibility</p:attrName>
                                        </p:attrNameLst>
                                      </p:cBhvr>
                                      <p:to>
                                        <p:strVal val="visible"/>
                                      </p:to>
                                    </p:set>
                                    <p:animEffect transition="in" filter="fade">
                                      <p:cBhvr>
                                        <p:cTn id="266" dur="750"/>
                                        <p:tgtEl>
                                          <p:spTgt spid="23"/>
                                        </p:tgtEl>
                                      </p:cBhvr>
                                    </p:animEffect>
                                  </p:childTnLst>
                                </p:cTn>
                              </p:par>
                              <p:par>
                                <p:cTn id="267" presetID="42" presetClass="path" presetSubtype="0" decel="100000" fill="hold" grpId="1" nodeType="withEffect">
                                  <p:stCondLst>
                                    <p:cond delay="500"/>
                                  </p:stCondLst>
                                  <p:childTnLst>
                                    <p:animMotion origin="layout" path="M -3.75E-6 0.03889 L -3.75E-6 -3.33333E-6 " pathEditMode="relative" rAng="0" ptsTypes="AA">
                                      <p:cBhvr>
                                        <p:cTn id="268" dur="750" fill="hold"/>
                                        <p:tgtEl>
                                          <p:spTgt spid="23"/>
                                        </p:tgtEl>
                                        <p:attrNameLst>
                                          <p:attrName>ppt_x</p:attrName>
                                          <p:attrName>ppt_y</p:attrName>
                                        </p:attrNameLst>
                                      </p:cBhvr>
                                      <p:rCtr x="0" y="-1944"/>
                                    </p:animMotion>
                                  </p:childTnLst>
                                </p:cTn>
                              </p:par>
                              <p:par>
                                <p:cTn id="269" presetID="10" presetClass="entr" presetSubtype="0" fill="hold" nodeType="withEffect">
                                  <p:stCondLst>
                                    <p:cond delay="800"/>
                                  </p:stCondLst>
                                  <p:childTnLst>
                                    <p:set>
                                      <p:cBhvr>
                                        <p:cTn id="270" dur="1" fill="hold">
                                          <p:stCondLst>
                                            <p:cond delay="0"/>
                                          </p:stCondLst>
                                        </p:cTn>
                                        <p:tgtEl>
                                          <p:spTgt spid="143"/>
                                        </p:tgtEl>
                                        <p:attrNameLst>
                                          <p:attrName>style.visibility</p:attrName>
                                        </p:attrNameLst>
                                      </p:cBhvr>
                                      <p:to>
                                        <p:strVal val="visible"/>
                                      </p:to>
                                    </p:set>
                                    <p:animEffect transition="in" filter="fade">
                                      <p:cBhvr>
                                        <p:cTn id="271" dur="750"/>
                                        <p:tgtEl>
                                          <p:spTgt spid="143"/>
                                        </p:tgtEl>
                                      </p:cBhvr>
                                    </p:animEffect>
                                  </p:childTnLst>
                                </p:cTn>
                              </p:par>
                              <p:par>
                                <p:cTn id="272" presetID="6" presetClass="emph" presetSubtype="0" fill="hold" nodeType="withEffect">
                                  <p:stCondLst>
                                    <p:cond delay="800"/>
                                  </p:stCondLst>
                                  <p:childTnLst>
                                    <p:animScale>
                                      <p:cBhvr>
                                        <p:cTn id="273" dur="10" fill="hold"/>
                                        <p:tgtEl>
                                          <p:spTgt spid="143"/>
                                        </p:tgtEl>
                                      </p:cBhvr>
                                      <p:by x="80000" y="80000"/>
                                    </p:animScale>
                                  </p:childTnLst>
                                </p:cTn>
                              </p:par>
                              <p:par>
                                <p:cTn id="274" presetID="6" presetClass="emph" presetSubtype="0" decel="100000" fill="hold" nodeType="withEffect">
                                  <p:stCondLst>
                                    <p:cond delay="800"/>
                                  </p:stCondLst>
                                  <p:childTnLst>
                                    <p:animScale>
                                      <p:cBhvr>
                                        <p:cTn id="275" dur="1250" fill="hold"/>
                                        <p:tgtEl>
                                          <p:spTgt spid="143"/>
                                        </p:tgtEl>
                                      </p:cBhvr>
                                      <p:by x="125000" y="125000"/>
                                    </p:animScale>
                                  </p:childTnLst>
                                </p:cTn>
                              </p:par>
                              <p:par>
                                <p:cTn id="276" presetID="10" presetClass="entr" presetSubtype="0" fill="hold" grpId="0" nodeType="withEffect">
                                  <p:stCondLst>
                                    <p:cond delay="950"/>
                                  </p:stCondLst>
                                  <p:childTnLst>
                                    <p:set>
                                      <p:cBhvr>
                                        <p:cTn id="277" dur="1" fill="hold">
                                          <p:stCondLst>
                                            <p:cond delay="0"/>
                                          </p:stCondLst>
                                        </p:cTn>
                                        <p:tgtEl>
                                          <p:spTgt spid="148"/>
                                        </p:tgtEl>
                                        <p:attrNameLst>
                                          <p:attrName>style.visibility</p:attrName>
                                        </p:attrNameLst>
                                      </p:cBhvr>
                                      <p:to>
                                        <p:strVal val="visible"/>
                                      </p:to>
                                    </p:set>
                                    <p:animEffect transition="in" filter="fade">
                                      <p:cBhvr>
                                        <p:cTn id="278" dur="750"/>
                                        <p:tgtEl>
                                          <p:spTgt spid="148"/>
                                        </p:tgtEl>
                                      </p:cBhvr>
                                    </p:animEffect>
                                  </p:childTnLst>
                                </p:cTn>
                              </p:par>
                              <p:par>
                                <p:cTn id="279" presetID="6" presetClass="emph" presetSubtype="0" decel="100000" fill="hold" grpId="2" nodeType="withEffect">
                                  <p:stCondLst>
                                    <p:cond delay="950"/>
                                  </p:stCondLst>
                                  <p:childTnLst>
                                    <p:animScale>
                                      <p:cBhvr>
                                        <p:cTn id="280" dur="1250" fill="hold"/>
                                        <p:tgtEl>
                                          <p:spTgt spid="148"/>
                                        </p:tgtEl>
                                      </p:cBhvr>
                                      <p:by x="125000" y="125000"/>
                                    </p:animScale>
                                  </p:childTnLst>
                                </p:cTn>
                              </p:par>
                              <p:par>
                                <p:cTn id="281" presetID="6" presetClass="emph" presetSubtype="0" fill="hold" grpId="1" nodeType="withEffect">
                                  <p:stCondLst>
                                    <p:cond delay="950"/>
                                  </p:stCondLst>
                                  <p:childTnLst>
                                    <p:animScale>
                                      <p:cBhvr>
                                        <p:cTn id="282" dur="10" fill="hold"/>
                                        <p:tgtEl>
                                          <p:spTgt spid="148"/>
                                        </p:tgtEl>
                                      </p:cBhvr>
                                      <p:by x="80000" y="80000"/>
                                    </p:animScale>
                                  </p:childTnLst>
                                </p:cTn>
                              </p:par>
                              <p:par>
                                <p:cTn id="283" presetID="10" presetClass="entr" presetSubtype="0" fill="hold" grpId="0" nodeType="withEffect">
                                  <p:stCondLst>
                                    <p:cond delay="900"/>
                                  </p:stCondLst>
                                  <p:childTnLst>
                                    <p:set>
                                      <p:cBhvr>
                                        <p:cTn id="284" dur="1" fill="hold">
                                          <p:stCondLst>
                                            <p:cond delay="0"/>
                                          </p:stCondLst>
                                        </p:cTn>
                                        <p:tgtEl>
                                          <p:spTgt spid="142"/>
                                        </p:tgtEl>
                                        <p:attrNameLst>
                                          <p:attrName>style.visibility</p:attrName>
                                        </p:attrNameLst>
                                      </p:cBhvr>
                                      <p:to>
                                        <p:strVal val="visible"/>
                                      </p:to>
                                    </p:set>
                                    <p:animEffect transition="in" filter="fade">
                                      <p:cBhvr>
                                        <p:cTn id="285" dur="750"/>
                                        <p:tgtEl>
                                          <p:spTgt spid="142"/>
                                        </p:tgtEl>
                                      </p:cBhvr>
                                    </p:animEffect>
                                  </p:childTnLst>
                                </p:cTn>
                              </p:par>
                              <p:par>
                                <p:cTn id="286" presetID="42" presetClass="path" presetSubtype="0" decel="100000" fill="hold" grpId="1" nodeType="withEffect">
                                  <p:stCondLst>
                                    <p:cond delay="900"/>
                                  </p:stCondLst>
                                  <p:childTnLst>
                                    <p:animMotion origin="layout" path="M -3.54167E-6 0.03888 L -3.54167E-6 4.44444E-6 " pathEditMode="relative" rAng="0" ptsTypes="AA">
                                      <p:cBhvr>
                                        <p:cTn id="287" dur="750" fill="hold"/>
                                        <p:tgtEl>
                                          <p:spTgt spid="142"/>
                                        </p:tgtEl>
                                        <p:attrNameLst>
                                          <p:attrName>ppt_x</p:attrName>
                                          <p:attrName>ppt_y</p:attrName>
                                        </p:attrNameLst>
                                      </p:cBhvr>
                                      <p:rCtr x="0" y="-1944"/>
                                    </p:animMotion>
                                  </p:childTnLst>
                                </p:cTn>
                              </p:par>
                              <p:par>
                                <p:cTn id="288" presetID="10" presetClass="entr" presetSubtype="0" fill="hold" grpId="0" nodeType="withEffect">
                                  <p:stCondLst>
                                    <p:cond delay="500"/>
                                  </p:stCondLst>
                                  <p:childTnLst>
                                    <p:set>
                                      <p:cBhvr>
                                        <p:cTn id="289" dur="1" fill="hold">
                                          <p:stCondLst>
                                            <p:cond delay="0"/>
                                          </p:stCondLst>
                                        </p:cTn>
                                        <p:tgtEl>
                                          <p:spTgt spid="141"/>
                                        </p:tgtEl>
                                        <p:attrNameLst>
                                          <p:attrName>style.visibility</p:attrName>
                                        </p:attrNameLst>
                                      </p:cBhvr>
                                      <p:to>
                                        <p:strVal val="visible"/>
                                      </p:to>
                                    </p:set>
                                    <p:animEffect transition="in" filter="fade">
                                      <p:cBhvr>
                                        <p:cTn id="290" dur="750"/>
                                        <p:tgtEl>
                                          <p:spTgt spid="141"/>
                                        </p:tgtEl>
                                      </p:cBhvr>
                                    </p:animEffect>
                                  </p:childTnLst>
                                </p:cTn>
                              </p:par>
                              <p:par>
                                <p:cTn id="291" presetID="42" presetClass="path" presetSubtype="0" decel="100000" fill="hold" grpId="1" nodeType="withEffect">
                                  <p:stCondLst>
                                    <p:cond delay="500"/>
                                  </p:stCondLst>
                                  <p:childTnLst>
                                    <p:animMotion origin="layout" path="M -3.75E-6 0.03889 L -3.75E-6 -3.33333E-6 " pathEditMode="relative" rAng="0" ptsTypes="AA">
                                      <p:cBhvr>
                                        <p:cTn id="292" dur="750" fill="hold"/>
                                        <p:tgtEl>
                                          <p:spTgt spid="141"/>
                                        </p:tgtEl>
                                        <p:attrNameLst>
                                          <p:attrName>ppt_x</p:attrName>
                                          <p:attrName>ppt_y</p:attrName>
                                        </p:attrNameLst>
                                      </p:cBhvr>
                                      <p:rCtr x="0" y="-1944"/>
                                    </p:animMotion>
                                  </p:childTnLst>
                                </p:cTn>
                              </p:par>
                              <p:par>
                                <p:cTn id="293" presetID="10" presetClass="entr" presetSubtype="0" fill="hold" nodeType="withEffect">
                                  <p:stCondLst>
                                    <p:cond delay="1550"/>
                                  </p:stCondLst>
                                  <p:childTnLst>
                                    <p:set>
                                      <p:cBhvr>
                                        <p:cTn id="294" dur="1" fill="hold">
                                          <p:stCondLst>
                                            <p:cond delay="0"/>
                                          </p:stCondLst>
                                        </p:cTn>
                                        <p:tgtEl>
                                          <p:spTgt spid="150"/>
                                        </p:tgtEl>
                                        <p:attrNameLst>
                                          <p:attrName>style.visibility</p:attrName>
                                        </p:attrNameLst>
                                      </p:cBhvr>
                                      <p:to>
                                        <p:strVal val="visible"/>
                                      </p:to>
                                    </p:set>
                                    <p:animEffect transition="in" filter="fade">
                                      <p:cBhvr>
                                        <p:cTn id="295" dur="750"/>
                                        <p:tgtEl>
                                          <p:spTgt spid="150"/>
                                        </p:tgtEl>
                                      </p:cBhvr>
                                    </p:animEffect>
                                  </p:childTnLst>
                                </p:cTn>
                              </p:par>
                              <p:par>
                                <p:cTn id="296" presetID="6" presetClass="emph" presetSubtype="0" fill="hold" nodeType="withEffect">
                                  <p:stCondLst>
                                    <p:cond delay="1550"/>
                                  </p:stCondLst>
                                  <p:childTnLst>
                                    <p:animScale>
                                      <p:cBhvr>
                                        <p:cTn id="297" dur="10" fill="hold"/>
                                        <p:tgtEl>
                                          <p:spTgt spid="150"/>
                                        </p:tgtEl>
                                      </p:cBhvr>
                                      <p:by x="80000" y="80000"/>
                                    </p:animScale>
                                  </p:childTnLst>
                                </p:cTn>
                              </p:par>
                              <p:par>
                                <p:cTn id="298" presetID="6" presetClass="emph" presetSubtype="0" decel="100000" fill="hold" nodeType="withEffect">
                                  <p:stCondLst>
                                    <p:cond delay="1550"/>
                                  </p:stCondLst>
                                  <p:childTnLst>
                                    <p:animScale>
                                      <p:cBhvr>
                                        <p:cTn id="299" dur="1250" fill="hold"/>
                                        <p:tgtEl>
                                          <p:spTgt spid="150"/>
                                        </p:tgtEl>
                                      </p:cBhvr>
                                      <p:by x="125000" y="125000"/>
                                    </p:animScale>
                                  </p:childTnLst>
                                </p:cTn>
                              </p:par>
                              <p:par>
                                <p:cTn id="300" presetID="10" presetClass="entr" presetSubtype="0" fill="hold" nodeType="withEffect">
                                  <p:stCondLst>
                                    <p:cond delay="1650"/>
                                  </p:stCondLst>
                                  <p:childTnLst>
                                    <p:set>
                                      <p:cBhvr>
                                        <p:cTn id="301" dur="1" fill="hold">
                                          <p:stCondLst>
                                            <p:cond delay="0"/>
                                          </p:stCondLst>
                                        </p:cTn>
                                        <p:tgtEl>
                                          <p:spTgt spid="153"/>
                                        </p:tgtEl>
                                        <p:attrNameLst>
                                          <p:attrName>style.visibility</p:attrName>
                                        </p:attrNameLst>
                                      </p:cBhvr>
                                      <p:to>
                                        <p:strVal val="visible"/>
                                      </p:to>
                                    </p:set>
                                    <p:animEffect transition="in" filter="fade">
                                      <p:cBhvr>
                                        <p:cTn id="302" dur="750"/>
                                        <p:tgtEl>
                                          <p:spTgt spid="153"/>
                                        </p:tgtEl>
                                      </p:cBhvr>
                                    </p:animEffect>
                                  </p:childTnLst>
                                </p:cTn>
                              </p:par>
                              <p:par>
                                <p:cTn id="303" presetID="6" presetClass="emph" presetSubtype="0" fill="hold" nodeType="withEffect">
                                  <p:stCondLst>
                                    <p:cond delay="1650"/>
                                  </p:stCondLst>
                                  <p:childTnLst>
                                    <p:animScale>
                                      <p:cBhvr>
                                        <p:cTn id="304" dur="10" fill="hold"/>
                                        <p:tgtEl>
                                          <p:spTgt spid="153"/>
                                        </p:tgtEl>
                                      </p:cBhvr>
                                      <p:by x="80000" y="80000"/>
                                    </p:animScale>
                                  </p:childTnLst>
                                </p:cTn>
                              </p:par>
                              <p:par>
                                <p:cTn id="305" presetID="6" presetClass="emph" presetSubtype="0" decel="100000" fill="hold" nodeType="withEffect">
                                  <p:stCondLst>
                                    <p:cond delay="1650"/>
                                  </p:stCondLst>
                                  <p:childTnLst>
                                    <p:animScale>
                                      <p:cBhvr>
                                        <p:cTn id="306" dur="1250" fill="hold"/>
                                        <p:tgtEl>
                                          <p:spTgt spid="153"/>
                                        </p:tgtEl>
                                      </p:cBhvr>
                                      <p:by x="125000" y="125000"/>
                                    </p:animScale>
                                  </p:childTnLst>
                                </p:cTn>
                              </p:par>
                              <p:par>
                                <p:cTn id="307" presetID="10" presetClass="entr" presetSubtype="0" fill="hold" nodeType="withEffect">
                                  <p:stCondLst>
                                    <p:cond delay="1750"/>
                                  </p:stCondLst>
                                  <p:childTnLst>
                                    <p:set>
                                      <p:cBhvr>
                                        <p:cTn id="308" dur="1" fill="hold">
                                          <p:stCondLst>
                                            <p:cond delay="0"/>
                                          </p:stCondLst>
                                        </p:cTn>
                                        <p:tgtEl>
                                          <p:spTgt spid="156"/>
                                        </p:tgtEl>
                                        <p:attrNameLst>
                                          <p:attrName>style.visibility</p:attrName>
                                        </p:attrNameLst>
                                      </p:cBhvr>
                                      <p:to>
                                        <p:strVal val="visible"/>
                                      </p:to>
                                    </p:set>
                                    <p:animEffect transition="in" filter="fade">
                                      <p:cBhvr>
                                        <p:cTn id="309" dur="750"/>
                                        <p:tgtEl>
                                          <p:spTgt spid="156"/>
                                        </p:tgtEl>
                                      </p:cBhvr>
                                    </p:animEffect>
                                  </p:childTnLst>
                                </p:cTn>
                              </p:par>
                              <p:par>
                                <p:cTn id="310" presetID="6" presetClass="emph" presetSubtype="0" fill="hold" nodeType="withEffect">
                                  <p:stCondLst>
                                    <p:cond delay="1750"/>
                                  </p:stCondLst>
                                  <p:childTnLst>
                                    <p:animScale>
                                      <p:cBhvr>
                                        <p:cTn id="311" dur="10" fill="hold"/>
                                        <p:tgtEl>
                                          <p:spTgt spid="156"/>
                                        </p:tgtEl>
                                      </p:cBhvr>
                                      <p:by x="80000" y="80000"/>
                                    </p:animScale>
                                  </p:childTnLst>
                                </p:cTn>
                              </p:par>
                              <p:par>
                                <p:cTn id="312" presetID="6" presetClass="emph" presetSubtype="0" decel="100000" fill="hold" nodeType="withEffect">
                                  <p:stCondLst>
                                    <p:cond delay="1750"/>
                                  </p:stCondLst>
                                  <p:childTnLst>
                                    <p:animScale>
                                      <p:cBhvr>
                                        <p:cTn id="313" dur="1250" fill="hold"/>
                                        <p:tgtEl>
                                          <p:spTgt spid="156"/>
                                        </p:tgtEl>
                                      </p:cBhvr>
                                      <p:by x="125000" y="125000"/>
                                    </p:animScale>
                                  </p:childTnLst>
                                </p:cTn>
                              </p:par>
                              <p:par>
                                <p:cTn id="314" presetID="10" presetClass="entr" presetSubtype="0" fill="hold" nodeType="withEffect">
                                  <p:stCondLst>
                                    <p:cond delay="750"/>
                                  </p:stCondLst>
                                  <p:childTnLst>
                                    <p:set>
                                      <p:cBhvr>
                                        <p:cTn id="315" dur="1" fill="hold">
                                          <p:stCondLst>
                                            <p:cond delay="0"/>
                                          </p:stCondLst>
                                        </p:cTn>
                                        <p:tgtEl>
                                          <p:spTgt spid="161"/>
                                        </p:tgtEl>
                                        <p:attrNameLst>
                                          <p:attrName>style.visibility</p:attrName>
                                        </p:attrNameLst>
                                      </p:cBhvr>
                                      <p:to>
                                        <p:strVal val="visible"/>
                                      </p:to>
                                    </p:set>
                                    <p:animEffect transition="in" filter="fade">
                                      <p:cBhvr>
                                        <p:cTn id="316" dur="750"/>
                                        <p:tgtEl>
                                          <p:spTgt spid="161"/>
                                        </p:tgtEl>
                                      </p:cBhvr>
                                    </p:animEffect>
                                  </p:childTnLst>
                                </p:cTn>
                              </p:par>
                              <p:par>
                                <p:cTn id="317" presetID="6" presetClass="emph" presetSubtype="0" decel="100000" fill="hold" nodeType="withEffect">
                                  <p:stCondLst>
                                    <p:cond delay="750"/>
                                  </p:stCondLst>
                                  <p:childTnLst>
                                    <p:animScale>
                                      <p:cBhvr>
                                        <p:cTn id="318" dur="1250" fill="hold"/>
                                        <p:tgtEl>
                                          <p:spTgt spid="161"/>
                                        </p:tgtEl>
                                      </p:cBhvr>
                                      <p:by x="125000" y="125000"/>
                                    </p:animScale>
                                  </p:childTnLst>
                                </p:cTn>
                              </p:par>
                              <p:par>
                                <p:cTn id="319" presetID="6" presetClass="emph" presetSubtype="0" fill="hold" nodeType="withEffect">
                                  <p:stCondLst>
                                    <p:cond delay="750"/>
                                  </p:stCondLst>
                                  <p:childTnLst>
                                    <p:animScale>
                                      <p:cBhvr>
                                        <p:cTn id="320" dur="10" fill="hold"/>
                                        <p:tgtEl>
                                          <p:spTgt spid="161"/>
                                        </p:tgtEl>
                                      </p:cBhvr>
                                      <p:by x="80000" y="80000"/>
                                    </p:animScale>
                                  </p:childTnLst>
                                </p:cTn>
                              </p:par>
                              <p:par>
                                <p:cTn id="321" presetID="10" presetClass="entr" presetSubtype="0" fill="hold" nodeType="withEffect">
                                  <p:stCondLst>
                                    <p:cond delay="850"/>
                                  </p:stCondLst>
                                  <p:childTnLst>
                                    <p:set>
                                      <p:cBhvr>
                                        <p:cTn id="322" dur="1" fill="hold">
                                          <p:stCondLst>
                                            <p:cond delay="0"/>
                                          </p:stCondLst>
                                        </p:cTn>
                                        <p:tgtEl>
                                          <p:spTgt spid="175"/>
                                        </p:tgtEl>
                                        <p:attrNameLst>
                                          <p:attrName>style.visibility</p:attrName>
                                        </p:attrNameLst>
                                      </p:cBhvr>
                                      <p:to>
                                        <p:strVal val="visible"/>
                                      </p:to>
                                    </p:set>
                                    <p:animEffect transition="in" filter="fade">
                                      <p:cBhvr>
                                        <p:cTn id="323" dur="750"/>
                                        <p:tgtEl>
                                          <p:spTgt spid="175"/>
                                        </p:tgtEl>
                                      </p:cBhvr>
                                    </p:animEffect>
                                  </p:childTnLst>
                                </p:cTn>
                              </p:par>
                              <p:par>
                                <p:cTn id="324" presetID="6" presetClass="emph" presetSubtype="0" decel="100000" fill="hold" nodeType="withEffect">
                                  <p:stCondLst>
                                    <p:cond delay="850"/>
                                  </p:stCondLst>
                                  <p:childTnLst>
                                    <p:animScale>
                                      <p:cBhvr>
                                        <p:cTn id="325" dur="1250" fill="hold"/>
                                        <p:tgtEl>
                                          <p:spTgt spid="175"/>
                                        </p:tgtEl>
                                      </p:cBhvr>
                                      <p:by x="125000" y="125000"/>
                                    </p:animScale>
                                  </p:childTnLst>
                                </p:cTn>
                              </p:par>
                              <p:par>
                                <p:cTn id="326" presetID="6" presetClass="emph" presetSubtype="0" fill="hold" nodeType="withEffect">
                                  <p:stCondLst>
                                    <p:cond delay="850"/>
                                  </p:stCondLst>
                                  <p:childTnLst>
                                    <p:animScale>
                                      <p:cBhvr>
                                        <p:cTn id="327" dur="10" fill="hold"/>
                                        <p:tgtEl>
                                          <p:spTgt spid="175"/>
                                        </p:tgtEl>
                                      </p:cBhvr>
                                      <p:by x="80000" y="80000"/>
                                    </p:animScale>
                                  </p:childTnLst>
                                </p:cTn>
                              </p:par>
                              <p:par>
                                <p:cTn id="328" presetID="10" presetClass="entr" presetSubtype="0" fill="hold" nodeType="withEffect">
                                  <p:stCondLst>
                                    <p:cond delay="850"/>
                                  </p:stCondLst>
                                  <p:childTnLst>
                                    <p:set>
                                      <p:cBhvr>
                                        <p:cTn id="329" dur="1" fill="hold">
                                          <p:stCondLst>
                                            <p:cond delay="0"/>
                                          </p:stCondLst>
                                        </p:cTn>
                                        <p:tgtEl>
                                          <p:spTgt spid="199"/>
                                        </p:tgtEl>
                                        <p:attrNameLst>
                                          <p:attrName>style.visibility</p:attrName>
                                        </p:attrNameLst>
                                      </p:cBhvr>
                                      <p:to>
                                        <p:strVal val="visible"/>
                                      </p:to>
                                    </p:set>
                                    <p:animEffect transition="in" filter="fade">
                                      <p:cBhvr>
                                        <p:cTn id="330" dur="750"/>
                                        <p:tgtEl>
                                          <p:spTgt spid="199"/>
                                        </p:tgtEl>
                                      </p:cBhvr>
                                    </p:animEffect>
                                  </p:childTnLst>
                                </p:cTn>
                              </p:par>
                              <p:par>
                                <p:cTn id="331" presetID="6" presetClass="emph" presetSubtype="0" decel="100000" fill="hold" nodeType="withEffect">
                                  <p:stCondLst>
                                    <p:cond delay="850"/>
                                  </p:stCondLst>
                                  <p:childTnLst>
                                    <p:animScale>
                                      <p:cBhvr>
                                        <p:cTn id="332" dur="1250" fill="hold"/>
                                        <p:tgtEl>
                                          <p:spTgt spid="199"/>
                                        </p:tgtEl>
                                      </p:cBhvr>
                                      <p:by x="125000" y="125000"/>
                                    </p:animScale>
                                  </p:childTnLst>
                                </p:cTn>
                              </p:par>
                              <p:par>
                                <p:cTn id="333" presetID="6" presetClass="emph" presetSubtype="0" fill="hold" nodeType="withEffect">
                                  <p:stCondLst>
                                    <p:cond delay="850"/>
                                  </p:stCondLst>
                                  <p:childTnLst>
                                    <p:animScale>
                                      <p:cBhvr>
                                        <p:cTn id="334" dur="10" fill="hold"/>
                                        <p:tgtEl>
                                          <p:spTgt spid="199"/>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5" display="0">
                  <p:stCondLst>
                    <p:cond delay="indefinite"/>
                  </p:stCondLst>
                </p:cTn>
                <p:tgtEl>
                  <p:spTgt spid="27"/>
                </p:tgtEl>
              </p:cMediaNode>
            </p:video>
          </p:childTnLst>
        </p:cTn>
      </p:par>
    </p:tnLst>
    <p:bldLst>
      <p:bldP spid="224" grpId="0" animBg="1"/>
      <p:bldP spid="224" grpId="1" animBg="1"/>
      <p:bldP spid="208" grpId="0" animBg="1"/>
      <p:bldP spid="208" grpId="1" animBg="1"/>
      <p:bldP spid="209" grpId="0" animBg="1"/>
      <p:bldP spid="209" grpId="1" animBg="1"/>
      <p:bldP spid="210" grpId="0" animBg="1"/>
      <p:bldP spid="210" grpId="1" animBg="1"/>
      <p:bldP spid="212" grpId="0" animBg="1"/>
      <p:bldP spid="212" grpId="1" animBg="1"/>
      <p:bldP spid="213" grpId="0" animBg="1"/>
      <p:bldP spid="213" grpId="1" animBg="1"/>
      <p:bldP spid="5" grpId="0" animBg="1"/>
      <p:bldP spid="21" grpId="0"/>
      <p:bldP spid="21" grpId="1"/>
      <p:bldP spid="12" grpId="0"/>
      <p:bldP spid="12" grpId="1"/>
      <p:bldP spid="16" grpId="0"/>
      <p:bldP spid="16" grpId="1"/>
      <p:bldP spid="17" grpId="0"/>
      <p:bldP spid="17" grpId="1"/>
      <p:bldP spid="18" grpId="0"/>
      <p:bldP spid="18" grpId="1"/>
      <p:bldP spid="19" grpId="0"/>
      <p:bldP spid="19" grpId="1"/>
      <p:bldP spid="131" grpId="0" animBg="1"/>
      <p:bldP spid="131" grpId="1" animBg="1"/>
      <p:bldP spid="131" grpId="2" animBg="1"/>
      <p:bldP spid="132" grpId="0" animBg="1"/>
      <p:bldP spid="132" grpId="1" animBg="1"/>
      <p:bldP spid="132" grpId="2" animBg="1"/>
      <p:bldP spid="133" grpId="0" animBg="1"/>
      <p:bldP spid="133" grpId="1" animBg="1"/>
      <p:bldP spid="133" grpId="2" animBg="1"/>
      <p:bldP spid="134" grpId="0" animBg="1"/>
      <p:bldP spid="134" grpId="1" animBg="1"/>
      <p:bldP spid="134" grpId="2" animBg="1"/>
      <p:bldP spid="135" grpId="0" animBg="1"/>
      <p:bldP spid="135" grpId="1" animBg="1"/>
      <p:bldP spid="135" grpId="2" animBg="1"/>
      <p:bldP spid="216" grpId="0" animBg="1"/>
      <p:bldP spid="216" grpId="1" animBg="1"/>
      <p:bldP spid="2" grpId="0" animBg="1"/>
      <p:bldP spid="2" grpId="1" animBg="1"/>
      <p:bldP spid="4" grpId="0"/>
      <p:bldP spid="4" grpId="1"/>
      <p:bldP spid="13" grpId="0" animBg="1"/>
      <p:bldP spid="13" grpId="1" animBg="1"/>
      <p:bldP spid="13" grpId="2" animBg="1"/>
      <p:bldP spid="23" grpId="0" animBg="1"/>
      <p:bldP spid="23" grpId="1" animBg="1"/>
      <p:bldP spid="24" grpId="0"/>
      <p:bldP spid="24" grpId="1"/>
      <p:bldP spid="139" grpId="0" animBg="1"/>
      <p:bldP spid="139" grpId="1" animBg="1"/>
      <p:bldP spid="139" grpId="2" animBg="1"/>
      <p:bldP spid="141" grpId="0" animBg="1"/>
      <p:bldP spid="141" grpId="1" animBg="1"/>
      <p:bldP spid="142" grpId="0"/>
      <p:bldP spid="142" grpId="1"/>
      <p:bldP spid="148" grpId="0" animBg="1"/>
      <p:bldP spid="148" grpId="1" animBg="1"/>
      <p:bldP spid="148"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1F2F1"/>
        </a:solidFill>
        <a:effectLst/>
      </p:bgPr>
    </p:bg>
    <p:spTree>
      <p:nvGrpSpPr>
        <p:cNvPr id="1" name=""/>
        <p:cNvGrpSpPr/>
        <p:nvPr/>
      </p:nvGrpSpPr>
      <p:grpSpPr>
        <a:xfrm>
          <a:off x="0" y="0"/>
          <a:ext cx="0" cy="0"/>
          <a:chOff x="0" y="0"/>
          <a:chExt cx="0" cy="0"/>
        </a:xfrm>
      </p:grpSpPr>
      <p:sp>
        <p:nvSpPr>
          <p:cNvPr id="14" name="Graphic 125">
            <a:extLst>
              <a:ext uri="{FF2B5EF4-FFF2-40B4-BE49-F238E27FC236}">
                <a16:creationId xmlns:a16="http://schemas.microsoft.com/office/drawing/2014/main" id="{9AB43577-7F1B-3EBE-C749-77023C764E72}"/>
              </a:ext>
              <a:ext uri="{C183D7F6-B498-43B3-948B-1728B52AA6E4}">
                <adec:decorative xmlns:adec="http://schemas.microsoft.com/office/drawing/2017/decorative" val="1"/>
              </a:ext>
            </a:extLst>
          </p:cNvPr>
          <p:cNvSpPr/>
          <p:nvPr/>
        </p:nvSpPr>
        <p:spPr>
          <a:xfrm>
            <a:off x="4064000" y="7532491"/>
            <a:ext cx="4064000" cy="51525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2300">
                <a:srgbClr val="CB8DD1"/>
              </a:gs>
              <a:gs pos="0">
                <a:srgbClr val="FAADA4"/>
              </a:gs>
              <a:gs pos="100000">
                <a:srgbClr val="9B6CFE"/>
              </a:gs>
            </a:gsLst>
            <a:lin ang="2700000" scaled="1"/>
          </a:gradFill>
          <a:ln w="3768" cap="flat">
            <a:noFill/>
            <a:prstDash val="solid"/>
            <a:miter/>
          </a:ln>
        </p:spPr>
        <p:txBody>
          <a:bodyPr rtlCol="0" anchor="ctr"/>
          <a:lstStyle/>
          <a:p>
            <a:endParaRPr lang="en-GB"/>
          </a:p>
        </p:txBody>
      </p:sp>
      <p:grpSp>
        <p:nvGrpSpPr>
          <p:cNvPr id="15" name="Group 14">
            <a:extLst>
              <a:ext uri="{FF2B5EF4-FFF2-40B4-BE49-F238E27FC236}">
                <a16:creationId xmlns:a16="http://schemas.microsoft.com/office/drawing/2014/main" id="{A541B2E1-987A-B8D5-B5CD-1FE416CF673C}"/>
              </a:ext>
              <a:ext uri="{C183D7F6-B498-43B3-948B-1728B52AA6E4}">
                <adec:decorative xmlns:adec="http://schemas.microsoft.com/office/drawing/2017/decorative" val="1"/>
              </a:ext>
            </a:extLst>
          </p:cNvPr>
          <p:cNvGrpSpPr/>
          <p:nvPr/>
        </p:nvGrpSpPr>
        <p:grpSpPr>
          <a:xfrm>
            <a:off x="0" y="7017234"/>
            <a:ext cx="12192000" cy="1545771"/>
            <a:chOff x="-16296655" y="-5543914"/>
            <a:chExt cx="11302842" cy="3036231"/>
          </a:xfrm>
        </p:grpSpPr>
        <p:grpSp>
          <p:nvGrpSpPr>
            <p:cNvPr id="16" name="Group 15">
              <a:extLst>
                <a:ext uri="{FF2B5EF4-FFF2-40B4-BE49-F238E27FC236}">
                  <a16:creationId xmlns:a16="http://schemas.microsoft.com/office/drawing/2014/main" id="{74D8D7C2-EF58-536B-CB8C-C82789FE2C56}"/>
                </a:ext>
              </a:extLst>
            </p:cNvPr>
            <p:cNvGrpSpPr/>
            <p:nvPr/>
          </p:nvGrpSpPr>
          <p:grpSpPr>
            <a:xfrm>
              <a:off x="-16296655" y="-5543914"/>
              <a:ext cx="11302842" cy="1012077"/>
              <a:chOff x="-16296655" y="-5543914"/>
              <a:chExt cx="11302842" cy="1012077"/>
            </a:xfrm>
          </p:grpSpPr>
          <p:sp>
            <p:nvSpPr>
              <p:cNvPr id="24" name="Graphic 125">
                <a:extLst>
                  <a:ext uri="{FF2B5EF4-FFF2-40B4-BE49-F238E27FC236}">
                    <a16:creationId xmlns:a16="http://schemas.microsoft.com/office/drawing/2014/main" id="{76EF9712-A70E-2812-354E-00743C47EBF5}"/>
                  </a:ext>
                </a:extLst>
              </p:cNvPr>
              <p:cNvSpPr/>
              <p:nvPr/>
            </p:nvSpPr>
            <p:spPr>
              <a:xfrm>
                <a:off x="-8761427" y="-5543914"/>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4000">
                    <a:srgbClr val="D59DFF"/>
                  </a:gs>
                  <a:gs pos="39000">
                    <a:srgbClr val="BA9FFD"/>
                  </a:gs>
                  <a:gs pos="100000">
                    <a:schemeClr val="accent3"/>
                  </a:gs>
                </a:gsLst>
                <a:lin ang="2700000" scaled="1"/>
              </a:gradFill>
              <a:ln w="3768" cap="flat">
                <a:noFill/>
                <a:prstDash val="solid"/>
                <a:miter/>
              </a:ln>
            </p:spPr>
            <p:txBody>
              <a:bodyPr rtlCol="0" anchor="ctr"/>
              <a:lstStyle/>
              <a:p>
                <a:endParaRPr lang="en-GB"/>
              </a:p>
            </p:txBody>
          </p:sp>
          <p:sp>
            <p:nvSpPr>
              <p:cNvPr id="25" name="Graphic 125">
                <a:extLst>
                  <a:ext uri="{FF2B5EF4-FFF2-40B4-BE49-F238E27FC236}">
                    <a16:creationId xmlns:a16="http://schemas.microsoft.com/office/drawing/2014/main" id="{538001F7-5DC0-FA2E-708E-16CA6A6C6538}"/>
                  </a:ext>
                </a:extLst>
              </p:cNvPr>
              <p:cNvSpPr/>
              <p:nvPr/>
            </p:nvSpPr>
            <p:spPr>
              <a:xfrm>
                <a:off x="-12529041" y="-5543914"/>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0">
                    <a:srgbClr val="9FA2FC"/>
                  </a:gs>
                  <a:gs pos="95000">
                    <a:srgbClr val="534DC2"/>
                  </a:gs>
                </a:gsLst>
                <a:lin ang="2700000" scaled="1"/>
              </a:gradFill>
              <a:ln w="3768" cap="flat">
                <a:noFill/>
                <a:prstDash val="solid"/>
                <a:miter/>
              </a:ln>
            </p:spPr>
            <p:txBody>
              <a:bodyPr rtlCol="0" anchor="ctr"/>
              <a:lstStyle/>
              <a:p>
                <a:endParaRPr lang="en-GB"/>
              </a:p>
            </p:txBody>
          </p:sp>
          <p:sp>
            <p:nvSpPr>
              <p:cNvPr id="26" name="Graphic 125">
                <a:extLst>
                  <a:ext uri="{FF2B5EF4-FFF2-40B4-BE49-F238E27FC236}">
                    <a16:creationId xmlns:a16="http://schemas.microsoft.com/office/drawing/2014/main" id="{02253B55-BED4-8ADC-859F-68E156E513E6}"/>
                  </a:ext>
                </a:extLst>
              </p:cNvPr>
              <p:cNvSpPr/>
              <p:nvPr/>
            </p:nvSpPr>
            <p:spPr>
              <a:xfrm>
                <a:off x="-16296655" y="-5543914"/>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0">
                    <a:srgbClr val="716CDC"/>
                  </a:gs>
                  <a:gs pos="100000">
                    <a:srgbClr val="342792"/>
                  </a:gs>
                </a:gsLst>
                <a:lin ang="2700000" scaled="1"/>
              </a:gradFill>
              <a:ln w="3768" cap="flat">
                <a:noFill/>
                <a:prstDash val="solid"/>
                <a:miter/>
              </a:ln>
            </p:spPr>
            <p:txBody>
              <a:bodyPr rtlCol="0" anchor="ctr"/>
              <a:lstStyle/>
              <a:p>
                <a:endParaRPr lang="en-GB"/>
              </a:p>
            </p:txBody>
          </p:sp>
        </p:grpSp>
        <p:grpSp>
          <p:nvGrpSpPr>
            <p:cNvPr id="17" name="Group 16">
              <a:extLst>
                <a:ext uri="{FF2B5EF4-FFF2-40B4-BE49-F238E27FC236}">
                  <a16:creationId xmlns:a16="http://schemas.microsoft.com/office/drawing/2014/main" id="{4A4A2979-8752-3CB0-5D3E-273FBA6D41D7}"/>
                </a:ext>
              </a:extLst>
            </p:cNvPr>
            <p:cNvGrpSpPr/>
            <p:nvPr/>
          </p:nvGrpSpPr>
          <p:grpSpPr>
            <a:xfrm>
              <a:off x="-16296655" y="-3519760"/>
              <a:ext cx="11302842" cy="1012077"/>
              <a:chOff x="-15864162" y="-3137367"/>
              <a:chExt cx="11583822" cy="1012077"/>
            </a:xfrm>
          </p:grpSpPr>
          <p:sp>
            <p:nvSpPr>
              <p:cNvPr id="22" name="Graphic 125">
                <a:extLst>
                  <a:ext uri="{FF2B5EF4-FFF2-40B4-BE49-F238E27FC236}">
                    <a16:creationId xmlns:a16="http://schemas.microsoft.com/office/drawing/2014/main" id="{70B461D3-03E8-8728-17FE-3146B3FCB959}"/>
                  </a:ext>
                </a:extLst>
              </p:cNvPr>
              <p:cNvSpPr/>
              <p:nvPr/>
            </p:nvSpPr>
            <p:spPr>
              <a:xfrm>
                <a:off x="-15864162" y="-3137367"/>
                <a:ext cx="5791911"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0000">
                    <a:srgbClr val="FCC053"/>
                  </a:gs>
                  <a:gs pos="0">
                    <a:srgbClr val="FDD301"/>
                  </a:gs>
                  <a:gs pos="100000">
                    <a:srgbClr val="FBAEA1"/>
                  </a:gs>
                </a:gsLst>
                <a:lin ang="2700000" scaled="1"/>
              </a:gradFill>
              <a:ln w="3768" cap="flat">
                <a:noFill/>
                <a:prstDash val="solid"/>
                <a:miter/>
              </a:ln>
            </p:spPr>
            <p:txBody>
              <a:bodyPr rtlCol="0" anchor="ctr"/>
              <a:lstStyle/>
              <a:p>
                <a:endParaRPr lang="en-GB"/>
              </a:p>
            </p:txBody>
          </p:sp>
          <p:sp>
            <p:nvSpPr>
              <p:cNvPr id="23" name="Graphic 125">
                <a:extLst>
                  <a:ext uri="{FF2B5EF4-FFF2-40B4-BE49-F238E27FC236}">
                    <a16:creationId xmlns:a16="http://schemas.microsoft.com/office/drawing/2014/main" id="{5490EA44-E985-0CC2-299D-67099562C2E0}"/>
                  </a:ext>
                </a:extLst>
              </p:cNvPr>
              <p:cNvSpPr/>
              <p:nvPr/>
            </p:nvSpPr>
            <p:spPr>
              <a:xfrm>
                <a:off x="-10072251" y="-3137367"/>
                <a:ext cx="5791911"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p:spPr>
            <p:txBody>
              <a:bodyPr rtlCol="0" anchor="ctr"/>
              <a:lstStyle/>
              <a:p>
                <a:endParaRPr lang="en-GB"/>
              </a:p>
            </p:txBody>
          </p:sp>
        </p:grpSp>
        <p:grpSp>
          <p:nvGrpSpPr>
            <p:cNvPr id="18" name="Group 17">
              <a:extLst>
                <a:ext uri="{FF2B5EF4-FFF2-40B4-BE49-F238E27FC236}">
                  <a16:creationId xmlns:a16="http://schemas.microsoft.com/office/drawing/2014/main" id="{9A24D491-4805-5260-51F0-41C60685B9CE}"/>
                </a:ext>
              </a:extLst>
            </p:cNvPr>
            <p:cNvGrpSpPr/>
            <p:nvPr/>
          </p:nvGrpSpPr>
          <p:grpSpPr>
            <a:xfrm>
              <a:off x="-16296655" y="-4531837"/>
              <a:ext cx="11302842" cy="1012077"/>
              <a:chOff x="-16296655" y="-4376719"/>
              <a:chExt cx="11302842" cy="1012077"/>
            </a:xfrm>
          </p:grpSpPr>
          <p:sp>
            <p:nvSpPr>
              <p:cNvPr id="19" name="Graphic 125">
                <a:extLst>
                  <a:ext uri="{FF2B5EF4-FFF2-40B4-BE49-F238E27FC236}">
                    <a16:creationId xmlns:a16="http://schemas.microsoft.com/office/drawing/2014/main" id="{72A3023C-CF55-D2F3-BA2D-3F5D5A78E8F5}"/>
                  </a:ext>
                </a:extLst>
              </p:cNvPr>
              <p:cNvSpPr/>
              <p:nvPr/>
            </p:nvSpPr>
            <p:spPr>
              <a:xfrm>
                <a:off x="-8761427" y="-4376719"/>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0">
                    <a:srgbClr val="79CEFF"/>
                  </a:gs>
                  <a:gs pos="50000">
                    <a:srgbClr val="8A9DFF"/>
                  </a:gs>
                  <a:gs pos="100000">
                    <a:srgbClr val="9A6DFF"/>
                  </a:gs>
                </a:gsLst>
                <a:lin ang="2700000" scaled="1"/>
              </a:gradFill>
              <a:ln w="3768" cap="flat">
                <a:noFill/>
                <a:prstDash val="solid"/>
                <a:miter/>
              </a:ln>
            </p:spPr>
            <p:txBody>
              <a:bodyPr rtlCol="0" anchor="ctr"/>
              <a:lstStyle/>
              <a:p>
                <a:endParaRPr lang="en-GB"/>
              </a:p>
            </p:txBody>
          </p:sp>
          <p:sp>
            <p:nvSpPr>
              <p:cNvPr id="20" name="Graphic 125">
                <a:extLst>
                  <a:ext uri="{FF2B5EF4-FFF2-40B4-BE49-F238E27FC236}">
                    <a16:creationId xmlns:a16="http://schemas.microsoft.com/office/drawing/2014/main" id="{F0F485D2-0425-F144-E09F-F70851DA0BF1}"/>
                  </a:ext>
                </a:extLst>
              </p:cNvPr>
              <p:cNvSpPr/>
              <p:nvPr/>
            </p:nvSpPr>
            <p:spPr>
              <a:xfrm>
                <a:off x="-12529041" y="-4376719"/>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2300">
                    <a:srgbClr val="CB8DD1"/>
                  </a:gs>
                  <a:gs pos="0">
                    <a:srgbClr val="FAADA4"/>
                  </a:gs>
                  <a:gs pos="100000">
                    <a:srgbClr val="9B6CFE"/>
                  </a:gs>
                </a:gsLst>
                <a:lin ang="2700000" scaled="1"/>
              </a:gradFill>
              <a:ln w="3768" cap="flat">
                <a:noFill/>
                <a:prstDash val="solid"/>
                <a:miter/>
              </a:ln>
            </p:spPr>
            <p:txBody>
              <a:bodyPr rtlCol="0" anchor="ctr"/>
              <a:lstStyle/>
              <a:p>
                <a:endParaRPr lang="en-GB"/>
              </a:p>
            </p:txBody>
          </p:sp>
          <p:sp>
            <p:nvSpPr>
              <p:cNvPr id="21" name="Graphic 125">
                <a:extLst>
                  <a:ext uri="{FF2B5EF4-FFF2-40B4-BE49-F238E27FC236}">
                    <a16:creationId xmlns:a16="http://schemas.microsoft.com/office/drawing/2014/main" id="{385D6FD2-7BF4-A774-774B-B9406107D38E}"/>
                  </a:ext>
                </a:extLst>
              </p:cNvPr>
              <p:cNvSpPr/>
              <p:nvPr/>
            </p:nvSpPr>
            <p:spPr>
              <a:xfrm>
                <a:off x="-16296655" y="-4376719"/>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0470">
                    <a:srgbClr val="8B64EF"/>
                  </a:gs>
                  <a:gs pos="0">
                    <a:srgbClr val="D49CFF"/>
                  </a:gs>
                  <a:gs pos="98000">
                    <a:srgbClr val="4A41B2"/>
                  </a:gs>
                </a:gsLst>
                <a:lin ang="2700000" scaled="1"/>
              </a:gradFill>
              <a:ln w="3768" cap="flat">
                <a:noFill/>
                <a:prstDash val="solid"/>
                <a:miter/>
              </a:ln>
            </p:spPr>
            <p:txBody>
              <a:bodyPr rtlCol="0" anchor="ctr"/>
              <a:lstStyle/>
              <a:p>
                <a:endParaRPr lang="en-GB"/>
              </a:p>
            </p:txBody>
          </p:sp>
        </p:grpSp>
      </p:grpSp>
      <p:sp>
        <p:nvSpPr>
          <p:cNvPr id="44" name="Freeform: Shape 43">
            <a:extLst>
              <a:ext uri="{FF2B5EF4-FFF2-40B4-BE49-F238E27FC236}">
                <a16:creationId xmlns:a16="http://schemas.microsoft.com/office/drawing/2014/main" id="{83F42E6D-E4A1-3D5D-F2E1-2FD9C1D29335}"/>
              </a:ext>
              <a:ext uri="{C183D7F6-B498-43B3-948B-1728B52AA6E4}">
                <adec:decorative xmlns:adec="http://schemas.microsoft.com/office/drawing/2017/decorative" val="1"/>
              </a:ext>
            </a:extLst>
          </p:cNvPr>
          <p:cNvSpPr/>
          <p:nvPr/>
        </p:nvSpPr>
        <p:spPr>
          <a:xfrm flipH="1" flipV="1">
            <a:off x="0" y="5968482"/>
            <a:ext cx="2739692" cy="889518"/>
          </a:xfrm>
          <a:custGeom>
            <a:avLst/>
            <a:gdLst>
              <a:gd name="connsiteX0" fmla="*/ 2739692 w 2739692"/>
              <a:gd name="connsiteY0" fmla="*/ 889518 h 889518"/>
              <a:gd name="connsiteX1" fmla="*/ 2352635 w 2739692"/>
              <a:gd name="connsiteY1" fmla="*/ 502414 h 889518"/>
              <a:gd name="connsiteX2" fmla="*/ 728035 w 2739692"/>
              <a:gd name="connsiteY2" fmla="*/ 502414 h 889518"/>
              <a:gd name="connsiteX3" fmla="*/ 7423 w 2739692"/>
              <a:gd name="connsiteY3" fmla="*/ 23785 h 889518"/>
              <a:gd name="connsiteX4" fmla="*/ 0 w 2739692"/>
              <a:gd name="connsiteY4" fmla="*/ 0 h 889518"/>
              <a:gd name="connsiteX5" fmla="*/ 2739692 w 2739692"/>
              <a:gd name="connsiteY5" fmla="*/ 0 h 889518"/>
              <a:gd name="connsiteX6" fmla="*/ 2739692 w 2739692"/>
              <a:gd name="connsiteY6" fmla="*/ 115317 h 889518"/>
              <a:gd name="connsiteX7" fmla="*/ 2739692 w 2739692"/>
              <a:gd name="connsiteY7" fmla="*/ 115333 h 889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9692" h="889518">
                <a:moveTo>
                  <a:pt x="2739692" y="889518"/>
                </a:moveTo>
                <a:cubicBezTo>
                  <a:pt x="2739692" y="676607"/>
                  <a:pt x="2565523" y="502414"/>
                  <a:pt x="2352635" y="502414"/>
                </a:cubicBezTo>
                <a:lnTo>
                  <a:pt x="728035" y="502414"/>
                </a:lnTo>
                <a:cubicBezTo>
                  <a:pt x="405317" y="502414"/>
                  <a:pt x="126608" y="304363"/>
                  <a:pt x="7423" y="23785"/>
                </a:cubicBezTo>
                <a:lnTo>
                  <a:pt x="0" y="0"/>
                </a:lnTo>
                <a:lnTo>
                  <a:pt x="2739692" y="0"/>
                </a:lnTo>
                <a:lnTo>
                  <a:pt x="2739692" y="115317"/>
                </a:lnTo>
                <a:lnTo>
                  <a:pt x="2739692" y="115333"/>
                </a:lnTo>
                <a:close/>
              </a:path>
            </a:pathLst>
          </a:custGeom>
          <a:gradFill>
            <a:gsLst>
              <a:gs pos="50000">
                <a:srgbClr val="94E19A"/>
              </a:gs>
              <a:gs pos="0">
                <a:srgbClr val="AEF23D"/>
              </a:gs>
              <a:gs pos="100000">
                <a:srgbClr val="79CFFC"/>
              </a:gs>
            </a:gsLst>
            <a:lin ang="2700000" scaled="1"/>
          </a:gradFill>
          <a:ln w="3768" cap="flat">
            <a:noFill/>
            <a:prstDash val="solid"/>
            <a:miter/>
          </a:ln>
        </p:spPr>
        <p:txBody>
          <a:bodyPr rtlCol="0" anchor="ctr"/>
          <a:lstStyle/>
          <a:p>
            <a:endParaRPr lang="en-US"/>
          </a:p>
        </p:txBody>
      </p:sp>
      <p:sp>
        <p:nvSpPr>
          <p:cNvPr id="89" name="!!BOX6">
            <a:extLst>
              <a:ext uri="{FF2B5EF4-FFF2-40B4-BE49-F238E27FC236}">
                <a16:creationId xmlns:a16="http://schemas.microsoft.com/office/drawing/2014/main" id="{F190D71A-8A11-F36B-0F05-38B5FC57539B}"/>
              </a:ext>
              <a:ext uri="{C183D7F6-B498-43B3-948B-1728B52AA6E4}">
                <adec:decorative xmlns:adec="http://schemas.microsoft.com/office/drawing/2017/decorative" val="1"/>
              </a:ext>
            </a:extLst>
          </p:cNvPr>
          <p:cNvSpPr>
            <a:spLocks/>
          </p:cNvSpPr>
          <p:nvPr/>
        </p:nvSpPr>
        <p:spPr bwMode="auto">
          <a:xfrm>
            <a:off x="457200" y="2180643"/>
            <a:ext cx="7480300" cy="698979"/>
          </a:xfrm>
          <a:prstGeom prst="roundRect">
            <a:avLst>
              <a:gd name="adj" fmla="val 50000"/>
            </a:avLst>
          </a:prstGeom>
          <a:gradFill>
            <a:gsLst>
              <a:gs pos="52300">
                <a:srgbClr val="CB8DD1"/>
              </a:gs>
              <a:gs pos="0">
                <a:srgbClr val="FAADA4"/>
              </a:gs>
              <a:gs pos="100000">
                <a:srgbClr val="9B6CFE"/>
              </a:gs>
            </a:gsLst>
            <a:lin ang="2700000" scaled="1"/>
          </a:gradFill>
          <a:ln w="376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chemeClr val="tx1"/>
              </a:solidFill>
            </a:endParaRPr>
          </a:p>
        </p:txBody>
      </p:sp>
      <p:sp>
        <p:nvSpPr>
          <p:cNvPr id="91" name="Rectangle: Rounded Corners 90">
            <a:extLst>
              <a:ext uri="{FF2B5EF4-FFF2-40B4-BE49-F238E27FC236}">
                <a16:creationId xmlns:a16="http://schemas.microsoft.com/office/drawing/2014/main" id="{200D7A89-1753-07E3-82F9-CB3742208B5E}"/>
              </a:ext>
              <a:ext uri="{C183D7F6-B498-43B3-948B-1728B52AA6E4}">
                <adec:decorative xmlns:adec="http://schemas.microsoft.com/office/drawing/2017/decorative" val="1"/>
              </a:ext>
            </a:extLst>
          </p:cNvPr>
          <p:cNvSpPr>
            <a:spLocks/>
          </p:cNvSpPr>
          <p:nvPr/>
        </p:nvSpPr>
        <p:spPr bwMode="auto">
          <a:xfrm>
            <a:off x="457200" y="3533775"/>
            <a:ext cx="1774260" cy="1865430"/>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92" name="Rectangle: Rounded Corners 91">
            <a:extLst>
              <a:ext uri="{FF2B5EF4-FFF2-40B4-BE49-F238E27FC236}">
                <a16:creationId xmlns:a16="http://schemas.microsoft.com/office/drawing/2014/main" id="{CC6C1F72-EE18-B7BC-9FE6-F13B0381E686}"/>
              </a:ext>
              <a:ext uri="{C183D7F6-B498-43B3-948B-1728B52AA6E4}">
                <adec:decorative xmlns:adec="http://schemas.microsoft.com/office/drawing/2017/decorative" val="1"/>
              </a:ext>
            </a:extLst>
          </p:cNvPr>
          <p:cNvSpPr>
            <a:spLocks/>
          </p:cNvSpPr>
          <p:nvPr/>
        </p:nvSpPr>
        <p:spPr bwMode="auto">
          <a:xfrm>
            <a:off x="2355850" y="3529269"/>
            <a:ext cx="1774260" cy="1869935"/>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93" name="Rectangle: Rounded Corners 92">
            <a:extLst>
              <a:ext uri="{FF2B5EF4-FFF2-40B4-BE49-F238E27FC236}">
                <a16:creationId xmlns:a16="http://schemas.microsoft.com/office/drawing/2014/main" id="{C65E1A40-A18B-D5A5-B101-1E419024B195}"/>
              </a:ext>
              <a:ext uri="{C183D7F6-B498-43B3-948B-1728B52AA6E4}">
                <adec:decorative xmlns:adec="http://schemas.microsoft.com/office/drawing/2017/decorative" val="1"/>
              </a:ext>
            </a:extLst>
          </p:cNvPr>
          <p:cNvSpPr>
            <a:spLocks/>
          </p:cNvSpPr>
          <p:nvPr/>
        </p:nvSpPr>
        <p:spPr bwMode="auto">
          <a:xfrm>
            <a:off x="4254500" y="3529269"/>
            <a:ext cx="1774260" cy="1869935"/>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94" name="Rectangle: Rounded Corners 93">
            <a:extLst>
              <a:ext uri="{FF2B5EF4-FFF2-40B4-BE49-F238E27FC236}">
                <a16:creationId xmlns:a16="http://schemas.microsoft.com/office/drawing/2014/main" id="{88E2E0C2-58A8-F65D-0586-CE669760D365}"/>
              </a:ext>
              <a:ext uri="{C183D7F6-B498-43B3-948B-1728B52AA6E4}">
                <adec:decorative xmlns:adec="http://schemas.microsoft.com/office/drawing/2017/decorative" val="1"/>
              </a:ext>
            </a:extLst>
          </p:cNvPr>
          <p:cNvSpPr>
            <a:spLocks/>
          </p:cNvSpPr>
          <p:nvPr/>
        </p:nvSpPr>
        <p:spPr bwMode="auto">
          <a:xfrm>
            <a:off x="6153150" y="3529269"/>
            <a:ext cx="1774260" cy="1869935"/>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95" name="Rectangle: Rounded Corners 94">
            <a:extLst>
              <a:ext uri="{FF2B5EF4-FFF2-40B4-BE49-F238E27FC236}">
                <a16:creationId xmlns:a16="http://schemas.microsoft.com/office/drawing/2014/main" id="{D34817F0-FC75-0B37-2119-6224047CBA5B}"/>
              </a:ext>
              <a:ext uri="{C183D7F6-B498-43B3-948B-1728B52AA6E4}">
                <adec:decorative xmlns:adec="http://schemas.microsoft.com/office/drawing/2017/decorative" val="1"/>
              </a:ext>
            </a:extLst>
          </p:cNvPr>
          <p:cNvSpPr>
            <a:spLocks/>
          </p:cNvSpPr>
          <p:nvPr/>
        </p:nvSpPr>
        <p:spPr bwMode="auto">
          <a:xfrm>
            <a:off x="8061889" y="3533775"/>
            <a:ext cx="3672910" cy="1858870"/>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96" name="Rectangle 95">
            <a:extLst>
              <a:ext uri="{FF2B5EF4-FFF2-40B4-BE49-F238E27FC236}">
                <a16:creationId xmlns:a16="http://schemas.microsoft.com/office/drawing/2014/main" id="{8854C5D2-037B-B52F-56FE-0DC3F9AF0B8D}"/>
              </a:ext>
              <a:ext uri="{C183D7F6-B498-43B3-948B-1728B52AA6E4}">
                <adec:decorative xmlns:adec="http://schemas.microsoft.com/office/drawing/2017/decorative" val="0"/>
              </a:ext>
            </a:extLst>
          </p:cNvPr>
          <p:cNvSpPr/>
          <p:nvPr/>
        </p:nvSpPr>
        <p:spPr bwMode="auto">
          <a:xfrm>
            <a:off x="2096974" y="2274678"/>
            <a:ext cx="4200752" cy="51090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400" dirty="0">
                <a:solidFill>
                  <a:schemeClr val="tx1"/>
                </a:solidFill>
                <a:latin typeface="+mj-lt"/>
                <a:ea typeface="Segoe UI" pitchFamily="34" charset="0"/>
                <a:cs typeface="Segoe UI" pitchFamily="34" charset="0"/>
              </a:rPr>
              <a:t>What is your mobile device policy?</a:t>
            </a:r>
          </a:p>
        </p:txBody>
      </p:sp>
      <p:sp>
        <p:nvSpPr>
          <p:cNvPr id="126" name="Rectangle 125">
            <a:extLst>
              <a:ext uri="{FF2B5EF4-FFF2-40B4-BE49-F238E27FC236}">
                <a16:creationId xmlns:a16="http://schemas.microsoft.com/office/drawing/2014/main" id="{7FF75983-8BE5-499C-B76B-A84E56B3F013}"/>
              </a:ext>
              <a:ext uri="{C183D7F6-B498-43B3-948B-1728B52AA6E4}">
                <adec:decorative xmlns:adec="http://schemas.microsoft.com/office/drawing/2017/decorative" val="0"/>
              </a:ext>
            </a:extLst>
          </p:cNvPr>
          <p:cNvSpPr>
            <a:spLocks/>
          </p:cNvSpPr>
          <p:nvPr/>
        </p:nvSpPr>
        <p:spPr bwMode="auto">
          <a:xfrm>
            <a:off x="457200" y="4141766"/>
            <a:ext cx="1774260" cy="78085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t" anchorCtr="0" forceAA="0" compatLnSpc="1">
            <a:prstTxWarp prst="textNoShape">
              <a:avLst/>
            </a:prstTxWarp>
            <a:noAutofit/>
          </a:bodyPr>
          <a:lstStyle/>
          <a:p>
            <a:pPr lvl="0" algn="ctr" defTabSz="932472" fontAlgn="base">
              <a:spcBef>
                <a:spcPct val="0"/>
              </a:spcBef>
              <a:spcAft>
                <a:spcPts val="600"/>
              </a:spcAft>
              <a:defRPr/>
            </a:pPr>
            <a:r>
              <a:rPr lang="en-GB" sz="1200" dirty="0">
                <a:solidFill>
                  <a:srgbClr val="000000"/>
                </a:solidFill>
                <a:ea typeface="Segoe UI" pitchFamily="34" charset="0"/>
                <a:cs typeface="Segoe UI" pitchFamily="34" charset="0"/>
              </a:rPr>
              <a:t>Will workers be asked to bring their own device?</a:t>
            </a:r>
          </a:p>
        </p:txBody>
      </p:sp>
      <p:sp>
        <p:nvSpPr>
          <p:cNvPr id="127" name="Rectangle 126">
            <a:extLst>
              <a:ext uri="{FF2B5EF4-FFF2-40B4-BE49-F238E27FC236}">
                <a16:creationId xmlns:a16="http://schemas.microsoft.com/office/drawing/2014/main" id="{FC79A8E0-3CA7-BCD2-AC9C-5D6F2D34CEA6}"/>
              </a:ext>
              <a:ext uri="{C183D7F6-B498-43B3-948B-1728B52AA6E4}">
                <adec:decorative xmlns:adec="http://schemas.microsoft.com/office/drawing/2017/decorative" val="0"/>
              </a:ext>
            </a:extLst>
          </p:cNvPr>
          <p:cNvSpPr>
            <a:spLocks/>
          </p:cNvSpPr>
          <p:nvPr/>
        </p:nvSpPr>
        <p:spPr bwMode="auto">
          <a:xfrm>
            <a:off x="2365940" y="4141766"/>
            <a:ext cx="1774260" cy="78085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t" anchorCtr="0" forceAA="0" compatLnSpc="1">
            <a:prstTxWarp prst="textNoShape">
              <a:avLst/>
            </a:prstTxWarp>
            <a:noAutofit/>
          </a:bodyPr>
          <a:lstStyle/>
          <a:p>
            <a:pPr lvl="0" algn="ctr" defTabSz="932472" fontAlgn="base">
              <a:spcBef>
                <a:spcPct val="0"/>
              </a:spcBef>
              <a:spcAft>
                <a:spcPts val="600"/>
              </a:spcAft>
              <a:defRPr/>
            </a:pPr>
            <a:r>
              <a:rPr lang="en-GB" sz="1200" dirty="0">
                <a:solidFill>
                  <a:srgbClr val="000000"/>
                </a:solidFill>
                <a:ea typeface="Segoe UI" pitchFamily="34" charset="0"/>
                <a:cs typeface="Segoe UI" pitchFamily="34" charset="0"/>
              </a:rPr>
              <a:t>Will frontline workers be using shared devices?</a:t>
            </a:r>
          </a:p>
        </p:txBody>
      </p:sp>
      <p:sp>
        <p:nvSpPr>
          <p:cNvPr id="128" name="Rectangle 127">
            <a:extLst>
              <a:ext uri="{FF2B5EF4-FFF2-40B4-BE49-F238E27FC236}">
                <a16:creationId xmlns:a16="http://schemas.microsoft.com/office/drawing/2014/main" id="{222EBBE8-7E87-B890-0266-C47F0FE4911D}"/>
              </a:ext>
              <a:ext uri="{C183D7F6-B498-43B3-948B-1728B52AA6E4}">
                <adec:decorative xmlns:adec="http://schemas.microsoft.com/office/drawing/2017/decorative" val="0"/>
              </a:ext>
            </a:extLst>
          </p:cNvPr>
          <p:cNvSpPr>
            <a:spLocks/>
          </p:cNvSpPr>
          <p:nvPr/>
        </p:nvSpPr>
        <p:spPr bwMode="auto">
          <a:xfrm>
            <a:off x="4274680" y="4141766"/>
            <a:ext cx="1774260" cy="78085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t" anchorCtr="0" forceAA="0" compatLnSpc="1">
            <a:prstTxWarp prst="textNoShape">
              <a:avLst/>
            </a:prstTxWarp>
            <a:noAutofit/>
          </a:bodyPr>
          <a:lstStyle/>
          <a:p>
            <a:pPr lvl="0" algn="ctr" defTabSz="932472" fontAlgn="base">
              <a:spcBef>
                <a:spcPct val="0"/>
              </a:spcBef>
              <a:spcAft>
                <a:spcPts val="600"/>
              </a:spcAft>
              <a:defRPr/>
            </a:pPr>
            <a:r>
              <a:rPr lang="en-GB" sz="1200" dirty="0">
                <a:solidFill>
                  <a:srgbClr val="000000"/>
                </a:solidFill>
                <a:ea typeface="Segoe UI" pitchFamily="34" charset="0"/>
                <a:cs typeface="Segoe UI" pitchFamily="34" charset="0"/>
              </a:rPr>
              <a:t>Will workers be</a:t>
            </a:r>
            <a:br>
              <a:rPr lang="en-GB" sz="1200" dirty="0">
                <a:solidFill>
                  <a:srgbClr val="000000"/>
                </a:solidFill>
                <a:ea typeface="Segoe UI" pitchFamily="34" charset="0"/>
                <a:cs typeface="Segoe UI" pitchFamily="34" charset="0"/>
              </a:rPr>
            </a:br>
            <a:r>
              <a:rPr lang="en-GB" sz="1200" dirty="0">
                <a:solidFill>
                  <a:srgbClr val="000000"/>
                </a:solidFill>
                <a:ea typeface="Segoe UI" pitchFamily="34" charset="0"/>
                <a:cs typeface="Segoe UI" pitchFamily="34" charset="0"/>
              </a:rPr>
              <a:t>supplied with their own device 1:1?</a:t>
            </a:r>
          </a:p>
        </p:txBody>
      </p:sp>
      <p:sp>
        <p:nvSpPr>
          <p:cNvPr id="129" name="Rectangle 128">
            <a:extLst>
              <a:ext uri="{FF2B5EF4-FFF2-40B4-BE49-F238E27FC236}">
                <a16:creationId xmlns:a16="http://schemas.microsoft.com/office/drawing/2014/main" id="{C48ECA00-DD05-1F39-9C55-71AD2C37E3ED}"/>
              </a:ext>
              <a:ext uri="{C183D7F6-B498-43B3-948B-1728B52AA6E4}">
                <adec:decorative xmlns:adec="http://schemas.microsoft.com/office/drawing/2017/decorative" val="0"/>
              </a:ext>
            </a:extLst>
          </p:cNvPr>
          <p:cNvSpPr>
            <a:spLocks/>
          </p:cNvSpPr>
          <p:nvPr/>
        </p:nvSpPr>
        <p:spPr bwMode="auto">
          <a:xfrm>
            <a:off x="6183420" y="4141766"/>
            <a:ext cx="1774260" cy="78085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t" anchorCtr="0" forceAA="0" compatLnSpc="1">
            <a:prstTxWarp prst="textNoShape">
              <a:avLst/>
            </a:prstTxWarp>
            <a:noAutofit/>
          </a:bodyPr>
          <a:lstStyle/>
          <a:p>
            <a:pPr lvl="0" algn="ctr" defTabSz="932472" fontAlgn="base">
              <a:spcBef>
                <a:spcPct val="0"/>
              </a:spcBef>
              <a:spcAft>
                <a:spcPts val="600"/>
              </a:spcAft>
              <a:defRPr/>
            </a:pPr>
            <a:r>
              <a:rPr lang="en-GB" sz="1200" dirty="0">
                <a:solidFill>
                  <a:srgbClr val="000000"/>
                </a:solidFill>
                <a:ea typeface="Segoe UI" pitchFamily="34" charset="0"/>
                <a:cs typeface="Segoe UI" pitchFamily="34" charset="0"/>
              </a:rPr>
              <a:t>Will a kiosk device be</a:t>
            </a:r>
            <a:br>
              <a:rPr lang="en-GB" sz="1200" dirty="0">
                <a:solidFill>
                  <a:srgbClr val="000000"/>
                </a:solidFill>
                <a:ea typeface="Segoe UI" pitchFamily="34" charset="0"/>
                <a:cs typeface="Segoe UI" pitchFamily="34" charset="0"/>
              </a:rPr>
            </a:br>
            <a:r>
              <a:rPr lang="en-GB" sz="1200" dirty="0">
                <a:solidFill>
                  <a:srgbClr val="000000"/>
                </a:solidFill>
                <a:ea typeface="Segoe UI" pitchFamily="34" charset="0"/>
                <a:cs typeface="Segoe UI" pitchFamily="34" charset="0"/>
              </a:rPr>
              <a:t>on site?</a:t>
            </a:r>
            <a:endParaRPr kumimoji="0" lang="en-GB" sz="1200" b="0" i="0" u="none" strike="noStrike" kern="1200" cap="none" spc="0" normalizeH="0" baseline="0" noProof="0" dirty="0">
              <a:ln>
                <a:noFill/>
              </a:ln>
              <a:solidFill>
                <a:srgbClr val="000000"/>
              </a:solidFill>
              <a:effectLst/>
              <a:uLnTx/>
              <a:uFillTx/>
              <a:latin typeface="Segoe UI"/>
              <a:ea typeface="Segoe UI" pitchFamily="34" charset="0"/>
              <a:cs typeface="Segoe UI" pitchFamily="34" charset="0"/>
            </a:endParaRPr>
          </a:p>
        </p:txBody>
      </p:sp>
      <p:sp>
        <p:nvSpPr>
          <p:cNvPr id="130" name="Rectangle 129">
            <a:extLst>
              <a:ext uri="{FF2B5EF4-FFF2-40B4-BE49-F238E27FC236}">
                <a16:creationId xmlns:a16="http://schemas.microsoft.com/office/drawing/2014/main" id="{6EE1E633-F5E9-F5E2-96AF-8829A391C2FC}"/>
              </a:ext>
              <a:ext uri="{C183D7F6-B498-43B3-948B-1728B52AA6E4}">
                <adec:decorative xmlns:adec="http://schemas.microsoft.com/office/drawing/2017/decorative" val="0"/>
              </a:ext>
            </a:extLst>
          </p:cNvPr>
          <p:cNvSpPr>
            <a:spLocks/>
          </p:cNvSpPr>
          <p:nvPr/>
        </p:nvSpPr>
        <p:spPr bwMode="auto">
          <a:xfrm>
            <a:off x="8099822" y="4141766"/>
            <a:ext cx="3597044" cy="78085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t" anchorCtr="0" forceAA="0" compatLnSpc="1">
            <a:prstTxWarp prst="textNoShape">
              <a:avLst/>
            </a:prstTxWarp>
            <a:noAutofit/>
          </a:bodyPr>
          <a:lstStyle/>
          <a:p>
            <a:pPr lvl="0" algn="ctr" defTabSz="932472" fontAlgn="base">
              <a:spcBef>
                <a:spcPct val="0"/>
              </a:spcBef>
              <a:spcAft>
                <a:spcPts val="600"/>
              </a:spcAft>
              <a:defRPr/>
            </a:pPr>
            <a:r>
              <a:rPr lang="en-GB" sz="1200" dirty="0">
                <a:solidFill>
                  <a:srgbClr val="000000"/>
                </a:solidFill>
                <a:ea typeface="Segoe UI" pitchFamily="34" charset="0"/>
                <a:cs typeface="Segoe UI" pitchFamily="34" charset="0"/>
              </a:rPr>
              <a:t>What operating system(s) will</a:t>
            </a:r>
            <a:br>
              <a:rPr lang="en-GB" sz="1200" dirty="0">
                <a:solidFill>
                  <a:srgbClr val="000000"/>
                </a:solidFill>
                <a:ea typeface="Segoe UI" pitchFamily="34" charset="0"/>
                <a:cs typeface="Segoe UI" pitchFamily="34" charset="0"/>
              </a:rPr>
            </a:br>
            <a:r>
              <a:rPr lang="en-GB" sz="1200" dirty="0">
                <a:solidFill>
                  <a:srgbClr val="000000"/>
                </a:solidFill>
                <a:ea typeface="Segoe UI" pitchFamily="34" charset="0"/>
                <a:cs typeface="Segoe UI" pitchFamily="34" charset="0"/>
              </a:rPr>
              <a:t>organisation-supplied devices have?</a:t>
            </a:r>
          </a:p>
        </p:txBody>
      </p:sp>
      <p:grpSp>
        <p:nvGrpSpPr>
          <p:cNvPr id="133" name="Group 132">
            <a:extLst>
              <a:ext uri="{FF2B5EF4-FFF2-40B4-BE49-F238E27FC236}">
                <a16:creationId xmlns:a16="http://schemas.microsoft.com/office/drawing/2014/main" id="{9911D6F4-E40D-3BE9-2C3A-594D174857E7}"/>
              </a:ext>
              <a:ext uri="{C183D7F6-B498-43B3-948B-1728B52AA6E4}">
                <adec:decorative xmlns:adec="http://schemas.microsoft.com/office/drawing/2017/decorative" val="1"/>
              </a:ext>
            </a:extLst>
          </p:cNvPr>
          <p:cNvGrpSpPr/>
          <p:nvPr/>
        </p:nvGrpSpPr>
        <p:grpSpPr>
          <a:xfrm>
            <a:off x="832057" y="3022118"/>
            <a:ext cx="1024546" cy="1024544"/>
            <a:chOff x="3966032" y="2902995"/>
            <a:chExt cx="2937462" cy="2937462"/>
          </a:xfrm>
        </p:grpSpPr>
        <p:grpSp>
          <p:nvGrpSpPr>
            <p:cNvPr id="134" name="Group 133">
              <a:extLst>
                <a:ext uri="{FF2B5EF4-FFF2-40B4-BE49-F238E27FC236}">
                  <a16:creationId xmlns:a16="http://schemas.microsoft.com/office/drawing/2014/main" id="{D3B49402-A333-DD42-3E0A-B03FFAB45591}"/>
                </a:ext>
              </a:extLst>
            </p:cNvPr>
            <p:cNvGrpSpPr/>
            <p:nvPr/>
          </p:nvGrpSpPr>
          <p:grpSpPr>
            <a:xfrm>
              <a:off x="3966032" y="2902995"/>
              <a:ext cx="2937462" cy="2937462"/>
              <a:chOff x="3107352" y="3505200"/>
              <a:chExt cx="2247900" cy="2247900"/>
            </a:xfrm>
          </p:grpSpPr>
          <p:sp useBgFill="1">
            <p:nvSpPr>
              <p:cNvPr id="136" name="Oval 135">
                <a:extLst>
                  <a:ext uri="{FF2B5EF4-FFF2-40B4-BE49-F238E27FC236}">
                    <a16:creationId xmlns:a16="http://schemas.microsoft.com/office/drawing/2014/main" id="{5BA8931D-B705-B514-AE14-122FB6395689}"/>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sp useBgFill="1">
            <p:nvSpPr>
              <p:cNvPr id="137" name="Oval 136">
                <a:extLst>
                  <a:ext uri="{FF2B5EF4-FFF2-40B4-BE49-F238E27FC236}">
                    <a16:creationId xmlns:a16="http://schemas.microsoft.com/office/drawing/2014/main" id="{16F81188-D83E-ECF5-02C6-912652ACE78A}"/>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p:nvSpPr>
            <p:cNvPr id="135" name="Oval 134">
              <a:extLst>
                <a:ext uri="{FF2B5EF4-FFF2-40B4-BE49-F238E27FC236}">
                  <a16:creationId xmlns:a16="http://schemas.microsoft.com/office/drawing/2014/main" id="{AA32092B-1772-E5DB-2747-F850BB3B1A40}"/>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useBgFill="1">
        <p:nvSpPr>
          <p:cNvPr id="138" name="Oval 137">
            <a:extLst>
              <a:ext uri="{FF2B5EF4-FFF2-40B4-BE49-F238E27FC236}">
                <a16:creationId xmlns:a16="http://schemas.microsoft.com/office/drawing/2014/main" id="{C35CE22B-F312-A364-02FC-F7F35433963E}"/>
              </a:ext>
              <a:ext uri="{C183D7F6-B498-43B3-948B-1728B52AA6E4}">
                <adec:decorative xmlns:adec="http://schemas.microsoft.com/office/drawing/2017/decorative" val="1"/>
              </a:ext>
            </a:extLst>
          </p:cNvPr>
          <p:cNvSpPr/>
          <p:nvPr/>
        </p:nvSpPr>
        <p:spPr>
          <a:xfrm>
            <a:off x="903031" y="3093090"/>
            <a:ext cx="882598" cy="882598"/>
          </a:xfrm>
          <a:prstGeom prst="ellipse">
            <a:avLst/>
          </a:prstGeom>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21" normalizeH="0" baseline="0" noProof="0">
              <a:ln w="3175">
                <a:noFill/>
              </a:ln>
              <a:gradFill>
                <a:gsLst>
                  <a:gs pos="0">
                    <a:srgbClr val="F0F0F0"/>
                  </a:gs>
                  <a:gs pos="99000">
                    <a:srgbClr val="ACDED9"/>
                  </a:gs>
                </a:gsLst>
                <a:lin ang="2700000" scaled="0"/>
              </a:gradFill>
              <a:effectLst/>
              <a:uLnTx/>
              <a:uFillTx/>
              <a:latin typeface="Segoe UI"/>
              <a:ea typeface="+mn-ea"/>
              <a:cs typeface="Segoe UI" pitchFamily="34" charset="0"/>
            </a:endParaRPr>
          </a:p>
        </p:txBody>
      </p:sp>
      <p:grpSp>
        <p:nvGrpSpPr>
          <p:cNvPr id="147" name="Group 146">
            <a:extLst>
              <a:ext uri="{FF2B5EF4-FFF2-40B4-BE49-F238E27FC236}">
                <a16:creationId xmlns:a16="http://schemas.microsoft.com/office/drawing/2014/main" id="{21027F6C-2552-B12F-810D-DDC173FCDB10}"/>
              </a:ext>
              <a:ext uri="{C183D7F6-B498-43B3-948B-1728B52AA6E4}">
                <adec:decorative xmlns:adec="http://schemas.microsoft.com/office/drawing/2017/decorative" val="1"/>
              </a:ext>
            </a:extLst>
          </p:cNvPr>
          <p:cNvGrpSpPr/>
          <p:nvPr/>
        </p:nvGrpSpPr>
        <p:grpSpPr>
          <a:xfrm>
            <a:off x="2730707" y="3022118"/>
            <a:ext cx="1024546" cy="1024544"/>
            <a:chOff x="3966032" y="2902995"/>
            <a:chExt cx="2937462" cy="2937462"/>
          </a:xfrm>
        </p:grpSpPr>
        <p:grpSp>
          <p:nvGrpSpPr>
            <p:cNvPr id="148" name="Group 147">
              <a:extLst>
                <a:ext uri="{FF2B5EF4-FFF2-40B4-BE49-F238E27FC236}">
                  <a16:creationId xmlns:a16="http://schemas.microsoft.com/office/drawing/2014/main" id="{51DCA67A-7AB8-B094-59A3-073C5038491F}"/>
                </a:ext>
              </a:extLst>
            </p:cNvPr>
            <p:cNvGrpSpPr/>
            <p:nvPr/>
          </p:nvGrpSpPr>
          <p:grpSpPr>
            <a:xfrm>
              <a:off x="3966032" y="2902995"/>
              <a:ext cx="2937462" cy="2937462"/>
              <a:chOff x="3107352" y="3505200"/>
              <a:chExt cx="2247900" cy="2247900"/>
            </a:xfrm>
          </p:grpSpPr>
          <p:sp useBgFill="1">
            <p:nvSpPr>
              <p:cNvPr id="150" name="Oval 149">
                <a:extLst>
                  <a:ext uri="{FF2B5EF4-FFF2-40B4-BE49-F238E27FC236}">
                    <a16:creationId xmlns:a16="http://schemas.microsoft.com/office/drawing/2014/main" id="{88BB1904-9714-1461-8E1F-3131EE4BAD6B}"/>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sp useBgFill="1">
            <p:nvSpPr>
              <p:cNvPr id="151" name="Oval 150">
                <a:extLst>
                  <a:ext uri="{FF2B5EF4-FFF2-40B4-BE49-F238E27FC236}">
                    <a16:creationId xmlns:a16="http://schemas.microsoft.com/office/drawing/2014/main" id="{E0C45399-6647-BC75-447B-527D60687AE8}"/>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p:nvSpPr>
            <p:cNvPr id="149" name="Oval 148">
              <a:extLst>
                <a:ext uri="{FF2B5EF4-FFF2-40B4-BE49-F238E27FC236}">
                  <a16:creationId xmlns:a16="http://schemas.microsoft.com/office/drawing/2014/main" id="{D5B19675-3B83-5E8F-80ED-73FD84A7A63D}"/>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useBgFill="1">
        <p:nvSpPr>
          <p:cNvPr id="152" name="Oval 151">
            <a:extLst>
              <a:ext uri="{FF2B5EF4-FFF2-40B4-BE49-F238E27FC236}">
                <a16:creationId xmlns:a16="http://schemas.microsoft.com/office/drawing/2014/main" id="{1C2D110E-E4C1-88E2-16BE-F590D2C77267}"/>
              </a:ext>
              <a:ext uri="{C183D7F6-B498-43B3-948B-1728B52AA6E4}">
                <adec:decorative xmlns:adec="http://schemas.microsoft.com/office/drawing/2017/decorative" val="1"/>
              </a:ext>
            </a:extLst>
          </p:cNvPr>
          <p:cNvSpPr/>
          <p:nvPr/>
        </p:nvSpPr>
        <p:spPr>
          <a:xfrm>
            <a:off x="2801681" y="3093090"/>
            <a:ext cx="882598" cy="882598"/>
          </a:xfrm>
          <a:prstGeom prst="ellipse">
            <a:avLst/>
          </a:prstGeom>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21" normalizeH="0" baseline="0" noProof="0">
              <a:ln w="3175">
                <a:noFill/>
              </a:ln>
              <a:gradFill>
                <a:gsLst>
                  <a:gs pos="0">
                    <a:srgbClr val="F0F0F0"/>
                  </a:gs>
                  <a:gs pos="99000">
                    <a:srgbClr val="ACDED9"/>
                  </a:gs>
                </a:gsLst>
                <a:lin ang="2700000" scaled="0"/>
              </a:gradFill>
              <a:effectLst/>
              <a:uLnTx/>
              <a:uFillTx/>
              <a:latin typeface="Segoe UI"/>
              <a:ea typeface="+mn-ea"/>
              <a:cs typeface="Segoe UI" pitchFamily="34" charset="0"/>
            </a:endParaRPr>
          </a:p>
        </p:txBody>
      </p:sp>
      <p:grpSp>
        <p:nvGrpSpPr>
          <p:cNvPr id="154" name="Group 153">
            <a:extLst>
              <a:ext uri="{FF2B5EF4-FFF2-40B4-BE49-F238E27FC236}">
                <a16:creationId xmlns:a16="http://schemas.microsoft.com/office/drawing/2014/main" id="{9AF4C1B9-B6D7-CD20-FFC5-047117DAE29B}"/>
              </a:ext>
              <a:ext uri="{C183D7F6-B498-43B3-948B-1728B52AA6E4}">
                <adec:decorative xmlns:adec="http://schemas.microsoft.com/office/drawing/2017/decorative" val="1"/>
              </a:ext>
            </a:extLst>
          </p:cNvPr>
          <p:cNvGrpSpPr/>
          <p:nvPr/>
        </p:nvGrpSpPr>
        <p:grpSpPr>
          <a:xfrm>
            <a:off x="4629357" y="3022118"/>
            <a:ext cx="1024546" cy="1024544"/>
            <a:chOff x="3966032" y="2902995"/>
            <a:chExt cx="2937462" cy="2937462"/>
          </a:xfrm>
        </p:grpSpPr>
        <p:grpSp>
          <p:nvGrpSpPr>
            <p:cNvPr id="155" name="Group 154">
              <a:extLst>
                <a:ext uri="{FF2B5EF4-FFF2-40B4-BE49-F238E27FC236}">
                  <a16:creationId xmlns:a16="http://schemas.microsoft.com/office/drawing/2014/main" id="{14D7B853-9410-98CF-A82E-1678AFA00458}"/>
                </a:ext>
              </a:extLst>
            </p:cNvPr>
            <p:cNvGrpSpPr/>
            <p:nvPr/>
          </p:nvGrpSpPr>
          <p:grpSpPr>
            <a:xfrm>
              <a:off x="3966032" y="2902995"/>
              <a:ext cx="2937462" cy="2937462"/>
              <a:chOff x="3107352" y="3505200"/>
              <a:chExt cx="2247900" cy="2247900"/>
            </a:xfrm>
          </p:grpSpPr>
          <p:sp useBgFill="1">
            <p:nvSpPr>
              <p:cNvPr id="157" name="Oval 156">
                <a:extLst>
                  <a:ext uri="{FF2B5EF4-FFF2-40B4-BE49-F238E27FC236}">
                    <a16:creationId xmlns:a16="http://schemas.microsoft.com/office/drawing/2014/main" id="{AFB65912-8E58-B6E9-D3DA-EA67A3F77F58}"/>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sp useBgFill="1">
            <p:nvSpPr>
              <p:cNvPr id="158" name="Oval 157">
                <a:extLst>
                  <a:ext uri="{FF2B5EF4-FFF2-40B4-BE49-F238E27FC236}">
                    <a16:creationId xmlns:a16="http://schemas.microsoft.com/office/drawing/2014/main" id="{F7B09532-10AF-C7BE-EF39-0C8FC81C5DC5}"/>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p:nvSpPr>
            <p:cNvPr id="156" name="Oval 155">
              <a:extLst>
                <a:ext uri="{FF2B5EF4-FFF2-40B4-BE49-F238E27FC236}">
                  <a16:creationId xmlns:a16="http://schemas.microsoft.com/office/drawing/2014/main" id="{3B763679-0A38-6103-127D-51AB3F1120AC}"/>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useBgFill="1">
        <p:nvSpPr>
          <p:cNvPr id="159" name="Oval 158">
            <a:extLst>
              <a:ext uri="{FF2B5EF4-FFF2-40B4-BE49-F238E27FC236}">
                <a16:creationId xmlns:a16="http://schemas.microsoft.com/office/drawing/2014/main" id="{98A5B88E-EB7F-0080-9B42-5E77EE427261}"/>
              </a:ext>
              <a:ext uri="{C183D7F6-B498-43B3-948B-1728B52AA6E4}">
                <adec:decorative xmlns:adec="http://schemas.microsoft.com/office/drawing/2017/decorative" val="1"/>
              </a:ext>
            </a:extLst>
          </p:cNvPr>
          <p:cNvSpPr/>
          <p:nvPr/>
        </p:nvSpPr>
        <p:spPr>
          <a:xfrm>
            <a:off x="4700331" y="3093090"/>
            <a:ext cx="882598" cy="882598"/>
          </a:xfrm>
          <a:prstGeom prst="ellipse">
            <a:avLst/>
          </a:prstGeom>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21" normalizeH="0" baseline="0" noProof="0">
              <a:ln w="3175">
                <a:noFill/>
              </a:ln>
              <a:gradFill>
                <a:gsLst>
                  <a:gs pos="0">
                    <a:srgbClr val="F0F0F0"/>
                  </a:gs>
                  <a:gs pos="99000">
                    <a:srgbClr val="ACDED9"/>
                  </a:gs>
                </a:gsLst>
                <a:lin ang="2700000" scaled="0"/>
              </a:gradFill>
              <a:effectLst/>
              <a:uLnTx/>
              <a:uFillTx/>
              <a:latin typeface="Segoe UI"/>
              <a:ea typeface="+mn-ea"/>
              <a:cs typeface="Segoe UI" pitchFamily="34" charset="0"/>
            </a:endParaRPr>
          </a:p>
        </p:txBody>
      </p:sp>
      <p:grpSp>
        <p:nvGrpSpPr>
          <p:cNvPr id="161" name="Group 160">
            <a:extLst>
              <a:ext uri="{FF2B5EF4-FFF2-40B4-BE49-F238E27FC236}">
                <a16:creationId xmlns:a16="http://schemas.microsoft.com/office/drawing/2014/main" id="{1FADE56A-4FB7-5A18-CA62-06CD88660D4E}"/>
              </a:ext>
              <a:ext uri="{C183D7F6-B498-43B3-948B-1728B52AA6E4}">
                <adec:decorative xmlns:adec="http://schemas.microsoft.com/office/drawing/2017/decorative" val="1"/>
              </a:ext>
            </a:extLst>
          </p:cNvPr>
          <p:cNvGrpSpPr/>
          <p:nvPr/>
        </p:nvGrpSpPr>
        <p:grpSpPr>
          <a:xfrm>
            <a:off x="6528008" y="3022118"/>
            <a:ext cx="1024546" cy="1024544"/>
            <a:chOff x="3966032" y="2902995"/>
            <a:chExt cx="2937462" cy="2937462"/>
          </a:xfrm>
        </p:grpSpPr>
        <p:grpSp>
          <p:nvGrpSpPr>
            <p:cNvPr id="162" name="Group 161">
              <a:extLst>
                <a:ext uri="{FF2B5EF4-FFF2-40B4-BE49-F238E27FC236}">
                  <a16:creationId xmlns:a16="http://schemas.microsoft.com/office/drawing/2014/main" id="{F0FB47E7-B4FB-871A-7451-FA61BFB4FF95}"/>
                </a:ext>
              </a:extLst>
            </p:cNvPr>
            <p:cNvGrpSpPr/>
            <p:nvPr/>
          </p:nvGrpSpPr>
          <p:grpSpPr>
            <a:xfrm>
              <a:off x="3966032" y="2902995"/>
              <a:ext cx="2937462" cy="2937462"/>
              <a:chOff x="3107352" y="3505200"/>
              <a:chExt cx="2247900" cy="2247900"/>
            </a:xfrm>
          </p:grpSpPr>
          <p:sp useBgFill="1">
            <p:nvSpPr>
              <p:cNvPr id="164" name="Oval 163">
                <a:extLst>
                  <a:ext uri="{FF2B5EF4-FFF2-40B4-BE49-F238E27FC236}">
                    <a16:creationId xmlns:a16="http://schemas.microsoft.com/office/drawing/2014/main" id="{48CEC49C-EEFE-8213-906A-674A6B775773}"/>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sp useBgFill="1">
            <p:nvSpPr>
              <p:cNvPr id="165" name="Oval 164">
                <a:extLst>
                  <a:ext uri="{FF2B5EF4-FFF2-40B4-BE49-F238E27FC236}">
                    <a16:creationId xmlns:a16="http://schemas.microsoft.com/office/drawing/2014/main" id="{BDE18D8C-E883-8C10-1777-DCDA7E248FF4}"/>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p:nvSpPr>
            <p:cNvPr id="163" name="Oval 162">
              <a:extLst>
                <a:ext uri="{FF2B5EF4-FFF2-40B4-BE49-F238E27FC236}">
                  <a16:creationId xmlns:a16="http://schemas.microsoft.com/office/drawing/2014/main" id="{4A64EB8D-3E50-9173-AAFB-98C60222980A}"/>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useBgFill="1">
        <p:nvSpPr>
          <p:cNvPr id="166" name="Oval 165">
            <a:extLst>
              <a:ext uri="{FF2B5EF4-FFF2-40B4-BE49-F238E27FC236}">
                <a16:creationId xmlns:a16="http://schemas.microsoft.com/office/drawing/2014/main" id="{6E7BA94A-9313-4BE3-CABF-2FE4F48F92DE}"/>
              </a:ext>
              <a:ext uri="{C183D7F6-B498-43B3-948B-1728B52AA6E4}">
                <adec:decorative xmlns:adec="http://schemas.microsoft.com/office/drawing/2017/decorative" val="1"/>
              </a:ext>
            </a:extLst>
          </p:cNvPr>
          <p:cNvSpPr/>
          <p:nvPr/>
        </p:nvSpPr>
        <p:spPr>
          <a:xfrm>
            <a:off x="6598982" y="3093090"/>
            <a:ext cx="882598" cy="882598"/>
          </a:xfrm>
          <a:prstGeom prst="ellipse">
            <a:avLst/>
          </a:prstGeom>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21" normalizeH="0" baseline="0" noProof="0">
              <a:ln w="3175">
                <a:noFill/>
              </a:ln>
              <a:gradFill>
                <a:gsLst>
                  <a:gs pos="0">
                    <a:srgbClr val="F0F0F0"/>
                  </a:gs>
                  <a:gs pos="99000">
                    <a:srgbClr val="ACDED9"/>
                  </a:gs>
                </a:gsLst>
                <a:lin ang="2700000" scaled="0"/>
              </a:gradFill>
              <a:effectLst/>
              <a:uLnTx/>
              <a:uFillTx/>
              <a:latin typeface="Segoe UI"/>
              <a:ea typeface="+mn-ea"/>
              <a:cs typeface="Segoe UI" pitchFamily="34" charset="0"/>
            </a:endParaRPr>
          </a:p>
        </p:txBody>
      </p:sp>
      <p:grpSp>
        <p:nvGrpSpPr>
          <p:cNvPr id="168" name="Group 167">
            <a:extLst>
              <a:ext uri="{FF2B5EF4-FFF2-40B4-BE49-F238E27FC236}">
                <a16:creationId xmlns:a16="http://schemas.microsoft.com/office/drawing/2014/main" id="{7B9590E4-848A-549E-88A8-413948FD03E0}"/>
              </a:ext>
              <a:ext uri="{C183D7F6-B498-43B3-948B-1728B52AA6E4}">
                <adec:decorative xmlns:adec="http://schemas.microsoft.com/office/drawing/2017/decorative" val="1"/>
              </a:ext>
            </a:extLst>
          </p:cNvPr>
          <p:cNvGrpSpPr/>
          <p:nvPr/>
        </p:nvGrpSpPr>
        <p:grpSpPr>
          <a:xfrm>
            <a:off x="9386072" y="3022118"/>
            <a:ext cx="1024546" cy="1024544"/>
            <a:chOff x="3966032" y="2902995"/>
            <a:chExt cx="2937462" cy="2937462"/>
          </a:xfrm>
        </p:grpSpPr>
        <p:grpSp>
          <p:nvGrpSpPr>
            <p:cNvPr id="169" name="Group 168">
              <a:extLst>
                <a:ext uri="{FF2B5EF4-FFF2-40B4-BE49-F238E27FC236}">
                  <a16:creationId xmlns:a16="http://schemas.microsoft.com/office/drawing/2014/main" id="{93F3EFB0-09C9-39F2-AB41-E5F5801F5B70}"/>
                </a:ext>
              </a:extLst>
            </p:cNvPr>
            <p:cNvGrpSpPr/>
            <p:nvPr/>
          </p:nvGrpSpPr>
          <p:grpSpPr>
            <a:xfrm>
              <a:off x="3966032" y="2902995"/>
              <a:ext cx="2937462" cy="2937462"/>
              <a:chOff x="3107352" y="3505200"/>
              <a:chExt cx="2247900" cy="2247900"/>
            </a:xfrm>
          </p:grpSpPr>
          <p:sp useBgFill="1">
            <p:nvSpPr>
              <p:cNvPr id="171" name="Oval 170">
                <a:extLst>
                  <a:ext uri="{FF2B5EF4-FFF2-40B4-BE49-F238E27FC236}">
                    <a16:creationId xmlns:a16="http://schemas.microsoft.com/office/drawing/2014/main" id="{ECE419C9-AF7F-F198-E9C3-31AEC8428A83}"/>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sp useBgFill="1">
            <p:nvSpPr>
              <p:cNvPr id="172" name="Oval 171">
                <a:extLst>
                  <a:ext uri="{FF2B5EF4-FFF2-40B4-BE49-F238E27FC236}">
                    <a16:creationId xmlns:a16="http://schemas.microsoft.com/office/drawing/2014/main" id="{3C2DBF50-C163-8446-FB91-F54CE548A71E}"/>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p:nvSpPr>
            <p:cNvPr id="170" name="Oval 169">
              <a:extLst>
                <a:ext uri="{FF2B5EF4-FFF2-40B4-BE49-F238E27FC236}">
                  <a16:creationId xmlns:a16="http://schemas.microsoft.com/office/drawing/2014/main" id="{A60517BD-A9E6-705E-361E-59ADDAB28E5B}"/>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useBgFill="1">
        <p:nvSpPr>
          <p:cNvPr id="173" name="Oval 172">
            <a:extLst>
              <a:ext uri="{FF2B5EF4-FFF2-40B4-BE49-F238E27FC236}">
                <a16:creationId xmlns:a16="http://schemas.microsoft.com/office/drawing/2014/main" id="{6B761F13-E548-A3F2-02F2-96D80BDA8BFD}"/>
              </a:ext>
              <a:ext uri="{C183D7F6-B498-43B3-948B-1728B52AA6E4}">
                <adec:decorative xmlns:adec="http://schemas.microsoft.com/office/drawing/2017/decorative" val="1"/>
              </a:ext>
            </a:extLst>
          </p:cNvPr>
          <p:cNvSpPr/>
          <p:nvPr/>
        </p:nvSpPr>
        <p:spPr>
          <a:xfrm>
            <a:off x="9457046" y="3093090"/>
            <a:ext cx="882598" cy="882598"/>
          </a:xfrm>
          <a:prstGeom prst="ellipse">
            <a:avLst/>
          </a:prstGeom>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21" normalizeH="0" baseline="0" noProof="0">
              <a:ln w="3175">
                <a:noFill/>
              </a:ln>
              <a:gradFill>
                <a:gsLst>
                  <a:gs pos="0">
                    <a:srgbClr val="F0F0F0"/>
                  </a:gs>
                  <a:gs pos="99000">
                    <a:srgbClr val="ACDED9"/>
                  </a:gs>
                </a:gsLst>
                <a:lin ang="2700000" scaled="0"/>
              </a:gradFill>
              <a:effectLst/>
              <a:uLnTx/>
              <a:uFillTx/>
              <a:latin typeface="Segoe UI"/>
              <a:ea typeface="+mn-ea"/>
              <a:cs typeface="Segoe UI" pitchFamily="34" charset="0"/>
            </a:endParaRPr>
          </a:p>
        </p:txBody>
      </p:sp>
      <p:pic>
        <p:nvPicPr>
          <p:cNvPr id="192" name="Graphic 191">
            <a:extLst>
              <a:ext uri="{FF2B5EF4-FFF2-40B4-BE49-F238E27FC236}">
                <a16:creationId xmlns:a16="http://schemas.microsoft.com/office/drawing/2014/main" id="{5C2EED1B-635F-3D56-7488-079F69CB1F0D}"/>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3210" y="3346529"/>
            <a:ext cx="702240" cy="375720"/>
          </a:xfrm>
          <a:prstGeom prst="rect">
            <a:avLst/>
          </a:prstGeom>
        </p:spPr>
      </p:pic>
      <p:pic>
        <p:nvPicPr>
          <p:cNvPr id="194" name="Graphic 193">
            <a:extLst>
              <a:ext uri="{FF2B5EF4-FFF2-40B4-BE49-F238E27FC236}">
                <a16:creationId xmlns:a16="http://schemas.microsoft.com/office/drawing/2014/main" id="{5A066791-8354-25CA-A464-DA968C660149}"/>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56992" y="3248401"/>
            <a:ext cx="571976" cy="571976"/>
          </a:xfrm>
          <a:prstGeom prst="rect">
            <a:avLst/>
          </a:prstGeom>
        </p:spPr>
      </p:pic>
      <p:grpSp>
        <p:nvGrpSpPr>
          <p:cNvPr id="195" name="Group 194">
            <a:extLst>
              <a:ext uri="{FF2B5EF4-FFF2-40B4-BE49-F238E27FC236}">
                <a16:creationId xmlns:a16="http://schemas.microsoft.com/office/drawing/2014/main" id="{759AB088-63D0-1118-5625-BBDB8EB5237D}"/>
              </a:ext>
              <a:ext uri="{C183D7F6-B498-43B3-948B-1728B52AA6E4}">
                <adec:decorative xmlns:adec="http://schemas.microsoft.com/office/drawing/2017/decorative" val="1"/>
              </a:ext>
            </a:extLst>
          </p:cNvPr>
          <p:cNvGrpSpPr/>
          <p:nvPr/>
        </p:nvGrpSpPr>
        <p:grpSpPr>
          <a:xfrm>
            <a:off x="4906006" y="3263140"/>
            <a:ext cx="471248" cy="542498"/>
            <a:chOff x="2524125" y="4111626"/>
            <a:chExt cx="191129" cy="220027"/>
          </a:xfrm>
        </p:grpSpPr>
        <p:sp>
          <p:nvSpPr>
            <p:cNvPr id="196" name="Freeform: Shape 195">
              <a:extLst>
                <a:ext uri="{FF2B5EF4-FFF2-40B4-BE49-F238E27FC236}">
                  <a16:creationId xmlns:a16="http://schemas.microsoft.com/office/drawing/2014/main" id="{408C3C2B-BC3A-5224-7D60-187C5B954E2B}"/>
                </a:ext>
              </a:extLst>
            </p:cNvPr>
            <p:cNvSpPr/>
            <p:nvPr/>
          </p:nvSpPr>
          <p:spPr>
            <a:xfrm>
              <a:off x="2600954" y="4226878"/>
              <a:ext cx="114300" cy="104775"/>
            </a:xfrm>
            <a:custGeom>
              <a:avLst/>
              <a:gdLst>
                <a:gd name="connsiteX0" fmla="*/ 123196 w 114300"/>
                <a:gd name="connsiteY0" fmla="*/ 103823 h 104775"/>
                <a:gd name="connsiteX1" fmla="*/ 123196 w 114300"/>
                <a:gd name="connsiteY1" fmla="*/ 94298 h 104775"/>
                <a:gd name="connsiteX2" fmla="*/ 94621 w 114300"/>
                <a:gd name="connsiteY2" fmla="*/ 65723 h 104775"/>
                <a:gd name="connsiteX3" fmla="*/ 66046 w 114300"/>
                <a:gd name="connsiteY3" fmla="*/ 65723 h 104775"/>
                <a:gd name="connsiteX4" fmla="*/ 66046 w 114300"/>
                <a:gd name="connsiteY4" fmla="*/ 14288 h 104775"/>
                <a:gd name="connsiteX5" fmla="*/ 51758 w 114300"/>
                <a:gd name="connsiteY5" fmla="*/ 0 h 104775"/>
                <a:gd name="connsiteX6" fmla="*/ 37471 w 114300"/>
                <a:gd name="connsiteY6" fmla="*/ 14288 h 104775"/>
                <a:gd name="connsiteX7" fmla="*/ 37471 w 114300"/>
                <a:gd name="connsiteY7" fmla="*/ 95250 h 104775"/>
                <a:gd name="connsiteX8" fmla="*/ 26041 w 114300"/>
                <a:gd name="connsiteY8" fmla="*/ 81915 h 104775"/>
                <a:gd name="connsiteX9" fmla="*/ 6038 w 114300"/>
                <a:gd name="connsiteY9" fmla="*/ 79057 h 104775"/>
                <a:gd name="connsiteX10" fmla="*/ 2228 w 114300"/>
                <a:gd name="connsiteY10" fmla="*/ 99060 h 104775"/>
                <a:gd name="connsiteX11" fmla="*/ 6038 w 114300"/>
                <a:gd name="connsiteY11" fmla="*/ 104775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300" h="104775">
                  <a:moveTo>
                    <a:pt x="123196" y="103823"/>
                  </a:moveTo>
                  <a:lnTo>
                    <a:pt x="123196" y="94298"/>
                  </a:lnTo>
                  <a:cubicBezTo>
                    <a:pt x="123196" y="78105"/>
                    <a:pt x="110813" y="65723"/>
                    <a:pt x="94621" y="65723"/>
                  </a:cubicBezTo>
                  <a:lnTo>
                    <a:pt x="66046" y="65723"/>
                  </a:lnTo>
                  <a:lnTo>
                    <a:pt x="66046" y="14288"/>
                  </a:lnTo>
                  <a:cubicBezTo>
                    <a:pt x="66046" y="6667"/>
                    <a:pt x="59378" y="0"/>
                    <a:pt x="51758" y="0"/>
                  </a:cubicBezTo>
                  <a:cubicBezTo>
                    <a:pt x="44138" y="0"/>
                    <a:pt x="37471" y="6667"/>
                    <a:pt x="37471" y="14288"/>
                  </a:cubicBezTo>
                  <a:lnTo>
                    <a:pt x="37471" y="95250"/>
                  </a:lnTo>
                  <a:lnTo>
                    <a:pt x="26041" y="81915"/>
                  </a:lnTo>
                  <a:cubicBezTo>
                    <a:pt x="21278" y="76200"/>
                    <a:pt x="12706" y="74295"/>
                    <a:pt x="6038" y="79057"/>
                  </a:cubicBezTo>
                  <a:cubicBezTo>
                    <a:pt x="-629" y="83820"/>
                    <a:pt x="-1582" y="92392"/>
                    <a:pt x="2228" y="99060"/>
                  </a:cubicBezTo>
                  <a:lnTo>
                    <a:pt x="6038" y="104775"/>
                  </a:lnTo>
                </a:path>
              </a:pathLst>
            </a:custGeom>
            <a:noFill/>
            <a:ln w="15875" cap="rnd">
              <a:solidFill>
                <a:schemeClr val="tx2"/>
              </a:solidFill>
              <a:prstDash val="solid"/>
              <a:round/>
            </a:ln>
          </p:spPr>
          <p:txBody>
            <a:bodyPr rtlCol="0" anchor="ctr"/>
            <a:lstStyle/>
            <a:p>
              <a:endParaRPr lang="en-GB"/>
            </a:p>
          </p:txBody>
        </p:sp>
        <p:sp>
          <p:nvSpPr>
            <p:cNvPr id="197" name="Freeform: Shape 196">
              <a:extLst>
                <a:ext uri="{FF2B5EF4-FFF2-40B4-BE49-F238E27FC236}">
                  <a16:creationId xmlns:a16="http://schemas.microsoft.com/office/drawing/2014/main" id="{2D65F6F9-89CD-C6A8-672F-1AAE29A38482}"/>
                </a:ext>
              </a:extLst>
            </p:cNvPr>
            <p:cNvSpPr/>
            <p:nvPr/>
          </p:nvSpPr>
          <p:spPr>
            <a:xfrm>
              <a:off x="2524125" y="4111626"/>
              <a:ext cx="171450" cy="219075"/>
            </a:xfrm>
            <a:custGeom>
              <a:avLst/>
              <a:gdLst>
                <a:gd name="connsiteX0" fmla="*/ 57150 w 171450"/>
                <a:gd name="connsiteY0" fmla="*/ 219075 h 219075"/>
                <a:gd name="connsiteX1" fmla="*/ 19050 w 171450"/>
                <a:gd name="connsiteY1" fmla="*/ 219075 h 219075"/>
                <a:gd name="connsiteX2" fmla="*/ 0 w 171450"/>
                <a:gd name="connsiteY2" fmla="*/ 200025 h 219075"/>
                <a:gd name="connsiteX3" fmla="*/ 0 w 171450"/>
                <a:gd name="connsiteY3" fmla="*/ 19050 h 219075"/>
                <a:gd name="connsiteX4" fmla="*/ 19050 w 171450"/>
                <a:gd name="connsiteY4" fmla="*/ 0 h 219075"/>
                <a:gd name="connsiteX5" fmla="*/ 152400 w 171450"/>
                <a:gd name="connsiteY5" fmla="*/ 0 h 219075"/>
                <a:gd name="connsiteX6" fmla="*/ 171450 w 171450"/>
                <a:gd name="connsiteY6" fmla="*/ 19050 h 219075"/>
                <a:gd name="connsiteX7" fmla="*/ 171450 w 171450"/>
                <a:gd name="connsiteY7" fmla="*/ 161925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50" h="219075">
                  <a:moveTo>
                    <a:pt x="57150" y="219075"/>
                  </a:moveTo>
                  <a:lnTo>
                    <a:pt x="19050" y="219075"/>
                  </a:lnTo>
                  <a:cubicBezTo>
                    <a:pt x="8572" y="219075"/>
                    <a:pt x="0" y="210503"/>
                    <a:pt x="0" y="200025"/>
                  </a:cubicBezTo>
                  <a:lnTo>
                    <a:pt x="0" y="19050"/>
                  </a:lnTo>
                  <a:cubicBezTo>
                    <a:pt x="0" y="8573"/>
                    <a:pt x="8572" y="0"/>
                    <a:pt x="19050" y="0"/>
                  </a:cubicBezTo>
                  <a:lnTo>
                    <a:pt x="152400" y="0"/>
                  </a:lnTo>
                  <a:cubicBezTo>
                    <a:pt x="162878" y="0"/>
                    <a:pt x="171450" y="8573"/>
                    <a:pt x="171450" y="19050"/>
                  </a:cubicBezTo>
                  <a:lnTo>
                    <a:pt x="171450" y="161925"/>
                  </a:lnTo>
                </a:path>
              </a:pathLst>
            </a:custGeom>
            <a:noFill/>
            <a:ln w="15875" cap="rnd">
              <a:solidFill>
                <a:schemeClr val="tx2"/>
              </a:solidFill>
              <a:prstDash val="solid"/>
              <a:round/>
            </a:ln>
          </p:spPr>
          <p:txBody>
            <a:bodyPr rtlCol="0" anchor="ctr"/>
            <a:lstStyle/>
            <a:p>
              <a:endParaRPr lang="en-GB"/>
            </a:p>
          </p:txBody>
        </p:sp>
        <p:sp>
          <p:nvSpPr>
            <p:cNvPr id="198" name="Freeform: Shape 197">
              <a:extLst>
                <a:ext uri="{FF2B5EF4-FFF2-40B4-BE49-F238E27FC236}">
                  <a16:creationId xmlns:a16="http://schemas.microsoft.com/office/drawing/2014/main" id="{643C7BE5-8311-9480-19DE-AB637A49B7E7}"/>
                </a:ext>
              </a:extLst>
            </p:cNvPr>
            <p:cNvSpPr/>
            <p:nvPr/>
          </p:nvSpPr>
          <p:spPr>
            <a:xfrm>
              <a:off x="2543175" y="4140201"/>
              <a:ext cx="133350" cy="152400"/>
            </a:xfrm>
            <a:custGeom>
              <a:avLst/>
              <a:gdLst>
                <a:gd name="connsiteX0" fmla="*/ 47625 w 133350"/>
                <a:gd name="connsiteY0" fmla="*/ 152400 h 152400"/>
                <a:gd name="connsiteX1" fmla="*/ 0 w 133350"/>
                <a:gd name="connsiteY1" fmla="*/ 152400 h 152400"/>
                <a:gd name="connsiteX2" fmla="*/ 0 w 133350"/>
                <a:gd name="connsiteY2" fmla="*/ 0 h 152400"/>
                <a:gd name="connsiteX3" fmla="*/ 133350 w 133350"/>
                <a:gd name="connsiteY3" fmla="*/ 0 h 152400"/>
                <a:gd name="connsiteX4" fmla="*/ 133350 w 133350"/>
                <a:gd name="connsiteY4" fmla="*/ 66675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52400">
                  <a:moveTo>
                    <a:pt x="47625" y="152400"/>
                  </a:moveTo>
                  <a:lnTo>
                    <a:pt x="0" y="152400"/>
                  </a:lnTo>
                  <a:lnTo>
                    <a:pt x="0" y="0"/>
                  </a:lnTo>
                  <a:lnTo>
                    <a:pt x="133350" y="0"/>
                  </a:lnTo>
                  <a:lnTo>
                    <a:pt x="133350" y="66675"/>
                  </a:lnTo>
                </a:path>
              </a:pathLst>
            </a:custGeom>
            <a:noFill/>
            <a:ln w="15875" cap="rnd">
              <a:solidFill>
                <a:schemeClr val="tx2"/>
              </a:solidFill>
              <a:prstDash val="solid"/>
              <a:round/>
            </a:ln>
          </p:spPr>
          <p:txBody>
            <a:bodyPr rtlCol="0" anchor="ctr"/>
            <a:lstStyle/>
            <a:p>
              <a:endParaRPr lang="en-GB"/>
            </a:p>
          </p:txBody>
        </p:sp>
        <p:sp>
          <p:nvSpPr>
            <p:cNvPr id="199" name="Freeform: Shape 198">
              <a:extLst>
                <a:ext uri="{FF2B5EF4-FFF2-40B4-BE49-F238E27FC236}">
                  <a16:creationId xmlns:a16="http://schemas.microsoft.com/office/drawing/2014/main" id="{911C63E2-BF34-66E9-15C5-51988597EE1C}"/>
                </a:ext>
              </a:extLst>
            </p:cNvPr>
            <p:cNvSpPr/>
            <p:nvPr/>
          </p:nvSpPr>
          <p:spPr>
            <a:xfrm>
              <a:off x="2562225" y="4168776"/>
              <a:ext cx="19050" cy="19050"/>
            </a:xfrm>
            <a:custGeom>
              <a:avLst/>
              <a:gdLst>
                <a:gd name="connsiteX0" fmla="*/ 0 w 19050"/>
                <a:gd name="connsiteY0" fmla="*/ 4763 h 19050"/>
                <a:gd name="connsiteX1" fmla="*/ 4763 w 19050"/>
                <a:gd name="connsiteY1" fmla="*/ 0 h 19050"/>
                <a:gd name="connsiteX2" fmla="*/ 14288 w 19050"/>
                <a:gd name="connsiteY2" fmla="*/ 0 h 19050"/>
                <a:gd name="connsiteX3" fmla="*/ 19050 w 19050"/>
                <a:gd name="connsiteY3" fmla="*/ 4763 h 19050"/>
                <a:gd name="connsiteX4" fmla="*/ 19050 w 19050"/>
                <a:gd name="connsiteY4" fmla="*/ 14288 h 19050"/>
                <a:gd name="connsiteX5" fmla="*/ 14288 w 19050"/>
                <a:gd name="connsiteY5" fmla="*/ 19050 h 19050"/>
                <a:gd name="connsiteX6" fmla="*/ 4763 w 19050"/>
                <a:gd name="connsiteY6" fmla="*/ 19050 h 19050"/>
                <a:gd name="connsiteX7" fmla="*/ 0 w 19050"/>
                <a:gd name="connsiteY7" fmla="*/ 14288 h 19050"/>
                <a:gd name="connsiteX8" fmla="*/ 0 w 19050"/>
                <a:gd name="connsiteY8" fmla="*/ 4763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19050">
                  <a:moveTo>
                    <a:pt x="0" y="4763"/>
                  </a:moveTo>
                  <a:cubicBezTo>
                    <a:pt x="0" y="1905"/>
                    <a:pt x="1905" y="0"/>
                    <a:pt x="4763" y="0"/>
                  </a:cubicBezTo>
                  <a:lnTo>
                    <a:pt x="14288" y="0"/>
                  </a:lnTo>
                  <a:cubicBezTo>
                    <a:pt x="17145" y="0"/>
                    <a:pt x="19050" y="1905"/>
                    <a:pt x="19050" y="4763"/>
                  </a:cubicBezTo>
                  <a:lnTo>
                    <a:pt x="19050" y="14288"/>
                  </a:lnTo>
                  <a:cubicBezTo>
                    <a:pt x="19050" y="17145"/>
                    <a:pt x="17145" y="19050"/>
                    <a:pt x="14288" y="19050"/>
                  </a:cubicBezTo>
                  <a:lnTo>
                    <a:pt x="4763" y="19050"/>
                  </a:lnTo>
                  <a:cubicBezTo>
                    <a:pt x="1905" y="19050"/>
                    <a:pt x="0" y="17145"/>
                    <a:pt x="0" y="14288"/>
                  </a:cubicBezTo>
                  <a:lnTo>
                    <a:pt x="0" y="4763"/>
                  </a:lnTo>
                  <a:close/>
                </a:path>
              </a:pathLst>
            </a:custGeom>
            <a:noFill/>
            <a:ln w="15875" cap="rnd">
              <a:solidFill>
                <a:schemeClr val="tx2"/>
              </a:solidFill>
              <a:prstDash val="solid"/>
              <a:round/>
            </a:ln>
          </p:spPr>
          <p:txBody>
            <a:bodyPr rtlCol="0" anchor="ctr"/>
            <a:lstStyle/>
            <a:p>
              <a:endParaRPr lang="en-GB"/>
            </a:p>
          </p:txBody>
        </p:sp>
        <p:sp>
          <p:nvSpPr>
            <p:cNvPr id="200" name="Freeform: Shape 199">
              <a:extLst>
                <a:ext uri="{FF2B5EF4-FFF2-40B4-BE49-F238E27FC236}">
                  <a16:creationId xmlns:a16="http://schemas.microsoft.com/office/drawing/2014/main" id="{D9AED3DE-393A-C08C-49A0-427600D75CFB}"/>
                </a:ext>
              </a:extLst>
            </p:cNvPr>
            <p:cNvSpPr/>
            <p:nvPr/>
          </p:nvSpPr>
          <p:spPr>
            <a:xfrm>
              <a:off x="2600325" y="4168776"/>
              <a:ext cx="19050" cy="19050"/>
            </a:xfrm>
            <a:custGeom>
              <a:avLst/>
              <a:gdLst>
                <a:gd name="connsiteX0" fmla="*/ 0 w 19050"/>
                <a:gd name="connsiteY0" fmla="*/ 4763 h 19050"/>
                <a:gd name="connsiteX1" fmla="*/ 4763 w 19050"/>
                <a:gd name="connsiteY1" fmla="*/ 0 h 19050"/>
                <a:gd name="connsiteX2" fmla="*/ 14288 w 19050"/>
                <a:gd name="connsiteY2" fmla="*/ 0 h 19050"/>
                <a:gd name="connsiteX3" fmla="*/ 19050 w 19050"/>
                <a:gd name="connsiteY3" fmla="*/ 4763 h 19050"/>
                <a:gd name="connsiteX4" fmla="*/ 19050 w 19050"/>
                <a:gd name="connsiteY4" fmla="*/ 14288 h 19050"/>
                <a:gd name="connsiteX5" fmla="*/ 14288 w 19050"/>
                <a:gd name="connsiteY5" fmla="*/ 19050 h 19050"/>
                <a:gd name="connsiteX6" fmla="*/ 4763 w 19050"/>
                <a:gd name="connsiteY6" fmla="*/ 19050 h 19050"/>
                <a:gd name="connsiteX7" fmla="*/ 0 w 19050"/>
                <a:gd name="connsiteY7" fmla="*/ 14288 h 19050"/>
                <a:gd name="connsiteX8" fmla="*/ 0 w 19050"/>
                <a:gd name="connsiteY8" fmla="*/ 4763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19050">
                  <a:moveTo>
                    <a:pt x="0" y="4763"/>
                  </a:moveTo>
                  <a:cubicBezTo>
                    <a:pt x="0" y="1905"/>
                    <a:pt x="1905" y="0"/>
                    <a:pt x="4763" y="0"/>
                  </a:cubicBezTo>
                  <a:lnTo>
                    <a:pt x="14288" y="0"/>
                  </a:lnTo>
                  <a:cubicBezTo>
                    <a:pt x="17145" y="0"/>
                    <a:pt x="19050" y="1905"/>
                    <a:pt x="19050" y="4763"/>
                  </a:cubicBezTo>
                  <a:lnTo>
                    <a:pt x="19050" y="14288"/>
                  </a:lnTo>
                  <a:cubicBezTo>
                    <a:pt x="19050" y="17145"/>
                    <a:pt x="17145" y="19050"/>
                    <a:pt x="14288" y="19050"/>
                  </a:cubicBezTo>
                  <a:lnTo>
                    <a:pt x="4763" y="19050"/>
                  </a:lnTo>
                  <a:cubicBezTo>
                    <a:pt x="1905" y="19050"/>
                    <a:pt x="0" y="17145"/>
                    <a:pt x="0" y="14288"/>
                  </a:cubicBezTo>
                  <a:lnTo>
                    <a:pt x="0" y="4763"/>
                  </a:lnTo>
                  <a:close/>
                </a:path>
              </a:pathLst>
            </a:custGeom>
            <a:noFill/>
            <a:ln w="15875" cap="rnd">
              <a:solidFill>
                <a:schemeClr val="tx2"/>
              </a:solidFill>
              <a:prstDash val="solid"/>
              <a:round/>
            </a:ln>
          </p:spPr>
          <p:txBody>
            <a:bodyPr rtlCol="0" anchor="ctr"/>
            <a:lstStyle/>
            <a:p>
              <a:endParaRPr lang="en-GB"/>
            </a:p>
          </p:txBody>
        </p:sp>
        <p:sp>
          <p:nvSpPr>
            <p:cNvPr id="201" name="Freeform: Shape 200">
              <a:extLst>
                <a:ext uri="{FF2B5EF4-FFF2-40B4-BE49-F238E27FC236}">
                  <a16:creationId xmlns:a16="http://schemas.microsoft.com/office/drawing/2014/main" id="{05137822-2D3D-D6E3-F43A-65612ED5FBFA}"/>
                </a:ext>
              </a:extLst>
            </p:cNvPr>
            <p:cNvSpPr/>
            <p:nvPr/>
          </p:nvSpPr>
          <p:spPr>
            <a:xfrm>
              <a:off x="2638425" y="4168776"/>
              <a:ext cx="19050" cy="19050"/>
            </a:xfrm>
            <a:custGeom>
              <a:avLst/>
              <a:gdLst>
                <a:gd name="connsiteX0" fmla="*/ 0 w 19050"/>
                <a:gd name="connsiteY0" fmla="*/ 4763 h 19050"/>
                <a:gd name="connsiteX1" fmla="*/ 4763 w 19050"/>
                <a:gd name="connsiteY1" fmla="*/ 0 h 19050"/>
                <a:gd name="connsiteX2" fmla="*/ 14288 w 19050"/>
                <a:gd name="connsiteY2" fmla="*/ 0 h 19050"/>
                <a:gd name="connsiteX3" fmla="*/ 19050 w 19050"/>
                <a:gd name="connsiteY3" fmla="*/ 4763 h 19050"/>
                <a:gd name="connsiteX4" fmla="*/ 19050 w 19050"/>
                <a:gd name="connsiteY4" fmla="*/ 14288 h 19050"/>
                <a:gd name="connsiteX5" fmla="*/ 14288 w 19050"/>
                <a:gd name="connsiteY5" fmla="*/ 19050 h 19050"/>
                <a:gd name="connsiteX6" fmla="*/ 4763 w 19050"/>
                <a:gd name="connsiteY6" fmla="*/ 19050 h 19050"/>
                <a:gd name="connsiteX7" fmla="*/ 0 w 19050"/>
                <a:gd name="connsiteY7" fmla="*/ 14288 h 19050"/>
                <a:gd name="connsiteX8" fmla="*/ 0 w 19050"/>
                <a:gd name="connsiteY8" fmla="*/ 4763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19050">
                  <a:moveTo>
                    <a:pt x="0" y="4763"/>
                  </a:moveTo>
                  <a:cubicBezTo>
                    <a:pt x="0" y="1905"/>
                    <a:pt x="1905" y="0"/>
                    <a:pt x="4763" y="0"/>
                  </a:cubicBezTo>
                  <a:lnTo>
                    <a:pt x="14288" y="0"/>
                  </a:lnTo>
                  <a:cubicBezTo>
                    <a:pt x="17145" y="0"/>
                    <a:pt x="19050" y="1905"/>
                    <a:pt x="19050" y="4763"/>
                  </a:cubicBezTo>
                  <a:lnTo>
                    <a:pt x="19050" y="14288"/>
                  </a:lnTo>
                  <a:cubicBezTo>
                    <a:pt x="19050" y="17145"/>
                    <a:pt x="17145" y="19050"/>
                    <a:pt x="14288" y="19050"/>
                  </a:cubicBezTo>
                  <a:lnTo>
                    <a:pt x="4763" y="19050"/>
                  </a:lnTo>
                  <a:cubicBezTo>
                    <a:pt x="1905" y="19050"/>
                    <a:pt x="0" y="17145"/>
                    <a:pt x="0" y="14288"/>
                  </a:cubicBezTo>
                  <a:lnTo>
                    <a:pt x="0" y="4763"/>
                  </a:lnTo>
                  <a:close/>
                </a:path>
              </a:pathLst>
            </a:custGeom>
            <a:noFill/>
            <a:ln w="15875" cap="rnd">
              <a:solidFill>
                <a:schemeClr val="tx2"/>
              </a:solidFill>
              <a:prstDash val="solid"/>
              <a:round/>
            </a:ln>
          </p:spPr>
          <p:txBody>
            <a:bodyPr rtlCol="0" anchor="ctr"/>
            <a:lstStyle/>
            <a:p>
              <a:endParaRPr lang="en-GB"/>
            </a:p>
          </p:txBody>
        </p:sp>
        <p:sp>
          <p:nvSpPr>
            <p:cNvPr id="202" name="Freeform: Shape 201">
              <a:extLst>
                <a:ext uri="{FF2B5EF4-FFF2-40B4-BE49-F238E27FC236}">
                  <a16:creationId xmlns:a16="http://schemas.microsoft.com/office/drawing/2014/main" id="{8A416023-68E3-E2E5-B658-A51E47FC41F8}"/>
                </a:ext>
              </a:extLst>
            </p:cNvPr>
            <p:cNvSpPr/>
            <p:nvPr/>
          </p:nvSpPr>
          <p:spPr>
            <a:xfrm>
              <a:off x="2562225" y="4206876"/>
              <a:ext cx="19050" cy="19050"/>
            </a:xfrm>
            <a:custGeom>
              <a:avLst/>
              <a:gdLst>
                <a:gd name="connsiteX0" fmla="*/ 0 w 19050"/>
                <a:gd name="connsiteY0" fmla="*/ 4763 h 19050"/>
                <a:gd name="connsiteX1" fmla="*/ 4763 w 19050"/>
                <a:gd name="connsiteY1" fmla="*/ 0 h 19050"/>
                <a:gd name="connsiteX2" fmla="*/ 14288 w 19050"/>
                <a:gd name="connsiteY2" fmla="*/ 0 h 19050"/>
                <a:gd name="connsiteX3" fmla="*/ 19050 w 19050"/>
                <a:gd name="connsiteY3" fmla="*/ 4763 h 19050"/>
                <a:gd name="connsiteX4" fmla="*/ 19050 w 19050"/>
                <a:gd name="connsiteY4" fmla="*/ 14288 h 19050"/>
                <a:gd name="connsiteX5" fmla="*/ 14288 w 19050"/>
                <a:gd name="connsiteY5" fmla="*/ 19050 h 19050"/>
                <a:gd name="connsiteX6" fmla="*/ 4763 w 19050"/>
                <a:gd name="connsiteY6" fmla="*/ 19050 h 19050"/>
                <a:gd name="connsiteX7" fmla="*/ 0 w 19050"/>
                <a:gd name="connsiteY7" fmla="*/ 14288 h 19050"/>
                <a:gd name="connsiteX8" fmla="*/ 0 w 19050"/>
                <a:gd name="connsiteY8" fmla="*/ 4763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19050">
                  <a:moveTo>
                    <a:pt x="0" y="4763"/>
                  </a:moveTo>
                  <a:cubicBezTo>
                    <a:pt x="0" y="1905"/>
                    <a:pt x="1905" y="0"/>
                    <a:pt x="4763" y="0"/>
                  </a:cubicBezTo>
                  <a:lnTo>
                    <a:pt x="14288" y="0"/>
                  </a:lnTo>
                  <a:cubicBezTo>
                    <a:pt x="17145" y="0"/>
                    <a:pt x="19050" y="1905"/>
                    <a:pt x="19050" y="4763"/>
                  </a:cubicBezTo>
                  <a:lnTo>
                    <a:pt x="19050" y="14288"/>
                  </a:lnTo>
                  <a:cubicBezTo>
                    <a:pt x="19050" y="17145"/>
                    <a:pt x="17145" y="19050"/>
                    <a:pt x="14288" y="19050"/>
                  </a:cubicBezTo>
                  <a:lnTo>
                    <a:pt x="4763" y="19050"/>
                  </a:lnTo>
                  <a:cubicBezTo>
                    <a:pt x="1905" y="19050"/>
                    <a:pt x="0" y="17145"/>
                    <a:pt x="0" y="14288"/>
                  </a:cubicBezTo>
                  <a:lnTo>
                    <a:pt x="0" y="4763"/>
                  </a:lnTo>
                  <a:close/>
                </a:path>
              </a:pathLst>
            </a:custGeom>
            <a:noFill/>
            <a:ln w="15875" cap="rnd">
              <a:solidFill>
                <a:schemeClr val="tx2"/>
              </a:solidFill>
              <a:prstDash val="solid"/>
              <a:round/>
            </a:ln>
          </p:spPr>
          <p:txBody>
            <a:bodyPr rtlCol="0" anchor="ctr"/>
            <a:lstStyle/>
            <a:p>
              <a:endParaRPr lang="en-GB"/>
            </a:p>
          </p:txBody>
        </p:sp>
        <p:sp>
          <p:nvSpPr>
            <p:cNvPr id="203" name="Freeform: Shape 202">
              <a:extLst>
                <a:ext uri="{FF2B5EF4-FFF2-40B4-BE49-F238E27FC236}">
                  <a16:creationId xmlns:a16="http://schemas.microsoft.com/office/drawing/2014/main" id="{F3B8F164-76BB-A884-BE47-5555EB8302D7}"/>
                </a:ext>
              </a:extLst>
            </p:cNvPr>
            <p:cNvSpPr/>
            <p:nvPr/>
          </p:nvSpPr>
          <p:spPr>
            <a:xfrm>
              <a:off x="2600325" y="4206876"/>
              <a:ext cx="19050" cy="19050"/>
            </a:xfrm>
            <a:custGeom>
              <a:avLst/>
              <a:gdLst>
                <a:gd name="connsiteX0" fmla="*/ 0 w 19050"/>
                <a:gd name="connsiteY0" fmla="*/ 4763 h 19050"/>
                <a:gd name="connsiteX1" fmla="*/ 4763 w 19050"/>
                <a:gd name="connsiteY1" fmla="*/ 0 h 19050"/>
                <a:gd name="connsiteX2" fmla="*/ 14288 w 19050"/>
                <a:gd name="connsiteY2" fmla="*/ 0 h 19050"/>
                <a:gd name="connsiteX3" fmla="*/ 19050 w 19050"/>
                <a:gd name="connsiteY3" fmla="*/ 4763 h 19050"/>
                <a:gd name="connsiteX4" fmla="*/ 19050 w 19050"/>
                <a:gd name="connsiteY4" fmla="*/ 14288 h 19050"/>
                <a:gd name="connsiteX5" fmla="*/ 14288 w 19050"/>
                <a:gd name="connsiteY5" fmla="*/ 19050 h 19050"/>
                <a:gd name="connsiteX6" fmla="*/ 4763 w 19050"/>
                <a:gd name="connsiteY6" fmla="*/ 19050 h 19050"/>
                <a:gd name="connsiteX7" fmla="*/ 0 w 19050"/>
                <a:gd name="connsiteY7" fmla="*/ 14288 h 19050"/>
                <a:gd name="connsiteX8" fmla="*/ 0 w 19050"/>
                <a:gd name="connsiteY8" fmla="*/ 4763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19050">
                  <a:moveTo>
                    <a:pt x="0" y="4763"/>
                  </a:moveTo>
                  <a:cubicBezTo>
                    <a:pt x="0" y="1905"/>
                    <a:pt x="1905" y="0"/>
                    <a:pt x="4763" y="0"/>
                  </a:cubicBezTo>
                  <a:lnTo>
                    <a:pt x="14288" y="0"/>
                  </a:lnTo>
                  <a:cubicBezTo>
                    <a:pt x="17145" y="0"/>
                    <a:pt x="19050" y="1905"/>
                    <a:pt x="19050" y="4763"/>
                  </a:cubicBezTo>
                  <a:lnTo>
                    <a:pt x="19050" y="14288"/>
                  </a:lnTo>
                  <a:cubicBezTo>
                    <a:pt x="19050" y="17145"/>
                    <a:pt x="17145" y="19050"/>
                    <a:pt x="14288" y="19050"/>
                  </a:cubicBezTo>
                  <a:lnTo>
                    <a:pt x="4763" y="19050"/>
                  </a:lnTo>
                  <a:cubicBezTo>
                    <a:pt x="1905" y="19050"/>
                    <a:pt x="0" y="17145"/>
                    <a:pt x="0" y="14288"/>
                  </a:cubicBezTo>
                  <a:lnTo>
                    <a:pt x="0" y="4763"/>
                  </a:lnTo>
                  <a:close/>
                </a:path>
              </a:pathLst>
            </a:custGeom>
            <a:noFill/>
            <a:ln w="15875" cap="rnd">
              <a:solidFill>
                <a:schemeClr val="tx2"/>
              </a:solidFill>
              <a:prstDash val="solid"/>
              <a:round/>
            </a:ln>
          </p:spPr>
          <p:txBody>
            <a:bodyPr rtlCol="0" anchor="ctr"/>
            <a:lstStyle/>
            <a:p>
              <a:endParaRPr lang="en-GB"/>
            </a:p>
          </p:txBody>
        </p:sp>
        <p:sp>
          <p:nvSpPr>
            <p:cNvPr id="204" name="Freeform: Shape 203">
              <a:extLst>
                <a:ext uri="{FF2B5EF4-FFF2-40B4-BE49-F238E27FC236}">
                  <a16:creationId xmlns:a16="http://schemas.microsoft.com/office/drawing/2014/main" id="{90560697-388B-49FD-6EAB-2CC685295A21}"/>
                </a:ext>
              </a:extLst>
            </p:cNvPr>
            <p:cNvSpPr/>
            <p:nvPr/>
          </p:nvSpPr>
          <p:spPr>
            <a:xfrm>
              <a:off x="2562225" y="4244976"/>
              <a:ext cx="19050" cy="19050"/>
            </a:xfrm>
            <a:custGeom>
              <a:avLst/>
              <a:gdLst>
                <a:gd name="connsiteX0" fmla="*/ 0 w 19050"/>
                <a:gd name="connsiteY0" fmla="*/ 4763 h 19050"/>
                <a:gd name="connsiteX1" fmla="*/ 4763 w 19050"/>
                <a:gd name="connsiteY1" fmla="*/ 0 h 19050"/>
                <a:gd name="connsiteX2" fmla="*/ 14288 w 19050"/>
                <a:gd name="connsiteY2" fmla="*/ 0 h 19050"/>
                <a:gd name="connsiteX3" fmla="*/ 19050 w 19050"/>
                <a:gd name="connsiteY3" fmla="*/ 4763 h 19050"/>
                <a:gd name="connsiteX4" fmla="*/ 19050 w 19050"/>
                <a:gd name="connsiteY4" fmla="*/ 14288 h 19050"/>
                <a:gd name="connsiteX5" fmla="*/ 14288 w 19050"/>
                <a:gd name="connsiteY5" fmla="*/ 19050 h 19050"/>
                <a:gd name="connsiteX6" fmla="*/ 4763 w 19050"/>
                <a:gd name="connsiteY6" fmla="*/ 19050 h 19050"/>
                <a:gd name="connsiteX7" fmla="*/ 0 w 19050"/>
                <a:gd name="connsiteY7" fmla="*/ 14288 h 19050"/>
                <a:gd name="connsiteX8" fmla="*/ 0 w 19050"/>
                <a:gd name="connsiteY8" fmla="*/ 4763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19050">
                  <a:moveTo>
                    <a:pt x="0" y="4763"/>
                  </a:moveTo>
                  <a:cubicBezTo>
                    <a:pt x="0" y="1905"/>
                    <a:pt x="1905" y="0"/>
                    <a:pt x="4763" y="0"/>
                  </a:cubicBezTo>
                  <a:lnTo>
                    <a:pt x="14288" y="0"/>
                  </a:lnTo>
                  <a:cubicBezTo>
                    <a:pt x="17145" y="0"/>
                    <a:pt x="19050" y="1905"/>
                    <a:pt x="19050" y="4763"/>
                  </a:cubicBezTo>
                  <a:lnTo>
                    <a:pt x="19050" y="14288"/>
                  </a:lnTo>
                  <a:cubicBezTo>
                    <a:pt x="19050" y="17145"/>
                    <a:pt x="17145" y="19050"/>
                    <a:pt x="14288" y="19050"/>
                  </a:cubicBezTo>
                  <a:lnTo>
                    <a:pt x="4763" y="19050"/>
                  </a:lnTo>
                  <a:cubicBezTo>
                    <a:pt x="1905" y="19050"/>
                    <a:pt x="0" y="17145"/>
                    <a:pt x="0" y="14288"/>
                  </a:cubicBezTo>
                  <a:lnTo>
                    <a:pt x="0" y="4763"/>
                  </a:lnTo>
                  <a:close/>
                </a:path>
              </a:pathLst>
            </a:custGeom>
            <a:noFill/>
            <a:ln w="15875" cap="rnd">
              <a:solidFill>
                <a:schemeClr val="tx2"/>
              </a:solidFill>
              <a:prstDash val="solid"/>
              <a:round/>
            </a:ln>
          </p:spPr>
          <p:txBody>
            <a:bodyPr rtlCol="0" anchor="ctr"/>
            <a:lstStyle/>
            <a:p>
              <a:endParaRPr lang="en-GB"/>
            </a:p>
          </p:txBody>
        </p:sp>
        <p:sp>
          <p:nvSpPr>
            <p:cNvPr id="205" name="Freeform: Shape 204">
              <a:extLst>
                <a:ext uri="{FF2B5EF4-FFF2-40B4-BE49-F238E27FC236}">
                  <a16:creationId xmlns:a16="http://schemas.microsoft.com/office/drawing/2014/main" id="{8DE520BF-7AF1-1E2F-9107-59A58FE77207}"/>
                </a:ext>
              </a:extLst>
            </p:cNvPr>
            <p:cNvSpPr/>
            <p:nvPr/>
          </p:nvSpPr>
          <p:spPr>
            <a:xfrm>
              <a:off x="2600325" y="4244976"/>
              <a:ext cx="19050" cy="19050"/>
            </a:xfrm>
            <a:custGeom>
              <a:avLst/>
              <a:gdLst>
                <a:gd name="connsiteX0" fmla="*/ 0 w 19050"/>
                <a:gd name="connsiteY0" fmla="*/ 4763 h 19050"/>
                <a:gd name="connsiteX1" fmla="*/ 4763 w 19050"/>
                <a:gd name="connsiteY1" fmla="*/ 0 h 19050"/>
                <a:gd name="connsiteX2" fmla="*/ 14288 w 19050"/>
                <a:gd name="connsiteY2" fmla="*/ 0 h 19050"/>
                <a:gd name="connsiteX3" fmla="*/ 19050 w 19050"/>
                <a:gd name="connsiteY3" fmla="*/ 4763 h 19050"/>
                <a:gd name="connsiteX4" fmla="*/ 19050 w 19050"/>
                <a:gd name="connsiteY4" fmla="*/ 14288 h 19050"/>
                <a:gd name="connsiteX5" fmla="*/ 14288 w 19050"/>
                <a:gd name="connsiteY5" fmla="*/ 19050 h 19050"/>
                <a:gd name="connsiteX6" fmla="*/ 4763 w 19050"/>
                <a:gd name="connsiteY6" fmla="*/ 19050 h 19050"/>
                <a:gd name="connsiteX7" fmla="*/ 0 w 19050"/>
                <a:gd name="connsiteY7" fmla="*/ 14288 h 19050"/>
                <a:gd name="connsiteX8" fmla="*/ 0 w 19050"/>
                <a:gd name="connsiteY8" fmla="*/ 4763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19050">
                  <a:moveTo>
                    <a:pt x="0" y="4763"/>
                  </a:moveTo>
                  <a:cubicBezTo>
                    <a:pt x="0" y="1905"/>
                    <a:pt x="1905" y="0"/>
                    <a:pt x="4763" y="0"/>
                  </a:cubicBezTo>
                  <a:lnTo>
                    <a:pt x="14288" y="0"/>
                  </a:lnTo>
                  <a:cubicBezTo>
                    <a:pt x="17145" y="0"/>
                    <a:pt x="19050" y="1905"/>
                    <a:pt x="19050" y="4763"/>
                  </a:cubicBezTo>
                  <a:lnTo>
                    <a:pt x="19050" y="14288"/>
                  </a:lnTo>
                  <a:cubicBezTo>
                    <a:pt x="19050" y="17145"/>
                    <a:pt x="17145" y="19050"/>
                    <a:pt x="14288" y="19050"/>
                  </a:cubicBezTo>
                  <a:lnTo>
                    <a:pt x="4763" y="19050"/>
                  </a:lnTo>
                  <a:cubicBezTo>
                    <a:pt x="1905" y="19050"/>
                    <a:pt x="0" y="17145"/>
                    <a:pt x="0" y="14288"/>
                  </a:cubicBezTo>
                  <a:lnTo>
                    <a:pt x="0" y="4763"/>
                  </a:lnTo>
                  <a:close/>
                </a:path>
              </a:pathLst>
            </a:custGeom>
            <a:noFill/>
            <a:ln w="15875" cap="rnd">
              <a:solidFill>
                <a:schemeClr val="tx2"/>
              </a:solidFill>
              <a:prstDash val="solid"/>
              <a:round/>
            </a:ln>
          </p:spPr>
          <p:txBody>
            <a:bodyPr rtlCol="0" anchor="ctr"/>
            <a:lstStyle/>
            <a:p>
              <a:endParaRPr lang="en-GB"/>
            </a:p>
          </p:txBody>
        </p:sp>
        <p:sp>
          <p:nvSpPr>
            <p:cNvPr id="206" name="Freeform: Shape 205">
              <a:extLst>
                <a:ext uri="{FF2B5EF4-FFF2-40B4-BE49-F238E27FC236}">
                  <a16:creationId xmlns:a16="http://schemas.microsoft.com/office/drawing/2014/main" id="{7F4D56F8-E952-D0BA-FECB-3688D90F1458}"/>
                </a:ext>
              </a:extLst>
            </p:cNvPr>
            <p:cNvSpPr/>
            <p:nvPr/>
          </p:nvSpPr>
          <p:spPr>
            <a:xfrm>
              <a:off x="2638425" y="4206876"/>
              <a:ext cx="19050" cy="9525"/>
            </a:xfrm>
            <a:custGeom>
              <a:avLst/>
              <a:gdLst>
                <a:gd name="connsiteX0" fmla="*/ 0 w 19050"/>
                <a:gd name="connsiteY0" fmla="*/ 4763 h 0"/>
                <a:gd name="connsiteX1" fmla="*/ 4763 w 19050"/>
                <a:gd name="connsiteY1" fmla="*/ 0 h 0"/>
                <a:gd name="connsiteX2" fmla="*/ 14288 w 19050"/>
                <a:gd name="connsiteY2" fmla="*/ 0 h 0"/>
                <a:gd name="connsiteX3" fmla="*/ 19050 w 19050"/>
                <a:gd name="connsiteY3" fmla="*/ 4763 h 0"/>
              </a:gdLst>
              <a:ahLst/>
              <a:cxnLst>
                <a:cxn ang="0">
                  <a:pos x="connsiteX0" y="connsiteY0"/>
                </a:cxn>
                <a:cxn ang="0">
                  <a:pos x="connsiteX1" y="connsiteY1"/>
                </a:cxn>
                <a:cxn ang="0">
                  <a:pos x="connsiteX2" y="connsiteY2"/>
                </a:cxn>
                <a:cxn ang="0">
                  <a:pos x="connsiteX3" y="connsiteY3"/>
                </a:cxn>
              </a:cxnLst>
              <a:rect l="l" t="t" r="r" b="b"/>
              <a:pathLst>
                <a:path w="19050">
                  <a:moveTo>
                    <a:pt x="0" y="4763"/>
                  </a:moveTo>
                  <a:cubicBezTo>
                    <a:pt x="0" y="1905"/>
                    <a:pt x="1905" y="0"/>
                    <a:pt x="4763" y="0"/>
                  </a:cubicBezTo>
                  <a:lnTo>
                    <a:pt x="14288" y="0"/>
                  </a:lnTo>
                  <a:cubicBezTo>
                    <a:pt x="17145" y="0"/>
                    <a:pt x="19050" y="1905"/>
                    <a:pt x="19050" y="4763"/>
                  </a:cubicBezTo>
                </a:path>
              </a:pathLst>
            </a:custGeom>
            <a:noFill/>
            <a:ln w="15875" cap="rnd">
              <a:solidFill>
                <a:schemeClr val="tx2"/>
              </a:solidFill>
              <a:prstDash val="solid"/>
              <a:round/>
            </a:ln>
          </p:spPr>
          <p:txBody>
            <a:bodyPr rtlCol="0" anchor="ctr"/>
            <a:lstStyle/>
            <a:p>
              <a:endParaRPr lang="en-GB"/>
            </a:p>
          </p:txBody>
        </p:sp>
      </p:grpSp>
      <p:pic>
        <p:nvPicPr>
          <p:cNvPr id="212" name="Graphic 211">
            <a:extLst>
              <a:ext uri="{FF2B5EF4-FFF2-40B4-BE49-F238E27FC236}">
                <a16:creationId xmlns:a16="http://schemas.microsoft.com/office/drawing/2014/main" id="{56B7E786-D50F-AF6C-5CAD-B1AE90F5C797}"/>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12084" y="3227681"/>
            <a:ext cx="572522" cy="613416"/>
          </a:xfrm>
          <a:prstGeom prst="rect">
            <a:avLst/>
          </a:prstGeom>
        </p:spPr>
      </p:pic>
      <p:grpSp>
        <p:nvGrpSpPr>
          <p:cNvPr id="245" name="Group 244" descr="Button to learn more about Will frontline workers be using shared devices?&#10;">
            <a:extLst>
              <a:ext uri="{FF2B5EF4-FFF2-40B4-BE49-F238E27FC236}">
                <a16:creationId xmlns:a16="http://schemas.microsoft.com/office/drawing/2014/main" id="{883053FC-C94C-664B-13C9-260D3BC99636}"/>
              </a:ext>
              <a:ext uri="{C183D7F6-B498-43B3-948B-1728B52AA6E4}">
                <adec:decorative xmlns:adec="http://schemas.microsoft.com/office/drawing/2017/decorative" val="0"/>
              </a:ext>
            </a:extLst>
          </p:cNvPr>
          <p:cNvGrpSpPr/>
          <p:nvPr/>
        </p:nvGrpSpPr>
        <p:grpSpPr>
          <a:xfrm>
            <a:off x="3880453" y="5148625"/>
            <a:ext cx="230609" cy="231532"/>
            <a:chOff x="3880453" y="5148625"/>
            <a:chExt cx="230609" cy="231532"/>
          </a:xfrm>
        </p:grpSpPr>
        <p:grpSp>
          <p:nvGrpSpPr>
            <p:cNvPr id="102" name="Group 101">
              <a:extLst>
                <a:ext uri="{FF2B5EF4-FFF2-40B4-BE49-F238E27FC236}">
                  <a16:creationId xmlns:a16="http://schemas.microsoft.com/office/drawing/2014/main" id="{D7BA68CE-7C77-8270-AB42-125FFDD869FE}"/>
                </a:ext>
              </a:extLst>
            </p:cNvPr>
            <p:cNvGrpSpPr/>
            <p:nvPr/>
          </p:nvGrpSpPr>
          <p:grpSpPr>
            <a:xfrm>
              <a:off x="3880453" y="5148625"/>
              <a:ext cx="230609" cy="231532"/>
              <a:chOff x="-1827186" y="5547821"/>
              <a:chExt cx="624246" cy="626744"/>
            </a:xfrm>
          </p:grpSpPr>
          <p:pic>
            <p:nvPicPr>
              <p:cNvPr id="103" name="Picture 102">
                <a:extLst>
                  <a:ext uri="{FF2B5EF4-FFF2-40B4-BE49-F238E27FC236}">
                    <a16:creationId xmlns:a16="http://schemas.microsoft.com/office/drawing/2014/main" id="{CAEA4885-8B52-995A-C685-1E9E22AB0214}"/>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104" name="Graphic 103" descr="Cursor with solid fill">
                <a:extLst>
                  <a:ext uri="{FF2B5EF4-FFF2-40B4-BE49-F238E27FC236}">
                    <a16:creationId xmlns:a16="http://schemas.microsoft.com/office/drawing/2014/main" id="{0F3508F6-FB14-C442-B8D3-4C04C1148C8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76065" y="5600192"/>
                <a:ext cx="522002" cy="522002"/>
              </a:xfrm>
              <a:prstGeom prst="rect">
                <a:avLst/>
              </a:prstGeom>
            </p:spPr>
          </p:pic>
        </p:grpSp>
        <p:sp>
          <p:nvSpPr>
            <p:cNvPr id="231" name="Oval 230">
              <a:hlinkClick r:id="rId13" action="ppaction://hlinksldjump"/>
              <a:extLst>
                <a:ext uri="{FF2B5EF4-FFF2-40B4-BE49-F238E27FC236}">
                  <a16:creationId xmlns:a16="http://schemas.microsoft.com/office/drawing/2014/main" id="{BA8E9D47-DFC9-51F1-AC77-9292CADFC280}"/>
                </a:ext>
              </a:extLst>
            </p:cNvPr>
            <p:cNvSpPr>
              <a:spLocks/>
            </p:cNvSpPr>
            <p:nvPr/>
          </p:nvSpPr>
          <p:spPr bwMode="auto">
            <a:xfrm>
              <a:off x="3880453" y="5148625"/>
              <a:ext cx="230609" cy="231532"/>
            </a:xfrm>
            <a:prstGeom prst="ellipse">
              <a:avLst/>
            </a:prstGeom>
            <a:solidFill>
              <a:schemeClr val="accent3">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244" name="Group 243" descr="Button to learn more about Will a kiosk device be on site? on web">
            <a:extLst>
              <a:ext uri="{FF2B5EF4-FFF2-40B4-BE49-F238E27FC236}">
                <a16:creationId xmlns:a16="http://schemas.microsoft.com/office/drawing/2014/main" id="{2E56C069-A424-03AD-B487-BFFC10E29327}"/>
              </a:ext>
              <a:ext uri="{C183D7F6-B498-43B3-948B-1728B52AA6E4}">
                <adec:decorative xmlns:adec="http://schemas.microsoft.com/office/drawing/2017/decorative" val="0"/>
              </a:ext>
            </a:extLst>
          </p:cNvPr>
          <p:cNvGrpSpPr/>
          <p:nvPr/>
        </p:nvGrpSpPr>
        <p:grpSpPr>
          <a:xfrm>
            <a:off x="7677753" y="5148625"/>
            <a:ext cx="230609" cy="231532"/>
            <a:chOff x="7677753" y="5148625"/>
            <a:chExt cx="230609" cy="231532"/>
          </a:xfrm>
        </p:grpSpPr>
        <p:grpSp>
          <p:nvGrpSpPr>
            <p:cNvPr id="182" name="Group 181">
              <a:extLst>
                <a:ext uri="{FF2B5EF4-FFF2-40B4-BE49-F238E27FC236}">
                  <a16:creationId xmlns:a16="http://schemas.microsoft.com/office/drawing/2014/main" id="{919BA13D-10D9-092D-EB5D-12814CECADC0}"/>
                </a:ext>
              </a:extLst>
            </p:cNvPr>
            <p:cNvGrpSpPr/>
            <p:nvPr/>
          </p:nvGrpSpPr>
          <p:grpSpPr>
            <a:xfrm>
              <a:off x="7677753" y="5148625"/>
              <a:ext cx="230609" cy="231532"/>
              <a:chOff x="7677753" y="5148625"/>
              <a:chExt cx="230609" cy="231532"/>
            </a:xfrm>
          </p:grpSpPr>
          <p:pic>
            <p:nvPicPr>
              <p:cNvPr id="111" name="Picture 110">
                <a:extLst>
                  <a:ext uri="{FF2B5EF4-FFF2-40B4-BE49-F238E27FC236}">
                    <a16:creationId xmlns:a16="http://schemas.microsoft.com/office/drawing/2014/main" id="{E9F16BA1-C0DA-7D2D-731D-37AAF946363C}"/>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a14:imgEffect>
                      </a14:imgLayer>
                    </a14:imgProps>
                  </a:ext>
                </a:extLst>
              </a:blip>
              <a:stretch>
                <a:fillRect/>
              </a:stretch>
            </p:blipFill>
            <p:spPr>
              <a:xfrm>
                <a:off x="7677753" y="5148625"/>
                <a:ext cx="230609" cy="231532"/>
              </a:xfrm>
              <a:prstGeom prst="rect">
                <a:avLst/>
              </a:prstGeom>
              <a:effectLst>
                <a:outerShdw blurRad="266700" sx="102000" sy="102000" algn="ctr" rotWithShape="0">
                  <a:schemeClr val="accent1">
                    <a:alpha val="96000"/>
                  </a:schemeClr>
                </a:outerShdw>
              </a:effectLst>
            </p:spPr>
          </p:pic>
          <p:pic>
            <p:nvPicPr>
              <p:cNvPr id="179" name="Picture 178">
                <a:extLst>
                  <a:ext uri="{FF2B5EF4-FFF2-40B4-BE49-F238E27FC236}">
                    <a16:creationId xmlns:a16="http://schemas.microsoft.com/office/drawing/2014/main" id="{100973A1-F9CC-FA37-F72F-53282B879622}"/>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100000"/>
                        </a14:imgEffect>
                      </a14:imgLayer>
                    </a14:imgProps>
                  </a:ext>
                </a:extLst>
              </a:blip>
              <a:stretch>
                <a:fillRect/>
              </a:stretch>
            </p:blipFill>
            <p:spPr>
              <a:xfrm>
                <a:off x="7720847" y="5192180"/>
                <a:ext cx="144422" cy="144422"/>
              </a:xfrm>
              <a:prstGeom prst="rect">
                <a:avLst/>
              </a:prstGeom>
            </p:spPr>
          </p:pic>
        </p:grpSp>
        <p:sp>
          <p:nvSpPr>
            <p:cNvPr id="232" name="Oval 231">
              <a:hlinkClick r:id="rId16"/>
              <a:extLst>
                <a:ext uri="{FF2B5EF4-FFF2-40B4-BE49-F238E27FC236}">
                  <a16:creationId xmlns:a16="http://schemas.microsoft.com/office/drawing/2014/main" id="{956A759F-8F6D-1AAB-923C-8D3BBCD61808}"/>
                </a:ext>
              </a:extLst>
            </p:cNvPr>
            <p:cNvSpPr>
              <a:spLocks/>
            </p:cNvSpPr>
            <p:nvPr/>
          </p:nvSpPr>
          <p:spPr bwMode="auto">
            <a:xfrm>
              <a:off x="7677753" y="5148625"/>
              <a:ext cx="230609" cy="231532"/>
            </a:xfrm>
            <a:prstGeom prst="ellipse">
              <a:avLst/>
            </a:prstGeom>
            <a:solidFill>
              <a:schemeClr val="accent3">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246" name="Group 245" descr="Button to learn more about Will workers be asked to bring their own device?&#10;on web">
            <a:extLst>
              <a:ext uri="{FF2B5EF4-FFF2-40B4-BE49-F238E27FC236}">
                <a16:creationId xmlns:a16="http://schemas.microsoft.com/office/drawing/2014/main" id="{9AF7AE4C-6C58-167D-7D37-54F4E8E80EF4}"/>
              </a:ext>
              <a:ext uri="{C183D7F6-B498-43B3-948B-1728B52AA6E4}">
                <adec:decorative xmlns:adec="http://schemas.microsoft.com/office/drawing/2017/decorative" val="0"/>
              </a:ext>
            </a:extLst>
          </p:cNvPr>
          <p:cNvGrpSpPr/>
          <p:nvPr/>
        </p:nvGrpSpPr>
        <p:grpSpPr>
          <a:xfrm>
            <a:off x="1981803" y="5148625"/>
            <a:ext cx="230609" cy="231532"/>
            <a:chOff x="1981803" y="5148625"/>
            <a:chExt cx="230609" cy="231532"/>
          </a:xfrm>
        </p:grpSpPr>
        <p:grpSp>
          <p:nvGrpSpPr>
            <p:cNvPr id="184" name="Group 183">
              <a:extLst>
                <a:ext uri="{FF2B5EF4-FFF2-40B4-BE49-F238E27FC236}">
                  <a16:creationId xmlns:a16="http://schemas.microsoft.com/office/drawing/2014/main" id="{5F649108-54D1-7C17-BD8D-A5A919CC3287}"/>
                </a:ext>
              </a:extLst>
            </p:cNvPr>
            <p:cNvGrpSpPr/>
            <p:nvPr/>
          </p:nvGrpSpPr>
          <p:grpSpPr>
            <a:xfrm>
              <a:off x="1981803" y="5148625"/>
              <a:ext cx="230609" cy="231532"/>
              <a:chOff x="1981803" y="5148625"/>
              <a:chExt cx="230609" cy="231532"/>
            </a:xfrm>
          </p:grpSpPr>
          <p:pic>
            <p:nvPicPr>
              <p:cNvPr id="98" name="Picture 97">
                <a:extLst>
                  <a:ext uri="{FF2B5EF4-FFF2-40B4-BE49-F238E27FC236}">
                    <a16:creationId xmlns:a16="http://schemas.microsoft.com/office/drawing/2014/main" id="{F5BFF4B9-B25A-6E0A-F36D-906CEFF82AA5}"/>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a14:imgEffect>
                      </a14:imgLayer>
                    </a14:imgProps>
                  </a:ext>
                </a:extLst>
              </a:blip>
              <a:stretch>
                <a:fillRect/>
              </a:stretch>
            </p:blipFill>
            <p:spPr>
              <a:xfrm>
                <a:off x="1981803" y="5148625"/>
                <a:ext cx="230609" cy="231532"/>
              </a:xfrm>
              <a:prstGeom prst="rect">
                <a:avLst/>
              </a:prstGeom>
              <a:effectLst>
                <a:outerShdw blurRad="266700" sx="102000" sy="102000" algn="ctr" rotWithShape="0">
                  <a:schemeClr val="accent1">
                    <a:alpha val="96000"/>
                  </a:schemeClr>
                </a:outerShdw>
              </a:effectLst>
            </p:spPr>
          </p:pic>
          <p:pic>
            <p:nvPicPr>
              <p:cNvPr id="178" name="Picture 177">
                <a:extLst>
                  <a:ext uri="{FF2B5EF4-FFF2-40B4-BE49-F238E27FC236}">
                    <a16:creationId xmlns:a16="http://schemas.microsoft.com/office/drawing/2014/main" id="{67962D17-7E9E-602A-F333-9E1B00AE3435}"/>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233" name="Oval 232">
              <a:hlinkClick r:id="rId17"/>
              <a:extLst>
                <a:ext uri="{FF2B5EF4-FFF2-40B4-BE49-F238E27FC236}">
                  <a16:creationId xmlns:a16="http://schemas.microsoft.com/office/drawing/2014/main" id="{D6C670FA-2283-6163-720E-B1878381AE02}"/>
                </a:ext>
              </a:extLst>
            </p:cNvPr>
            <p:cNvSpPr>
              <a:spLocks/>
            </p:cNvSpPr>
            <p:nvPr/>
          </p:nvSpPr>
          <p:spPr bwMode="auto">
            <a:xfrm>
              <a:off x="1981803" y="5148625"/>
              <a:ext cx="230609" cy="231532"/>
            </a:xfrm>
            <a:prstGeom prst="ellipse">
              <a:avLst/>
            </a:prstGeom>
            <a:solidFill>
              <a:schemeClr val="accent3">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241" name="Group 240" descr="Button to learn more about What operating system(s) will&#10;organisation-supplied devices have?&#10;">
            <a:extLst>
              <a:ext uri="{FF2B5EF4-FFF2-40B4-BE49-F238E27FC236}">
                <a16:creationId xmlns:a16="http://schemas.microsoft.com/office/drawing/2014/main" id="{280E0E20-CA45-69E0-C566-6532E34B4C7C}"/>
              </a:ext>
              <a:ext uri="{C183D7F6-B498-43B3-948B-1728B52AA6E4}">
                <adec:decorative xmlns:adec="http://schemas.microsoft.com/office/drawing/2017/decorative" val="0"/>
              </a:ext>
            </a:extLst>
          </p:cNvPr>
          <p:cNvGrpSpPr/>
          <p:nvPr/>
        </p:nvGrpSpPr>
        <p:grpSpPr>
          <a:xfrm>
            <a:off x="11485143" y="5148625"/>
            <a:ext cx="230609" cy="231532"/>
            <a:chOff x="11485143" y="5148625"/>
            <a:chExt cx="230609" cy="231532"/>
          </a:xfrm>
        </p:grpSpPr>
        <p:grpSp>
          <p:nvGrpSpPr>
            <p:cNvPr id="238" name="Group 237">
              <a:extLst>
                <a:ext uri="{FF2B5EF4-FFF2-40B4-BE49-F238E27FC236}">
                  <a16:creationId xmlns:a16="http://schemas.microsoft.com/office/drawing/2014/main" id="{288455B5-9A2F-EF55-71FC-F64D5A9269FF}"/>
                </a:ext>
              </a:extLst>
            </p:cNvPr>
            <p:cNvGrpSpPr/>
            <p:nvPr/>
          </p:nvGrpSpPr>
          <p:grpSpPr>
            <a:xfrm>
              <a:off x="11485143" y="5148625"/>
              <a:ext cx="230609" cy="231532"/>
              <a:chOff x="-1827186" y="5547821"/>
              <a:chExt cx="624246" cy="626744"/>
            </a:xfrm>
          </p:grpSpPr>
          <p:pic>
            <p:nvPicPr>
              <p:cNvPr id="239" name="Picture 238">
                <a:extLst>
                  <a:ext uri="{FF2B5EF4-FFF2-40B4-BE49-F238E27FC236}">
                    <a16:creationId xmlns:a16="http://schemas.microsoft.com/office/drawing/2014/main" id="{38C2CA8C-F8C1-8A6F-F982-E39407BEA9D9}"/>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240" name="Graphic 239" descr="Cursor with solid fill">
                <a:extLst>
                  <a:ext uri="{FF2B5EF4-FFF2-40B4-BE49-F238E27FC236}">
                    <a16:creationId xmlns:a16="http://schemas.microsoft.com/office/drawing/2014/main" id="{59F18006-5275-E1BA-F669-933163F2DBC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76065" y="5600192"/>
                <a:ext cx="522002" cy="522002"/>
              </a:xfrm>
              <a:prstGeom prst="rect">
                <a:avLst/>
              </a:prstGeom>
            </p:spPr>
          </p:pic>
        </p:grpSp>
        <p:sp>
          <p:nvSpPr>
            <p:cNvPr id="237" name="Oval 236">
              <a:hlinkClick r:id="rId18" action="ppaction://hlinksldjump"/>
              <a:extLst>
                <a:ext uri="{FF2B5EF4-FFF2-40B4-BE49-F238E27FC236}">
                  <a16:creationId xmlns:a16="http://schemas.microsoft.com/office/drawing/2014/main" id="{8F25C44D-9659-0E40-5467-C80BF695205A}"/>
                </a:ext>
              </a:extLst>
            </p:cNvPr>
            <p:cNvSpPr>
              <a:spLocks/>
            </p:cNvSpPr>
            <p:nvPr/>
          </p:nvSpPr>
          <p:spPr bwMode="auto">
            <a:xfrm>
              <a:off x="11485143" y="5148625"/>
              <a:ext cx="230609" cy="231532"/>
            </a:xfrm>
            <a:prstGeom prst="ellipse">
              <a:avLst/>
            </a:prstGeom>
            <a:solidFill>
              <a:schemeClr val="accent3">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2" name="Freeform: Shape 1">
            <a:extLst>
              <a:ext uri="{FF2B5EF4-FFF2-40B4-BE49-F238E27FC236}">
                <a16:creationId xmlns:a16="http://schemas.microsoft.com/office/drawing/2014/main" id="{13130ACE-AAB9-7824-DAD0-8F28F6E8495A}"/>
              </a:ext>
              <a:ext uri="{C183D7F6-B498-43B3-948B-1728B52AA6E4}">
                <adec:decorative xmlns:adec="http://schemas.microsoft.com/office/drawing/2017/decorative" val="1"/>
              </a:ext>
            </a:extLst>
          </p:cNvPr>
          <p:cNvSpPr/>
          <p:nvPr/>
        </p:nvSpPr>
        <p:spPr bwMode="auto">
          <a:xfrm rot="16200000">
            <a:off x="10773935" y="1613877"/>
            <a:ext cx="1646815" cy="1189317"/>
          </a:xfrm>
          <a:custGeom>
            <a:avLst/>
            <a:gdLst>
              <a:gd name="connsiteX0" fmla="*/ 1628958 w 1784350"/>
              <a:gd name="connsiteY0" fmla="*/ 1288644 h 1288644"/>
              <a:gd name="connsiteX1" fmla="*/ 0 w 1784350"/>
              <a:gd name="connsiteY1" fmla="*/ 1288644 h 1288644"/>
              <a:gd name="connsiteX2" fmla="*/ 3047 w 1784350"/>
              <a:gd name="connsiteY2" fmla="*/ 1228822 h 1288644"/>
              <a:gd name="connsiteX3" fmla="*/ 880697 w 1784350"/>
              <a:gd name="connsiteY3" fmla="*/ 436463 h 1288644"/>
              <a:gd name="connsiteX4" fmla="*/ 1347887 w 1784350"/>
              <a:gd name="connsiteY4" fmla="*/ 436463 h 1288644"/>
              <a:gd name="connsiteX5" fmla="*/ 1784350 w 1784350"/>
              <a:gd name="connsiteY5" fmla="*/ 0 h 1288644"/>
              <a:gd name="connsiteX6" fmla="*/ 1784350 w 1784350"/>
              <a:gd name="connsiteY6" fmla="*/ 872927 h 1288644"/>
              <a:gd name="connsiteX7" fmla="*/ 1784350 w 1784350"/>
              <a:gd name="connsiteY7" fmla="*/ 1133252 h 1288644"/>
              <a:gd name="connsiteX8" fmla="*/ 1628958 w 1784350"/>
              <a:gd name="connsiteY8" fmla="*/ 1288644 h 128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4350" h="1288644">
                <a:moveTo>
                  <a:pt x="1628958" y="1288644"/>
                </a:moveTo>
                <a:lnTo>
                  <a:pt x="0" y="1288644"/>
                </a:lnTo>
                <a:lnTo>
                  <a:pt x="3047" y="1228822"/>
                </a:lnTo>
                <a:cubicBezTo>
                  <a:pt x="48441" y="785399"/>
                  <a:pt x="425808" y="436463"/>
                  <a:pt x="880697" y="436463"/>
                </a:cubicBezTo>
                <a:lnTo>
                  <a:pt x="1347887" y="436463"/>
                </a:lnTo>
                <a:cubicBezTo>
                  <a:pt x="1587928" y="436463"/>
                  <a:pt x="1784350" y="240042"/>
                  <a:pt x="1784350" y="0"/>
                </a:cubicBezTo>
                <a:lnTo>
                  <a:pt x="1784350" y="872927"/>
                </a:lnTo>
                <a:lnTo>
                  <a:pt x="1784350" y="1133252"/>
                </a:lnTo>
                <a:cubicBezTo>
                  <a:pt x="1784350" y="1219073"/>
                  <a:pt x="1714779" y="1288644"/>
                  <a:pt x="1628958" y="1288644"/>
                </a:cubicBezTo>
                <a:close/>
              </a:path>
            </a:pathLst>
          </a:custGeom>
          <a:gradFill>
            <a:gsLst>
              <a:gs pos="0">
                <a:srgbClr val="79CEFF"/>
              </a:gs>
              <a:gs pos="50000">
                <a:srgbClr val="8A9DFF"/>
              </a:gs>
              <a:gs pos="100000">
                <a:srgbClr val="9A6DFF"/>
              </a:gs>
            </a:gsLst>
            <a:lin ang="2700000" scaled="1"/>
          </a:gradFill>
          <a:ln w="3768" cap="flat">
            <a:noFill/>
            <a:prstDash val="solid"/>
            <a:miter/>
          </a:ln>
        </p:spPr>
        <p:txBody>
          <a:bodyPr rtlCol="0" anchor="ctr"/>
          <a:lstStyle/>
          <a:p>
            <a:endParaRPr lang="en-GB" err="1"/>
          </a:p>
        </p:txBody>
      </p:sp>
      <p:sp>
        <p:nvSpPr>
          <p:cNvPr id="4" name="Freeform: Shape 3">
            <a:extLst>
              <a:ext uri="{FF2B5EF4-FFF2-40B4-BE49-F238E27FC236}">
                <a16:creationId xmlns:a16="http://schemas.microsoft.com/office/drawing/2014/main" id="{38695748-F541-40FE-3A90-2C20F0D29DCC}"/>
              </a:ext>
              <a:ext uri="{C183D7F6-B498-43B3-948B-1728B52AA6E4}">
                <adec:decorative xmlns:adec="http://schemas.microsoft.com/office/drawing/2017/decorative" val="1"/>
              </a:ext>
            </a:extLst>
          </p:cNvPr>
          <p:cNvSpPr/>
          <p:nvPr/>
        </p:nvSpPr>
        <p:spPr bwMode="auto">
          <a:xfrm flipH="1" flipV="1">
            <a:off x="0" y="-1"/>
            <a:ext cx="12192000" cy="1665387"/>
          </a:xfrm>
          <a:custGeom>
            <a:avLst/>
            <a:gdLst>
              <a:gd name="connsiteX0" fmla="*/ 11268532 w 12192000"/>
              <a:gd name="connsiteY0" fmla="*/ 106 h 4074802"/>
              <a:gd name="connsiteX1" fmla="*/ 12185209 w 12192000"/>
              <a:gd name="connsiteY1" fmla="*/ 20416 h 4074802"/>
              <a:gd name="connsiteX2" fmla="*/ 12192000 w 12192000"/>
              <a:gd name="connsiteY2" fmla="*/ 20811 h 4074802"/>
              <a:gd name="connsiteX3" fmla="*/ 12192000 w 12192000"/>
              <a:gd name="connsiteY3" fmla="*/ 1064902 h 4074802"/>
              <a:gd name="connsiteX4" fmla="*/ 12192000 w 12192000"/>
              <a:gd name="connsiteY4" fmla="*/ 1585602 h 4074802"/>
              <a:gd name="connsiteX5" fmla="*/ 12192000 w 12192000"/>
              <a:gd name="connsiteY5" fmla="*/ 4074802 h 4074802"/>
              <a:gd name="connsiteX6" fmla="*/ 0 w 12192000"/>
              <a:gd name="connsiteY6" fmla="*/ 4074802 h 4074802"/>
              <a:gd name="connsiteX7" fmla="*/ 0 w 12192000"/>
              <a:gd name="connsiteY7" fmla="*/ 1585602 h 4074802"/>
              <a:gd name="connsiteX8" fmla="*/ 0 w 12192000"/>
              <a:gd name="connsiteY8" fmla="*/ 1064902 h 4074802"/>
              <a:gd name="connsiteX9" fmla="*/ 0 w 12192000"/>
              <a:gd name="connsiteY9" fmla="*/ 16345 h 4074802"/>
              <a:gd name="connsiteX10" fmla="*/ 244047 w 12192000"/>
              <a:gd name="connsiteY10" fmla="*/ 27486 h 4074802"/>
              <a:gd name="connsiteX11" fmla="*/ 1686840 w 12192000"/>
              <a:gd name="connsiteY11" fmla="*/ 173856 h 4074802"/>
              <a:gd name="connsiteX12" fmla="*/ 9172284 w 12192000"/>
              <a:gd name="connsiteY12" fmla="*/ 173856 h 4074802"/>
              <a:gd name="connsiteX13" fmla="*/ 11268532 w 12192000"/>
              <a:gd name="connsiteY13" fmla="*/ 106 h 407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4074802">
                <a:moveTo>
                  <a:pt x="11268532" y="106"/>
                </a:moveTo>
                <a:cubicBezTo>
                  <a:pt x="11570638" y="-964"/>
                  <a:pt x="11877794" y="6092"/>
                  <a:pt x="12185209" y="20416"/>
                </a:cubicBezTo>
                <a:lnTo>
                  <a:pt x="12192000" y="20811"/>
                </a:lnTo>
                <a:lnTo>
                  <a:pt x="12192000" y="1064902"/>
                </a:lnTo>
                <a:lnTo>
                  <a:pt x="12192000" y="1585602"/>
                </a:lnTo>
                <a:lnTo>
                  <a:pt x="12192000" y="4074802"/>
                </a:lnTo>
                <a:lnTo>
                  <a:pt x="0" y="4074802"/>
                </a:lnTo>
                <a:lnTo>
                  <a:pt x="0" y="1585602"/>
                </a:lnTo>
                <a:lnTo>
                  <a:pt x="0" y="1064902"/>
                </a:lnTo>
                <a:lnTo>
                  <a:pt x="0" y="16345"/>
                </a:lnTo>
                <a:lnTo>
                  <a:pt x="244047" y="27486"/>
                </a:lnTo>
                <a:cubicBezTo>
                  <a:pt x="678291" y="52375"/>
                  <a:pt x="1158360" y="99922"/>
                  <a:pt x="1686840" y="173856"/>
                </a:cubicBezTo>
                <a:cubicBezTo>
                  <a:pt x="5914682" y="765330"/>
                  <a:pt x="9172284" y="173856"/>
                  <a:pt x="9172284" y="173856"/>
                </a:cubicBezTo>
                <a:cubicBezTo>
                  <a:pt x="9789564" y="56236"/>
                  <a:pt x="10513267" y="2780"/>
                  <a:pt x="11268532" y="106"/>
                </a:cubicBezTo>
                <a:close/>
              </a:path>
            </a:pathLst>
          </a:custGeom>
          <a:gradFill>
            <a:gsLst>
              <a:gs pos="0">
                <a:srgbClr val="716CDC"/>
              </a:gs>
              <a:gs pos="100000">
                <a:srgbClr val="342792"/>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err="1">
              <a:ln>
                <a:noFill/>
              </a:ln>
              <a:solidFill>
                <a:srgbClr val="000000"/>
              </a:solidFill>
              <a:effectLst/>
              <a:uLnTx/>
              <a:uFillTx/>
              <a:latin typeface="Segoe UI"/>
              <a:ea typeface="+mn-ea"/>
              <a:cs typeface="+mn-cs"/>
            </a:endParaRPr>
          </a:p>
        </p:txBody>
      </p:sp>
      <p:sp>
        <p:nvSpPr>
          <p:cNvPr id="12" name="Title 1">
            <a:extLst>
              <a:ext uri="{FF2B5EF4-FFF2-40B4-BE49-F238E27FC236}">
                <a16:creationId xmlns:a16="http://schemas.microsoft.com/office/drawing/2014/main" id="{2C0136A2-8768-F9D2-A0E2-035565B02893}"/>
              </a:ext>
              <a:ext uri="{C183D7F6-B498-43B3-948B-1728B52AA6E4}">
                <adec:decorative xmlns:adec="http://schemas.microsoft.com/office/drawing/2017/decorative" val="0"/>
              </a:ext>
            </a:extLst>
          </p:cNvPr>
          <p:cNvSpPr>
            <a:spLocks noGrp="1"/>
          </p:cNvSpPr>
          <p:nvPr>
            <p:ph type="title"/>
          </p:nvPr>
        </p:nvSpPr>
        <p:spPr>
          <a:xfrm>
            <a:off x="460247" y="457200"/>
            <a:ext cx="11274552" cy="430887"/>
          </a:xfrm>
        </p:spPr>
        <p:txBody>
          <a:bodyPr/>
          <a:lstStyle/>
          <a:p>
            <a:r>
              <a:rPr lang="en-GB" dirty="0">
                <a:solidFill>
                  <a:schemeClr val="bg1"/>
                </a:solidFill>
              </a:rPr>
              <a:t>Device deployment considerations</a:t>
            </a:r>
            <a:endParaRPr lang="en-GB" dirty="0">
              <a:solidFill>
                <a:schemeClr val="bg1"/>
              </a:solidFill>
              <a:latin typeface="Segoe UI Semilight" panose="020B0402040204020203" pitchFamily="34" charset="0"/>
              <a:cs typeface="Segoe UI Semilight" panose="020B0402040204020203" pitchFamily="34" charset="0"/>
            </a:endParaRPr>
          </a:p>
        </p:txBody>
      </p:sp>
      <p:grpSp>
        <p:nvGrpSpPr>
          <p:cNvPr id="229" name="Group 228" descr="Button to return to Main Menu">
            <a:extLst>
              <a:ext uri="{FF2B5EF4-FFF2-40B4-BE49-F238E27FC236}">
                <a16:creationId xmlns:a16="http://schemas.microsoft.com/office/drawing/2014/main" id="{6B6E39B7-7A15-E9C9-BF39-555F298152AC}"/>
              </a:ext>
              <a:ext uri="{C183D7F6-B498-43B3-948B-1728B52AA6E4}">
                <adec:decorative xmlns:adec="http://schemas.microsoft.com/office/drawing/2017/decorative" val="0"/>
              </a:ext>
            </a:extLst>
          </p:cNvPr>
          <p:cNvGrpSpPr/>
          <p:nvPr/>
        </p:nvGrpSpPr>
        <p:grpSpPr>
          <a:xfrm>
            <a:off x="11410951" y="349395"/>
            <a:ext cx="323850" cy="325146"/>
            <a:chOff x="11410951" y="349395"/>
            <a:chExt cx="323850" cy="325146"/>
          </a:xfrm>
        </p:grpSpPr>
        <p:grpSp>
          <p:nvGrpSpPr>
            <p:cNvPr id="226" name="Group 225">
              <a:extLst>
                <a:ext uri="{FF2B5EF4-FFF2-40B4-BE49-F238E27FC236}">
                  <a16:creationId xmlns:a16="http://schemas.microsoft.com/office/drawing/2014/main" id="{173DC3F8-8304-6A7B-68F8-DAC4B4EE8D31}"/>
                </a:ext>
              </a:extLst>
            </p:cNvPr>
            <p:cNvGrpSpPr/>
            <p:nvPr/>
          </p:nvGrpSpPr>
          <p:grpSpPr>
            <a:xfrm>
              <a:off x="11410951" y="349395"/>
              <a:ext cx="323850" cy="325146"/>
              <a:chOff x="11410951" y="349395"/>
              <a:chExt cx="323850" cy="325146"/>
            </a:xfrm>
          </p:grpSpPr>
          <p:pic>
            <p:nvPicPr>
              <p:cNvPr id="215" name="Picture 214">
                <a:extLst>
                  <a:ext uri="{FF2B5EF4-FFF2-40B4-BE49-F238E27FC236}">
                    <a16:creationId xmlns:a16="http://schemas.microsoft.com/office/drawing/2014/main" id="{6F19A879-C4A2-85FE-5A67-AC100ECC91E6}"/>
                  </a:ext>
                </a:extLst>
              </p:cNvPr>
              <p:cNvPicPr>
                <a:picLocks noChangeAspect="1"/>
              </p:cNvPicPr>
              <p:nvPr/>
            </p:nvPicPr>
            <p:blipFill>
              <a:blip r:embed="rId19">
                <a:extLst>
                  <a:ext uri="{BEBA8EAE-BF5A-486C-A8C5-ECC9F3942E4B}">
                    <a14:imgProps xmlns:a14="http://schemas.microsoft.com/office/drawing/2010/main">
                      <a14:imgLayer r:embed="rId10">
                        <a14:imgEffect>
                          <a14:saturation sat="0"/>
                        </a14:imgEffect>
                        <a14:imgEffect>
                          <a14:brightnessContrast bright="65000"/>
                        </a14:imgEffect>
                      </a14:imgLayer>
                    </a14:imgProps>
                  </a:ext>
                </a:extLst>
              </a:blip>
              <a:stretch>
                <a:fillRect/>
              </a:stretch>
            </p:blipFill>
            <p:spPr>
              <a:xfrm>
                <a:off x="11410951" y="349395"/>
                <a:ext cx="323850" cy="325146"/>
              </a:xfrm>
              <a:prstGeom prst="rect">
                <a:avLst/>
              </a:prstGeom>
              <a:effectLst>
                <a:outerShdw blurRad="266700" sx="102000" sy="102000" algn="ctr" rotWithShape="0">
                  <a:schemeClr val="accent1">
                    <a:alpha val="96000"/>
                  </a:schemeClr>
                </a:outerShdw>
              </a:effectLst>
            </p:spPr>
          </p:pic>
          <p:grpSp>
            <p:nvGrpSpPr>
              <p:cNvPr id="223" name="Group 222">
                <a:extLst>
                  <a:ext uri="{FF2B5EF4-FFF2-40B4-BE49-F238E27FC236}">
                    <a16:creationId xmlns:a16="http://schemas.microsoft.com/office/drawing/2014/main" id="{8CD48F24-4C5B-73A9-FB67-AF8CAF6DA02E}"/>
                  </a:ext>
                </a:extLst>
              </p:cNvPr>
              <p:cNvGrpSpPr/>
              <p:nvPr/>
            </p:nvGrpSpPr>
            <p:grpSpPr>
              <a:xfrm>
                <a:off x="11473093" y="418984"/>
                <a:ext cx="199566" cy="185968"/>
                <a:chOff x="3048008" y="590482"/>
                <a:chExt cx="6096368" cy="5680984"/>
              </a:xfrm>
              <a:solidFill>
                <a:schemeClr val="tx2"/>
              </a:solidFill>
            </p:grpSpPr>
            <p:sp>
              <p:nvSpPr>
                <p:cNvPr id="221" name="Freeform: Shape 220">
                  <a:extLst>
                    <a:ext uri="{FF2B5EF4-FFF2-40B4-BE49-F238E27FC236}">
                      <a16:creationId xmlns:a16="http://schemas.microsoft.com/office/drawing/2014/main" id="{E4B7B36A-4201-498C-44A2-226427AD53A3}"/>
                    </a:ext>
                  </a:extLst>
                </p:cNvPr>
                <p:cNvSpPr/>
                <p:nvPr/>
              </p:nvSpPr>
              <p:spPr>
                <a:xfrm>
                  <a:off x="3893247" y="1953303"/>
                  <a:ext cx="4407014" cy="4318163"/>
                </a:xfrm>
                <a:custGeom>
                  <a:avLst/>
                  <a:gdLst>
                    <a:gd name="connsiteX0" fmla="*/ 4405505 w 4407014"/>
                    <a:gd name="connsiteY0" fmla="*/ 2970836 h 4318163"/>
                    <a:gd name="connsiteX1" fmla="*/ 4406743 w 4407014"/>
                    <a:gd name="connsiteY1" fmla="*/ 3661494 h 4318163"/>
                    <a:gd name="connsiteX2" fmla="*/ 3752756 w 4407014"/>
                    <a:gd name="connsiteY2" fmla="*/ 4318052 h 4318163"/>
                    <a:gd name="connsiteX3" fmla="*/ 2824164 w 4407014"/>
                    <a:gd name="connsiteY3" fmla="*/ 4317862 h 4318163"/>
                    <a:gd name="connsiteX4" fmla="*/ 2771110 w 4407014"/>
                    <a:gd name="connsiteY4" fmla="*/ 4264236 h 4318163"/>
                    <a:gd name="connsiteX5" fmla="*/ 2773015 w 4407014"/>
                    <a:gd name="connsiteY5" fmla="*/ 2816055 h 4318163"/>
                    <a:gd name="connsiteX6" fmla="*/ 2714245 w 4407014"/>
                    <a:gd name="connsiteY6" fmla="*/ 2757762 h 4318163"/>
                    <a:gd name="connsiteX7" fmla="*/ 1690403 w 4407014"/>
                    <a:gd name="connsiteY7" fmla="*/ 2757762 h 4318163"/>
                    <a:gd name="connsiteX8" fmla="*/ 1632682 w 4407014"/>
                    <a:gd name="connsiteY8" fmla="*/ 2817007 h 4318163"/>
                    <a:gd name="connsiteX9" fmla="*/ 1634682 w 4407014"/>
                    <a:gd name="connsiteY9" fmla="*/ 4260426 h 4318163"/>
                    <a:gd name="connsiteX10" fmla="*/ 1576008 w 4407014"/>
                    <a:gd name="connsiteY10" fmla="*/ 4318052 h 4318163"/>
                    <a:gd name="connsiteX11" fmla="*/ 642653 w 4407014"/>
                    <a:gd name="connsiteY11" fmla="*/ 4316624 h 4318163"/>
                    <a:gd name="connsiteX12" fmla="*/ 18480 w 4407014"/>
                    <a:gd name="connsiteY12" fmla="*/ 3835135 h 4318163"/>
                    <a:gd name="connsiteX13" fmla="*/ 1335 w 4407014"/>
                    <a:gd name="connsiteY13" fmla="*/ 3670257 h 4318163"/>
                    <a:gd name="connsiteX14" fmla="*/ 1 w 4407014"/>
                    <a:gd name="connsiteY14" fmla="*/ 2226838 h 4318163"/>
                    <a:gd name="connsiteX15" fmla="*/ 67057 w 4407014"/>
                    <a:gd name="connsiteY15" fmla="*/ 2065771 h 4318163"/>
                    <a:gd name="connsiteX16" fmla="*/ 2067879 w 4407014"/>
                    <a:gd name="connsiteY16" fmla="*/ 65616 h 4318163"/>
                    <a:gd name="connsiteX17" fmla="*/ 2339056 w 4407014"/>
                    <a:gd name="connsiteY17" fmla="*/ 66187 h 4318163"/>
                    <a:gd name="connsiteX18" fmla="*/ 4339877 w 4407014"/>
                    <a:gd name="connsiteY18" fmla="*/ 2066437 h 4318163"/>
                    <a:gd name="connsiteX19" fmla="*/ 4406362 w 4407014"/>
                    <a:gd name="connsiteY19" fmla="*/ 2227886 h 4318163"/>
                    <a:gd name="connsiteX20" fmla="*/ 4405695 w 4407014"/>
                    <a:gd name="connsiteY20" fmla="*/ 2971027 h 431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07014" h="4318163">
                      <a:moveTo>
                        <a:pt x="4405505" y="2970836"/>
                      </a:moveTo>
                      <a:cubicBezTo>
                        <a:pt x="4405505" y="3201055"/>
                        <a:pt x="4400075" y="3431465"/>
                        <a:pt x="4406743" y="3661494"/>
                      </a:cubicBezTo>
                      <a:cubicBezTo>
                        <a:pt x="4417316" y="4024873"/>
                        <a:pt x="4118230" y="4324815"/>
                        <a:pt x="3752756" y="4318052"/>
                      </a:cubicBezTo>
                      <a:cubicBezTo>
                        <a:pt x="3443289" y="4312337"/>
                        <a:pt x="3133726" y="4316052"/>
                        <a:pt x="2824164" y="4317862"/>
                      </a:cubicBezTo>
                      <a:cubicBezTo>
                        <a:pt x="2781778" y="4318147"/>
                        <a:pt x="2771014" y="4305765"/>
                        <a:pt x="2771110" y="4264236"/>
                      </a:cubicBezTo>
                      <a:cubicBezTo>
                        <a:pt x="2772538" y="3781509"/>
                        <a:pt x="2771395" y="3298782"/>
                        <a:pt x="2773015" y="2816055"/>
                      </a:cubicBezTo>
                      <a:cubicBezTo>
                        <a:pt x="2773205" y="2769573"/>
                        <a:pt x="2759775" y="2757476"/>
                        <a:pt x="2714245" y="2757762"/>
                      </a:cubicBezTo>
                      <a:cubicBezTo>
                        <a:pt x="2372965" y="2759572"/>
                        <a:pt x="2031684" y="2759572"/>
                        <a:pt x="1690403" y="2757762"/>
                      </a:cubicBezTo>
                      <a:cubicBezTo>
                        <a:pt x="1643731" y="2757476"/>
                        <a:pt x="1632491" y="2771764"/>
                        <a:pt x="1632682" y="2817007"/>
                      </a:cubicBezTo>
                      <a:cubicBezTo>
                        <a:pt x="1634301" y="3298115"/>
                        <a:pt x="1633063" y="3779318"/>
                        <a:pt x="1634682" y="4260426"/>
                      </a:cubicBezTo>
                      <a:cubicBezTo>
                        <a:pt x="1634872" y="4306908"/>
                        <a:pt x="1621156" y="4318338"/>
                        <a:pt x="1576008" y="4318052"/>
                      </a:cubicBezTo>
                      <a:cubicBezTo>
                        <a:pt x="1264921" y="4316147"/>
                        <a:pt x="953739" y="4318338"/>
                        <a:pt x="642653" y="4316624"/>
                      </a:cubicBezTo>
                      <a:cubicBezTo>
                        <a:pt x="337377" y="4314909"/>
                        <a:pt x="90013" y="4124314"/>
                        <a:pt x="18480" y="3835135"/>
                      </a:cubicBezTo>
                      <a:cubicBezTo>
                        <a:pt x="5335" y="3781985"/>
                        <a:pt x="1430" y="3725311"/>
                        <a:pt x="1335" y="3670257"/>
                      </a:cubicBezTo>
                      <a:cubicBezTo>
                        <a:pt x="97" y="3189149"/>
                        <a:pt x="1144" y="2707946"/>
                        <a:pt x="1" y="2226838"/>
                      </a:cubicBezTo>
                      <a:cubicBezTo>
                        <a:pt x="-189" y="2161973"/>
                        <a:pt x="21623" y="2111110"/>
                        <a:pt x="67057" y="2065771"/>
                      </a:cubicBezTo>
                      <a:cubicBezTo>
                        <a:pt x="734284" y="1399401"/>
                        <a:pt x="1400843" y="732270"/>
                        <a:pt x="2067879" y="65616"/>
                      </a:cubicBezTo>
                      <a:cubicBezTo>
                        <a:pt x="2155699" y="-22110"/>
                        <a:pt x="2250949" y="-21824"/>
                        <a:pt x="2339056" y="66187"/>
                      </a:cubicBezTo>
                      <a:cubicBezTo>
                        <a:pt x="3006091" y="732842"/>
                        <a:pt x="3672651" y="1399878"/>
                        <a:pt x="4339877" y="2066437"/>
                      </a:cubicBezTo>
                      <a:cubicBezTo>
                        <a:pt x="4385312" y="2111776"/>
                        <a:pt x="4406838" y="2163021"/>
                        <a:pt x="4406362" y="2227886"/>
                      </a:cubicBezTo>
                      <a:cubicBezTo>
                        <a:pt x="4404647" y="2475631"/>
                        <a:pt x="4405695" y="2723281"/>
                        <a:pt x="4405695" y="2971027"/>
                      </a:cubicBezTo>
                      <a:close/>
                    </a:path>
                  </a:pathLst>
                </a:custGeom>
                <a:grpFill/>
                <a:ln w="9525" cap="flat">
                  <a:no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6BD757C2-54D9-FFEA-80E0-B21BD38B3EF2}"/>
                    </a:ext>
                  </a:extLst>
                </p:cNvPr>
                <p:cNvSpPr/>
                <p:nvPr/>
              </p:nvSpPr>
              <p:spPr>
                <a:xfrm>
                  <a:off x="3048008" y="590482"/>
                  <a:ext cx="6096368" cy="3164843"/>
                </a:xfrm>
                <a:custGeom>
                  <a:avLst/>
                  <a:gdLst>
                    <a:gd name="connsiteX0" fmla="*/ 4371204 w 6096368"/>
                    <a:gd name="connsiteY0" fmla="*/ 937804 h 3164843"/>
                    <a:gd name="connsiteX1" fmla="*/ 4371490 w 6096368"/>
                    <a:gd name="connsiteY1" fmla="*/ 583569 h 3164843"/>
                    <a:gd name="connsiteX2" fmla="*/ 4619140 w 6096368"/>
                    <a:gd name="connsiteY2" fmla="*/ 242765 h 3164843"/>
                    <a:gd name="connsiteX3" fmla="*/ 5060910 w 6096368"/>
                    <a:gd name="connsiteY3" fmla="*/ 506322 h 3164843"/>
                    <a:gd name="connsiteX4" fmla="*/ 5069863 w 6096368"/>
                    <a:gd name="connsiteY4" fmla="*/ 615192 h 3164843"/>
                    <a:gd name="connsiteX5" fmla="*/ 5069292 w 6096368"/>
                    <a:gd name="connsiteY5" fmla="*/ 1582361 h 3164843"/>
                    <a:gd name="connsiteX6" fmla="*/ 5112059 w 6096368"/>
                    <a:gd name="connsiteY6" fmla="*/ 1686374 h 3164843"/>
                    <a:gd name="connsiteX7" fmla="*/ 5978072 w 6096368"/>
                    <a:gd name="connsiteY7" fmla="*/ 2551339 h 3164843"/>
                    <a:gd name="connsiteX8" fmla="*/ 6051700 w 6096368"/>
                    <a:gd name="connsiteY8" fmla="*/ 2981488 h 3164843"/>
                    <a:gd name="connsiteX9" fmla="*/ 5533540 w 6096368"/>
                    <a:gd name="connsiteY9" fmla="*/ 3087311 h 3164843"/>
                    <a:gd name="connsiteX10" fmla="*/ 5203118 w 6096368"/>
                    <a:gd name="connsiteY10" fmla="*/ 2764890 h 3164843"/>
                    <a:gd name="connsiteX11" fmla="*/ 3206106 w 6096368"/>
                    <a:gd name="connsiteY11" fmla="*/ 767783 h 3164843"/>
                    <a:gd name="connsiteX12" fmla="*/ 2887781 w 6096368"/>
                    <a:gd name="connsiteY12" fmla="*/ 770164 h 3164843"/>
                    <a:gd name="connsiteX13" fmla="*/ 614544 w 6096368"/>
                    <a:gd name="connsiteY13" fmla="*/ 3043305 h 3164843"/>
                    <a:gd name="connsiteX14" fmla="*/ 197825 w 6096368"/>
                    <a:gd name="connsiteY14" fmla="*/ 3127792 h 3164843"/>
                    <a:gd name="connsiteX15" fmla="*/ 113910 w 6096368"/>
                    <a:gd name="connsiteY15" fmla="*/ 2555911 h 3164843"/>
                    <a:gd name="connsiteX16" fmla="*/ 1450553 w 6096368"/>
                    <a:gd name="connsiteY16" fmla="*/ 1218696 h 3164843"/>
                    <a:gd name="connsiteX17" fmla="*/ 2382956 w 6096368"/>
                    <a:gd name="connsiteY17" fmla="*/ 285437 h 3164843"/>
                    <a:gd name="connsiteX18" fmla="*/ 3521288 w 6096368"/>
                    <a:gd name="connsiteY18" fmla="*/ 134466 h 3164843"/>
                    <a:gd name="connsiteX19" fmla="*/ 3808372 w 6096368"/>
                    <a:gd name="connsiteY19" fmla="*/ 382211 h 3164843"/>
                    <a:gd name="connsiteX20" fmla="*/ 4337772 w 6096368"/>
                    <a:gd name="connsiteY20" fmla="*/ 910182 h 3164843"/>
                    <a:gd name="connsiteX21" fmla="*/ 4371204 w 6096368"/>
                    <a:gd name="connsiteY21" fmla="*/ 937709 h 3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96368" h="3164843">
                      <a:moveTo>
                        <a:pt x="4371204" y="937804"/>
                      </a:moveTo>
                      <a:cubicBezTo>
                        <a:pt x="4371204" y="811884"/>
                        <a:pt x="4369871" y="697774"/>
                        <a:pt x="4371490" y="583569"/>
                      </a:cubicBezTo>
                      <a:cubicBezTo>
                        <a:pt x="4373871" y="418311"/>
                        <a:pt x="4467312" y="291152"/>
                        <a:pt x="4619140" y="242765"/>
                      </a:cubicBezTo>
                      <a:cubicBezTo>
                        <a:pt x="4812974" y="181043"/>
                        <a:pt x="5023381" y="305916"/>
                        <a:pt x="5060910" y="506322"/>
                      </a:cubicBezTo>
                      <a:cubicBezTo>
                        <a:pt x="5067577" y="541945"/>
                        <a:pt x="5069863" y="578902"/>
                        <a:pt x="5069863" y="615192"/>
                      </a:cubicBezTo>
                      <a:cubicBezTo>
                        <a:pt x="5070530" y="937614"/>
                        <a:pt x="5071006" y="1259940"/>
                        <a:pt x="5069292" y="1582361"/>
                      </a:cubicBezTo>
                      <a:cubicBezTo>
                        <a:pt x="5069101" y="1625604"/>
                        <a:pt x="5081483" y="1655989"/>
                        <a:pt x="5112059" y="1686374"/>
                      </a:cubicBezTo>
                      <a:cubicBezTo>
                        <a:pt x="5401524" y="1973838"/>
                        <a:pt x="5689750" y="2262732"/>
                        <a:pt x="5978072" y="2551339"/>
                      </a:cubicBezTo>
                      <a:cubicBezTo>
                        <a:pt x="6104373" y="2677736"/>
                        <a:pt x="6130567" y="2832136"/>
                        <a:pt x="6051700" y="2981488"/>
                      </a:cubicBezTo>
                      <a:cubicBezTo>
                        <a:pt x="5952069" y="3170083"/>
                        <a:pt x="5695751" y="3226757"/>
                        <a:pt x="5533540" y="3087311"/>
                      </a:cubicBezTo>
                      <a:cubicBezTo>
                        <a:pt x="5417049" y="2987203"/>
                        <a:pt x="5311989" y="2873665"/>
                        <a:pt x="5203118" y="2764890"/>
                      </a:cubicBezTo>
                      <a:cubicBezTo>
                        <a:pt x="4537225" y="2099378"/>
                        <a:pt x="3871808" y="1433390"/>
                        <a:pt x="3206106" y="767783"/>
                      </a:cubicBezTo>
                      <a:cubicBezTo>
                        <a:pt x="3106665" y="668342"/>
                        <a:pt x="2988650" y="669294"/>
                        <a:pt x="2887781" y="770164"/>
                      </a:cubicBezTo>
                      <a:cubicBezTo>
                        <a:pt x="2129972" y="1527783"/>
                        <a:pt x="1372258" y="2285592"/>
                        <a:pt x="614544" y="3043305"/>
                      </a:cubicBezTo>
                      <a:cubicBezTo>
                        <a:pt x="490814" y="3167035"/>
                        <a:pt x="340700" y="3197325"/>
                        <a:pt x="197825" y="3127792"/>
                      </a:cubicBezTo>
                      <a:cubicBezTo>
                        <a:pt x="-25822" y="3019017"/>
                        <a:pt x="-68303" y="2738696"/>
                        <a:pt x="113910" y="2555911"/>
                      </a:cubicBezTo>
                      <a:cubicBezTo>
                        <a:pt x="558728" y="2109379"/>
                        <a:pt x="1004974" y="1664371"/>
                        <a:pt x="1450553" y="1218696"/>
                      </a:cubicBezTo>
                      <a:cubicBezTo>
                        <a:pt x="1761449" y="907705"/>
                        <a:pt x="2073107" y="597381"/>
                        <a:pt x="2382956" y="285437"/>
                      </a:cubicBezTo>
                      <a:cubicBezTo>
                        <a:pt x="2692232" y="-25935"/>
                        <a:pt x="3146194" y="-92229"/>
                        <a:pt x="3521288" y="134466"/>
                      </a:cubicBezTo>
                      <a:cubicBezTo>
                        <a:pt x="3627969" y="198950"/>
                        <a:pt x="3717599" y="294200"/>
                        <a:pt x="3808372" y="382211"/>
                      </a:cubicBezTo>
                      <a:cubicBezTo>
                        <a:pt x="3987251" y="555661"/>
                        <a:pt x="4161464" y="734064"/>
                        <a:pt x="4337772" y="910182"/>
                      </a:cubicBezTo>
                      <a:cubicBezTo>
                        <a:pt x="4345201" y="917611"/>
                        <a:pt x="4353964" y="923707"/>
                        <a:pt x="4371204" y="937709"/>
                      </a:cubicBezTo>
                      <a:close/>
                    </a:path>
                  </a:pathLst>
                </a:custGeom>
                <a:grpFill/>
                <a:ln w="9525" cap="flat">
                  <a:noFill/>
                  <a:prstDash val="solid"/>
                  <a:miter/>
                </a:ln>
              </p:spPr>
              <p:txBody>
                <a:bodyPr rtlCol="0" anchor="ctr"/>
                <a:lstStyle/>
                <a:p>
                  <a:endParaRPr lang="en-US"/>
                </a:p>
              </p:txBody>
            </p:sp>
          </p:grpSp>
        </p:grpSp>
        <p:sp>
          <p:nvSpPr>
            <p:cNvPr id="228" name="Oval 227">
              <a:hlinkClick r:id="rId20" action="ppaction://hlinksldjump"/>
              <a:extLst>
                <a:ext uri="{FF2B5EF4-FFF2-40B4-BE49-F238E27FC236}">
                  <a16:creationId xmlns:a16="http://schemas.microsoft.com/office/drawing/2014/main" id="{E7E3C160-EED4-4735-DFC0-F82C3CF9C2F7}"/>
                </a:ext>
              </a:extLst>
            </p:cNvPr>
            <p:cNvSpPr>
              <a:spLocks/>
            </p:cNvSpPr>
            <p:nvPr/>
          </p:nvSpPr>
          <p:spPr bwMode="auto">
            <a:xfrm>
              <a:off x="11410951" y="349395"/>
              <a:ext cx="323850" cy="325146"/>
            </a:xfrm>
            <a:prstGeom prst="ellipse">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pic>
        <p:nvPicPr>
          <p:cNvPr id="1026" name="Picture 2">
            <a:extLst>
              <a:ext uri="{FF2B5EF4-FFF2-40B4-BE49-F238E27FC236}">
                <a16:creationId xmlns:a16="http://schemas.microsoft.com/office/drawing/2014/main" id="{0C2DE811-B82A-EE0B-7F25-A92A481D0E7C}"/>
              </a:ext>
              <a:ext uri="{C183D7F6-B498-43B3-948B-1728B52AA6E4}">
                <adec:decorative xmlns:adec="http://schemas.microsoft.com/office/drawing/2017/decorative" val="1"/>
              </a:ext>
            </a:extLst>
          </p:cNvPr>
          <p:cNvPicPr>
            <a:picLocks noChangeAspect="1" noChangeArrowheads="1"/>
          </p:cNvPicPr>
          <p:nvPr/>
        </p:nvPicPr>
        <p:blipFill>
          <a:blip r:embed="rId21">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63310" y="3257419"/>
            <a:ext cx="553940" cy="55394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descr="Button to learn more about Will workers be supplied with their own device 1:1?&#10;">
            <a:extLst>
              <a:ext uri="{FF2B5EF4-FFF2-40B4-BE49-F238E27FC236}">
                <a16:creationId xmlns:a16="http://schemas.microsoft.com/office/drawing/2014/main" id="{024B553A-EF32-2BF6-E3CA-98B344D86770}"/>
              </a:ext>
              <a:ext uri="{C183D7F6-B498-43B3-948B-1728B52AA6E4}">
                <adec:decorative xmlns:adec="http://schemas.microsoft.com/office/drawing/2017/decorative" val="0"/>
              </a:ext>
            </a:extLst>
          </p:cNvPr>
          <p:cNvGrpSpPr/>
          <p:nvPr/>
        </p:nvGrpSpPr>
        <p:grpSpPr>
          <a:xfrm>
            <a:off x="5750086" y="5148625"/>
            <a:ext cx="230609" cy="231532"/>
            <a:chOff x="3880453" y="5148625"/>
            <a:chExt cx="230609" cy="231532"/>
          </a:xfrm>
        </p:grpSpPr>
        <p:grpSp>
          <p:nvGrpSpPr>
            <p:cNvPr id="5" name="Group 4">
              <a:extLst>
                <a:ext uri="{FF2B5EF4-FFF2-40B4-BE49-F238E27FC236}">
                  <a16:creationId xmlns:a16="http://schemas.microsoft.com/office/drawing/2014/main" id="{CF874EC6-B753-3635-3365-FA5EBC968023}"/>
                </a:ext>
              </a:extLst>
            </p:cNvPr>
            <p:cNvGrpSpPr/>
            <p:nvPr/>
          </p:nvGrpSpPr>
          <p:grpSpPr>
            <a:xfrm>
              <a:off x="3880453" y="5148625"/>
              <a:ext cx="230609" cy="231532"/>
              <a:chOff x="-1827186" y="5547821"/>
              <a:chExt cx="624246" cy="626744"/>
            </a:xfrm>
          </p:grpSpPr>
          <p:pic>
            <p:nvPicPr>
              <p:cNvPr id="7" name="Picture 6">
                <a:extLst>
                  <a:ext uri="{FF2B5EF4-FFF2-40B4-BE49-F238E27FC236}">
                    <a16:creationId xmlns:a16="http://schemas.microsoft.com/office/drawing/2014/main" id="{8EC5236E-7B73-0FA3-3153-7084DA111AAB}"/>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8" name="Graphic 7" descr="Cursor with solid fill">
                <a:extLst>
                  <a:ext uri="{FF2B5EF4-FFF2-40B4-BE49-F238E27FC236}">
                    <a16:creationId xmlns:a16="http://schemas.microsoft.com/office/drawing/2014/main" id="{D62BD4A1-853C-E4CF-BD62-BDAFB4FCD19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776065" y="5600192"/>
                <a:ext cx="522002" cy="522002"/>
              </a:xfrm>
              <a:prstGeom prst="rect">
                <a:avLst/>
              </a:prstGeom>
            </p:spPr>
          </p:pic>
        </p:grpSp>
        <p:sp>
          <p:nvSpPr>
            <p:cNvPr id="6" name="Oval 5">
              <a:hlinkClick r:id="rId22" action="ppaction://hlinksldjump"/>
              <a:extLst>
                <a:ext uri="{FF2B5EF4-FFF2-40B4-BE49-F238E27FC236}">
                  <a16:creationId xmlns:a16="http://schemas.microsoft.com/office/drawing/2014/main" id="{7208E867-E8D5-2411-EB04-C0160C71C036}"/>
                </a:ext>
              </a:extLst>
            </p:cNvPr>
            <p:cNvSpPr>
              <a:spLocks/>
            </p:cNvSpPr>
            <p:nvPr/>
          </p:nvSpPr>
          <p:spPr bwMode="auto">
            <a:xfrm>
              <a:off x="3880453" y="5148625"/>
              <a:ext cx="230609" cy="231532"/>
            </a:xfrm>
            <a:prstGeom prst="ellipse">
              <a:avLst/>
            </a:prstGeom>
            <a:solidFill>
              <a:schemeClr val="accent3">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Tree>
    <p:extLst>
      <p:ext uri="{BB962C8B-B14F-4D97-AF65-F5344CB8AC3E}">
        <p14:creationId xmlns:p14="http://schemas.microsoft.com/office/powerpoint/2010/main" val="287599582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25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750"/>
                                        <p:tgtEl>
                                          <p:spTgt spid="12"/>
                                        </p:tgtEl>
                                      </p:cBhvr>
                                    </p:animEffect>
                                  </p:childTnLst>
                                </p:cTn>
                              </p:par>
                              <p:par>
                                <p:cTn id="12" presetID="42" presetClass="path" presetSubtype="0" decel="100000" fill="hold" grpId="1" nodeType="withEffect">
                                  <p:stCondLst>
                                    <p:cond delay="250"/>
                                  </p:stCondLst>
                                  <p:childTnLst>
                                    <p:animMotion origin="layout" path="M -2.08333E-7 -0.03473 L -2.08333E-7 3.33333E-6 " pathEditMode="relative" rAng="0" ptsTypes="AA">
                                      <p:cBhvr>
                                        <p:cTn id="13" dur="750" fill="hold"/>
                                        <p:tgtEl>
                                          <p:spTgt spid="12"/>
                                        </p:tgtEl>
                                        <p:attrNameLst>
                                          <p:attrName>ppt_x</p:attrName>
                                          <p:attrName>ppt_y</p:attrName>
                                        </p:attrNameLst>
                                      </p:cBhvr>
                                      <p:rCtr x="0" y="1736"/>
                                    </p:animMotion>
                                  </p:childTnLst>
                                </p:cTn>
                              </p:par>
                              <p:par>
                                <p:cTn id="14" presetID="10" presetClass="entr" presetSubtype="0" fill="hold" grpId="0" nodeType="withEffect">
                                  <p:stCondLst>
                                    <p:cond delay="100"/>
                                  </p:stCondLst>
                                  <p:childTnLst>
                                    <p:set>
                                      <p:cBhvr>
                                        <p:cTn id="15" dur="1" fill="hold">
                                          <p:stCondLst>
                                            <p:cond delay="0"/>
                                          </p:stCondLst>
                                        </p:cTn>
                                        <p:tgtEl>
                                          <p:spTgt spid="89"/>
                                        </p:tgtEl>
                                        <p:attrNameLst>
                                          <p:attrName>style.visibility</p:attrName>
                                        </p:attrNameLst>
                                      </p:cBhvr>
                                      <p:to>
                                        <p:strVal val="visible"/>
                                      </p:to>
                                    </p:set>
                                    <p:animEffect transition="in" filter="fade">
                                      <p:cBhvr>
                                        <p:cTn id="16" dur="750"/>
                                        <p:tgtEl>
                                          <p:spTgt spid="89"/>
                                        </p:tgtEl>
                                      </p:cBhvr>
                                    </p:animEffect>
                                  </p:childTnLst>
                                </p:cTn>
                              </p:par>
                              <p:par>
                                <p:cTn id="17" presetID="42" presetClass="path" presetSubtype="0" decel="100000" fill="hold" grpId="1" nodeType="withEffect">
                                  <p:stCondLst>
                                    <p:cond delay="100"/>
                                  </p:stCondLst>
                                  <p:childTnLst>
                                    <p:animMotion origin="layout" path="M -8.33333E-7 0.03889 L -8.33333E-7 -1.48148E-6 " pathEditMode="relative" rAng="0" ptsTypes="AA">
                                      <p:cBhvr>
                                        <p:cTn id="18" dur="750" fill="hold"/>
                                        <p:tgtEl>
                                          <p:spTgt spid="89"/>
                                        </p:tgtEl>
                                        <p:attrNameLst>
                                          <p:attrName>ppt_x</p:attrName>
                                          <p:attrName>ppt_y</p:attrName>
                                        </p:attrNameLst>
                                      </p:cBhvr>
                                      <p:rCtr x="0" y="-1944"/>
                                    </p:animMotion>
                                  </p:childTnLst>
                                </p:cTn>
                              </p:par>
                              <p:par>
                                <p:cTn id="19" presetID="10" presetClass="entr" presetSubtype="0" fill="hold" grpId="0" nodeType="withEffect">
                                  <p:stCondLst>
                                    <p:cond delay="100"/>
                                  </p:stCondLst>
                                  <p:childTnLst>
                                    <p:set>
                                      <p:cBhvr>
                                        <p:cTn id="20" dur="1" fill="hold">
                                          <p:stCondLst>
                                            <p:cond delay="0"/>
                                          </p:stCondLst>
                                        </p:cTn>
                                        <p:tgtEl>
                                          <p:spTgt spid="91"/>
                                        </p:tgtEl>
                                        <p:attrNameLst>
                                          <p:attrName>style.visibility</p:attrName>
                                        </p:attrNameLst>
                                      </p:cBhvr>
                                      <p:to>
                                        <p:strVal val="visible"/>
                                      </p:to>
                                    </p:set>
                                    <p:animEffect transition="in" filter="fade">
                                      <p:cBhvr>
                                        <p:cTn id="21" dur="750"/>
                                        <p:tgtEl>
                                          <p:spTgt spid="91"/>
                                        </p:tgtEl>
                                      </p:cBhvr>
                                    </p:animEffect>
                                  </p:childTnLst>
                                </p:cTn>
                              </p:par>
                              <p:par>
                                <p:cTn id="22" presetID="42" presetClass="path" presetSubtype="0" decel="100000" fill="hold" grpId="1" nodeType="withEffect">
                                  <p:stCondLst>
                                    <p:cond delay="100"/>
                                  </p:stCondLst>
                                  <p:childTnLst>
                                    <p:animMotion origin="layout" path="M 3.54167E-6 0.03889 L 3.54167E-6 2.59259E-6 " pathEditMode="relative" rAng="0" ptsTypes="AA">
                                      <p:cBhvr>
                                        <p:cTn id="23" dur="750" fill="hold"/>
                                        <p:tgtEl>
                                          <p:spTgt spid="91"/>
                                        </p:tgtEl>
                                        <p:attrNameLst>
                                          <p:attrName>ppt_x</p:attrName>
                                          <p:attrName>ppt_y</p:attrName>
                                        </p:attrNameLst>
                                      </p:cBhvr>
                                      <p:rCtr x="0" y="-1944"/>
                                    </p:animMotion>
                                  </p:childTnLst>
                                </p:cTn>
                              </p:par>
                              <p:par>
                                <p:cTn id="24" presetID="10" presetClass="entr" presetSubtype="0" fill="hold" grpId="0" nodeType="withEffect">
                                  <p:stCondLst>
                                    <p:cond delay="200"/>
                                  </p:stCondLst>
                                  <p:childTnLst>
                                    <p:set>
                                      <p:cBhvr>
                                        <p:cTn id="25" dur="1" fill="hold">
                                          <p:stCondLst>
                                            <p:cond delay="0"/>
                                          </p:stCondLst>
                                        </p:cTn>
                                        <p:tgtEl>
                                          <p:spTgt spid="92"/>
                                        </p:tgtEl>
                                        <p:attrNameLst>
                                          <p:attrName>style.visibility</p:attrName>
                                        </p:attrNameLst>
                                      </p:cBhvr>
                                      <p:to>
                                        <p:strVal val="visible"/>
                                      </p:to>
                                    </p:set>
                                    <p:animEffect transition="in" filter="fade">
                                      <p:cBhvr>
                                        <p:cTn id="26" dur="750"/>
                                        <p:tgtEl>
                                          <p:spTgt spid="92"/>
                                        </p:tgtEl>
                                      </p:cBhvr>
                                    </p:animEffect>
                                  </p:childTnLst>
                                </p:cTn>
                              </p:par>
                              <p:par>
                                <p:cTn id="27" presetID="42" presetClass="path" presetSubtype="0" decel="100000" fill="hold" grpId="1" nodeType="withEffect">
                                  <p:stCondLst>
                                    <p:cond delay="200"/>
                                  </p:stCondLst>
                                  <p:childTnLst>
                                    <p:animMotion origin="layout" path="M 4.375E-6 0.03888 L 4.375E-6 4.07407E-6 " pathEditMode="relative" rAng="0" ptsTypes="AA">
                                      <p:cBhvr>
                                        <p:cTn id="28" dur="750" fill="hold"/>
                                        <p:tgtEl>
                                          <p:spTgt spid="92"/>
                                        </p:tgtEl>
                                        <p:attrNameLst>
                                          <p:attrName>ppt_x</p:attrName>
                                          <p:attrName>ppt_y</p:attrName>
                                        </p:attrNameLst>
                                      </p:cBhvr>
                                      <p:rCtr x="0" y="-1944"/>
                                    </p:animMotion>
                                  </p:childTnLst>
                                </p:cTn>
                              </p:par>
                              <p:par>
                                <p:cTn id="29" presetID="10" presetClass="entr" presetSubtype="0" fill="hold" grpId="0" nodeType="withEffect">
                                  <p:stCondLst>
                                    <p:cond delay="300"/>
                                  </p:stCondLst>
                                  <p:childTnLst>
                                    <p:set>
                                      <p:cBhvr>
                                        <p:cTn id="30" dur="1" fill="hold">
                                          <p:stCondLst>
                                            <p:cond delay="0"/>
                                          </p:stCondLst>
                                        </p:cTn>
                                        <p:tgtEl>
                                          <p:spTgt spid="93"/>
                                        </p:tgtEl>
                                        <p:attrNameLst>
                                          <p:attrName>style.visibility</p:attrName>
                                        </p:attrNameLst>
                                      </p:cBhvr>
                                      <p:to>
                                        <p:strVal val="visible"/>
                                      </p:to>
                                    </p:set>
                                    <p:animEffect transition="in" filter="fade">
                                      <p:cBhvr>
                                        <p:cTn id="31" dur="750"/>
                                        <p:tgtEl>
                                          <p:spTgt spid="93"/>
                                        </p:tgtEl>
                                      </p:cBhvr>
                                    </p:animEffect>
                                  </p:childTnLst>
                                </p:cTn>
                              </p:par>
                              <p:par>
                                <p:cTn id="32" presetID="42" presetClass="path" presetSubtype="0" decel="100000" fill="hold" grpId="1" nodeType="withEffect">
                                  <p:stCondLst>
                                    <p:cond delay="300"/>
                                  </p:stCondLst>
                                  <p:childTnLst>
                                    <p:animMotion origin="layout" path="M -4.79167E-6 0.03888 L -4.79167E-6 4.07407E-6 " pathEditMode="relative" rAng="0" ptsTypes="AA">
                                      <p:cBhvr>
                                        <p:cTn id="33" dur="750" fill="hold"/>
                                        <p:tgtEl>
                                          <p:spTgt spid="93"/>
                                        </p:tgtEl>
                                        <p:attrNameLst>
                                          <p:attrName>ppt_x</p:attrName>
                                          <p:attrName>ppt_y</p:attrName>
                                        </p:attrNameLst>
                                      </p:cBhvr>
                                      <p:rCtr x="0" y="-1944"/>
                                    </p:animMotion>
                                  </p:childTnLst>
                                </p:cTn>
                              </p:par>
                              <p:par>
                                <p:cTn id="34" presetID="10" presetClass="entr" presetSubtype="0" fill="hold" grpId="0" nodeType="withEffect">
                                  <p:stCondLst>
                                    <p:cond delay="400"/>
                                  </p:stCondLst>
                                  <p:childTnLst>
                                    <p:set>
                                      <p:cBhvr>
                                        <p:cTn id="35" dur="1" fill="hold">
                                          <p:stCondLst>
                                            <p:cond delay="0"/>
                                          </p:stCondLst>
                                        </p:cTn>
                                        <p:tgtEl>
                                          <p:spTgt spid="94"/>
                                        </p:tgtEl>
                                        <p:attrNameLst>
                                          <p:attrName>style.visibility</p:attrName>
                                        </p:attrNameLst>
                                      </p:cBhvr>
                                      <p:to>
                                        <p:strVal val="visible"/>
                                      </p:to>
                                    </p:set>
                                    <p:animEffect transition="in" filter="fade">
                                      <p:cBhvr>
                                        <p:cTn id="36" dur="750"/>
                                        <p:tgtEl>
                                          <p:spTgt spid="94"/>
                                        </p:tgtEl>
                                      </p:cBhvr>
                                    </p:animEffect>
                                  </p:childTnLst>
                                </p:cTn>
                              </p:par>
                              <p:par>
                                <p:cTn id="37" presetID="42" presetClass="path" presetSubtype="0" decel="100000" fill="hold" grpId="1" nodeType="withEffect">
                                  <p:stCondLst>
                                    <p:cond delay="400"/>
                                  </p:stCondLst>
                                  <p:childTnLst>
                                    <p:animMotion origin="layout" path="M -3.95833E-6 0.03888 L -3.95833E-6 4.07407E-6 " pathEditMode="relative" rAng="0" ptsTypes="AA">
                                      <p:cBhvr>
                                        <p:cTn id="38" dur="750" fill="hold"/>
                                        <p:tgtEl>
                                          <p:spTgt spid="94"/>
                                        </p:tgtEl>
                                        <p:attrNameLst>
                                          <p:attrName>ppt_x</p:attrName>
                                          <p:attrName>ppt_y</p:attrName>
                                        </p:attrNameLst>
                                      </p:cBhvr>
                                      <p:rCtr x="0" y="-1944"/>
                                    </p:animMotion>
                                  </p:childTnLst>
                                </p:cTn>
                              </p:par>
                              <p:par>
                                <p:cTn id="39" presetID="10" presetClass="entr" presetSubtype="0" fill="hold" grpId="0" nodeType="withEffect">
                                  <p:stCondLst>
                                    <p:cond delay="500"/>
                                  </p:stCondLst>
                                  <p:childTnLst>
                                    <p:set>
                                      <p:cBhvr>
                                        <p:cTn id="40" dur="1" fill="hold">
                                          <p:stCondLst>
                                            <p:cond delay="0"/>
                                          </p:stCondLst>
                                        </p:cTn>
                                        <p:tgtEl>
                                          <p:spTgt spid="95"/>
                                        </p:tgtEl>
                                        <p:attrNameLst>
                                          <p:attrName>style.visibility</p:attrName>
                                        </p:attrNameLst>
                                      </p:cBhvr>
                                      <p:to>
                                        <p:strVal val="visible"/>
                                      </p:to>
                                    </p:set>
                                    <p:animEffect transition="in" filter="fade">
                                      <p:cBhvr>
                                        <p:cTn id="41" dur="750"/>
                                        <p:tgtEl>
                                          <p:spTgt spid="95"/>
                                        </p:tgtEl>
                                      </p:cBhvr>
                                    </p:animEffect>
                                  </p:childTnLst>
                                </p:cTn>
                              </p:par>
                              <p:par>
                                <p:cTn id="42" presetID="42" presetClass="path" presetSubtype="0" decel="100000" fill="hold" grpId="1" nodeType="withEffect">
                                  <p:stCondLst>
                                    <p:cond delay="500"/>
                                  </p:stCondLst>
                                  <p:childTnLst>
                                    <p:animMotion origin="layout" path="M 1.04167E-6 0.03889 L 1.04167E-6 -4.44444E-6 " pathEditMode="relative" rAng="0" ptsTypes="AA">
                                      <p:cBhvr>
                                        <p:cTn id="43" dur="750" fill="hold"/>
                                        <p:tgtEl>
                                          <p:spTgt spid="95"/>
                                        </p:tgtEl>
                                        <p:attrNameLst>
                                          <p:attrName>ppt_x</p:attrName>
                                          <p:attrName>ppt_y</p:attrName>
                                        </p:attrNameLst>
                                      </p:cBhvr>
                                      <p:rCtr x="0" y="-1944"/>
                                    </p:animMotion>
                                  </p:childTnLst>
                                </p:cTn>
                              </p:par>
                              <p:par>
                                <p:cTn id="44" presetID="10" presetClass="entr" presetSubtype="0" fill="hold" grpId="0" nodeType="withEffect">
                                  <p:stCondLst>
                                    <p:cond delay="200"/>
                                  </p:stCondLst>
                                  <p:childTnLst>
                                    <p:set>
                                      <p:cBhvr>
                                        <p:cTn id="45" dur="1" fill="hold">
                                          <p:stCondLst>
                                            <p:cond delay="0"/>
                                          </p:stCondLst>
                                        </p:cTn>
                                        <p:tgtEl>
                                          <p:spTgt spid="96"/>
                                        </p:tgtEl>
                                        <p:attrNameLst>
                                          <p:attrName>style.visibility</p:attrName>
                                        </p:attrNameLst>
                                      </p:cBhvr>
                                      <p:to>
                                        <p:strVal val="visible"/>
                                      </p:to>
                                    </p:set>
                                    <p:animEffect transition="in" filter="fade">
                                      <p:cBhvr>
                                        <p:cTn id="46" dur="750"/>
                                        <p:tgtEl>
                                          <p:spTgt spid="96"/>
                                        </p:tgtEl>
                                      </p:cBhvr>
                                    </p:animEffect>
                                  </p:childTnLst>
                                </p:cTn>
                              </p:par>
                              <p:par>
                                <p:cTn id="47" presetID="42" presetClass="path" presetSubtype="0" decel="100000" fill="hold" grpId="1" nodeType="withEffect">
                                  <p:stCondLst>
                                    <p:cond delay="200"/>
                                  </p:stCondLst>
                                  <p:childTnLst>
                                    <p:animMotion origin="layout" path="M -8.33333E-7 0.03889 L -8.33333E-7 -1.48148E-6 " pathEditMode="relative" rAng="0" ptsTypes="AA">
                                      <p:cBhvr>
                                        <p:cTn id="48" dur="750" fill="hold"/>
                                        <p:tgtEl>
                                          <p:spTgt spid="96"/>
                                        </p:tgtEl>
                                        <p:attrNameLst>
                                          <p:attrName>ppt_x</p:attrName>
                                          <p:attrName>ppt_y</p:attrName>
                                        </p:attrNameLst>
                                      </p:cBhvr>
                                      <p:rCtr x="0" y="-1944"/>
                                    </p:animMotion>
                                  </p:childTnLst>
                                </p:cTn>
                              </p:par>
                              <p:par>
                                <p:cTn id="49" presetID="10" presetClass="entr" presetSubtype="0" fill="hold" grpId="0" nodeType="withEffect">
                                  <p:stCondLst>
                                    <p:cond delay="200"/>
                                  </p:stCondLst>
                                  <p:childTnLst>
                                    <p:set>
                                      <p:cBhvr>
                                        <p:cTn id="50" dur="1" fill="hold">
                                          <p:stCondLst>
                                            <p:cond delay="0"/>
                                          </p:stCondLst>
                                        </p:cTn>
                                        <p:tgtEl>
                                          <p:spTgt spid="126"/>
                                        </p:tgtEl>
                                        <p:attrNameLst>
                                          <p:attrName>style.visibility</p:attrName>
                                        </p:attrNameLst>
                                      </p:cBhvr>
                                      <p:to>
                                        <p:strVal val="visible"/>
                                      </p:to>
                                    </p:set>
                                    <p:animEffect transition="in" filter="fade">
                                      <p:cBhvr>
                                        <p:cTn id="51" dur="750"/>
                                        <p:tgtEl>
                                          <p:spTgt spid="126"/>
                                        </p:tgtEl>
                                      </p:cBhvr>
                                    </p:animEffect>
                                  </p:childTnLst>
                                </p:cTn>
                              </p:par>
                              <p:par>
                                <p:cTn id="52" presetID="42" presetClass="path" presetSubtype="0" decel="100000" fill="hold" grpId="1" nodeType="withEffect">
                                  <p:stCondLst>
                                    <p:cond delay="200"/>
                                  </p:stCondLst>
                                  <p:childTnLst>
                                    <p:animMotion origin="layout" path="M 3.54167E-6 0.03889 L 3.54167E-6 3.7037E-7 " pathEditMode="relative" rAng="0" ptsTypes="AA">
                                      <p:cBhvr>
                                        <p:cTn id="53" dur="750" fill="hold"/>
                                        <p:tgtEl>
                                          <p:spTgt spid="126"/>
                                        </p:tgtEl>
                                        <p:attrNameLst>
                                          <p:attrName>ppt_x</p:attrName>
                                          <p:attrName>ppt_y</p:attrName>
                                        </p:attrNameLst>
                                      </p:cBhvr>
                                      <p:rCtr x="0" y="-1944"/>
                                    </p:animMotion>
                                  </p:childTnLst>
                                </p:cTn>
                              </p:par>
                              <p:par>
                                <p:cTn id="54" presetID="10" presetClass="entr" presetSubtype="0" fill="hold" grpId="0" nodeType="withEffect">
                                  <p:stCondLst>
                                    <p:cond delay="300"/>
                                  </p:stCondLst>
                                  <p:childTnLst>
                                    <p:set>
                                      <p:cBhvr>
                                        <p:cTn id="55" dur="1" fill="hold">
                                          <p:stCondLst>
                                            <p:cond delay="0"/>
                                          </p:stCondLst>
                                        </p:cTn>
                                        <p:tgtEl>
                                          <p:spTgt spid="127"/>
                                        </p:tgtEl>
                                        <p:attrNameLst>
                                          <p:attrName>style.visibility</p:attrName>
                                        </p:attrNameLst>
                                      </p:cBhvr>
                                      <p:to>
                                        <p:strVal val="visible"/>
                                      </p:to>
                                    </p:set>
                                    <p:animEffect transition="in" filter="fade">
                                      <p:cBhvr>
                                        <p:cTn id="56" dur="750"/>
                                        <p:tgtEl>
                                          <p:spTgt spid="127"/>
                                        </p:tgtEl>
                                      </p:cBhvr>
                                    </p:animEffect>
                                  </p:childTnLst>
                                </p:cTn>
                              </p:par>
                              <p:par>
                                <p:cTn id="57" presetID="42" presetClass="path" presetSubtype="0" decel="100000" fill="hold" grpId="1" nodeType="withEffect">
                                  <p:stCondLst>
                                    <p:cond delay="300"/>
                                  </p:stCondLst>
                                  <p:childTnLst>
                                    <p:animMotion origin="layout" path="M 3.125E-6 0.03889 L 3.125E-6 3.7037E-7 " pathEditMode="relative" rAng="0" ptsTypes="AA">
                                      <p:cBhvr>
                                        <p:cTn id="58" dur="750" fill="hold"/>
                                        <p:tgtEl>
                                          <p:spTgt spid="127"/>
                                        </p:tgtEl>
                                        <p:attrNameLst>
                                          <p:attrName>ppt_x</p:attrName>
                                          <p:attrName>ppt_y</p:attrName>
                                        </p:attrNameLst>
                                      </p:cBhvr>
                                      <p:rCtr x="0" y="-1944"/>
                                    </p:animMotion>
                                  </p:childTnLst>
                                </p:cTn>
                              </p:par>
                              <p:par>
                                <p:cTn id="59" presetID="10" presetClass="entr" presetSubtype="0" fill="hold" grpId="0" nodeType="withEffect">
                                  <p:stCondLst>
                                    <p:cond delay="400"/>
                                  </p:stCondLst>
                                  <p:childTnLst>
                                    <p:set>
                                      <p:cBhvr>
                                        <p:cTn id="60" dur="1" fill="hold">
                                          <p:stCondLst>
                                            <p:cond delay="0"/>
                                          </p:stCondLst>
                                        </p:cTn>
                                        <p:tgtEl>
                                          <p:spTgt spid="128"/>
                                        </p:tgtEl>
                                        <p:attrNameLst>
                                          <p:attrName>style.visibility</p:attrName>
                                        </p:attrNameLst>
                                      </p:cBhvr>
                                      <p:to>
                                        <p:strVal val="visible"/>
                                      </p:to>
                                    </p:set>
                                    <p:animEffect transition="in" filter="fade">
                                      <p:cBhvr>
                                        <p:cTn id="61" dur="750"/>
                                        <p:tgtEl>
                                          <p:spTgt spid="128"/>
                                        </p:tgtEl>
                                      </p:cBhvr>
                                    </p:animEffect>
                                  </p:childTnLst>
                                </p:cTn>
                              </p:par>
                              <p:par>
                                <p:cTn id="62" presetID="42" presetClass="path" presetSubtype="0" decel="100000" fill="hold" grpId="1" nodeType="withEffect">
                                  <p:stCondLst>
                                    <p:cond delay="400"/>
                                  </p:stCondLst>
                                  <p:childTnLst>
                                    <p:animMotion origin="layout" path="M 2.70833E-6 0.03889 L 2.70833E-6 3.7037E-7 " pathEditMode="relative" rAng="0" ptsTypes="AA">
                                      <p:cBhvr>
                                        <p:cTn id="63" dur="750" fill="hold"/>
                                        <p:tgtEl>
                                          <p:spTgt spid="128"/>
                                        </p:tgtEl>
                                        <p:attrNameLst>
                                          <p:attrName>ppt_x</p:attrName>
                                          <p:attrName>ppt_y</p:attrName>
                                        </p:attrNameLst>
                                      </p:cBhvr>
                                      <p:rCtr x="0" y="-1944"/>
                                    </p:animMotion>
                                  </p:childTnLst>
                                </p:cTn>
                              </p:par>
                              <p:par>
                                <p:cTn id="64" presetID="10" presetClass="entr" presetSubtype="0" fill="hold" grpId="0" nodeType="withEffect">
                                  <p:stCondLst>
                                    <p:cond delay="500"/>
                                  </p:stCondLst>
                                  <p:childTnLst>
                                    <p:set>
                                      <p:cBhvr>
                                        <p:cTn id="65" dur="1" fill="hold">
                                          <p:stCondLst>
                                            <p:cond delay="0"/>
                                          </p:stCondLst>
                                        </p:cTn>
                                        <p:tgtEl>
                                          <p:spTgt spid="129"/>
                                        </p:tgtEl>
                                        <p:attrNameLst>
                                          <p:attrName>style.visibility</p:attrName>
                                        </p:attrNameLst>
                                      </p:cBhvr>
                                      <p:to>
                                        <p:strVal val="visible"/>
                                      </p:to>
                                    </p:set>
                                    <p:animEffect transition="in" filter="fade">
                                      <p:cBhvr>
                                        <p:cTn id="66" dur="750"/>
                                        <p:tgtEl>
                                          <p:spTgt spid="129"/>
                                        </p:tgtEl>
                                      </p:cBhvr>
                                    </p:animEffect>
                                  </p:childTnLst>
                                </p:cTn>
                              </p:par>
                              <p:par>
                                <p:cTn id="67" presetID="42" presetClass="path" presetSubtype="0" decel="100000" fill="hold" grpId="1" nodeType="withEffect">
                                  <p:stCondLst>
                                    <p:cond delay="500"/>
                                  </p:stCondLst>
                                  <p:childTnLst>
                                    <p:animMotion origin="layout" path="M 2.08333E-6 0.03889 L 2.08333E-6 3.7037E-7 " pathEditMode="relative" rAng="0" ptsTypes="AA">
                                      <p:cBhvr>
                                        <p:cTn id="68" dur="750" fill="hold"/>
                                        <p:tgtEl>
                                          <p:spTgt spid="129"/>
                                        </p:tgtEl>
                                        <p:attrNameLst>
                                          <p:attrName>ppt_x</p:attrName>
                                          <p:attrName>ppt_y</p:attrName>
                                        </p:attrNameLst>
                                      </p:cBhvr>
                                      <p:rCtr x="0" y="-1944"/>
                                    </p:animMotion>
                                  </p:childTnLst>
                                </p:cTn>
                              </p:par>
                              <p:par>
                                <p:cTn id="69" presetID="10" presetClass="entr" presetSubtype="0" fill="hold" grpId="0" nodeType="withEffect">
                                  <p:stCondLst>
                                    <p:cond delay="600"/>
                                  </p:stCondLst>
                                  <p:childTnLst>
                                    <p:set>
                                      <p:cBhvr>
                                        <p:cTn id="70" dur="1" fill="hold">
                                          <p:stCondLst>
                                            <p:cond delay="0"/>
                                          </p:stCondLst>
                                        </p:cTn>
                                        <p:tgtEl>
                                          <p:spTgt spid="130"/>
                                        </p:tgtEl>
                                        <p:attrNameLst>
                                          <p:attrName>style.visibility</p:attrName>
                                        </p:attrNameLst>
                                      </p:cBhvr>
                                      <p:to>
                                        <p:strVal val="visible"/>
                                      </p:to>
                                    </p:set>
                                    <p:animEffect transition="in" filter="fade">
                                      <p:cBhvr>
                                        <p:cTn id="71" dur="750"/>
                                        <p:tgtEl>
                                          <p:spTgt spid="130"/>
                                        </p:tgtEl>
                                      </p:cBhvr>
                                    </p:animEffect>
                                  </p:childTnLst>
                                </p:cTn>
                              </p:par>
                              <p:par>
                                <p:cTn id="72" presetID="42" presetClass="path" presetSubtype="0" decel="100000" fill="hold" grpId="1" nodeType="withEffect">
                                  <p:stCondLst>
                                    <p:cond delay="600"/>
                                  </p:stCondLst>
                                  <p:childTnLst>
                                    <p:animMotion origin="layout" path="M 1.04167E-6 0.03889 L 1.04167E-6 3.7037E-7 " pathEditMode="relative" rAng="0" ptsTypes="AA">
                                      <p:cBhvr>
                                        <p:cTn id="73" dur="750" fill="hold"/>
                                        <p:tgtEl>
                                          <p:spTgt spid="130"/>
                                        </p:tgtEl>
                                        <p:attrNameLst>
                                          <p:attrName>ppt_x</p:attrName>
                                          <p:attrName>ppt_y</p:attrName>
                                        </p:attrNameLst>
                                      </p:cBhvr>
                                      <p:rCtr x="0" y="-1944"/>
                                    </p:animMotion>
                                  </p:childTnLst>
                                </p:cTn>
                              </p:par>
                              <p:par>
                                <p:cTn id="74" presetID="10" presetClass="entr" presetSubtype="0" fill="hold" nodeType="withEffect">
                                  <p:stCondLst>
                                    <p:cond delay="100"/>
                                  </p:stCondLst>
                                  <p:childTnLst>
                                    <p:set>
                                      <p:cBhvr>
                                        <p:cTn id="75" dur="1" fill="hold">
                                          <p:stCondLst>
                                            <p:cond delay="0"/>
                                          </p:stCondLst>
                                        </p:cTn>
                                        <p:tgtEl>
                                          <p:spTgt spid="133"/>
                                        </p:tgtEl>
                                        <p:attrNameLst>
                                          <p:attrName>style.visibility</p:attrName>
                                        </p:attrNameLst>
                                      </p:cBhvr>
                                      <p:to>
                                        <p:strVal val="visible"/>
                                      </p:to>
                                    </p:set>
                                    <p:animEffect transition="in" filter="fade">
                                      <p:cBhvr>
                                        <p:cTn id="76" dur="750"/>
                                        <p:tgtEl>
                                          <p:spTgt spid="133"/>
                                        </p:tgtEl>
                                      </p:cBhvr>
                                    </p:animEffect>
                                  </p:childTnLst>
                                </p:cTn>
                              </p:par>
                              <p:par>
                                <p:cTn id="77" presetID="6" presetClass="emph" presetSubtype="0" fill="hold" nodeType="withEffect">
                                  <p:stCondLst>
                                    <p:cond delay="100"/>
                                  </p:stCondLst>
                                  <p:childTnLst>
                                    <p:animScale>
                                      <p:cBhvr>
                                        <p:cTn id="78" dur="10" fill="hold"/>
                                        <p:tgtEl>
                                          <p:spTgt spid="133"/>
                                        </p:tgtEl>
                                      </p:cBhvr>
                                      <p:by x="80000" y="80000"/>
                                    </p:animScale>
                                  </p:childTnLst>
                                </p:cTn>
                              </p:par>
                              <p:par>
                                <p:cTn id="79" presetID="6" presetClass="emph" presetSubtype="0" decel="100000" fill="hold" nodeType="withEffect">
                                  <p:stCondLst>
                                    <p:cond delay="100"/>
                                  </p:stCondLst>
                                  <p:childTnLst>
                                    <p:animScale>
                                      <p:cBhvr>
                                        <p:cTn id="80" dur="1250" fill="hold"/>
                                        <p:tgtEl>
                                          <p:spTgt spid="133"/>
                                        </p:tgtEl>
                                      </p:cBhvr>
                                      <p:by x="125000" y="125000"/>
                                    </p:animScale>
                                  </p:childTnLst>
                                </p:cTn>
                              </p:par>
                              <p:par>
                                <p:cTn id="81" presetID="10" presetClass="entr" presetSubtype="0" fill="hold" grpId="0" nodeType="withEffect">
                                  <p:stCondLst>
                                    <p:cond delay="250"/>
                                  </p:stCondLst>
                                  <p:childTnLst>
                                    <p:set>
                                      <p:cBhvr>
                                        <p:cTn id="82" dur="1" fill="hold">
                                          <p:stCondLst>
                                            <p:cond delay="0"/>
                                          </p:stCondLst>
                                        </p:cTn>
                                        <p:tgtEl>
                                          <p:spTgt spid="138"/>
                                        </p:tgtEl>
                                        <p:attrNameLst>
                                          <p:attrName>style.visibility</p:attrName>
                                        </p:attrNameLst>
                                      </p:cBhvr>
                                      <p:to>
                                        <p:strVal val="visible"/>
                                      </p:to>
                                    </p:set>
                                    <p:animEffect transition="in" filter="fade">
                                      <p:cBhvr>
                                        <p:cTn id="83" dur="750"/>
                                        <p:tgtEl>
                                          <p:spTgt spid="138"/>
                                        </p:tgtEl>
                                      </p:cBhvr>
                                    </p:animEffect>
                                  </p:childTnLst>
                                </p:cTn>
                              </p:par>
                              <p:par>
                                <p:cTn id="84" presetID="6" presetClass="emph" presetSubtype="0" decel="100000" fill="hold" grpId="2" nodeType="withEffect">
                                  <p:stCondLst>
                                    <p:cond delay="250"/>
                                  </p:stCondLst>
                                  <p:childTnLst>
                                    <p:animScale>
                                      <p:cBhvr>
                                        <p:cTn id="85" dur="1250" fill="hold"/>
                                        <p:tgtEl>
                                          <p:spTgt spid="138"/>
                                        </p:tgtEl>
                                      </p:cBhvr>
                                      <p:by x="125000" y="125000"/>
                                    </p:animScale>
                                  </p:childTnLst>
                                </p:cTn>
                              </p:par>
                              <p:par>
                                <p:cTn id="86" presetID="6" presetClass="emph" presetSubtype="0" fill="hold" grpId="1" nodeType="withEffect">
                                  <p:stCondLst>
                                    <p:cond delay="250"/>
                                  </p:stCondLst>
                                  <p:childTnLst>
                                    <p:animScale>
                                      <p:cBhvr>
                                        <p:cTn id="87" dur="10" fill="hold"/>
                                        <p:tgtEl>
                                          <p:spTgt spid="138"/>
                                        </p:tgtEl>
                                      </p:cBhvr>
                                      <p:by x="80000" y="80000"/>
                                    </p:animScale>
                                  </p:childTnLst>
                                </p:cTn>
                              </p:par>
                              <p:par>
                                <p:cTn id="88" presetID="10" presetClass="entr" presetSubtype="0" fill="hold" nodeType="withEffect">
                                  <p:stCondLst>
                                    <p:cond delay="200"/>
                                  </p:stCondLst>
                                  <p:childTnLst>
                                    <p:set>
                                      <p:cBhvr>
                                        <p:cTn id="89" dur="1" fill="hold">
                                          <p:stCondLst>
                                            <p:cond delay="0"/>
                                          </p:stCondLst>
                                        </p:cTn>
                                        <p:tgtEl>
                                          <p:spTgt spid="147"/>
                                        </p:tgtEl>
                                        <p:attrNameLst>
                                          <p:attrName>style.visibility</p:attrName>
                                        </p:attrNameLst>
                                      </p:cBhvr>
                                      <p:to>
                                        <p:strVal val="visible"/>
                                      </p:to>
                                    </p:set>
                                    <p:animEffect transition="in" filter="fade">
                                      <p:cBhvr>
                                        <p:cTn id="90" dur="750"/>
                                        <p:tgtEl>
                                          <p:spTgt spid="147"/>
                                        </p:tgtEl>
                                      </p:cBhvr>
                                    </p:animEffect>
                                  </p:childTnLst>
                                </p:cTn>
                              </p:par>
                              <p:par>
                                <p:cTn id="91" presetID="6" presetClass="emph" presetSubtype="0" fill="hold" nodeType="withEffect">
                                  <p:stCondLst>
                                    <p:cond delay="200"/>
                                  </p:stCondLst>
                                  <p:childTnLst>
                                    <p:animScale>
                                      <p:cBhvr>
                                        <p:cTn id="92" dur="10" fill="hold"/>
                                        <p:tgtEl>
                                          <p:spTgt spid="147"/>
                                        </p:tgtEl>
                                      </p:cBhvr>
                                      <p:by x="80000" y="80000"/>
                                    </p:animScale>
                                  </p:childTnLst>
                                </p:cTn>
                              </p:par>
                              <p:par>
                                <p:cTn id="93" presetID="6" presetClass="emph" presetSubtype="0" decel="100000" fill="hold" nodeType="withEffect">
                                  <p:stCondLst>
                                    <p:cond delay="200"/>
                                  </p:stCondLst>
                                  <p:childTnLst>
                                    <p:animScale>
                                      <p:cBhvr>
                                        <p:cTn id="94" dur="1250" fill="hold"/>
                                        <p:tgtEl>
                                          <p:spTgt spid="147"/>
                                        </p:tgtEl>
                                      </p:cBhvr>
                                      <p:by x="125000" y="125000"/>
                                    </p:animScale>
                                  </p:childTnLst>
                                </p:cTn>
                              </p:par>
                              <p:par>
                                <p:cTn id="95" presetID="10" presetClass="entr" presetSubtype="0" fill="hold" grpId="0" nodeType="withEffect">
                                  <p:stCondLst>
                                    <p:cond delay="350"/>
                                  </p:stCondLst>
                                  <p:childTnLst>
                                    <p:set>
                                      <p:cBhvr>
                                        <p:cTn id="96" dur="1" fill="hold">
                                          <p:stCondLst>
                                            <p:cond delay="0"/>
                                          </p:stCondLst>
                                        </p:cTn>
                                        <p:tgtEl>
                                          <p:spTgt spid="152"/>
                                        </p:tgtEl>
                                        <p:attrNameLst>
                                          <p:attrName>style.visibility</p:attrName>
                                        </p:attrNameLst>
                                      </p:cBhvr>
                                      <p:to>
                                        <p:strVal val="visible"/>
                                      </p:to>
                                    </p:set>
                                    <p:animEffect transition="in" filter="fade">
                                      <p:cBhvr>
                                        <p:cTn id="97" dur="750"/>
                                        <p:tgtEl>
                                          <p:spTgt spid="152"/>
                                        </p:tgtEl>
                                      </p:cBhvr>
                                    </p:animEffect>
                                  </p:childTnLst>
                                </p:cTn>
                              </p:par>
                              <p:par>
                                <p:cTn id="98" presetID="6" presetClass="emph" presetSubtype="0" decel="100000" fill="hold" grpId="2" nodeType="withEffect">
                                  <p:stCondLst>
                                    <p:cond delay="350"/>
                                  </p:stCondLst>
                                  <p:childTnLst>
                                    <p:animScale>
                                      <p:cBhvr>
                                        <p:cTn id="99" dur="1250" fill="hold"/>
                                        <p:tgtEl>
                                          <p:spTgt spid="152"/>
                                        </p:tgtEl>
                                      </p:cBhvr>
                                      <p:by x="125000" y="125000"/>
                                    </p:animScale>
                                  </p:childTnLst>
                                </p:cTn>
                              </p:par>
                              <p:par>
                                <p:cTn id="100" presetID="6" presetClass="emph" presetSubtype="0" fill="hold" grpId="1" nodeType="withEffect">
                                  <p:stCondLst>
                                    <p:cond delay="350"/>
                                  </p:stCondLst>
                                  <p:childTnLst>
                                    <p:animScale>
                                      <p:cBhvr>
                                        <p:cTn id="101" dur="10" fill="hold"/>
                                        <p:tgtEl>
                                          <p:spTgt spid="152"/>
                                        </p:tgtEl>
                                      </p:cBhvr>
                                      <p:by x="80000" y="80000"/>
                                    </p:animScale>
                                  </p:childTnLst>
                                </p:cTn>
                              </p:par>
                              <p:par>
                                <p:cTn id="102" presetID="10" presetClass="entr" presetSubtype="0" fill="hold" nodeType="withEffect">
                                  <p:stCondLst>
                                    <p:cond delay="300"/>
                                  </p:stCondLst>
                                  <p:childTnLst>
                                    <p:set>
                                      <p:cBhvr>
                                        <p:cTn id="103" dur="1" fill="hold">
                                          <p:stCondLst>
                                            <p:cond delay="0"/>
                                          </p:stCondLst>
                                        </p:cTn>
                                        <p:tgtEl>
                                          <p:spTgt spid="154"/>
                                        </p:tgtEl>
                                        <p:attrNameLst>
                                          <p:attrName>style.visibility</p:attrName>
                                        </p:attrNameLst>
                                      </p:cBhvr>
                                      <p:to>
                                        <p:strVal val="visible"/>
                                      </p:to>
                                    </p:set>
                                    <p:animEffect transition="in" filter="fade">
                                      <p:cBhvr>
                                        <p:cTn id="104" dur="750"/>
                                        <p:tgtEl>
                                          <p:spTgt spid="154"/>
                                        </p:tgtEl>
                                      </p:cBhvr>
                                    </p:animEffect>
                                  </p:childTnLst>
                                </p:cTn>
                              </p:par>
                              <p:par>
                                <p:cTn id="105" presetID="6" presetClass="emph" presetSubtype="0" fill="hold" nodeType="withEffect">
                                  <p:stCondLst>
                                    <p:cond delay="300"/>
                                  </p:stCondLst>
                                  <p:childTnLst>
                                    <p:animScale>
                                      <p:cBhvr>
                                        <p:cTn id="106" dur="10" fill="hold"/>
                                        <p:tgtEl>
                                          <p:spTgt spid="154"/>
                                        </p:tgtEl>
                                      </p:cBhvr>
                                      <p:by x="80000" y="80000"/>
                                    </p:animScale>
                                  </p:childTnLst>
                                </p:cTn>
                              </p:par>
                              <p:par>
                                <p:cTn id="107" presetID="6" presetClass="emph" presetSubtype="0" decel="100000" fill="hold" nodeType="withEffect">
                                  <p:stCondLst>
                                    <p:cond delay="300"/>
                                  </p:stCondLst>
                                  <p:childTnLst>
                                    <p:animScale>
                                      <p:cBhvr>
                                        <p:cTn id="108" dur="1250" fill="hold"/>
                                        <p:tgtEl>
                                          <p:spTgt spid="154"/>
                                        </p:tgtEl>
                                      </p:cBhvr>
                                      <p:by x="125000" y="125000"/>
                                    </p:animScale>
                                  </p:childTnLst>
                                </p:cTn>
                              </p:par>
                              <p:par>
                                <p:cTn id="109" presetID="10" presetClass="entr" presetSubtype="0" fill="hold" grpId="0" nodeType="withEffect">
                                  <p:stCondLst>
                                    <p:cond delay="450"/>
                                  </p:stCondLst>
                                  <p:childTnLst>
                                    <p:set>
                                      <p:cBhvr>
                                        <p:cTn id="110" dur="1" fill="hold">
                                          <p:stCondLst>
                                            <p:cond delay="0"/>
                                          </p:stCondLst>
                                        </p:cTn>
                                        <p:tgtEl>
                                          <p:spTgt spid="159"/>
                                        </p:tgtEl>
                                        <p:attrNameLst>
                                          <p:attrName>style.visibility</p:attrName>
                                        </p:attrNameLst>
                                      </p:cBhvr>
                                      <p:to>
                                        <p:strVal val="visible"/>
                                      </p:to>
                                    </p:set>
                                    <p:animEffect transition="in" filter="fade">
                                      <p:cBhvr>
                                        <p:cTn id="111" dur="750"/>
                                        <p:tgtEl>
                                          <p:spTgt spid="159"/>
                                        </p:tgtEl>
                                      </p:cBhvr>
                                    </p:animEffect>
                                  </p:childTnLst>
                                </p:cTn>
                              </p:par>
                              <p:par>
                                <p:cTn id="112" presetID="6" presetClass="emph" presetSubtype="0" decel="100000" fill="hold" grpId="2" nodeType="withEffect">
                                  <p:stCondLst>
                                    <p:cond delay="450"/>
                                  </p:stCondLst>
                                  <p:childTnLst>
                                    <p:animScale>
                                      <p:cBhvr>
                                        <p:cTn id="113" dur="1250" fill="hold"/>
                                        <p:tgtEl>
                                          <p:spTgt spid="159"/>
                                        </p:tgtEl>
                                      </p:cBhvr>
                                      <p:by x="125000" y="125000"/>
                                    </p:animScale>
                                  </p:childTnLst>
                                </p:cTn>
                              </p:par>
                              <p:par>
                                <p:cTn id="114" presetID="6" presetClass="emph" presetSubtype="0" fill="hold" grpId="1" nodeType="withEffect">
                                  <p:stCondLst>
                                    <p:cond delay="450"/>
                                  </p:stCondLst>
                                  <p:childTnLst>
                                    <p:animScale>
                                      <p:cBhvr>
                                        <p:cTn id="115" dur="10" fill="hold"/>
                                        <p:tgtEl>
                                          <p:spTgt spid="159"/>
                                        </p:tgtEl>
                                      </p:cBhvr>
                                      <p:by x="80000" y="80000"/>
                                    </p:animScale>
                                  </p:childTnLst>
                                </p:cTn>
                              </p:par>
                              <p:par>
                                <p:cTn id="116" presetID="10" presetClass="entr" presetSubtype="0" fill="hold" nodeType="withEffect">
                                  <p:stCondLst>
                                    <p:cond delay="400"/>
                                  </p:stCondLst>
                                  <p:childTnLst>
                                    <p:set>
                                      <p:cBhvr>
                                        <p:cTn id="117" dur="1" fill="hold">
                                          <p:stCondLst>
                                            <p:cond delay="0"/>
                                          </p:stCondLst>
                                        </p:cTn>
                                        <p:tgtEl>
                                          <p:spTgt spid="161"/>
                                        </p:tgtEl>
                                        <p:attrNameLst>
                                          <p:attrName>style.visibility</p:attrName>
                                        </p:attrNameLst>
                                      </p:cBhvr>
                                      <p:to>
                                        <p:strVal val="visible"/>
                                      </p:to>
                                    </p:set>
                                    <p:animEffect transition="in" filter="fade">
                                      <p:cBhvr>
                                        <p:cTn id="118" dur="750"/>
                                        <p:tgtEl>
                                          <p:spTgt spid="161"/>
                                        </p:tgtEl>
                                      </p:cBhvr>
                                    </p:animEffect>
                                  </p:childTnLst>
                                </p:cTn>
                              </p:par>
                              <p:par>
                                <p:cTn id="119" presetID="6" presetClass="emph" presetSubtype="0" fill="hold" nodeType="withEffect">
                                  <p:stCondLst>
                                    <p:cond delay="400"/>
                                  </p:stCondLst>
                                  <p:childTnLst>
                                    <p:animScale>
                                      <p:cBhvr>
                                        <p:cTn id="120" dur="10" fill="hold"/>
                                        <p:tgtEl>
                                          <p:spTgt spid="161"/>
                                        </p:tgtEl>
                                      </p:cBhvr>
                                      <p:by x="80000" y="80000"/>
                                    </p:animScale>
                                  </p:childTnLst>
                                </p:cTn>
                              </p:par>
                              <p:par>
                                <p:cTn id="121" presetID="6" presetClass="emph" presetSubtype="0" decel="100000" fill="hold" nodeType="withEffect">
                                  <p:stCondLst>
                                    <p:cond delay="400"/>
                                  </p:stCondLst>
                                  <p:childTnLst>
                                    <p:animScale>
                                      <p:cBhvr>
                                        <p:cTn id="122" dur="1250" fill="hold"/>
                                        <p:tgtEl>
                                          <p:spTgt spid="161"/>
                                        </p:tgtEl>
                                      </p:cBhvr>
                                      <p:by x="125000" y="125000"/>
                                    </p:animScale>
                                  </p:childTnLst>
                                </p:cTn>
                              </p:par>
                              <p:par>
                                <p:cTn id="123" presetID="10" presetClass="entr" presetSubtype="0" fill="hold" grpId="0" nodeType="withEffect">
                                  <p:stCondLst>
                                    <p:cond delay="550"/>
                                  </p:stCondLst>
                                  <p:childTnLst>
                                    <p:set>
                                      <p:cBhvr>
                                        <p:cTn id="124" dur="1" fill="hold">
                                          <p:stCondLst>
                                            <p:cond delay="0"/>
                                          </p:stCondLst>
                                        </p:cTn>
                                        <p:tgtEl>
                                          <p:spTgt spid="166"/>
                                        </p:tgtEl>
                                        <p:attrNameLst>
                                          <p:attrName>style.visibility</p:attrName>
                                        </p:attrNameLst>
                                      </p:cBhvr>
                                      <p:to>
                                        <p:strVal val="visible"/>
                                      </p:to>
                                    </p:set>
                                    <p:animEffect transition="in" filter="fade">
                                      <p:cBhvr>
                                        <p:cTn id="125" dur="750"/>
                                        <p:tgtEl>
                                          <p:spTgt spid="166"/>
                                        </p:tgtEl>
                                      </p:cBhvr>
                                    </p:animEffect>
                                  </p:childTnLst>
                                </p:cTn>
                              </p:par>
                              <p:par>
                                <p:cTn id="126" presetID="6" presetClass="emph" presetSubtype="0" decel="100000" fill="hold" grpId="2" nodeType="withEffect">
                                  <p:stCondLst>
                                    <p:cond delay="550"/>
                                  </p:stCondLst>
                                  <p:childTnLst>
                                    <p:animScale>
                                      <p:cBhvr>
                                        <p:cTn id="127" dur="1250" fill="hold"/>
                                        <p:tgtEl>
                                          <p:spTgt spid="166"/>
                                        </p:tgtEl>
                                      </p:cBhvr>
                                      <p:by x="125000" y="125000"/>
                                    </p:animScale>
                                  </p:childTnLst>
                                </p:cTn>
                              </p:par>
                              <p:par>
                                <p:cTn id="128" presetID="6" presetClass="emph" presetSubtype="0" fill="hold" grpId="1" nodeType="withEffect">
                                  <p:stCondLst>
                                    <p:cond delay="550"/>
                                  </p:stCondLst>
                                  <p:childTnLst>
                                    <p:animScale>
                                      <p:cBhvr>
                                        <p:cTn id="129" dur="10" fill="hold"/>
                                        <p:tgtEl>
                                          <p:spTgt spid="166"/>
                                        </p:tgtEl>
                                      </p:cBhvr>
                                      <p:by x="80000" y="80000"/>
                                    </p:animScale>
                                  </p:childTnLst>
                                </p:cTn>
                              </p:par>
                              <p:par>
                                <p:cTn id="130" presetID="10" presetClass="entr" presetSubtype="0" fill="hold" nodeType="withEffect">
                                  <p:stCondLst>
                                    <p:cond delay="500"/>
                                  </p:stCondLst>
                                  <p:childTnLst>
                                    <p:set>
                                      <p:cBhvr>
                                        <p:cTn id="131" dur="1" fill="hold">
                                          <p:stCondLst>
                                            <p:cond delay="0"/>
                                          </p:stCondLst>
                                        </p:cTn>
                                        <p:tgtEl>
                                          <p:spTgt spid="168"/>
                                        </p:tgtEl>
                                        <p:attrNameLst>
                                          <p:attrName>style.visibility</p:attrName>
                                        </p:attrNameLst>
                                      </p:cBhvr>
                                      <p:to>
                                        <p:strVal val="visible"/>
                                      </p:to>
                                    </p:set>
                                    <p:animEffect transition="in" filter="fade">
                                      <p:cBhvr>
                                        <p:cTn id="132" dur="750"/>
                                        <p:tgtEl>
                                          <p:spTgt spid="168"/>
                                        </p:tgtEl>
                                      </p:cBhvr>
                                    </p:animEffect>
                                  </p:childTnLst>
                                </p:cTn>
                              </p:par>
                              <p:par>
                                <p:cTn id="133" presetID="6" presetClass="emph" presetSubtype="0" fill="hold" nodeType="withEffect">
                                  <p:stCondLst>
                                    <p:cond delay="500"/>
                                  </p:stCondLst>
                                  <p:childTnLst>
                                    <p:animScale>
                                      <p:cBhvr>
                                        <p:cTn id="134" dur="10" fill="hold"/>
                                        <p:tgtEl>
                                          <p:spTgt spid="168"/>
                                        </p:tgtEl>
                                      </p:cBhvr>
                                      <p:by x="80000" y="80000"/>
                                    </p:animScale>
                                  </p:childTnLst>
                                </p:cTn>
                              </p:par>
                              <p:par>
                                <p:cTn id="135" presetID="6" presetClass="emph" presetSubtype="0" decel="100000" fill="hold" nodeType="withEffect">
                                  <p:stCondLst>
                                    <p:cond delay="500"/>
                                  </p:stCondLst>
                                  <p:childTnLst>
                                    <p:animScale>
                                      <p:cBhvr>
                                        <p:cTn id="136" dur="1250" fill="hold"/>
                                        <p:tgtEl>
                                          <p:spTgt spid="168"/>
                                        </p:tgtEl>
                                      </p:cBhvr>
                                      <p:by x="125000" y="125000"/>
                                    </p:animScale>
                                  </p:childTnLst>
                                </p:cTn>
                              </p:par>
                              <p:par>
                                <p:cTn id="137" presetID="10" presetClass="entr" presetSubtype="0" fill="hold" grpId="0" nodeType="withEffect">
                                  <p:stCondLst>
                                    <p:cond delay="650"/>
                                  </p:stCondLst>
                                  <p:childTnLst>
                                    <p:set>
                                      <p:cBhvr>
                                        <p:cTn id="138" dur="1" fill="hold">
                                          <p:stCondLst>
                                            <p:cond delay="0"/>
                                          </p:stCondLst>
                                        </p:cTn>
                                        <p:tgtEl>
                                          <p:spTgt spid="173"/>
                                        </p:tgtEl>
                                        <p:attrNameLst>
                                          <p:attrName>style.visibility</p:attrName>
                                        </p:attrNameLst>
                                      </p:cBhvr>
                                      <p:to>
                                        <p:strVal val="visible"/>
                                      </p:to>
                                    </p:set>
                                    <p:animEffect transition="in" filter="fade">
                                      <p:cBhvr>
                                        <p:cTn id="139" dur="750"/>
                                        <p:tgtEl>
                                          <p:spTgt spid="173"/>
                                        </p:tgtEl>
                                      </p:cBhvr>
                                    </p:animEffect>
                                  </p:childTnLst>
                                </p:cTn>
                              </p:par>
                              <p:par>
                                <p:cTn id="140" presetID="6" presetClass="emph" presetSubtype="0" decel="100000" fill="hold" grpId="2" nodeType="withEffect">
                                  <p:stCondLst>
                                    <p:cond delay="650"/>
                                  </p:stCondLst>
                                  <p:childTnLst>
                                    <p:animScale>
                                      <p:cBhvr>
                                        <p:cTn id="141" dur="1250" fill="hold"/>
                                        <p:tgtEl>
                                          <p:spTgt spid="173"/>
                                        </p:tgtEl>
                                      </p:cBhvr>
                                      <p:by x="125000" y="125000"/>
                                    </p:animScale>
                                  </p:childTnLst>
                                </p:cTn>
                              </p:par>
                              <p:par>
                                <p:cTn id="142" presetID="6" presetClass="emph" presetSubtype="0" fill="hold" grpId="1" nodeType="withEffect">
                                  <p:stCondLst>
                                    <p:cond delay="650"/>
                                  </p:stCondLst>
                                  <p:childTnLst>
                                    <p:animScale>
                                      <p:cBhvr>
                                        <p:cTn id="143" dur="10" fill="hold"/>
                                        <p:tgtEl>
                                          <p:spTgt spid="173"/>
                                        </p:tgtEl>
                                      </p:cBhvr>
                                      <p:by x="80000" y="80000"/>
                                    </p:animScale>
                                  </p:childTnLst>
                                </p:cTn>
                              </p:par>
                              <p:par>
                                <p:cTn id="144" presetID="10" presetClass="entr" presetSubtype="0" fill="hold" grpId="0" nodeType="withEffect">
                                  <p:stCondLst>
                                    <p:cond delay="250"/>
                                  </p:stCondLst>
                                  <p:childTnLst>
                                    <p:set>
                                      <p:cBhvr>
                                        <p:cTn id="145" dur="1" fill="hold">
                                          <p:stCondLst>
                                            <p:cond delay="0"/>
                                          </p:stCondLst>
                                        </p:cTn>
                                        <p:tgtEl>
                                          <p:spTgt spid="44"/>
                                        </p:tgtEl>
                                        <p:attrNameLst>
                                          <p:attrName>style.visibility</p:attrName>
                                        </p:attrNameLst>
                                      </p:cBhvr>
                                      <p:to>
                                        <p:strVal val="visible"/>
                                      </p:to>
                                    </p:set>
                                    <p:animEffect transition="in" filter="fade">
                                      <p:cBhvr>
                                        <p:cTn id="146" dur="1250"/>
                                        <p:tgtEl>
                                          <p:spTgt spid="44"/>
                                        </p:tgtEl>
                                      </p:cBhvr>
                                    </p:animEffect>
                                  </p:childTnLst>
                                </p:cTn>
                              </p:par>
                              <p:par>
                                <p:cTn id="147" presetID="42" presetClass="path" presetSubtype="0" decel="100000" fill="hold" grpId="1" nodeType="withEffect">
                                  <p:stCondLst>
                                    <p:cond delay="250"/>
                                  </p:stCondLst>
                                  <p:childTnLst>
                                    <p:animMotion origin="layout" path="M 0.05378 4.81481E-6 L 2.08333E-7 4.81481E-6 " pathEditMode="relative" rAng="0" ptsTypes="AA">
                                      <p:cBhvr>
                                        <p:cTn id="148" dur="1250" fill="hold"/>
                                        <p:tgtEl>
                                          <p:spTgt spid="44"/>
                                        </p:tgtEl>
                                        <p:attrNameLst>
                                          <p:attrName>ppt_x</p:attrName>
                                          <p:attrName>ppt_y</p:attrName>
                                        </p:attrNameLst>
                                      </p:cBhvr>
                                      <p:rCtr x="-2695" y="0"/>
                                    </p:animMotion>
                                  </p:childTnLst>
                                </p:cTn>
                              </p:par>
                              <p:par>
                                <p:cTn id="149" presetID="10" presetClass="entr" presetSubtype="0" fill="hold" nodeType="withEffect">
                                  <p:stCondLst>
                                    <p:cond delay="250"/>
                                  </p:stCondLst>
                                  <p:childTnLst>
                                    <p:set>
                                      <p:cBhvr>
                                        <p:cTn id="150" dur="1" fill="hold">
                                          <p:stCondLst>
                                            <p:cond delay="0"/>
                                          </p:stCondLst>
                                        </p:cTn>
                                        <p:tgtEl>
                                          <p:spTgt spid="192"/>
                                        </p:tgtEl>
                                        <p:attrNameLst>
                                          <p:attrName>style.visibility</p:attrName>
                                        </p:attrNameLst>
                                      </p:cBhvr>
                                      <p:to>
                                        <p:strVal val="visible"/>
                                      </p:to>
                                    </p:set>
                                    <p:animEffect transition="in" filter="fade">
                                      <p:cBhvr>
                                        <p:cTn id="151" dur="750"/>
                                        <p:tgtEl>
                                          <p:spTgt spid="192"/>
                                        </p:tgtEl>
                                      </p:cBhvr>
                                    </p:animEffect>
                                  </p:childTnLst>
                                </p:cTn>
                              </p:par>
                              <p:par>
                                <p:cTn id="152" presetID="6" presetClass="emph" presetSubtype="0" decel="100000" fill="hold" nodeType="withEffect">
                                  <p:stCondLst>
                                    <p:cond delay="250"/>
                                  </p:stCondLst>
                                  <p:childTnLst>
                                    <p:animScale>
                                      <p:cBhvr>
                                        <p:cTn id="153" dur="1250" fill="hold"/>
                                        <p:tgtEl>
                                          <p:spTgt spid="192"/>
                                        </p:tgtEl>
                                      </p:cBhvr>
                                      <p:by x="125000" y="125000"/>
                                    </p:animScale>
                                  </p:childTnLst>
                                </p:cTn>
                              </p:par>
                              <p:par>
                                <p:cTn id="154" presetID="6" presetClass="emph" presetSubtype="0" fill="hold" nodeType="withEffect">
                                  <p:stCondLst>
                                    <p:cond delay="250"/>
                                  </p:stCondLst>
                                  <p:childTnLst>
                                    <p:animScale>
                                      <p:cBhvr>
                                        <p:cTn id="155" dur="10" fill="hold"/>
                                        <p:tgtEl>
                                          <p:spTgt spid="192"/>
                                        </p:tgtEl>
                                      </p:cBhvr>
                                      <p:by x="80000" y="80000"/>
                                    </p:animScale>
                                  </p:childTnLst>
                                </p:cTn>
                              </p:par>
                              <p:par>
                                <p:cTn id="156" presetID="10" presetClass="entr" presetSubtype="0" fill="hold" nodeType="withEffect">
                                  <p:stCondLst>
                                    <p:cond delay="350"/>
                                  </p:stCondLst>
                                  <p:childTnLst>
                                    <p:set>
                                      <p:cBhvr>
                                        <p:cTn id="157" dur="1" fill="hold">
                                          <p:stCondLst>
                                            <p:cond delay="0"/>
                                          </p:stCondLst>
                                        </p:cTn>
                                        <p:tgtEl>
                                          <p:spTgt spid="194"/>
                                        </p:tgtEl>
                                        <p:attrNameLst>
                                          <p:attrName>style.visibility</p:attrName>
                                        </p:attrNameLst>
                                      </p:cBhvr>
                                      <p:to>
                                        <p:strVal val="visible"/>
                                      </p:to>
                                    </p:set>
                                    <p:animEffect transition="in" filter="fade">
                                      <p:cBhvr>
                                        <p:cTn id="158" dur="750"/>
                                        <p:tgtEl>
                                          <p:spTgt spid="194"/>
                                        </p:tgtEl>
                                      </p:cBhvr>
                                    </p:animEffect>
                                  </p:childTnLst>
                                </p:cTn>
                              </p:par>
                              <p:par>
                                <p:cTn id="159" presetID="6" presetClass="emph" presetSubtype="0" decel="100000" fill="hold" nodeType="withEffect">
                                  <p:stCondLst>
                                    <p:cond delay="350"/>
                                  </p:stCondLst>
                                  <p:childTnLst>
                                    <p:animScale>
                                      <p:cBhvr>
                                        <p:cTn id="160" dur="1250" fill="hold"/>
                                        <p:tgtEl>
                                          <p:spTgt spid="194"/>
                                        </p:tgtEl>
                                      </p:cBhvr>
                                      <p:by x="125000" y="125000"/>
                                    </p:animScale>
                                  </p:childTnLst>
                                </p:cTn>
                              </p:par>
                              <p:par>
                                <p:cTn id="161" presetID="6" presetClass="emph" presetSubtype="0" fill="hold" nodeType="withEffect">
                                  <p:stCondLst>
                                    <p:cond delay="350"/>
                                  </p:stCondLst>
                                  <p:childTnLst>
                                    <p:animScale>
                                      <p:cBhvr>
                                        <p:cTn id="162" dur="10" fill="hold"/>
                                        <p:tgtEl>
                                          <p:spTgt spid="194"/>
                                        </p:tgtEl>
                                      </p:cBhvr>
                                      <p:by x="80000" y="80000"/>
                                    </p:animScale>
                                  </p:childTnLst>
                                </p:cTn>
                              </p:par>
                              <p:par>
                                <p:cTn id="163" presetID="10" presetClass="entr" presetSubtype="0" fill="hold" nodeType="withEffect">
                                  <p:stCondLst>
                                    <p:cond delay="450"/>
                                  </p:stCondLst>
                                  <p:childTnLst>
                                    <p:set>
                                      <p:cBhvr>
                                        <p:cTn id="164" dur="1" fill="hold">
                                          <p:stCondLst>
                                            <p:cond delay="0"/>
                                          </p:stCondLst>
                                        </p:cTn>
                                        <p:tgtEl>
                                          <p:spTgt spid="195"/>
                                        </p:tgtEl>
                                        <p:attrNameLst>
                                          <p:attrName>style.visibility</p:attrName>
                                        </p:attrNameLst>
                                      </p:cBhvr>
                                      <p:to>
                                        <p:strVal val="visible"/>
                                      </p:to>
                                    </p:set>
                                    <p:animEffect transition="in" filter="fade">
                                      <p:cBhvr>
                                        <p:cTn id="165" dur="750"/>
                                        <p:tgtEl>
                                          <p:spTgt spid="195"/>
                                        </p:tgtEl>
                                      </p:cBhvr>
                                    </p:animEffect>
                                  </p:childTnLst>
                                </p:cTn>
                              </p:par>
                              <p:par>
                                <p:cTn id="166" presetID="6" presetClass="emph" presetSubtype="0" decel="100000" fill="hold" nodeType="withEffect">
                                  <p:stCondLst>
                                    <p:cond delay="450"/>
                                  </p:stCondLst>
                                  <p:childTnLst>
                                    <p:animScale>
                                      <p:cBhvr>
                                        <p:cTn id="167" dur="1250" fill="hold"/>
                                        <p:tgtEl>
                                          <p:spTgt spid="195"/>
                                        </p:tgtEl>
                                      </p:cBhvr>
                                      <p:by x="125000" y="125000"/>
                                    </p:animScale>
                                  </p:childTnLst>
                                </p:cTn>
                              </p:par>
                              <p:par>
                                <p:cTn id="168" presetID="6" presetClass="emph" presetSubtype="0" fill="hold" nodeType="withEffect">
                                  <p:stCondLst>
                                    <p:cond delay="450"/>
                                  </p:stCondLst>
                                  <p:childTnLst>
                                    <p:animScale>
                                      <p:cBhvr>
                                        <p:cTn id="169" dur="10" fill="hold"/>
                                        <p:tgtEl>
                                          <p:spTgt spid="195"/>
                                        </p:tgtEl>
                                      </p:cBhvr>
                                      <p:by x="80000" y="80000"/>
                                    </p:animScale>
                                  </p:childTnLst>
                                </p:cTn>
                              </p:par>
                              <p:par>
                                <p:cTn id="170" presetID="10" presetClass="entr" presetSubtype="0" fill="hold" nodeType="withEffect">
                                  <p:stCondLst>
                                    <p:cond delay="750"/>
                                  </p:stCondLst>
                                  <p:childTnLst>
                                    <p:set>
                                      <p:cBhvr>
                                        <p:cTn id="171" dur="1" fill="hold">
                                          <p:stCondLst>
                                            <p:cond delay="0"/>
                                          </p:stCondLst>
                                        </p:cTn>
                                        <p:tgtEl>
                                          <p:spTgt spid="212"/>
                                        </p:tgtEl>
                                        <p:attrNameLst>
                                          <p:attrName>style.visibility</p:attrName>
                                        </p:attrNameLst>
                                      </p:cBhvr>
                                      <p:to>
                                        <p:strVal val="visible"/>
                                      </p:to>
                                    </p:set>
                                    <p:animEffect transition="in" filter="fade">
                                      <p:cBhvr>
                                        <p:cTn id="172" dur="750"/>
                                        <p:tgtEl>
                                          <p:spTgt spid="212"/>
                                        </p:tgtEl>
                                      </p:cBhvr>
                                    </p:animEffect>
                                  </p:childTnLst>
                                </p:cTn>
                              </p:par>
                              <p:par>
                                <p:cTn id="173" presetID="6" presetClass="emph" presetSubtype="0" decel="100000" fill="hold" nodeType="withEffect">
                                  <p:stCondLst>
                                    <p:cond delay="750"/>
                                  </p:stCondLst>
                                  <p:childTnLst>
                                    <p:animScale>
                                      <p:cBhvr>
                                        <p:cTn id="174" dur="1250" fill="hold"/>
                                        <p:tgtEl>
                                          <p:spTgt spid="212"/>
                                        </p:tgtEl>
                                      </p:cBhvr>
                                      <p:by x="125000" y="125000"/>
                                    </p:animScale>
                                  </p:childTnLst>
                                </p:cTn>
                              </p:par>
                              <p:par>
                                <p:cTn id="175" presetID="6" presetClass="emph" presetSubtype="0" fill="hold" nodeType="withEffect">
                                  <p:stCondLst>
                                    <p:cond delay="750"/>
                                  </p:stCondLst>
                                  <p:childTnLst>
                                    <p:animScale>
                                      <p:cBhvr>
                                        <p:cTn id="176" dur="10" fill="hold"/>
                                        <p:tgtEl>
                                          <p:spTgt spid="212"/>
                                        </p:tgtEl>
                                      </p:cBhvr>
                                      <p:by x="80000" y="80000"/>
                                    </p:animScale>
                                  </p:childTnLst>
                                </p:cTn>
                              </p:par>
                              <p:par>
                                <p:cTn id="177" presetID="10" presetClass="entr" presetSubtype="0" fill="hold" nodeType="withEffect">
                                  <p:stCondLst>
                                    <p:cond delay="750"/>
                                  </p:stCondLst>
                                  <p:childTnLst>
                                    <p:set>
                                      <p:cBhvr>
                                        <p:cTn id="178" dur="1" fill="hold">
                                          <p:stCondLst>
                                            <p:cond delay="0"/>
                                          </p:stCondLst>
                                        </p:cTn>
                                        <p:tgtEl>
                                          <p:spTgt spid="246"/>
                                        </p:tgtEl>
                                        <p:attrNameLst>
                                          <p:attrName>style.visibility</p:attrName>
                                        </p:attrNameLst>
                                      </p:cBhvr>
                                      <p:to>
                                        <p:strVal val="visible"/>
                                      </p:to>
                                    </p:set>
                                    <p:animEffect transition="in" filter="fade">
                                      <p:cBhvr>
                                        <p:cTn id="179" dur="750"/>
                                        <p:tgtEl>
                                          <p:spTgt spid="246"/>
                                        </p:tgtEl>
                                      </p:cBhvr>
                                    </p:animEffect>
                                  </p:childTnLst>
                                </p:cTn>
                              </p:par>
                              <p:par>
                                <p:cTn id="180" presetID="6" presetClass="emph" presetSubtype="0" fill="hold" nodeType="withEffect">
                                  <p:stCondLst>
                                    <p:cond delay="750"/>
                                  </p:stCondLst>
                                  <p:childTnLst>
                                    <p:animScale>
                                      <p:cBhvr>
                                        <p:cTn id="181" dur="10" fill="hold"/>
                                        <p:tgtEl>
                                          <p:spTgt spid="246"/>
                                        </p:tgtEl>
                                      </p:cBhvr>
                                      <p:by x="80000" y="80000"/>
                                    </p:animScale>
                                  </p:childTnLst>
                                </p:cTn>
                              </p:par>
                              <p:par>
                                <p:cTn id="182" presetID="6" presetClass="emph" presetSubtype="0" decel="100000" fill="hold" nodeType="withEffect">
                                  <p:stCondLst>
                                    <p:cond delay="750"/>
                                  </p:stCondLst>
                                  <p:childTnLst>
                                    <p:animScale>
                                      <p:cBhvr>
                                        <p:cTn id="183" dur="1250" fill="hold"/>
                                        <p:tgtEl>
                                          <p:spTgt spid="246"/>
                                        </p:tgtEl>
                                      </p:cBhvr>
                                      <p:by x="125000" y="125000"/>
                                    </p:animScale>
                                  </p:childTnLst>
                                </p:cTn>
                              </p:par>
                              <p:par>
                                <p:cTn id="184" presetID="10" presetClass="entr" presetSubtype="0" fill="hold" nodeType="withEffect">
                                  <p:stCondLst>
                                    <p:cond delay="850"/>
                                  </p:stCondLst>
                                  <p:childTnLst>
                                    <p:set>
                                      <p:cBhvr>
                                        <p:cTn id="185" dur="1" fill="hold">
                                          <p:stCondLst>
                                            <p:cond delay="0"/>
                                          </p:stCondLst>
                                        </p:cTn>
                                        <p:tgtEl>
                                          <p:spTgt spid="245"/>
                                        </p:tgtEl>
                                        <p:attrNameLst>
                                          <p:attrName>style.visibility</p:attrName>
                                        </p:attrNameLst>
                                      </p:cBhvr>
                                      <p:to>
                                        <p:strVal val="visible"/>
                                      </p:to>
                                    </p:set>
                                    <p:animEffect transition="in" filter="fade">
                                      <p:cBhvr>
                                        <p:cTn id="186" dur="750"/>
                                        <p:tgtEl>
                                          <p:spTgt spid="245"/>
                                        </p:tgtEl>
                                      </p:cBhvr>
                                    </p:animEffect>
                                  </p:childTnLst>
                                </p:cTn>
                              </p:par>
                              <p:par>
                                <p:cTn id="187" presetID="6" presetClass="emph" presetSubtype="0" fill="hold" nodeType="withEffect">
                                  <p:stCondLst>
                                    <p:cond delay="850"/>
                                  </p:stCondLst>
                                  <p:childTnLst>
                                    <p:animScale>
                                      <p:cBhvr>
                                        <p:cTn id="188" dur="10" fill="hold"/>
                                        <p:tgtEl>
                                          <p:spTgt spid="245"/>
                                        </p:tgtEl>
                                      </p:cBhvr>
                                      <p:by x="80000" y="80000"/>
                                    </p:animScale>
                                  </p:childTnLst>
                                </p:cTn>
                              </p:par>
                              <p:par>
                                <p:cTn id="189" presetID="6" presetClass="emph" presetSubtype="0" decel="100000" fill="hold" nodeType="withEffect">
                                  <p:stCondLst>
                                    <p:cond delay="850"/>
                                  </p:stCondLst>
                                  <p:childTnLst>
                                    <p:animScale>
                                      <p:cBhvr>
                                        <p:cTn id="190" dur="1250" fill="hold"/>
                                        <p:tgtEl>
                                          <p:spTgt spid="245"/>
                                        </p:tgtEl>
                                      </p:cBhvr>
                                      <p:by x="125000" y="125000"/>
                                    </p:animScale>
                                  </p:childTnLst>
                                </p:cTn>
                              </p:par>
                              <p:par>
                                <p:cTn id="191" presetID="10" presetClass="entr" presetSubtype="0" fill="hold" nodeType="withEffect">
                                  <p:stCondLst>
                                    <p:cond delay="1050"/>
                                  </p:stCondLst>
                                  <p:childTnLst>
                                    <p:set>
                                      <p:cBhvr>
                                        <p:cTn id="192" dur="1" fill="hold">
                                          <p:stCondLst>
                                            <p:cond delay="0"/>
                                          </p:stCondLst>
                                        </p:cTn>
                                        <p:tgtEl>
                                          <p:spTgt spid="244"/>
                                        </p:tgtEl>
                                        <p:attrNameLst>
                                          <p:attrName>style.visibility</p:attrName>
                                        </p:attrNameLst>
                                      </p:cBhvr>
                                      <p:to>
                                        <p:strVal val="visible"/>
                                      </p:to>
                                    </p:set>
                                    <p:animEffect transition="in" filter="fade">
                                      <p:cBhvr>
                                        <p:cTn id="193" dur="750"/>
                                        <p:tgtEl>
                                          <p:spTgt spid="244"/>
                                        </p:tgtEl>
                                      </p:cBhvr>
                                    </p:animEffect>
                                  </p:childTnLst>
                                </p:cTn>
                              </p:par>
                              <p:par>
                                <p:cTn id="194" presetID="6" presetClass="emph" presetSubtype="0" fill="hold" nodeType="withEffect">
                                  <p:stCondLst>
                                    <p:cond delay="1050"/>
                                  </p:stCondLst>
                                  <p:childTnLst>
                                    <p:animScale>
                                      <p:cBhvr>
                                        <p:cTn id="195" dur="10" fill="hold"/>
                                        <p:tgtEl>
                                          <p:spTgt spid="244"/>
                                        </p:tgtEl>
                                      </p:cBhvr>
                                      <p:by x="80000" y="80000"/>
                                    </p:animScale>
                                  </p:childTnLst>
                                </p:cTn>
                              </p:par>
                              <p:par>
                                <p:cTn id="196" presetID="6" presetClass="emph" presetSubtype="0" decel="100000" fill="hold" nodeType="withEffect">
                                  <p:stCondLst>
                                    <p:cond delay="1050"/>
                                  </p:stCondLst>
                                  <p:childTnLst>
                                    <p:animScale>
                                      <p:cBhvr>
                                        <p:cTn id="197" dur="1250" fill="hold"/>
                                        <p:tgtEl>
                                          <p:spTgt spid="244"/>
                                        </p:tgtEl>
                                      </p:cBhvr>
                                      <p:by x="125000" y="125000"/>
                                    </p:animScale>
                                  </p:childTnLst>
                                </p:cTn>
                              </p:par>
                              <p:par>
                                <p:cTn id="198" presetID="10" presetClass="entr" presetSubtype="0" fill="hold" nodeType="withEffect">
                                  <p:stCondLst>
                                    <p:cond delay="1150"/>
                                  </p:stCondLst>
                                  <p:childTnLst>
                                    <p:set>
                                      <p:cBhvr>
                                        <p:cTn id="199" dur="1" fill="hold">
                                          <p:stCondLst>
                                            <p:cond delay="0"/>
                                          </p:stCondLst>
                                        </p:cTn>
                                        <p:tgtEl>
                                          <p:spTgt spid="241"/>
                                        </p:tgtEl>
                                        <p:attrNameLst>
                                          <p:attrName>style.visibility</p:attrName>
                                        </p:attrNameLst>
                                      </p:cBhvr>
                                      <p:to>
                                        <p:strVal val="visible"/>
                                      </p:to>
                                    </p:set>
                                    <p:animEffect transition="in" filter="fade">
                                      <p:cBhvr>
                                        <p:cTn id="200" dur="750"/>
                                        <p:tgtEl>
                                          <p:spTgt spid="241"/>
                                        </p:tgtEl>
                                      </p:cBhvr>
                                    </p:animEffect>
                                  </p:childTnLst>
                                </p:cTn>
                              </p:par>
                              <p:par>
                                <p:cTn id="201" presetID="6" presetClass="emph" presetSubtype="0" fill="hold" nodeType="withEffect">
                                  <p:stCondLst>
                                    <p:cond delay="1150"/>
                                  </p:stCondLst>
                                  <p:childTnLst>
                                    <p:animScale>
                                      <p:cBhvr>
                                        <p:cTn id="202" dur="10" fill="hold"/>
                                        <p:tgtEl>
                                          <p:spTgt spid="241"/>
                                        </p:tgtEl>
                                      </p:cBhvr>
                                      <p:by x="80000" y="80000"/>
                                    </p:animScale>
                                  </p:childTnLst>
                                </p:cTn>
                              </p:par>
                              <p:par>
                                <p:cTn id="203" presetID="6" presetClass="emph" presetSubtype="0" decel="100000" fill="hold" nodeType="withEffect">
                                  <p:stCondLst>
                                    <p:cond delay="1150"/>
                                  </p:stCondLst>
                                  <p:childTnLst>
                                    <p:animScale>
                                      <p:cBhvr>
                                        <p:cTn id="204" dur="1250" fill="hold"/>
                                        <p:tgtEl>
                                          <p:spTgt spid="241"/>
                                        </p:tgtEl>
                                      </p:cBhvr>
                                      <p:by x="125000" y="125000"/>
                                    </p:animScale>
                                  </p:childTnLst>
                                </p:cTn>
                              </p:par>
                              <p:par>
                                <p:cTn id="205" presetID="10" presetClass="entr" presetSubtype="0" fill="hold" grpId="0" nodeType="withEffect">
                                  <p:stCondLst>
                                    <p:cond delay="500"/>
                                  </p:stCondLst>
                                  <p:childTnLst>
                                    <p:set>
                                      <p:cBhvr>
                                        <p:cTn id="206" dur="1" fill="hold">
                                          <p:stCondLst>
                                            <p:cond delay="0"/>
                                          </p:stCondLst>
                                        </p:cTn>
                                        <p:tgtEl>
                                          <p:spTgt spid="2"/>
                                        </p:tgtEl>
                                        <p:attrNameLst>
                                          <p:attrName>style.visibility</p:attrName>
                                        </p:attrNameLst>
                                      </p:cBhvr>
                                      <p:to>
                                        <p:strVal val="visible"/>
                                      </p:to>
                                    </p:set>
                                    <p:animEffect transition="in" filter="fade">
                                      <p:cBhvr>
                                        <p:cTn id="207" dur="1250"/>
                                        <p:tgtEl>
                                          <p:spTgt spid="2"/>
                                        </p:tgtEl>
                                      </p:cBhvr>
                                    </p:animEffect>
                                  </p:childTnLst>
                                </p:cTn>
                              </p:par>
                              <p:par>
                                <p:cTn id="208" presetID="42" presetClass="path" presetSubtype="0" decel="100000" fill="hold" grpId="1" nodeType="withEffect">
                                  <p:stCondLst>
                                    <p:cond delay="500"/>
                                  </p:stCondLst>
                                  <p:childTnLst>
                                    <p:animMotion origin="layout" path="M -1.875E-6 0.03889 L -1.875E-6 -7.40741E-7 " pathEditMode="relative" rAng="0" ptsTypes="AA">
                                      <p:cBhvr>
                                        <p:cTn id="209" dur="1250" fill="hold"/>
                                        <p:tgtEl>
                                          <p:spTgt spid="2"/>
                                        </p:tgtEl>
                                        <p:attrNameLst>
                                          <p:attrName>ppt_x</p:attrName>
                                          <p:attrName>ppt_y</p:attrName>
                                        </p:attrNameLst>
                                      </p:cBhvr>
                                      <p:rCtr x="0" y="-1944"/>
                                    </p:animMotion>
                                  </p:childTnLst>
                                </p:cTn>
                              </p:par>
                              <p:par>
                                <p:cTn id="210" presetID="10" presetClass="entr" presetSubtype="0" fill="hold" nodeType="withEffect">
                                  <p:stCondLst>
                                    <p:cond delay="550"/>
                                  </p:stCondLst>
                                  <p:childTnLst>
                                    <p:set>
                                      <p:cBhvr>
                                        <p:cTn id="211" dur="1" fill="hold">
                                          <p:stCondLst>
                                            <p:cond delay="0"/>
                                          </p:stCondLst>
                                        </p:cTn>
                                        <p:tgtEl>
                                          <p:spTgt spid="1026"/>
                                        </p:tgtEl>
                                        <p:attrNameLst>
                                          <p:attrName>style.visibility</p:attrName>
                                        </p:attrNameLst>
                                      </p:cBhvr>
                                      <p:to>
                                        <p:strVal val="visible"/>
                                      </p:to>
                                    </p:set>
                                    <p:animEffect transition="in" filter="fade">
                                      <p:cBhvr>
                                        <p:cTn id="212" dur="750"/>
                                        <p:tgtEl>
                                          <p:spTgt spid="1026"/>
                                        </p:tgtEl>
                                      </p:cBhvr>
                                    </p:animEffect>
                                  </p:childTnLst>
                                </p:cTn>
                              </p:par>
                              <p:par>
                                <p:cTn id="213" presetID="6" presetClass="emph" presetSubtype="0" decel="100000" fill="hold" nodeType="withEffect">
                                  <p:stCondLst>
                                    <p:cond delay="550"/>
                                  </p:stCondLst>
                                  <p:childTnLst>
                                    <p:animScale>
                                      <p:cBhvr>
                                        <p:cTn id="214" dur="1250" fill="hold"/>
                                        <p:tgtEl>
                                          <p:spTgt spid="1026"/>
                                        </p:tgtEl>
                                      </p:cBhvr>
                                      <p:by x="125000" y="125000"/>
                                    </p:animScale>
                                  </p:childTnLst>
                                </p:cTn>
                              </p:par>
                              <p:par>
                                <p:cTn id="215" presetID="6" presetClass="emph" presetSubtype="0" fill="hold" nodeType="withEffect">
                                  <p:stCondLst>
                                    <p:cond delay="550"/>
                                  </p:stCondLst>
                                  <p:childTnLst>
                                    <p:animScale>
                                      <p:cBhvr>
                                        <p:cTn id="216" dur="10" fill="hold"/>
                                        <p:tgtEl>
                                          <p:spTgt spid="1026"/>
                                        </p:tgtEl>
                                      </p:cBhvr>
                                      <p:by x="80000" y="80000"/>
                                    </p:animScale>
                                  </p:childTnLst>
                                </p:cTn>
                              </p:par>
                              <p:par>
                                <p:cTn id="217" presetID="10" presetClass="entr" presetSubtype="0" fill="hold" nodeType="withEffect">
                                  <p:stCondLst>
                                    <p:cond delay="850"/>
                                  </p:stCondLst>
                                  <p:childTnLst>
                                    <p:set>
                                      <p:cBhvr>
                                        <p:cTn id="218" dur="1" fill="hold">
                                          <p:stCondLst>
                                            <p:cond delay="0"/>
                                          </p:stCondLst>
                                        </p:cTn>
                                        <p:tgtEl>
                                          <p:spTgt spid="3"/>
                                        </p:tgtEl>
                                        <p:attrNameLst>
                                          <p:attrName>style.visibility</p:attrName>
                                        </p:attrNameLst>
                                      </p:cBhvr>
                                      <p:to>
                                        <p:strVal val="visible"/>
                                      </p:to>
                                    </p:set>
                                    <p:animEffect transition="in" filter="fade">
                                      <p:cBhvr>
                                        <p:cTn id="219" dur="750"/>
                                        <p:tgtEl>
                                          <p:spTgt spid="3"/>
                                        </p:tgtEl>
                                      </p:cBhvr>
                                    </p:animEffect>
                                  </p:childTnLst>
                                </p:cTn>
                              </p:par>
                              <p:par>
                                <p:cTn id="220" presetID="6" presetClass="emph" presetSubtype="0" fill="hold" nodeType="withEffect">
                                  <p:stCondLst>
                                    <p:cond delay="850"/>
                                  </p:stCondLst>
                                  <p:childTnLst>
                                    <p:animScale>
                                      <p:cBhvr>
                                        <p:cTn id="221" dur="10" fill="hold"/>
                                        <p:tgtEl>
                                          <p:spTgt spid="3"/>
                                        </p:tgtEl>
                                      </p:cBhvr>
                                      <p:by x="80000" y="80000"/>
                                    </p:animScale>
                                  </p:childTnLst>
                                </p:cTn>
                              </p:par>
                              <p:par>
                                <p:cTn id="222" presetID="6" presetClass="emph" presetSubtype="0" decel="100000" fill="hold" nodeType="withEffect">
                                  <p:stCondLst>
                                    <p:cond delay="850"/>
                                  </p:stCondLst>
                                  <p:childTnLst>
                                    <p:animScale>
                                      <p:cBhvr>
                                        <p:cTn id="223" dur="1250" fill="hold"/>
                                        <p:tgtEl>
                                          <p:spTgt spid="3"/>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4" grpId="1" animBg="1"/>
      <p:bldP spid="89" grpId="0" animBg="1"/>
      <p:bldP spid="89" grpId="1" animBg="1"/>
      <p:bldP spid="91" grpId="0" animBg="1"/>
      <p:bldP spid="91" grpId="1" animBg="1"/>
      <p:bldP spid="92" grpId="0" animBg="1"/>
      <p:bldP spid="92" grpId="1" animBg="1"/>
      <p:bldP spid="93" grpId="0" animBg="1"/>
      <p:bldP spid="93" grpId="1" animBg="1"/>
      <p:bldP spid="94" grpId="0" animBg="1"/>
      <p:bldP spid="94" grpId="1" animBg="1"/>
      <p:bldP spid="95" grpId="0" animBg="1"/>
      <p:bldP spid="95" grpId="1" animBg="1"/>
      <p:bldP spid="96" grpId="0"/>
      <p:bldP spid="96" grpId="1"/>
      <p:bldP spid="126" grpId="0"/>
      <p:bldP spid="126" grpId="1"/>
      <p:bldP spid="127" grpId="0"/>
      <p:bldP spid="127" grpId="1"/>
      <p:bldP spid="128" grpId="0"/>
      <p:bldP spid="128" grpId="1"/>
      <p:bldP spid="129" grpId="0"/>
      <p:bldP spid="129" grpId="1"/>
      <p:bldP spid="130" grpId="0"/>
      <p:bldP spid="130" grpId="1"/>
      <p:bldP spid="138" grpId="0" animBg="1"/>
      <p:bldP spid="138" grpId="1" animBg="1"/>
      <p:bldP spid="138" grpId="2" animBg="1"/>
      <p:bldP spid="152" grpId="0" animBg="1"/>
      <p:bldP spid="152" grpId="1" animBg="1"/>
      <p:bldP spid="152" grpId="2" animBg="1"/>
      <p:bldP spid="159" grpId="0" animBg="1"/>
      <p:bldP spid="159" grpId="1" animBg="1"/>
      <p:bldP spid="159" grpId="2" animBg="1"/>
      <p:bldP spid="166" grpId="0" animBg="1"/>
      <p:bldP spid="166" grpId="1" animBg="1"/>
      <p:bldP spid="166" grpId="2" animBg="1"/>
      <p:bldP spid="173" grpId="0" animBg="1"/>
      <p:bldP spid="173" grpId="1" animBg="1"/>
      <p:bldP spid="173" grpId="2" animBg="1"/>
      <p:bldP spid="2" grpId="0" animBg="1"/>
      <p:bldP spid="2" grpId="1" animBg="1"/>
      <p:bldP spid="4" grpId="0" animBg="1"/>
      <p:bldP spid="12" grpId="0"/>
      <p:bldP spid="12"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1F2F1"/>
        </a:solidFill>
        <a:effectLst/>
      </p:bgPr>
    </p:bg>
    <p:spTree>
      <p:nvGrpSpPr>
        <p:cNvPr id="1" name=""/>
        <p:cNvGrpSpPr/>
        <p:nvPr/>
      </p:nvGrpSpPr>
      <p:grpSpPr>
        <a:xfrm>
          <a:off x="0" y="0"/>
          <a:ext cx="0" cy="0"/>
          <a:chOff x="0" y="0"/>
          <a:chExt cx="0" cy="0"/>
        </a:xfrm>
      </p:grpSpPr>
      <p:sp>
        <p:nvSpPr>
          <p:cNvPr id="14" name="Graphic 125">
            <a:extLst>
              <a:ext uri="{FF2B5EF4-FFF2-40B4-BE49-F238E27FC236}">
                <a16:creationId xmlns:a16="http://schemas.microsoft.com/office/drawing/2014/main" id="{9AB43577-7F1B-3EBE-C749-77023C764E72}"/>
              </a:ext>
              <a:ext uri="{C183D7F6-B498-43B3-948B-1728B52AA6E4}">
                <adec:decorative xmlns:adec="http://schemas.microsoft.com/office/drawing/2017/decorative" val="1"/>
              </a:ext>
            </a:extLst>
          </p:cNvPr>
          <p:cNvSpPr/>
          <p:nvPr/>
        </p:nvSpPr>
        <p:spPr>
          <a:xfrm>
            <a:off x="4064000" y="7532491"/>
            <a:ext cx="4064000" cy="51525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2300">
                <a:srgbClr val="CB8DD1"/>
              </a:gs>
              <a:gs pos="0">
                <a:srgbClr val="FAADA4"/>
              </a:gs>
              <a:gs pos="100000">
                <a:srgbClr val="9B6CFE"/>
              </a:gs>
            </a:gsLst>
            <a:lin ang="2700000" scaled="1"/>
          </a:gradFill>
          <a:ln w="3768" cap="flat">
            <a:noFill/>
            <a:prstDash val="solid"/>
            <a:miter/>
          </a:ln>
        </p:spPr>
        <p:txBody>
          <a:bodyPr rtlCol="0" anchor="ctr"/>
          <a:lstStyle/>
          <a:p>
            <a:endParaRPr lang="en-GB"/>
          </a:p>
        </p:txBody>
      </p:sp>
      <p:grpSp>
        <p:nvGrpSpPr>
          <p:cNvPr id="15" name="Group 14">
            <a:extLst>
              <a:ext uri="{FF2B5EF4-FFF2-40B4-BE49-F238E27FC236}">
                <a16:creationId xmlns:a16="http://schemas.microsoft.com/office/drawing/2014/main" id="{A541B2E1-987A-B8D5-B5CD-1FE416CF673C}"/>
              </a:ext>
              <a:ext uri="{C183D7F6-B498-43B3-948B-1728B52AA6E4}">
                <adec:decorative xmlns:adec="http://schemas.microsoft.com/office/drawing/2017/decorative" val="1"/>
              </a:ext>
            </a:extLst>
          </p:cNvPr>
          <p:cNvGrpSpPr/>
          <p:nvPr/>
        </p:nvGrpSpPr>
        <p:grpSpPr>
          <a:xfrm>
            <a:off x="0" y="7017234"/>
            <a:ext cx="12192000" cy="1545771"/>
            <a:chOff x="-16296655" y="-5543914"/>
            <a:chExt cx="11302842" cy="3036231"/>
          </a:xfrm>
        </p:grpSpPr>
        <p:grpSp>
          <p:nvGrpSpPr>
            <p:cNvPr id="16" name="Group 15">
              <a:extLst>
                <a:ext uri="{FF2B5EF4-FFF2-40B4-BE49-F238E27FC236}">
                  <a16:creationId xmlns:a16="http://schemas.microsoft.com/office/drawing/2014/main" id="{74D8D7C2-EF58-536B-CB8C-C82789FE2C56}"/>
                </a:ext>
              </a:extLst>
            </p:cNvPr>
            <p:cNvGrpSpPr/>
            <p:nvPr/>
          </p:nvGrpSpPr>
          <p:grpSpPr>
            <a:xfrm>
              <a:off x="-16296655" y="-5543914"/>
              <a:ext cx="11302842" cy="1012077"/>
              <a:chOff x="-16296655" y="-5543914"/>
              <a:chExt cx="11302842" cy="1012077"/>
            </a:xfrm>
          </p:grpSpPr>
          <p:sp>
            <p:nvSpPr>
              <p:cNvPr id="24" name="Graphic 125">
                <a:extLst>
                  <a:ext uri="{FF2B5EF4-FFF2-40B4-BE49-F238E27FC236}">
                    <a16:creationId xmlns:a16="http://schemas.microsoft.com/office/drawing/2014/main" id="{76EF9712-A70E-2812-354E-00743C47EBF5}"/>
                  </a:ext>
                </a:extLst>
              </p:cNvPr>
              <p:cNvSpPr/>
              <p:nvPr/>
            </p:nvSpPr>
            <p:spPr>
              <a:xfrm>
                <a:off x="-8761427" y="-5543914"/>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4000">
                    <a:srgbClr val="D59DFF"/>
                  </a:gs>
                  <a:gs pos="39000">
                    <a:srgbClr val="BA9FFD"/>
                  </a:gs>
                  <a:gs pos="100000">
                    <a:schemeClr val="accent3"/>
                  </a:gs>
                </a:gsLst>
                <a:lin ang="2700000" scaled="1"/>
              </a:gradFill>
              <a:ln w="3768" cap="flat">
                <a:noFill/>
                <a:prstDash val="solid"/>
                <a:miter/>
              </a:ln>
            </p:spPr>
            <p:txBody>
              <a:bodyPr rtlCol="0" anchor="ctr"/>
              <a:lstStyle/>
              <a:p>
                <a:endParaRPr lang="en-GB"/>
              </a:p>
            </p:txBody>
          </p:sp>
          <p:sp>
            <p:nvSpPr>
              <p:cNvPr id="25" name="Graphic 125">
                <a:extLst>
                  <a:ext uri="{FF2B5EF4-FFF2-40B4-BE49-F238E27FC236}">
                    <a16:creationId xmlns:a16="http://schemas.microsoft.com/office/drawing/2014/main" id="{538001F7-5DC0-FA2E-708E-16CA6A6C6538}"/>
                  </a:ext>
                </a:extLst>
              </p:cNvPr>
              <p:cNvSpPr/>
              <p:nvPr/>
            </p:nvSpPr>
            <p:spPr>
              <a:xfrm>
                <a:off x="-12529041" y="-5543914"/>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0">
                    <a:srgbClr val="9FA2FC"/>
                  </a:gs>
                  <a:gs pos="95000">
                    <a:srgbClr val="534DC2"/>
                  </a:gs>
                </a:gsLst>
                <a:lin ang="2700000" scaled="1"/>
              </a:gradFill>
              <a:ln w="3768" cap="flat">
                <a:noFill/>
                <a:prstDash val="solid"/>
                <a:miter/>
              </a:ln>
            </p:spPr>
            <p:txBody>
              <a:bodyPr rtlCol="0" anchor="ctr"/>
              <a:lstStyle/>
              <a:p>
                <a:endParaRPr lang="en-GB"/>
              </a:p>
            </p:txBody>
          </p:sp>
          <p:sp>
            <p:nvSpPr>
              <p:cNvPr id="26" name="Graphic 125">
                <a:extLst>
                  <a:ext uri="{FF2B5EF4-FFF2-40B4-BE49-F238E27FC236}">
                    <a16:creationId xmlns:a16="http://schemas.microsoft.com/office/drawing/2014/main" id="{02253B55-BED4-8ADC-859F-68E156E513E6}"/>
                  </a:ext>
                </a:extLst>
              </p:cNvPr>
              <p:cNvSpPr/>
              <p:nvPr/>
            </p:nvSpPr>
            <p:spPr>
              <a:xfrm>
                <a:off x="-16296655" y="-5543914"/>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0">
                    <a:srgbClr val="716CDC"/>
                  </a:gs>
                  <a:gs pos="100000">
                    <a:srgbClr val="342792"/>
                  </a:gs>
                </a:gsLst>
                <a:lin ang="2700000" scaled="1"/>
              </a:gradFill>
              <a:ln w="3768" cap="flat">
                <a:noFill/>
                <a:prstDash val="solid"/>
                <a:miter/>
              </a:ln>
            </p:spPr>
            <p:txBody>
              <a:bodyPr rtlCol="0" anchor="ctr"/>
              <a:lstStyle/>
              <a:p>
                <a:endParaRPr lang="en-GB"/>
              </a:p>
            </p:txBody>
          </p:sp>
        </p:grpSp>
        <p:grpSp>
          <p:nvGrpSpPr>
            <p:cNvPr id="17" name="Group 16">
              <a:extLst>
                <a:ext uri="{FF2B5EF4-FFF2-40B4-BE49-F238E27FC236}">
                  <a16:creationId xmlns:a16="http://schemas.microsoft.com/office/drawing/2014/main" id="{4A4A2979-8752-3CB0-5D3E-273FBA6D41D7}"/>
                </a:ext>
              </a:extLst>
            </p:cNvPr>
            <p:cNvGrpSpPr/>
            <p:nvPr/>
          </p:nvGrpSpPr>
          <p:grpSpPr>
            <a:xfrm>
              <a:off x="-16296655" y="-3519760"/>
              <a:ext cx="11302842" cy="1012077"/>
              <a:chOff x="-15864162" y="-3137367"/>
              <a:chExt cx="11583822" cy="1012077"/>
            </a:xfrm>
          </p:grpSpPr>
          <p:sp>
            <p:nvSpPr>
              <p:cNvPr id="22" name="Graphic 125">
                <a:extLst>
                  <a:ext uri="{FF2B5EF4-FFF2-40B4-BE49-F238E27FC236}">
                    <a16:creationId xmlns:a16="http://schemas.microsoft.com/office/drawing/2014/main" id="{70B461D3-03E8-8728-17FE-3146B3FCB959}"/>
                  </a:ext>
                </a:extLst>
              </p:cNvPr>
              <p:cNvSpPr/>
              <p:nvPr/>
            </p:nvSpPr>
            <p:spPr>
              <a:xfrm>
                <a:off x="-15864162" y="-3137367"/>
                <a:ext cx="5791911"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0000">
                    <a:srgbClr val="FCC053"/>
                  </a:gs>
                  <a:gs pos="0">
                    <a:srgbClr val="FDD301"/>
                  </a:gs>
                  <a:gs pos="100000">
                    <a:srgbClr val="FBAEA1"/>
                  </a:gs>
                </a:gsLst>
                <a:lin ang="2700000" scaled="1"/>
              </a:gradFill>
              <a:ln w="3768" cap="flat">
                <a:noFill/>
                <a:prstDash val="solid"/>
                <a:miter/>
              </a:ln>
            </p:spPr>
            <p:txBody>
              <a:bodyPr rtlCol="0" anchor="ctr"/>
              <a:lstStyle/>
              <a:p>
                <a:endParaRPr lang="en-GB"/>
              </a:p>
            </p:txBody>
          </p:sp>
          <p:sp>
            <p:nvSpPr>
              <p:cNvPr id="23" name="Graphic 125">
                <a:extLst>
                  <a:ext uri="{FF2B5EF4-FFF2-40B4-BE49-F238E27FC236}">
                    <a16:creationId xmlns:a16="http://schemas.microsoft.com/office/drawing/2014/main" id="{5490EA44-E985-0CC2-299D-67099562C2E0}"/>
                  </a:ext>
                </a:extLst>
              </p:cNvPr>
              <p:cNvSpPr/>
              <p:nvPr/>
            </p:nvSpPr>
            <p:spPr>
              <a:xfrm>
                <a:off x="-10072251" y="-3137367"/>
                <a:ext cx="5791911"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p:spPr>
            <p:txBody>
              <a:bodyPr rtlCol="0" anchor="ctr"/>
              <a:lstStyle/>
              <a:p>
                <a:endParaRPr lang="en-GB"/>
              </a:p>
            </p:txBody>
          </p:sp>
        </p:grpSp>
        <p:grpSp>
          <p:nvGrpSpPr>
            <p:cNvPr id="18" name="Group 17">
              <a:extLst>
                <a:ext uri="{FF2B5EF4-FFF2-40B4-BE49-F238E27FC236}">
                  <a16:creationId xmlns:a16="http://schemas.microsoft.com/office/drawing/2014/main" id="{9A24D491-4805-5260-51F0-41C60685B9CE}"/>
                </a:ext>
              </a:extLst>
            </p:cNvPr>
            <p:cNvGrpSpPr/>
            <p:nvPr/>
          </p:nvGrpSpPr>
          <p:grpSpPr>
            <a:xfrm>
              <a:off x="-16296655" y="-4531837"/>
              <a:ext cx="11302842" cy="1012077"/>
              <a:chOff x="-16296655" y="-4376719"/>
              <a:chExt cx="11302842" cy="1012077"/>
            </a:xfrm>
          </p:grpSpPr>
          <p:sp>
            <p:nvSpPr>
              <p:cNvPr id="19" name="Graphic 125">
                <a:extLst>
                  <a:ext uri="{FF2B5EF4-FFF2-40B4-BE49-F238E27FC236}">
                    <a16:creationId xmlns:a16="http://schemas.microsoft.com/office/drawing/2014/main" id="{72A3023C-CF55-D2F3-BA2D-3F5D5A78E8F5}"/>
                  </a:ext>
                </a:extLst>
              </p:cNvPr>
              <p:cNvSpPr/>
              <p:nvPr/>
            </p:nvSpPr>
            <p:spPr>
              <a:xfrm>
                <a:off x="-8761427" y="-4376719"/>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0">
                    <a:srgbClr val="79CEFF"/>
                  </a:gs>
                  <a:gs pos="50000">
                    <a:srgbClr val="8A9DFF"/>
                  </a:gs>
                  <a:gs pos="100000">
                    <a:srgbClr val="9A6DFF"/>
                  </a:gs>
                </a:gsLst>
                <a:lin ang="2700000" scaled="1"/>
              </a:gradFill>
              <a:ln w="3768" cap="flat">
                <a:noFill/>
                <a:prstDash val="solid"/>
                <a:miter/>
              </a:ln>
            </p:spPr>
            <p:txBody>
              <a:bodyPr rtlCol="0" anchor="ctr"/>
              <a:lstStyle/>
              <a:p>
                <a:endParaRPr lang="en-GB"/>
              </a:p>
            </p:txBody>
          </p:sp>
          <p:sp>
            <p:nvSpPr>
              <p:cNvPr id="20" name="Graphic 125">
                <a:extLst>
                  <a:ext uri="{FF2B5EF4-FFF2-40B4-BE49-F238E27FC236}">
                    <a16:creationId xmlns:a16="http://schemas.microsoft.com/office/drawing/2014/main" id="{F0F485D2-0425-F144-E09F-F70851DA0BF1}"/>
                  </a:ext>
                </a:extLst>
              </p:cNvPr>
              <p:cNvSpPr/>
              <p:nvPr/>
            </p:nvSpPr>
            <p:spPr>
              <a:xfrm>
                <a:off x="-12529041" y="-4376719"/>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2300">
                    <a:srgbClr val="CB8DD1"/>
                  </a:gs>
                  <a:gs pos="0">
                    <a:srgbClr val="FAADA4"/>
                  </a:gs>
                  <a:gs pos="100000">
                    <a:srgbClr val="9B6CFE"/>
                  </a:gs>
                </a:gsLst>
                <a:lin ang="2700000" scaled="1"/>
              </a:gradFill>
              <a:ln w="3768" cap="flat">
                <a:noFill/>
                <a:prstDash val="solid"/>
                <a:miter/>
              </a:ln>
            </p:spPr>
            <p:txBody>
              <a:bodyPr rtlCol="0" anchor="ctr"/>
              <a:lstStyle/>
              <a:p>
                <a:endParaRPr lang="en-GB"/>
              </a:p>
            </p:txBody>
          </p:sp>
          <p:sp>
            <p:nvSpPr>
              <p:cNvPr id="21" name="Graphic 125">
                <a:extLst>
                  <a:ext uri="{FF2B5EF4-FFF2-40B4-BE49-F238E27FC236}">
                    <a16:creationId xmlns:a16="http://schemas.microsoft.com/office/drawing/2014/main" id="{385D6FD2-7BF4-A774-774B-B9406107D38E}"/>
                  </a:ext>
                </a:extLst>
              </p:cNvPr>
              <p:cNvSpPr/>
              <p:nvPr/>
            </p:nvSpPr>
            <p:spPr>
              <a:xfrm>
                <a:off x="-16296655" y="-4376719"/>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0470">
                    <a:srgbClr val="8B64EF"/>
                  </a:gs>
                  <a:gs pos="0">
                    <a:srgbClr val="D49CFF"/>
                  </a:gs>
                  <a:gs pos="98000">
                    <a:srgbClr val="4A41B2"/>
                  </a:gs>
                </a:gsLst>
                <a:lin ang="2700000" scaled="1"/>
              </a:gradFill>
              <a:ln w="3768" cap="flat">
                <a:noFill/>
                <a:prstDash val="solid"/>
                <a:miter/>
              </a:ln>
            </p:spPr>
            <p:txBody>
              <a:bodyPr rtlCol="0" anchor="ctr"/>
              <a:lstStyle/>
              <a:p>
                <a:endParaRPr lang="en-GB"/>
              </a:p>
            </p:txBody>
          </p:sp>
        </p:grpSp>
      </p:grpSp>
      <p:sp>
        <p:nvSpPr>
          <p:cNvPr id="89" name="!!BOX6">
            <a:extLst>
              <a:ext uri="{FF2B5EF4-FFF2-40B4-BE49-F238E27FC236}">
                <a16:creationId xmlns:a16="http://schemas.microsoft.com/office/drawing/2014/main" id="{F190D71A-8A11-F36B-0F05-38B5FC57539B}"/>
              </a:ext>
              <a:ext uri="{C183D7F6-B498-43B3-948B-1728B52AA6E4}">
                <adec:decorative xmlns:adec="http://schemas.microsoft.com/office/drawing/2017/decorative" val="1"/>
              </a:ext>
            </a:extLst>
          </p:cNvPr>
          <p:cNvSpPr>
            <a:spLocks/>
          </p:cNvSpPr>
          <p:nvPr/>
        </p:nvSpPr>
        <p:spPr bwMode="auto">
          <a:xfrm>
            <a:off x="457200" y="2180643"/>
            <a:ext cx="7480300" cy="698979"/>
          </a:xfrm>
          <a:prstGeom prst="roundRect">
            <a:avLst>
              <a:gd name="adj" fmla="val 50000"/>
            </a:avLst>
          </a:prstGeom>
          <a:gradFill>
            <a:gsLst>
              <a:gs pos="52300">
                <a:srgbClr val="CB8DD1"/>
              </a:gs>
              <a:gs pos="0">
                <a:srgbClr val="FAADA4"/>
              </a:gs>
              <a:gs pos="100000">
                <a:srgbClr val="9B6CFE"/>
              </a:gs>
            </a:gsLst>
            <a:lin ang="2700000" scaled="1"/>
          </a:gradFill>
          <a:ln w="376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chemeClr val="tx1"/>
              </a:solidFill>
            </a:endParaRPr>
          </a:p>
        </p:txBody>
      </p:sp>
      <p:sp>
        <p:nvSpPr>
          <p:cNvPr id="90" name="!!BOX7">
            <a:extLst>
              <a:ext uri="{FF2B5EF4-FFF2-40B4-BE49-F238E27FC236}">
                <a16:creationId xmlns:a16="http://schemas.microsoft.com/office/drawing/2014/main" id="{C180553F-9DDA-7B96-F5EF-5B6CE37E5E02}"/>
              </a:ext>
              <a:ext uri="{C183D7F6-B498-43B3-948B-1728B52AA6E4}">
                <adec:decorative xmlns:adec="http://schemas.microsoft.com/office/drawing/2017/decorative" val="1"/>
              </a:ext>
            </a:extLst>
          </p:cNvPr>
          <p:cNvSpPr>
            <a:spLocks/>
          </p:cNvSpPr>
          <p:nvPr/>
        </p:nvSpPr>
        <p:spPr bwMode="auto">
          <a:xfrm>
            <a:off x="3305175" y="5701821"/>
            <a:ext cx="5581650" cy="698979"/>
          </a:xfrm>
          <a:prstGeom prst="roundRect">
            <a:avLst>
              <a:gd name="adj" fmla="val 50000"/>
            </a:avLst>
          </a:prstGeom>
          <a:gradFill>
            <a:gsLst>
              <a:gs pos="50000">
                <a:srgbClr val="FCC053"/>
              </a:gs>
              <a:gs pos="0">
                <a:srgbClr val="FDD301"/>
              </a:gs>
              <a:gs pos="100000">
                <a:srgbClr val="FBAEA1"/>
              </a:gs>
            </a:gsLst>
            <a:lin ang="2700000" scaled="1"/>
          </a:gradFill>
          <a:ln w="3768" cap="flat">
            <a:noFill/>
            <a:prstDash val="solid"/>
            <a:miter/>
          </a:ln>
          <a:effectLst>
            <a:outerShdw blurRad="508000" dist="76200" dir="2700000" algn="tl" rotWithShape="0">
              <a:prstClr val="black">
                <a:alpha val="22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1600">
              <a:solidFill>
                <a:schemeClr val="tx1"/>
              </a:solidFill>
            </a:endParaRPr>
          </a:p>
        </p:txBody>
      </p:sp>
      <p:sp>
        <p:nvSpPr>
          <p:cNvPr id="91" name="Rectangle: Rounded Corners 90">
            <a:extLst>
              <a:ext uri="{FF2B5EF4-FFF2-40B4-BE49-F238E27FC236}">
                <a16:creationId xmlns:a16="http://schemas.microsoft.com/office/drawing/2014/main" id="{200D7A89-1753-07E3-82F9-CB3742208B5E}"/>
              </a:ext>
              <a:ext uri="{C183D7F6-B498-43B3-948B-1728B52AA6E4}">
                <adec:decorative xmlns:adec="http://schemas.microsoft.com/office/drawing/2017/decorative" val="1"/>
              </a:ext>
            </a:extLst>
          </p:cNvPr>
          <p:cNvSpPr>
            <a:spLocks/>
          </p:cNvSpPr>
          <p:nvPr/>
        </p:nvSpPr>
        <p:spPr bwMode="auto">
          <a:xfrm>
            <a:off x="457200" y="3533775"/>
            <a:ext cx="1774260" cy="1865430"/>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92" name="Rectangle: Rounded Corners 91">
            <a:extLst>
              <a:ext uri="{FF2B5EF4-FFF2-40B4-BE49-F238E27FC236}">
                <a16:creationId xmlns:a16="http://schemas.microsoft.com/office/drawing/2014/main" id="{CC6C1F72-EE18-B7BC-9FE6-F13B0381E686}"/>
              </a:ext>
              <a:ext uri="{C183D7F6-B498-43B3-948B-1728B52AA6E4}">
                <adec:decorative xmlns:adec="http://schemas.microsoft.com/office/drawing/2017/decorative" val="1"/>
              </a:ext>
            </a:extLst>
          </p:cNvPr>
          <p:cNvSpPr>
            <a:spLocks/>
          </p:cNvSpPr>
          <p:nvPr/>
        </p:nvSpPr>
        <p:spPr bwMode="auto">
          <a:xfrm>
            <a:off x="2355850" y="3529269"/>
            <a:ext cx="1774260" cy="1869935"/>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93" name="Rectangle: Rounded Corners 92">
            <a:extLst>
              <a:ext uri="{FF2B5EF4-FFF2-40B4-BE49-F238E27FC236}">
                <a16:creationId xmlns:a16="http://schemas.microsoft.com/office/drawing/2014/main" id="{C65E1A40-A18B-D5A5-B101-1E419024B195}"/>
              </a:ext>
              <a:ext uri="{C183D7F6-B498-43B3-948B-1728B52AA6E4}">
                <adec:decorative xmlns:adec="http://schemas.microsoft.com/office/drawing/2017/decorative" val="1"/>
              </a:ext>
            </a:extLst>
          </p:cNvPr>
          <p:cNvSpPr>
            <a:spLocks/>
          </p:cNvSpPr>
          <p:nvPr/>
        </p:nvSpPr>
        <p:spPr bwMode="auto">
          <a:xfrm>
            <a:off x="4254500" y="3529269"/>
            <a:ext cx="1774260" cy="1869935"/>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94" name="Rectangle: Rounded Corners 93">
            <a:extLst>
              <a:ext uri="{FF2B5EF4-FFF2-40B4-BE49-F238E27FC236}">
                <a16:creationId xmlns:a16="http://schemas.microsoft.com/office/drawing/2014/main" id="{88E2E0C2-58A8-F65D-0586-CE669760D365}"/>
              </a:ext>
              <a:ext uri="{C183D7F6-B498-43B3-948B-1728B52AA6E4}">
                <adec:decorative xmlns:adec="http://schemas.microsoft.com/office/drawing/2017/decorative" val="1"/>
              </a:ext>
            </a:extLst>
          </p:cNvPr>
          <p:cNvSpPr>
            <a:spLocks/>
          </p:cNvSpPr>
          <p:nvPr/>
        </p:nvSpPr>
        <p:spPr bwMode="auto">
          <a:xfrm>
            <a:off x="6153150" y="3529269"/>
            <a:ext cx="1774260" cy="1869935"/>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95" name="Rectangle: Rounded Corners 94">
            <a:extLst>
              <a:ext uri="{FF2B5EF4-FFF2-40B4-BE49-F238E27FC236}">
                <a16:creationId xmlns:a16="http://schemas.microsoft.com/office/drawing/2014/main" id="{D34817F0-FC75-0B37-2119-6224047CBA5B}"/>
              </a:ext>
              <a:ext uri="{C183D7F6-B498-43B3-948B-1728B52AA6E4}">
                <adec:decorative xmlns:adec="http://schemas.microsoft.com/office/drawing/2017/decorative" val="1"/>
              </a:ext>
            </a:extLst>
          </p:cNvPr>
          <p:cNvSpPr>
            <a:spLocks/>
          </p:cNvSpPr>
          <p:nvPr/>
        </p:nvSpPr>
        <p:spPr bwMode="auto">
          <a:xfrm>
            <a:off x="8061889" y="3533775"/>
            <a:ext cx="3672910" cy="1858870"/>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96" name="Rectangle 95">
            <a:extLst>
              <a:ext uri="{FF2B5EF4-FFF2-40B4-BE49-F238E27FC236}">
                <a16:creationId xmlns:a16="http://schemas.microsoft.com/office/drawing/2014/main" id="{8854C5D2-037B-B52F-56FE-0DC3F9AF0B8D}"/>
              </a:ext>
              <a:ext uri="{C183D7F6-B498-43B3-948B-1728B52AA6E4}">
                <adec:decorative xmlns:adec="http://schemas.microsoft.com/office/drawing/2017/decorative" val="1"/>
              </a:ext>
            </a:extLst>
          </p:cNvPr>
          <p:cNvSpPr/>
          <p:nvPr/>
        </p:nvSpPr>
        <p:spPr bwMode="auto">
          <a:xfrm>
            <a:off x="2096974" y="2274678"/>
            <a:ext cx="4200752" cy="51090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400" dirty="0">
                <a:solidFill>
                  <a:schemeClr val="tx1"/>
                </a:solidFill>
                <a:latin typeface="+mj-lt"/>
                <a:ea typeface="Segoe UI" pitchFamily="34" charset="0"/>
                <a:cs typeface="Segoe UI" pitchFamily="34" charset="0"/>
              </a:rPr>
              <a:t>What is your mobile device policy?</a:t>
            </a:r>
          </a:p>
        </p:txBody>
      </p:sp>
      <p:grpSp>
        <p:nvGrpSpPr>
          <p:cNvPr id="102" name="Group 101">
            <a:extLst>
              <a:ext uri="{FF2B5EF4-FFF2-40B4-BE49-F238E27FC236}">
                <a16:creationId xmlns:a16="http://schemas.microsoft.com/office/drawing/2014/main" id="{D7BA68CE-7C77-8270-AB42-125FFDD869FE}"/>
              </a:ext>
              <a:ext uri="{C183D7F6-B498-43B3-948B-1728B52AA6E4}">
                <adec:decorative xmlns:adec="http://schemas.microsoft.com/office/drawing/2017/decorative" val="1"/>
              </a:ext>
            </a:extLst>
          </p:cNvPr>
          <p:cNvGrpSpPr/>
          <p:nvPr/>
        </p:nvGrpSpPr>
        <p:grpSpPr>
          <a:xfrm>
            <a:off x="3880453" y="5148625"/>
            <a:ext cx="230609" cy="231532"/>
            <a:chOff x="-1827186" y="5547821"/>
            <a:chExt cx="624246" cy="626744"/>
          </a:xfrm>
        </p:grpSpPr>
        <p:pic>
          <p:nvPicPr>
            <p:cNvPr id="103" name="Picture 102">
              <a:extLst>
                <a:ext uri="{FF2B5EF4-FFF2-40B4-BE49-F238E27FC236}">
                  <a16:creationId xmlns:a16="http://schemas.microsoft.com/office/drawing/2014/main" id="{CAEA4885-8B52-995A-C685-1E9E22AB021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104" name="Graphic 103" descr="Cursor with solid fill">
              <a:extLst>
                <a:ext uri="{FF2B5EF4-FFF2-40B4-BE49-F238E27FC236}">
                  <a16:creationId xmlns:a16="http://schemas.microsoft.com/office/drawing/2014/main" id="{0F3508F6-FB14-C442-B8D3-4C04C1148C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76065" y="5600192"/>
              <a:ext cx="522002" cy="522002"/>
            </a:xfrm>
            <a:prstGeom prst="rect">
              <a:avLst/>
            </a:prstGeom>
          </p:spPr>
        </p:pic>
      </p:grpSp>
      <p:sp>
        <p:nvSpPr>
          <p:cNvPr id="126" name="Rectangle 125">
            <a:extLst>
              <a:ext uri="{FF2B5EF4-FFF2-40B4-BE49-F238E27FC236}">
                <a16:creationId xmlns:a16="http://schemas.microsoft.com/office/drawing/2014/main" id="{7FF75983-8BE5-499C-B76B-A84E56B3F013}"/>
              </a:ext>
              <a:ext uri="{C183D7F6-B498-43B3-948B-1728B52AA6E4}">
                <adec:decorative xmlns:adec="http://schemas.microsoft.com/office/drawing/2017/decorative" val="1"/>
              </a:ext>
            </a:extLst>
          </p:cNvPr>
          <p:cNvSpPr>
            <a:spLocks/>
          </p:cNvSpPr>
          <p:nvPr/>
        </p:nvSpPr>
        <p:spPr bwMode="auto">
          <a:xfrm>
            <a:off x="457200" y="4141766"/>
            <a:ext cx="1774260" cy="78085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t" anchorCtr="0" forceAA="0" compatLnSpc="1">
            <a:prstTxWarp prst="textNoShape">
              <a:avLst/>
            </a:prstTxWarp>
            <a:noAutofit/>
          </a:bodyPr>
          <a:lstStyle/>
          <a:p>
            <a:pPr lvl="0" algn="ctr" defTabSz="932472" fontAlgn="base">
              <a:spcBef>
                <a:spcPct val="0"/>
              </a:spcBef>
              <a:spcAft>
                <a:spcPts val="600"/>
              </a:spcAft>
              <a:defRPr/>
            </a:pPr>
            <a:r>
              <a:rPr lang="en-GB" sz="1200" dirty="0">
                <a:solidFill>
                  <a:srgbClr val="000000"/>
                </a:solidFill>
                <a:ea typeface="Segoe UI" pitchFamily="34" charset="0"/>
                <a:cs typeface="Segoe UI" pitchFamily="34" charset="0"/>
              </a:rPr>
              <a:t>Will workers be asked to bring their own device?</a:t>
            </a:r>
          </a:p>
        </p:txBody>
      </p:sp>
      <p:sp>
        <p:nvSpPr>
          <p:cNvPr id="127" name="Rectangle 126">
            <a:extLst>
              <a:ext uri="{FF2B5EF4-FFF2-40B4-BE49-F238E27FC236}">
                <a16:creationId xmlns:a16="http://schemas.microsoft.com/office/drawing/2014/main" id="{FC79A8E0-3CA7-BCD2-AC9C-5D6F2D34CEA6}"/>
              </a:ext>
              <a:ext uri="{C183D7F6-B498-43B3-948B-1728B52AA6E4}">
                <adec:decorative xmlns:adec="http://schemas.microsoft.com/office/drawing/2017/decorative" val="1"/>
              </a:ext>
            </a:extLst>
          </p:cNvPr>
          <p:cNvSpPr>
            <a:spLocks/>
          </p:cNvSpPr>
          <p:nvPr/>
        </p:nvSpPr>
        <p:spPr bwMode="auto">
          <a:xfrm>
            <a:off x="2365940" y="4141766"/>
            <a:ext cx="1774260" cy="78085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t" anchorCtr="0" forceAA="0" compatLnSpc="1">
            <a:prstTxWarp prst="textNoShape">
              <a:avLst/>
            </a:prstTxWarp>
            <a:noAutofit/>
          </a:bodyPr>
          <a:lstStyle/>
          <a:p>
            <a:pPr lvl="0" algn="ctr" defTabSz="932472" fontAlgn="base">
              <a:spcBef>
                <a:spcPct val="0"/>
              </a:spcBef>
              <a:spcAft>
                <a:spcPts val="600"/>
              </a:spcAft>
              <a:defRPr/>
            </a:pPr>
            <a:r>
              <a:rPr lang="en-GB" sz="1200" dirty="0">
                <a:solidFill>
                  <a:srgbClr val="000000"/>
                </a:solidFill>
                <a:ea typeface="Segoe UI" pitchFamily="34" charset="0"/>
                <a:cs typeface="Segoe UI" pitchFamily="34" charset="0"/>
              </a:rPr>
              <a:t>Will frontline workers be using shared devices?</a:t>
            </a:r>
          </a:p>
        </p:txBody>
      </p:sp>
      <p:sp>
        <p:nvSpPr>
          <p:cNvPr id="128" name="Rectangle 127">
            <a:extLst>
              <a:ext uri="{FF2B5EF4-FFF2-40B4-BE49-F238E27FC236}">
                <a16:creationId xmlns:a16="http://schemas.microsoft.com/office/drawing/2014/main" id="{222EBBE8-7E87-B890-0266-C47F0FE4911D}"/>
              </a:ext>
              <a:ext uri="{C183D7F6-B498-43B3-948B-1728B52AA6E4}">
                <adec:decorative xmlns:adec="http://schemas.microsoft.com/office/drawing/2017/decorative" val="1"/>
              </a:ext>
            </a:extLst>
          </p:cNvPr>
          <p:cNvSpPr>
            <a:spLocks/>
          </p:cNvSpPr>
          <p:nvPr/>
        </p:nvSpPr>
        <p:spPr bwMode="auto">
          <a:xfrm>
            <a:off x="4274680" y="4141766"/>
            <a:ext cx="1774260" cy="78085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t" anchorCtr="0" forceAA="0" compatLnSpc="1">
            <a:prstTxWarp prst="textNoShape">
              <a:avLst/>
            </a:prstTxWarp>
            <a:noAutofit/>
          </a:bodyPr>
          <a:lstStyle/>
          <a:p>
            <a:pPr lvl="0" algn="ctr" defTabSz="932472" fontAlgn="base">
              <a:spcBef>
                <a:spcPct val="0"/>
              </a:spcBef>
              <a:spcAft>
                <a:spcPts val="600"/>
              </a:spcAft>
              <a:defRPr/>
            </a:pPr>
            <a:r>
              <a:rPr lang="en-GB" sz="1200" dirty="0">
                <a:solidFill>
                  <a:srgbClr val="000000"/>
                </a:solidFill>
                <a:ea typeface="Segoe UI" pitchFamily="34" charset="0"/>
                <a:cs typeface="Segoe UI" pitchFamily="34" charset="0"/>
              </a:rPr>
              <a:t>Will workers be</a:t>
            </a:r>
            <a:br>
              <a:rPr lang="en-GB" sz="1200">
                <a:solidFill>
                  <a:srgbClr val="000000"/>
                </a:solidFill>
                <a:ea typeface="Segoe UI" pitchFamily="34" charset="0"/>
                <a:cs typeface="Segoe UI" pitchFamily="34" charset="0"/>
              </a:rPr>
            </a:br>
            <a:r>
              <a:rPr lang="en-GB" sz="1200" dirty="0">
                <a:solidFill>
                  <a:srgbClr val="000000"/>
                </a:solidFill>
                <a:ea typeface="Segoe UI" pitchFamily="34" charset="0"/>
                <a:cs typeface="Segoe UI" pitchFamily="34" charset="0"/>
              </a:rPr>
              <a:t>supplied with their own device 1:1?</a:t>
            </a:r>
          </a:p>
        </p:txBody>
      </p:sp>
      <p:sp>
        <p:nvSpPr>
          <p:cNvPr id="129" name="Rectangle 128">
            <a:extLst>
              <a:ext uri="{FF2B5EF4-FFF2-40B4-BE49-F238E27FC236}">
                <a16:creationId xmlns:a16="http://schemas.microsoft.com/office/drawing/2014/main" id="{C48ECA00-DD05-1F39-9C55-71AD2C37E3ED}"/>
              </a:ext>
              <a:ext uri="{C183D7F6-B498-43B3-948B-1728B52AA6E4}">
                <adec:decorative xmlns:adec="http://schemas.microsoft.com/office/drawing/2017/decorative" val="1"/>
              </a:ext>
            </a:extLst>
          </p:cNvPr>
          <p:cNvSpPr>
            <a:spLocks/>
          </p:cNvSpPr>
          <p:nvPr/>
        </p:nvSpPr>
        <p:spPr bwMode="auto">
          <a:xfrm>
            <a:off x="6183420" y="4141766"/>
            <a:ext cx="1774260" cy="78085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t" anchorCtr="0" forceAA="0" compatLnSpc="1">
            <a:prstTxWarp prst="textNoShape">
              <a:avLst/>
            </a:prstTxWarp>
            <a:noAutofit/>
          </a:bodyPr>
          <a:lstStyle/>
          <a:p>
            <a:pPr lvl="0" algn="ctr" defTabSz="932472" fontAlgn="base">
              <a:spcBef>
                <a:spcPct val="0"/>
              </a:spcBef>
              <a:spcAft>
                <a:spcPts val="600"/>
              </a:spcAft>
              <a:defRPr/>
            </a:pPr>
            <a:r>
              <a:rPr lang="en-GB" sz="1200" dirty="0">
                <a:solidFill>
                  <a:srgbClr val="000000"/>
                </a:solidFill>
                <a:ea typeface="Segoe UI" pitchFamily="34" charset="0"/>
                <a:cs typeface="Segoe UI" pitchFamily="34" charset="0"/>
              </a:rPr>
              <a:t>Will a kiosk device be</a:t>
            </a:r>
            <a:br>
              <a:rPr lang="en-GB" sz="1200">
                <a:solidFill>
                  <a:srgbClr val="000000"/>
                </a:solidFill>
                <a:ea typeface="Segoe UI" pitchFamily="34" charset="0"/>
                <a:cs typeface="Segoe UI" pitchFamily="34" charset="0"/>
              </a:rPr>
            </a:br>
            <a:r>
              <a:rPr lang="en-GB" sz="1200" dirty="0">
                <a:solidFill>
                  <a:srgbClr val="000000"/>
                </a:solidFill>
                <a:ea typeface="Segoe UI" pitchFamily="34" charset="0"/>
                <a:cs typeface="Segoe UI" pitchFamily="34" charset="0"/>
              </a:rPr>
              <a:t>on site?</a:t>
            </a:r>
          </a:p>
        </p:txBody>
      </p:sp>
      <p:sp>
        <p:nvSpPr>
          <p:cNvPr id="130" name="Rectangle 129">
            <a:extLst>
              <a:ext uri="{FF2B5EF4-FFF2-40B4-BE49-F238E27FC236}">
                <a16:creationId xmlns:a16="http://schemas.microsoft.com/office/drawing/2014/main" id="{6EE1E633-F5E9-F5E2-96AF-8829A391C2FC}"/>
              </a:ext>
              <a:ext uri="{C183D7F6-B498-43B3-948B-1728B52AA6E4}">
                <adec:decorative xmlns:adec="http://schemas.microsoft.com/office/drawing/2017/decorative" val="1"/>
              </a:ext>
            </a:extLst>
          </p:cNvPr>
          <p:cNvSpPr>
            <a:spLocks/>
          </p:cNvSpPr>
          <p:nvPr/>
        </p:nvSpPr>
        <p:spPr bwMode="auto">
          <a:xfrm>
            <a:off x="8099822" y="4141766"/>
            <a:ext cx="3597044" cy="78085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t" anchorCtr="0" forceAA="0" compatLnSpc="1">
            <a:prstTxWarp prst="textNoShape">
              <a:avLst/>
            </a:prstTxWarp>
            <a:noAutofit/>
          </a:bodyPr>
          <a:lstStyle/>
          <a:p>
            <a:pPr lvl="0" algn="ctr" defTabSz="932472" fontAlgn="base">
              <a:spcBef>
                <a:spcPct val="0"/>
              </a:spcBef>
              <a:spcAft>
                <a:spcPts val="600"/>
              </a:spcAft>
              <a:defRPr/>
            </a:pPr>
            <a:r>
              <a:rPr lang="en-GB" sz="1200" dirty="0">
                <a:solidFill>
                  <a:srgbClr val="000000"/>
                </a:solidFill>
                <a:ea typeface="Segoe UI" pitchFamily="34" charset="0"/>
                <a:cs typeface="Segoe UI" pitchFamily="34" charset="0"/>
              </a:rPr>
              <a:t>What operating system(s) will</a:t>
            </a:r>
            <a:br>
              <a:rPr lang="en-GB" sz="1200">
                <a:solidFill>
                  <a:srgbClr val="000000"/>
                </a:solidFill>
                <a:ea typeface="Segoe UI" pitchFamily="34" charset="0"/>
                <a:cs typeface="Segoe UI" pitchFamily="34" charset="0"/>
              </a:rPr>
            </a:br>
            <a:r>
              <a:rPr lang="en-GB" sz="1200" dirty="0">
                <a:solidFill>
                  <a:srgbClr val="000000"/>
                </a:solidFill>
                <a:ea typeface="Segoe UI" pitchFamily="34" charset="0"/>
                <a:cs typeface="Segoe UI" pitchFamily="34" charset="0"/>
              </a:rPr>
              <a:t>organisation-supplied devices have?</a:t>
            </a:r>
          </a:p>
        </p:txBody>
      </p:sp>
      <p:grpSp>
        <p:nvGrpSpPr>
          <p:cNvPr id="133" name="Group 132">
            <a:extLst>
              <a:ext uri="{FF2B5EF4-FFF2-40B4-BE49-F238E27FC236}">
                <a16:creationId xmlns:a16="http://schemas.microsoft.com/office/drawing/2014/main" id="{9911D6F4-E40D-3BE9-2C3A-594D174857E7}"/>
              </a:ext>
              <a:ext uri="{C183D7F6-B498-43B3-948B-1728B52AA6E4}">
                <adec:decorative xmlns:adec="http://schemas.microsoft.com/office/drawing/2017/decorative" val="1"/>
              </a:ext>
            </a:extLst>
          </p:cNvPr>
          <p:cNvGrpSpPr/>
          <p:nvPr/>
        </p:nvGrpSpPr>
        <p:grpSpPr>
          <a:xfrm>
            <a:off x="832057" y="3022118"/>
            <a:ext cx="1024546" cy="1024544"/>
            <a:chOff x="3966032" y="2902995"/>
            <a:chExt cx="2937462" cy="2937462"/>
          </a:xfrm>
        </p:grpSpPr>
        <p:grpSp>
          <p:nvGrpSpPr>
            <p:cNvPr id="134" name="Group 133">
              <a:extLst>
                <a:ext uri="{FF2B5EF4-FFF2-40B4-BE49-F238E27FC236}">
                  <a16:creationId xmlns:a16="http://schemas.microsoft.com/office/drawing/2014/main" id="{D3B49402-A333-DD42-3E0A-B03FFAB45591}"/>
                </a:ext>
              </a:extLst>
            </p:cNvPr>
            <p:cNvGrpSpPr/>
            <p:nvPr/>
          </p:nvGrpSpPr>
          <p:grpSpPr>
            <a:xfrm>
              <a:off x="3966032" y="2902995"/>
              <a:ext cx="2937462" cy="2937462"/>
              <a:chOff x="3107352" y="3505200"/>
              <a:chExt cx="2247900" cy="2247900"/>
            </a:xfrm>
          </p:grpSpPr>
          <p:sp useBgFill="1">
            <p:nvSpPr>
              <p:cNvPr id="136" name="Oval 135">
                <a:extLst>
                  <a:ext uri="{FF2B5EF4-FFF2-40B4-BE49-F238E27FC236}">
                    <a16:creationId xmlns:a16="http://schemas.microsoft.com/office/drawing/2014/main" id="{5BA8931D-B705-B514-AE14-122FB6395689}"/>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sp useBgFill="1">
            <p:nvSpPr>
              <p:cNvPr id="137" name="Oval 136">
                <a:extLst>
                  <a:ext uri="{FF2B5EF4-FFF2-40B4-BE49-F238E27FC236}">
                    <a16:creationId xmlns:a16="http://schemas.microsoft.com/office/drawing/2014/main" id="{16F81188-D83E-ECF5-02C6-912652ACE78A}"/>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p:nvSpPr>
            <p:cNvPr id="135" name="Oval 134">
              <a:extLst>
                <a:ext uri="{FF2B5EF4-FFF2-40B4-BE49-F238E27FC236}">
                  <a16:creationId xmlns:a16="http://schemas.microsoft.com/office/drawing/2014/main" id="{AA32092B-1772-E5DB-2747-F850BB3B1A40}"/>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useBgFill="1">
        <p:nvSpPr>
          <p:cNvPr id="138" name="Oval 137">
            <a:extLst>
              <a:ext uri="{FF2B5EF4-FFF2-40B4-BE49-F238E27FC236}">
                <a16:creationId xmlns:a16="http://schemas.microsoft.com/office/drawing/2014/main" id="{C35CE22B-F312-A364-02FC-F7F35433963E}"/>
              </a:ext>
              <a:ext uri="{C183D7F6-B498-43B3-948B-1728B52AA6E4}">
                <adec:decorative xmlns:adec="http://schemas.microsoft.com/office/drawing/2017/decorative" val="1"/>
              </a:ext>
            </a:extLst>
          </p:cNvPr>
          <p:cNvSpPr/>
          <p:nvPr/>
        </p:nvSpPr>
        <p:spPr>
          <a:xfrm>
            <a:off x="903031" y="3093090"/>
            <a:ext cx="882598" cy="882598"/>
          </a:xfrm>
          <a:prstGeom prst="ellipse">
            <a:avLst/>
          </a:prstGeom>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21" normalizeH="0" baseline="0" noProof="0">
              <a:ln w="3175">
                <a:noFill/>
              </a:ln>
              <a:gradFill>
                <a:gsLst>
                  <a:gs pos="0">
                    <a:srgbClr val="F0F0F0"/>
                  </a:gs>
                  <a:gs pos="99000">
                    <a:srgbClr val="ACDED9"/>
                  </a:gs>
                </a:gsLst>
                <a:lin ang="2700000" scaled="0"/>
              </a:gradFill>
              <a:effectLst/>
              <a:uLnTx/>
              <a:uFillTx/>
              <a:latin typeface="Segoe UI"/>
              <a:ea typeface="+mn-ea"/>
              <a:cs typeface="Segoe UI" pitchFamily="34" charset="0"/>
            </a:endParaRPr>
          </a:p>
        </p:txBody>
      </p:sp>
      <p:grpSp>
        <p:nvGrpSpPr>
          <p:cNvPr id="147" name="Group 146">
            <a:extLst>
              <a:ext uri="{FF2B5EF4-FFF2-40B4-BE49-F238E27FC236}">
                <a16:creationId xmlns:a16="http://schemas.microsoft.com/office/drawing/2014/main" id="{21027F6C-2552-B12F-810D-DDC173FCDB10}"/>
              </a:ext>
              <a:ext uri="{C183D7F6-B498-43B3-948B-1728B52AA6E4}">
                <adec:decorative xmlns:adec="http://schemas.microsoft.com/office/drawing/2017/decorative" val="1"/>
              </a:ext>
            </a:extLst>
          </p:cNvPr>
          <p:cNvGrpSpPr/>
          <p:nvPr/>
        </p:nvGrpSpPr>
        <p:grpSpPr>
          <a:xfrm>
            <a:off x="2730707" y="3022118"/>
            <a:ext cx="1024546" cy="1024544"/>
            <a:chOff x="3966032" y="2902995"/>
            <a:chExt cx="2937462" cy="2937462"/>
          </a:xfrm>
        </p:grpSpPr>
        <p:grpSp>
          <p:nvGrpSpPr>
            <p:cNvPr id="148" name="Group 147">
              <a:extLst>
                <a:ext uri="{FF2B5EF4-FFF2-40B4-BE49-F238E27FC236}">
                  <a16:creationId xmlns:a16="http://schemas.microsoft.com/office/drawing/2014/main" id="{51DCA67A-7AB8-B094-59A3-073C5038491F}"/>
                </a:ext>
              </a:extLst>
            </p:cNvPr>
            <p:cNvGrpSpPr/>
            <p:nvPr/>
          </p:nvGrpSpPr>
          <p:grpSpPr>
            <a:xfrm>
              <a:off x="3966032" y="2902995"/>
              <a:ext cx="2937462" cy="2937462"/>
              <a:chOff x="3107352" y="3505200"/>
              <a:chExt cx="2247900" cy="2247900"/>
            </a:xfrm>
          </p:grpSpPr>
          <p:sp useBgFill="1">
            <p:nvSpPr>
              <p:cNvPr id="150" name="Oval 149">
                <a:extLst>
                  <a:ext uri="{FF2B5EF4-FFF2-40B4-BE49-F238E27FC236}">
                    <a16:creationId xmlns:a16="http://schemas.microsoft.com/office/drawing/2014/main" id="{88BB1904-9714-1461-8E1F-3131EE4BAD6B}"/>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sp useBgFill="1">
            <p:nvSpPr>
              <p:cNvPr id="151" name="Oval 150">
                <a:extLst>
                  <a:ext uri="{FF2B5EF4-FFF2-40B4-BE49-F238E27FC236}">
                    <a16:creationId xmlns:a16="http://schemas.microsoft.com/office/drawing/2014/main" id="{E0C45399-6647-BC75-447B-527D60687AE8}"/>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p:nvSpPr>
            <p:cNvPr id="149" name="Oval 148">
              <a:extLst>
                <a:ext uri="{FF2B5EF4-FFF2-40B4-BE49-F238E27FC236}">
                  <a16:creationId xmlns:a16="http://schemas.microsoft.com/office/drawing/2014/main" id="{D5B19675-3B83-5E8F-80ED-73FD84A7A63D}"/>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useBgFill="1">
        <p:nvSpPr>
          <p:cNvPr id="152" name="Oval 151">
            <a:extLst>
              <a:ext uri="{FF2B5EF4-FFF2-40B4-BE49-F238E27FC236}">
                <a16:creationId xmlns:a16="http://schemas.microsoft.com/office/drawing/2014/main" id="{1C2D110E-E4C1-88E2-16BE-F590D2C77267}"/>
              </a:ext>
              <a:ext uri="{C183D7F6-B498-43B3-948B-1728B52AA6E4}">
                <adec:decorative xmlns:adec="http://schemas.microsoft.com/office/drawing/2017/decorative" val="1"/>
              </a:ext>
            </a:extLst>
          </p:cNvPr>
          <p:cNvSpPr/>
          <p:nvPr/>
        </p:nvSpPr>
        <p:spPr>
          <a:xfrm>
            <a:off x="2801681" y="3093090"/>
            <a:ext cx="882598" cy="882598"/>
          </a:xfrm>
          <a:prstGeom prst="ellipse">
            <a:avLst/>
          </a:prstGeom>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21" normalizeH="0" baseline="0" noProof="0">
              <a:ln w="3175">
                <a:noFill/>
              </a:ln>
              <a:gradFill>
                <a:gsLst>
                  <a:gs pos="0">
                    <a:srgbClr val="F0F0F0"/>
                  </a:gs>
                  <a:gs pos="99000">
                    <a:srgbClr val="ACDED9"/>
                  </a:gs>
                </a:gsLst>
                <a:lin ang="2700000" scaled="0"/>
              </a:gradFill>
              <a:effectLst/>
              <a:uLnTx/>
              <a:uFillTx/>
              <a:latin typeface="Segoe UI"/>
              <a:ea typeface="+mn-ea"/>
              <a:cs typeface="Segoe UI" pitchFamily="34" charset="0"/>
            </a:endParaRPr>
          </a:p>
        </p:txBody>
      </p:sp>
      <p:grpSp>
        <p:nvGrpSpPr>
          <p:cNvPr id="154" name="Group 153">
            <a:extLst>
              <a:ext uri="{FF2B5EF4-FFF2-40B4-BE49-F238E27FC236}">
                <a16:creationId xmlns:a16="http://schemas.microsoft.com/office/drawing/2014/main" id="{9AF4C1B9-B6D7-CD20-FFC5-047117DAE29B}"/>
              </a:ext>
              <a:ext uri="{C183D7F6-B498-43B3-948B-1728B52AA6E4}">
                <adec:decorative xmlns:adec="http://schemas.microsoft.com/office/drawing/2017/decorative" val="1"/>
              </a:ext>
            </a:extLst>
          </p:cNvPr>
          <p:cNvGrpSpPr/>
          <p:nvPr/>
        </p:nvGrpSpPr>
        <p:grpSpPr>
          <a:xfrm>
            <a:off x="4629357" y="3022118"/>
            <a:ext cx="1024546" cy="1024544"/>
            <a:chOff x="3966032" y="2902995"/>
            <a:chExt cx="2937462" cy="2937462"/>
          </a:xfrm>
        </p:grpSpPr>
        <p:grpSp>
          <p:nvGrpSpPr>
            <p:cNvPr id="155" name="Group 154">
              <a:extLst>
                <a:ext uri="{FF2B5EF4-FFF2-40B4-BE49-F238E27FC236}">
                  <a16:creationId xmlns:a16="http://schemas.microsoft.com/office/drawing/2014/main" id="{14D7B853-9410-98CF-A82E-1678AFA00458}"/>
                </a:ext>
              </a:extLst>
            </p:cNvPr>
            <p:cNvGrpSpPr/>
            <p:nvPr/>
          </p:nvGrpSpPr>
          <p:grpSpPr>
            <a:xfrm>
              <a:off x="3966032" y="2902995"/>
              <a:ext cx="2937462" cy="2937462"/>
              <a:chOff x="3107352" y="3505200"/>
              <a:chExt cx="2247900" cy="2247900"/>
            </a:xfrm>
          </p:grpSpPr>
          <p:sp useBgFill="1">
            <p:nvSpPr>
              <p:cNvPr id="157" name="Oval 156">
                <a:extLst>
                  <a:ext uri="{FF2B5EF4-FFF2-40B4-BE49-F238E27FC236}">
                    <a16:creationId xmlns:a16="http://schemas.microsoft.com/office/drawing/2014/main" id="{AFB65912-8E58-B6E9-D3DA-EA67A3F77F58}"/>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sp useBgFill="1">
            <p:nvSpPr>
              <p:cNvPr id="158" name="Oval 157">
                <a:extLst>
                  <a:ext uri="{FF2B5EF4-FFF2-40B4-BE49-F238E27FC236}">
                    <a16:creationId xmlns:a16="http://schemas.microsoft.com/office/drawing/2014/main" id="{F7B09532-10AF-C7BE-EF39-0C8FC81C5DC5}"/>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p:nvSpPr>
            <p:cNvPr id="156" name="Oval 155">
              <a:extLst>
                <a:ext uri="{FF2B5EF4-FFF2-40B4-BE49-F238E27FC236}">
                  <a16:creationId xmlns:a16="http://schemas.microsoft.com/office/drawing/2014/main" id="{3B763679-0A38-6103-127D-51AB3F1120AC}"/>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useBgFill="1">
        <p:nvSpPr>
          <p:cNvPr id="159" name="Oval 158">
            <a:extLst>
              <a:ext uri="{FF2B5EF4-FFF2-40B4-BE49-F238E27FC236}">
                <a16:creationId xmlns:a16="http://schemas.microsoft.com/office/drawing/2014/main" id="{98A5B88E-EB7F-0080-9B42-5E77EE427261}"/>
              </a:ext>
              <a:ext uri="{C183D7F6-B498-43B3-948B-1728B52AA6E4}">
                <adec:decorative xmlns:adec="http://schemas.microsoft.com/office/drawing/2017/decorative" val="1"/>
              </a:ext>
            </a:extLst>
          </p:cNvPr>
          <p:cNvSpPr/>
          <p:nvPr/>
        </p:nvSpPr>
        <p:spPr>
          <a:xfrm>
            <a:off x="4700331" y="3093090"/>
            <a:ext cx="882598" cy="882598"/>
          </a:xfrm>
          <a:prstGeom prst="ellipse">
            <a:avLst/>
          </a:prstGeom>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21" normalizeH="0" baseline="0" noProof="0">
              <a:ln w="3175">
                <a:noFill/>
              </a:ln>
              <a:gradFill>
                <a:gsLst>
                  <a:gs pos="0">
                    <a:srgbClr val="F0F0F0"/>
                  </a:gs>
                  <a:gs pos="99000">
                    <a:srgbClr val="ACDED9"/>
                  </a:gs>
                </a:gsLst>
                <a:lin ang="2700000" scaled="0"/>
              </a:gradFill>
              <a:effectLst/>
              <a:uLnTx/>
              <a:uFillTx/>
              <a:latin typeface="Segoe UI"/>
              <a:ea typeface="+mn-ea"/>
              <a:cs typeface="Segoe UI" pitchFamily="34" charset="0"/>
            </a:endParaRPr>
          </a:p>
        </p:txBody>
      </p:sp>
      <p:grpSp>
        <p:nvGrpSpPr>
          <p:cNvPr id="161" name="Group 160">
            <a:extLst>
              <a:ext uri="{FF2B5EF4-FFF2-40B4-BE49-F238E27FC236}">
                <a16:creationId xmlns:a16="http://schemas.microsoft.com/office/drawing/2014/main" id="{1FADE56A-4FB7-5A18-CA62-06CD88660D4E}"/>
              </a:ext>
              <a:ext uri="{C183D7F6-B498-43B3-948B-1728B52AA6E4}">
                <adec:decorative xmlns:adec="http://schemas.microsoft.com/office/drawing/2017/decorative" val="1"/>
              </a:ext>
            </a:extLst>
          </p:cNvPr>
          <p:cNvGrpSpPr/>
          <p:nvPr/>
        </p:nvGrpSpPr>
        <p:grpSpPr>
          <a:xfrm>
            <a:off x="6528008" y="3022118"/>
            <a:ext cx="1024546" cy="1024544"/>
            <a:chOff x="3966032" y="2902995"/>
            <a:chExt cx="2937462" cy="2937462"/>
          </a:xfrm>
        </p:grpSpPr>
        <p:grpSp>
          <p:nvGrpSpPr>
            <p:cNvPr id="162" name="Group 161">
              <a:extLst>
                <a:ext uri="{FF2B5EF4-FFF2-40B4-BE49-F238E27FC236}">
                  <a16:creationId xmlns:a16="http://schemas.microsoft.com/office/drawing/2014/main" id="{F0FB47E7-B4FB-871A-7451-FA61BFB4FF95}"/>
                </a:ext>
              </a:extLst>
            </p:cNvPr>
            <p:cNvGrpSpPr/>
            <p:nvPr/>
          </p:nvGrpSpPr>
          <p:grpSpPr>
            <a:xfrm>
              <a:off x="3966032" y="2902995"/>
              <a:ext cx="2937462" cy="2937462"/>
              <a:chOff x="3107352" y="3505200"/>
              <a:chExt cx="2247900" cy="2247900"/>
            </a:xfrm>
          </p:grpSpPr>
          <p:sp useBgFill="1">
            <p:nvSpPr>
              <p:cNvPr id="164" name="Oval 163">
                <a:extLst>
                  <a:ext uri="{FF2B5EF4-FFF2-40B4-BE49-F238E27FC236}">
                    <a16:creationId xmlns:a16="http://schemas.microsoft.com/office/drawing/2014/main" id="{48CEC49C-EEFE-8213-906A-674A6B775773}"/>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sp useBgFill="1">
            <p:nvSpPr>
              <p:cNvPr id="165" name="Oval 164">
                <a:extLst>
                  <a:ext uri="{FF2B5EF4-FFF2-40B4-BE49-F238E27FC236}">
                    <a16:creationId xmlns:a16="http://schemas.microsoft.com/office/drawing/2014/main" id="{BDE18D8C-E883-8C10-1777-DCDA7E248FF4}"/>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p:nvSpPr>
            <p:cNvPr id="163" name="Oval 162">
              <a:extLst>
                <a:ext uri="{FF2B5EF4-FFF2-40B4-BE49-F238E27FC236}">
                  <a16:creationId xmlns:a16="http://schemas.microsoft.com/office/drawing/2014/main" id="{4A64EB8D-3E50-9173-AAFB-98C60222980A}"/>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useBgFill="1">
        <p:nvSpPr>
          <p:cNvPr id="166" name="Oval 165">
            <a:extLst>
              <a:ext uri="{FF2B5EF4-FFF2-40B4-BE49-F238E27FC236}">
                <a16:creationId xmlns:a16="http://schemas.microsoft.com/office/drawing/2014/main" id="{6E7BA94A-9313-4BE3-CABF-2FE4F48F92DE}"/>
              </a:ext>
              <a:ext uri="{C183D7F6-B498-43B3-948B-1728B52AA6E4}">
                <adec:decorative xmlns:adec="http://schemas.microsoft.com/office/drawing/2017/decorative" val="1"/>
              </a:ext>
            </a:extLst>
          </p:cNvPr>
          <p:cNvSpPr/>
          <p:nvPr/>
        </p:nvSpPr>
        <p:spPr>
          <a:xfrm>
            <a:off x="6598982" y="3093090"/>
            <a:ext cx="882598" cy="882598"/>
          </a:xfrm>
          <a:prstGeom prst="ellipse">
            <a:avLst/>
          </a:prstGeom>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21" normalizeH="0" baseline="0" noProof="0">
              <a:ln w="3175">
                <a:noFill/>
              </a:ln>
              <a:gradFill>
                <a:gsLst>
                  <a:gs pos="0">
                    <a:srgbClr val="F0F0F0"/>
                  </a:gs>
                  <a:gs pos="99000">
                    <a:srgbClr val="ACDED9"/>
                  </a:gs>
                </a:gsLst>
                <a:lin ang="2700000" scaled="0"/>
              </a:gradFill>
              <a:effectLst/>
              <a:uLnTx/>
              <a:uFillTx/>
              <a:latin typeface="Segoe UI"/>
              <a:ea typeface="+mn-ea"/>
              <a:cs typeface="Segoe UI" pitchFamily="34" charset="0"/>
            </a:endParaRPr>
          </a:p>
        </p:txBody>
      </p:sp>
      <p:grpSp>
        <p:nvGrpSpPr>
          <p:cNvPr id="168" name="Group 167">
            <a:extLst>
              <a:ext uri="{FF2B5EF4-FFF2-40B4-BE49-F238E27FC236}">
                <a16:creationId xmlns:a16="http://schemas.microsoft.com/office/drawing/2014/main" id="{7B9590E4-848A-549E-88A8-413948FD03E0}"/>
              </a:ext>
              <a:ext uri="{C183D7F6-B498-43B3-948B-1728B52AA6E4}">
                <adec:decorative xmlns:adec="http://schemas.microsoft.com/office/drawing/2017/decorative" val="1"/>
              </a:ext>
            </a:extLst>
          </p:cNvPr>
          <p:cNvGrpSpPr/>
          <p:nvPr/>
        </p:nvGrpSpPr>
        <p:grpSpPr>
          <a:xfrm>
            <a:off x="9386072" y="3022118"/>
            <a:ext cx="1024546" cy="1024544"/>
            <a:chOff x="3966032" y="2902995"/>
            <a:chExt cx="2937462" cy="2937462"/>
          </a:xfrm>
        </p:grpSpPr>
        <p:grpSp>
          <p:nvGrpSpPr>
            <p:cNvPr id="169" name="Group 168">
              <a:extLst>
                <a:ext uri="{FF2B5EF4-FFF2-40B4-BE49-F238E27FC236}">
                  <a16:creationId xmlns:a16="http://schemas.microsoft.com/office/drawing/2014/main" id="{93F3EFB0-09C9-39F2-AB41-E5F5801F5B70}"/>
                </a:ext>
              </a:extLst>
            </p:cNvPr>
            <p:cNvGrpSpPr/>
            <p:nvPr/>
          </p:nvGrpSpPr>
          <p:grpSpPr>
            <a:xfrm>
              <a:off x="3966032" y="2902995"/>
              <a:ext cx="2937462" cy="2937462"/>
              <a:chOff x="3107352" y="3505200"/>
              <a:chExt cx="2247900" cy="2247900"/>
            </a:xfrm>
          </p:grpSpPr>
          <p:sp useBgFill="1">
            <p:nvSpPr>
              <p:cNvPr id="171" name="Oval 170">
                <a:extLst>
                  <a:ext uri="{FF2B5EF4-FFF2-40B4-BE49-F238E27FC236}">
                    <a16:creationId xmlns:a16="http://schemas.microsoft.com/office/drawing/2014/main" id="{ECE419C9-AF7F-F198-E9C3-31AEC8428A83}"/>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sp useBgFill="1">
            <p:nvSpPr>
              <p:cNvPr id="172" name="Oval 171">
                <a:extLst>
                  <a:ext uri="{FF2B5EF4-FFF2-40B4-BE49-F238E27FC236}">
                    <a16:creationId xmlns:a16="http://schemas.microsoft.com/office/drawing/2014/main" id="{3C2DBF50-C163-8446-FB91-F54CE548A71E}"/>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p:nvSpPr>
            <p:cNvPr id="170" name="Oval 169">
              <a:extLst>
                <a:ext uri="{FF2B5EF4-FFF2-40B4-BE49-F238E27FC236}">
                  <a16:creationId xmlns:a16="http://schemas.microsoft.com/office/drawing/2014/main" id="{A60517BD-A9E6-705E-361E-59ADDAB28E5B}"/>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useBgFill="1">
        <p:nvSpPr>
          <p:cNvPr id="173" name="Oval 172">
            <a:extLst>
              <a:ext uri="{FF2B5EF4-FFF2-40B4-BE49-F238E27FC236}">
                <a16:creationId xmlns:a16="http://schemas.microsoft.com/office/drawing/2014/main" id="{6B761F13-E548-A3F2-02F2-96D80BDA8BFD}"/>
              </a:ext>
              <a:ext uri="{C183D7F6-B498-43B3-948B-1728B52AA6E4}">
                <adec:decorative xmlns:adec="http://schemas.microsoft.com/office/drawing/2017/decorative" val="1"/>
              </a:ext>
            </a:extLst>
          </p:cNvPr>
          <p:cNvSpPr/>
          <p:nvPr/>
        </p:nvSpPr>
        <p:spPr>
          <a:xfrm>
            <a:off x="9457046" y="3093090"/>
            <a:ext cx="882598" cy="882598"/>
          </a:xfrm>
          <a:prstGeom prst="ellipse">
            <a:avLst/>
          </a:prstGeom>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21" normalizeH="0" baseline="0" noProof="0">
              <a:ln w="3175">
                <a:noFill/>
              </a:ln>
              <a:gradFill>
                <a:gsLst>
                  <a:gs pos="0">
                    <a:srgbClr val="F0F0F0"/>
                  </a:gs>
                  <a:gs pos="99000">
                    <a:srgbClr val="ACDED9"/>
                  </a:gs>
                </a:gsLst>
                <a:lin ang="2700000" scaled="0"/>
              </a:gradFill>
              <a:effectLst/>
              <a:uLnTx/>
              <a:uFillTx/>
              <a:latin typeface="Segoe UI"/>
              <a:ea typeface="+mn-ea"/>
              <a:cs typeface="Segoe UI" pitchFamily="34" charset="0"/>
            </a:endParaRPr>
          </a:p>
        </p:txBody>
      </p:sp>
      <p:grpSp>
        <p:nvGrpSpPr>
          <p:cNvPr id="184" name="Group 183">
            <a:extLst>
              <a:ext uri="{FF2B5EF4-FFF2-40B4-BE49-F238E27FC236}">
                <a16:creationId xmlns:a16="http://schemas.microsoft.com/office/drawing/2014/main" id="{5F649108-54D1-7C17-BD8D-A5A919CC3287}"/>
              </a:ext>
              <a:ext uri="{C183D7F6-B498-43B3-948B-1728B52AA6E4}">
                <adec:decorative xmlns:adec="http://schemas.microsoft.com/office/drawing/2017/decorative" val="1"/>
              </a:ext>
            </a:extLst>
          </p:cNvPr>
          <p:cNvGrpSpPr/>
          <p:nvPr/>
        </p:nvGrpSpPr>
        <p:grpSpPr>
          <a:xfrm>
            <a:off x="1981803" y="5148625"/>
            <a:ext cx="230609" cy="231532"/>
            <a:chOff x="1981803" y="5148625"/>
            <a:chExt cx="230609" cy="231532"/>
          </a:xfrm>
        </p:grpSpPr>
        <p:pic>
          <p:nvPicPr>
            <p:cNvPr id="98" name="Picture 97">
              <a:extLst>
                <a:ext uri="{FF2B5EF4-FFF2-40B4-BE49-F238E27FC236}">
                  <a16:creationId xmlns:a16="http://schemas.microsoft.com/office/drawing/2014/main" id="{F5BFF4B9-B25A-6E0A-F36D-906CEFF82AA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981803" y="5148625"/>
              <a:ext cx="230609" cy="231532"/>
            </a:xfrm>
            <a:prstGeom prst="rect">
              <a:avLst/>
            </a:prstGeom>
            <a:effectLst>
              <a:outerShdw blurRad="266700" sx="102000" sy="102000" algn="ctr" rotWithShape="0">
                <a:schemeClr val="accent1">
                  <a:alpha val="96000"/>
                </a:schemeClr>
              </a:outerShdw>
            </a:effectLst>
          </p:spPr>
        </p:pic>
        <p:pic>
          <p:nvPicPr>
            <p:cNvPr id="178" name="Picture 177">
              <a:extLst>
                <a:ext uri="{FF2B5EF4-FFF2-40B4-BE49-F238E27FC236}">
                  <a16:creationId xmlns:a16="http://schemas.microsoft.com/office/drawing/2014/main" id="{67962D17-7E9E-602A-F333-9E1B00AE3435}"/>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2024897" y="5192180"/>
              <a:ext cx="144422" cy="144422"/>
            </a:xfrm>
            <a:prstGeom prst="rect">
              <a:avLst/>
            </a:prstGeom>
          </p:spPr>
        </p:pic>
      </p:grpSp>
      <p:grpSp>
        <p:nvGrpSpPr>
          <p:cNvPr id="182" name="Group 181">
            <a:extLst>
              <a:ext uri="{FF2B5EF4-FFF2-40B4-BE49-F238E27FC236}">
                <a16:creationId xmlns:a16="http://schemas.microsoft.com/office/drawing/2014/main" id="{919BA13D-10D9-092D-EB5D-12814CECADC0}"/>
              </a:ext>
              <a:ext uri="{C183D7F6-B498-43B3-948B-1728B52AA6E4}">
                <adec:decorative xmlns:adec="http://schemas.microsoft.com/office/drawing/2017/decorative" val="1"/>
              </a:ext>
            </a:extLst>
          </p:cNvPr>
          <p:cNvGrpSpPr/>
          <p:nvPr/>
        </p:nvGrpSpPr>
        <p:grpSpPr>
          <a:xfrm>
            <a:off x="7677753" y="5148625"/>
            <a:ext cx="230609" cy="231532"/>
            <a:chOff x="7677753" y="5148625"/>
            <a:chExt cx="230609" cy="231532"/>
          </a:xfrm>
        </p:grpSpPr>
        <p:pic>
          <p:nvPicPr>
            <p:cNvPr id="111" name="Picture 110">
              <a:extLst>
                <a:ext uri="{FF2B5EF4-FFF2-40B4-BE49-F238E27FC236}">
                  <a16:creationId xmlns:a16="http://schemas.microsoft.com/office/drawing/2014/main" id="{E9F16BA1-C0DA-7D2D-731D-37AAF946363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7677753" y="5148625"/>
              <a:ext cx="230609" cy="231532"/>
            </a:xfrm>
            <a:prstGeom prst="rect">
              <a:avLst/>
            </a:prstGeom>
            <a:effectLst>
              <a:outerShdw blurRad="266700" sx="102000" sy="102000" algn="ctr" rotWithShape="0">
                <a:schemeClr val="accent1">
                  <a:alpha val="96000"/>
                </a:schemeClr>
              </a:outerShdw>
            </a:effectLst>
          </p:spPr>
        </p:pic>
        <p:pic>
          <p:nvPicPr>
            <p:cNvPr id="179" name="Picture 178">
              <a:extLst>
                <a:ext uri="{FF2B5EF4-FFF2-40B4-BE49-F238E27FC236}">
                  <a16:creationId xmlns:a16="http://schemas.microsoft.com/office/drawing/2014/main" id="{100973A1-F9CC-FA37-F72F-53282B879622}"/>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7720847" y="5192180"/>
              <a:ext cx="144422" cy="144422"/>
            </a:xfrm>
            <a:prstGeom prst="rect">
              <a:avLst/>
            </a:prstGeom>
          </p:spPr>
        </p:pic>
      </p:grpSp>
      <p:grpSp>
        <p:nvGrpSpPr>
          <p:cNvPr id="181" name="Group 180">
            <a:extLst>
              <a:ext uri="{FF2B5EF4-FFF2-40B4-BE49-F238E27FC236}">
                <a16:creationId xmlns:a16="http://schemas.microsoft.com/office/drawing/2014/main" id="{E247F55A-7425-F170-3058-60137F816A1B}"/>
              </a:ext>
              <a:ext uri="{C183D7F6-B498-43B3-948B-1728B52AA6E4}">
                <adec:decorative xmlns:adec="http://schemas.microsoft.com/office/drawing/2017/decorative" val="1"/>
              </a:ext>
            </a:extLst>
          </p:cNvPr>
          <p:cNvGrpSpPr/>
          <p:nvPr/>
        </p:nvGrpSpPr>
        <p:grpSpPr>
          <a:xfrm>
            <a:off x="11485143" y="5148625"/>
            <a:ext cx="230609" cy="231532"/>
            <a:chOff x="11485143" y="5148625"/>
            <a:chExt cx="230609" cy="231532"/>
          </a:xfrm>
        </p:grpSpPr>
        <p:pic>
          <p:nvPicPr>
            <p:cNvPr id="119" name="Picture 118">
              <a:extLst>
                <a:ext uri="{FF2B5EF4-FFF2-40B4-BE49-F238E27FC236}">
                  <a16:creationId xmlns:a16="http://schemas.microsoft.com/office/drawing/2014/main" id="{60CB1E54-7BB7-E312-CD32-86A1753CD3F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1485143" y="5148625"/>
              <a:ext cx="230609" cy="231532"/>
            </a:xfrm>
            <a:prstGeom prst="rect">
              <a:avLst/>
            </a:prstGeom>
            <a:effectLst>
              <a:outerShdw blurRad="266700" sx="102000" sy="102000" algn="ctr" rotWithShape="0">
                <a:schemeClr val="accent1">
                  <a:alpha val="96000"/>
                </a:schemeClr>
              </a:outerShdw>
            </a:effectLst>
          </p:spPr>
        </p:pic>
        <p:pic>
          <p:nvPicPr>
            <p:cNvPr id="180" name="Picture 179">
              <a:extLst>
                <a:ext uri="{FF2B5EF4-FFF2-40B4-BE49-F238E27FC236}">
                  <a16:creationId xmlns:a16="http://schemas.microsoft.com/office/drawing/2014/main" id="{61AB2BEE-B456-8570-81AF-60E135DCEB42}"/>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11528237" y="5192180"/>
              <a:ext cx="144422" cy="144422"/>
            </a:xfrm>
            <a:prstGeom prst="rect">
              <a:avLst/>
            </a:prstGeom>
          </p:spPr>
        </p:pic>
      </p:grpSp>
      <p:sp>
        <p:nvSpPr>
          <p:cNvPr id="190" name="Rectangle 189">
            <a:extLst>
              <a:ext uri="{FF2B5EF4-FFF2-40B4-BE49-F238E27FC236}">
                <a16:creationId xmlns:a16="http://schemas.microsoft.com/office/drawing/2014/main" id="{240C3079-BE77-D408-3A5A-27E0C0BAC929}"/>
              </a:ext>
              <a:ext uri="{C183D7F6-B498-43B3-948B-1728B52AA6E4}">
                <adec:decorative xmlns:adec="http://schemas.microsoft.com/office/drawing/2017/decorative" val="1"/>
              </a:ext>
            </a:extLst>
          </p:cNvPr>
          <p:cNvSpPr/>
          <p:nvPr/>
        </p:nvSpPr>
        <p:spPr bwMode="auto">
          <a:xfrm>
            <a:off x="3305175" y="5795856"/>
            <a:ext cx="5116856" cy="51090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400" dirty="0">
                <a:solidFill>
                  <a:schemeClr val="tx1"/>
                </a:solidFill>
                <a:latin typeface="+mj-lt"/>
                <a:ea typeface="Segoe UI" pitchFamily="34" charset="0"/>
                <a:cs typeface="Segoe UI" pitchFamily="34" charset="0"/>
              </a:rPr>
              <a:t>Considerations for supplying frontline workers with tablets</a:t>
            </a:r>
          </a:p>
        </p:txBody>
      </p:sp>
      <p:pic>
        <p:nvPicPr>
          <p:cNvPr id="192" name="Graphic 191">
            <a:extLst>
              <a:ext uri="{FF2B5EF4-FFF2-40B4-BE49-F238E27FC236}">
                <a16:creationId xmlns:a16="http://schemas.microsoft.com/office/drawing/2014/main" id="{5C2EED1B-635F-3D56-7488-079F69CB1F0D}"/>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93210" y="3346529"/>
            <a:ext cx="702240" cy="375720"/>
          </a:xfrm>
          <a:prstGeom prst="rect">
            <a:avLst/>
          </a:prstGeom>
        </p:spPr>
      </p:pic>
      <p:pic>
        <p:nvPicPr>
          <p:cNvPr id="194" name="Graphic 193">
            <a:extLst>
              <a:ext uri="{FF2B5EF4-FFF2-40B4-BE49-F238E27FC236}">
                <a16:creationId xmlns:a16="http://schemas.microsoft.com/office/drawing/2014/main" id="{5A066791-8354-25CA-A464-DA968C660149}"/>
              </a:ext>
              <a:ext uri="{C183D7F6-B498-43B3-948B-1728B52AA6E4}">
                <adec:decorative xmlns:adec="http://schemas.microsoft.com/office/drawing/2017/decorative" val="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956992" y="3248401"/>
            <a:ext cx="571976" cy="571976"/>
          </a:xfrm>
          <a:prstGeom prst="rect">
            <a:avLst/>
          </a:prstGeom>
        </p:spPr>
      </p:pic>
      <p:grpSp>
        <p:nvGrpSpPr>
          <p:cNvPr id="195" name="Group 194">
            <a:extLst>
              <a:ext uri="{FF2B5EF4-FFF2-40B4-BE49-F238E27FC236}">
                <a16:creationId xmlns:a16="http://schemas.microsoft.com/office/drawing/2014/main" id="{759AB088-63D0-1118-5625-BBDB8EB5237D}"/>
              </a:ext>
              <a:ext uri="{C183D7F6-B498-43B3-948B-1728B52AA6E4}">
                <adec:decorative xmlns:adec="http://schemas.microsoft.com/office/drawing/2017/decorative" val="1"/>
              </a:ext>
            </a:extLst>
          </p:cNvPr>
          <p:cNvGrpSpPr/>
          <p:nvPr/>
        </p:nvGrpSpPr>
        <p:grpSpPr>
          <a:xfrm>
            <a:off x="4906006" y="3263140"/>
            <a:ext cx="471248" cy="542498"/>
            <a:chOff x="2524125" y="4111626"/>
            <a:chExt cx="191129" cy="220027"/>
          </a:xfrm>
        </p:grpSpPr>
        <p:sp>
          <p:nvSpPr>
            <p:cNvPr id="196" name="Freeform: Shape 195">
              <a:extLst>
                <a:ext uri="{FF2B5EF4-FFF2-40B4-BE49-F238E27FC236}">
                  <a16:creationId xmlns:a16="http://schemas.microsoft.com/office/drawing/2014/main" id="{408C3C2B-BC3A-5224-7D60-187C5B954E2B}"/>
                </a:ext>
              </a:extLst>
            </p:cNvPr>
            <p:cNvSpPr/>
            <p:nvPr/>
          </p:nvSpPr>
          <p:spPr>
            <a:xfrm>
              <a:off x="2600954" y="4226878"/>
              <a:ext cx="114300" cy="104775"/>
            </a:xfrm>
            <a:custGeom>
              <a:avLst/>
              <a:gdLst>
                <a:gd name="connsiteX0" fmla="*/ 123196 w 114300"/>
                <a:gd name="connsiteY0" fmla="*/ 103823 h 104775"/>
                <a:gd name="connsiteX1" fmla="*/ 123196 w 114300"/>
                <a:gd name="connsiteY1" fmla="*/ 94298 h 104775"/>
                <a:gd name="connsiteX2" fmla="*/ 94621 w 114300"/>
                <a:gd name="connsiteY2" fmla="*/ 65723 h 104775"/>
                <a:gd name="connsiteX3" fmla="*/ 66046 w 114300"/>
                <a:gd name="connsiteY3" fmla="*/ 65723 h 104775"/>
                <a:gd name="connsiteX4" fmla="*/ 66046 w 114300"/>
                <a:gd name="connsiteY4" fmla="*/ 14288 h 104775"/>
                <a:gd name="connsiteX5" fmla="*/ 51758 w 114300"/>
                <a:gd name="connsiteY5" fmla="*/ 0 h 104775"/>
                <a:gd name="connsiteX6" fmla="*/ 37471 w 114300"/>
                <a:gd name="connsiteY6" fmla="*/ 14288 h 104775"/>
                <a:gd name="connsiteX7" fmla="*/ 37471 w 114300"/>
                <a:gd name="connsiteY7" fmla="*/ 95250 h 104775"/>
                <a:gd name="connsiteX8" fmla="*/ 26041 w 114300"/>
                <a:gd name="connsiteY8" fmla="*/ 81915 h 104775"/>
                <a:gd name="connsiteX9" fmla="*/ 6038 w 114300"/>
                <a:gd name="connsiteY9" fmla="*/ 79057 h 104775"/>
                <a:gd name="connsiteX10" fmla="*/ 2228 w 114300"/>
                <a:gd name="connsiteY10" fmla="*/ 99060 h 104775"/>
                <a:gd name="connsiteX11" fmla="*/ 6038 w 114300"/>
                <a:gd name="connsiteY11" fmla="*/ 104775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300" h="104775">
                  <a:moveTo>
                    <a:pt x="123196" y="103823"/>
                  </a:moveTo>
                  <a:lnTo>
                    <a:pt x="123196" y="94298"/>
                  </a:lnTo>
                  <a:cubicBezTo>
                    <a:pt x="123196" y="78105"/>
                    <a:pt x="110813" y="65723"/>
                    <a:pt x="94621" y="65723"/>
                  </a:cubicBezTo>
                  <a:lnTo>
                    <a:pt x="66046" y="65723"/>
                  </a:lnTo>
                  <a:lnTo>
                    <a:pt x="66046" y="14288"/>
                  </a:lnTo>
                  <a:cubicBezTo>
                    <a:pt x="66046" y="6667"/>
                    <a:pt x="59378" y="0"/>
                    <a:pt x="51758" y="0"/>
                  </a:cubicBezTo>
                  <a:cubicBezTo>
                    <a:pt x="44138" y="0"/>
                    <a:pt x="37471" y="6667"/>
                    <a:pt x="37471" y="14288"/>
                  </a:cubicBezTo>
                  <a:lnTo>
                    <a:pt x="37471" y="95250"/>
                  </a:lnTo>
                  <a:lnTo>
                    <a:pt x="26041" y="81915"/>
                  </a:lnTo>
                  <a:cubicBezTo>
                    <a:pt x="21278" y="76200"/>
                    <a:pt x="12706" y="74295"/>
                    <a:pt x="6038" y="79057"/>
                  </a:cubicBezTo>
                  <a:cubicBezTo>
                    <a:pt x="-629" y="83820"/>
                    <a:pt x="-1582" y="92392"/>
                    <a:pt x="2228" y="99060"/>
                  </a:cubicBezTo>
                  <a:lnTo>
                    <a:pt x="6038" y="104775"/>
                  </a:lnTo>
                </a:path>
              </a:pathLst>
            </a:custGeom>
            <a:noFill/>
            <a:ln w="15875" cap="rnd">
              <a:solidFill>
                <a:schemeClr val="tx2"/>
              </a:solidFill>
              <a:prstDash val="solid"/>
              <a:round/>
            </a:ln>
          </p:spPr>
          <p:txBody>
            <a:bodyPr rtlCol="0" anchor="ctr"/>
            <a:lstStyle/>
            <a:p>
              <a:endParaRPr lang="en-GB"/>
            </a:p>
          </p:txBody>
        </p:sp>
        <p:sp>
          <p:nvSpPr>
            <p:cNvPr id="197" name="Freeform: Shape 196">
              <a:extLst>
                <a:ext uri="{FF2B5EF4-FFF2-40B4-BE49-F238E27FC236}">
                  <a16:creationId xmlns:a16="http://schemas.microsoft.com/office/drawing/2014/main" id="{2D65F6F9-89CD-C6A8-672F-1AAE29A38482}"/>
                </a:ext>
              </a:extLst>
            </p:cNvPr>
            <p:cNvSpPr/>
            <p:nvPr/>
          </p:nvSpPr>
          <p:spPr>
            <a:xfrm>
              <a:off x="2524125" y="4111626"/>
              <a:ext cx="171450" cy="219075"/>
            </a:xfrm>
            <a:custGeom>
              <a:avLst/>
              <a:gdLst>
                <a:gd name="connsiteX0" fmla="*/ 57150 w 171450"/>
                <a:gd name="connsiteY0" fmla="*/ 219075 h 219075"/>
                <a:gd name="connsiteX1" fmla="*/ 19050 w 171450"/>
                <a:gd name="connsiteY1" fmla="*/ 219075 h 219075"/>
                <a:gd name="connsiteX2" fmla="*/ 0 w 171450"/>
                <a:gd name="connsiteY2" fmla="*/ 200025 h 219075"/>
                <a:gd name="connsiteX3" fmla="*/ 0 w 171450"/>
                <a:gd name="connsiteY3" fmla="*/ 19050 h 219075"/>
                <a:gd name="connsiteX4" fmla="*/ 19050 w 171450"/>
                <a:gd name="connsiteY4" fmla="*/ 0 h 219075"/>
                <a:gd name="connsiteX5" fmla="*/ 152400 w 171450"/>
                <a:gd name="connsiteY5" fmla="*/ 0 h 219075"/>
                <a:gd name="connsiteX6" fmla="*/ 171450 w 171450"/>
                <a:gd name="connsiteY6" fmla="*/ 19050 h 219075"/>
                <a:gd name="connsiteX7" fmla="*/ 171450 w 171450"/>
                <a:gd name="connsiteY7" fmla="*/ 161925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50" h="219075">
                  <a:moveTo>
                    <a:pt x="57150" y="219075"/>
                  </a:moveTo>
                  <a:lnTo>
                    <a:pt x="19050" y="219075"/>
                  </a:lnTo>
                  <a:cubicBezTo>
                    <a:pt x="8572" y="219075"/>
                    <a:pt x="0" y="210503"/>
                    <a:pt x="0" y="200025"/>
                  </a:cubicBezTo>
                  <a:lnTo>
                    <a:pt x="0" y="19050"/>
                  </a:lnTo>
                  <a:cubicBezTo>
                    <a:pt x="0" y="8573"/>
                    <a:pt x="8572" y="0"/>
                    <a:pt x="19050" y="0"/>
                  </a:cubicBezTo>
                  <a:lnTo>
                    <a:pt x="152400" y="0"/>
                  </a:lnTo>
                  <a:cubicBezTo>
                    <a:pt x="162878" y="0"/>
                    <a:pt x="171450" y="8573"/>
                    <a:pt x="171450" y="19050"/>
                  </a:cubicBezTo>
                  <a:lnTo>
                    <a:pt x="171450" y="161925"/>
                  </a:lnTo>
                </a:path>
              </a:pathLst>
            </a:custGeom>
            <a:noFill/>
            <a:ln w="15875" cap="rnd">
              <a:solidFill>
                <a:schemeClr val="tx2"/>
              </a:solidFill>
              <a:prstDash val="solid"/>
              <a:round/>
            </a:ln>
          </p:spPr>
          <p:txBody>
            <a:bodyPr rtlCol="0" anchor="ctr"/>
            <a:lstStyle/>
            <a:p>
              <a:endParaRPr lang="en-GB"/>
            </a:p>
          </p:txBody>
        </p:sp>
        <p:sp>
          <p:nvSpPr>
            <p:cNvPr id="198" name="Freeform: Shape 197">
              <a:extLst>
                <a:ext uri="{FF2B5EF4-FFF2-40B4-BE49-F238E27FC236}">
                  <a16:creationId xmlns:a16="http://schemas.microsoft.com/office/drawing/2014/main" id="{643C7BE5-8311-9480-19DE-AB637A49B7E7}"/>
                </a:ext>
              </a:extLst>
            </p:cNvPr>
            <p:cNvSpPr/>
            <p:nvPr/>
          </p:nvSpPr>
          <p:spPr>
            <a:xfrm>
              <a:off x="2543175" y="4140201"/>
              <a:ext cx="133350" cy="152400"/>
            </a:xfrm>
            <a:custGeom>
              <a:avLst/>
              <a:gdLst>
                <a:gd name="connsiteX0" fmla="*/ 47625 w 133350"/>
                <a:gd name="connsiteY0" fmla="*/ 152400 h 152400"/>
                <a:gd name="connsiteX1" fmla="*/ 0 w 133350"/>
                <a:gd name="connsiteY1" fmla="*/ 152400 h 152400"/>
                <a:gd name="connsiteX2" fmla="*/ 0 w 133350"/>
                <a:gd name="connsiteY2" fmla="*/ 0 h 152400"/>
                <a:gd name="connsiteX3" fmla="*/ 133350 w 133350"/>
                <a:gd name="connsiteY3" fmla="*/ 0 h 152400"/>
                <a:gd name="connsiteX4" fmla="*/ 133350 w 133350"/>
                <a:gd name="connsiteY4" fmla="*/ 66675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52400">
                  <a:moveTo>
                    <a:pt x="47625" y="152400"/>
                  </a:moveTo>
                  <a:lnTo>
                    <a:pt x="0" y="152400"/>
                  </a:lnTo>
                  <a:lnTo>
                    <a:pt x="0" y="0"/>
                  </a:lnTo>
                  <a:lnTo>
                    <a:pt x="133350" y="0"/>
                  </a:lnTo>
                  <a:lnTo>
                    <a:pt x="133350" y="66675"/>
                  </a:lnTo>
                </a:path>
              </a:pathLst>
            </a:custGeom>
            <a:noFill/>
            <a:ln w="15875" cap="rnd">
              <a:solidFill>
                <a:schemeClr val="tx2"/>
              </a:solidFill>
              <a:prstDash val="solid"/>
              <a:round/>
            </a:ln>
          </p:spPr>
          <p:txBody>
            <a:bodyPr rtlCol="0" anchor="ctr"/>
            <a:lstStyle/>
            <a:p>
              <a:endParaRPr lang="en-GB"/>
            </a:p>
          </p:txBody>
        </p:sp>
        <p:sp>
          <p:nvSpPr>
            <p:cNvPr id="199" name="Freeform: Shape 198">
              <a:extLst>
                <a:ext uri="{FF2B5EF4-FFF2-40B4-BE49-F238E27FC236}">
                  <a16:creationId xmlns:a16="http://schemas.microsoft.com/office/drawing/2014/main" id="{911C63E2-BF34-66E9-15C5-51988597EE1C}"/>
                </a:ext>
              </a:extLst>
            </p:cNvPr>
            <p:cNvSpPr/>
            <p:nvPr/>
          </p:nvSpPr>
          <p:spPr>
            <a:xfrm>
              <a:off x="2562225" y="4168776"/>
              <a:ext cx="19050" cy="19050"/>
            </a:xfrm>
            <a:custGeom>
              <a:avLst/>
              <a:gdLst>
                <a:gd name="connsiteX0" fmla="*/ 0 w 19050"/>
                <a:gd name="connsiteY0" fmla="*/ 4763 h 19050"/>
                <a:gd name="connsiteX1" fmla="*/ 4763 w 19050"/>
                <a:gd name="connsiteY1" fmla="*/ 0 h 19050"/>
                <a:gd name="connsiteX2" fmla="*/ 14288 w 19050"/>
                <a:gd name="connsiteY2" fmla="*/ 0 h 19050"/>
                <a:gd name="connsiteX3" fmla="*/ 19050 w 19050"/>
                <a:gd name="connsiteY3" fmla="*/ 4763 h 19050"/>
                <a:gd name="connsiteX4" fmla="*/ 19050 w 19050"/>
                <a:gd name="connsiteY4" fmla="*/ 14288 h 19050"/>
                <a:gd name="connsiteX5" fmla="*/ 14288 w 19050"/>
                <a:gd name="connsiteY5" fmla="*/ 19050 h 19050"/>
                <a:gd name="connsiteX6" fmla="*/ 4763 w 19050"/>
                <a:gd name="connsiteY6" fmla="*/ 19050 h 19050"/>
                <a:gd name="connsiteX7" fmla="*/ 0 w 19050"/>
                <a:gd name="connsiteY7" fmla="*/ 14288 h 19050"/>
                <a:gd name="connsiteX8" fmla="*/ 0 w 19050"/>
                <a:gd name="connsiteY8" fmla="*/ 4763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19050">
                  <a:moveTo>
                    <a:pt x="0" y="4763"/>
                  </a:moveTo>
                  <a:cubicBezTo>
                    <a:pt x="0" y="1905"/>
                    <a:pt x="1905" y="0"/>
                    <a:pt x="4763" y="0"/>
                  </a:cubicBezTo>
                  <a:lnTo>
                    <a:pt x="14288" y="0"/>
                  </a:lnTo>
                  <a:cubicBezTo>
                    <a:pt x="17145" y="0"/>
                    <a:pt x="19050" y="1905"/>
                    <a:pt x="19050" y="4763"/>
                  </a:cubicBezTo>
                  <a:lnTo>
                    <a:pt x="19050" y="14288"/>
                  </a:lnTo>
                  <a:cubicBezTo>
                    <a:pt x="19050" y="17145"/>
                    <a:pt x="17145" y="19050"/>
                    <a:pt x="14288" y="19050"/>
                  </a:cubicBezTo>
                  <a:lnTo>
                    <a:pt x="4763" y="19050"/>
                  </a:lnTo>
                  <a:cubicBezTo>
                    <a:pt x="1905" y="19050"/>
                    <a:pt x="0" y="17145"/>
                    <a:pt x="0" y="14288"/>
                  </a:cubicBezTo>
                  <a:lnTo>
                    <a:pt x="0" y="4763"/>
                  </a:lnTo>
                  <a:close/>
                </a:path>
              </a:pathLst>
            </a:custGeom>
            <a:noFill/>
            <a:ln w="15875" cap="rnd">
              <a:solidFill>
                <a:schemeClr val="tx2"/>
              </a:solidFill>
              <a:prstDash val="solid"/>
              <a:round/>
            </a:ln>
          </p:spPr>
          <p:txBody>
            <a:bodyPr rtlCol="0" anchor="ctr"/>
            <a:lstStyle/>
            <a:p>
              <a:endParaRPr lang="en-GB"/>
            </a:p>
          </p:txBody>
        </p:sp>
        <p:sp>
          <p:nvSpPr>
            <p:cNvPr id="200" name="Freeform: Shape 199">
              <a:extLst>
                <a:ext uri="{FF2B5EF4-FFF2-40B4-BE49-F238E27FC236}">
                  <a16:creationId xmlns:a16="http://schemas.microsoft.com/office/drawing/2014/main" id="{D9AED3DE-393A-C08C-49A0-427600D75CFB}"/>
                </a:ext>
              </a:extLst>
            </p:cNvPr>
            <p:cNvSpPr/>
            <p:nvPr/>
          </p:nvSpPr>
          <p:spPr>
            <a:xfrm>
              <a:off x="2600325" y="4168776"/>
              <a:ext cx="19050" cy="19050"/>
            </a:xfrm>
            <a:custGeom>
              <a:avLst/>
              <a:gdLst>
                <a:gd name="connsiteX0" fmla="*/ 0 w 19050"/>
                <a:gd name="connsiteY0" fmla="*/ 4763 h 19050"/>
                <a:gd name="connsiteX1" fmla="*/ 4763 w 19050"/>
                <a:gd name="connsiteY1" fmla="*/ 0 h 19050"/>
                <a:gd name="connsiteX2" fmla="*/ 14288 w 19050"/>
                <a:gd name="connsiteY2" fmla="*/ 0 h 19050"/>
                <a:gd name="connsiteX3" fmla="*/ 19050 w 19050"/>
                <a:gd name="connsiteY3" fmla="*/ 4763 h 19050"/>
                <a:gd name="connsiteX4" fmla="*/ 19050 w 19050"/>
                <a:gd name="connsiteY4" fmla="*/ 14288 h 19050"/>
                <a:gd name="connsiteX5" fmla="*/ 14288 w 19050"/>
                <a:gd name="connsiteY5" fmla="*/ 19050 h 19050"/>
                <a:gd name="connsiteX6" fmla="*/ 4763 w 19050"/>
                <a:gd name="connsiteY6" fmla="*/ 19050 h 19050"/>
                <a:gd name="connsiteX7" fmla="*/ 0 w 19050"/>
                <a:gd name="connsiteY7" fmla="*/ 14288 h 19050"/>
                <a:gd name="connsiteX8" fmla="*/ 0 w 19050"/>
                <a:gd name="connsiteY8" fmla="*/ 4763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19050">
                  <a:moveTo>
                    <a:pt x="0" y="4763"/>
                  </a:moveTo>
                  <a:cubicBezTo>
                    <a:pt x="0" y="1905"/>
                    <a:pt x="1905" y="0"/>
                    <a:pt x="4763" y="0"/>
                  </a:cubicBezTo>
                  <a:lnTo>
                    <a:pt x="14288" y="0"/>
                  </a:lnTo>
                  <a:cubicBezTo>
                    <a:pt x="17145" y="0"/>
                    <a:pt x="19050" y="1905"/>
                    <a:pt x="19050" y="4763"/>
                  </a:cubicBezTo>
                  <a:lnTo>
                    <a:pt x="19050" y="14288"/>
                  </a:lnTo>
                  <a:cubicBezTo>
                    <a:pt x="19050" y="17145"/>
                    <a:pt x="17145" y="19050"/>
                    <a:pt x="14288" y="19050"/>
                  </a:cubicBezTo>
                  <a:lnTo>
                    <a:pt x="4763" y="19050"/>
                  </a:lnTo>
                  <a:cubicBezTo>
                    <a:pt x="1905" y="19050"/>
                    <a:pt x="0" y="17145"/>
                    <a:pt x="0" y="14288"/>
                  </a:cubicBezTo>
                  <a:lnTo>
                    <a:pt x="0" y="4763"/>
                  </a:lnTo>
                  <a:close/>
                </a:path>
              </a:pathLst>
            </a:custGeom>
            <a:noFill/>
            <a:ln w="15875" cap="rnd">
              <a:solidFill>
                <a:schemeClr val="tx2"/>
              </a:solidFill>
              <a:prstDash val="solid"/>
              <a:round/>
            </a:ln>
          </p:spPr>
          <p:txBody>
            <a:bodyPr rtlCol="0" anchor="ctr"/>
            <a:lstStyle/>
            <a:p>
              <a:endParaRPr lang="en-GB"/>
            </a:p>
          </p:txBody>
        </p:sp>
        <p:sp>
          <p:nvSpPr>
            <p:cNvPr id="201" name="Freeform: Shape 200">
              <a:extLst>
                <a:ext uri="{FF2B5EF4-FFF2-40B4-BE49-F238E27FC236}">
                  <a16:creationId xmlns:a16="http://schemas.microsoft.com/office/drawing/2014/main" id="{05137822-2D3D-D6E3-F43A-65612ED5FBFA}"/>
                </a:ext>
              </a:extLst>
            </p:cNvPr>
            <p:cNvSpPr/>
            <p:nvPr/>
          </p:nvSpPr>
          <p:spPr>
            <a:xfrm>
              <a:off x="2638425" y="4168776"/>
              <a:ext cx="19050" cy="19050"/>
            </a:xfrm>
            <a:custGeom>
              <a:avLst/>
              <a:gdLst>
                <a:gd name="connsiteX0" fmla="*/ 0 w 19050"/>
                <a:gd name="connsiteY0" fmla="*/ 4763 h 19050"/>
                <a:gd name="connsiteX1" fmla="*/ 4763 w 19050"/>
                <a:gd name="connsiteY1" fmla="*/ 0 h 19050"/>
                <a:gd name="connsiteX2" fmla="*/ 14288 w 19050"/>
                <a:gd name="connsiteY2" fmla="*/ 0 h 19050"/>
                <a:gd name="connsiteX3" fmla="*/ 19050 w 19050"/>
                <a:gd name="connsiteY3" fmla="*/ 4763 h 19050"/>
                <a:gd name="connsiteX4" fmla="*/ 19050 w 19050"/>
                <a:gd name="connsiteY4" fmla="*/ 14288 h 19050"/>
                <a:gd name="connsiteX5" fmla="*/ 14288 w 19050"/>
                <a:gd name="connsiteY5" fmla="*/ 19050 h 19050"/>
                <a:gd name="connsiteX6" fmla="*/ 4763 w 19050"/>
                <a:gd name="connsiteY6" fmla="*/ 19050 h 19050"/>
                <a:gd name="connsiteX7" fmla="*/ 0 w 19050"/>
                <a:gd name="connsiteY7" fmla="*/ 14288 h 19050"/>
                <a:gd name="connsiteX8" fmla="*/ 0 w 19050"/>
                <a:gd name="connsiteY8" fmla="*/ 4763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19050">
                  <a:moveTo>
                    <a:pt x="0" y="4763"/>
                  </a:moveTo>
                  <a:cubicBezTo>
                    <a:pt x="0" y="1905"/>
                    <a:pt x="1905" y="0"/>
                    <a:pt x="4763" y="0"/>
                  </a:cubicBezTo>
                  <a:lnTo>
                    <a:pt x="14288" y="0"/>
                  </a:lnTo>
                  <a:cubicBezTo>
                    <a:pt x="17145" y="0"/>
                    <a:pt x="19050" y="1905"/>
                    <a:pt x="19050" y="4763"/>
                  </a:cubicBezTo>
                  <a:lnTo>
                    <a:pt x="19050" y="14288"/>
                  </a:lnTo>
                  <a:cubicBezTo>
                    <a:pt x="19050" y="17145"/>
                    <a:pt x="17145" y="19050"/>
                    <a:pt x="14288" y="19050"/>
                  </a:cubicBezTo>
                  <a:lnTo>
                    <a:pt x="4763" y="19050"/>
                  </a:lnTo>
                  <a:cubicBezTo>
                    <a:pt x="1905" y="19050"/>
                    <a:pt x="0" y="17145"/>
                    <a:pt x="0" y="14288"/>
                  </a:cubicBezTo>
                  <a:lnTo>
                    <a:pt x="0" y="4763"/>
                  </a:lnTo>
                  <a:close/>
                </a:path>
              </a:pathLst>
            </a:custGeom>
            <a:noFill/>
            <a:ln w="15875" cap="rnd">
              <a:solidFill>
                <a:schemeClr val="tx2"/>
              </a:solidFill>
              <a:prstDash val="solid"/>
              <a:round/>
            </a:ln>
          </p:spPr>
          <p:txBody>
            <a:bodyPr rtlCol="0" anchor="ctr"/>
            <a:lstStyle/>
            <a:p>
              <a:endParaRPr lang="en-GB"/>
            </a:p>
          </p:txBody>
        </p:sp>
        <p:sp>
          <p:nvSpPr>
            <p:cNvPr id="202" name="Freeform: Shape 201">
              <a:extLst>
                <a:ext uri="{FF2B5EF4-FFF2-40B4-BE49-F238E27FC236}">
                  <a16:creationId xmlns:a16="http://schemas.microsoft.com/office/drawing/2014/main" id="{8A416023-68E3-E2E5-B658-A51E47FC41F8}"/>
                </a:ext>
              </a:extLst>
            </p:cNvPr>
            <p:cNvSpPr/>
            <p:nvPr/>
          </p:nvSpPr>
          <p:spPr>
            <a:xfrm>
              <a:off x="2562225" y="4206876"/>
              <a:ext cx="19050" cy="19050"/>
            </a:xfrm>
            <a:custGeom>
              <a:avLst/>
              <a:gdLst>
                <a:gd name="connsiteX0" fmla="*/ 0 w 19050"/>
                <a:gd name="connsiteY0" fmla="*/ 4763 h 19050"/>
                <a:gd name="connsiteX1" fmla="*/ 4763 w 19050"/>
                <a:gd name="connsiteY1" fmla="*/ 0 h 19050"/>
                <a:gd name="connsiteX2" fmla="*/ 14288 w 19050"/>
                <a:gd name="connsiteY2" fmla="*/ 0 h 19050"/>
                <a:gd name="connsiteX3" fmla="*/ 19050 w 19050"/>
                <a:gd name="connsiteY3" fmla="*/ 4763 h 19050"/>
                <a:gd name="connsiteX4" fmla="*/ 19050 w 19050"/>
                <a:gd name="connsiteY4" fmla="*/ 14288 h 19050"/>
                <a:gd name="connsiteX5" fmla="*/ 14288 w 19050"/>
                <a:gd name="connsiteY5" fmla="*/ 19050 h 19050"/>
                <a:gd name="connsiteX6" fmla="*/ 4763 w 19050"/>
                <a:gd name="connsiteY6" fmla="*/ 19050 h 19050"/>
                <a:gd name="connsiteX7" fmla="*/ 0 w 19050"/>
                <a:gd name="connsiteY7" fmla="*/ 14288 h 19050"/>
                <a:gd name="connsiteX8" fmla="*/ 0 w 19050"/>
                <a:gd name="connsiteY8" fmla="*/ 4763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19050">
                  <a:moveTo>
                    <a:pt x="0" y="4763"/>
                  </a:moveTo>
                  <a:cubicBezTo>
                    <a:pt x="0" y="1905"/>
                    <a:pt x="1905" y="0"/>
                    <a:pt x="4763" y="0"/>
                  </a:cubicBezTo>
                  <a:lnTo>
                    <a:pt x="14288" y="0"/>
                  </a:lnTo>
                  <a:cubicBezTo>
                    <a:pt x="17145" y="0"/>
                    <a:pt x="19050" y="1905"/>
                    <a:pt x="19050" y="4763"/>
                  </a:cubicBezTo>
                  <a:lnTo>
                    <a:pt x="19050" y="14288"/>
                  </a:lnTo>
                  <a:cubicBezTo>
                    <a:pt x="19050" y="17145"/>
                    <a:pt x="17145" y="19050"/>
                    <a:pt x="14288" y="19050"/>
                  </a:cubicBezTo>
                  <a:lnTo>
                    <a:pt x="4763" y="19050"/>
                  </a:lnTo>
                  <a:cubicBezTo>
                    <a:pt x="1905" y="19050"/>
                    <a:pt x="0" y="17145"/>
                    <a:pt x="0" y="14288"/>
                  </a:cubicBezTo>
                  <a:lnTo>
                    <a:pt x="0" y="4763"/>
                  </a:lnTo>
                  <a:close/>
                </a:path>
              </a:pathLst>
            </a:custGeom>
            <a:noFill/>
            <a:ln w="15875" cap="rnd">
              <a:solidFill>
                <a:schemeClr val="tx2"/>
              </a:solidFill>
              <a:prstDash val="solid"/>
              <a:round/>
            </a:ln>
          </p:spPr>
          <p:txBody>
            <a:bodyPr rtlCol="0" anchor="ctr"/>
            <a:lstStyle/>
            <a:p>
              <a:endParaRPr lang="en-GB"/>
            </a:p>
          </p:txBody>
        </p:sp>
        <p:sp>
          <p:nvSpPr>
            <p:cNvPr id="203" name="Freeform: Shape 202">
              <a:extLst>
                <a:ext uri="{FF2B5EF4-FFF2-40B4-BE49-F238E27FC236}">
                  <a16:creationId xmlns:a16="http://schemas.microsoft.com/office/drawing/2014/main" id="{F3B8F164-76BB-A884-BE47-5555EB8302D7}"/>
                </a:ext>
              </a:extLst>
            </p:cNvPr>
            <p:cNvSpPr/>
            <p:nvPr/>
          </p:nvSpPr>
          <p:spPr>
            <a:xfrm>
              <a:off x="2600325" y="4206876"/>
              <a:ext cx="19050" cy="19050"/>
            </a:xfrm>
            <a:custGeom>
              <a:avLst/>
              <a:gdLst>
                <a:gd name="connsiteX0" fmla="*/ 0 w 19050"/>
                <a:gd name="connsiteY0" fmla="*/ 4763 h 19050"/>
                <a:gd name="connsiteX1" fmla="*/ 4763 w 19050"/>
                <a:gd name="connsiteY1" fmla="*/ 0 h 19050"/>
                <a:gd name="connsiteX2" fmla="*/ 14288 w 19050"/>
                <a:gd name="connsiteY2" fmla="*/ 0 h 19050"/>
                <a:gd name="connsiteX3" fmla="*/ 19050 w 19050"/>
                <a:gd name="connsiteY3" fmla="*/ 4763 h 19050"/>
                <a:gd name="connsiteX4" fmla="*/ 19050 w 19050"/>
                <a:gd name="connsiteY4" fmla="*/ 14288 h 19050"/>
                <a:gd name="connsiteX5" fmla="*/ 14288 w 19050"/>
                <a:gd name="connsiteY5" fmla="*/ 19050 h 19050"/>
                <a:gd name="connsiteX6" fmla="*/ 4763 w 19050"/>
                <a:gd name="connsiteY6" fmla="*/ 19050 h 19050"/>
                <a:gd name="connsiteX7" fmla="*/ 0 w 19050"/>
                <a:gd name="connsiteY7" fmla="*/ 14288 h 19050"/>
                <a:gd name="connsiteX8" fmla="*/ 0 w 19050"/>
                <a:gd name="connsiteY8" fmla="*/ 4763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19050">
                  <a:moveTo>
                    <a:pt x="0" y="4763"/>
                  </a:moveTo>
                  <a:cubicBezTo>
                    <a:pt x="0" y="1905"/>
                    <a:pt x="1905" y="0"/>
                    <a:pt x="4763" y="0"/>
                  </a:cubicBezTo>
                  <a:lnTo>
                    <a:pt x="14288" y="0"/>
                  </a:lnTo>
                  <a:cubicBezTo>
                    <a:pt x="17145" y="0"/>
                    <a:pt x="19050" y="1905"/>
                    <a:pt x="19050" y="4763"/>
                  </a:cubicBezTo>
                  <a:lnTo>
                    <a:pt x="19050" y="14288"/>
                  </a:lnTo>
                  <a:cubicBezTo>
                    <a:pt x="19050" y="17145"/>
                    <a:pt x="17145" y="19050"/>
                    <a:pt x="14288" y="19050"/>
                  </a:cubicBezTo>
                  <a:lnTo>
                    <a:pt x="4763" y="19050"/>
                  </a:lnTo>
                  <a:cubicBezTo>
                    <a:pt x="1905" y="19050"/>
                    <a:pt x="0" y="17145"/>
                    <a:pt x="0" y="14288"/>
                  </a:cubicBezTo>
                  <a:lnTo>
                    <a:pt x="0" y="4763"/>
                  </a:lnTo>
                  <a:close/>
                </a:path>
              </a:pathLst>
            </a:custGeom>
            <a:noFill/>
            <a:ln w="15875" cap="rnd">
              <a:solidFill>
                <a:schemeClr val="tx2"/>
              </a:solidFill>
              <a:prstDash val="solid"/>
              <a:round/>
            </a:ln>
          </p:spPr>
          <p:txBody>
            <a:bodyPr rtlCol="0" anchor="ctr"/>
            <a:lstStyle/>
            <a:p>
              <a:endParaRPr lang="en-GB"/>
            </a:p>
          </p:txBody>
        </p:sp>
        <p:sp>
          <p:nvSpPr>
            <p:cNvPr id="204" name="Freeform: Shape 203">
              <a:extLst>
                <a:ext uri="{FF2B5EF4-FFF2-40B4-BE49-F238E27FC236}">
                  <a16:creationId xmlns:a16="http://schemas.microsoft.com/office/drawing/2014/main" id="{90560697-388B-49FD-6EAB-2CC685295A21}"/>
                </a:ext>
              </a:extLst>
            </p:cNvPr>
            <p:cNvSpPr/>
            <p:nvPr/>
          </p:nvSpPr>
          <p:spPr>
            <a:xfrm>
              <a:off x="2562225" y="4244976"/>
              <a:ext cx="19050" cy="19050"/>
            </a:xfrm>
            <a:custGeom>
              <a:avLst/>
              <a:gdLst>
                <a:gd name="connsiteX0" fmla="*/ 0 w 19050"/>
                <a:gd name="connsiteY0" fmla="*/ 4763 h 19050"/>
                <a:gd name="connsiteX1" fmla="*/ 4763 w 19050"/>
                <a:gd name="connsiteY1" fmla="*/ 0 h 19050"/>
                <a:gd name="connsiteX2" fmla="*/ 14288 w 19050"/>
                <a:gd name="connsiteY2" fmla="*/ 0 h 19050"/>
                <a:gd name="connsiteX3" fmla="*/ 19050 w 19050"/>
                <a:gd name="connsiteY3" fmla="*/ 4763 h 19050"/>
                <a:gd name="connsiteX4" fmla="*/ 19050 w 19050"/>
                <a:gd name="connsiteY4" fmla="*/ 14288 h 19050"/>
                <a:gd name="connsiteX5" fmla="*/ 14288 w 19050"/>
                <a:gd name="connsiteY5" fmla="*/ 19050 h 19050"/>
                <a:gd name="connsiteX6" fmla="*/ 4763 w 19050"/>
                <a:gd name="connsiteY6" fmla="*/ 19050 h 19050"/>
                <a:gd name="connsiteX7" fmla="*/ 0 w 19050"/>
                <a:gd name="connsiteY7" fmla="*/ 14288 h 19050"/>
                <a:gd name="connsiteX8" fmla="*/ 0 w 19050"/>
                <a:gd name="connsiteY8" fmla="*/ 4763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19050">
                  <a:moveTo>
                    <a:pt x="0" y="4763"/>
                  </a:moveTo>
                  <a:cubicBezTo>
                    <a:pt x="0" y="1905"/>
                    <a:pt x="1905" y="0"/>
                    <a:pt x="4763" y="0"/>
                  </a:cubicBezTo>
                  <a:lnTo>
                    <a:pt x="14288" y="0"/>
                  </a:lnTo>
                  <a:cubicBezTo>
                    <a:pt x="17145" y="0"/>
                    <a:pt x="19050" y="1905"/>
                    <a:pt x="19050" y="4763"/>
                  </a:cubicBezTo>
                  <a:lnTo>
                    <a:pt x="19050" y="14288"/>
                  </a:lnTo>
                  <a:cubicBezTo>
                    <a:pt x="19050" y="17145"/>
                    <a:pt x="17145" y="19050"/>
                    <a:pt x="14288" y="19050"/>
                  </a:cubicBezTo>
                  <a:lnTo>
                    <a:pt x="4763" y="19050"/>
                  </a:lnTo>
                  <a:cubicBezTo>
                    <a:pt x="1905" y="19050"/>
                    <a:pt x="0" y="17145"/>
                    <a:pt x="0" y="14288"/>
                  </a:cubicBezTo>
                  <a:lnTo>
                    <a:pt x="0" y="4763"/>
                  </a:lnTo>
                  <a:close/>
                </a:path>
              </a:pathLst>
            </a:custGeom>
            <a:noFill/>
            <a:ln w="15875" cap="rnd">
              <a:solidFill>
                <a:schemeClr val="tx2"/>
              </a:solidFill>
              <a:prstDash val="solid"/>
              <a:round/>
            </a:ln>
          </p:spPr>
          <p:txBody>
            <a:bodyPr rtlCol="0" anchor="ctr"/>
            <a:lstStyle/>
            <a:p>
              <a:endParaRPr lang="en-GB"/>
            </a:p>
          </p:txBody>
        </p:sp>
        <p:sp>
          <p:nvSpPr>
            <p:cNvPr id="205" name="Freeform: Shape 204">
              <a:extLst>
                <a:ext uri="{FF2B5EF4-FFF2-40B4-BE49-F238E27FC236}">
                  <a16:creationId xmlns:a16="http://schemas.microsoft.com/office/drawing/2014/main" id="{8DE520BF-7AF1-1E2F-9107-59A58FE77207}"/>
                </a:ext>
              </a:extLst>
            </p:cNvPr>
            <p:cNvSpPr/>
            <p:nvPr/>
          </p:nvSpPr>
          <p:spPr>
            <a:xfrm>
              <a:off x="2600325" y="4244976"/>
              <a:ext cx="19050" cy="19050"/>
            </a:xfrm>
            <a:custGeom>
              <a:avLst/>
              <a:gdLst>
                <a:gd name="connsiteX0" fmla="*/ 0 w 19050"/>
                <a:gd name="connsiteY0" fmla="*/ 4763 h 19050"/>
                <a:gd name="connsiteX1" fmla="*/ 4763 w 19050"/>
                <a:gd name="connsiteY1" fmla="*/ 0 h 19050"/>
                <a:gd name="connsiteX2" fmla="*/ 14288 w 19050"/>
                <a:gd name="connsiteY2" fmla="*/ 0 h 19050"/>
                <a:gd name="connsiteX3" fmla="*/ 19050 w 19050"/>
                <a:gd name="connsiteY3" fmla="*/ 4763 h 19050"/>
                <a:gd name="connsiteX4" fmla="*/ 19050 w 19050"/>
                <a:gd name="connsiteY4" fmla="*/ 14288 h 19050"/>
                <a:gd name="connsiteX5" fmla="*/ 14288 w 19050"/>
                <a:gd name="connsiteY5" fmla="*/ 19050 h 19050"/>
                <a:gd name="connsiteX6" fmla="*/ 4763 w 19050"/>
                <a:gd name="connsiteY6" fmla="*/ 19050 h 19050"/>
                <a:gd name="connsiteX7" fmla="*/ 0 w 19050"/>
                <a:gd name="connsiteY7" fmla="*/ 14288 h 19050"/>
                <a:gd name="connsiteX8" fmla="*/ 0 w 19050"/>
                <a:gd name="connsiteY8" fmla="*/ 4763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19050">
                  <a:moveTo>
                    <a:pt x="0" y="4763"/>
                  </a:moveTo>
                  <a:cubicBezTo>
                    <a:pt x="0" y="1905"/>
                    <a:pt x="1905" y="0"/>
                    <a:pt x="4763" y="0"/>
                  </a:cubicBezTo>
                  <a:lnTo>
                    <a:pt x="14288" y="0"/>
                  </a:lnTo>
                  <a:cubicBezTo>
                    <a:pt x="17145" y="0"/>
                    <a:pt x="19050" y="1905"/>
                    <a:pt x="19050" y="4763"/>
                  </a:cubicBezTo>
                  <a:lnTo>
                    <a:pt x="19050" y="14288"/>
                  </a:lnTo>
                  <a:cubicBezTo>
                    <a:pt x="19050" y="17145"/>
                    <a:pt x="17145" y="19050"/>
                    <a:pt x="14288" y="19050"/>
                  </a:cubicBezTo>
                  <a:lnTo>
                    <a:pt x="4763" y="19050"/>
                  </a:lnTo>
                  <a:cubicBezTo>
                    <a:pt x="1905" y="19050"/>
                    <a:pt x="0" y="17145"/>
                    <a:pt x="0" y="14288"/>
                  </a:cubicBezTo>
                  <a:lnTo>
                    <a:pt x="0" y="4763"/>
                  </a:lnTo>
                  <a:close/>
                </a:path>
              </a:pathLst>
            </a:custGeom>
            <a:noFill/>
            <a:ln w="15875" cap="rnd">
              <a:solidFill>
                <a:schemeClr val="tx2"/>
              </a:solidFill>
              <a:prstDash val="solid"/>
              <a:round/>
            </a:ln>
          </p:spPr>
          <p:txBody>
            <a:bodyPr rtlCol="0" anchor="ctr"/>
            <a:lstStyle/>
            <a:p>
              <a:endParaRPr lang="en-GB"/>
            </a:p>
          </p:txBody>
        </p:sp>
        <p:sp>
          <p:nvSpPr>
            <p:cNvPr id="206" name="Freeform: Shape 205">
              <a:extLst>
                <a:ext uri="{FF2B5EF4-FFF2-40B4-BE49-F238E27FC236}">
                  <a16:creationId xmlns:a16="http://schemas.microsoft.com/office/drawing/2014/main" id="{7F4D56F8-E952-D0BA-FECB-3688D90F1458}"/>
                </a:ext>
              </a:extLst>
            </p:cNvPr>
            <p:cNvSpPr/>
            <p:nvPr/>
          </p:nvSpPr>
          <p:spPr>
            <a:xfrm>
              <a:off x="2638425" y="4206876"/>
              <a:ext cx="19050" cy="9525"/>
            </a:xfrm>
            <a:custGeom>
              <a:avLst/>
              <a:gdLst>
                <a:gd name="connsiteX0" fmla="*/ 0 w 19050"/>
                <a:gd name="connsiteY0" fmla="*/ 4763 h 0"/>
                <a:gd name="connsiteX1" fmla="*/ 4763 w 19050"/>
                <a:gd name="connsiteY1" fmla="*/ 0 h 0"/>
                <a:gd name="connsiteX2" fmla="*/ 14288 w 19050"/>
                <a:gd name="connsiteY2" fmla="*/ 0 h 0"/>
                <a:gd name="connsiteX3" fmla="*/ 19050 w 19050"/>
                <a:gd name="connsiteY3" fmla="*/ 4763 h 0"/>
              </a:gdLst>
              <a:ahLst/>
              <a:cxnLst>
                <a:cxn ang="0">
                  <a:pos x="connsiteX0" y="connsiteY0"/>
                </a:cxn>
                <a:cxn ang="0">
                  <a:pos x="connsiteX1" y="connsiteY1"/>
                </a:cxn>
                <a:cxn ang="0">
                  <a:pos x="connsiteX2" y="connsiteY2"/>
                </a:cxn>
                <a:cxn ang="0">
                  <a:pos x="connsiteX3" y="connsiteY3"/>
                </a:cxn>
              </a:cxnLst>
              <a:rect l="l" t="t" r="r" b="b"/>
              <a:pathLst>
                <a:path w="19050">
                  <a:moveTo>
                    <a:pt x="0" y="4763"/>
                  </a:moveTo>
                  <a:cubicBezTo>
                    <a:pt x="0" y="1905"/>
                    <a:pt x="1905" y="0"/>
                    <a:pt x="4763" y="0"/>
                  </a:cubicBezTo>
                  <a:lnTo>
                    <a:pt x="14288" y="0"/>
                  </a:lnTo>
                  <a:cubicBezTo>
                    <a:pt x="17145" y="0"/>
                    <a:pt x="19050" y="1905"/>
                    <a:pt x="19050" y="4763"/>
                  </a:cubicBezTo>
                </a:path>
              </a:pathLst>
            </a:custGeom>
            <a:noFill/>
            <a:ln w="15875" cap="rnd">
              <a:solidFill>
                <a:schemeClr val="tx2"/>
              </a:solidFill>
              <a:prstDash val="solid"/>
              <a:round/>
            </a:ln>
          </p:spPr>
          <p:txBody>
            <a:bodyPr rtlCol="0" anchor="ctr"/>
            <a:lstStyle/>
            <a:p>
              <a:endParaRPr lang="en-GB"/>
            </a:p>
          </p:txBody>
        </p:sp>
      </p:grpSp>
      <p:pic>
        <p:nvPicPr>
          <p:cNvPr id="212" name="Graphic 211">
            <a:extLst>
              <a:ext uri="{FF2B5EF4-FFF2-40B4-BE49-F238E27FC236}">
                <a16:creationId xmlns:a16="http://schemas.microsoft.com/office/drawing/2014/main" id="{56B7E786-D50F-AF6C-5CAD-B1AE90F5C797}"/>
              </a:ext>
              <a:ext uri="{C183D7F6-B498-43B3-948B-1728B52AA6E4}">
                <adec:decorative xmlns:adec="http://schemas.microsoft.com/office/drawing/2017/decorative" val="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612084" y="3227681"/>
            <a:ext cx="572522" cy="613416"/>
          </a:xfrm>
          <a:prstGeom prst="rect">
            <a:avLst/>
          </a:prstGeom>
        </p:spPr>
      </p:pic>
      <p:grpSp>
        <p:nvGrpSpPr>
          <p:cNvPr id="45" name="Group 44">
            <a:extLst>
              <a:ext uri="{FF2B5EF4-FFF2-40B4-BE49-F238E27FC236}">
                <a16:creationId xmlns:a16="http://schemas.microsoft.com/office/drawing/2014/main" id="{AFBA6B39-B822-E977-EF12-89D8CABB0615}"/>
              </a:ext>
              <a:ext uri="{C183D7F6-B498-43B3-948B-1728B52AA6E4}">
                <adec:decorative xmlns:adec="http://schemas.microsoft.com/office/drawing/2017/decorative" val="1"/>
              </a:ext>
            </a:extLst>
          </p:cNvPr>
          <p:cNvGrpSpPr/>
          <p:nvPr/>
        </p:nvGrpSpPr>
        <p:grpSpPr>
          <a:xfrm>
            <a:off x="8422031" y="5935545"/>
            <a:ext cx="230609" cy="231532"/>
            <a:chOff x="8422031" y="5935545"/>
            <a:chExt cx="230609" cy="231532"/>
          </a:xfrm>
        </p:grpSpPr>
        <p:grpSp>
          <p:nvGrpSpPr>
            <p:cNvPr id="46" name="Group 45">
              <a:extLst>
                <a:ext uri="{FF2B5EF4-FFF2-40B4-BE49-F238E27FC236}">
                  <a16:creationId xmlns:a16="http://schemas.microsoft.com/office/drawing/2014/main" id="{85D40D2C-A0DE-496F-E77E-C9C09EF1C98A}"/>
                </a:ext>
              </a:extLst>
            </p:cNvPr>
            <p:cNvGrpSpPr/>
            <p:nvPr/>
          </p:nvGrpSpPr>
          <p:grpSpPr>
            <a:xfrm>
              <a:off x="8422031" y="5935545"/>
              <a:ext cx="230609" cy="231532"/>
              <a:chOff x="1981803" y="5148625"/>
              <a:chExt cx="230609" cy="231532"/>
            </a:xfrm>
          </p:grpSpPr>
          <p:pic>
            <p:nvPicPr>
              <p:cNvPr id="48" name="Picture 47">
                <a:extLst>
                  <a:ext uri="{FF2B5EF4-FFF2-40B4-BE49-F238E27FC236}">
                    <a16:creationId xmlns:a16="http://schemas.microsoft.com/office/drawing/2014/main" id="{ADF7C624-5E10-603E-214E-514782D8EE30}"/>
                  </a:ext>
                </a:extLst>
              </p:cNvPr>
              <p:cNvPicPr>
                <a:picLocks noChangeAspect="1"/>
              </p:cNvPicPr>
              <p:nvPr/>
            </p:nvPicPr>
            <p:blipFill>
              <a:blip r:embed="rId15">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981803" y="5148625"/>
                <a:ext cx="230609" cy="231532"/>
              </a:xfrm>
              <a:prstGeom prst="rect">
                <a:avLst/>
              </a:prstGeom>
              <a:effectLst>
                <a:outerShdw blurRad="266700" sx="102000" sy="102000" algn="ctr" rotWithShape="0">
                  <a:schemeClr val="accent1">
                    <a:alpha val="96000"/>
                  </a:schemeClr>
                </a:outerShdw>
              </a:effectLst>
            </p:spPr>
          </p:pic>
          <p:pic>
            <p:nvPicPr>
              <p:cNvPr id="49" name="Picture 48">
                <a:extLst>
                  <a:ext uri="{FF2B5EF4-FFF2-40B4-BE49-F238E27FC236}">
                    <a16:creationId xmlns:a16="http://schemas.microsoft.com/office/drawing/2014/main" id="{0B3A783D-FB45-0222-015F-88F8B140FC20}"/>
                  </a:ext>
                </a:extLst>
              </p:cNvPr>
              <p:cNvPicPr>
                <a:picLocks noChangeAspect="1"/>
              </p:cNvPicPr>
              <p:nvPr/>
            </p:nvPicPr>
            <p:blipFill>
              <a:blip r:embed="rId16">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47" name="Oval 46">
              <a:hlinkClick r:id="rId17"/>
              <a:extLst>
                <a:ext uri="{FF2B5EF4-FFF2-40B4-BE49-F238E27FC236}">
                  <a16:creationId xmlns:a16="http://schemas.microsoft.com/office/drawing/2014/main" id="{0EB176BA-A197-D690-6117-0D157F31A62E}"/>
                </a:ext>
              </a:extLst>
            </p:cNvPr>
            <p:cNvSpPr>
              <a:spLocks/>
            </p:cNvSpPr>
            <p:nvPr/>
          </p:nvSpPr>
          <p:spPr bwMode="auto">
            <a:xfrm>
              <a:off x="8422031" y="5935545"/>
              <a:ext cx="230609" cy="231532"/>
            </a:xfrm>
            <a:prstGeom prst="ellipse">
              <a:avLst/>
            </a:prstGeom>
            <a:solidFill>
              <a:schemeClr val="accent3">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pic>
        <p:nvPicPr>
          <p:cNvPr id="11" name="Picture 2">
            <a:extLst>
              <a:ext uri="{FF2B5EF4-FFF2-40B4-BE49-F238E27FC236}">
                <a16:creationId xmlns:a16="http://schemas.microsoft.com/office/drawing/2014/main" id="{77C450EC-B6AC-5E80-9E88-15B51C9D4E58}"/>
              </a:ext>
              <a:ext uri="{C183D7F6-B498-43B3-948B-1728B52AA6E4}">
                <adec:decorative xmlns:adec="http://schemas.microsoft.com/office/drawing/2017/decorative" val="1"/>
              </a:ext>
            </a:extLst>
          </p:cNvPr>
          <p:cNvPicPr>
            <a:picLocks noChangeAspect="1" noChangeArrowheads="1"/>
          </p:cNvPicPr>
          <p:nvPr/>
        </p:nvPicPr>
        <p:blipFill>
          <a:blip r:embed="rId18">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63310" y="3257419"/>
            <a:ext cx="553940" cy="5539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A49556B-F9A3-810E-C389-EFADAE3E2E47}"/>
              </a:ext>
              <a:ext uri="{C183D7F6-B498-43B3-948B-1728B52AA6E4}">
                <adec:decorative xmlns:adec="http://schemas.microsoft.com/office/drawing/2017/decorative" val="1"/>
              </a:ext>
            </a:extLst>
          </p:cNvPr>
          <p:cNvSpPr/>
          <p:nvPr/>
        </p:nvSpPr>
        <p:spPr bwMode="auto">
          <a:xfrm>
            <a:off x="0" y="342900"/>
            <a:ext cx="12192000" cy="6515100"/>
          </a:xfrm>
          <a:prstGeom prst="rect">
            <a:avLst/>
          </a:prstGeom>
          <a:solidFill>
            <a:schemeClr val="bg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4" name="Freeform: Shape 43">
            <a:extLst>
              <a:ext uri="{FF2B5EF4-FFF2-40B4-BE49-F238E27FC236}">
                <a16:creationId xmlns:a16="http://schemas.microsoft.com/office/drawing/2014/main" id="{83F42E6D-E4A1-3D5D-F2E1-2FD9C1D29335}"/>
              </a:ext>
              <a:ext uri="{C183D7F6-B498-43B3-948B-1728B52AA6E4}">
                <adec:decorative xmlns:adec="http://schemas.microsoft.com/office/drawing/2017/decorative" val="1"/>
              </a:ext>
            </a:extLst>
          </p:cNvPr>
          <p:cNvSpPr/>
          <p:nvPr/>
        </p:nvSpPr>
        <p:spPr>
          <a:xfrm flipH="1" flipV="1">
            <a:off x="0" y="5968482"/>
            <a:ext cx="2739692" cy="889518"/>
          </a:xfrm>
          <a:custGeom>
            <a:avLst/>
            <a:gdLst>
              <a:gd name="connsiteX0" fmla="*/ 2739692 w 2739692"/>
              <a:gd name="connsiteY0" fmla="*/ 889518 h 889518"/>
              <a:gd name="connsiteX1" fmla="*/ 2352635 w 2739692"/>
              <a:gd name="connsiteY1" fmla="*/ 502414 h 889518"/>
              <a:gd name="connsiteX2" fmla="*/ 728035 w 2739692"/>
              <a:gd name="connsiteY2" fmla="*/ 502414 h 889518"/>
              <a:gd name="connsiteX3" fmla="*/ 7423 w 2739692"/>
              <a:gd name="connsiteY3" fmla="*/ 23785 h 889518"/>
              <a:gd name="connsiteX4" fmla="*/ 0 w 2739692"/>
              <a:gd name="connsiteY4" fmla="*/ 0 h 889518"/>
              <a:gd name="connsiteX5" fmla="*/ 2739692 w 2739692"/>
              <a:gd name="connsiteY5" fmla="*/ 0 h 889518"/>
              <a:gd name="connsiteX6" fmla="*/ 2739692 w 2739692"/>
              <a:gd name="connsiteY6" fmla="*/ 115317 h 889518"/>
              <a:gd name="connsiteX7" fmla="*/ 2739692 w 2739692"/>
              <a:gd name="connsiteY7" fmla="*/ 115333 h 889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9692" h="889518">
                <a:moveTo>
                  <a:pt x="2739692" y="889518"/>
                </a:moveTo>
                <a:cubicBezTo>
                  <a:pt x="2739692" y="676607"/>
                  <a:pt x="2565523" y="502414"/>
                  <a:pt x="2352635" y="502414"/>
                </a:cubicBezTo>
                <a:lnTo>
                  <a:pt x="728035" y="502414"/>
                </a:lnTo>
                <a:cubicBezTo>
                  <a:pt x="405317" y="502414"/>
                  <a:pt x="126608" y="304363"/>
                  <a:pt x="7423" y="23785"/>
                </a:cubicBezTo>
                <a:lnTo>
                  <a:pt x="0" y="0"/>
                </a:lnTo>
                <a:lnTo>
                  <a:pt x="2739692" y="0"/>
                </a:lnTo>
                <a:lnTo>
                  <a:pt x="2739692" y="115317"/>
                </a:lnTo>
                <a:lnTo>
                  <a:pt x="2739692" y="115333"/>
                </a:lnTo>
                <a:close/>
              </a:path>
            </a:pathLst>
          </a:custGeom>
          <a:gradFill>
            <a:gsLst>
              <a:gs pos="50000">
                <a:srgbClr val="94E19A"/>
              </a:gs>
              <a:gs pos="0">
                <a:srgbClr val="AEF23D"/>
              </a:gs>
              <a:gs pos="100000">
                <a:srgbClr val="79CFFC"/>
              </a:gs>
            </a:gsLst>
            <a:lin ang="2700000" scaled="1"/>
          </a:gradFill>
          <a:ln w="3768" cap="flat">
            <a:noFill/>
            <a:prstDash val="solid"/>
            <a:miter/>
          </a:ln>
        </p:spPr>
        <p:txBody>
          <a:bodyPr rtlCol="0" anchor="ctr"/>
          <a:lstStyle/>
          <a:p>
            <a:endParaRPr lang="en-US"/>
          </a:p>
        </p:txBody>
      </p:sp>
      <p:sp>
        <p:nvSpPr>
          <p:cNvPr id="6" name="Rectangle: Rounded Corners 5">
            <a:extLst>
              <a:ext uri="{FF2B5EF4-FFF2-40B4-BE49-F238E27FC236}">
                <a16:creationId xmlns:a16="http://schemas.microsoft.com/office/drawing/2014/main" id="{050166D0-6EC3-516F-DBC9-E5348C174C09}"/>
              </a:ext>
              <a:ext uri="{C183D7F6-B498-43B3-948B-1728B52AA6E4}">
                <adec:decorative xmlns:adec="http://schemas.microsoft.com/office/drawing/2017/decorative" val="1"/>
              </a:ext>
            </a:extLst>
          </p:cNvPr>
          <p:cNvSpPr>
            <a:spLocks/>
          </p:cNvSpPr>
          <p:nvPr/>
        </p:nvSpPr>
        <p:spPr bwMode="auto">
          <a:xfrm>
            <a:off x="2365940" y="2302295"/>
            <a:ext cx="7460120" cy="3582770"/>
          </a:xfrm>
          <a:prstGeom prst="roundRect">
            <a:avLst>
              <a:gd name="adj" fmla="val 3386"/>
            </a:avLst>
          </a:prstGeom>
          <a:solidFill>
            <a:schemeClr val="bg1"/>
          </a:solidFill>
          <a:ln w="12700">
            <a:noFill/>
            <a:headEnd type="none" w="med" len="med"/>
            <a:tailEnd type="none" w="med" len="med"/>
          </a:ln>
          <a:effectLst>
            <a:glow rad="114300">
              <a:schemeClr val="tx1">
                <a:alpha val="15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7" name="Title 1">
            <a:extLst>
              <a:ext uri="{FF2B5EF4-FFF2-40B4-BE49-F238E27FC236}">
                <a16:creationId xmlns:a16="http://schemas.microsoft.com/office/drawing/2014/main" id="{2A2BA3B5-14EA-127A-B1C3-482CB7AEC53E}"/>
              </a:ext>
              <a:ext uri="{C183D7F6-B498-43B3-948B-1728B52AA6E4}">
                <adec:decorative xmlns:adec="http://schemas.microsoft.com/office/drawing/2017/decorative" val="1"/>
              </a:ext>
            </a:extLst>
          </p:cNvPr>
          <p:cNvSpPr txBox="1">
            <a:spLocks/>
          </p:cNvSpPr>
          <p:nvPr/>
        </p:nvSpPr>
        <p:spPr>
          <a:xfrm>
            <a:off x="2805928" y="2765788"/>
            <a:ext cx="6580144" cy="369332"/>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50" baseline="0">
                <a:ln w="3175">
                  <a:noFill/>
                </a:ln>
                <a:solidFill>
                  <a:schemeClr val="tx1"/>
                </a:solidFill>
                <a:effectLst/>
                <a:latin typeface="+mj-lt"/>
                <a:ea typeface="+mn-ea"/>
                <a:cs typeface="Segoe UI" pitchFamily="34" charset="0"/>
              </a:defRPr>
            </a:lvl1pPr>
          </a:lstStyle>
          <a:p>
            <a:pPr algn="ctr"/>
            <a:r>
              <a:rPr lang="en-GB" sz="2400" dirty="0">
                <a:solidFill>
                  <a:srgbClr val="292828"/>
                </a:solidFill>
              </a:rPr>
              <a:t>Will frontline workers be using shared devices?</a:t>
            </a:r>
          </a:p>
        </p:txBody>
      </p:sp>
      <p:sp>
        <p:nvSpPr>
          <p:cNvPr id="8" name="Title 1">
            <a:extLst>
              <a:ext uri="{FF2B5EF4-FFF2-40B4-BE49-F238E27FC236}">
                <a16:creationId xmlns:a16="http://schemas.microsoft.com/office/drawing/2014/main" id="{51EC36B2-4B1F-6DCD-9E1A-58A695C67C7C}"/>
              </a:ext>
              <a:ext uri="{C183D7F6-B498-43B3-948B-1728B52AA6E4}">
                <adec:decorative xmlns:adec="http://schemas.microsoft.com/office/drawing/2017/decorative" val="1"/>
              </a:ext>
            </a:extLst>
          </p:cNvPr>
          <p:cNvSpPr txBox="1">
            <a:spLocks/>
          </p:cNvSpPr>
          <p:nvPr/>
        </p:nvSpPr>
        <p:spPr>
          <a:xfrm>
            <a:off x="2805928" y="3909014"/>
            <a:ext cx="6580144" cy="246221"/>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50" baseline="0">
                <a:ln w="3175">
                  <a:noFill/>
                </a:ln>
                <a:solidFill>
                  <a:schemeClr val="tx1"/>
                </a:solidFill>
                <a:effectLst/>
                <a:latin typeface="+mj-lt"/>
                <a:ea typeface="+mn-ea"/>
                <a:cs typeface="Segoe UI" pitchFamily="34" charset="0"/>
              </a:defRPr>
            </a:lvl1pPr>
          </a:lstStyle>
          <a:p>
            <a:pPr algn="ctr"/>
            <a:r>
              <a:rPr lang="en-GB" sz="1600" dirty="0">
                <a:solidFill>
                  <a:srgbClr val="292828"/>
                </a:solidFill>
                <a:latin typeface="+mn-lt"/>
              </a:rPr>
              <a:t>Are these mobile devices (mobile phones, tablets) and/or desktop PCs?</a:t>
            </a:r>
          </a:p>
        </p:txBody>
      </p:sp>
      <p:sp>
        <p:nvSpPr>
          <p:cNvPr id="9" name="!!BOX6" descr="Button to learn more on web">
            <a:extLst>
              <a:ext uri="{FF2B5EF4-FFF2-40B4-BE49-F238E27FC236}">
                <a16:creationId xmlns:a16="http://schemas.microsoft.com/office/drawing/2014/main" id="{6BF73DCC-0CF0-F90D-BDDD-8842C60A518B}"/>
              </a:ext>
              <a:ext uri="{C183D7F6-B498-43B3-948B-1728B52AA6E4}">
                <adec:decorative xmlns:adec="http://schemas.microsoft.com/office/drawing/2017/decorative" val="0"/>
              </a:ext>
            </a:extLst>
          </p:cNvPr>
          <p:cNvSpPr>
            <a:spLocks/>
          </p:cNvSpPr>
          <p:nvPr/>
        </p:nvSpPr>
        <p:spPr bwMode="auto">
          <a:xfrm>
            <a:off x="5052431" y="4770069"/>
            <a:ext cx="2087138" cy="698979"/>
          </a:xfrm>
          <a:prstGeom prst="roundRect">
            <a:avLst>
              <a:gd name="adj" fmla="val 50000"/>
            </a:avLst>
          </a:prstGeom>
          <a:gradFill>
            <a:gsLst>
              <a:gs pos="52300">
                <a:srgbClr val="CB8DD1"/>
              </a:gs>
              <a:gs pos="0">
                <a:srgbClr val="FAADA4"/>
              </a:gs>
              <a:gs pos="100000">
                <a:srgbClr val="9B6CFE"/>
              </a:gs>
            </a:gsLst>
            <a:lin ang="2700000" scaled="1"/>
          </a:gradFill>
          <a:ln w="376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chemeClr val="tx1"/>
              </a:solidFill>
            </a:endParaRPr>
          </a:p>
        </p:txBody>
      </p:sp>
      <p:sp>
        <p:nvSpPr>
          <p:cNvPr id="10" name="Rectangle 9" descr="Button to learn more on web">
            <a:extLst>
              <a:ext uri="{FF2B5EF4-FFF2-40B4-BE49-F238E27FC236}">
                <a16:creationId xmlns:a16="http://schemas.microsoft.com/office/drawing/2014/main" id="{7B2D7F26-AA3D-8A40-9F71-3DCB1B08FE65}"/>
              </a:ext>
              <a:ext uri="{C183D7F6-B498-43B3-948B-1728B52AA6E4}">
                <adec:decorative xmlns:adec="http://schemas.microsoft.com/office/drawing/2017/decorative" val="0"/>
              </a:ext>
            </a:extLst>
          </p:cNvPr>
          <p:cNvSpPr/>
          <p:nvPr/>
        </p:nvSpPr>
        <p:spPr bwMode="auto">
          <a:xfrm>
            <a:off x="5057759" y="4864104"/>
            <a:ext cx="1615989" cy="51090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400" dirty="0">
                <a:solidFill>
                  <a:schemeClr val="tx1"/>
                </a:solidFill>
                <a:latin typeface="+mj-lt"/>
                <a:ea typeface="Segoe UI" pitchFamily="34" charset="0"/>
                <a:cs typeface="Segoe UI" pitchFamily="34" charset="0"/>
              </a:rPr>
              <a:t>Learn more</a:t>
            </a:r>
          </a:p>
        </p:txBody>
      </p:sp>
      <p:pic>
        <p:nvPicPr>
          <p:cNvPr id="33" name="Graphic 32">
            <a:extLst>
              <a:ext uri="{FF2B5EF4-FFF2-40B4-BE49-F238E27FC236}">
                <a16:creationId xmlns:a16="http://schemas.microsoft.com/office/drawing/2014/main" id="{73E26FC1-9816-3F48-FE7C-391D3898DF36}"/>
              </a:ext>
              <a:ext uri="{C183D7F6-B498-43B3-948B-1728B52AA6E4}">
                <adec:decorative xmlns:adec="http://schemas.microsoft.com/office/drawing/2017/decorative" val="1"/>
              </a:ext>
            </a:extLst>
          </p:cNvPr>
          <p:cNvPicPr>
            <a:picLocks noChangeAspect="1"/>
          </p:cNvPicPr>
          <p:nvPr/>
        </p:nvPicPr>
        <p:blipFill>
          <a:blip r:embed="rId19">
            <a:extLst>
              <a:ext uri="{96DAC541-7B7A-43D3-8B79-37D633B846F1}">
                <asvg:svgBlip xmlns:asvg="http://schemas.microsoft.com/office/drawing/2016/SVG/main" r:embed="rId20"/>
              </a:ext>
            </a:extLst>
          </a:blip>
          <a:srcRect/>
          <a:stretch>
            <a:fillRect/>
          </a:stretch>
        </p:blipFill>
        <p:spPr>
          <a:xfrm rot="18900000">
            <a:off x="1854273" y="5081705"/>
            <a:ext cx="1314760" cy="866490"/>
          </a:xfrm>
          <a:custGeom>
            <a:avLst/>
            <a:gdLst>
              <a:gd name="connsiteX0" fmla="*/ 1314760 w 1314760"/>
              <a:gd name="connsiteY0" fmla="*/ 0 h 866490"/>
              <a:gd name="connsiteX1" fmla="*/ 1314760 w 1314760"/>
              <a:gd name="connsiteY1" fmla="*/ 866490 h 866490"/>
              <a:gd name="connsiteX2" fmla="*/ 567205 w 1314760"/>
              <a:gd name="connsiteY2" fmla="*/ 866490 h 866490"/>
              <a:gd name="connsiteX3" fmla="*/ 0 w 1314760"/>
              <a:gd name="connsiteY3" fmla="*/ 299285 h 866490"/>
              <a:gd name="connsiteX4" fmla="*/ 0 w 1314760"/>
              <a:gd name="connsiteY4" fmla="*/ 0 h 8664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760" h="866490">
                <a:moveTo>
                  <a:pt x="1314760" y="0"/>
                </a:moveTo>
                <a:lnTo>
                  <a:pt x="1314760" y="866490"/>
                </a:lnTo>
                <a:lnTo>
                  <a:pt x="567205" y="866490"/>
                </a:lnTo>
                <a:lnTo>
                  <a:pt x="0" y="299285"/>
                </a:lnTo>
                <a:lnTo>
                  <a:pt x="0" y="0"/>
                </a:lnTo>
                <a:close/>
              </a:path>
            </a:pathLst>
          </a:custGeom>
        </p:spPr>
      </p:pic>
      <p:sp>
        <p:nvSpPr>
          <p:cNvPr id="51" name="Freeform: Shape 50">
            <a:extLst>
              <a:ext uri="{FF2B5EF4-FFF2-40B4-BE49-F238E27FC236}">
                <a16:creationId xmlns:a16="http://schemas.microsoft.com/office/drawing/2014/main" id="{909759CB-C202-A230-1FCC-0FF674F50F47}"/>
              </a:ext>
              <a:ext uri="{C183D7F6-B498-43B3-948B-1728B52AA6E4}">
                <adec:decorative xmlns:adec="http://schemas.microsoft.com/office/drawing/2017/decorative" val="1"/>
              </a:ext>
            </a:extLst>
          </p:cNvPr>
          <p:cNvSpPr/>
          <p:nvPr/>
        </p:nvSpPr>
        <p:spPr bwMode="auto">
          <a:xfrm rot="16200000">
            <a:off x="10773935" y="1613877"/>
            <a:ext cx="1646815" cy="1189317"/>
          </a:xfrm>
          <a:custGeom>
            <a:avLst/>
            <a:gdLst>
              <a:gd name="connsiteX0" fmla="*/ 1628958 w 1784350"/>
              <a:gd name="connsiteY0" fmla="*/ 1288644 h 1288644"/>
              <a:gd name="connsiteX1" fmla="*/ 0 w 1784350"/>
              <a:gd name="connsiteY1" fmla="*/ 1288644 h 1288644"/>
              <a:gd name="connsiteX2" fmla="*/ 3047 w 1784350"/>
              <a:gd name="connsiteY2" fmla="*/ 1228822 h 1288644"/>
              <a:gd name="connsiteX3" fmla="*/ 880697 w 1784350"/>
              <a:gd name="connsiteY3" fmla="*/ 436463 h 1288644"/>
              <a:gd name="connsiteX4" fmla="*/ 1347887 w 1784350"/>
              <a:gd name="connsiteY4" fmla="*/ 436463 h 1288644"/>
              <a:gd name="connsiteX5" fmla="*/ 1784350 w 1784350"/>
              <a:gd name="connsiteY5" fmla="*/ 0 h 1288644"/>
              <a:gd name="connsiteX6" fmla="*/ 1784350 w 1784350"/>
              <a:gd name="connsiteY6" fmla="*/ 872927 h 1288644"/>
              <a:gd name="connsiteX7" fmla="*/ 1784350 w 1784350"/>
              <a:gd name="connsiteY7" fmla="*/ 1133252 h 1288644"/>
              <a:gd name="connsiteX8" fmla="*/ 1628958 w 1784350"/>
              <a:gd name="connsiteY8" fmla="*/ 1288644 h 128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4350" h="1288644">
                <a:moveTo>
                  <a:pt x="1628958" y="1288644"/>
                </a:moveTo>
                <a:lnTo>
                  <a:pt x="0" y="1288644"/>
                </a:lnTo>
                <a:lnTo>
                  <a:pt x="3047" y="1228822"/>
                </a:lnTo>
                <a:cubicBezTo>
                  <a:pt x="48441" y="785399"/>
                  <a:pt x="425808" y="436463"/>
                  <a:pt x="880697" y="436463"/>
                </a:cubicBezTo>
                <a:lnTo>
                  <a:pt x="1347887" y="436463"/>
                </a:lnTo>
                <a:cubicBezTo>
                  <a:pt x="1587928" y="436463"/>
                  <a:pt x="1784350" y="240042"/>
                  <a:pt x="1784350" y="0"/>
                </a:cubicBezTo>
                <a:lnTo>
                  <a:pt x="1784350" y="872927"/>
                </a:lnTo>
                <a:lnTo>
                  <a:pt x="1784350" y="1133252"/>
                </a:lnTo>
                <a:cubicBezTo>
                  <a:pt x="1784350" y="1219073"/>
                  <a:pt x="1714779" y="1288644"/>
                  <a:pt x="1628958" y="1288644"/>
                </a:cubicBezTo>
                <a:close/>
              </a:path>
            </a:pathLst>
          </a:custGeom>
          <a:gradFill>
            <a:gsLst>
              <a:gs pos="0">
                <a:srgbClr val="79CEFF"/>
              </a:gs>
              <a:gs pos="50000">
                <a:srgbClr val="8A9DFF"/>
              </a:gs>
              <a:gs pos="100000">
                <a:srgbClr val="9A6DFF"/>
              </a:gs>
            </a:gsLst>
            <a:lin ang="2700000" scaled="1"/>
          </a:gradFill>
          <a:ln w="3768" cap="flat">
            <a:noFill/>
            <a:prstDash val="solid"/>
            <a:miter/>
          </a:ln>
        </p:spPr>
        <p:txBody>
          <a:bodyPr rtlCol="0" anchor="ctr"/>
          <a:lstStyle/>
          <a:p>
            <a:endParaRPr lang="en-GB" err="1"/>
          </a:p>
        </p:txBody>
      </p:sp>
      <p:sp>
        <p:nvSpPr>
          <p:cNvPr id="4" name="Freeform: Shape 3">
            <a:extLst>
              <a:ext uri="{FF2B5EF4-FFF2-40B4-BE49-F238E27FC236}">
                <a16:creationId xmlns:a16="http://schemas.microsoft.com/office/drawing/2014/main" id="{38695748-F541-40FE-3A90-2C20F0D29DCC}"/>
              </a:ext>
              <a:ext uri="{C183D7F6-B498-43B3-948B-1728B52AA6E4}">
                <adec:decorative xmlns:adec="http://schemas.microsoft.com/office/drawing/2017/decorative" val="1"/>
              </a:ext>
            </a:extLst>
          </p:cNvPr>
          <p:cNvSpPr/>
          <p:nvPr/>
        </p:nvSpPr>
        <p:spPr bwMode="auto">
          <a:xfrm flipH="1" flipV="1">
            <a:off x="0" y="-1"/>
            <a:ext cx="12192000" cy="1665387"/>
          </a:xfrm>
          <a:custGeom>
            <a:avLst/>
            <a:gdLst>
              <a:gd name="connsiteX0" fmla="*/ 11268532 w 12192000"/>
              <a:gd name="connsiteY0" fmla="*/ 106 h 4074802"/>
              <a:gd name="connsiteX1" fmla="*/ 12185209 w 12192000"/>
              <a:gd name="connsiteY1" fmla="*/ 20416 h 4074802"/>
              <a:gd name="connsiteX2" fmla="*/ 12192000 w 12192000"/>
              <a:gd name="connsiteY2" fmla="*/ 20811 h 4074802"/>
              <a:gd name="connsiteX3" fmla="*/ 12192000 w 12192000"/>
              <a:gd name="connsiteY3" fmla="*/ 1064902 h 4074802"/>
              <a:gd name="connsiteX4" fmla="*/ 12192000 w 12192000"/>
              <a:gd name="connsiteY4" fmla="*/ 1585602 h 4074802"/>
              <a:gd name="connsiteX5" fmla="*/ 12192000 w 12192000"/>
              <a:gd name="connsiteY5" fmla="*/ 4074802 h 4074802"/>
              <a:gd name="connsiteX6" fmla="*/ 0 w 12192000"/>
              <a:gd name="connsiteY6" fmla="*/ 4074802 h 4074802"/>
              <a:gd name="connsiteX7" fmla="*/ 0 w 12192000"/>
              <a:gd name="connsiteY7" fmla="*/ 1585602 h 4074802"/>
              <a:gd name="connsiteX8" fmla="*/ 0 w 12192000"/>
              <a:gd name="connsiteY8" fmla="*/ 1064902 h 4074802"/>
              <a:gd name="connsiteX9" fmla="*/ 0 w 12192000"/>
              <a:gd name="connsiteY9" fmla="*/ 16345 h 4074802"/>
              <a:gd name="connsiteX10" fmla="*/ 244047 w 12192000"/>
              <a:gd name="connsiteY10" fmla="*/ 27486 h 4074802"/>
              <a:gd name="connsiteX11" fmla="*/ 1686840 w 12192000"/>
              <a:gd name="connsiteY11" fmla="*/ 173856 h 4074802"/>
              <a:gd name="connsiteX12" fmla="*/ 9172284 w 12192000"/>
              <a:gd name="connsiteY12" fmla="*/ 173856 h 4074802"/>
              <a:gd name="connsiteX13" fmla="*/ 11268532 w 12192000"/>
              <a:gd name="connsiteY13" fmla="*/ 106 h 407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4074802">
                <a:moveTo>
                  <a:pt x="11268532" y="106"/>
                </a:moveTo>
                <a:cubicBezTo>
                  <a:pt x="11570638" y="-964"/>
                  <a:pt x="11877794" y="6092"/>
                  <a:pt x="12185209" y="20416"/>
                </a:cubicBezTo>
                <a:lnTo>
                  <a:pt x="12192000" y="20811"/>
                </a:lnTo>
                <a:lnTo>
                  <a:pt x="12192000" y="1064902"/>
                </a:lnTo>
                <a:lnTo>
                  <a:pt x="12192000" y="1585602"/>
                </a:lnTo>
                <a:lnTo>
                  <a:pt x="12192000" y="4074802"/>
                </a:lnTo>
                <a:lnTo>
                  <a:pt x="0" y="4074802"/>
                </a:lnTo>
                <a:lnTo>
                  <a:pt x="0" y="1585602"/>
                </a:lnTo>
                <a:lnTo>
                  <a:pt x="0" y="1064902"/>
                </a:lnTo>
                <a:lnTo>
                  <a:pt x="0" y="16345"/>
                </a:lnTo>
                <a:lnTo>
                  <a:pt x="244047" y="27486"/>
                </a:lnTo>
                <a:cubicBezTo>
                  <a:pt x="678291" y="52375"/>
                  <a:pt x="1158360" y="99922"/>
                  <a:pt x="1686840" y="173856"/>
                </a:cubicBezTo>
                <a:cubicBezTo>
                  <a:pt x="5914682" y="765330"/>
                  <a:pt x="9172284" y="173856"/>
                  <a:pt x="9172284" y="173856"/>
                </a:cubicBezTo>
                <a:cubicBezTo>
                  <a:pt x="9789564" y="56236"/>
                  <a:pt x="10513267" y="2780"/>
                  <a:pt x="11268532" y="106"/>
                </a:cubicBezTo>
                <a:close/>
              </a:path>
            </a:pathLst>
          </a:custGeom>
          <a:gradFill>
            <a:gsLst>
              <a:gs pos="0">
                <a:srgbClr val="716CDC"/>
              </a:gs>
              <a:gs pos="100000">
                <a:srgbClr val="342792"/>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err="1">
              <a:ln>
                <a:noFill/>
              </a:ln>
              <a:solidFill>
                <a:srgbClr val="000000"/>
              </a:solidFill>
              <a:effectLst/>
              <a:uLnTx/>
              <a:uFillTx/>
              <a:latin typeface="Segoe UI"/>
              <a:ea typeface="+mn-ea"/>
              <a:cs typeface="+mn-cs"/>
            </a:endParaRPr>
          </a:p>
        </p:txBody>
      </p:sp>
      <p:sp>
        <p:nvSpPr>
          <p:cNvPr id="12" name="Title 1">
            <a:extLst>
              <a:ext uri="{FF2B5EF4-FFF2-40B4-BE49-F238E27FC236}">
                <a16:creationId xmlns:a16="http://schemas.microsoft.com/office/drawing/2014/main" id="{2C0136A2-8768-F9D2-A0E2-035565B02893}"/>
              </a:ext>
              <a:ext uri="{C183D7F6-B498-43B3-948B-1728B52AA6E4}">
                <adec:decorative xmlns:adec="http://schemas.microsoft.com/office/drawing/2017/decorative" val="1"/>
              </a:ext>
            </a:extLst>
          </p:cNvPr>
          <p:cNvSpPr>
            <a:spLocks noGrp="1"/>
          </p:cNvSpPr>
          <p:nvPr>
            <p:ph type="title"/>
          </p:nvPr>
        </p:nvSpPr>
        <p:spPr>
          <a:xfrm>
            <a:off x="460247" y="457200"/>
            <a:ext cx="11274552" cy="430887"/>
          </a:xfrm>
        </p:spPr>
        <p:txBody>
          <a:bodyPr/>
          <a:lstStyle/>
          <a:p>
            <a:r>
              <a:rPr lang="en-GB" dirty="0">
                <a:solidFill>
                  <a:schemeClr val="bg1"/>
                </a:solidFill>
              </a:rPr>
              <a:t>Device deployment considerations</a:t>
            </a:r>
            <a:endParaRPr lang="en-GB" dirty="0">
              <a:solidFill>
                <a:schemeClr val="bg1"/>
              </a:solidFill>
              <a:latin typeface="Segoe UI Semilight" panose="020B0402040204020203" pitchFamily="34" charset="0"/>
              <a:cs typeface="Segoe UI Semilight" panose="020B0402040204020203" pitchFamily="34" charset="0"/>
            </a:endParaRPr>
          </a:p>
        </p:txBody>
      </p:sp>
      <p:grpSp>
        <p:nvGrpSpPr>
          <p:cNvPr id="43" name="Group 42" descr="Button to return to Device Deployment considerations">
            <a:extLst>
              <a:ext uri="{FF2B5EF4-FFF2-40B4-BE49-F238E27FC236}">
                <a16:creationId xmlns:a16="http://schemas.microsoft.com/office/drawing/2014/main" id="{D3A5887F-FE0B-519B-4D81-14B4CC18BD04}"/>
              </a:ext>
              <a:ext uri="{C183D7F6-B498-43B3-948B-1728B52AA6E4}">
                <adec:decorative xmlns:adec="http://schemas.microsoft.com/office/drawing/2017/decorative" val="0"/>
              </a:ext>
            </a:extLst>
          </p:cNvPr>
          <p:cNvGrpSpPr/>
          <p:nvPr/>
        </p:nvGrpSpPr>
        <p:grpSpPr>
          <a:xfrm>
            <a:off x="10953750" y="349395"/>
            <a:ext cx="323850" cy="325146"/>
            <a:chOff x="10953750" y="349395"/>
            <a:chExt cx="323850" cy="325146"/>
          </a:xfrm>
        </p:grpSpPr>
        <p:grpSp>
          <p:nvGrpSpPr>
            <p:cNvPr id="39" name="Group 38">
              <a:extLst>
                <a:ext uri="{FF2B5EF4-FFF2-40B4-BE49-F238E27FC236}">
                  <a16:creationId xmlns:a16="http://schemas.microsoft.com/office/drawing/2014/main" id="{D5016A0F-C909-A835-8412-F4C05AFD47F8}"/>
                </a:ext>
              </a:extLst>
            </p:cNvPr>
            <p:cNvGrpSpPr/>
            <p:nvPr/>
          </p:nvGrpSpPr>
          <p:grpSpPr>
            <a:xfrm>
              <a:off x="10953750" y="349395"/>
              <a:ext cx="323850" cy="325146"/>
              <a:chOff x="10953750" y="349395"/>
              <a:chExt cx="323850" cy="325146"/>
            </a:xfrm>
          </p:grpSpPr>
          <p:pic>
            <p:nvPicPr>
              <p:cNvPr id="40" name="Picture 39">
                <a:extLst>
                  <a:ext uri="{FF2B5EF4-FFF2-40B4-BE49-F238E27FC236}">
                    <a16:creationId xmlns:a16="http://schemas.microsoft.com/office/drawing/2014/main" id="{CB1503C7-8C4D-223A-BE11-DD9C67E0C6C3}"/>
                  </a:ext>
                </a:extLst>
              </p:cNvPr>
              <p:cNvPicPr>
                <a:picLocks noChangeAspect="1"/>
              </p:cNvPicPr>
              <p:nvPr/>
            </p:nvPicPr>
            <p:blipFill>
              <a:blip r:embed="rId15">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0953750" y="349395"/>
                <a:ext cx="323850" cy="325146"/>
              </a:xfrm>
              <a:prstGeom prst="rect">
                <a:avLst/>
              </a:prstGeom>
              <a:effectLst>
                <a:outerShdw blurRad="266700" sx="102000" sy="102000" algn="ctr" rotWithShape="0">
                  <a:schemeClr val="accent1">
                    <a:alpha val="96000"/>
                  </a:schemeClr>
                </a:outerShdw>
              </a:effectLst>
            </p:spPr>
          </p:pic>
          <p:pic>
            <p:nvPicPr>
              <p:cNvPr id="41" name="Graphic 40">
                <a:extLst>
                  <a:ext uri="{FF2B5EF4-FFF2-40B4-BE49-F238E27FC236}">
                    <a16:creationId xmlns:a16="http://schemas.microsoft.com/office/drawing/2014/main" id="{13E61458-7750-8BF4-8CEA-C9CBB54FFB4A}"/>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1004196" y="432340"/>
                <a:ext cx="222958" cy="159256"/>
              </a:xfrm>
              <a:prstGeom prst="rect">
                <a:avLst/>
              </a:prstGeom>
            </p:spPr>
          </p:pic>
        </p:grpSp>
        <p:sp>
          <p:nvSpPr>
            <p:cNvPr id="42" name="Oval 41">
              <a:hlinkClick r:id="rId23" action="ppaction://hlinksldjump"/>
              <a:extLst>
                <a:ext uri="{FF2B5EF4-FFF2-40B4-BE49-F238E27FC236}">
                  <a16:creationId xmlns:a16="http://schemas.microsoft.com/office/drawing/2014/main" id="{C55D255E-E229-2AEF-4D74-0F5515A13CE0}"/>
                </a:ext>
              </a:extLst>
            </p:cNvPr>
            <p:cNvSpPr>
              <a:spLocks/>
            </p:cNvSpPr>
            <p:nvPr/>
          </p:nvSpPr>
          <p:spPr bwMode="auto">
            <a:xfrm>
              <a:off x="10953750" y="349395"/>
              <a:ext cx="323850" cy="325146"/>
            </a:xfrm>
            <a:prstGeom prst="ellipse">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3" name="Group 2" descr="Button to return to home">
            <a:extLst>
              <a:ext uri="{FF2B5EF4-FFF2-40B4-BE49-F238E27FC236}">
                <a16:creationId xmlns:a16="http://schemas.microsoft.com/office/drawing/2014/main" id="{2D1B8710-673E-664C-4C9E-C64309037491}"/>
              </a:ext>
              <a:ext uri="{C183D7F6-B498-43B3-948B-1728B52AA6E4}">
                <adec:decorative xmlns:adec="http://schemas.microsoft.com/office/drawing/2017/decorative" val="0"/>
              </a:ext>
            </a:extLst>
          </p:cNvPr>
          <p:cNvGrpSpPr/>
          <p:nvPr/>
        </p:nvGrpSpPr>
        <p:grpSpPr>
          <a:xfrm>
            <a:off x="11410951" y="349395"/>
            <a:ext cx="323850" cy="325146"/>
            <a:chOff x="11410951" y="349395"/>
            <a:chExt cx="323850" cy="325146"/>
          </a:xfrm>
        </p:grpSpPr>
        <p:grpSp>
          <p:nvGrpSpPr>
            <p:cNvPr id="5" name="Group 4">
              <a:extLst>
                <a:ext uri="{FF2B5EF4-FFF2-40B4-BE49-F238E27FC236}">
                  <a16:creationId xmlns:a16="http://schemas.microsoft.com/office/drawing/2014/main" id="{3012E328-1D11-211E-01A0-865D090B2435}"/>
                </a:ext>
              </a:extLst>
            </p:cNvPr>
            <p:cNvGrpSpPr/>
            <p:nvPr/>
          </p:nvGrpSpPr>
          <p:grpSpPr>
            <a:xfrm>
              <a:off x="11410951" y="349395"/>
              <a:ext cx="323850" cy="325146"/>
              <a:chOff x="11410951" y="349395"/>
              <a:chExt cx="323850" cy="325146"/>
            </a:xfrm>
          </p:grpSpPr>
          <p:pic>
            <p:nvPicPr>
              <p:cNvPr id="30" name="Picture 29">
                <a:extLst>
                  <a:ext uri="{FF2B5EF4-FFF2-40B4-BE49-F238E27FC236}">
                    <a16:creationId xmlns:a16="http://schemas.microsoft.com/office/drawing/2014/main" id="{312AA530-AB99-3874-0733-678D2DC16E4F}"/>
                  </a:ext>
                </a:extLst>
              </p:cNvPr>
              <p:cNvPicPr>
                <a:picLocks noChangeAspect="1"/>
              </p:cNvPicPr>
              <p:nvPr/>
            </p:nvPicPr>
            <p:blipFill>
              <a:blip r:embed="rId15">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1410951" y="349395"/>
                <a:ext cx="323850" cy="325146"/>
              </a:xfrm>
              <a:prstGeom prst="rect">
                <a:avLst/>
              </a:prstGeom>
              <a:effectLst>
                <a:outerShdw blurRad="266700" sx="102000" sy="102000" algn="ctr" rotWithShape="0">
                  <a:schemeClr val="accent1">
                    <a:alpha val="96000"/>
                  </a:schemeClr>
                </a:outerShdw>
              </a:effectLst>
            </p:spPr>
          </p:pic>
          <p:grpSp>
            <p:nvGrpSpPr>
              <p:cNvPr id="31" name="Group 30">
                <a:extLst>
                  <a:ext uri="{FF2B5EF4-FFF2-40B4-BE49-F238E27FC236}">
                    <a16:creationId xmlns:a16="http://schemas.microsoft.com/office/drawing/2014/main" id="{BF3609AE-9137-55D8-7583-E1745A40AA8D}"/>
                  </a:ext>
                </a:extLst>
              </p:cNvPr>
              <p:cNvGrpSpPr/>
              <p:nvPr/>
            </p:nvGrpSpPr>
            <p:grpSpPr>
              <a:xfrm>
                <a:off x="11473093" y="418984"/>
                <a:ext cx="199566" cy="185968"/>
                <a:chOff x="3048008" y="590482"/>
                <a:chExt cx="6096368" cy="5680984"/>
              </a:xfrm>
              <a:solidFill>
                <a:schemeClr val="tx2"/>
              </a:solidFill>
            </p:grpSpPr>
            <p:sp>
              <p:nvSpPr>
                <p:cNvPr id="32" name="Freeform: Shape 31">
                  <a:extLst>
                    <a:ext uri="{FF2B5EF4-FFF2-40B4-BE49-F238E27FC236}">
                      <a16:creationId xmlns:a16="http://schemas.microsoft.com/office/drawing/2014/main" id="{ABF22E8F-556D-CB99-5313-9787EDD0C5BC}"/>
                    </a:ext>
                  </a:extLst>
                </p:cNvPr>
                <p:cNvSpPr/>
                <p:nvPr/>
              </p:nvSpPr>
              <p:spPr>
                <a:xfrm>
                  <a:off x="3893247" y="1953303"/>
                  <a:ext cx="4407014" cy="4318163"/>
                </a:xfrm>
                <a:custGeom>
                  <a:avLst/>
                  <a:gdLst>
                    <a:gd name="connsiteX0" fmla="*/ 4405505 w 4407014"/>
                    <a:gd name="connsiteY0" fmla="*/ 2970836 h 4318163"/>
                    <a:gd name="connsiteX1" fmla="*/ 4406743 w 4407014"/>
                    <a:gd name="connsiteY1" fmla="*/ 3661494 h 4318163"/>
                    <a:gd name="connsiteX2" fmla="*/ 3752756 w 4407014"/>
                    <a:gd name="connsiteY2" fmla="*/ 4318052 h 4318163"/>
                    <a:gd name="connsiteX3" fmla="*/ 2824164 w 4407014"/>
                    <a:gd name="connsiteY3" fmla="*/ 4317862 h 4318163"/>
                    <a:gd name="connsiteX4" fmla="*/ 2771110 w 4407014"/>
                    <a:gd name="connsiteY4" fmla="*/ 4264236 h 4318163"/>
                    <a:gd name="connsiteX5" fmla="*/ 2773015 w 4407014"/>
                    <a:gd name="connsiteY5" fmla="*/ 2816055 h 4318163"/>
                    <a:gd name="connsiteX6" fmla="*/ 2714245 w 4407014"/>
                    <a:gd name="connsiteY6" fmla="*/ 2757762 h 4318163"/>
                    <a:gd name="connsiteX7" fmla="*/ 1690403 w 4407014"/>
                    <a:gd name="connsiteY7" fmla="*/ 2757762 h 4318163"/>
                    <a:gd name="connsiteX8" fmla="*/ 1632682 w 4407014"/>
                    <a:gd name="connsiteY8" fmla="*/ 2817007 h 4318163"/>
                    <a:gd name="connsiteX9" fmla="*/ 1634682 w 4407014"/>
                    <a:gd name="connsiteY9" fmla="*/ 4260426 h 4318163"/>
                    <a:gd name="connsiteX10" fmla="*/ 1576008 w 4407014"/>
                    <a:gd name="connsiteY10" fmla="*/ 4318052 h 4318163"/>
                    <a:gd name="connsiteX11" fmla="*/ 642653 w 4407014"/>
                    <a:gd name="connsiteY11" fmla="*/ 4316624 h 4318163"/>
                    <a:gd name="connsiteX12" fmla="*/ 18480 w 4407014"/>
                    <a:gd name="connsiteY12" fmla="*/ 3835135 h 4318163"/>
                    <a:gd name="connsiteX13" fmla="*/ 1335 w 4407014"/>
                    <a:gd name="connsiteY13" fmla="*/ 3670257 h 4318163"/>
                    <a:gd name="connsiteX14" fmla="*/ 1 w 4407014"/>
                    <a:gd name="connsiteY14" fmla="*/ 2226838 h 4318163"/>
                    <a:gd name="connsiteX15" fmla="*/ 67057 w 4407014"/>
                    <a:gd name="connsiteY15" fmla="*/ 2065771 h 4318163"/>
                    <a:gd name="connsiteX16" fmla="*/ 2067879 w 4407014"/>
                    <a:gd name="connsiteY16" fmla="*/ 65616 h 4318163"/>
                    <a:gd name="connsiteX17" fmla="*/ 2339056 w 4407014"/>
                    <a:gd name="connsiteY17" fmla="*/ 66187 h 4318163"/>
                    <a:gd name="connsiteX18" fmla="*/ 4339877 w 4407014"/>
                    <a:gd name="connsiteY18" fmla="*/ 2066437 h 4318163"/>
                    <a:gd name="connsiteX19" fmla="*/ 4406362 w 4407014"/>
                    <a:gd name="connsiteY19" fmla="*/ 2227886 h 4318163"/>
                    <a:gd name="connsiteX20" fmla="*/ 4405695 w 4407014"/>
                    <a:gd name="connsiteY20" fmla="*/ 2971027 h 431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07014" h="4318163">
                      <a:moveTo>
                        <a:pt x="4405505" y="2970836"/>
                      </a:moveTo>
                      <a:cubicBezTo>
                        <a:pt x="4405505" y="3201055"/>
                        <a:pt x="4400075" y="3431465"/>
                        <a:pt x="4406743" y="3661494"/>
                      </a:cubicBezTo>
                      <a:cubicBezTo>
                        <a:pt x="4417316" y="4024873"/>
                        <a:pt x="4118230" y="4324815"/>
                        <a:pt x="3752756" y="4318052"/>
                      </a:cubicBezTo>
                      <a:cubicBezTo>
                        <a:pt x="3443289" y="4312337"/>
                        <a:pt x="3133726" y="4316052"/>
                        <a:pt x="2824164" y="4317862"/>
                      </a:cubicBezTo>
                      <a:cubicBezTo>
                        <a:pt x="2781778" y="4318147"/>
                        <a:pt x="2771014" y="4305765"/>
                        <a:pt x="2771110" y="4264236"/>
                      </a:cubicBezTo>
                      <a:cubicBezTo>
                        <a:pt x="2772538" y="3781509"/>
                        <a:pt x="2771395" y="3298782"/>
                        <a:pt x="2773015" y="2816055"/>
                      </a:cubicBezTo>
                      <a:cubicBezTo>
                        <a:pt x="2773205" y="2769573"/>
                        <a:pt x="2759775" y="2757476"/>
                        <a:pt x="2714245" y="2757762"/>
                      </a:cubicBezTo>
                      <a:cubicBezTo>
                        <a:pt x="2372965" y="2759572"/>
                        <a:pt x="2031684" y="2759572"/>
                        <a:pt x="1690403" y="2757762"/>
                      </a:cubicBezTo>
                      <a:cubicBezTo>
                        <a:pt x="1643731" y="2757476"/>
                        <a:pt x="1632491" y="2771764"/>
                        <a:pt x="1632682" y="2817007"/>
                      </a:cubicBezTo>
                      <a:cubicBezTo>
                        <a:pt x="1634301" y="3298115"/>
                        <a:pt x="1633063" y="3779318"/>
                        <a:pt x="1634682" y="4260426"/>
                      </a:cubicBezTo>
                      <a:cubicBezTo>
                        <a:pt x="1634872" y="4306908"/>
                        <a:pt x="1621156" y="4318338"/>
                        <a:pt x="1576008" y="4318052"/>
                      </a:cubicBezTo>
                      <a:cubicBezTo>
                        <a:pt x="1264921" y="4316147"/>
                        <a:pt x="953739" y="4318338"/>
                        <a:pt x="642653" y="4316624"/>
                      </a:cubicBezTo>
                      <a:cubicBezTo>
                        <a:pt x="337377" y="4314909"/>
                        <a:pt x="90013" y="4124314"/>
                        <a:pt x="18480" y="3835135"/>
                      </a:cubicBezTo>
                      <a:cubicBezTo>
                        <a:pt x="5335" y="3781985"/>
                        <a:pt x="1430" y="3725311"/>
                        <a:pt x="1335" y="3670257"/>
                      </a:cubicBezTo>
                      <a:cubicBezTo>
                        <a:pt x="97" y="3189149"/>
                        <a:pt x="1144" y="2707946"/>
                        <a:pt x="1" y="2226838"/>
                      </a:cubicBezTo>
                      <a:cubicBezTo>
                        <a:pt x="-189" y="2161973"/>
                        <a:pt x="21623" y="2111110"/>
                        <a:pt x="67057" y="2065771"/>
                      </a:cubicBezTo>
                      <a:cubicBezTo>
                        <a:pt x="734284" y="1399401"/>
                        <a:pt x="1400843" y="732270"/>
                        <a:pt x="2067879" y="65616"/>
                      </a:cubicBezTo>
                      <a:cubicBezTo>
                        <a:pt x="2155699" y="-22110"/>
                        <a:pt x="2250949" y="-21824"/>
                        <a:pt x="2339056" y="66187"/>
                      </a:cubicBezTo>
                      <a:cubicBezTo>
                        <a:pt x="3006091" y="732842"/>
                        <a:pt x="3672651" y="1399878"/>
                        <a:pt x="4339877" y="2066437"/>
                      </a:cubicBezTo>
                      <a:cubicBezTo>
                        <a:pt x="4385312" y="2111776"/>
                        <a:pt x="4406838" y="2163021"/>
                        <a:pt x="4406362" y="2227886"/>
                      </a:cubicBezTo>
                      <a:cubicBezTo>
                        <a:pt x="4404647" y="2475631"/>
                        <a:pt x="4405695" y="2723281"/>
                        <a:pt x="4405695" y="2971027"/>
                      </a:cubicBezTo>
                      <a:close/>
                    </a:path>
                  </a:pathLst>
                </a:custGeom>
                <a:grp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BDAC20AF-7590-17F3-5A27-048EC328B076}"/>
                    </a:ext>
                  </a:extLst>
                </p:cNvPr>
                <p:cNvSpPr/>
                <p:nvPr/>
              </p:nvSpPr>
              <p:spPr>
                <a:xfrm>
                  <a:off x="3048008" y="590482"/>
                  <a:ext cx="6096368" cy="3164843"/>
                </a:xfrm>
                <a:custGeom>
                  <a:avLst/>
                  <a:gdLst>
                    <a:gd name="connsiteX0" fmla="*/ 4371204 w 6096368"/>
                    <a:gd name="connsiteY0" fmla="*/ 937804 h 3164843"/>
                    <a:gd name="connsiteX1" fmla="*/ 4371490 w 6096368"/>
                    <a:gd name="connsiteY1" fmla="*/ 583569 h 3164843"/>
                    <a:gd name="connsiteX2" fmla="*/ 4619140 w 6096368"/>
                    <a:gd name="connsiteY2" fmla="*/ 242765 h 3164843"/>
                    <a:gd name="connsiteX3" fmla="*/ 5060910 w 6096368"/>
                    <a:gd name="connsiteY3" fmla="*/ 506322 h 3164843"/>
                    <a:gd name="connsiteX4" fmla="*/ 5069863 w 6096368"/>
                    <a:gd name="connsiteY4" fmla="*/ 615192 h 3164843"/>
                    <a:gd name="connsiteX5" fmla="*/ 5069292 w 6096368"/>
                    <a:gd name="connsiteY5" fmla="*/ 1582361 h 3164843"/>
                    <a:gd name="connsiteX6" fmla="*/ 5112059 w 6096368"/>
                    <a:gd name="connsiteY6" fmla="*/ 1686374 h 3164843"/>
                    <a:gd name="connsiteX7" fmla="*/ 5978072 w 6096368"/>
                    <a:gd name="connsiteY7" fmla="*/ 2551339 h 3164843"/>
                    <a:gd name="connsiteX8" fmla="*/ 6051700 w 6096368"/>
                    <a:gd name="connsiteY8" fmla="*/ 2981488 h 3164843"/>
                    <a:gd name="connsiteX9" fmla="*/ 5533540 w 6096368"/>
                    <a:gd name="connsiteY9" fmla="*/ 3087311 h 3164843"/>
                    <a:gd name="connsiteX10" fmla="*/ 5203118 w 6096368"/>
                    <a:gd name="connsiteY10" fmla="*/ 2764890 h 3164843"/>
                    <a:gd name="connsiteX11" fmla="*/ 3206106 w 6096368"/>
                    <a:gd name="connsiteY11" fmla="*/ 767783 h 3164843"/>
                    <a:gd name="connsiteX12" fmla="*/ 2887781 w 6096368"/>
                    <a:gd name="connsiteY12" fmla="*/ 770164 h 3164843"/>
                    <a:gd name="connsiteX13" fmla="*/ 614544 w 6096368"/>
                    <a:gd name="connsiteY13" fmla="*/ 3043305 h 3164843"/>
                    <a:gd name="connsiteX14" fmla="*/ 197825 w 6096368"/>
                    <a:gd name="connsiteY14" fmla="*/ 3127792 h 3164843"/>
                    <a:gd name="connsiteX15" fmla="*/ 113910 w 6096368"/>
                    <a:gd name="connsiteY15" fmla="*/ 2555911 h 3164843"/>
                    <a:gd name="connsiteX16" fmla="*/ 1450553 w 6096368"/>
                    <a:gd name="connsiteY16" fmla="*/ 1218696 h 3164843"/>
                    <a:gd name="connsiteX17" fmla="*/ 2382956 w 6096368"/>
                    <a:gd name="connsiteY17" fmla="*/ 285437 h 3164843"/>
                    <a:gd name="connsiteX18" fmla="*/ 3521288 w 6096368"/>
                    <a:gd name="connsiteY18" fmla="*/ 134466 h 3164843"/>
                    <a:gd name="connsiteX19" fmla="*/ 3808372 w 6096368"/>
                    <a:gd name="connsiteY19" fmla="*/ 382211 h 3164843"/>
                    <a:gd name="connsiteX20" fmla="*/ 4337772 w 6096368"/>
                    <a:gd name="connsiteY20" fmla="*/ 910182 h 3164843"/>
                    <a:gd name="connsiteX21" fmla="*/ 4371204 w 6096368"/>
                    <a:gd name="connsiteY21" fmla="*/ 937709 h 3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96368" h="3164843">
                      <a:moveTo>
                        <a:pt x="4371204" y="937804"/>
                      </a:moveTo>
                      <a:cubicBezTo>
                        <a:pt x="4371204" y="811884"/>
                        <a:pt x="4369871" y="697774"/>
                        <a:pt x="4371490" y="583569"/>
                      </a:cubicBezTo>
                      <a:cubicBezTo>
                        <a:pt x="4373871" y="418311"/>
                        <a:pt x="4467312" y="291152"/>
                        <a:pt x="4619140" y="242765"/>
                      </a:cubicBezTo>
                      <a:cubicBezTo>
                        <a:pt x="4812974" y="181043"/>
                        <a:pt x="5023381" y="305916"/>
                        <a:pt x="5060910" y="506322"/>
                      </a:cubicBezTo>
                      <a:cubicBezTo>
                        <a:pt x="5067577" y="541945"/>
                        <a:pt x="5069863" y="578902"/>
                        <a:pt x="5069863" y="615192"/>
                      </a:cubicBezTo>
                      <a:cubicBezTo>
                        <a:pt x="5070530" y="937614"/>
                        <a:pt x="5071006" y="1259940"/>
                        <a:pt x="5069292" y="1582361"/>
                      </a:cubicBezTo>
                      <a:cubicBezTo>
                        <a:pt x="5069101" y="1625604"/>
                        <a:pt x="5081483" y="1655989"/>
                        <a:pt x="5112059" y="1686374"/>
                      </a:cubicBezTo>
                      <a:cubicBezTo>
                        <a:pt x="5401524" y="1973838"/>
                        <a:pt x="5689750" y="2262732"/>
                        <a:pt x="5978072" y="2551339"/>
                      </a:cubicBezTo>
                      <a:cubicBezTo>
                        <a:pt x="6104373" y="2677736"/>
                        <a:pt x="6130567" y="2832136"/>
                        <a:pt x="6051700" y="2981488"/>
                      </a:cubicBezTo>
                      <a:cubicBezTo>
                        <a:pt x="5952069" y="3170083"/>
                        <a:pt x="5695751" y="3226757"/>
                        <a:pt x="5533540" y="3087311"/>
                      </a:cubicBezTo>
                      <a:cubicBezTo>
                        <a:pt x="5417049" y="2987203"/>
                        <a:pt x="5311989" y="2873665"/>
                        <a:pt x="5203118" y="2764890"/>
                      </a:cubicBezTo>
                      <a:cubicBezTo>
                        <a:pt x="4537225" y="2099378"/>
                        <a:pt x="3871808" y="1433390"/>
                        <a:pt x="3206106" y="767783"/>
                      </a:cubicBezTo>
                      <a:cubicBezTo>
                        <a:pt x="3106665" y="668342"/>
                        <a:pt x="2988650" y="669294"/>
                        <a:pt x="2887781" y="770164"/>
                      </a:cubicBezTo>
                      <a:cubicBezTo>
                        <a:pt x="2129972" y="1527783"/>
                        <a:pt x="1372258" y="2285592"/>
                        <a:pt x="614544" y="3043305"/>
                      </a:cubicBezTo>
                      <a:cubicBezTo>
                        <a:pt x="490814" y="3167035"/>
                        <a:pt x="340700" y="3197325"/>
                        <a:pt x="197825" y="3127792"/>
                      </a:cubicBezTo>
                      <a:cubicBezTo>
                        <a:pt x="-25822" y="3019017"/>
                        <a:pt x="-68303" y="2738696"/>
                        <a:pt x="113910" y="2555911"/>
                      </a:cubicBezTo>
                      <a:cubicBezTo>
                        <a:pt x="558728" y="2109379"/>
                        <a:pt x="1004974" y="1664371"/>
                        <a:pt x="1450553" y="1218696"/>
                      </a:cubicBezTo>
                      <a:cubicBezTo>
                        <a:pt x="1761449" y="907705"/>
                        <a:pt x="2073107" y="597381"/>
                        <a:pt x="2382956" y="285437"/>
                      </a:cubicBezTo>
                      <a:cubicBezTo>
                        <a:pt x="2692232" y="-25935"/>
                        <a:pt x="3146194" y="-92229"/>
                        <a:pt x="3521288" y="134466"/>
                      </a:cubicBezTo>
                      <a:cubicBezTo>
                        <a:pt x="3627969" y="198950"/>
                        <a:pt x="3717599" y="294200"/>
                        <a:pt x="3808372" y="382211"/>
                      </a:cubicBezTo>
                      <a:cubicBezTo>
                        <a:pt x="3987251" y="555661"/>
                        <a:pt x="4161464" y="734064"/>
                        <a:pt x="4337772" y="910182"/>
                      </a:cubicBezTo>
                      <a:cubicBezTo>
                        <a:pt x="4345201" y="917611"/>
                        <a:pt x="4353964" y="923707"/>
                        <a:pt x="4371204" y="937709"/>
                      </a:cubicBezTo>
                      <a:close/>
                    </a:path>
                  </a:pathLst>
                </a:custGeom>
                <a:grpFill/>
                <a:ln w="9525" cap="flat">
                  <a:noFill/>
                  <a:prstDash val="solid"/>
                  <a:miter/>
                </a:ln>
              </p:spPr>
              <p:txBody>
                <a:bodyPr rtlCol="0" anchor="ctr"/>
                <a:lstStyle/>
                <a:p>
                  <a:endParaRPr lang="en-US"/>
                </a:p>
              </p:txBody>
            </p:sp>
          </p:grpSp>
        </p:grpSp>
        <p:sp>
          <p:nvSpPr>
            <p:cNvPr id="13" name="Oval 12">
              <a:hlinkClick r:id="rId24" action="ppaction://hlinksldjump"/>
              <a:extLst>
                <a:ext uri="{FF2B5EF4-FFF2-40B4-BE49-F238E27FC236}">
                  <a16:creationId xmlns:a16="http://schemas.microsoft.com/office/drawing/2014/main" id="{309B6ED6-3ACB-3FA3-F833-9009B51A1AFC}"/>
                </a:ext>
              </a:extLst>
            </p:cNvPr>
            <p:cNvSpPr>
              <a:spLocks/>
            </p:cNvSpPr>
            <p:nvPr/>
          </p:nvSpPr>
          <p:spPr bwMode="auto">
            <a:xfrm>
              <a:off x="11410951" y="349395"/>
              <a:ext cx="323850" cy="325146"/>
            </a:xfrm>
            <a:prstGeom prst="ellipse">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52" name="Group 51" descr="Button to learn more on web">
            <a:extLst>
              <a:ext uri="{FF2B5EF4-FFF2-40B4-BE49-F238E27FC236}">
                <a16:creationId xmlns:a16="http://schemas.microsoft.com/office/drawing/2014/main" id="{81E893FB-4ACE-4577-7AFB-09CEF25D71CB}"/>
              </a:ext>
              <a:ext uri="{C183D7F6-B498-43B3-948B-1728B52AA6E4}">
                <adec:decorative xmlns:adec="http://schemas.microsoft.com/office/drawing/2017/decorative" val="0"/>
              </a:ext>
            </a:extLst>
          </p:cNvPr>
          <p:cNvGrpSpPr/>
          <p:nvPr/>
        </p:nvGrpSpPr>
        <p:grpSpPr>
          <a:xfrm>
            <a:off x="6673749" y="5003795"/>
            <a:ext cx="230609" cy="231532"/>
            <a:chOff x="6673749" y="5003795"/>
            <a:chExt cx="230609" cy="231532"/>
          </a:xfrm>
        </p:grpSpPr>
        <p:grpSp>
          <p:nvGrpSpPr>
            <p:cNvPr id="27" name="Group 26">
              <a:extLst>
                <a:ext uri="{FF2B5EF4-FFF2-40B4-BE49-F238E27FC236}">
                  <a16:creationId xmlns:a16="http://schemas.microsoft.com/office/drawing/2014/main" id="{142D8D51-5CEF-1E87-2558-DC153A69AEFE}"/>
                </a:ext>
              </a:extLst>
            </p:cNvPr>
            <p:cNvGrpSpPr/>
            <p:nvPr/>
          </p:nvGrpSpPr>
          <p:grpSpPr>
            <a:xfrm>
              <a:off x="6673749" y="5003795"/>
              <a:ext cx="230609" cy="231532"/>
              <a:chOff x="1981803" y="5148625"/>
              <a:chExt cx="230609" cy="231532"/>
            </a:xfrm>
          </p:grpSpPr>
          <p:pic>
            <p:nvPicPr>
              <p:cNvPr id="28" name="Picture 27">
                <a:extLst>
                  <a:ext uri="{FF2B5EF4-FFF2-40B4-BE49-F238E27FC236}">
                    <a16:creationId xmlns:a16="http://schemas.microsoft.com/office/drawing/2014/main" id="{28F5BD14-C3E1-351B-21D5-B8339F76E232}"/>
                  </a:ext>
                </a:extLst>
              </p:cNvPr>
              <p:cNvPicPr>
                <a:picLocks noChangeAspect="1"/>
              </p:cNvPicPr>
              <p:nvPr/>
            </p:nvPicPr>
            <p:blipFill>
              <a:blip r:embed="rId15">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981803" y="5148625"/>
                <a:ext cx="230609" cy="231532"/>
              </a:xfrm>
              <a:prstGeom prst="rect">
                <a:avLst/>
              </a:prstGeom>
              <a:effectLst>
                <a:outerShdw blurRad="266700" sx="102000" sy="102000" algn="ctr" rotWithShape="0">
                  <a:schemeClr val="accent1">
                    <a:alpha val="96000"/>
                  </a:schemeClr>
                </a:outerShdw>
              </a:effectLst>
            </p:spPr>
          </p:pic>
          <p:pic>
            <p:nvPicPr>
              <p:cNvPr id="29" name="Picture 28">
                <a:extLst>
                  <a:ext uri="{FF2B5EF4-FFF2-40B4-BE49-F238E27FC236}">
                    <a16:creationId xmlns:a16="http://schemas.microsoft.com/office/drawing/2014/main" id="{09953DED-E35D-094C-5473-5AA14A23DBA0}"/>
                  </a:ext>
                </a:extLst>
              </p:cNvPr>
              <p:cNvPicPr>
                <a:picLocks noChangeAspect="1"/>
              </p:cNvPicPr>
              <p:nvPr/>
            </p:nvPicPr>
            <p:blipFill>
              <a:blip r:embed="rId16">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2024897" y="5192180"/>
                <a:ext cx="144422" cy="144422"/>
              </a:xfrm>
              <a:prstGeom prst="rect">
                <a:avLst/>
              </a:prstGeom>
            </p:spPr>
          </p:pic>
        </p:grpSp>
        <p:pic>
          <p:nvPicPr>
            <p:cNvPr id="35" name="Picture 34">
              <a:hlinkClick r:id="rId25"/>
              <a:extLst>
                <a:ext uri="{FF2B5EF4-FFF2-40B4-BE49-F238E27FC236}">
                  <a16:creationId xmlns:a16="http://schemas.microsoft.com/office/drawing/2014/main" id="{F7B9A249-F7EE-E155-B104-95E876FB4434}"/>
                </a:ext>
              </a:extLst>
            </p:cNvPr>
            <p:cNvPicPr>
              <a:picLocks noChangeAspect="1"/>
            </p:cNvPicPr>
            <p:nvPr/>
          </p:nvPicPr>
          <p:blipFill>
            <a:blip r:embed="rId26">
              <a:alphaModFix amt="0"/>
              <a:extLst>
                <a:ext uri="{BEBA8EAE-BF5A-486C-A8C5-ECC9F3942E4B}">
                  <a14:imgProps xmlns:a14="http://schemas.microsoft.com/office/drawing/2010/main">
                    <a14:imgLayer r:embed="rId4">
                      <a14:imgEffect>
                        <a14:saturation sat="0"/>
                      </a14:imgEffect>
                      <a14:imgEffect>
                        <a14:brightnessContrast bright="-100000"/>
                      </a14:imgEffect>
                    </a14:imgLayer>
                  </a14:imgProps>
                </a:ext>
              </a:extLst>
            </a:blip>
            <a:stretch>
              <a:fillRect/>
            </a:stretch>
          </p:blipFill>
          <p:spPr>
            <a:xfrm>
              <a:off x="6673749" y="5003795"/>
              <a:ext cx="230609" cy="231532"/>
            </a:xfrm>
            <a:prstGeom prst="rect">
              <a:avLst/>
            </a:prstGeom>
            <a:effectLst>
              <a:outerShdw blurRad="266700" sx="102000" sy="102000" algn="ctr" rotWithShape="0">
                <a:schemeClr val="accent1">
                  <a:alpha val="96000"/>
                </a:schemeClr>
              </a:outerShdw>
            </a:effectLst>
          </p:spPr>
        </p:pic>
      </p:grpSp>
      <p:sp>
        <p:nvSpPr>
          <p:cNvPr id="55" name="Freeform: Shape 54">
            <a:hlinkClick r:id="rId23" action="ppaction://hlinksldjump"/>
            <a:extLst>
              <a:ext uri="{FF2B5EF4-FFF2-40B4-BE49-F238E27FC236}">
                <a16:creationId xmlns:a16="http://schemas.microsoft.com/office/drawing/2014/main" id="{4ED907C5-6107-7D59-1AA8-DE7C6486B84D}"/>
              </a:ext>
              <a:ext uri="{C183D7F6-B498-43B3-948B-1728B52AA6E4}">
                <adec:decorative xmlns:adec="http://schemas.microsoft.com/office/drawing/2017/decorative" val="1"/>
              </a:ext>
            </a:extLst>
          </p:cNvPr>
          <p:cNvSpPr/>
          <p:nvPr/>
        </p:nvSpPr>
        <p:spPr bwMode="auto">
          <a:xfrm>
            <a:off x="0" y="906902"/>
            <a:ext cx="12192000" cy="5969913"/>
          </a:xfrm>
          <a:custGeom>
            <a:avLst/>
            <a:gdLst>
              <a:gd name="connsiteX0" fmla="*/ 5401921 w 12192000"/>
              <a:gd name="connsiteY0" fmla="*/ 3881982 h 5969913"/>
              <a:gd name="connsiteX1" fmla="*/ 5079896 w 12192000"/>
              <a:gd name="connsiteY1" fmla="*/ 4095435 h 5969913"/>
              <a:gd name="connsiteX2" fmla="*/ 5052432 w 12192000"/>
              <a:gd name="connsiteY2" fmla="*/ 4231472 h 5969913"/>
              <a:gd name="connsiteX3" fmla="*/ 5052431 w 12192000"/>
              <a:gd name="connsiteY3" fmla="*/ 4231471 h 5969913"/>
              <a:gd name="connsiteX4" fmla="*/ 5052431 w 12192000"/>
              <a:gd name="connsiteY4" fmla="*/ 4231472 h 5969913"/>
              <a:gd name="connsiteX5" fmla="*/ 5052432 w 12192000"/>
              <a:gd name="connsiteY5" fmla="*/ 4231472 h 5969913"/>
              <a:gd name="connsiteX6" fmla="*/ 5079896 w 12192000"/>
              <a:gd name="connsiteY6" fmla="*/ 4367509 h 5969913"/>
              <a:gd name="connsiteX7" fmla="*/ 5401921 w 12192000"/>
              <a:gd name="connsiteY7" fmla="*/ 4580961 h 5969913"/>
              <a:gd name="connsiteX8" fmla="*/ 6790079 w 12192000"/>
              <a:gd name="connsiteY8" fmla="*/ 4580962 h 5969913"/>
              <a:gd name="connsiteX9" fmla="*/ 7139569 w 12192000"/>
              <a:gd name="connsiteY9" fmla="*/ 4231472 h 5969913"/>
              <a:gd name="connsiteX10" fmla="*/ 7139570 w 12192000"/>
              <a:gd name="connsiteY10" fmla="*/ 4231472 h 5969913"/>
              <a:gd name="connsiteX11" fmla="*/ 6790080 w 12192000"/>
              <a:gd name="connsiteY11" fmla="*/ 3881982 h 5969913"/>
              <a:gd name="connsiteX12" fmla="*/ 0 w 12192000"/>
              <a:gd name="connsiteY12" fmla="*/ 0 h 5969913"/>
              <a:gd name="connsiteX13" fmla="*/ 12192000 w 12192000"/>
              <a:gd name="connsiteY13" fmla="*/ 0 h 5969913"/>
              <a:gd name="connsiteX14" fmla="*/ 12192000 w 12192000"/>
              <a:gd name="connsiteY14" fmla="*/ 5969913 h 5969913"/>
              <a:gd name="connsiteX15" fmla="*/ 0 w 12192000"/>
              <a:gd name="connsiteY15" fmla="*/ 5969913 h 596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5969913">
                <a:moveTo>
                  <a:pt x="5401921" y="3881982"/>
                </a:moveTo>
                <a:cubicBezTo>
                  <a:pt x="5257158" y="3881982"/>
                  <a:pt x="5132952" y="3969998"/>
                  <a:pt x="5079896" y="4095435"/>
                </a:cubicBezTo>
                <a:lnTo>
                  <a:pt x="5052432" y="4231472"/>
                </a:lnTo>
                <a:lnTo>
                  <a:pt x="5052431" y="4231471"/>
                </a:lnTo>
                <a:lnTo>
                  <a:pt x="5052431" y="4231472"/>
                </a:lnTo>
                <a:lnTo>
                  <a:pt x="5052432" y="4231472"/>
                </a:lnTo>
                <a:lnTo>
                  <a:pt x="5079896" y="4367509"/>
                </a:lnTo>
                <a:cubicBezTo>
                  <a:pt x="5132952" y="4492946"/>
                  <a:pt x="5257158" y="4580961"/>
                  <a:pt x="5401921" y="4580961"/>
                </a:cubicBezTo>
                <a:lnTo>
                  <a:pt x="6790079" y="4580962"/>
                </a:lnTo>
                <a:cubicBezTo>
                  <a:pt x="6983097" y="4580962"/>
                  <a:pt x="7139569" y="4424490"/>
                  <a:pt x="7139569" y="4231472"/>
                </a:cubicBezTo>
                <a:lnTo>
                  <a:pt x="7139570" y="4231472"/>
                </a:lnTo>
                <a:cubicBezTo>
                  <a:pt x="7139570" y="4038454"/>
                  <a:pt x="6983098" y="3881982"/>
                  <a:pt x="6790080" y="3881982"/>
                </a:cubicBezTo>
                <a:close/>
                <a:moveTo>
                  <a:pt x="0" y="0"/>
                </a:moveTo>
                <a:lnTo>
                  <a:pt x="12192000" y="0"/>
                </a:lnTo>
                <a:lnTo>
                  <a:pt x="12192000" y="5969913"/>
                </a:lnTo>
                <a:lnTo>
                  <a:pt x="0" y="5969913"/>
                </a:lnTo>
                <a:close/>
              </a:path>
            </a:pathLst>
          </a:custGeom>
          <a:solidFill>
            <a:srgbClr val="FEF000">
              <a:alpha val="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91731750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par>
                                <p:cTn id="8" presetID="42" presetClass="path" presetSubtype="0" decel="100000" fill="hold" grpId="1" nodeType="withEffect">
                                  <p:stCondLst>
                                    <p:cond delay="100"/>
                                  </p:stCondLst>
                                  <p:childTnLst>
                                    <p:animMotion origin="layout" path="M 0 0.03889 L 0 7.40741E-7 " pathEditMode="relative" rAng="0" ptsTypes="AA">
                                      <p:cBhvr>
                                        <p:cTn id="9" dur="750" fill="hold"/>
                                        <p:tgtEl>
                                          <p:spTgt spid="6"/>
                                        </p:tgtEl>
                                        <p:attrNameLst>
                                          <p:attrName>ppt_x</p:attrName>
                                          <p:attrName>ppt_y</p:attrName>
                                        </p:attrNameLst>
                                      </p:cBhvr>
                                      <p:rCtr x="0" y="-1944"/>
                                    </p:animMotion>
                                  </p:childTnLst>
                                </p:cTn>
                              </p:par>
                              <p:par>
                                <p:cTn id="10" presetID="10" presetClass="entr" presetSubtype="0" fill="hold" grpId="0" nodeType="withEffect">
                                  <p:stCondLst>
                                    <p:cond delay="7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750"/>
                                        <p:tgtEl>
                                          <p:spTgt spid="7"/>
                                        </p:tgtEl>
                                      </p:cBhvr>
                                    </p:animEffect>
                                  </p:childTnLst>
                                </p:cTn>
                              </p:par>
                              <p:par>
                                <p:cTn id="13" presetID="42" presetClass="path" presetSubtype="0" decel="100000" fill="hold" grpId="1" nodeType="withEffect">
                                  <p:stCondLst>
                                    <p:cond delay="750"/>
                                  </p:stCondLst>
                                  <p:childTnLst>
                                    <p:animMotion origin="layout" path="M 0 0.03889 L 0 -2.59259E-6 " pathEditMode="relative" rAng="0" ptsTypes="AA">
                                      <p:cBhvr>
                                        <p:cTn id="14" dur="750" fill="hold"/>
                                        <p:tgtEl>
                                          <p:spTgt spid="7"/>
                                        </p:tgtEl>
                                        <p:attrNameLst>
                                          <p:attrName>ppt_x</p:attrName>
                                          <p:attrName>ppt_y</p:attrName>
                                        </p:attrNameLst>
                                      </p:cBhvr>
                                      <p:rCtr x="0" y="-1944"/>
                                    </p:animMotion>
                                  </p:childTnLst>
                                </p:cTn>
                              </p:par>
                              <p:par>
                                <p:cTn id="15" presetID="10" presetClass="entr" presetSubtype="0" fill="hold" grpId="0" nodeType="withEffect">
                                  <p:stCondLst>
                                    <p:cond delay="10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750"/>
                                        <p:tgtEl>
                                          <p:spTgt spid="8"/>
                                        </p:tgtEl>
                                      </p:cBhvr>
                                    </p:animEffect>
                                  </p:childTnLst>
                                </p:cTn>
                              </p:par>
                              <p:par>
                                <p:cTn id="18" presetID="42" presetClass="path" presetSubtype="0" decel="100000" fill="hold" grpId="1" nodeType="withEffect">
                                  <p:stCondLst>
                                    <p:cond delay="1000"/>
                                  </p:stCondLst>
                                  <p:childTnLst>
                                    <p:animMotion origin="layout" path="M 0 0.03889 L 0 -1.48148E-6 " pathEditMode="relative" rAng="0" ptsTypes="AA">
                                      <p:cBhvr>
                                        <p:cTn id="19" dur="750" fill="hold"/>
                                        <p:tgtEl>
                                          <p:spTgt spid="8"/>
                                        </p:tgtEl>
                                        <p:attrNameLst>
                                          <p:attrName>ppt_x</p:attrName>
                                          <p:attrName>ppt_y</p:attrName>
                                        </p:attrNameLst>
                                      </p:cBhvr>
                                      <p:rCtr x="0" y="-1944"/>
                                    </p:animMotion>
                                  </p:childTnLst>
                                </p:cTn>
                              </p:par>
                              <p:par>
                                <p:cTn id="20" presetID="10" presetClass="entr" presetSubtype="0" fill="hold" grpId="0" nodeType="withEffect">
                                  <p:stCondLst>
                                    <p:cond delay="175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750"/>
                                        <p:tgtEl>
                                          <p:spTgt spid="9"/>
                                        </p:tgtEl>
                                      </p:cBhvr>
                                    </p:animEffect>
                                  </p:childTnLst>
                                </p:cTn>
                              </p:par>
                              <p:par>
                                <p:cTn id="23" presetID="42" presetClass="path" presetSubtype="0" decel="100000" fill="hold" grpId="1" nodeType="withEffect">
                                  <p:stCondLst>
                                    <p:cond delay="1750"/>
                                  </p:stCondLst>
                                  <p:childTnLst>
                                    <p:animMotion origin="layout" path="M 0 0.03889 L 0 2.22222E-6 " pathEditMode="relative" rAng="0" ptsTypes="AA">
                                      <p:cBhvr>
                                        <p:cTn id="24" dur="750" fill="hold"/>
                                        <p:tgtEl>
                                          <p:spTgt spid="9"/>
                                        </p:tgtEl>
                                        <p:attrNameLst>
                                          <p:attrName>ppt_x</p:attrName>
                                          <p:attrName>ppt_y</p:attrName>
                                        </p:attrNameLst>
                                      </p:cBhvr>
                                      <p:rCtr x="0" y="-1944"/>
                                    </p:animMotion>
                                  </p:childTnLst>
                                </p:cTn>
                              </p:par>
                              <p:par>
                                <p:cTn id="25" presetID="10" presetClass="entr" presetSubtype="0" fill="hold" grpId="0" nodeType="withEffect">
                                  <p:stCondLst>
                                    <p:cond delay="185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750"/>
                                        <p:tgtEl>
                                          <p:spTgt spid="10"/>
                                        </p:tgtEl>
                                      </p:cBhvr>
                                    </p:animEffect>
                                  </p:childTnLst>
                                </p:cTn>
                              </p:par>
                              <p:par>
                                <p:cTn id="28" presetID="42" presetClass="path" presetSubtype="0" decel="100000" fill="hold" grpId="1" nodeType="withEffect">
                                  <p:stCondLst>
                                    <p:cond delay="1850"/>
                                  </p:stCondLst>
                                  <p:childTnLst>
                                    <p:animMotion origin="layout" path="M 2.08333E-7 0.03889 L 2.08333E-7 2.22222E-6 " pathEditMode="relative" rAng="0" ptsTypes="AA">
                                      <p:cBhvr>
                                        <p:cTn id="29" dur="750" fill="hold"/>
                                        <p:tgtEl>
                                          <p:spTgt spid="10"/>
                                        </p:tgtEl>
                                        <p:attrNameLst>
                                          <p:attrName>ppt_x</p:attrName>
                                          <p:attrName>ppt_y</p:attrName>
                                        </p:attrNameLst>
                                      </p:cBhvr>
                                      <p:rCtr x="0" y="-1944"/>
                                    </p:animMotion>
                                  </p:childTnLst>
                                </p:cTn>
                              </p:par>
                              <p:par>
                                <p:cTn id="30" presetID="10" presetClass="entr" presetSubtype="0" fill="hold" nodeType="withEffect">
                                  <p:stCondLst>
                                    <p:cond delay="75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1250"/>
                                        <p:tgtEl>
                                          <p:spTgt spid="33"/>
                                        </p:tgtEl>
                                      </p:cBhvr>
                                    </p:animEffect>
                                  </p:childTnLst>
                                </p:cTn>
                              </p:par>
                              <p:par>
                                <p:cTn id="33" presetID="42" presetClass="path" presetSubtype="0" decel="100000" fill="hold" nodeType="withEffect">
                                  <p:stCondLst>
                                    <p:cond delay="750"/>
                                  </p:stCondLst>
                                  <p:childTnLst>
                                    <p:animMotion origin="layout" path="M 0.04102 3.33333E-6 L 4.16667E-7 3.33333E-6 " pathEditMode="relative" rAng="0" ptsTypes="AA">
                                      <p:cBhvr>
                                        <p:cTn id="34" dur="1250" fill="hold"/>
                                        <p:tgtEl>
                                          <p:spTgt spid="33"/>
                                        </p:tgtEl>
                                        <p:attrNameLst>
                                          <p:attrName>ppt_x</p:attrName>
                                          <p:attrName>ppt_y</p:attrName>
                                        </p:attrNameLst>
                                      </p:cBhvr>
                                      <p:rCtr x="-2057" y="0"/>
                                    </p:animMotion>
                                  </p:childTnLst>
                                </p:cTn>
                              </p:par>
                              <p:par>
                                <p:cTn id="35" presetID="10" presetClass="entr" presetSubtype="0" fill="hold" grpId="0" nodeType="withEffect">
                                  <p:stCondLst>
                                    <p:cond delay="50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1250"/>
                                        <p:tgtEl>
                                          <p:spTgt spid="51"/>
                                        </p:tgtEl>
                                      </p:cBhvr>
                                    </p:animEffect>
                                  </p:childTnLst>
                                </p:cTn>
                              </p:par>
                              <p:par>
                                <p:cTn id="38" presetID="42" presetClass="path" presetSubtype="0" decel="100000" fill="hold" grpId="1" nodeType="withEffect">
                                  <p:stCondLst>
                                    <p:cond delay="500"/>
                                  </p:stCondLst>
                                  <p:childTnLst>
                                    <p:animMotion origin="layout" path="M -1.875E-6 0.03889 L -1.875E-6 -7.40741E-7 " pathEditMode="relative" rAng="0" ptsTypes="AA">
                                      <p:cBhvr>
                                        <p:cTn id="39" dur="1250" fill="hold"/>
                                        <p:tgtEl>
                                          <p:spTgt spid="51"/>
                                        </p:tgtEl>
                                        <p:attrNameLst>
                                          <p:attrName>ppt_x</p:attrName>
                                          <p:attrName>ppt_y</p:attrName>
                                        </p:attrNameLst>
                                      </p:cBhvr>
                                      <p:rCtr x="0" y="-1944"/>
                                    </p:animMotion>
                                  </p:childTnLst>
                                </p:cTn>
                              </p:par>
                              <p:par>
                                <p:cTn id="40" presetID="10" presetClass="entr" presetSubtype="0" fill="hold" nodeType="withEffect">
                                  <p:stCondLst>
                                    <p:cond delay="1850"/>
                                  </p:stCondLst>
                                  <p:childTnLst>
                                    <p:set>
                                      <p:cBhvr>
                                        <p:cTn id="41" dur="1" fill="hold">
                                          <p:stCondLst>
                                            <p:cond delay="0"/>
                                          </p:stCondLst>
                                        </p:cTn>
                                        <p:tgtEl>
                                          <p:spTgt spid="52"/>
                                        </p:tgtEl>
                                        <p:attrNameLst>
                                          <p:attrName>style.visibility</p:attrName>
                                        </p:attrNameLst>
                                      </p:cBhvr>
                                      <p:to>
                                        <p:strVal val="visible"/>
                                      </p:to>
                                    </p:set>
                                    <p:animEffect transition="in" filter="fade">
                                      <p:cBhvr>
                                        <p:cTn id="42" dur="750"/>
                                        <p:tgtEl>
                                          <p:spTgt spid="52"/>
                                        </p:tgtEl>
                                      </p:cBhvr>
                                    </p:animEffect>
                                  </p:childTnLst>
                                </p:cTn>
                              </p:par>
                              <p:par>
                                <p:cTn id="43" presetID="6" presetClass="emph" presetSubtype="0" fill="hold" nodeType="withEffect">
                                  <p:stCondLst>
                                    <p:cond delay="1850"/>
                                  </p:stCondLst>
                                  <p:childTnLst>
                                    <p:animScale>
                                      <p:cBhvr>
                                        <p:cTn id="44" dur="10" fill="hold"/>
                                        <p:tgtEl>
                                          <p:spTgt spid="52"/>
                                        </p:tgtEl>
                                      </p:cBhvr>
                                      <p:by x="80000" y="80000"/>
                                    </p:animScale>
                                  </p:childTnLst>
                                </p:cTn>
                              </p:par>
                              <p:par>
                                <p:cTn id="45" presetID="6" presetClass="emph" presetSubtype="0" decel="100000" fill="hold" nodeType="withEffect">
                                  <p:stCondLst>
                                    <p:cond delay="1850"/>
                                  </p:stCondLst>
                                  <p:childTnLst>
                                    <p:animScale>
                                      <p:cBhvr>
                                        <p:cTn id="46" dur="1250" fill="hold"/>
                                        <p:tgtEl>
                                          <p:spTgt spid="52"/>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p:bldP spid="7" grpId="1"/>
      <p:bldP spid="8" grpId="0"/>
      <p:bldP spid="8" grpId="1"/>
      <p:bldP spid="9" grpId="0" animBg="1"/>
      <p:bldP spid="9" grpId="1" animBg="1"/>
      <p:bldP spid="10" grpId="0"/>
      <p:bldP spid="10" grpId="1"/>
      <p:bldP spid="51" grpId="0" animBg="1"/>
      <p:bldP spid="5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1F2F1"/>
        </a:solidFill>
        <a:effectLst/>
      </p:bgPr>
    </p:bg>
    <p:spTree>
      <p:nvGrpSpPr>
        <p:cNvPr id="1" name=""/>
        <p:cNvGrpSpPr/>
        <p:nvPr/>
      </p:nvGrpSpPr>
      <p:grpSpPr>
        <a:xfrm>
          <a:off x="0" y="0"/>
          <a:ext cx="0" cy="0"/>
          <a:chOff x="0" y="0"/>
          <a:chExt cx="0" cy="0"/>
        </a:xfrm>
      </p:grpSpPr>
      <p:sp>
        <p:nvSpPr>
          <p:cNvPr id="14" name="Graphic 125">
            <a:extLst>
              <a:ext uri="{FF2B5EF4-FFF2-40B4-BE49-F238E27FC236}">
                <a16:creationId xmlns:a16="http://schemas.microsoft.com/office/drawing/2014/main" id="{9AB43577-7F1B-3EBE-C749-77023C764E72}"/>
              </a:ext>
              <a:ext uri="{C183D7F6-B498-43B3-948B-1728B52AA6E4}">
                <adec:decorative xmlns:adec="http://schemas.microsoft.com/office/drawing/2017/decorative" val="1"/>
              </a:ext>
            </a:extLst>
          </p:cNvPr>
          <p:cNvSpPr/>
          <p:nvPr/>
        </p:nvSpPr>
        <p:spPr>
          <a:xfrm>
            <a:off x="4064000" y="7532491"/>
            <a:ext cx="4064000" cy="51525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2300">
                <a:srgbClr val="CB8DD1"/>
              </a:gs>
              <a:gs pos="0">
                <a:srgbClr val="FAADA4"/>
              </a:gs>
              <a:gs pos="100000">
                <a:srgbClr val="9B6CFE"/>
              </a:gs>
            </a:gsLst>
            <a:lin ang="2700000" scaled="1"/>
          </a:gradFill>
          <a:ln w="3768" cap="flat">
            <a:noFill/>
            <a:prstDash val="solid"/>
            <a:miter/>
          </a:ln>
        </p:spPr>
        <p:txBody>
          <a:bodyPr rtlCol="0" anchor="ctr"/>
          <a:lstStyle/>
          <a:p>
            <a:endParaRPr lang="en-GB"/>
          </a:p>
        </p:txBody>
      </p:sp>
      <p:grpSp>
        <p:nvGrpSpPr>
          <p:cNvPr id="15" name="Group 14">
            <a:extLst>
              <a:ext uri="{FF2B5EF4-FFF2-40B4-BE49-F238E27FC236}">
                <a16:creationId xmlns:a16="http://schemas.microsoft.com/office/drawing/2014/main" id="{A541B2E1-987A-B8D5-B5CD-1FE416CF673C}"/>
              </a:ext>
              <a:ext uri="{C183D7F6-B498-43B3-948B-1728B52AA6E4}">
                <adec:decorative xmlns:adec="http://schemas.microsoft.com/office/drawing/2017/decorative" val="1"/>
              </a:ext>
            </a:extLst>
          </p:cNvPr>
          <p:cNvGrpSpPr/>
          <p:nvPr/>
        </p:nvGrpSpPr>
        <p:grpSpPr>
          <a:xfrm>
            <a:off x="0" y="7017234"/>
            <a:ext cx="12192000" cy="1545771"/>
            <a:chOff x="-16296655" y="-5543914"/>
            <a:chExt cx="11302842" cy="3036231"/>
          </a:xfrm>
        </p:grpSpPr>
        <p:grpSp>
          <p:nvGrpSpPr>
            <p:cNvPr id="16" name="Group 15">
              <a:extLst>
                <a:ext uri="{FF2B5EF4-FFF2-40B4-BE49-F238E27FC236}">
                  <a16:creationId xmlns:a16="http://schemas.microsoft.com/office/drawing/2014/main" id="{74D8D7C2-EF58-536B-CB8C-C82789FE2C56}"/>
                </a:ext>
              </a:extLst>
            </p:cNvPr>
            <p:cNvGrpSpPr/>
            <p:nvPr/>
          </p:nvGrpSpPr>
          <p:grpSpPr>
            <a:xfrm>
              <a:off x="-16296655" y="-5543914"/>
              <a:ext cx="11302842" cy="1012077"/>
              <a:chOff x="-16296655" y="-5543914"/>
              <a:chExt cx="11302842" cy="1012077"/>
            </a:xfrm>
          </p:grpSpPr>
          <p:sp>
            <p:nvSpPr>
              <p:cNvPr id="24" name="Graphic 125">
                <a:extLst>
                  <a:ext uri="{FF2B5EF4-FFF2-40B4-BE49-F238E27FC236}">
                    <a16:creationId xmlns:a16="http://schemas.microsoft.com/office/drawing/2014/main" id="{76EF9712-A70E-2812-354E-00743C47EBF5}"/>
                  </a:ext>
                </a:extLst>
              </p:cNvPr>
              <p:cNvSpPr/>
              <p:nvPr/>
            </p:nvSpPr>
            <p:spPr>
              <a:xfrm>
                <a:off x="-8761427" y="-5543914"/>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4000">
                    <a:srgbClr val="D59DFF"/>
                  </a:gs>
                  <a:gs pos="39000">
                    <a:srgbClr val="BA9FFD"/>
                  </a:gs>
                  <a:gs pos="100000">
                    <a:schemeClr val="accent3"/>
                  </a:gs>
                </a:gsLst>
                <a:lin ang="2700000" scaled="1"/>
              </a:gradFill>
              <a:ln w="3768" cap="flat">
                <a:noFill/>
                <a:prstDash val="solid"/>
                <a:miter/>
              </a:ln>
            </p:spPr>
            <p:txBody>
              <a:bodyPr rtlCol="0" anchor="ctr"/>
              <a:lstStyle/>
              <a:p>
                <a:endParaRPr lang="en-GB"/>
              </a:p>
            </p:txBody>
          </p:sp>
          <p:sp>
            <p:nvSpPr>
              <p:cNvPr id="25" name="Graphic 125">
                <a:extLst>
                  <a:ext uri="{FF2B5EF4-FFF2-40B4-BE49-F238E27FC236}">
                    <a16:creationId xmlns:a16="http://schemas.microsoft.com/office/drawing/2014/main" id="{538001F7-5DC0-FA2E-708E-16CA6A6C6538}"/>
                  </a:ext>
                </a:extLst>
              </p:cNvPr>
              <p:cNvSpPr/>
              <p:nvPr/>
            </p:nvSpPr>
            <p:spPr>
              <a:xfrm>
                <a:off x="-12529041" y="-5543914"/>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0">
                    <a:srgbClr val="9FA2FC"/>
                  </a:gs>
                  <a:gs pos="95000">
                    <a:srgbClr val="534DC2"/>
                  </a:gs>
                </a:gsLst>
                <a:lin ang="2700000" scaled="1"/>
              </a:gradFill>
              <a:ln w="3768" cap="flat">
                <a:noFill/>
                <a:prstDash val="solid"/>
                <a:miter/>
              </a:ln>
            </p:spPr>
            <p:txBody>
              <a:bodyPr rtlCol="0" anchor="ctr"/>
              <a:lstStyle/>
              <a:p>
                <a:endParaRPr lang="en-GB"/>
              </a:p>
            </p:txBody>
          </p:sp>
          <p:sp>
            <p:nvSpPr>
              <p:cNvPr id="26" name="Graphic 125">
                <a:extLst>
                  <a:ext uri="{FF2B5EF4-FFF2-40B4-BE49-F238E27FC236}">
                    <a16:creationId xmlns:a16="http://schemas.microsoft.com/office/drawing/2014/main" id="{02253B55-BED4-8ADC-859F-68E156E513E6}"/>
                  </a:ext>
                </a:extLst>
              </p:cNvPr>
              <p:cNvSpPr/>
              <p:nvPr/>
            </p:nvSpPr>
            <p:spPr>
              <a:xfrm>
                <a:off x="-16296655" y="-5543914"/>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0">
                    <a:srgbClr val="716CDC"/>
                  </a:gs>
                  <a:gs pos="100000">
                    <a:srgbClr val="342792"/>
                  </a:gs>
                </a:gsLst>
                <a:lin ang="2700000" scaled="1"/>
              </a:gradFill>
              <a:ln w="3768" cap="flat">
                <a:noFill/>
                <a:prstDash val="solid"/>
                <a:miter/>
              </a:ln>
            </p:spPr>
            <p:txBody>
              <a:bodyPr rtlCol="0" anchor="ctr"/>
              <a:lstStyle/>
              <a:p>
                <a:endParaRPr lang="en-GB"/>
              </a:p>
            </p:txBody>
          </p:sp>
        </p:grpSp>
        <p:grpSp>
          <p:nvGrpSpPr>
            <p:cNvPr id="17" name="Group 16">
              <a:extLst>
                <a:ext uri="{FF2B5EF4-FFF2-40B4-BE49-F238E27FC236}">
                  <a16:creationId xmlns:a16="http://schemas.microsoft.com/office/drawing/2014/main" id="{4A4A2979-8752-3CB0-5D3E-273FBA6D41D7}"/>
                </a:ext>
              </a:extLst>
            </p:cNvPr>
            <p:cNvGrpSpPr/>
            <p:nvPr/>
          </p:nvGrpSpPr>
          <p:grpSpPr>
            <a:xfrm>
              <a:off x="-16296655" y="-3519760"/>
              <a:ext cx="11302842" cy="1012077"/>
              <a:chOff x="-15864162" y="-3137367"/>
              <a:chExt cx="11583822" cy="1012077"/>
            </a:xfrm>
          </p:grpSpPr>
          <p:sp>
            <p:nvSpPr>
              <p:cNvPr id="22" name="Graphic 125">
                <a:extLst>
                  <a:ext uri="{FF2B5EF4-FFF2-40B4-BE49-F238E27FC236}">
                    <a16:creationId xmlns:a16="http://schemas.microsoft.com/office/drawing/2014/main" id="{70B461D3-03E8-8728-17FE-3146B3FCB959}"/>
                  </a:ext>
                </a:extLst>
              </p:cNvPr>
              <p:cNvSpPr/>
              <p:nvPr/>
            </p:nvSpPr>
            <p:spPr>
              <a:xfrm>
                <a:off x="-15864162" y="-3137367"/>
                <a:ext cx="5791911"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0000">
                    <a:srgbClr val="FCC053"/>
                  </a:gs>
                  <a:gs pos="0">
                    <a:srgbClr val="FDD301"/>
                  </a:gs>
                  <a:gs pos="100000">
                    <a:srgbClr val="FBAEA1"/>
                  </a:gs>
                </a:gsLst>
                <a:lin ang="2700000" scaled="1"/>
              </a:gradFill>
              <a:ln w="3768" cap="flat">
                <a:noFill/>
                <a:prstDash val="solid"/>
                <a:miter/>
              </a:ln>
            </p:spPr>
            <p:txBody>
              <a:bodyPr rtlCol="0" anchor="ctr"/>
              <a:lstStyle/>
              <a:p>
                <a:endParaRPr lang="en-GB"/>
              </a:p>
            </p:txBody>
          </p:sp>
          <p:sp>
            <p:nvSpPr>
              <p:cNvPr id="23" name="Graphic 125">
                <a:extLst>
                  <a:ext uri="{FF2B5EF4-FFF2-40B4-BE49-F238E27FC236}">
                    <a16:creationId xmlns:a16="http://schemas.microsoft.com/office/drawing/2014/main" id="{5490EA44-E985-0CC2-299D-67099562C2E0}"/>
                  </a:ext>
                </a:extLst>
              </p:cNvPr>
              <p:cNvSpPr/>
              <p:nvPr/>
            </p:nvSpPr>
            <p:spPr>
              <a:xfrm>
                <a:off x="-10072251" y="-3137367"/>
                <a:ext cx="5791911"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p:spPr>
            <p:txBody>
              <a:bodyPr rtlCol="0" anchor="ctr"/>
              <a:lstStyle/>
              <a:p>
                <a:endParaRPr lang="en-GB"/>
              </a:p>
            </p:txBody>
          </p:sp>
        </p:grpSp>
        <p:grpSp>
          <p:nvGrpSpPr>
            <p:cNvPr id="18" name="Group 17">
              <a:extLst>
                <a:ext uri="{FF2B5EF4-FFF2-40B4-BE49-F238E27FC236}">
                  <a16:creationId xmlns:a16="http://schemas.microsoft.com/office/drawing/2014/main" id="{9A24D491-4805-5260-51F0-41C60685B9CE}"/>
                </a:ext>
              </a:extLst>
            </p:cNvPr>
            <p:cNvGrpSpPr/>
            <p:nvPr/>
          </p:nvGrpSpPr>
          <p:grpSpPr>
            <a:xfrm>
              <a:off x="-16296655" y="-4531837"/>
              <a:ext cx="11302842" cy="1012077"/>
              <a:chOff x="-16296655" y="-4376719"/>
              <a:chExt cx="11302842" cy="1012077"/>
            </a:xfrm>
          </p:grpSpPr>
          <p:sp>
            <p:nvSpPr>
              <p:cNvPr id="19" name="Graphic 125">
                <a:extLst>
                  <a:ext uri="{FF2B5EF4-FFF2-40B4-BE49-F238E27FC236}">
                    <a16:creationId xmlns:a16="http://schemas.microsoft.com/office/drawing/2014/main" id="{72A3023C-CF55-D2F3-BA2D-3F5D5A78E8F5}"/>
                  </a:ext>
                </a:extLst>
              </p:cNvPr>
              <p:cNvSpPr/>
              <p:nvPr/>
            </p:nvSpPr>
            <p:spPr>
              <a:xfrm>
                <a:off x="-8761427" y="-4376719"/>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0">
                    <a:srgbClr val="79CEFF"/>
                  </a:gs>
                  <a:gs pos="50000">
                    <a:srgbClr val="8A9DFF"/>
                  </a:gs>
                  <a:gs pos="100000">
                    <a:srgbClr val="9A6DFF"/>
                  </a:gs>
                </a:gsLst>
                <a:lin ang="2700000" scaled="1"/>
              </a:gradFill>
              <a:ln w="3768" cap="flat">
                <a:noFill/>
                <a:prstDash val="solid"/>
                <a:miter/>
              </a:ln>
            </p:spPr>
            <p:txBody>
              <a:bodyPr rtlCol="0" anchor="ctr"/>
              <a:lstStyle/>
              <a:p>
                <a:endParaRPr lang="en-GB"/>
              </a:p>
            </p:txBody>
          </p:sp>
          <p:sp>
            <p:nvSpPr>
              <p:cNvPr id="20" name="Graphic 125">
                <a:extLst>
                  <a:ext uri="{FF2B5EF4-FFF2-40B4-BE49-F238E27FC236}">
                    <a16:creationId xmlns:a16="http://schemas.microsoft.com/office/drawing/2014/main" id="{F0F485D2-0425-F144-E09F-F70851DA0BF1}"/>
                  </a:ext>
                </a:extLst>
              </p:cNvPr>
              <p:cNvSpPr/>
              <p:nvPr/>
            </p:nvSpPr>
            <p:spPr>
              <a:xfrm>
                <a:off x="-12529041" y="-4376719"/>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2300">
                    <a:srgbClr val="CB8DD1"/>
                  </a:gs>
                  <a:gs pos="0">
                    <a:srgbClr val="FAADA4"/>
                  </a:gs>
                  <a:gs pos="100000">
                    <a:srgbClr val="9B6CFE"/>
                  </a:gs>
                </a:gsLst>
                <a:lin ang="2700000" scaled="1"/>
              </a:gradFill>
              <a:ln w="3768" cap="flat">
                <a:noFill/>
                <a:prstDash val="solid"/>
                <a:miter/>
              </a:ln>
            </p:spPr>
            <p:txBody>
              <a:bodyPr rtlCol="0" anchor="ctr"/>
              <a:lstStyle/>
              <a:p>
                <a:endParaRPr lang="en-GB"/>
              </a:p>
            </p:txBody>
          </p:sp>
          <p:sp>
            <p:nvSpPr>
              <p:cNvPr id="21" name="Graphic 125">
                <a:extLst>
                  <a:ext uri="{FF2B5EF4-FFF2-40B4-BE49-F238E27FC236}">
                    <a16:creationId xmlns:a16="http://schemas.microsoft.com/office/drawing/2014/main" id="{385D6FD2-7BF4-A774-774B-B9406107D38E}"/>
                  </a:ext>
                </a:extLst>
              </p:cNvPr>
              <p:cNvSpPr/>
              <p:nvPr/>
            </p:nvSpPr>
            <p:spPr>
              <a:xfrm>
                <a:off x="-16296655" y="-4376719"/>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0470">
                    <a:srgbClr val="8B64EF"/>
                  </a:gs>
                  <a:gs pos="0">
                    <a:srgbClr val="D49CFF"/>
                  </a:gs>
                  <a:gs pos="98000">
                    <a:srgbClr val="4A41B2"/>
                  </a:gs>
                </a:gsLst>
                <a:lin ang="2700000" scaled="1"/>
              </a:gradFill>
              <a:ln w="3768" cap="flat">
                <a:noFill/>
                <a:prstDash val="solid"/>
                <a:miter/>
              </a:ln>
            </p:spPr>
            <p:txBody>
              <a:bodyPr rtlCol="0" anchor="ctr"/>
              <a:lstStyle/>
              <a:p>
                <a:endParaRPr lang="en-GB"/>
              </a:p>
            </p:txBody>
          </p:sp>
        </p:grpSp>
      </p:grpSp>
      <p:sp>
        <p:nvSpPr>
          <p:cNvPr id="89" name="!!BOX6">
            <a:extLst>
              <a:ext uri="{FF2B5EF4-FFF2-40B4-BE49-F238E27FC236}">
                <a16:creationId xmlns:a16="http://schemas.microsoft.com/office/drawing/2014/main" id="{F190D71A-8A11-F36B-0F05-38B5FC57539B}"/>
              </a:ext>
              <a:ext uri="{C183D7F6-B498-43B3-948B-1728B52AA6E4}">
                <adec:decorative xmlns:adec="http://schemas.microsoft.com/office/drawing/2017/decorative" val="1"/>
              </a:ext>
            </a:extLst>
          </p:cNvPr>
          <p:cNvSpPr>
            <a:spLocks/>
          </p:cNvSpPr>
          <p:nvPr/>
        </p:nvSpPr>
        <p:spPr bwMode="auto">
          <a:xfrm>
            <a:off x="457200" y="2180643"/>
            <a:ext cx="7480300" cy="698979"/>
          </a:xfrm>
          <a:prstGeom prst="roundRect">
            <a:avLst>
              <a:gd name="adj" fmla="val 50000"/>
            </a:avLst>
          </a:prstGeom>
          <a:gradFill>
            <a:gsLst>
              <a:gs pos="52300">
                <a:srgbClr val="CB8DD1"/>
              </a:gs>
              <a:gs pos="0">
                <a:srgbClr val="FAADA4"/>
              </a:gs>
              <a:gs pos="100000">
                <a:srgbClr val="9B6CFE"/>
              </a:gs>
            </a:gsLst>
            <a:lin ang="2700000" scaled="1"/>
          </a:gradFill>
          <a:ln w="3768"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a:solidFill>
                <a:schemeClr val="tx1"/>
              </a:solidFill>
            </a:endParaRPr>
          </a:p>
        </p:txBody>
      </p:sp>
      <p:sp>
        <p:nvSpPr>
          <p:cNvPr id="90" name="!!BOX7">
            <a:extLst>
              <a:ext uri="{FF2B5EF4-FFF2-40B4-BE49-F238E27FC236}">
                <a16:creationId xmlns:a16="http://schemas.microsoft.com/office/drawing/2014/main" id="{C180553F-9DDA-7B96-F5EF-5B6CE37E5E02}"/>
              </a:ext>
              <a:ext uri="{C183D7F6-B498-43B3-948B-1728B52AA6E4}">
                <adec:decorative xmlns:adec="http://schemas.microsoft.com/office/drawing/2017/decorative" val="1"/>
              </a:ext>
            </a:extLst>
          </p:cNvPr>
          <p:cNvSpPr>
            <a:spLocks/>
          </p:cNvSpPr>
          <p:nvPr/>
        </p:nvSpPr>
        <p:spPr bwMode="auto">
          <a:xfrm>
            <a:off x="3305175" y="5701821"/>
            <a:ext cx="5581650" cy="698979"/>
          </a:xfrm>
          <a:prstGeom prst="roundRect">
            <a:avLst>
              <a:gd name="adj" fmla="val 50000"/>
            </a:avLst>
          </a:prstGeom>
          <a:gradFill>
            <a:gsLst>
              <a:gs pos="50000">
                <a:srgbClr val="FCC053"/>
              </a:gs>
              <a:gs pos="0">
                <a:srgbClr val="FDD301"/>
              </a:gs>
              <a:gs pos="100000">
                <a:srgbClr val="FBAEA1"/>
              </a:gs>
            </a:gsLst>
            <a:lin ang="2700000" scaled="1"/>
          </a:gradFill>
          <a:ln w="3768" cap="flat">
            <a:noFill/>
            <a:prstDash val="solid"/>
            <a:miter/>
          </a:ln>
          <a:effectLst>
            <a:outerShdw blurRad="508000" dist="76200" dir="2700000" algn="tl" rotWithShape="0">
              <a:prstClr val="black">
                <a:alpha val="22000"/>
              </a:prst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sz="1600">
              <a:solidFill>
                <a:schemeClr val="tx1"/>
              </a:solidFill>
            </a:endParaRPr>
          </a:p>
        </p:txBody>
      </p:sp>
      <p:sp>
        <p:nvSpPr>
          <p:cNvPr id="91" name="Rectangle: Rounded Corners 90">
            <a:extLst>
              <a:ext uri="{FF2B5EF4-FFF2-40B4-BE49-F238E27FC236}">
                <a16:creationId xmlns:a16="http://schemas.microsoft.com/office/drawing/2014/main" id="{200D7A89-1753-07E3-82F9-CB3742208B5E}"/>
              </a:ext>
              <a:ext uri="{C183D7F6-B498-43B3-948B-1728B52AA6E4}">
                <adec:decorative xmlns:adec="http://schemas.microsoft.com/office/drawing/2017/decorative" val="1"/>
              </a:ext>
            </a:extLst>
          </p:cNvPr>
          <p:cNvSpPr>
            <a:spLocks/>
          </p:cNvSpPr>
          <p:nvPr/>
        </p:nvSpPr>
        <p:spPr bwMode="auto">
          <a:xfrm>
            <a:off x="457200" y="3533775"/>
            <a:ext cx="1774260" cy="1865430"/>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92" name="Rectangle: Rounded Corners 91">
            <a:extLst>
              <a:ext uri="{FF2B5EF4-FFF2-40B4-BE49-F238E27FC236}">
                <a16:creationId xmlns:a16="http://schemas.microsoft.com/office/drawing/2014/main" id="{CC6C1F72-EE18-B7BC-9FE6-F13B0381E686}"/>
              </a:ext>
              <a:ext uri="{C183D7F6-B498-43B3-948B-1728B52AA6E4}">
                <adec:decorative xmlns:adec="http://schemas.microsoft.com/office/drawing/2017/decorative" val="1"/>
              </a:ext>
            </a:extLst>
          </p:cNvPr>
          <p:cNvSpPr>
            <a:spLocks/>
          </p:cNvSpPr>
          <p:nvPr/>
        </p:nvSpPr>
        <p:spPr bwMode="auto">
          <a:xfrm>
            <a:off x="2355850" y="3529269"/>
            <a:ext cx="1774260" cy="1869935"/>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93" name="Rectangle: Rounded Corners 92">
            <a:extLst>
              <a:ext uri="{FF2B5EF4-FFF2-40B4-BE49-F238E27FC236}">
                <a16:creationId xmlns:a16="http://schemas.microsoft.com/office/drawing/2014/main" id="{C65E1A40-A18B-D5A5-B101-1E419024B195}"/>
              </a:ext>
              <a:ext uri="{C183D7F6-B498-43B3-948B-1728B52AA6E4}">
                <adec:decorative xmlns:adec="http://schemas.microsoft.com/office/drawing/2017/decorative" val="1"/>
              </a:ext>
            </a:extLst>
          </p:cNvPr>
          <p:cNvSpPr>
            <a:spLocks/>
          </p:cNvSpPr>
          <p:nvPr/>
        </p:nvSpPr>
        <p:spPr bwMode="auto">
          <a:xfrm>
            <a:off x="4254500" y="3529269"/>
            <a:ext cx="1774260" cy="1869935"/>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94" name="Rectangle: Rounded Corners 93">
            <a:extLst>
              <a:ext uri="{FF2B5EF4-FFF2-40B4-BE49-F238E27FC236}">
                <a16:creationId xmlns:a16="http://schemas.microsoft.com/office/drawing/2014/main" id="{88E2E0C2-58A8-F65D-0586-CE669760D365}"/>
              </a:ext>
              <a:ext uri="{C183D7F6-B498-43B3-948B-1728B52AA6E4}">
                <adec:decorative xmlns:adec="http://schemas.microsoft.com/office/drawing/2017/decorative" val="1"/>
              </a:ext>
            </a:extLst>
          </p:cNvPr>
          <p:cNvSpPr>
            <a:spLocks/>
          </p:cNvSpPr>
          <p:nvPr/>
        </p:nvSpPr>
        <p:spPr bwMode="auto">
          <a:xfrm>
            <a:off x="6153150" y="3529269"/>
            <a:ext cx="1774260" cy="1869935"/>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95" name="Rectangle: Rounded Corners 94">
            <a:extLst>
              <a:ext uri="{FF2B5EF4-FFF2-40B4-BE49-F238E27FC236}">
                <a16:creationId xmlns:a16="http://schemas.microsoft.com/office/drawing/2014/main" id="{D34817F0-FC75-0B37-2119-6224047CBA5B}"/>
              </a:ext>
              <a:ext uri="{C183D7F6-B498-43B3-948B-1728B52AA6E4}">
                <adec:decorative xmlns:adec="http://schemas.microsoft.com/office/drawing/2017/decorative" val="1"/>
              </a:ext>
            </a:extLst>
          </p:cNvPr>
          <p:cNvSpPr>
            <a:spLocks/>
          </p:cNvSpPr>
          <p:nvPr/>
        </p:nvSpPr>
        <p:spPr bwMode="auto">
          <a:xfrm>
            <a:off x="8061889" y="3533775"/>
            <a:ext cx="3672910" cy="1858870"/>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96" name="Rectangle 95">
            <a:extLst>
              <a:ext uri="{FF2B5EF4-FFF2-40B4-BE49-F238E27FC236}">
                <a16:creationId xmlns:a16="http://schemas.microsoft.com/office/drawing/2014/main" id="{8854C5D2-037B-B52F-56FE-0DC3F9AF0B8D}"/>
              </a:ext>
              <a:ext uri="{C183D7F6-B498-43B3-948B-1728B52AA6E4}">
                <adec:decorative xmlns:adec="http://schemas.microsoft.com/office/drawing/2017/decorative" val="1"/>
              </a:ext>
            </a:extLst>
          </p:cNvPr>
          <p:cNvSpPr/>
          <p:nvPr/>
        </p:nvSpPr>
        <p:spPr bwMode="auto">
          <a:xfrm>
            <a:off x="2096974" y="2274678"/>
            <a:ext cx="4200752" cy="51090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400">
                <a:solidFill>
                  <a:schemeClr val="tx1"/>
                </a:solidFill>
                <a:latin typeface="+mj-lt"/>
                <a:ea typeface="Segoe UI" pitchFamily="34" charset="0"/>
                <a:cs typeface="Segoe UI" pitchFamily="34" charset="0"/>
              </a:rPr>
              <a:t>What is your mobile device policy?</a:t>
            </a:r>
          </a:p>
        </p:txBody>
      </p:sp>
      <p:grpSp>
        <p:nvGrpSpPr>
          <p:cNvPr id="102" name="Group 101">
            <a:extLst>
              <a:ext uri="{FF2B5EF4-FFF2-40B4-BE49-F238E27FC236}">
                <a16:creationId xmlns:a16="http://schemas.microsoft.com/office/drawing/2014/main" id="{D7BA68CE-7C77-8270-AB42-125FFDD869FE}"/>
              </a:ext>
              <a:ext uri="{C183D7F6-B498-43B3-948B-1728B52AA6E4}">
                <adec:decorative xmlns:adec="http://schemas.microsoft.com/office/drawing/2017/decorative" val="1"/>
              </a:ext>
            </a:extLst>
          </p:cNvPr>
          <p:cNvGrpSpPr/>
          <p:nvPr/>
        </p:nvGrpSpPr>
        <p:grpSpPr>
          <a:xfrm>
            <a:off x="3880453" y="5148625"/>
            <a:ext cx="230609" cy="231532"/>
            <a:chOff x="-1827186" y="5547821"/>
            <a:chExt cx="624246" cy="626744"/>
          </a:xfrm>
        </p:grpSpPr>
        <p:pic>
          <p:nvPicPr>
            <p:cNvPr id="103" name="Picture 102">
              <a:extLst>
                <a:ext uri="{FF2B5EF4-FFF2-40B4-BE49-F238E27FC236}">
                  <a16:creationId xmlns:a16="http://schemas.microsoft.com/office/drawing/2014/main" id="{CAEA4885-8B52-995A-C685-1E9E22AB021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104" name="Graphic 103" descr="Cursor with solid fill">
              <a:extLst>
                <a:ext uri="{FF2B5EF4-FFF2-40B4-BE49-F238E27FC236}">
                  <a16:creationId xmlns:a16="http://schemas.microsoft.com/office/drawing/2014/main" id="{0F3508F6-FB14-C442-B8D3-4C04C1148C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76065" y="5600192"/>
              <a:ext cx="522002" cy="522002"/>
            </a:xfrm>
            <a:prstGeom prst="rect">
              <a:avLst/>
            </a:prstGeom>
          </p:spPr>
        </p:pic>
      </p:grpSp>
      <p:sp>
        <p:nvSpPr>
          <p:cNvPr id="126" name="Rectangle 125">
            <a:extLst>
              <a:ext uri="{FF2B5EF4-FFF2-40B4-BE49-F238E27FC236}">
                <a16:creationId xmlns:a16="http://schemas.microsoft.com/office/drawing/2014/main" id="{7FF75983-8BE5-499C-B76B-A84E56B3F013}"/>
              </a:ext>
              <a:ext uri="{C183D7F6-B498-43B3-948B-1728B52AA6E4}">
                <adec:decorative xmlns:adec="http://schemas.microsoft.com/office/drawing/2017/decorative" val="1"/>
              </a:ext>
            </a:extLst>
          </p:cNvPr>
          <p:cNvSpPr>
            <a:spLocks/>
          </p:cNvSpPr>
          <p:nvPr/>
        </p:nvSpPr>
        <p:spPr bwMode="auto">
          <a:xfrm>
            <a:off x="457200" y="4141766"/>
            <a:ext cx="1774260" cy="78085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t" anchorCtr="0" forceAA="0" compatLnSpc="1">
            <a:prstTxWarp prst="textNoShape">
              <a:avLst/>
            </a:prstTxWarp>
            <a:noAutofit/>
          </a:bodyPr>
          <a:lstStyle/>
          <a:p>
            <a:pPr lvl="0" algn="ctr" defTabSz="932472" fontAlgn="base">
              <a:spcBef>
                <a:spcPct val="0"/>
              </a:spcBef>
              <a:spcAft>
                <a:spcPts val="600"/>
              </a:spcAft>
              <a:defRPr/>
            </a:pPr>
            <a:r>
              <a:rPr lang="en-GB" sz="1200">
                <a:solidFill>
                  <a:srgbClr val="000000"/>
                </a:solidFill>
                <a:ea typeface="Segoe UI" pitchFamily="34" charset="0"/>
                <a:cs typeface="Segoe UI" pitchFamily="34" charset="0"/>
              </a:rPr>
              <a:t>Will workers be asked to bring their own device?</a:t>
            </a:r>
          </a:p>
        </p:txBody>
      </p:sp>
      <p:sp>
        <p:nvSpPr>
          <p:cNvPr id="127" name="Rectangle 126">
            <a:extLst>
              <a:ext uri="{FF2B5EF4-FFF2-40B4-BE49-F238E27FC236}">
                <a16:creationId xmlns:a16="http://schemas.microsoft.com/office/drawing/2014/main" id="{FC79A8E0-3CA7-BCD2-AC9C-5D6F2D34CEA6}"/>
              </a:ext>
              <a:ext uri="{C183D7F6-B498-43B3-948B-1728B52AA6E4}">
                <adec:decorative xmlns:adec="http://schemas.microsoft.com/office/drawing/2017/decorative" val="1"/>
              </a:ext>
            </a:extLst>
          </p:cNvPr>
          <p:cNvSpPr>
            <a:spLocks/>
          </p:cNvSpPr>
          <p:nvPr/>
        </p:nvSpPr>
        <p:spPr bwMode="auto">
          <a:xfrm>
            <a:off x="2365940" y="4141766"/>
            <a:ext cx="1774260" cy="78085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t" anchorCtr="0" forceAA="0" compatLnSpc="1">
            <a:prstTxWarp prst="textNoShape">
              <a:avLst/>
            </a:prstTxWarp>
            <a:noAutofit/>
          </a:bodyPr>
          <a:lstStyle/>
          <a:p>
            <a:pPr lvl="0" algn="ctr" defTabSz="932472" fontAlgn="base">
              <a:spcBef>
                <a:spcPct val="0"/>
              </a:spcBef>
              <a:spcAft>
                <a:spcPts val="600"/>
              </a:spcAft>
              <a:defRPr/>
            </a:pPr>
            <a:r>
              <a:rPr lang="en-GB" sz="1200">
                <a:solidFill>
                  <a:srgbClr val="000000"/>
                </a:solidFill>
                <a:ea typeface="Segoe UI" pitchFamily="34" charset="0"/>
                <a:cs typeface="Segoe UI" pitchFamily="34" charset="0"/>
              </a:rPr>
              <a:t>Will frontline workers be using shared devices?</a:t>
            </a:r>
          </a:p>
        </p:txBody>
      </p:sp>
      <p:sp>
        <p:nvSpPr>
          <p:cNvPr id="128" name="Rectangle 127">
            <a:extLst>
              <a:ext uri="{FF2B5EF4-FFF2-40B4-BE49-F238E27FC236}">
                <a16:creationId xmlns:a16="http://schemas.microsoft.com/office/drawing/2014/main" id="{222EBBE8-7E87-B890-0266-C47F0FE4911D}"/>
              </a:ext>
              <a:ext uri="{C183D7F6-B498-43B3-948B-1728B52AA6E4}">
                <adec:decorative xmlns:adec="http://schemas.microsoft.com/office/drawing/2017/decorative" val="1"/>
              </a:ext>
            </a:extLst>
          </p:cNvPr>
          <p:cNvSpPr>
            <a:spLocks/>
          </p:cNvSpPr>
          <p:nvPr/>
        </p:nvSpPr>
        <p:spPr bwMode="auto">
          <a:xfrm>
            <a:off x="4274680" y="4141766"/>
            <a:ext cx="1774260" cy="78085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t" anchorCtr="0" forceAA="0" compatLnSpc="1">
            <a:prstTxWarp prst="textNoShape">
              <a:avLst/>
            </a:prstTxWarp>
            <a:noAutofit/>
          </a:bodyPr>
          <a:lstStyle/>
          <a:p>
            <a:pPr lvl="0" algn="ctr" defTabSz="932472" fontAlgn="base">
              <a:spcBef>
                <a:spcPct val="0"/>
              </a:spcBef>
              <a:spcAft>
                <a:spcPts val="600"/>
              </a:spcAft>
              <a:defRPr/>
            </a:pPr>
            <a:r>
              <a:rPr lang="en-GB" sz="1200">
                <a:solidFill>
                  <a:srgbClr val="000000"/>
                </a:solidFill>
                <a:ea typeface="Segoe UI" pitchFamily="34" charset="0"/>
                <a:cs typeface="Segoe UI" pitchFamily="34" charset="0"/>
              </a:rPr>
              <a:t>Will workers be</a:t>
            </a:r>
            <a:br>
              <a:rPr lang="en-GB" sz="1200">
                <a:solidFill>
                  <a:srgbClr val="000000"/>
                </a:solidFill>
                <a:ea typeface="Segoe UI" pitchFamily="34" charset="0"/>
                <a:cs typeface="Segoe UI" pitchFamily="34" charset="0"/>
              </a:rPr>
            </a:br>
            <a:r>
              <a:rPr lang="en-GB" sz="1200">
                <a:solidFill>
                  <a:srgbClr val="000000"/>
                </a:solidFill>
                <a:ea typeface="Segoe UI" pitchFamily="34" charset="0"/>
                <a:cs typeface="Segoe UI" pitchFamily="34" charset="0"/>
              </a:rPr>
              <a:t>supplied with their own device 1:1?</a:t>
            </a:r>
          </a:p>
        </p:txBody>
      </p:sp>
      <p:sp>
        <p:nvSpPr>
          <p:cNvPr id="130" name="Rectangle 129">
            <a:extLst>
              <a:ext uri="{FF2B5EF4-FFF2-40B4-BE49-F238E27FC236}">
                <a16:creationId xmlns:a16="http://schemas.microsoft.com/office/drawing/2014/main" id="{6EE1E633-F5E9-F5E2-96AF-8829A391C2FC}"/>
              </a:ext>
              <a:ext uri="{C183D7F6-B498-43B3-948B-1728B52AA6E4}">
                <adec:decorative xmlns:adec="http://schemas.microsoft.com/office/drawing/2017/decorative" val="1"/>
              </a:ext>
            </a:extLst>
          </p:cNvPr>
          <p:cNvSpPr>
            <a:spLocks/>
          </p:cNvSpPr>
          <p:nvPr/>
        </p:nvSpPr>
        <p:spPr bwMode="auto">
          <a:xfrm>
            <a:off x="8099822" y="4141766"/>
            <a:ext cx="3597044" cy="78085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t" anchorCtr="0" forceAA="0" compatLnSpc="1">
            <a:prstTxWarp prst="textNoShape">
              <a:avLst/>
            </a:prstTxWarp>
            <a:noAutofit/>
          </a:bodyPr>
          <a:lstStyle/>
          <a:p>
            <a:pPr lvl="0" algn="ctr" defTabSz="932472" fontAlgn="base">
              <a:spcBef>
                <a:spcPct val="0"/>
              </a:spcBef>
              <a:spcAft>
                <a:spcPts val="600"/>
              </a:spcAft>
              <a:defRPr/>
            </a:pPr>
            <a:r>
              <a:rPr lang="en-GB" sz="1200">
                <a:solidFill>
                  <a:srgbClr val="000000"/>
                </a:solidFill>
                <a:ea typeface="Segoe UI" pitchFamily="34" charset="0"/>
                <a:cs typeface="Segoe UI" pitchFamily="34" charset="0"/>
              </a:rPr>
              <a:t>What operating system(s) will</a:t>
            </a:r>
            <a:br>
              <a:rPr lang="en-GB" sz="1200">
                <a:solidFill>
                  <a:srgbClr val="000000"/>
                </a:solidFill>
                <a:ea typeface="Segoe UI" pitchFamily="34" charset="0"/>
                <a:cs typeface="Segoe UI" pitchFamily="34" charset="0"/>
              </a:rPr>
            </a:br>
            <a:r>
              <a:rPr lang="en-GB" sz="1200">
                <a:solidFill>
                  <a:srgbClr val="000000"/>
                </a:solidFill>
                <a:ea typeface="Segoe UI" pitchFamily="34" charset="0"/>
                <a:cs typeface="Segoe UI" pitchFamily="34" charset="0"/>
              </a:rPr>
              <a:t>organisation-supplied devices have?</a:t>
            </a:r>
          </a:p>
        </p:txBody>
      </p:sp>
      <p:grpSp>
        <p:nvGrpSpPr>
          <p:cNvPr id="133" name="Group 132">
            <a:extLst>
              <a:ext uri="{FF2B5EF4-FFF2-40B4-BE49-F238E27FC236}">
                <a16:creationId xmlns:a16="http://schemas.microsoft.com/office/drawing/2014/main" id="{9911D6F4-E40D-3BE9-2C3A-594D174857E7}"/>
              </a:ext>
              <a:ext uri="{C183D7F6-B498-43B3-948B-1728B52AA6E4}">
                <adec:decorative xmlns:adec="http://schemas.microsoft.com/office/drawing/2017/decorative" val="1"/>
              </a:ext>
            </a:extLst>
          </p:cNvPr>
          <p:cNvGrpSpPr/>
          <p:nvPr/>
        </p:nvGrpSpPr>
        <p:grpSpPr>
          <a:xfrm>
            <a:off x="832057" y="3022118"/>
            <a:ext cx="1024546" cy="1024544"/>
            <a:chOff x="3966032" y="2902995"/>
            <a:chExt cx="2937462" cy="2937462"/>
          </a:xfrm>
        </p:grpSpPr>
        <p:grpSp>
          <p:nvGrpSpPr>
            <p:cNvPr id="134" name="Group 133">
              <a:extLst>
                <a:ext uri="{FF2B5EF4-FFF2-40B4-BE49-F238E27FC236}">
                  <a16:creationId xmlns:a16="http://schemas.microsoft.com/office/drawing/2014/main" id="{D3B49402-A333-DD42-3E0A-B03FFAB45591}"/>
                </a:ext>
              </a:extLst>
            </p:cNvPr>
            <p:cNvGrpSpPr/>
            <p:nvPr/>
          </p:nvGrpSpPr>
          <p:grpSpPr>
            <a:xfrm>
              <a:off x="3966032" y="2902995"/>
              <a:ext cx="2937462" cy="2937462"/>
              <a:chOff x="3107352" y="3505200"/>
              <a:chExt cx="2247900" cy="2247900"/>
            </a:xfrm>
          </p:grpSpPr>
          <p:sp useBgFill="1">
            <p:nvSpPr>
              <p:cNvPr id="136" name="Oval 135">
                <a:extLst>
                  <a:ext uri="{FF2B5EF4-FFF2-40B4-BE49-F238E27FC236}">
                    <a16:creationId xmlns:a16="http://schemas.microsoft.com/office/drawing/2014/main" id="{5BA8931D-B705-B514-AE14-122FB6395689}"/>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sp useBgFill="1">
            <p:nvSpPr>
              <p:cNvPr id="137" name="Oval 136">
                <a:extLst>
                  <a:ext uri="{FF2B5EF4-FFF2-40B4-BE49-F238E27FC236}">
                    <a16:creationId xmlns:a16="http://schemas.microsoft.com/office/drawing/2014/main" id="{16F81188-D83E-ECF5-02C6-912652ACE78A}"/>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p:nvSpPr>
            <p:cNvPr id="135" name="Oval 134">
              <a:extLst>
                <a:ext uri="{FF2B5EF4-FFF2-40B4-BE49-F238E27FC236}">
                  <a16:creationId xmlns:a16="http://schemas.microsoft.com/office/drawing/2014/main" id="{AA32092B-1772-E5DB-2747-F850BB3B1A40}"/>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useBgFill="1">
        <p:nvSpPr>
          <p:cNvPr id="138" name="Oval 137">
            <a:extLst>
              <a:ext uri="{FF2B5EF4-FFF2-40B4-BE49-F238E27FC236}">
                <a16:creationId xmlns:a16="http://schemas.microsoft.com/office/drawing/2014/main" id="{C35CE22B-F312-A364-02FC-F7F35433963E}"/>
              </a:ext>
              <a:ext uri="{C183D7F6-B498-43B3-948B-1728B52AA6E4}">
                <adec:decorative xmlns:adec="http://schemas.microsoft.com/office/drawing/2017/decorative" val="1"/>
              </a:ext>
            </a:extLst>
          </p:cNvPr>
          <p:cNvSpPr/>
          <p:nvPr/>
        </p:nvSpPr>
        <p:spPr>
          <a:xfrm>
            <a:off x="903031" y="3093090"/>
            <a:ext cx="882598" cy="882598"/>
          </a:xfrm>
          <a:prstGeom prst="ellipse">
            <a:avLst/>
          </a:prstGeom>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21" normalizeH="0" baseline="0" noProof="0">
              <a:ln w="3175">
                <a:noFill/>
              </a:ln>
              <a:gradFill>
                <a:gsLst>
                  <a:gs pos="0">
                    <a:srgbClr val="F0F0F0"/>
                  </a:gs>
                  <a:gs pos="99000">
                    <a:srgbClr val="ACDED9"/>
                  </a:gs>
                </a:gsLst>
                <a:lin ang="2700000" scaled="0"/>
              </a:gradFill>
              <a:effectLst/>
              <a:uLnTx/>
              <a:uFillTx/>
              <a:latin typeface="Segoe UI"/>
              <a:ea typeface="+mn-ea"/>
              <a:cs typeface="Segoe UI" pitchFamily="34" charset="0"/>
            </a:endParaRPr>
          </a:p>
        </p:txBody>
      </p:sp>
      <p:grpSp>
        <p:nvGrpSpPr>
          <p:cNvPr id="147" name="Group 146">
            <a:extLst>
              <a:ext uri="{FF2B5EF4-FFF2-40B4-BE49-F238E27FC236}">
                <a16:creationId xmlns:a16="http://schemas.microsoft.com/office/drawing/2014/main" id="{21027F6C-2552-B12F-810D-DDC173FCDB10}"/>
              </a:ext>
              <a:ext uri="{C183D7F6-B498-43B3-948B-1728B52AA6E4}">
                <adec:decorative xmlns:adec="http://schemas.microsoft.com/office/drawing/2017/decorative" val="1"/>
              </a:ext>
            </a:extLst>
          </p:cNvPr>
          <p:cNvGrpSpPr/>
          <p:nvPr/>
        </p:nvGrpSpPr>
        <p:grpSpPr>
          <a:xfrm>
            <a:off x="2730707" y="3022118"/>
            <a:ext cx="1024546" cy="1024544"/>
            <a:chOff x="3966032" y="2902995"/>
            <a:chExt cx="2937462" cy="2937462"/>
          </a:xfrm>
        </p:grpSpPr>
        <p:grpSp>
          <p:nvGrpSpPr>
            <p:cNvPr id="148" name="Group 147">
              <a:extLst>
                <a:ext uri="{FF2B5EF4-FFF2-40B4-BE49-F238E27FC236}">
                  <a16:creationId xmlns:a16="http://schemas.microsoft.com/office/drawing/2014/main" id="{51DCA67A-7AB8-B094-59A3-073C5038491F}"/>
                </a:ext>
              </a:extLst>
            </p:cNvPr>
            <p:cNvGrpSpPr/>
            <p:nvPr/>
          </p:nvGrpSpPr>
          <p:grpSpPr>
            <a:xfrm>
              <a:off x="3966032" y="2902995"/>
              <a:ext cx="2937462" cy="2937462"/>
              <a:chOff x="3107352" y="3505200"/>
              <a:chExt cx="2247900" cy="2247900"/>
            </a:xfrm>
          </p:grpSpPr>
          <p:sp useBgFill="1">
            <p:nvSpPr>
              <p:cNvPr id="150" name="Oval 149">
                <a:extLst>
                  <a:ext uri="{FF2B5EF4-FFF2-40B4-BE49-F238E27FC236}">
                    <a16:creationId xmlns:a16="http://schemas.microsoft.com/office/drawing/2014/main" id="{88BB1904-9714-1461-8E1F-3131EE4BAD6B}"/>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sp useBgFill="1">
            <p:nvSpPr>
              <p:cNvPr id="151" name="Oval 150">
                <a:extLst>
                  <a:ext uri="{FF2B5EF4-FFF2-40B4-BE49-F238E27FC236}">
                    <a16:creationId xmlns:a16="http://schemas.microsoft.com/office/drawing/2014/main" id="{E0C45399-6647-BC75-447B-527D60687AE8}"/>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p:nvSpPr>
            <p:cNvPr id="149" name="Oval 148">
              <a:extLst>
                <a:ext uri="{FF2B5EF4-FFF2-40B4-BE49-F238E27FC236}">
                  <a16:creationId xmlns:a16="http://schemas.microsoft.com/office/drawing/2014/main" id="{D5B19675-3B83-5E8F-80ED-73FD84A7A63D}"/>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useBgFill="1">
        <p:nvSpPr>
          <p:cNvPr id="152" name="Oval 151">
            <a:extLst>
              <a:ext uri="{FF2B5EF4-FFF2-40B4-BE49-F238E27FC236}">
                <a16:creationId xmlns:a16="http://schemas.microsoft.com/office/drawing/2014/main" id="{1C2D110E-E4C1-88E2-16BE-F590D2C77267}"/>
              </a:ext>
              <a:ext uri="{C183D7F6-B498-43B3-948B-1728B52AA6E4}">
                <adec:decorative xmlns:adec="http://schemas.microsoft.com/office/drawing/2017/decorative" val="1"/>
              </a:ext>
            </a:extLst>
          </p:cNvPr>
          <p:cNvSpPr/>
          <p:nvPr/>
        </p:nvSpPr>
        <p:spPr>
          <a:xfrm>
            <a:off x="2801681" y="3093090"/>
            <a:ext cx="882598" cy="882598"/>
          </a:xfrm>
          <a:prstGeom prst="ellipse">
            <a:avLst/>
          </a:prstGeom>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21" normalizeH="0" baseline="0" noProof="0">
              <a:ln w="3175">
                <a:noFill/>
              </a:ln>
              <a:gradFill>
                <a:gsLst>
                  <a:gs pos="0">
                    <a:srgbClr val="F0F0F0"/>
                  </a:gs>
                  <a:gs pos="99000">
                    <a:srgbClr val="ACDED9"/>
                  </a:gs>
                </a:gsLst>
                <a:lin ang="2700000" scaled="0"/>
              </a:gradFill>
              <a:effectLst/>
              <a:uLnTx/>
              <a:uFillTx/>
              <a:latin typeface="Segoe UI"/>
              <a:ea typeface="+mn-ea"/>
              <a:cs typeface="Segoe UI" pitchFamily="34" charset="0"/>
            </a:endParaRPr>
          </a:p>
        </p:txBody>
      </p:sp>
      <p:grpSp>
        <p:nvGrpSpPr>
          <p:cNvPr id="154" name="Group 153">
            <a:extLst>
              <a:ext uri="{FF2B5EF4-FFF2-40B4-BE49-F238E27FC236}">
                <a16:creationId xmlns:a16="http://schemas.microsoft.com/office/drawing/2014/main" id="{9AF4C1B9-B6D7-CD20-FFC5-047117DAE29B}"/>
              </a:ext>
              <a:ext uri="{C183D7F6-B498-43B3-948B-1728B52AA6E4}">
                <adec:decorative xmlns:adec="http://schemas.microsoft.com/office/drawing/2017/decorative" val="1"/>
              </a:ext>
            </a:extLst>
          </p:cNvPr>
          <p:cNvGrpSpPr/>
          <p:nvPr/>
        </p:nvGrpSpPr>
        <p:grpSpPr>
          <a:xfrm>
            <a:off x="4629357" y="3022118"/>
            <a:ext cx="1024546" cy="1024544"/>
            <a:chOff x="3966032" y="2902995"/>
            <a:chExt cx="2937462" cy="2937462"/>
          </a:xfrm>
        </p:grpSpPr>
        <p:grpSp>
          <p:nvGrpSpPr>
            <p:cNvPr id="155" name="Group 154">
              <a:extLst>
                <a:ext uri="{FF2B5EF4-FFF2-40B4-BE49-F238E27FC236}">
                  <a16:creationId xmlns:a16="http://schemas.microsoft.com/office/drawing/2014/main" id="{14D7B853-9410-98CF-A82E-1678AFA00458}"/>
                </a:ext>
              </a:extLst>
            </p:cNvPr>
            <p:cNvGrpSpPr/>
            <p:nvPr/>
          </p:nvGrpSpPr>
          <p:grpSpPr>
            <a:xfrm>
              <a:off x="3966032" y="2902995"/>
              <a:ext cx="2937462" cy="2937462"/>
              <a:chOff x="3107352" y="3505200"/>
              <a:chExt cx="2247900" cy="2247900"/>
            </a:xfrm>
          </p:grpSpPr>
          <p:sp useBgFill="1">
            <p:nvSpPr>
              <p:cNvPr id="157" name="Oval 156">
                <a:extLst>
                  <a:ext uri="{FF2B5EF4-FFF2-40B4-BE49-F238E27FC236}">
                    <a16:creationId xmlns:a16="http://schemas.microsoft.com/office/drawing/2014/main" id="{AFB65912-8E58-B6E9-D3DA-EA67A3F77F58}"/>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sp useBgFill="1">
            <p:nvSpPr>
              <p:cNvPr id="158" name="Oval 157">
                <a:extLst>
                  <a:ext uri="{FF2B5EF4-FFF2-40B4-BE49-F238E27FC236}">
                    <a16:creationId xmlns:a16="http://schemas.microsoft.com/office/drawing/2014/main" id="{F7B09532-10AF-C7BE-EF39-0C8FC81C5DC5}"/>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p:nvSpPr>
            <p:cNvPr id="156" name="Oval 155">
              <a:extLst>
                <a:ext uri="{FF2B5EF4-FFF2-40B4-BE49-F238E27FC236}">
                  <a16:creationId xmlns:a16="http://schemas.microsoft.com/office/drawing/2014/main" id="{3B763679-0A38-6103-127D-51AB3F1120AC}"/>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useBgFill="1">
        <p:nvSpPr>
          <p:cNvPr id="159" name="Oval 158">
            <a:extLst>
              <a:ext uri="{FF2B5EF4-FFF2-40B4-BE49-F238E27FC236}">
                <a16:creationId xmlns:a16="http://schemas.microsoft.com/office/drawing/2014/main" id="{98A5B88E-EB7F-0080-9B42-5E77EE427261}"/>
              </a:ext>
              <a:ext uri="{C183D7F6-B498-43B3-948B-1728B52AA6E4}">
                <adec:decorative xmlns:adec="http://schemas.microsoft.com/office/drawing/2017/decorative" val="1"/>
              </a:ext>
            </a:extLst>
          </p:cNvPr>
          <p:cNvSpPr/>
          <p:nvPr/>
        </p:nvSpPr>
        <p:spPr>
          <a:xfrm>
            <a:off x="4700331" y="3093090"/>
            <a:ext cx="882598" cy="882598"/>
          </a:xfrm>
          <a:prstGeom prst="ellipse">
            <a:avLst/>
          </a:prstGeom>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21" normalizeH="0" baseline="0" noProof="0">
              <a:ln w="3175">
                <a:noFill/>
              </a:ln>
              <a:gradFill>
                <a:gsLst>
                  <a:gs pos="0">
                    <a:srgbClr val="F0F0F0"/>
                  </a:gs>
                  <a:gs pos="99000">
                    <a:srgbClr val="ACDED9"/>
                  </a:gs>
                </a:gsLst>
                <a:lin ang="2700000" scaled="0"/>
              </a:gradFill>
              <a:effectLst/>
              <a:uLnTx/>
              <a:uFillTx/>
              <a:latin typeface="Segoe UI"/>
              <a:ea typeface="+mn-ea"/>
              <a:cs typeface="Segoe UI" pitchFamily="34" charset="0"/>
            </a:endParaRPr>
          </a:p>
        </p:txBody>
      </p:sp>
      <p:grpSp>
        <p:nvGrpSpPr>
          <p:cNvPr id="161" name="Group 160">
            <a:extLst>
              <a:ext uri="{FF2B5EF4-FFF2-40B4-BE49-F238E27FC236}">
                <a16:creationId xmlns:a16="http://schemas.microsoft.com/office/drawing/2014/main" id="{1FADE56A-4FB7-5A18-CA62-06CD88660D4E}"/>
              </a:ext>
              <a:ext uri="{C183D7F6-B498-43B3-948B-1728B52AA6E4}">
                <adec:decorative xmlns:adec="http://schemas.microsoft.com/office/drawing/2017/decorative" val="1"/>
              </a:ext>
            </a:extLst>
          </p:cNvPr>
          <p:cNvGrpSpPr/>
          <p:nvPr/>
        </p:nvGrpSpPr>
        <p:grpSpPr>
          <a:xfrm>
            <a:off x="6528008" y="3022118"/>
            <a:ext cx="1024546" cy="1024544"/>
            <a:chOff x="3966032" y="2902995"/>
            <a:chExt cx="2937462" cy="2937462"/>
          </a:xfrm>
        </p:grpSpPr>
        <p:grpSp>
          <p:nvGrpSpPr>
            <p:cNvPr id="162" name="Group 161">
              <a:extLst>
                <a:ext uri="{FF2B5EF4-FFF2-40B4-BE49-F238E27FC236}">
                  <a16:creationId xmlns:a16="http://schemas.microsoft.com/office/drawing/2014/main" id="{F0FB47E7-B4FB-871A-7451-FA61BFB4FF95}"/>
                </a:ext>
              </a:extLst>
            </p:cNvPr>
            <p:cNvGrpSpPr/>
            <p:nvPr/>
          </p:nvGrpSpPr>
          <p:grpSpPr>
            <a:xfrm>
              <a:off x="3966032" y="2902995"/>
              <a:ext cx="2937462" cy="2937462"/>
              <a:chOff x="3107352" y="3505200"/>
              <a:chExt cx="2247900" cy="2247900"/>
            </a:xfrm>
          </p:grpSpPr>
          <p:sp useBgFill="1">
            <p:nvSpPr>
              <p:cNvPr id="164" name="Oval 163">
                <a:extLst>
                  <a:ext uri="{FF2B5EF4-FFF2-40B4-BE49-F238E27FC236}">
                    <a16:creationId xmlns:a16="http://schemas.microsoft.com/office/drawing/2014/main" id="{48CEC49C-EEFE-8213-906A-674A6B775773}"/>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sp useBgFill="1">
            <p:nvSpPr>
              <p:cNvPr id="165" name="Oval 164">
                <a:extLst>
                  <a:ext uri="{FF2B5EF4-FFF2-40B4-BE49-F238E27FC236}">
                    <a16:creationId xmlns:a16="http://schemas.microsoft.com/office/drawing/2014/main" id="{BDE18D8C-E883-8C10-1777-DCDA7E248FF4}"/>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p:nvSpPr>
            <p:cNvPr id="163" name="Oval 162">
              <a:extLst>
                <a:ext uri="{FF2B5EF4-FFF2-40B4-BE49-F238E27FC236}">
                  <a16:creationId xmlns:a16="http://schemas.microsoft.com/office/drawing/2014/main" id="{4A64EB8D-3E50-9173-AAFB-98C60222980A}"/>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useBgFill="1">
        <p:nvSpPr>
          <p:cNvPr id="166" name="Oval 165">
            <a:extLst>
              <a:ext uri="{FF2B5EF4-FFF2-40B4-BE49-F238E27FC236}">
                <a16:creationId xmlns:a16="http://schemas.microsoft.com/office/drawing/2014/main" id="{6E7BA94A-9313-4BE3-CABF-2FE4F48F92DE}"/>
              </a:ext>
              <a:ext uri="{C183D7F6-B498-43B3-948B-1728B52AA6E4}">
                <adec:decorative xmlns:adec="http://schemas.microsoft.com/office/drawing/2017/decorative" val="1"/>
              </a:ext>
            </a:extLst>
          </p:cNvPr>
          <p:cNvSpPr/>
          <p:nvPr/>
        </p:nvSpPr>
        <p:spPr>
          <a:xfrm>
            <a:off x="6598982" y="3093090"/>
            <a:ext cx="882598" cy="882598"/>
          </a:xfrm>
          <a:prstGeom prst="ellipse">
            <a:avLst/>
          </a:prstGeom>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21" normalizeH="0" baseline="0" noProof="0">
              <a:ln w="3175">
                <a:noFill/>
              </a:ln>
              <a:gradFill>
                <a:gsLst>
                  <a:gs pos="0">
                    <a:srgbClr val="F0F0F0"/>
                  </a:gs>
                  <a:gs pos="99000">
                    <a:srgbClr val="ACDED9"/>
                  </a:gs>
                </a:gsLst>
                <a:lin ang="2700000" scaled="0"/>
              </a:gradFill>
              <a:effectLst/>
              <a:uLnTx/>
              <a:uFillTx/>
              <a:latin typeface="Segoe UI"/>
              <a:ea typeface="+mn-ea"/>
              <a:cs typeface="Segoe UI" pitchFamily="34" charset="0"/>
            </a:endParaRPr>
          </a:p>
        </p:txBody>
      </p:sp>
      <p:grpSp>
        <p:nvGrpSpPr>
          <p:cNvPr id="168" name="Group 167">
            <a:extLst>
              <a:ext uri="{FF2B5EF4-FFF2-40B4-BE49-F238E27FC236}">
                <a16:creationId xmlns:a16="http://schemas.microsoft.com/office/drawing/2014/main" id="{7B9590E4-848A-549E-88A8-413948FD03E0}"/>
              </a:ext>
              <a:ext uri="{C183D7F6-B498-43B3-948B-1728B52AA6E4}">
                <adec:decorative xmlns:adec="http://schemas.microsoft.com/office/drawing/2017/decorative" val="1"/>
              </a:ext>
            </a:extLst>
          </p:cNvPr>
          <p:cNvGrpSpPr/>
          <p:nvPr/>
        </p:nvGrpSpPr>
        <p:grpSpPr>
          <a:xfrm>
            <a:off x="9386072" y="3022118"/>
            <a:ext cx="1024546" cy="1024544"/>
            <a:chOff x="3966032" y="2902995"/>
            <a:chExt cx="2937462" cy="2937462"/>
          </a:xfrm>
        </p:grpSpPr>
        <p:grpSp>
          <p:nvGrpSpPr>
            <p:cNvPr id="169" name="Group 168">
              <a:extLst>
                <a:ext uri="{FF2B5EF4-FFF2-40B4-BE49-F238E27FC236}">
                  <a16:creationId xmlns:a16="http://schemas.microsoft.com/office/drawing/2014/main" id="{93F3EFB0-09C9-39F2-AB41-E5F5801F5B70}"/>
                </a:ext>
              </a:extLst>
            </p:cNvPr>
            <p:cNvGrpSpPr/>
            <p:nvPr/>
          </p:nvGrpSpPr>
          <p:grpSpPr>
            <a:xfrm>
              <a:off x="3966032" y="2902995"/>
              <a:ext cx="2937462" cy="2937462"/>
              <a:chOff x="3107352" y="3505200"/>
              <a:chExt cx="2247900" cy="2247900"/>
            </a:xfrm>
          </p:grpSpPr>
          <p:sp useBgFill="1">
            <p:nvSpPr>
              <p:cNvPr id="171" name="Oval 170">
                <a:extLst>
                  <a:ext uri="{FF2B5EF4-FFF2-40B4-BE49-F238E27FC236}">
                    <a16:creationId xmlns:a16="http://schemas.microsoft.com/office/drawing/2014/main" id="{ECE419C9-AF7F-F198-E9C3-31AEC8428A83}"/>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sp useBgFill="1">
            <p:nvSpPr>
              <p:cNvPr id="172" name="Oval 171">
                <a:extLst>
                  <a:ext uri="{FF2B5EF4-FFF2-40B4-BE49-F238E27FC236}">
                    <a16:creationId xmlns:a16="http://schemas.microsoft.com/office/drawing/2014/main" id="{3C2DBF50-C163-8446-FB91-F54CE548A71E}"/>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p:nvSpPr>
            <p:cNvPr id="170" name="Oval 169">
              <a:extLst>
                <a:ext uri="{FF2B5EF4-FFF2-40B4-BE49-F238E27FC236}">
                  <a16:creationId xmlns:a16="http://schemas.microsoft.com/office/drawing/2014/main" id="{A60517BD-A9E6-705E-361E-59ADDAB28E5B}"/>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useBgFill="1">
        <p:nvSpPr>
          <p:cNvPr id="173" name="Oval 172">
            <a:extLst>
              <a:ext uri="{FF2B5EF4-FFF2-40B4-BE49-F238E27FC236}">
                <a16:creationId xmlns:a16="http://schemas.microsoft.com/office/drawing/2014/main" id="{6B761F13-E548-A3F2-02F2-96D80BDA8BFD}"/>
              </a:ext>
              <a:ext uri="{C183D7F6-B498-43B3-948B-1728B52AA6E4}">
                <adec:decorative xmlns:adec="http://schemas.microsoft.com/office/drawing/2017/decorative" val="1"/>
              </a:ext>
            </a:extLst>
          </p:cNvPr>
          <p:cNvSpPr/>
          <p:nvPr/>
        </p:nvSpPr>
        <p:spPr>
          <a:xfrm>
            <a:off x="9457046" y="3093090"/>
            <a:ext cx="882598" cy="882598"/>
          </a:xfrm>
          <a:prstGeom prst="ellipse">
            <a:avLst/>
          </a:prstGeom>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21" normalizeH="0" baseline="0" noProof="0">
              <a:ln w="3175">
                <a:noFill/>
              </a:ln>
              <a:gradFill>
                <a:gsLst>
                  <a:gs pos="0">
                    <a:srgbClr val="F0F0F0"/>
                  </a:gs>
                  <a:gs pos="99000">
                    <a:srgbClr val="ACDED9"/>
                  </a:gs>
                </a:gsLst>
                <a:lin ang="2700000" scaled="0"/>
              </a:gradFill>
              <a:effectLst/>
              <a:uLnTx/>
              <a:uFillTx/>
              <a:latin typeface="Segoe UI"/>
              <a:ea typeface="+mn-ea"/>
              <a:cs typeface="Segoe UI" pitchFamily="34" charset="0"/>
            </a:endParaRPr>
          </a:p>
        </p:txBody>
      </p:sp>
      <p:grpSp>
        <p:nvGrpSpPr>
          <p:cNvPr id="184" name="Group 183">
            <a:extLst>
              <a:ext uri="{FF2B5EF4-FFF2-40B4-BE49-F238E27FC236}">
                <a16:creationId xmlns:a16="http://schemas.microsoft.com/office/drawing/2014/main" id="{5F649108-54D1-7C17-BD8D-A5A919CC3287}"/>
              </a:ext>
              <a:ext uri="{C183D7F6-B498-43B3-948B-1728B52AA6E4}">
                <adec:decorative xmlns:adec="http://schemas.microsoft.com/office/drawing/2017/decorative" val="1"/>
              </a:ext>
            </a:extLst>
          </p:cNvPr>
          <p:cNvGrpSpPr/>
          <p:nvPr/>
        </p:nvGrpSpPr>
        <p:grpSpPr>
          <a:xfrm>
            <a:off x="1981803" y="5148625"/>
            <a:ext cx="230609" cy="231532"/>
            <a:chOff x="1981803" y="5148625"/>
            <a:chExt cx="230609" cy="231532"/>
          </a:xfrm>
        </p:grpSpPr>
        <p:pic>
          <p:nvPicPr>
            <p:cNvPr id="98" name="Picture 97">
              <a:extLst>
                <a:ext uri="{FF2B5EF4-FFF2-40B4-BE49-F238E27FC236}">
                  <a16:creationId xmlns:a16="http://schemas.microsoft.com/office/drawing/2014/main" id="{F5BFF4B9-B25A-6E0A-F36D-906CEFF82AA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981803" y="5148625"/>
              <a:ext cx="230609" cy="231532"/>
            </a:xfrm>
            <a:prstGeom prst="rect">
              <a:avLst/>
            </a:prstGeom>
            <a:effectLst>
              <a:outerShdw blurRad="266700" sx="102000" sy="102000" algn="ctr" rotWithShape="0">
                <a:schemeClr val="accent1">
                  <a:alpha val="96000"/>
                </a:schemeClr>
              </a:outerShdw>
            </a:effectLst>
          </p:spPr>
        </p:pic>
        <p:pic>
          <p:nvPicPr>
            <p:cNvPr id="178" name="Picture 177">
              <a:extLst>
                <a:ext uri="{FF2B5EF4-FFF2-40B4-BE49-F238E27FC236}">
                  <a16:creationId xmlns:a16="http://schemas.microsoft.com/office/drawing/2014/main" id="{67962D17-7E9E-602A-F333-9E1B00AE3435}"/>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2024897" y="5192180"/>
              <a:ext cx="144422" cy="144422"/>
            </a:xfrm>
            <a:prstGeom prst="rect">
              <a:avLst/>
            </a:prstGeom>
          </p:spPr>
        </p:pic>
      </p:grpSp>
      <p:grpSp>
        <p:nvGrpSpPr>
          <p:cNvPr id="182" name="Group 181">
            <a:extLst>
              <a:ext uri="{FF2B5EF4-FFF2-40B4-BE49-F238E27FC236}">
                <a16:creationId xmlns:a16="http://schemas.microsoft.com/office/drawing/2014/main" id="{919BA13D-10D9-092D-EB5D-12814CECADC0}"/>
              </a:ext>
              <a:ext uri="{C183D7F6-B498-43B3-948B-1728B52AA6E4}">
                <adec:decorative xmlns:adec="http://schemas.microsoft.com/office/drawing/2017/decorative" val="1"/>
              </a:ext>
            </a:extLst>
          </p:cNvPr>
          <p:cNvGrpSpPr/>
          <p:nvPr/>
        </p:nvGrpSpPr>
        <p:grpSpPr>
          <a:xfrm>
            <a:off x="7677753" y="5148625"/>
            <a:ext cx="230609" cy="231532"/>
            <a:chOff x="7677753" y="5148625"/>
            <a:chExt cx="230609" cy="231532"/>
          </a:xfrm>
        </p:grpSpPr>
        <p:pic>
          <p:nvPicPr>
            <p:cNvPr id="111" name="Picture 110">
              <a:extLst>
                <a:ext uri="{FF2B5EF4-FFF2-40B4-BE49-F238E27FC236}">
                  <a16:creationId xmlns:a16="http://schemas.microsoft.com/office/drawing/2014/main" id="{E9F16BA1-C0DA-7D2D-731D-37AAF946363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7677753" y="5148625"/>
              <a:ext cx="230609" cy="231532"/>
            </a:xfrm>
            <a:prstGeom prst="rect">
              <a:avLst/>
            </a:prstGeom>
            <a:effectLst>
              <a:outerShdw blurRad="266700" sx="102000" sy="102000" algn="ctr" rotWithShape="0">
                <a:schemeClr val="accent1">
                  <a:alpha val="96000"/>
                </a:schemeClr>
              </a:outerShdw>
            </a:effectLst>
          </p:spPr>
        </p:pic>
        <p:pic>
          <p:nvPicPr>
            <p:cNvPr id="179" name="Picture 178">
              <a:extLst>
                <a:ext uri="{FF2B5EF4-FFF2-40B4-BE49-F238E27FC236}">
                  <a16:creationId xmlns:a16="http://schemas.microsoft.com/office/drawing/2014/main" id="{100973A1-F9CC-FA37-F72F-53282B879622}"/>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7720847" y="5192180"/>
              <a:ext cx="144422" cy="144422"/>
            </a:xfrm>
            <a:prstGeom prst="rect">
              <a:avLst/>
            </a:prstGeom>
          </p:spPr>
        </p:pic>
      </p:grpSp>
      <p:grpSp>
        <p:nvGrpSpPr>
          <p:cNvPr id="181" name="Group 180">
            <a:extLst>
              <a:ext uri="{FF2B5EF4-FFF2-40B4-BE49-F238E27FC236}">
                <a16:creationId xmlns:a16="http://schemas.microsoft.com/office/drawing/2014/main" id="{E247F55A-7425-F170-3058-60137F816A1B}"/>
              </a:ext>
              <a:ext uri="{C183D7F6-B498-43B3-948B-1728B52AA6E4}">
                <adec:decorative xmlns:adec="http://schemas.microsoft.com/office/drawing/2017/decorative" val="1"/>
              </a:ext>
            </a:extLst>
          </p:cNvPr>
          <p:cNvGrpSpPr/>
          <p:nvPr/>
        </p:nvGrpSpPr>
        <p:grpSpPr>
          <a:xfrm>
            <a:off x="11485143" y="5148625"/>
            <a:ext cx="230609" cy="231532"/>
            <a:chOff x="11485143" y="5148625"/>
            <a:chExt cx="230609" cy="231532"/>
          </a:xfrm>
        </p:grpSpPr>
        <p:pic>
          <p:nvPicPr>
            <p:cNvPr id="119" name="Picture 118">
              <a:extLst>
                <a:ext uri="{FF2B5EF4-FFF2-40B4-BE49-F238E27FC236}">
                  <a16:creationId xmlns:a16="http://schemas.microsoft.com/office/drawing/2014/main" id="{60CB1E54-7BB7-E312-CD32-86A1753CD3F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1485143" y="5148625"/>
              <a:ext cx="230609" cy="231532"/>
            </a:xfrm>
            <a:prstGeom prst="rect">
              <a:avLst/>
            </a:prstGeom>
            <a:effectLst>
              <a:outerShdw blurRad="266700" sx="102000" sy="102000" algn="ctr" rotWithShape="0">
                <a:schemeClr val="accent1">
                  <a:alpha val="96000"/>
                </a:schemeClr>
              </a:outerShdw>
            </a:effectLst>
          </p:spPr>
        </p:pic>
        <p:pic>
          <p:nvPicPr>
            <p:cNvPr id="180" name="Picture 179">
              <a:extLst>
                <a:ext uri="{FF2B5EF4-FFF2-40B4-BE49-F238E27FC236}">
                  <a16:creationId xmlns:a16="http://schemas.microsoft.com/office/drawing/2014/main" id="{61AB2BEE-B456-8570-81AF-60E135DCEB42}"/>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11528237" y="5192180"/>
              <a:ext cx="144422" cy="144422"/>
            </a:xfrm>
            <a:prstGeom prst="rect">
              <a:avLst/>
            </a:prstGeom>
          </p:spPr>
        </p:pic>
      </p:grpSp>
      <p:grpSp>
        <p:nvGrpSpPr>
          <p:cNvPr id="71" name="Group 70">
            <a:extLst>
              <a:ext uri="{FF2B5EF4-FFF2-40B4-BE49-F238E27FC236}">
                <a16:creationId xmlns:a16="http://schemas.microsoft.com/office/drawing/2014/main" id="{5057FCC1-F3E1-C822-EA7F-DDE71AEC3262}"/>
              </a:ext>
              <a:ext uri="{C183D7F6-B498-43B3-948B-1728B52AA6E4}">
                <adec:decorative xmlns:adec="http://schemas.microsoft.com/office/drawing/2017/decorative" val="1"/>
              </a:ext>
            </a:extLst>
          </p:cNvPr>
          <p:cNvGrpSpPr/>
          <p:nvPr/>
        </p:nvGrpSpPr>
        <p:grpSpPr>
          <a:xfrm>
            <a:off x="8422031" y="5935545"/>
            <a:ext cx="230609" cy="231532"/>
            <a:chOff x="8422031" y="5935545"/>
            <a:chExt cx="230609" cy="231532"/>
          </a:xfrm>
        </p:grpSpPr>
        <p:grpSp>
          <p:nvGrpSpPr>
            <p:cNvPr id="72" name="Group 71">
              <a:extLst>
                <a:ext uri="{FF2B5EF4-FFF2-40B4-BE49-F238E27FC236}">
                  <a16:creationId xmlns:a16="http://schemas.microsoft.com/office/drawing/2014/main" id="{136EF4F2-8B11-11FC-80AE-648265BB862C}"/>
                </a:ext>
              </a:extLst>
            </p:cNvPr>
            <p:cNvGrpSpPr/>
            <p:nvPr/>
          </p:nvGrpSpPr>
          <p:grpSpPr>
            <a:xfrm>
              <a:off x="8422031" y="5935545"/>
              <a:ext cx="230609" cy="231532"/>
              <a:chOff x="1981803" y="5148625"/>
              <a:chExt cx="230609" cy="231532"/>
            </a:xfrm>
          </p:grpSpPr>
          <p:pic>
            <p:nvPicPr>
              <p:cNvPr id="74" name="Picture 73">
                <a:extLst>
                  <a:ext uri="{FF2B5EF4-FFF2-40B4-BE49-F238E27FC236}">
                    <a16:creationId xmlns:a16="http://schemas.microsoft.com/office/drawing/2014/main" id="{04EB15DC-9C2C-8505-77BC-417C5FB0E76D}"/>
                  </a:ext>
                </a:extLst>
              </p:cNvPr>
              <p:cNvPicPr>
                <a:picLocks noChangeAspect="1"/>
              </p:cNvPicPr>
              <p:nvPr/>
            </p:nvPicPr>
            <p:blipFill>
              <a:blip r:embed="rId9">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981803" y="5148625"/>
                <a:ext cx="230609" cy="231532"/>
              </a:xfrm>
              <a:prstGeom prst="rect">
                <a:avLst/>
              </a:prstGeom>
              <a:effectLst>
                <a:outerShdw blurRad="266700" sx="102000" sy="102000" algn="ctr" rotWithShape="0">
                  <a:schemeClr val="accent1">
                    <a:alpha val="96000"/>
                  </a:schemeClr>
                </a:outerShdw>
              </a:effectLst>
            </p:spPr>
          </p:pic>
          <p:pic>
            <p:nvPicPr>
              <p:cNvPr id="75" name="Picture 74">
                <a:extLst>
                  <a:ext uri="{FF2B5EF4-FFF2-40B4-BE49-F238E27FC236}">
                    <a16:creationId xmlns:a16="http://schemas.microsoft.com/office/drawing/2014/main" id="{F08B2B77-DB1D-7FF2-1123-00689EABE0A5}"/>
                  </a:ext>
                </a:extLst>
              </p:cNvPr>
              <p:cNvPicPr>
                <a:picLocks noChangeAspect="1"/>
              </p:cNvPicPr>
              <p:nvPr/>
            </p:nvPicPr>
            <p:blipFill>
              <a:blip r:embed="rId10">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73" name="Oval 72">
              <a:hlinkClick r:id="rId11"/>
              <a:extLst>
                <a:ext uri="{FF2B5EF4-FFF2-40B4-BE49-F238E27FC236}">
                  <a16:creationId xmlns:a16="http://schemas.microsoft.com/office/drawing/2014/main" id="{21DF3890-1490-714D-C74E-002AAE62A939}"/>
                </a:ext>
              </a:extLst>
            </p:cNvPr>
            <p:cNvSpPr>
              <a:spLocks/>
            </p:cNvSpPr>
            <p:nvPr/>
          </p:nvSpPr>
          <p:spPr bwMode="auto">
            <a:xfrm>
              <a:off x="8422031" y="5935545"/>
              <a:ext cx="230609" cy="231532"/>
            </a:xfrm>
            <a:prstGeom prst="ellipse">
              <a:avLst/>
            </a:prstGeom>
            <a:solidFill>
              <a:schemeClr val="accent3">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190" name="Rectangle 189">
            <a:extLst>
              <a:ext uri="{FF2B5EF4-FFF2-40B4-BE49-F238E27FC236}">
                <a16:creationId xmlns:a16="http://schemas.microsoft.com/office/drawing/2014/main" id="{240C3079-BE77-D408-3A5A-27E0C0BAC929}"/>
              </a:ext>
              <a:ext uri="{C183D7F6-B498-43B3-948B-1728B52AA6E4}">
                <adec:decorative xmlns:adec="http://schemas.microsoft.com/office/drawing/2017/decorative" val="1"/>
              </a:ext>
            </a:extLst>
          </p:cNvPr>
          <p:cNvSpPr/>
          <p:nvPr/>
        </p:nvSpPr>
        <p:spPr bwMode="auto">
          <a:xfrm>
            <a:off x="3305175" y="5795856"/>
            <a:ext cx="5116856" cy="51090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400">
                <a:solidFill>
                  <a:schemeClr val="tx1"/>
                </a:solidFill>
                <a:latin typeface="+mj-lt"/>
                <a:ea typeface="Segoe UI" pitchFamily="34" charset="0"/>
                <a:cs typeface="Segoe UI" pitchFamily="34" charset="0"/>
              </a:rPr>
              <a:t>Considerations for supplying frontline workers with tablets</a:t>
            </a:r>
          </a:p>
        </p:txBody>
      </p:sp>
      <p:pic>
        <p:nvPicPr>
          <p:cNvPr id="192" name="Graphic 191">
            <a:extLst>
              <a:ext uri="{FF2B5EF4-FFF2-40B4-BE49-F238E27FC236}">
                <a16:creationId xmlns:a16="http://schemas.microsoft.com/office/drawing/2014/main" id="{5C2EED1B-635F-3D56-7488-079F69CB1F0D}"/>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93210" y="3346529"/>
            <a:ext cx="702240" cy="375720"/>
          </a:xfrm>
          <a:prstGeom prst="rect">
            <a:avLst/>
          </a:prstGeom>
        </p:spPr>
      </p:pic>
      <p:pic>
        <p:nvPicPr>
          <p:cNvPr id="194" name="Graphic 193">
            <a:extLst>
              <a:ext uri="{FF2B5EF4-FFF2-40B4-BE49-F238E27FC236}">
                <a16:creationId xmlns:a16="http://schemas.microsoft.com/office/drawing/2014/main" id="{5A066791-8354-25CA-A464-DA968C660149}"/>
              </a:ext>
              <a:ext uri="{C183D7F6-B498-43B3-948B-1728B52AA6E4}">
                <adec:decorative xmlns:adec="http://schemas.microsoft.com/office/drawing/2017/decorative" val="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956992" y="3248401"/>
            <a:ext cx="571976" cy="571976"/>
          </a:xfrm>
          <a:prstGeom prst="rect">
            <a:avLst/>
          </a:prstGeom>
        </p:spPr>
      </p:pic>
      <p:grpSp>
        <p:nvGrpSpPr>
          <p:cNvPr id="195" name="Group 194">
            <a:extLst>
              <a:ext uri="{FF2B5EF4-FFF2-40B4-BE49-F238E27FC236}">
                <a16:creationId xmlns:a16="http://schemas.microsoft.com/office/drawing/2014/main" id="{759AB088-63D0-1118-5625-BBDB8EB5237D}"/>
              </a:ext>
              <a:ext uri="{C183D7F6-B498-43B3-948B-1728B52AA6E4}">
                <adec:decorative xmlns:adec="http://schemas.microsoft.com/office/drawing/2017/decorative" val="1"/>
              </a:ext>
            </a:extLst>
          </p:cNvPr>
          <p:cNvGrpSpPr/>
          <p:nvPr/>
        </p:nvGrpSpPr>
        <p:grpSpPr>
          <a:xfrm>
            <a:off x="4906006" y="3263140"/>
            <a:ext cx="471248" cy="542498"/>
            <a:chOff x="2524125" y="4111626"/>
            <a:chExt cx="191129" cy="220027"/>
          </a:xfrm>
        </p:grpSpPr>
        <p:sp>
          <p:nvSpPr>
            <p:cNvPr id="196" name="Freeform: Shape 195">
              <a:extLst>
                <a:ext uri="{FF2B5EF4-FFF2-40B4-BE49-F238E27FC236}">
                  <a16:creationId xmlns:a16="http://schemas.microsoft.com/office/drawing/2014/main" id="{408C3C2B-BC3A-5224-7D60-187C5B954E2B}"/>
                </a:ext>
              </a:extLst>
            </p:cNvPr>
            <p:cNvSpPr/>
            <p:nvPr/>
          </p:nvSpPr>
          <p:spPr>
            <a:xfrm>
              <a:off x="2600954" y="4226878"/>
              <a:ext cx="114300" cy="104775"/>
            </a:xfrm>
            <a:custGeom>
              <a:avLst/>
              <a:gdLst>
                <a:gd name="connsiteX0" fmla="*/ 123196 w 114300"/>
                <a:gd name="connsiteY0" fmla="*/ 103823 h 104775"/>
                <a:gd name="connsiteX1" fmla="*/ 123196 w 114300"/>
                <a:gd name="connsiteY1" fmla="*/ 94298 h 104775"/>
                <a:gd name="connsiteX2" fmla="*/ 94621 w 114300"/>
                <a:gd name="connsiteY2" fmla="*/ 65723 h 104775"/>
                <a:gd name="connsiteX3" fmla="*/ 66046 w 114300"/>
                <a:gd name="connsiteY3" fmla="*/ 65723 h 104775"/>
                <a:gd name="connsiteX4" fmla="*/ 66046 w 114300"/>
                <a:gd name="connsiteY4" fmla="*/ 14288 h 104775"/>
                <a:gd name="connsiteX5" fmla="*/ 51758 w 114300"/>
                <a:gd name="connsiteY5" fmla="*/ 0 h 104775"/>
                <a:gd name="connsiteX6" fmla="*/ 37471 w 114300"/>
                <a:gd name="connsiteY6" fmla="*/ 14288 h 104775"/>
                <a:gd name="connsiteX7" fmla="*/ 37471 w 114300"/>
                <a:gd name="connsiteY7" fmla="*/ 95250 h 104775"/>
                <a:gd name="connsiteX8" fmla="*/ 26041 w 114300"/>
                <a:gd name="connsiteY8" fmla="*/ 81915 h 104775"/>
                <a:gd name="connsiteX9" fmla="*/ 6038 w 114300"/>
                <a:gd name="connsiteY9" fmla="*/ 79057 h 104775"/>
                <a:gd name="connsiteX10" fmla="*/ 2228 w 114300"/>
                <a:gd name="connsiteY10" fmla="*/ 99060 h 104775"/>
                <a:gd name="connsiteX11" fmla="*/ 6038 w 114300"/>
                <a:gd name="connsiteY11" fmla="*/ 104775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300" h="104775">
                  <a:moveTo>
                    <a:pt x="123196" y="103823"/>
                  </a:moveTo>
                  <a:lnTo>
                    <a:pt x="123196" y="94298"/>
                  </a:lnTo>
                  <a:cubicBezTo>
                    <a:pt x="123196" y="78105"/>
                    <a:pt x="110813" y="65723"/>
                    <a:pt x="94621" y="65723"/>
                  </a:cubicBezTo>
                  <a:lnTo>
                    <a:pt x="66046" y="65723"/>
                  </a:lnTo>
                  <a:lnTo>
                    <a:pt x="66046" y="14288"/>
                  </a:lnTo>
                  <a:cubicBezTo>
                    <a:pt x="66046" y="6667"/>
                    <a:pt x="59378" y="0"/>
                    <a:pt x="51758" y="0"/>
                  </a:cubicBezTo>
                  <a:cubicBezTo>
                    <a:pt x="44138" y="0"/>
                    <a:pt x="37471" y="6667"/>
                    <a:pt x="37471" y="14288"/>
                  </a:cubicBezTo>
                  <a:lnTo>
                    <a:pt x="37471" y="95250"/>
                  </a:lnTo>
                  <a:lnTo>
                    <a:pt x="26041" y="81915"/>
                  </a:lnTo>
                  <a:cubicBezTo>
                    <a:pt x="21278" y="76200"/>
                    <a:pt x="12706" y="74295"/>
                    <a:pt x="6038" y="79057"/>
                  </a:cubicBezTo>
                  <a:cubicBezTo>
                    <a:pt x="-629" y="83820"/>
                    <a:pt x="-1582" y="92392"/>
                    <a:pt x="2228" y="99060"/>
                  </a:cubicBezTo>
                  <a:lnTo>
                    <a:pt x="6038" y="104775"/>
                  </a:lnTo>
                </a:path>
              </a:pathLst>
            </a:custGeom>
            <a:noFill/>
            <a:ln w="15875" cap="rnd">
              <a:solidFill>
                <a:schemeClr val="tx2"/>
              </a:solidFill>
              <a:prstDash val="solid"/>
              <a:round/>
            </a:ln>
          </p:spPr>
          <p:txBody>
            <a:bodyPr rtlCol="0" anchor="ctr"/>
            <a:lstStyle/>
            <a:p>
              <a:endParaRPr lang="en-GB"/>
            </a:p>
          </p:txBody>
        </p:sp>
        <p:sp>
          <p:nvSpPr>
            <p:cNvPr id="197" name="Freeform: Shape 196">
              <a:extLst>
                <a:ext uri="{FF2B5EF4-FFF2-40B4-BE49-F238E27FC236}">
                  <a16:creationId xmlns:a16="http://schemas.microsoft.com/office/drawing/2014/main" id="{2D65F6F9-89CD-C6A8-672F-1AAE29A38482}"/>
                </a:ext>
              </a:extLst>
            </p:cNvPr>
            <p:cNvSpPr/>
            <p:nvPr/>
          </p:nvSpPr>
          <p:spPr>
            <a:xfrm>
              <a:off x="2524125" y="4111626"/>
              <a:ext cx="171450" cy="219075"/>
            </a:xfrm>
            <a:custGeom>
              <a:avLst/>
              <a:gdLst>
                <a:gd name="connsiteX0" fmla="*/ 57150 w 171450"/>
                <a:gd name="connsiteY0" fmla="*/ 219075 h 219075"/>
                <a:gd name="connsiteX1" fmla="*/ 19050 w 171450"/>
                <a:gd name="connsiteY1" fmla="*/ 219075 h 219075"/>
                <a:gd name="connsiteX2" fmla="*/ 0 w 171450"/>
                <a:gd name="connsiteY2" fmla="*/ 200025 h 219075"/>
                <a:gd name="connsiteX3" fmla="*/ 0 w 171450"/>
                <a:gd name="connsiteY3" fmla="*/ 19050 h 219075"/>
                <a:gd name="connsiteX4" fmla="*/ 19050 w 171450"/>
                <a:gd name="connsiteY4" fmla="*/ 0 h 219075"/>
                <a:gd name="connsiteX5" fmla="*/ 152400 w 171450"/>
                <a:gd name="connsiteY5" fmla="*/ 0 h 219075"/>
                <a:gd name="connsiteX6" fmla="*/ 171450 w 171450"/>
                <a:gd name="connsiteY6" fmla="*/ 19050 h 219075"/>
                <a:gd name="connsiteX7" fmla="*/ 171450 w 171450"/>
                <a:gd name="connsiteY7" fmla="*/ 161925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450" h="219075">
                  <a:moveTo>
                    <a:pt x="57150" y="219075"/>
                  </a:moveTo>
                  <a:lnTo>
                    <a:pt x="19050" y="219075"/>
                  </a:lnTo>
                  <a:cubicBezTo>
                    <a:pt x="8572" y="219075"/>
                    <a:pt x="0" y="210503"/>
                    <a:pt x="0" y="200025"/>
                  </a:cubicBezTo>
                  <a:lnTo>
                    <a:pt x="0" y="19050"/>
                  </a:lnTo>
                  <a:cubicBezTo>
                    <a:pt x="0" y="8573"/>
                    <a:pt x="8572" y="0"/>
                    <a:pt x="19050" y="0"/>
                  </a:cubicBezTo>
                  <a:lnTo>
                    <a:pt x="152400" y="0"/>
                  </a:lnTo>
                  <a:cubicBezTo>
                    <a:pt x="162878" y="0"/>
                    <a:pt x="171450" y="8573"/>
                    <a:pt x="171450" y="19050"/>
                  </a:cubicBezTo>
                  <a:lnTo>
                    <a:pt x="171450" y="161925"/>
                  </a:lnTo>
                </a:path>
              </a:pathLst>
            </a:custGeom>
            <a:noFill/>
            <a:ln w="15875" cap="rnd">
              <a:solidFill>
                <a:schemeClr val="tx2"/>
              </a:solidFill>
              <a:prstDash val="solid"/>
              <a:round/>
            </a:ln>
          </p:spPr>
          <p:txBody>
            <a:bodyPr rtlCol="0" anchor="ctr"/>
            <a:lstStyle/>
            <a:p>
              <a:endParaRPr lang="en-GB"/>
            </a:p>
          </p:txBody>
        </p:sp>
        <p:sp>
          <p:nvSpPr>
            <p:cNvPr id="198" name="Freeform: Shape 197">
              <a:extLst>
                <a:ext uri="{FF2B5EF4-FFF2-40B4-BE49-F238E27FC236}">
                  <a16:creationId xmlns:a16="http://schemas.microsoft.com/office/drawing/2014/main" id="{643C7BE5-8311-9480-19DE-AB637A49B7E7}"/>
                </a:ext>
              </a:extLst>
            </p:cNvPr>
            <p:cNvSpPr/>
            <p:nvPr/>
          </p:nvSpPr>
          <p:spPr>
            <a:xfrm>
              <a:off x="2543175" y="4140201"/>
              <a:ext cx="133350" cy="152400"/>
            </a:xfrm>
            <a:custGeom>
              <a:avLst/>
              <a:gdLst>
                <a:gd name="connsiteX0" fmla="*/ 47625 w 133350"/>
                <a:gd name="connsiteY0" fmla="*/ 152400 h 152400"/>
                <a:gd name="connsiteX1" fmla="*/ 0 w 133350"/>
                <a:gd name="connsiteY1" fmla="*/ 152400 h 152400"/>
                <a:gd name="connsiteX2" fmla="*/ 0 w 133350"/>
                <a:gd name="connsiteY2" fmla="*/ 0 h 152400"/>
                <a:gd name="connsiteX3" fmla="*/ 133350 w 133350"/>
                <a:gd name="connsiteY3" fmla="*/ 0 h 152400"/>
                <a:gd name="connsiteX4" fmla="*/ 133350 w 133350"/>
                <a:gd name="connsiteY4" fmla="*/ 66675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52400">
                  <a:moveTo>
                    <a:pt x="47625" y="152400"/>
                  </a:moveTo>
                  <a:lnTo>
                    <a:pt x="0" y="152400"/>
                  </a:lnTo>
                  <a:lnTo>
                    <a:pt x="0" y="0"/>
                  </a:lnTo>
                  <a:lnTo>
                    <a:pt x="133350" y="0"/>
                  </a:lnTo>
                  <a:lnTo>
                    <a:pt x="133350" y="66675"/>
                  </a:lnTo>
                </a:path>
              </a:pathLst>
            </a:custGeom>
            <a:noFill/>
            <a:ln w="15875" cap="rnd">
              <a:solidFill>
                <a:schemeClr val="tx2"/>
              </a:solidFill>
              <a:prstDash val="solid"/>
              <a:round/>
            </a:ln>
          </p:spPr>
          <p:txBody>
            <a:bodyPr rtlCol="0" anchor="ctr"/>
            <a:lstStyle/>
            <a:p>
              <a:endParaRPr lang="en-GB"/>
            </a:p>
          </p:txBody>
        </p:sp>
        <p:sp>
          <p:nvSpPr>
            <p:cNvPr id="199" name="Freeform: Shape 198">
              <a:extLst>
                <a:ext uri="{FF2B5EF4-FFF2-40B4-BE49-F238E27FC236}">
                  <a16:creationId xmlns:a16="http://schemas.microsoft.com/office/drawing/2014/main" id="{911C63E2-BF34-66E9-15C5-51988597EE1C}"/>
                </a:ext>
              </a:extLst>
            </p:cNvPr>
            <p:cNvSpPr/>
            <p:nvPr/>
          </p:nvSpPr>
          <p:spPr>
            <a:xfrm>
              <a:off x="2562225" y="4168776"/>
              <a:ext cx="19050" cy="19050"/>
            </a:xfrm>
            <a:custGeom>
              <a:avLst/>
              <a:gdLst>
                <a:gd name="connsiteX0" fmla="*/ 0 w 19050"/>
                <a:gd name="connsiteY0" fmla="*/ 4763 h 19050"/>
                <a:gd name="connsiteX1" fmla="*/ 4763 w 19050"/>
                <a:gd name="connsiteY1" fmla="*/ 0 h 19050"/>
                <a:gd name="connsiteX2" fmla="*/ 14288 w 19050"/>
                <a:gd name="connsiteY2" fmla="*/ 0 h 19050"/>
                <a:gd name="connsiteX3" fmla="*/ 19050 w 19050"/>
                <a:gd name="connsiteY3" fmla="*/ 4763 h 19050"/>
                <a:gd name="connsiteX4" fmla="*/ 19050 w 19050"/>
                <a:gd name="connsiteY4" fmla="*/ 14288 h 19050"/>
                <a:gd name="connsiteX5" fmla="*/ 14288 w 19050"/>
                <a:gd name="connsiteY5" fmla="*/ 19050 h 19050"/>
                <a:gd name="connsiteX6" fmla="*/ 4763 w 19050"/>
                <a:gd name="connsiteY6" fmla="*/ 19050 h 19050"/>
                <a:gd name="connsiteX7" fmla="*/ 0 w 19050"/>
                <a:gd name="connsiteY7" fmla="*/ 14288 h 19050"/>
                <a:gd name="connsiteX8" fmla="*/ 0 w 19050"/>
                <a:gd name="connsiteY8" fmla="*/ 4763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19050">
                  <a:moveTo>
                    <a:pt x="0" y="4763"/>
                  </a:moveTo>
                  <a:cubicBezTo>
                    <a:pt x="0" y="1905"/>
                    <a:pt x="1905" y="0"/>
                    <a:pt x="4763" y="0"/>
                  </a:cubicBezTo>
                  <a:lnTo>
                    <a:pt x="14288" y="0"/>
                  </a:lnTo>
                  <a:cubicBezTo>
                    <a:pt x="17145" y="0"/>
                    <a:pt x="19050" y="1905"/>
                    <a:pt x="19050" y="4763"/>
                  </a:cubicBezTo>
                  <a:lnTo>
                    <a:pt x="19050" y="14288"/>
                  </a:lnTo>
                  <a:cubicBezTo>
                    <a:pt x="19050" y="17145"/>
                    <a:pt x="17145" y="19050"/>
                    <a:pt x="14288" y="19050"/>
                  </a:cubicBezTo>
                  <a:lnTo>
                    <a:pt x="4763" y="19050"/>
                  </a:lnTo>
                  <a:cubicBezTo>
                    <a:pt x="1905" y="19050"/>
                    <a:pt x="0" y="17145"/>
                    <a:pt x="0" y="14288"/>
                  </a:cubicBezTo>
                  <a:lnTo>
                    <a:pt x="0" y="4763"/>
                  </a:lnTo>
                  <a:close/>
                </a:path>
              </a:pathLst>
            </a:custGeom>
            <a:noFill/>
            <a:ln w="15875" cap="rnd">
              <a:solidFill>
                <a:schemeClr val="tx2"/>
              </a:solidFill>
              <a:prstDash val="solid"/>
              <a:round/>
            </a:ln>
          </p:spPr>
          <p:txBody>
            <a:bodyPr rtlCol="0" anchor="ctr"/>
            <a:lstStyle/>
            <a:p>
              <a:endParaRPr lang="en-GB"/>
            </a:p>
          </p:txBody>
        </p:sp>
        <p:sp>
          <p:nvSpPr>
            <p:cNvPr id="200" name="Freeform: Shape 199">
              <a:extLst>
                <a:ext uri="{FF2B5EF4-FFF2-40B4-BE49-F238E27FC236}">
                  <a16:creationId xmlns:a16="http://schemas.microsoft.com/office/drawing/2014/main" id="{D9AED3DE-393A-C08C-49A0-427600D75CFB}"/>
                </a:ext>
              </a:extLst>
            </p:cNvPr>
            <p:cNvSpPr/>
            <p:nvPr/>
          </p:nvSpPr>
          <p:spPr>
            <a:xfrm>
              <a:off x="2600325" y="4168776"/>
              <a:ext cx="19050" cy="19050"/>
            </a:xfrm>
            <a:custGeom>
              <a:avLst/>
              <a:gdLst>
                <a:gd name="connsiteX0" fmla="*/ 0 w 19050"/>
                <a:gd name="connsiteY0" fmla="*/ 4763 h 19050"/>
                <a:gd name="connsiteX1" fmla="*/ 4763 w 19050"/>
                <a:gd name="connsiteY1" fmla="*/ 0 h 19050"/>
                <a:gd name="connsiteX2" fmla="*/ 14288 w 19050"/>
                <a:gd name="connsiteY2" fmla="*/ 0 h 19050"/>
                <a:gd name="connsiteX3" fmla="*/ 19050 w 19050"/>
                <a:gd name="connsiteY3" fmla="*/ 4763 h 19050"/>
                <a:gd name="connsiteX4" fmla="*/ 19050 w 19050"/>
                <a:gd name="connsiteY4" fmla="*/ 14288 h 19050"/>
                <a:gd name="connsiteX5" fmla="*/ 14288 w 19050"/>
                <a:gd name="connsiteY5" fmla="*/ 19050 h 19050"/>
                <a:gd name="connsiteX6" fmla="*/ 4763 w 19050"/>
                <a:gd name="connsiteY6" fmla="*/ 19050 h 19050"/>
                <a:gd name="connsiteX7" fmla="*/ 0 w 19050"/>
                <a:gd name="connsiteY7" fmla="*/ 14288 h 19050"/>
                <a:gd name="connsiteX8" fmla="*/ 0 w 19050"/>
                <a:gd name="connsiteY8" fmla="*/ 4763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19050">
                  <a:moveTo>
                    <a:pt x="0" y="4763"/>
                  </a:moveTo>
                  <a:cubicBezTo>
                    <a:pt x="0" y="1905"/>
                    <a:pt x="1905" y="0"/>
                    <a:pt x="4763" y="0"/>
                  </a:cubicBezTo>
                  <a:lnTo>
                    <a:pt x="14288" y="0"/>
                  </a:lnTo>
                  <a:cubicBezTo>
                    <a:pt x="17145" y="0"/>
                    <a:pt x="19050" y="1905"/>
                    <a:pt x="19050" y="4763"/>
                  </a:cubicBezTo>
                  <a:lnTo>
                    <a:pt x="19050" y="14288"/>
                  </a:lnTo>
                  <a:cubicBezTo>
                    <a:pt x="19050" y="17145"/>
                    <a:pt x="17145" y="19050"/>
                    <a:pt x="14288" y="19050"/>
                  </a:cubicBezTo>
                  <a:lnTo>
                    <a:pt x="4763" y="19050"/>
                  </a:lnTo>
                  <a:cubicBezTo>
                    <a:pt x="1905" y="19050"/>
                    <a:pt x="0" y="17145"/>
                    <a:pt x="0" y="14288"/>
                  </a:cubicBezTo>
                  <a:lnTo>
                    <a:pt x="0" y="4763"/>
                  </a:lnTo>
                  <a:close/>
                </a:path>
              </a:pathLst>
            </a:custGeom>
            <a:noFill/>
            <a:ln w="15875" cap="rnd">
              <a:solidFill>
                <a:schemeClr val="tx2"/>
              </a:solidFill>
              <a:prstDash val="solid"/>
              <a:round/>
            </a:ln>
          </p:spPr>
          <p:txBody>
            <a:bodyPr rtlCol="0" anchor="ctr"/>
            <a:lstStyle/>
            <a:p>
              <a:endParaRPr lang="en-GB"/>
            </a:p>
          </p:txBody>
        </p:sp>
        <p:sp>
          <p:nvSpPr>
            <p:cNvPr id="201" name="Freeform: Shape 200">
              <a:extLst>
                <a:ext uri="{FF2B5EF4-FFF2-40B4-BE49-F238E27FC236}">
                  <a16:creationId xmlns:a16="http://schemas.microsoft.com/office/drawing/2014/main" id="{05137822-2D3D-D6E3-F43A-65612ED5FBFA}"/>
                </a:ext>
              </a:extLst>
            </p:cNvPr>
            <p:cNvSpPr/>
            <p:nvPr/>
          </p:nvSpPr>
          <p:spPr>
            <a:xfrm>
              <a:off x="2638425" y="4168776"/>
              <a:ext cx="19050" cy="19050"/>
            </a:xfrm>
            <a:custGeom>
              <a:avLst/>
              <a:gdLst>
                <a:gd name="connsiteX0" fmla="*/ 0 w 19050"/>
                <a:gd name="connsiteY0" fmla="*/ 4763 h 19050"/>
                <a:gd name="connsiteX1" fmla="*/ 4763 w 19050"/>
                <a:gd name="connsiteY1" fmla="*/ 0 h 19050"/>
                <a:gd name="connsiteX2" fmla="*/ 14288 w 19050"/>
                <a:gd name="connsiteY2" fmla="*/ 0 h 19050"/>
                <a:gd name="connsiteX3" fmla="*/ 19050 w 19050"/>
                <a:gd name="connsiteY3" fmla="*/ 4763 h 19050"/>
                <a:gd name="connsiteX4" fmla="*/ 19050 w 19050"/>
                <a:gd name="connsiteY4" fmla="*/ 14288 h 19050"/>
                <a:gd name="connsiteX5" fmla="*/ 14288 w 19050"/>
                <a:gd name="connsiteY5" fmla="*/ 19050 h 19050"/>
                <a:gd name="connsiteX6" fmla="*/ 4763 w 19050"/>
                <a:gd name="connsiteY6" fmla="*/ 19050 h 19050"/>
                <a:gd name="connsiteX7" fmla="*/ 0 w 19050"/>
                <a:gd name="connsiteY7" fmla="*/ 14288 h 19050"/>
                <a:gd name="connsiteX8" fmla="*/ 0 w 19050"/>
                <a:gd name="connsiteY8" fmla="*/ 4763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19050">
                  <a:moveTo>
                    <a:pt x="0" y="4763"/>
                  </a:moveTo>
                  <a:cubicBezTo>
                    <a:pt x="0" y="1905"/>
                    <a:pt x="1905" y="0"/>
                    <a:pt x="4763" y="0"/>
                  </a:cubicBezTo>
                  <a:lnTo>
                    <a:pt x="14288" y="0"/>
                  </a:lnTo>
                  <a:cubicBezTo>
                    <a:pt x="17145" y="0"/>
                    <a:pt x="19050" y="1905"/>
                    <a:pt x="19050" y="4763"/>
                  </a:cubicBezTo>
                  <a:lnTo>
                    <a:pt x="19050" y="14288"/>
                  </a:lnTo>
                  <a:cubicBezTo>
                    <a:pt x="19050" y="17145"/>
                    <a:pt x="17145" y="19050"/>
                    <a:pt x="14288" y="19050"/>
                  </a:cubicBezTo>
                  <a:lnTo>
                    <a:pt x="4763" y="19050"/>
                  </a:lnTo>
                  <a:cubicBezTo>
                    <a:pt x="1905" y="19050"/>
                    <a:pt x="0" y="17145"/>
                    <a:pt x="0" y="14288"/>
                  </a:cubicBezTo>
                  <a:lnTo>
                    <a:pt x="0" y="4763"/>
                  </a:lnTo>
                  <a:close/>
                </a:path>
              </a:pathLst>
            </a:custGeom>
            <a:noFill/>
            <a:ln w="15875" cap="rnd">
              <a:solidFill>
                <a:schemeClr val="tx2"/>
              </a:solidFill>
              <a:prstDash val="solid"/>
              <a:round/>
            </a:ln>
          </p:spPr>
          <p:txBody>
            <a:bodyPr rtlCol="0" anchor="ctr"/>
            <a:lstStyle/>
            <a:p>
              <a:endParaRPr lang="en-GB"/>
            </a:p>
          </p:txBody>
        </p:sp>
        <p:sp>
          <p:nvSpPr>
            <p:cNvPr id="202" name="Freeform: Shape 201">
              <a:extLst>
                <a:ext uri="{FF2B5EF4-FFF2-40B4-BE49-F238E27FC236}">
                  <a16:creationId xmlns:a16="http://schemas.microsoft.com/office/drawing/2014/main" id="{8A416023-68E3-E2E5-B658-A51E47FC41F8}"/>
                </a:ext>
              </a:extLst>
            </p:cNvPr>
            <p:cNvSpPr/>
            <p:nvPr/>
          </p:nvSpPr>
          <p:spPr>
            <a:xfrm>
              <a:off x="2562225" y="4206876"/>
              <a:ext cx="19050" cy="19050"/>
            </a:xfrm>
            <a:custGeom>
              <a:avLst/>
              <a:gdLst>
                <a:gd name="connsiteX0" fmla="*/ 0 w 19050"/>
                <a:gd name="connsiteY0" fmla="*/ 4763 h 19050"/>
                <a:gd name="connsiteX1" fmla="*/ 4763 w 19050"/>
                <a:gd name="connsiteY1" fmla="*/ 0 h 19050"/>
                <a:gd name="connsiteX2" fmla="*/ 14288 w 19050"/>
                <a:gd name="connsiteY2" fmla="*/ 0 h 19050"/>
                <a:gd name="connsiteX3" fmla="*/ 19050 w 19050"/>
                <a:gd name="connsiteY3" fmla="*/ 4763 h 19050"/>
                <a:gd name="connsiteX4" fmla="*/ 19050 w 19050"/>
                <a:gd name="connsiteY4" fmla="*/ 14288 h 19050"/>
                <a:gd name="connsiteX5" fmla="*/ 14288 w 19050"/>
                <a:gd name="connsiteY5" fmla="*/ 19050 h 19050"/>
                <a:gd name="connsiteX6" fmla="*/ 4763 w 19050"/>
                <a:gd name="connsiteY6" fmla="*/ 19050 h 19050"/>
                <a:gd name="connsiteX7" fmla="*/ 0 w 19050"/>
                <a:gd name="connsiteY7" fmla="*/ 14288 h 19050"/>
                <a:gd name="connsiteX8" fmla="*/ 0 w 19050"/>
                <a:gd name="connsiteY8" fmla="*/ 4763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19050">
                  <a:moveTo>
                    <a:pt x="0" y="4763"/>
                  </a:moveTo>
                  <a:cubicBezTo>
                    <a:pt x="0" y="1905"/>
                    <a:pt x="1905" y="0"/>
                    <a:pt x="4763" y="0"/>
                  </a:cubicBezTo>
                  <a:lnTo>
                    <a:pt x="14288" y="0"/>
                  </a:lnTo>
                  <a:cubicBezTo>
                    <a:pt x="17145" y="0"/>
                    <a:pt x="19050" y="1905"/>
                    <a:pt x="19050" y="4763"/>
                  </a:cubicBezTo>
                  <a:lnTo>
                    <a:pt x="19050" y="14288"/>
                  </a:lnTo>
                  <a:cubicBezTo>
                    <a:pt x="19050" y="17145"/>
                    <a:pt x="17145" y="19050"/>
                    <a:pt x="14288" y="19050"/>
                  </a:cubicBezTo>
                  <a:lnTo>
                    <a:pt x="4763" y="19050"/>
                  </a:lnTo>
                  <a:cubicBezTo>
                    <a:pt x="1905" y="19050"/>
                    <a:pt x="0" y="17145"/>
                    <a:pt x="0" y="14288"/>
                  </a:cubicBezTo>
                  <a:lnTo>
                    <a:pt x="0" y="4763"/>
                  </a:lnTo>
                  <a:close/>
                </a:path>
              </a:pathLst>
            </a:custGeom>
            <a:noFill/>
            <a:ln w="15875" cap="rnd">
              <a:solidFill>
                <a:schemeClr val="tx2"/>
              </a:solidFill>
              <a:prstDash val="solid"/>
              <a:round/>
            </a:ln>
          </p:spPr>
          <p:txBody>
            <a:bodyPr rtlCol="0" anchor="ctr"/>
            <a:lstStyle/>
            <a:p>
              <a:endParaRPr lang="en-GB"/>
            </a:p>
          </p:txBody>
        </p:sp>
        <p:sp>
          <p:nvSpPr>
            <p:cNvPr id="203" name="Freeform: Shape 202">
              <a:extLst>
                <a:ext uri="{FF2B5EF4-FFF2-40B4-BE49-F238E27FC236}">
                  <a16:creationId xmlns:a16="http://schemas.microsoft.com/office/drawing/2014/main" id="{F3B8F164-76BB-A884-BE47-5555EB8302D7}"/>
                </a:ext>
              </a:extLst>
            </p:cNvPr>
            <p:cNvSpPr/>
            <p:nvPr/>
          </p:nvSpPr>
          <p:spPr>
            <a:xfrm>
              <a:off x="2600325" y="4206876"/>
              <a:ext cx="19050" cy="19050"/>
            </a:xfrm>
            <a:custGeom>
              <a:avLst/>
              <a:gdLst>
                <a:gd name="connsiteX0" fmla="*/ 0 w 19050"/>
                <a:gd name="connsiteY0" fmla="*/ 4763 h 19050"/>
                <a:gd name="connsiteX1" fmla="*/ 4763 w 19050"/>
                <a:gd name="connsiteY1" fmla="*/ 0 h 19050"/>
                <a:gd name="connsiteX2" fmla="*/ 14288 w 19050"/>
                <a:gd name="connsiteY2" fmla="*/ 0 h 19050"/>
                <a:gd name="connsiteX3" fmla="*/ 19050 w 19050"/>
                <a:gd name="connsiteY3" fmla="*/ 4763 h 19050"/>
                <a:gd name="connsiteX4" fmla="*/ 19050 w 19050"/>
                <a:gd name="connsiteY4" fmla="*/ 14288 h 19050"/>
                <a:gd name="connsiteX5" fmla="*/ 14288 w 19050"/>
                <a:gd name="connsiteY5" fmla="*/ 19050 h 19050"/>
                <a:gd name="connsiteX6" fmla="*/ 4763 w 19050"/>
                <a:gd name="connsiteY6" fmla="*/ 19050 h 19050"/>
                <a:gd name="connsiteX7" fmla="*/ 0 w 19050"/>
                <a:gd name="connsiteY7" fmla="*/ 14288 h 19050"/>
                <a:gd name="connsiteX8" fmla="*/ 0 w 19050"/>
                <a:gd name="connsiteY8" fmla="*/ 4763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19050">
                  <a:moveTo>
                    <a:pt x="0" y="4763"/>
                  </a:moveTo>
                  <a:cubicBezTo>
                    <a:pt x="0" y="1905"/>
                    <a:pt x="1905" y="0"/>
                    <a:pt x="4763" y="0"/>
                  </a:cubicBezTo>
                  <a:lnTo>
                    <a:pt x="14288" y="0"/>
                  </a:lnTo>
                  <a:cubicBezTo>
                    <a:pt x="17145" y="0"/>
                    <a:pt x="19050" y="1905"/>
                    <a:pt x="19050" y="4763"/>
                  </a:cubicBezTo>
                  <a:lnTo>
                    <a:pt x="19050" y="14288"/>
                  </a:lnTo>
                  <a:cubicBezTo>
                    <a:pt x="19050" y="17145"/>
                    <a:pt x="17145" y="19050"/>
                    <a:pt x="14288" y="19050"/>
                  </a:cubicBezTo>
                  <a:lnTo>
                    <a:pt x="4763" y="19050"/>
                  </a:lnTo>
                  <a:cubicBezTo>
                    <a:pt x="1905" y="19050"/>
                    <a:pt x="0" y="17145"/>
                    <a:pt x="0" y="14288"/>
                  </a:cubicBezTo>
                  <a:lnTo>
                    <a:pt x="0" y="4763"/>
                  </a:lnTo>
                  <a:close/>
                </a:path>
              </a:pathLst>
            </a:custGeom>
            <a:noFill/>
            <a:ln w="15875" cap="rnd">
              <a:solidFill>
                <a:schemeClr val="tx2"/>
              </a:solidFill>
              <a:prstDash val="solid"/>
              <a:round/>
            </a:ln>
          </p:spPr>
          <p:txBody>
            <a:bodyPr rtlCol="0" anchor="ctr"/>
            <a:lstStyle/>
            <a:p>
              <a:endParaRPr lang="en-GB"/>
            </a:p>
          </p:txBody>
        </p:sp>
        <p:sp>
          <p:nvSpPr>
            <p:cNvPr id="204" name="Freeform: Shape 203">
              <a:extLst>
                <a:ext uri="{FF2B5EF4-FFF2-40B4-BE49-F238E27FC236}">
                  <a16:creationId xmlns:a16="http://schemas.microsoft.com/office/drawing/2014/main" id="{90560697-388B-49FD-6EAB-2CC685295A21}"/>
                </a:ext>
              </a:extLst>
            </p:cNvPr>
            <p:cNvSpPr/>
            <p:nvPr/>
          </p:nvSpPr>
          <p:spPr>
            <a:xfrm>
              <a:off x="2562225" y="4244976"/>
              <a:ext cx="19050" cy="19050"/>
            </a:xfrm>
            <a:custGeom>
              <a:avLst/>
              <a:gdLst>
                <a:gd name="connsiteX0" fmla="*/ 0 w 19050"/>
                <a:gd name="connsiteY0" fmla="*/ 4763 h 19050"/>
                <a:gd name="connsiteX1" fmla="*/ 4763 w 19050"/>
                <a:gd name="connsiteY1" fmla="*/ 0 h 19050"/>
                <a:gd name="connsiteX2" fmla="*/ 14288 w 19050"/>
                <a:gd name="connsiteY2" fmla="*/ 0 h 19050"/>
                <a:gd name="connsiteX3" fmla="*/ 19050 w 19050"/>
                <a:gd name="connsiteY3" fmla="*/ 4763 h 19050"/>
                <a:gd name="connsiteX4" fmla="*/ 19050 w 19050"/>
                <a:gd name="connsiteY4" fmla="*/ 14288 h 19050"/>
                <a:gd name="connsiteX5" fmla="*/ 14288 w 19050"/>
                <a:gd name="connsiteY5" fmla="*/ 19050 h 19050"/>
                <a:gd name="connsiteX6" fmla="*/ 4763 w 19050"/>
                <a:gd name="connsiteY6" fmla="*/ 19050 h 19050"/>
                <a:gd name="connsiteX7" fmla="*/ 0 w 19050"/>
                <a:gd name="connsiteY7" fmla="*/ 14288 h 19050"/>
                <a:gd name="connsiteX8" fmla="*/ 0 w 19050"/>
                <a:gd name="connsiteY8" fmla="*/ 4763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19050">
                  <a:moveTo>
                    <a:pt x="0" y="4763"/>
                  </a:moveTo>
                  <a:cubicBezTo>
                    <a:pt x="0" y="1905"/>
                    <a:pt x="1905" y="0"/>
                    <a:pt x="4763" y="0"/>
                  </a:cubicBezTo>
                  <a:lnTo>
                    <a:pt x="14288" y="0"/>
                  </a:lnTo>
                  <a:cubicBezTo>
                    <a:pt x="17145" y="0"/>
                    <a:pt x="19050" y="1905"/>
                    <a:pt x="19050" y="4763"/>
                  </a:cubicBezTo>
                  <a:lnTo>
                    <a:pt x="19050" y="14288"/>
                  </a:lnTo>
                  <a:cubicBezTo>
                    <a:pt x="19050" y="17145"/>
                    <a:pt x="17145" y="19050"/>
                    <a:pt x="14288" y="19050"/>
                  </a:cubicBezTo>
                  <a:lnTo>
                    <a:pt x="4763" y="19050"/>
                  </a:lnTo>
                  <a:cubicBezTo>
                    <a:pt x="1905" y="19050"/>
                    <a:pt x="0" y="17145"/>
                    <a:pt x="0" y="14288"/>
                  </a:cubicBezTo>
                  <a:lnTo>
                    <a:pt x="0" y="4763"/>
                  </a:lnTo>
                  <a:close/>
                </a:path>
              </a:pathLst>
            </a:custGeom>
            <a:noFill/>
            <a:ln w="15875" cap="rnd">
              <a:solidFill>
                <a:schemeClr val="tx2"/>
              </a:solidFill>
              <a:prstDash val="solid"/>
              <a:round/>
            </a:ln>
          </p:spPr>
          <p:txBody>
            <a:bodyPr rtlCol="0" anchor="ctr"/>
            <a:lstStyle/>
            <a:p>
              <a:endParaRPr lang="en-GB"/>
            </a:p>
          </p:txBody>
        </p:sp>
        <p:sp>
          <p:nvSpPr>
            <p:cNvPr id="205" name="Freeform: Shape 204">
              <a:extLst>
                <a:ext uri="{FF2B5EF4-FFF2-40B4-BE49-F238E27FC236}">
                  <a16:creationId xmlns:a16="http://schemas.microsoft.com/office/drawing/2014/main" id="{8DE520BF-7AF1-1E2F-9107-59A58FE77207}"/>
                </a:ext>
              </a:extLst>
            </p:cNvPr>
            <p:cNvSpPr/>
            <p:nvPr/>
          </p:nvSpPr>
          <p:spPr>
            <a:xfrm>
              <a:off x="2600325" y="4244976"/>
              <a:ext cx="19050" cy="19050"/>
            </a:xfrm>
            <a:custGeom>
              <a:avLst/>
              <a:gdLst>
                <a:gd name="connsiteX0" fmla="*/ 0 w 19050"/>
                <a:gd name="connsiteY0" fmla="*/ 4763 h 19050"/>
                <a:gd name="connsiteX1" fmla="*/ 4763 w 19050"/>
                <a:gd name="connsiteY1" fmla="*/ 0 h 19050"/>
                <a:gd name="connsiteX2" fmla="*/ 14288 w 19050"/>
                <a:gd name="connsiteY2" fmla="*/ 0 h 19050"/>
                <a:gd name="connsiteX3" fmla="*/ 19050 w 19050"/>
                <a:gd name="connsiteY3" fmla="*/ 4763 h 19050"/>
                <a:gd name="connsiteX4" fmla="*/ 19050 w 19050"/>
                <a:gd name="connsiteY4" fmla="*/ 14288 h 19050"/>
                <a:gd name="connsiteX5" fmla="*/ 14288 w 19050"/>
                <a:gd name="connsiteY5" fmla="*/ 19050 h 19050"/>
                <a:gd name="connsiteX6" fmla="*/ 4763 w 19050"/>
                <a:gd name="connsiteY6" fmla="*/ 19050 h 19050"/>
                <a:gd name="connsiteX7" fmla="*/ 0 w 19050"/>
                <a:gd name="connsiteY7" fmla="*/ 14288 h 19050"/>
                <a:gd name="connsiteX8" fmla="*/ 0 w 19050"/>
                <a:gd name="connsiteY8" fmla="*/ 4763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19050">
                  <a:moveTo>
                    <a:pt x="0" y="4763"/>
                  </a:moveTo>
                  <a:cubicBezTo>
                    <a:pt x="0" y="1905"/>
                    <a:pt x="1905" y="0"/>
                    <a:pt x="4763" y="0"/>
                  </a:cubicBezTo>
                  <a:lnTo>
                    <a:pt x="14288" y="0"/>
                  </a:lnTo>
                  <a:cubicBezTo>
                    <a:pt x="17145" y="0"/>
                    <a:pt x="19050" y="1905"/>
                    <a:pt x="19050" y="4763"/>
                  </a:cubicBezTo>
                  <a:lnTo>
                    <a:pt x="19050" y="14288"/>
                  </a:lnTo>
                  <a:cubicBezTo>
                    <a:pt x="19050" y="17145"/>
                    <a:pt x="17145" y="19050"/>
                    <a:pt x="14288" y="19050"/>
                  </a:cubicBezTo>
                  <a:lnTo>
                    <a:pt x="4763" y="19050"/>
                  </a:lnTo>
                  <a:cubicBezTo>
                    <a:pt x="1905" y="19050"/>
                    <a:pt x="0" y="17145"/>
                    <a:pt x="0" y="14288"/>
                  </a:cubicBezTo>
                  <a:lnTo>
                    <a:pt x="0" y="4763"/>
                  </a:lnTo>
                  <a:close/>
                </a:path>
              </a:pathLst>
            </a:custGeom>
            <a:noFill/>
            <a:ln w="15875" cap="rnd">
              <a:solidFill>
                <a:schemeClr val="tx2"/>
              </a:solidFill>
              <a:prstDash val="solid"/>
              <a:round/>
            </a:ln>
          </p:spPr>
          <p:txBody>
            <a:bodyPr rtlCol="0" anchor="ctr"/>
            <a:lstStyle/>
            <a:p>
              <a:endParaRPr lang="en-GB"/>
            </a:p>
          </p:txBody>
        </p:sp>
        <p:sp>
          <p:nvSpPr>
            <p:cNvPr id="206" name="Freeform: Shape 205">
              <a:extLst>
                <a:ext uri="{FF2B5EF4-FFF2-40B4-BE49-F238E27FC236}">
                  <a16:creationId xmlns:a16="http://schemas.microsoft.com/office/drawing/2014/main" id="{7F4D56F8-E952-D0BA-FECB-3688D90F1458}"/>
                </a:ext>
              </a:extLst>
            </p:cNvPr>
            <p:cNvSpPr/>
            <p:nvPr/>
          </p:nvSpPr>
          <p:spPr>
            <a:xfrm>
              <a:off x="2638425" y="4206876"/>
              <a:ext cx="19050" cy="9525"/>
            </a:xfrm>
            <a:custGeom>
              <a:avLst/>
              <a:gdLst>
                <a:gd name="connsiteX0" fmla="*/ 0 w 19050"/>
                <a:gd name="connsiteY0" fmla="*/ 4763 h 0"/>
                <a:gd name="connsiteX1" fmla="*/ 4763 w 19050"/>
                <a:gd name="connsiteY1" fmla="*/ 0 h 0"/>
                <a:gd name="connsiteX2" fmla="*/ 14288 w 19050"/>
                <a:gd name="connsiteY2" fmla="*/ 0 h 0"/>
                <a:gd name="connsiteX3" fmla="*/ 19050 w 19050"/>
                <a:gd name="connsiteY3" fmla="*/ 4763 h 0"/>
              </a:gdLst>
              <a:ahLst/>
              <a:cxnLst>
                <a:cxn ang="0">
                  <a:pos x="connsiteX0" y="connsiteY0"/>
                </a:cxn>
                <a:cxn ang="0">
                  <a:pos x="connsiteX1" y="connsiteY1"/>
                </a:cxn>
                <a:cxn ang="0">
                  <a:pos x="connsiteX2" y="connsiteY2"/>
                </a:cxn>
                <a:cxn ang="0">
                  <a:pos x="connsiteX3" y="connsiteY3"/>
                </a:cxn>
              </a:cxnLst>
              <a:rect l="l" t="t" r="r" b="b"/>
              <a:pathLst>
                <a:path w="19050">
                  <a:moveTo>
                    <a:pt x="0" y="4763"/>
                  </a:moveTo>
                  <a:cubicBezTo>
                    <a:pt x="0" y="1905"/>
                    <a:pt x="1905" y="0"/>
                    <a:pt x="4763" y="0"/>
                  </a:cubicBezTo>
                  <a:lnTo>
                    <a:pt x="14288" y="0"/>
                  </a:lnTo>
                  <a:cubicBezTo>
                    <a:pt x="17145" y="0"/>
                    <a:pt x="19050" y="1905"/>
                    <a:pt x="19050" y="4763"/>
                  </a:cubicBezTo>
                </a:path>
              </a:pathLst>
            </a:custGeom>
            <a:noFill/>
            <a:ln w="15875" cap="rnd">
              <a:solidFill>
                <a:schemeClr val="tx2"/>
              </a:solidFill>
              <a:prstDash val="solid"/>
              <a:round/>
            </a:ln>
          </p:spPr>
          <p:txBody>
            <a:bodyPr rtlCol="0" anchor="ctr"/>
            <a:lstStyle/>
            <a:p>
              <a:endParaRPr lang="en-GB"/>
            </a:p>
          </p:txBody>
        </p:sp>
      </p:grpSp>
      <p:pic>
        <p:nvPicPr>
          <p:cNvPr id="212" name="Graphic 211">
            <a:extLst>
              <a:ext uri="{FF2B5EF4-FFF2-40B4-BE49-F238E27FC236}">
                <a16:creationId xmlns:a16="http://schemas.microsoft.com/office/drawing/2014/main" id="{56B7E786-D50F-AF6C-5CAD-B1AE90F5C797}"/>
              </a:ext>
              <a:ext uri="{C183D7F6-B498-43B3-948B-1728B52AA6E4}">
                <adec:decorative xmlns:adec="http://schemas.microsoft.com/office/drawing/2017/decorative" val="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612084" y="3227681"/>
            <a:ext cx="572522" cy="613416"/>
          </a:xfrm>
          <a:prstGeom prst="rect">
            <a:avLst/>
          </a:prstGeom>
        </p:spPr>
      </p:pic>
      <p:sp>
        <p:nvSpPr>
          <p:cNvPr id="11" name="Rectangle 10">
            <a:extLst>
              <a:ext uri="{FF2B5EF4-FFF2-40B4-BE49-F238E27FC236}">
                <a16:creationId xmlns:a16="http://schemas.microsoft.com/office/drawing/2014/main" id="{A35B619F-549C-1F9D-427B-EEF36688B6D6}"/>
              </a:ext>
              <a:ext uri="{C183D7F6-B498-43B3-948B-1728B52AA6E4}">
                <adec:decorative xmlns:adec="http://schemas.microsoft.com/office/drawing/2017/decorative" val="1"/>
              </a:ext>
            </a:extLst>
          </p:cNvPr>
          <p:cNvSpPr>
            <a:spLocks/>
          </p:cNvSpPr>
          <p:nvPr/>
        </p:nvSpPr>
        <p:spPr bwMode="auto">
          <a:xfrm>
            <a:off x="6183420" y="4141766"/>
            <a:ext cx="1774260" cy="78085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t" anchorCtr="0" forceAA="0" compatLnSpc="1">
            <a:prstTxWarp prst="textNoShape">
              <a:avLst/>
            </a:prstTxWarp>
            <a:noAutofit/>
          </a:bodyPr>
          <a:lstStyle/>
          <a:p>
            <a:pPr lvl="0" algn="ctr" defTabSz="932472" fontAlgn="base">
              <a:spcBef>
                <a:spcPct val="0"/>
              </a:spcBef>
              <a:spcAft>
                <a:spcPts val="600"/>
              </a:spcAft>
              <a:defRPr/>
            </a:pPr>
            <a:r>
              <a:rPr lang="en-GB" sz="1200">
                <a:solidFill>
                  <a:srgbClr val="000000"/>
                </a:solidFill>
                <a:ea typeface="Segoe UI" pitchFamily="34" charset="0"/>
                <a:cs typeface="Segoe UI" pitchFamily="34" charset="0"/>
              </a:rPr>
              <a:t>Will a kiosk device be</a:t>
            </a:r>
            <a:br>
              <a:rPr lang="en-GB" sz="1200">
                <a:solidFill>
                  <a:srgbClr val="000000"/>
                </a:solidFill>
                <a:ea typeface="Segoe UI" pitchFamily="34" charset="0"/>
                <a:cs typeface="Segoe UI" pitchFamily="34" charset="0"/>
              </a:rPr>
            </a:br>
            <a:r>
              <a:rPr lang="en-GB" sz="1200">
                <a:solidFill>
                  <a:srgbClr val="000000"/>
                </a:solidFill>
                <a:ea typeface="Segoe UI" pitchFamily="34" charset="0"/>
                <a:cs typeface="Segoe UI" pitchFamily="34" charset="0"/>
              </a:rPr>
              <a:t>on site?</a:t>
            </a:r>
          </a:p>
        </p:txBody>
      </p:sp>
      <p:pic>
        <p:nvPicPr>
          <p:cNvPr id="46" name="Picture 2">
            <a:extLst>
              <a:ext uri="{FF2B5EF4-FFF2-40B4-BE49-F238E27FC236}">
                <a16:creationId xmlns:a16="http://schemas.microsoft.com/office/drawing/2014/main" id="{0CBFC250-DA16-334A-7405-9E5C5058A59F}"/>
              </a:ext>
              <a:ext uri="{C183D7F6-B498-43B3-948B-1728B52AA6E4}">
                <adec:decorative xmlns:adec="http://schemas.microsoft.com/office/drawing/2017/decorative" val="1"/>
              </a:ext>
            </a:extLst>
          </p:cNvPr>
          <p:cNvPicPr>
            <a:picLocks noChangeAspect="1" noChangeArrowheads="1"/>
          </p:cNvPicPr>
          <p:nvPr/>
        </p:nvPicPr>
        <p:blipFill>
          <a:blip r:embed="rId18">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763310" y="3257419"/>
            <a:ext cx="553940" cy="5539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A49556B-F9A3-810E-C389-EFADAE3E2E47}"/>
              </a:ext>
              <a:ext uri="{C183D7F6-B498-43B3-948B-1728B52AA6E4}">
                <adec:decorative xmlns:adec="http://schemas.microsoft.com/office/drawing/2017/decorative" val="1"/>
              </a:ext>
            </a:extLst>
          </p:cNvPr>
          <p:cNvSpPr/>
          <p:nvPr/>
        </p:nvSpPr>
        <p:spPr bwMode="auto">
          <a:xfrm>
            <a:off x="0" y="342900"/>
            <a:ext cx="12192000" cy="6515100"/>
          </a:xfrm>
          <a:prstGeom prst="rect">
            <a:avLst/>
          </a:prstGeom>
          <a:solidFill>
            <a:schemeClr val="bg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44" name="Freeform: Shape 43">
            <a:extLst>
              <a:ext uri="{FF2B5EF4-FFF2-40B4-BE49-F238E27FC236}">
                <a16:creationId xmlns:a16="http://schemas.microsoft.com/office/drawing/2014/main" id="{83F42E6D-E4A1-3D5D-F2E1-2FD9C1D29335}"/>
              </a:ext>
              <a:ext uri="{C183D7F6-B498-43B3-948B-1728B52AA6E4}">
                <adec:decorative xmlns:adec="http://schemas.microsoft.com/office/drawing/2017/decorative" val="1"/>
              </a:ext>
            </a:extLst>
          </p:cNvPr>
          <p:cNvSpPr/>
          <p:nvPr/>
        </p:nvSpPr>
        <p:spPr>
          <a:xfrm flipH="1" flipV="1">
            <a:off x="0" y="5968482"/>
            <a:ext cx="2739692" cy="889518"/>
          </a:xfrm>
          <a:custGeom>
            <a:avLst/>
            <a:gdLst>
              <a:gd name="connsiteX0" fmla="*/ 2739692 w 2739692"/>
              <a:gd name="connsiteY0" fmla="*/ 889518 h 889518"/>
              <a:gd name="connsiteX1" fmla="*/ 2352635 w 2739692"/>
              <a:gd name="connsiteY1" fmla="*/ 502414 h 889518"/>
              <a:gd name="connsiteX2" fmla="*/ 728035 w 2739692"/>
              <a:gd name="connsiteY2" fmla="*/ 502414 h 889518"/>
              <a:gd name="connsiteX3" fmla="*/ 7423 w 2739692"/>
              <a:gd name="connsiteY3" fmla="*/ 23785 h 889518"/>
              <a:gd name="connsiteX4" fmla="*/ 0 w 2739692"/>
              <a:gd name="connsiteY4" fmla="*/ 0 h 889518"/>
              <a:gd name="connsiteX5" fmla="*/ 2739692 w 2739692"/>
              <a:gd name="connsiteY5" fmla="*/ 0 h 889518"/>
              <a:gd name="connsiteX6" fmla="*/ 2739692 w 2739692"/>
              <a:gd name="connsiteY6" fmla="*/ 115317 h 889518"/>
              <a:gd name="connsiteX7" fmla="*/ 2739692 w 2739692"/>
              <a:gd name="connsiteY7" fmla="*/ 115333 h 889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9692" h="889518">
                <a:moveTo>
                  <a:pt x="2739692" y="889518"/>
                </a:moveTo>
                <a:cubicBezTo>
                  <a:pt x="2739692" y="676607"/>
                  <a:pt x="2565523" y="502414"/>
                  <a:pt x="2352635" y="502414"/>
                </a:cubicBezTo>
                <a:lnTo>
                  <a:pt x="728035" y="502414"/>
                </a:lnTo>
                <a:cubicBezTo>
                  <a:pt x="405317" y="502414"/>
                  <a:pt x="126608" y="304363"/>
                  <a:pt x="7423" y="23785"/>
                </a:cubicBezTo>
                <a:lnTo>
                  <a:pt x="0" y="0"/>
                </a:lnTo>
                <a:lnTo>
                  <a:pt x="2739692" y="0"/>
                </a:lnTo>
                <a:lnTo>
                  <a:pt x="2739692" y="115317"/>
                </a:lnTo>
                <a:lnTo>
                  <a:pt x="2739692" y="115333"/>
                </a:lnTo>
                <a:close/>
              </a:path>
            </a:pathLst>
          </a:custGeom>
          <a:gradFill>
            <a:gsLst>
              <a:gs pos="50000">
                <a:srgbClr val="94E19A"/>
              </a:gs>
              <a:gs pos="0">
                <a:srgbClr val="AEF23D"/>
              </a:gs>
              <a:gs pos="100000">
                <a:srgbClr val="79CFFC"/>
              </a:gs>
            </a:gsLst>
            <a:lin ang="2700000" scaled="1"/>
          </a:gradFill>
          <a:ln w="3768" cap="flat">
            <a:noFill/>
            <a:prstDash val="solid"/>
            <a:miter/>
          </a:ln>
        </p:spPr>
        <p:txBody>
          <a:bodyPr rtlCol="0" anchor="ctr"/>
          <a:lstStyle/>
          <a:p>
            <a:endParaRPr lang="en-US"/>
          </a:p>
        </p:txBody>
      </p:sp>
      <p:sp>
        <p:nvSpPr>
          <p:cNvPr id="6" name="Rectangle: Rounded Corners 5">
            <a:extLst>
              <a:ext uri="{FF2B5EF4-FFF2-40B4-BE49-F238E27FC236}">
                <a16:creationId xmlns:a16="http://schemas.microsoft.com/office/drawing/2014/main" id="{050166D0-6EC3-516F-DBC9-E5348C174C09}"/>
              </a:ext>
              <a:ext uri="{C183D7F6-B498-43B3-948B-1728B52AA6E4}">
                <adec:decorative xmlns:adec="http://schemas.microsoft.com/office/drawing/2017/decorative" val="1"/>
              </a:ext>
            </a:extLst>
          </p:cNvPr>
          <p:cNvSpPr>
            <a:spLocks/>
          </p:cNvSpPr>
          <p:nvPr/>
        </p:nvSpPr>
        <p:spPr bwMode="auto">
          <a:xfrm>
            <a:off x="2365940" y="2302295"/>
            <a:ext cx="7460120" cy="3582770"/>
          </a:xfrm>
          <a:prstGeom prst="roundRect">
            <a:avLst>
              <a:gd name="adj" fmla="val 3386"/>
            </a:avLst>
          </a:prstGeom>
          <a:solidFill>
            <a:schemeClr val="bg1"/>
          </a:solidFill>
          <a:ln w="12700">
            <a:noFill/>
            <a:headEnd type="none" w="med" len="med"/>
            <a:tailEnd type="none" w="med" len="med"/>
          </a:ln>
          <a:effectLst>
            <a:glow rad="114300">
              <a:schemeClr val="tx1">
                <a:alpha val="15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7" name="Title 1">
            <a:extLst>
              <a:ext uri="{FF2B5EF4-FFF2-40B4-BE49-F238E27FC236}">
                <a16:creationId xmlns:a16="http://schemas.microsoft.com/office/drawing/2014/main" id="{2A2BA3B5-14EA-127A-B1C3-482CB7AEC53E}"/>
              </a:ext>
              <a:ext uri="{C183D7F6-B498-43B3-948B-1728B52AA6E4}">
                <adec:decorative xmlns:adec="http://schemas.microsoft.com/office/drawing/2017/decorative" val="1"/>
              </a:ext>
            </a:extLst>
          </p:cNvPr>
          <p:cNvSpPr txBox="1">
            <a:spLocks/>
          </p:cNvSpPr>
          <p:nvPr/>
        </p:nvSpPr>
        <p:spPr>
          <a:xfrm>
            <a:off x="2805928" y="2765788"/>
            <a:ext cx="6580144" cy="738664"/>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50" baseline="0">
                <a:ln w="3175">
                  <a:noFill/>
                </a:ln>
                <a:solidFill>
                  <a:schemeClr val="tx1"/>
                </a:solidFill>
                <a:effectLst/>
                <a:latin typeface="+mj-lt"/>
                <a:ea typeface="+mn-ea"/>
                <a:cs typeface="Segoe UI" pitchFamily="34" charset="0"/>
              </a:defRPr>
            </a:lvl1pPr>
          </a:lstStyle>
          <a:p>
            <a:pPr algn="ctr"/>
            <a:r>
              <a:rPr lang="en-GB" sz="2400">
                <a:solidFill>
                  <a:srgbClr val="292828"/>
                </a:solidFill>
              </a:rPr>
              <a:t>What operating system(s) will organisation-supplied devices have?</a:t>
            </a:r>
          </a:p>
        </p:txBody>
      </p:sp>
      <p:sp>
        <p:nvSpPr>
          <p:cNvPr id="9" name="!!BOX6" descr="Button to learn more about iOS&#10;on web">
            <a:extLst>
              <a:ext uri="{FF2B5EF4-FFF2-40B4-BE49-F238E27FC236}">
                <a16:creationId xmlns:a16="http://schemas.microsoft.com/office/drawing/2014/main" id="{6BF73DCC-0CF0-F90D-BDDD-8842C60A518B}"/>
              </a:ext>
              <a:ext uri="{C183D7F6-B498-43B3-948B-1728B52AA6E4}">
                <adec:decorative xmlns:adec="http://schemas.microsoft.com/office/drawing/2017/decorative" val="0"/>
              </a:ext>
            </a:extLst>
          </p:cNvPr>
          <p:cNvSpPr>
            <a:spLocks/>
          </p:cNvSpPr>
          <p:nvPr/>
        </p:nvSpPr>
        <p:spPr bwMode="auto">
          <a:xfrm>
            <a:off x="3310220" y="4072341"/>
            <a:ext cx="1784350" cy="698979"/>
          </a:xfrm>
          <a:prstGeom prst="roundRect">
            <a:avLst>
              <a:gd name="adj" fmla="val 50000"/>
            </a:avLst>
          </a:prstGeom>
          <a:gradFill>
            <a:gsLst>
              <a:gs pos="0">
                <a:srgbClr val="79CEFF"/>
              </a:gs>
              <a:gs pos="50000">
                <a:srgbClr val="8A9DFF"/>
              </a:gs>
              <a:gs pos="100000">
                <a:srgbClr val="9A6DFF"/>
              </a:gs>
            </a:gsLst>
            <a:lin ang="2700000" scaled="1"/>
          </a:gradFill>
          <a:ln w="3768" cap="flat">
            <a:noFill/>
            <a:prstDash val="solid"/>
            <a:miter/>
          </a:ln>
        </p:spPr>
        <p:txBody>
          <a:bodyPr rtlCol="0" anchor="ctr"/>
          <a:lstStyle/>
          <a:p>
            <a:endParaRPr lang="en-GB"/>
          </a:p>
        </p:txBody>
      </p:sp>
      <p:sp>
        <p:nvSpPr>
          <p:cNvPr id="10" name="Rectangle 9">
            <a:extLst>
              <a:ext uri="{FF2B5EF4-FFF2-40B4-BE49-F238E27FC236}">
                <a16:creationId xmlns:a16="http://schemas.microsoft.com/office/drawing/2014/main" id="{7B2D7F26-AA3D-8A40-9F71-3DCB1B08FE65}"/>
              </a:ext>
              <a:ext uri="{C183D7F6-B498-43B3-948B-1728B52AA6E4}">
                <adec:decorative xmlns:adec="http://schemas.microsoft.com/office/drawing/2017/decorative" val="1"/>
              </a:ext>
            </a:extLst>
          </p:cNvPr>
          <p:cNvSpPr/>
          <p:nvPr/>
        </p:nvSpPr>
        <p:spPr bwMode="auto">
          <a:xfrm>
            <a:off x="3320310" y="4166376"/>
            <a:ext cx="1308439" cy="51090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400" dirty="0">
                <a:solidFill>
                  <a:schemeClr val="tx1"/>
                </a:solidFill>
                <a:latin typeface="+mj-lt"/>
                <a:ea typeface="Segoe UI" pitchFamily="34" charset="0"/>
                <a:cs typeface="Segoe UI" pitchFamily="34" charset="0"/>
              </a:rPr>
              <a:t>iOS</a:t>
            </a:r>
          </a:p>
        </p:txBody>
      </p:sp>
      <p:sp>
        <p:nvSpPr>
          <p:cNvPr id="13" name="Graphic 4">
            <a:extLst>
              <a:ext uri="{FF2B5EF4-FFF2-40B4-BE49-F238E27FC236}">
                <a16:creationId xmlns:a16="http://schemas.microsoft.com/office/drawing/2014/main" id="{CA89AB89-61B9-D17B-7450-B327380F30F6}"/>
              </a:ext>
              <a:ext uri="{C183D7F6-B498-43B3-948B-1728B52AA6E4}">
                <adec:decorative xmlns:adec="http://schemas.microsoft.com/office/drawing/2017/decorative" val="1"/>
              </a:ext>
            </a:extLst>
          </p:cNvPr>
          <p:cNvSpPr/>
          <p:nvPr/>
        </p:nvSpPr>
        <p:spPr>
          <a:xfrm rot="5400000" flipH="1">
            <a:off x="9465177" y="4896538"/>
            <a:ext cx="731122" cy="731122"/>
          </a:xfrm>
          <a:custGeom>
            <a:avLst/>
            <a:gdLst>
              <a:gd name="connsiteX0" fmla="*/ 0 w 1548927"/>
              <a:gd name="connsiteY0" fmla="*/ 0 h 1548927"/>
              <a:gd name="connsiteX1" fmla="*/ 774464 w 1548927"/>
              <a:gd name="connsiteY1" fmla="*/ 0 h 1548927"/>
              <a:gd name="connsiteX2" fmla="*/ 1548927 w 1548927"/>
              <a:gd name="connsiteY2" fmla="*/ 774464 h 1548927"/>
              <a:gd name="connsiteX3" fmla="*/ 1548927 w 1548927"/>
              <a:gd name="connsiteY3" fmla="*/ 774464 h 1548927"/>
              <a:gd name="connsiteX4" fmla="*/ 774464 w 1548927"/>
              <a:gd name="connsiteY4" fmla="*/ 1548927 h 1548927"/>
              <a:gd name="connsiteX5" fmla="*/ 774464 w 1548927"/>
              <a:gd name="connsiteY5" fmla="*/ 1548927 h 1548927"/>
              <a:gd name="connsiteX6" fmla="*/ 0 w 1548927"/>
              <a:gd name="connsiteY6" fmla="*/ 774464 h 1548927"/>
              <a:gd name="connsiteX7" fmla="*/ 0 w 1548927"/>
              <a:gd name="connsiteY7" fmla="*/ 0 h 1548927"/>
              <a:gd name="connsiteX8" fmla="*/ 0 w 1548927"/>
              <a:gd name="connsiteY8" fmla="*/ 0 h 1548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927" h="1548927">
                <a:moveTo>
                  <a:pt x="0" y="0"/>
                </a:moveTo>
                <a:lnTo>
                  <a:pt x="774464" y="0"/>
                </a:lnTo>
                <a:cubicBezTo>
                  <a:pt x="1201899" y="0"/>
                  <a:pt x="1548927" y="347029"/>
                  <a:pt x="1548927" y="774464"/>
                </a:cubicBezTo>
                <a:lnTo>
                  <a:pt x="1548927" y="774464"/>
                </a:lnTo>
                <a:cubicBezTo>
                  <a:pt x="1548927" y="1201898"/>
                  <a:pt x="1201899" y="1548927"/>
                  <a:pt x="774464" y="1548927"/>
                </a:cubicBezTo>
                <a:lnTo>
                  <a:pt x="774464" y="1548927"/>
                </a:lnTo>
                <a:cubicBezTo>
                  <a:pt x="347029" y="1548927"/>
                  <a:pt x="0" y="1201898"/>
                  <a:pt x="0" y="774464"/>
                </a:cubicBezTo>
                <a:lnTo>
                  <a:pt x="0" y="0"/>
                </a:lnTo>
                <a:lnTo>
                  <a:pt x="0" y="0"/>
                </a:lnTo>
                <a:close/>
              </a:path>
            </a:pathLst>
          </a:custGeom>
          <a:gradFill>
            <a:gsLst>
              <a:gs pos="50000">
                <a:srgbClr val="94E19A"/>
              </a:gs>
              <a:gs pos="0">
                <a:srgbClr val="AEF23D"/>
              </a:gs>
              <a:gs pos="100000">
                <a:srgbClr val="79CFFC"/>
              </a:gs>
            </a:gsLst>
            <a:lin ang="2700000" scaled="1"/>
          </a:gradFill>
          <a:ln w="3768" cap="flat">
            <a:noFill/>
            <a:prstDash val="solid"/>
            <a:miter/>
          </a:ln>
        </p:spPr>
        <p:txBody>
          <a:bodyPr rtlCol="0" anchor="ctr"/>
          <a:lstStyle/>
          <a:p>
            <a:endParaRPr lang="en-US"/>
          </a:p>
        </p:txBody>
      </p:sp>
      <p:sp>
        <p:nvSpPr>
          <p:cNvPr id="30" name="!!BOX6" descr="Button to learn more about Android on web">
            <a:extLst>
              <a:ext uri="{FF2B5EF4-FFF2-40B4-BE49-F238E27FC236}">
                <a16:creationId xmlns:a16="http://schemas.microsoft.com/office/drawing/2014/main" id="{2F00B634-3393-11AF-7346-9DADBCFBEAC4}"/>
              </a:ext>
              <a:ext uri="{C183D7F6-B498-43B3-948B-1728B52AA6E4}">
                <adec:decorative xmlns:adec="http://schemas.microsoft.com/office/drawing/2017/decorative" val="0"/>
              </a:ext>
            </a:extLst>
          </p:cNvPr>
          <p:cNvSpPr>
            <a:spLocks/>
          </p:cNvSpPr>
          <p:nvPr/>
        </p:nvSpPr>
        <p:spPr bwMode="auto">
          <a:xfrm>
            <a:off x="5203825" y="4072341"/>
            <a:ext cx="1784350" cy="698979"/>
          </a:xfrm>
          <a:prstGeom prst="roundRect">
            <a:avLst>
              <a:gd name="adj" fmla="val 50000"/>
            </a:avLst>
          </a:prstGeom>
          <a:gradFill>
            <a:gsLst>
              <a:gs pos="0">
                <a:srgbClr val="79CEFF"/>
              </a:gs>
              <a:gs pos="50000">
                <a:srgbClr val="8A9DFF"/>
              </a:gs>
              <a:gs pos="100000">
                <a:srgbClr val="9A6DFF"/>
              </a:gs>
            </a:gsLst>
            <a:lin ang="2700000" scaled="1"/>
          </a:gradFill>
          <a:ln w="3768" cap="flat">
            <a:noFill/>
            <a:prstDash val="solid"/>
            <a:miter/>
          </a:ln>
        </p:spPr>
        <p:txBody>
          <a:bodyPr rtlCol="0" anchor="ctr"/>
          <a:lstStyle/>
          <a:p>
            <a:endParaRPr lang="en-GB"/>
          </a:p>
        </p:txBody>
      </p:sp>
      <p:sp>
        <p:nvSpPr>
          <p:cNvPr id="31" name="Rectangle 30">
            <a:extLst>
              <a:ext uri="{FF2B5EF4-FFF2-40B4-BE49-F238E27FC236}">
                <a16:creationId xmlns:a16="http://schemas.microsoft.com/office/drawing/2014/main" id="{FDE0CA8D-B072-8A55-DC33-480B3E8A6DDF}"/>
              </a:ext>
              <a:ext uri="{C183D7F6-B498-43B3-948B-1728B52AA6E4}">
                <adec:decorative xmlns:adec="http://schemas.microsoft.com/office/drawing/2017/decorative" val="1"/>
              </a:ext>
            </a:extLst>
          </p:cNvPr>
          <p:cNvSpPr/>
          <p:nvPr/>
        </p:nvSpPr>
        <p:spPr bwMode="auto">
          <a:xfrm>
            <a:off x="5213915" y="4166376"/>
            <a:ext cx="1308439" cy="51090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400" dirty="0">
                <a:solidFill>
                  <a:schemeClr val="tx1"/>
                </a:solidFill>
                <a:latin typeface="+mj-lt"/>
                <a:ea typeface="Segoe UI" pitchFamily="34" charset="0"/>
                <a:cs typeface="Segoe UI" pitchFamily="34" charset="0"/>
              </a:rPr>
              <a:t>Android</a:t>
            </a:r>
          </a:p>
        </p:txBody>
      </p:sp>
      <p:sp>
        <p:nvSpPr>
          <p:cNvPr id="36" name="!!BOX6" descr="Button to learn more about Windows on web">
            <a:extLst>
              <a:ext uri="{FF2B5EF4-FFF2-40B4-BE49-F238E27FC236}">
                <a16:creationId xmlns:a16="http://schemas.microsoft.com/office/drawing/2014/main" id="{DBA477F1-1838-16A8-F891-A77F6AD1ADA5}"/>
              </a:ext>
              <a:ext uri="{C183D7F6-B498-43B3-948B-1728B52AA6E4}">
                <adec:decorative xmlns:adec="http://schemas.microsoft.com/office/drawing/2017/decorative" val="0"/>
              </a:ext>
            </a:extLst>
          </p:cNvPr>
          <p:cNvSpPr>
            <a:spLocks/>
          </p:cNvSpPr>
          <p:nvPr/>
        </p:nvSpPr>
        <p:spPr bwMode="auto">
          <a:xfrm>
            <a:off x="7102475" y="4072341"/>
            <a:ext cx="1784350" cy="698979"/>
          </a:xfrm>
          <a:prstGeom prst="roundRect">
            <a:avLst>
              <a:gd name="adj" fmla="val 50000"/>
            </a:avLst>
          </a:prstGeom>
          <a:gradFill>
            <a:gsLst>
              <a:gs pos="0">
                <a:srgbClr val="79CEFF"/>
              </a:gs>
              <a:gs pos="50000">
                <a:srgbClr val="8A9DFF"/>
              </a:gs>
              <a:gs pos="100000">
                <a:srgbClr val="9A6DFF"/>
              </a:gs>
            </a:gsLst>
            <a:lin ang="2700000" scaled="1"/>
          </a:gradFill>
          <a:ln w="3768" cap="flat">
            <a:noFill/>
            <a:prstDash val="solid"/>
            <a:miter/>
          </a:ln>
        </p:spPr>
        <p:txBody>
          <a:bodyPr rtlCol="0" anchor="ctr"/>
          <a:lstStyle/>
          <a:p>
            <a:endParaRPr lang="en-GB"/>
          </a:p>
        </p:txBody>
      </p:sp>
      <p:sp>
        <p:nvSpPr>
          <p:cNvPr id="37" name="Rectangle 36">
            <a:extLst>
              <a:ext uri="{FF2B5EF4-FFF2-40B4-BE49-F238E27FC236}">
                <a16:creationId xmlns:a16="http://schemas.microsoft.com/office/drawing/2014/main" id="{098F315B-57AE-E595-6165-966E7C5BAC78}"/>
              </a:ext>
              <a:ext uri="{C183D7F6-B498-43B3-948B-1728B52AA6E4}">
                <adec:decorative xmlns:adec="http://schemas.microsoft.com/office/drawing/2017/decorative" val="1"/>
              </a:ext>
            </a:extLst>
          </p:cNvPr>
          <p:cNvSpPr/>
          <p:nvPr/>
        </p:nvSpPr>
        <p:spPr bwMode="auto">
          <a:xfrm>
            <a:off x="7112565" y="4166376"/>
            <a:ext cx="1308439" cy="51090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400" dirty="0">
                <a:solidFill>
                  <a:schemeClr val="tx1"/>
                </a:solidFill>
                <a:latin typeface="+mj-lt"/>
                <a:ea typeface="Segoe UI" pitchFamily="34" charset="0"/>
                <a:cs typeface="Segoe UI" pitchFamily="34" charset="0"/>
              </a:rPr>
              <a:t>Windows</a:t>
            </a:r>
          </a:p>
        </p:txBody>
      </p:sp>
      <p:grpSp>
        <p:nvGrpSpPr>
          <p:cNvPr id="70" name="Group 69" descr="Button to learn more about iOS&#10;on web">
            <a:extLst>
              <a:ext uri="{FF2B5EF4-FFF2-40B4-BE49-F238E27FC236}">
                <a16:creationId xmlns:a16="http://schemas.microsoft.com/office/drawing/2014/main" id="{8CAD509C-5CD6-5A99-CA7F-94A2FB8C8A57}"/>
              </a:ext>
              <a:ext uri="{C183D7F6-B498-43B3-948B-1728B52AA6E4}">
                <adec:decorative xmlns:adec="http://schemas.microsoft.com/office/drawing/2017/decorative" val="0"/>
              </a:ext>
            </a:extLst>
          </p:cNvPr>
          <p:cNvGrpSpPr/>
          <p:nvPr/>
        </p:nvGrpSpPr>
        <p:grpSpPr>
          <a:xfrm>
            <a:off x="4628750" y="4306066"/>
            <a:ext cx="230609" cy="231532"/>
            <a:chOff x="4628750" y="4306066"/>
            <a:chExt cx="230609" cy="231532"/>
          </a:xfrm>
        </p:grpSpPr>
        <p:grpSp>
          <p:nvGrpSpPr>
            <p:cNvPr id="27" name="Group 26">
              <a:extLst>
                <a:ext uri="{FF2B5EF4-FFF2-40B4-BE49-F238E27FC236}">
                  <a16:creationId xmlns:a16="http://schemas.microsoft.com/office/drawing/2014/main" id="{142D8D51-5CEF-1E87-2558-DC153A69AEFE}"/>
                </a:ext>
              </a:extLst>
            </p:cNvPr>
            <p:cNvGrpSpPr/>
            <p:nvPr/>
          </p:nvGrpSpPr>
          <p:grpSpPr>
            <a:xfrm>
              <a:off x="4628750" y="4306066"/>
              <a:ext cx="230609" cy="231532"/>
              <a:chOff x="1981803" y="5148625"/>
              <a:chExt cx="230609" cy="231532"/>
            </a:xfrm>
          </p:grpSpPr>
          <p:pic>
            <p:nvPicPr>
              <p:cNvPr id="28" name="Picture 27">
                <a:extLst>
                  <a:ext uri="{FF2B5EF4-FFF2-40B4-BE49-F238E27FC236}">
                    <a16:creationId xmlns:a16="http://schemas.microsoft.com/office/drawing/2014/main" id="{28F5BD14-C3E1-351B-21D5-B8339F76E232}"/>
                  </a:ext>
                </a:extLst>
              </p:cNvPr>
              <p:cNvPicPr>
                <a:picLocks noChangeAspect="1"/>
              </p:cNvPicPr>
              <p:nvPr/>
            </p:nvPicPr>
            <p:blipFill>
              <a:blip r:embed="rId9">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981803" y="5148625"/>
                <a:ext cx="230609" cy="231532"/>
              </a:xfrm>
              <a:prstGeom prst="rect">
                <a:avLst/>
              </a:prstGeom>
              <a:effectLst>
                <a:outerShdw blurRad="266700" sx="102000" sy="102000" algn="ctr" rotWithShape="0">
                  <a:schemeClr val="accent1">
                    <a:alpha val="96000"/>
                  </a:schemeClr>
                </a:outerShdw>
              </a:effectLst>
            </p:spPr>
          </p:pic>
          <p:pic>
            <p:nvPicPr>
              <p:cNvPr id="29" name="Picture 28">
                <a:extLst>
                  <a:ext uri="{FF2B5EF4-FFF2-40B4-BE49-F238E27FC236}">
                    <a16:creationId xmlns:a16="http://schemas.microsoft.com/office/drawing/2014/main" id="{09953DED-E35D-094C-5473-5AA14A23DBA0}"/>
                  </a:ext>
                </a:extLst>
              </p:cNvPr>
              <p:cNvPicPr>
                <a:picLocks noChangeAspect="1"/>
              </p:cNvPicPr>
              <p:nvPr/>
            </p:nvPicPr>
            <p:blipFill>
              <a:blip r:embed="rId10">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60" name="Oval 59">
              <a:hlinkClick r:id="rId19"/>
              <a:extLst>
                <a:ext uri="{FF2B5EF4-FFF2-40B4-BE49-F238E27FC236}">
                  <a16:creationId xmlns:a16="http://schemas.microsoft.com/office/drawing/2014/main" id="{F53F84AD-2E7A-0A00-F61C-108CA9E0AFAF}"/>
                </a:ext>
              </a:extLst>
            </p:cNvPr>
            <p:cNvSpPr>
              <a:spLocks/>
            </p:cNvSpPr>
            <p:nvPr/>
          </p:nvSpPr>
          <p:spPr bwMode="auto">
            <a:xfrm>
              <a:off x="4628750" y="4306066"/>
              <a:ext cx="230609" cy="231532"/>
            </a:xfrm>
            <a:prstGeom prst="ellipse">
              <a:avLst/>
            </a:prstGeom>
            <a:solidFill>
              <a:schemeClr val="accent5">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69" name="Group 68" descr="Button to learn more about Android on web">
            <a:extLst>
              <a:ext uri="{FF2B5EF4-FFF2-40B4-BE49-F238E27FC236}">
                <a16:creationId xmlns:a16="http://schemas.microsoft.com/office/drawing/2014/main" id="{881804E7-11A3-453E-D37B-8DA555900490}"/>
              </a:ext>
              <a:ext uri="{C183D7F6-B498-43B3-948B-1728B52AA6E4}">
                <adec:decorative xmlns:adec="http://schemas.microsoft.com/office/drawing/2017/decorative" val="0"/>
              </a:ext>
            </a:extLst>
          </p:cNvPr>
          <p:cNvGrpSpPr/>
          <p:nvPr/>
        </p:nvGrpSpPr>
        <p:grpSpPr>
          <a:xfrm>
            <a:off x="6522355" y="4306066"/>
            <a:ext cx="230609" cy="231532"/>
            <a:chOff x="6522355" y="4306066"/>
            <a:chExt cx="230609" cy="231532"/>
          </a:xfrm>
        </p:grpSpPr>
        <p:grpSp>
          <p:nvGrpSpPr>
            <p:cNvPr id="32" name="Group 31">
              <a:extLst>
                <a:ext uri="{FF2B5EF4-FFF2-40B4-BE49-F238E27FC236}">
                  <a16:creationId xmlns:a16="http://schemas.microsoft.com/office/drawing/2014/main" id="{0F683640-F3DA-646C-F865-3EF19F12B1D8}"/>
                </a:ext>
              </a:extLst>
            </p:cNvPr>
            <p:cNvGrpSpPr/>
            <p:nvPr/>
          </p:nvGrpSpPr>
          <p:grpSpPr>
            <a:xfrm>
              <a:off x="6522355" y="4306066"/>
              <a:ext cx="230609" cy="231532"/>
              <a:chOff x="1981803" y="5148625"/>
              <a:chExt cx="230609" cy="231532"/>
            </a:xfrm>
          </p:grpSpPr>
          <p:pic>
            <p:nvPicPr>
              <p:cNvPr id="34" name="Picture 33">
                <a:extLst>
                  <a:ext uri="{FF2B5EF4-FFF2-40B4-BE49-F238E27FC236}">
                    <a16:creationId xmlns:a16="http://schemas.microsoft.com/office/drawing/2014/main" id="{9CAAA589-CB2C-6657-F401-DD9F121CDF10}"/>
                  </a:ext>
                </a:extLst>
              </p:cNvPr>
              <p:cNvPicPr>
                <a:picLocks noChangeAspect="1"/>
              </p:cNvPicPr>
              <p:nvPr/>
            </p:nvPicPr>
            <p:blipFill>
              <a:blip r:embed="rId9">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981803" y="5148625"/>
                <a:ext cx="230609" cy="231532"/>
              </a:xfrm>
              <a:prstGeom prst="rect">
                <a:avLst/>
              </a:prstGeom>
              <a:effectLst>
                <a:outerShdw blurRad="266700" sx="102000" sy="102000" algn="ctr" rotWithShape="0">
                  <a:schemeClr val="accent1">
                    <a:alpha val="96000"/>
                  </a:schemeClr>
                </a:outerShdw>
              </a:effectLst>
            </p:spPr>
          </p:pic>
          <p:pic>
            <p:nvPicPr>
              <p:cNvPr id="35" name="Picture 34">
                <a:extLst>
                  <a:ext uri="{FF2B5EF4-FFF2-40B4-BE49-F238E27FC236}">
                    <a16:creationId xmlns:a16="http://schemas.microsoft.com/office/drawing/2014/main" id="{E136F35B-4A93-91A9-793B-A25A4FBB4EDC}"/>
                  </a:ext>
                </a:extLst>
              </p:cNvPr>
              <p:cNvPicPr>
                <a:picLocks noChangeAspect="1"/>
              </p:cNvPicPr>
              <p:nvPr/>
            </p:nvPicPr>
            <p:blipFill>
              <a:blip r:embed="rId10">
                <a:extLst>
                  <a:ext uri="{BEBA8EAE-BF5A-486C-A8C5-ECC9F3942E4B}">
                    <a14:imgProps xmlns:a14="http://schemas.microsoft.com/office/drawing/2010/main">
                      <a14:imgLayer r:embed="rId8">
                        <a14:imgEffect>
                          <a14:brightnessContrast bright="99000"/>
                        </a14:imgEffect>
                      </a14:imgLayer>
                    </a14:imgProps>
                  </a:ext>
                </a:extLst>
              </a:blip>
              <a:stretch>
                <a:fillRect/>
              </a:stretch>
            </p:blipFill>
            <p:spPr>
              <a:xfrm>
                <a:off x="2024897" y="5192180"/>
                <a:ext cx="144422" cy="144422"/>
              </a:xfrm>
              <a:prstGeom prst="rect">
                <a:avLst/>
              </a:prstGeom>
            </p:spPr>
          </p:pic>
        </p:grpSp>
        <p:sp>
          <p:nvSpPr>
            <p:cNvPr id="66" name="Oval 65">
              <a:hlinkClick r:id="rId20"/>
              <a:extLst>
                <a:ext uri="{FF2B5EF4-FFF2-40B4-BE49-F238E27FC236}">
                  <a16:creationId xmlns:a16="http://schemas.microsoft.com/office/drawing/2014/main" id="{9C56CB39-E5EC-0342-9B42-456CDFC31408}"/>
                </a:ext>
              </a:extLst>
            </p:cNvPr>
            <p:cNvSpPr>
              <a:spLocks/>
            </p:cNvSpPr>
            <p:nvPr/>
          </p:nvSpPr>
          <p:spPr bwMode="auto">
            <a:xfrm>
              <a:off x="6522355" y="4306066"/>
              <a:ext cx="230609" cy="231532"/>
            </a:xfrm>
            <a:prstGeom prst="ellipse">
              <a:avLst/>
            </a:prstGeom>
            <a:solidFill>
              <a:schemeClr val="accent5">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68" name="Group 67" descr="Button to learn more about Windows on web">
            <a:extLst>
              <a:ext uri="{FF2B5EF4-FFF2-40B4-BE49-F238E27FC236}">
                <a16:creationId xmlns:a16="http://schemas.microsoft.com/office/drawing/2014/main" id="{D344E983-21A5-75B6-9B1A-6C9CE4895636}"/>
              </a:ext>
              <a:ext uri="{C183D7F6-B498-43B3-948B-1728B52AA6E4}">
                <adec:decorative xmlns:adec="http://schemas.microsoft.com/office/drawing/2017/decorative" val="0"/>
              </a:ext>
            </a:extLst>
          </p:cNvPr>
          <p:cNvGrpSpPr/>
          <p:nvPr/>
        </p:nvGrpSpPr>
        <p:grpSpPr>
          <a:xfrm>
            <a:off x="8421005" y="4306066"/>
            <a:ext cx="230609" cy="231532"/>
            <a:chOff x="8421005" y="4306066"/>
            <a:chExt cx="230609" cy="231532"/>
          </a:xfrm>
        </p:grpSpPr>
        <p:grpSp>
          <p:nvGrpSpPr>
            <p:cNvPr id="38" name="Group 37">
              <a:extLst>
                <a:ext uri="{FF2B5EF4-FFF2-40B4-BE49-F238E27FC236}">
                  <a16:creationId xmlns:a16="http://schemas.microsoft.com/office/drawing/2014/main" id="{E66581B3-EAA9-D1BC-FF6E-5BECC8B24284}"/>
                </a:ext>
              </a:extLst>
            </p:cNvPr>
            <p:cNvGrpSpPr/>
            <p:nvPr/>
          </p:nvGrpSpPr>
          <p:grpSpPr>
            <a:xfrm>
              <a:off x="8421005" y="4306066"/>
              <a:ext cx="230609" cy="231532"/>
              <a:chOff x="1981803" y="5148625"/>
              <a:chExt cx="230609" cy="231532"/>
            </a:xfrm>
          </p:grpSpPr>
          <p:pic>
            <p:nvPicPr>
              <p:cNvPr id="39" name="Picture 38">
                <a:extLst>
                  <a:ext uri="{FF2B5EF4-FFF2-40B4-BE49-F238E27FC236}">
                    <a16:creationId xmlns:a16="http://schemas.microsoft.com/office/drawing/2014/main" id="{FFF6732A-BB22-D8AA-32E4-55215E4BDBB2}"/>
                  </a:ext>
                </a:extLst>
              </p:cNvPr>
              <p:cNvPicPr>
                <a:picLocks noChangeAspect="1"/>
              </p:cNvPicPr>
              <p:nvPr/>
            </p:nvPicPr>
            <p:blipFill>
              <a:blip r:embed="rId9">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981803" y="5148625"/>
                <a:ext cx="230609" cy="231532"/>
              </a:xfrm>
              <a:prstGeom prst="rect">
                <a:avLst/>
              </a:prstGeom>
              <a:effectLst>
                <a:outerShdw blurRad="266700" sx="102000" sy="102000" algn="ctr" rotWithShape="0">
                  <a:schemeClr val="accent1">
                    <a:alpha val="96000"/>
                  </a:schemeClr>
                </a:outerShdw>
              </a:effectLst>
            </p:spPr>
          </p:pic>
          <p:pic>
            <p:nvPicPr>
              <p:cNvPr id="40" name="Picture 39">
                <a:extLst>
                  <a:ext uri="{FF2B5EF4-FFF2-40B4-BE49-F238E27FC236}">
                    <a16:creationId xmlns:a16="http://schemas.microsoft.com/office/drawing/2014/main" id="{56F8A84C-0FA3-33CC-3843-EA3FCFBAF3B7}"/>
                  </a:ext>
                </a:extLst>
              </p:cNvPr>
              <p:cNvPicPr>
                <a:picLocks noChangeAspect="1"/>
              </p:cNvPicPr>
              <p:nvPr/>
            </p:nvPicPr>
            <p:blipFill>
              <a:blip r:embed="rId10">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67" name="Oval 66">
              <a:hlinkClick r:id="rId21"/>
              <a:extLst>
                <a:ext uri="{FF2B5EF4-FFF2-40B4-BE49-F238E27FC236}">
                  <a16:creationId xmlns:a16="http://schemas.microsoft.com/office/drawing/2014/main" id="{63F2A8C0-0AE1-29D8-AFC7-2D1A630A2144}"/>
                </a:ext>
              </a:extLst>
            </p:cNvPr>
            <p:cNvSpPr>
              <a:spLocks/>
            </p:cNvSpPr>
            <p:nvPr/>
          </p:nvSpPr>
          <p:spPr bwMode="auto">
            <a:xfrm>
              <a:off x="8421005" y="4306066"/>
              <a:ext cx="230609" cy="231532"/>
            </a:xfrm>
            <a:prstGeom prst="ellipse">
              <a:avLst/>
            </a:prstGeom>
            <a:solidFill>
              <a:schemeClr val="accent5">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45" name="Freeform: Shape 44">
            <a:extLst>
              <a:ext uri="{FF2B5EF4-FFF2-40B4-BE49-F238E27FC236}">
                <a16:creationId xmlns:a16="http://schemas.microsoft.com/office/drawing/2014/main" id="{10979467-33B8-0349-23CB-DB5FEC776249}"/>
              </a:ext>
              <a:ext uri="{C183D7F6-B498-43B3-948B-1728B52AA6E4}">
                <adec:decorative xmlns:adec="http://schemas.microsoft.com/office/drawing/2017/decorative" val="1"/>
              </a:ext>
            </a:extLst>
          </p:cNvPr>
          <p:cNvSpPr/>
          <p:nvPr/>
        </p:nvSpPr>
        <p:spPr bwMode="auto">
          <a:xfrm rot="16200000">
            <a:off x="10773935" y="1613877"/>
            <a:ext cx="1646815" cy="1189317"/>
          </a:xfrm>
          <a:custGeom>
            <a:avLst/>
            <a:gdLst>
              <a:gd name="connsiteX0" fmla="*/ 1628958 w 1784350"/>
              <a:gd name="connsiteY0" fmla="*/ 1288644 h 1288644"/>
              <a:gd name="connsiteX1" fmla="*/ 0 w 1784350"/>
              <a:gd name="connsiteY1" fmla="*/ 1288644 h 1288644"/>
              <a:gd name="connsiteX2" fmla="*/ 3047 w 1784350"/>
              <a:gd name="connsiteY2" fmla="*/ 1228822 h 1288644"/>
              <a:gd name="connsiteX3" fmla="*/ 880697 w 1784350"/>
              <a:gd name="connsiteY3" fmla="*/ 436463 h 1288644"/>
              <a:gd name="connsiteX4" fmla="*/ 1347887 w 1784350"/>
              <a:gd name="connsiteY4" fmla="*/ 436463 h 1288644"/>
              <a:gd name="connsiteX5" fmla="*/ 1784350 w 1784350"/>
              <a:gd name="connsiteY5" fmla="*/ 0 h 1288644"/>
              <a:gd name="connsiteX6" fmla="*/ 1784350 w 1784350"/>
              <a:gd name="connsiteY6" fmla="*/ 872927 h 1288644"/>
              <a:gd name="connsiteX7" fmla="*/ 1784350 w 1784350"/>
              <a:gd name="connsiteY7" fmla="*/ 1133252 h 1288644"/>
              <a:gd name="connsiteX8" fmla="*/ 1628958 w 1784350"/>
              <a:gd name="connsiteY8" fmla="*/ 1288644 h 1288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4350" h="1288644">
                <a:moveTo>
                  <a:pt x="1628958" y="1288644"/>
                </a:moveTo>
                <a:lnTo>
                  <a:pt x="0" y="1288644"/>
                </a:lnTo>
                <a:lnTo>
                  <a:pt x="3047" y="1228822"/>
                </a:lnTo>
                <a:cubicBezTo>
                  <a:pt x="48441" y="785399"/>
                  <a:pt x="425808" y="436463"/>
                  <a:pt x="880697" y="436463"/>
                </a:cubicBezTo>
                <a:lnTo>
                  <a:pt x="1347887" y="436463"/>
                </a:lnTo>
                <a:cubicBezTo>
                  <a:pt x="1587928" y="436463"/>
                  <a:pt x="1784350" y="240042"/>
                  <a:pt x="1784350" y="0"/>
                </a:cubicBezTo>
                <a:lnTo>
                  <a:pt x="1784350" y="872927"/>
                </a:lnTo>
                <a:lnTo>
                  <a:pt x="1784350" y="1133252"/>
                </a:lnTo>
                <a:cubicBezTo>
                  <a:pt x="1784350" y="1219073"/>
                  <a:pt x="1714779" y="1288644"/>
                  <a:pt x="1628958" y="1288644"/>
                </a:cubicBezTo>
                <a:close/>
              </a:path>
            </a:pathLst>
          </a:custGeom>
          <a:gradFill>
            <a:gsLst>
              <a:gs pos="0">
                <a:srgbClr val="79CEFF"/>
              </a:gs>
              <a:gs pos="50000">
                <a:srgbClr val="8A9DFF"/>
              </a:gs>
              <a:gs pos="100000">
                <a:srgbClr val="9A6DFF"/>
              </a:gs>
            </a:gsLst>
            <a:lin ang="2700000" scaled="1"/>
          </a:gradFill>
          <a:ln w="3768" cap="flat">
            <a:noFill/>
            <a:prstDash val="solid"/>
            <a:miter/>
          </a:ln>
        </p:spPr>
        <p:txBody>
          <a:bodyPr rtlCol="0" anchor="ctr"/>
          <a:lstStyle/>
          <a:p>
            <a:endParaRPr lang="en-GB" err="1"/>
          </a:p>
        </p:txBody>
      </p:sp>
      <p:sp>
        <p:nvSpPr>
          <p:cNvPr id="4" name="Freeform: Shape 3">
            <a:extLst>
              <a:ext uri="{FF2B5EF4-FFF2-40B4-BE49-F238E27FC236}">
                <a16:creationId xmlns:a16="http://schemas.microsoft.com/office/drawing/2014/main" id="{38695748-F541-40FE-3A90-2C20F0D29DCC}"/>
              </a:ext>
              <a:ext uri="{C183D7F6-B498-43B3-948B-1728B52AA6E4}">
                <adec:decorative xmlns:adec="http://schemas.microsoft.com/office/drawing/2017/decorative" val="1"/>
              </a:ext>
            </a:extLst>
          </p:cNvPr>
          <p:cNvSpPr/>
          <p:nvPr/>
        </p:nvSpPr>
        <p:spPr bwMode="auto">
          <a:xfrm flipH="1" flipV="1">
            <a:off x="0" y="-1"/>
            <a:ext cx="12192000" cy="1665387"/>
          </a:xfrm>
          <a:custGeom>
            <a:avLst/>
            <a:gdLst>
              <a:gd name="connsiteX0" fmla="*/ 11268532 w 12192000"/>
              <a:gd name="connsiteY0" fmla="*/ 106 h 4074802"/>
              <a:gd name="connsiteX1" fmla="*/ 12185209 w 12192000"/>
              <a:gd name="connsiteY1" fmla="*/ 20416 h 4074802"/>
              <a:gd name="connsiteX2" fmla="*/ 12192000 w 12192000"/>
              <a:gd name="connsiteY2" fmla="*/ 20811 h 4074802"/>
              <a:gd name="connsiteX3" fmla="*/ 12192000 w 12192000"/>
              <a:gd name="connsiteY3" fmla="*/ 1064902 h 4074802"/>
              <a:gd name="connsiteX4" fmla="*/ 12192000 w 12192000"/>
              <a:gd name="connsiteY4" fmla="*/ 1585602 h 4074802"/>
              <a:gd name="connsiteX5" fmla="*/ 12192000 w 12192000"/>
              <a:gd name="connsiteY5" fmla="*/ 4074802 h 4074802"/>
              <a:gd name="connsiteX6" fmla="*/ 0 w 12192000"/>
              <a:gd name="connsiteY6" fmla="*/ 4074802 h 4074802"/>
              <a:gd name="connsiteX7" fmla="*/ 0 w 12192000"/>
              <a:gd name="connsiteY7" fmla="*/ 1585602 h 4074802"/>
              <a:gd name="connsiteX8" fmla="*/ 0 w 12192000"/>
              <a:gd name="connsiteY8" fmla="*/ 1064902 h 4074802"/>
              <a:gd name="connsiteX9" fmla="*/ 0 w 12192000"/>
              <a:gd name="connsiteY9" fmla="*/ 16345 h 4074802"/>
              <a:gd name="connsiteX10" fmla="*/ 244047 w 12192000"/>
              <a:gd name="connsiteY10" fmla="*/ 27486 h 4074802"/>
              <a:gd name="connsiteX11" fmla="*/ 1686840 w 12192000"/>
              <a:gd name="connsiteY11" fmla="*/ 173856 h 4074802"/>
              <a:gd name="connsiteX12" fmla="*/ 9172284 w 12192000"/>
              <a:gd name="connsiteY12" fmla="*/ 173856 h 4074802"/>
              <a:gd name="connsiteX13" fmla="*/ 11268532 w 12192000"/>
              <a:gd name="connsiteY13" fmla="*/ 106 h 407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4074802">
                <a:moveTo>
                  <a:pt x="11268532" y="106"/>
                </a:moveTo>
                <a:cubicBezTo>
                  <a:pt x="11570638" y="-964"/>
                  <a:pt x="11877794" y="6092"/>
                  <a:pt x="12185209" y="20416"/>
                </a:cubicBezTo>
                <a:lnTo>
                  <a:pt x="12192000" y="20811"/>
                </a:lnTo>
                <a:lnTo>
                  <a:pt x="12192000" y="1064902"/>
                </a:lnTo>
                <a:lnTo>
                  <a:pt x="12192000" y="1585602"/>
                </a:lnTo>
                <a:lnTo>
                  <a:pt x="12192000" y="4074802"/>
                </a:lnTo>
                <a:lnTo>
                  <a:pt x="0" y="4074802"/>
                </a:lnTo>
                <a:lnTo>
                  <a:pt x="0" y="1585602"/>
                </a:lnTo>
                <a:lnTo>
                  <a:pt x="0" y="1064902"/>
                </a:lnTo>
                <a:lnTo>
                  <a:pt x="0" y="16345"/>
                </a:lnTo>
                <a:lnTo>
                  <a:pt x="244047" y="27486"/>
                </a:lnTo>
                <a:cubicBezTo>
                  <a:pt x="678291" y="52375"/>
                  <a:pt x="1158360" y="99922"/>
                  <a:pt x="1686840" y="173856"/>
                </a:cubicBezTo>
                <a:cubicBezTo>
                  <a:pt x="5914682" y="765330"/>
                  <a:pt x="9172284" y="173856"/>
                  <a:pt x="9172284" y="173856"/>
                </a:cubicBezTo>
                <a:cubicBezTo>
                  <a:pt x="9789564" y="56236"/>
                  <a:pt x="10513267" y="2780"/>
                  <a:pt x="11268532" y="106"/>
                </a:cubicBezTo>
                <a:close/>
              </a:path>
            </a:pathLst>
          </a:custGeom>
          <a:gradFill>
            <a:gsLst>
              <a:gs pos="0">
                <a:srgbClr val="716CDC"/>
              </a:gs>
              <a:gs pos="100000">
                <a:srgbClr val="342792"/>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err="1">
              <a:ln>
                <a:noFill/>
              </a:ln>
              <a:solidFill>
                <a:srgbClr val="000000"/>
              </a:solidFill>
              <a:effectLst/>
              <a:uLnTx/>
              <a:uFillTx/>
              <a:latin typeface="Segoe UI"/>
              <a:ea typeface="+mn-ea"/>
              <a:cs typeface="+mn-cs"/>
            </a:endParaRPr>
          </a:p>
        </p:txBody>
      </p:sp>
      <p:sp>
        <p:nvSpPr>
          <p:cNvPr id="12" name="Title 1">
            <a:extLst>
              <a:ext uri="{FF2B5EF4-FFF2-40B4-BE49-F238E27FC236}">
                <a16:creationId xmlns:a16="http://schemas.microsoft.com/office/drawing/2014/main" id="{2C0136A2-8768-F9D2-A0E2-035565B02893}"/>
              </a:ext>
              <a:ext uri="{C183D7F6-B498-43B3-948B-1728B52AA6E4}">
                <adec:decorative xmlns:adec="http://schemas.microsoft.com/office/drawing/2017/decorative" val="0"/>
              </a:ext>
            </a:extLst>
          </p:cNvPr>
          <p:cNvSpPr>
            <a:spLocks noGrp="1"/>
          </p:cNvSpPr>
          <p:nvPr>
            <p:ph type="title"/>
          </p:nvPr>
        </p:nvSpPr>
        <p:spPr>
          <a:xfrm>
            <a:off x="460247" y="457200"/>
            <a:ext cx="11274552" cy="430887"/>
          </a:xfrm>
        </p:spPr>
        <p:txBody>
          <a:bodyPr/>
          <a:lstStyle/>
          <a:p>
            <a:r>
              <a:rPr lang="en-GB" dirty="0">
                <a:solidFill>
                  <a:schemeClr val="bg1"/>
                </a:solidFill>
              </a:rPr>
              <a:t>Device deployment considerations</a:t>
            </a:r>
            <a:endParaRPr lang="en-GB" dirty="0">
              <a:solidFill>
                <a:schemeClr val="bg1"/>
              </a:solidFill>
              <a:latin typeface="Segoe UI Semilight" panose="020B0402040204020203" pitchFamily="34" charset="0"/>
              <a:cs typeface="Segoe UI Semilight" panose="020B0402040204020203" pitchFamily="34" charset="0"/>
            </a:endParaRPr>
          </a:p>
        </p:txBody>
      </p:sp>
      <p:grpSp>
        <p:nvGrpSpPr>
          <p:cNvPr id="55" name="Group 54" descr="Button to return to Device Deployment considerations">
            <a:extLst>
              <a:ext uri="{FF2B5EF4-FFF2-40B4-BE49-F238E27FC236}">
                <a16:creationId xmlns:a16="http://schemas.microsoft.com/office/drawing/2014/main" id="{F7E76FFD-7F40-13F8-E723-FBB3B9D5C69B}"/>
              </a:ext>
              <a:ext uri="{C183D7F6-B498-43B3-948B-1728B52AA6E4}">
                <adec:decorative xmlns:adec="http://schemas.microsoft.com/office/drawing/2017/decorative" val="0"/>
              </a:ext>
            </a:extLst>
          </p:cNvPr>
          <p:cNvGrpSpPr/>
          <p:nvPr/>
        </p:nvGrpSpPr>
        <p:grpSpPr>
          <a:xfrm>
            <a:off x="10953750" y="349395"/>
            <a:ext cx="323850" cy="325146"/>
            <a:chOff x="10953750" y="349395"/>
            <a:chExt cx="323850" cy="325146"/>
          </a:xfrm>
        </p:grpSpPr>
        <p:grpSp>
          <p:nvGrpSpPr>
            <p:cNvPr id="56" name="Group 55">
              <a:extLst>
                <a:ext uri="{FF2B5EF4-FFF2-40B4-BE49-F238E27FC236}">
                  <a16:creationId xmlns:a16="http://schemas.microsoft.com/office/drawing/2014/main" id="{32BA0D31-004A-AE5E-7221-8C990D10104F}"/>
                </a:ext>
              </a:extLst>
            </p:cNvPr>
            <p:cNvGrpSpPr/>
            <p:nvPr/>
          </p:nvGrpSpPr>
          <p:grpSpPr>
            <a:xfrm>
              <a:off x="10953750" y="349395"/>
              <a:ext cx="323850" cy="325146"/>
              <a:chOff x="10953750" y="349395"/>
              <a:chExt cx="323850" cy="325146"/>
            </a:xfrm>
          </p:grpSpPr>
          <p:pic>
            <p:nvPicPr>
              <p:cNvPr id="58" name="Picture 57">
                <a:extLst>
                  <a:ext uri="{FF2B5EF4-FFF2-40B4-BE49-F238E27FC236}">
                    <a16:creationId xmlns:a16="http://schemas.microsoft.com/office/drawing/2014/main" id="{5115F672-F7DB-3150-9825-573499BEFB31}"/>
                  </a:ext>
                </a:extLst>
              </p:cNvPr>
              <p:cNvPicPr>
                <a:picLocks noChangeAspect="1"/>
              </p:cNvPicPr>
              <p:nvPr/>
            </p:nvPicPr>
            <p:blipFill>
              <a:blip r:embed="rId9">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0953750" y="349395"/>
                <a:ext cx="323850" cy="325146"/>
              </a:xfrm>
              <a:prstGeom prst="rect">
                <a:avLst/>
              </a:prstGeom>
              <a:effectLst>
                <a:outerShdw blurRad="266700" sx="102000" sy="102000" algn="ctr" rotWithShape="0">
                  <a:schemeClr val="accent1">
                    <a:alpha val="96000"/>
                  </a:schemeClr>
                </a:outerShdw>
              </a:effectLst>
            </p:spPr>
          </p:pic>
          <p:pic>
            <p:nvPicPr>
              <p:cNvPr id="59" name="Graphic 58">
                <a:extLst>
                  <a:ext uri="{FF2B5EF4-FFF2-40B4-BE49-F238E27FC236}">
                    <a16:creationId xmlns:a16="http://schemas.microsoft.com/office/drawing/2014/main" id="{D29CF9A2-D40A-5684-3678-19E14BEF4CAC}"/>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1004196" y="432340"/>
                <a:ext cx="222958" cy="159256"/>
              </a:xfrm>
              <a:prstGeom prst="rect">
                <a:avLst/>
              </a:prstGeom>
            </p:spPr>
          </p:pic>
        </p:grpSp>
        <p:sp>
          <p:nvSpPr>
            <p:cNvPr id="57" name="Oval 56">
              <a:hlinkClick r:id="rId24" action="ppaction://hlinksldjump"/>
              <a:extLst>
                <a:ext uri="{FF2B5EF4-FFF2-40B4-BE49-F238E27FC236}">
                  <a16:creationId xmlns:a16="http://schemas.microsoft.com/office/drawing/2014/main" id="{7800A990-42A9-B30C-184A-BA2EABCC13C0}"/>
                </a:ext>
              </a:extLst>
            </p:cNvPr>
            <p:cNvSpPr>
              <a:spLocks/>
            </p:cNvSpPr>
            <p:nvPr/>
          </p:nvSpPr>
          <p:spPr bwMode="auto">
            <a:xfrm>
              <a:off x="10953750" y="349395"/>
              <a:ext cx="323850" cy="325146"/>
            </a:xfrm>
            <a:prstGeom prst="ellipse">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3" name="Group 2" descr="Button to return to home">
            <a:extLst>
              <a:ext uri="{FF2B5EF4-FFF2-40B4-BE49-F238E27FC236}">
                <a16:creationId xmlns:a16="http://schemas.microsoft.com/office/drawing/2014/main" id="{651D0F14-6B4A-1A11-BDF1-145BDA722D4C}"/>
              </a:ext>
              <a:ext uri="{C183D7F6-B498-43B3-948B-1728B52AA6E4}">
                <adec:decorative xmlns:adec="http://schemas.microsoft.com/office/drawing/2017/decorative" val="0"/>
              </a:ext>
            </a:extLst>
          </p:cNvPr>
          <p:cNvGrpSpPr/>
          <p:nvPr/>
        </p:nvGrpSpPr>
        <p:grpSpPr>
          <a:xfrm>
            <a:off x="11410951" y="349395"/>
            <a:ext cx="323850" cy="325146"/>
            <a:chOff x="11410951" y="349395"/>
            <a:chExt cx="323850" cy="325146"/>
          </a:xfrm>
        </p:grpSpPr>
        <p:grpSp>
          <p:nvGrpSpPr>
            <p:cNvPr id="5" name="Group 4">
              <a:extLst>
                <a:ext uri="{FF2B5EF4-FFF2-40B4-BE49-F238E27FC236}">
                  <a16:creationId xmlns:a16="http://schemas.microsoft.com/office/drawing/2014/main" id="{477C5726-418C-4B87-4BF0-969F07C462B4}"/>
                </a:ext>
              </a:extLst>
            </p:cNvPr>
            <p:cNvGrpSpPr/>
            <p:nvPr/>
          </p:nvGrpSpPr>
          <p:grpSpPr>
            <a:xfrm>
              <a:off x="11410951" y="349395"/>
              <a:ext cx="323850" cy="325146"/>
              <a:chOff x="11410951" y="349395"/>
              <a:chExt cx="323850" cy="325146"/>
            </a:xfrm>
          </p:grpSpPr>
          <p:pic>
            <p:nvPicPr>
              <p:cNvPr id="33" name="Picture 32">
                <a:extLst>
                  <a:ext uri="{FF2B5EF4-FFF2-40B4-BE49-F238E27FC236}">
                    <a16:creationId xmlns:a16="http://schemas.microsoft.com/office/drawing/2014/main" id="{63E5A506-4630-9717-791D-26C00F609875}"/>
                  </a:ext>
                </a:extLst>
              </p:cNvPr>
              <p:cNvPicPr>
                <a:picLocks noChangeAspect="1"/>
              </p:cNvPicPr>
              <p:nvPr/>
            </p:nvPicPr>
            <p:blipFill>
              <a:blip r:embed="rId9">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1410951" y="349395"/>
                <a:ext cx="323850" cy="325146"/>
              </a:xfrm>
              <a:prstGeom prst="rect">
                <a:avLst/>
              </a:prstGeom>
              <a:effectLst>
                <a:outerShdw blurRad="266700" sx="102000" sy="102000" algn="ctr" rotWithShape="0">
                  <a:schemeClr val="accent1">
                    <a:alpha val="96000"/>
                  </a:schemeClr>
                </a:outerShdw>
              </a:effectLst>
            </p:spPr>
          </p:pic>
          <p:grpSp>
            <p:nvGrpSpPr>
              <p:cNvPr id="41" name="Group 40">
                <a:extLst>
                  <a:ext uri="{FF2B5EF4-FFF2-40B4-BE49-F238E27FC236}">
                    <a16:creationId xmlns:a16="http://schemas.microsoft.com/office/drawing/2014/main" id="{8F403655-95D5-D83F-E6E7-BE6B774A88FD}"/>
                  </a:ext>
                </a:extLst>
              </p:cNvPr>
              <p:cNvGrpSpPr/>
              <p:nvPr/>
            </p:nvGrpSpPr>
            <p:grpSpPr>
              <a:xfrm>
                <a:off x="11473093" y="418984"/>
                <a:ext cx="199566" cy="185968"/>
                <a:chOff x="3048008" y="590482"/>
                <a:chExt cx="6096368" cy="5680984"/>
              </a:xfrm>
              <a:solidFill>
                <a:schemeClr val="tx2"/>
              </a:solidFill>
            </p:grpSpPr>
            <p:sp>
              <p:nvSpPr>
                <p:cNvPr id="42" name="Freeform: Shape 41">
                  <a:extLst>
                    <a:ext uri="{FF2B5EF4-FFF2-40B4-BE49-F238E27FC236}">
                      <a16:creationId xmlns:a16="http://schemas.microsoft.com/office/drawing/2014/main" id="{674B8851-67D8-9085-A9F7-9FA268A5979F}"/>
                    </a:ext>
                  </a:extLst>
                </p:cNvPr>
                <p:cNvSpPr/>
                <p:nvPr/>
              </p:nvSpPr>
              <p:spPr>
                <a:xfrm>
                  <a:off x="3893247" y="1953303"/>
                  <a:ext cx="4407014" cy="4318163"/>
                </a:xfrm>
                <a:custGeom>
                  <a:avLst/>
                  <a:gdLst>
                    <a:gd name="connsiteX0" fmla="*/ 4405505 w 4407014"/>
                    <a:gd name="connsiteY0" fmla="*/ 2970836 h 4318163"/>
                    <a:gd name="connsiteX1" fmla="*/ 4406743 w 4407014"/>
                    <a:gd name="connsiteY1" fmla="*/ 3661494 h 4318163"/>
                    <a:gd name="connsiteX2" fmla="*/ 3752756 w 4407014"/>
                    <a:gd name="connsiteY2" fmla="*/ 4318052 h 4318163"/>
                    <a:gd name="connsiteX3" fmla="*/ 2824164 w 4407014"/>
                    <a:gd name="connsiteY3" fmla="*/ 4317862 h 4318163"/>
                    <a:gd name="connsiteX4" fmla="*/ 2771110 w 4407014"/>
                    <a:gd name="connsiteY4" fmla="*/ 4264236 h 4318163"/>
                    <a:gd name="connsiteX5" fmla="*/ 2773015 w 4407014"/>
                    <a:gd name="connsiteY5" fmla="*/ 2816055 h 4318163"/>
                    <a:gd name="connsiteX6" fmla="*/ 2714245 w 4407014"/>
                    <a:gd name="connsiteY6" fmla="*/ 2757762 h 4318163"/>
                    <a:gd name="connsiteX7" fmla="*/ 1690403 w 4407014"/>
                    <a:gd name="connsiteY7" fmla="*/ 2757762 h 4318163"/>
                    <a:gd name="connsiteX8" fmla="*/ 1632682 w 4407014"/>
                    <a:gd name="connsiteY8" fmla="*/ 2817007 h 4318163"/>
                    <a:gd name="connsiteX9" fmla="*/ 1634682 w 4407014"/>
                    <a:gd name="connsiteY9" fmla="*/ 4260426 h 4318163"/>
                    <a:gd name="connsiteX10" fmla="*/ 1576008 w 4407014"/>
                    <a:gd name="connsiteY10" fmla="*/ 4318052 h 4318163"/>
                    <a:gd name="connsiteX11" fmla="*/ 642653 w 4407014"/>
                    <a:gd name="connsiteY11" fmla="*/ 4316624 h 4318163"/>
                    <a:gd name="connsiteX12" fmla="*/ 18480 w 4407014"/>
                    <a:gd name="connsiteY12" fmla="*/ 3835135 h 4318163"/>
                    <a:gd name="connsiteX13" fmla="*/ 1335 w 4407014"/>
                    <a:gd name="connsiteY13" fmla="*/ 3670257 h 4318163"/>
                    <a:gd name="connsiteX14" fmla="*/ 1 w 4407014"/>
                    <a:gd name="connsiteY14" fmla="*/ 2226838 h 4318163"/>
                    <a:gd name="connsiteX15" fmla="*/ 67057 w 4407014"/>
                    <a:gd name="connsiteY15" fmla="*/ 2065771 h 4318163"/>
                    <a:gd name="connsiteX16" fmla="*/ 2067879 w 4407014"/>
                    <a:gd name="connsiteY16" fmla="*/ 65616 h 4318163"/>
                    <a:gd name="connsiteX17" fmla="*/ 2339056 w 4407014"/>
                    <a:gd name="connsiteY17" fmla="*/ 66187 h 4318163"/>
                    <a:gd name="connsiteX18" fmla="*/ 4339877 w 4407014"/>
                    <a:gd name="connsiteY18" fmla="*/ 2066437 h 4318163"/>
                    <a:gd name="connsiteX19" fmla="*/ 4406362 w 4407014"/>
                    <a:gd name="connsiteY19" fmla="*/ 2227886 h 4318163"/>
                    <a:gd name="connsiteX20" fmla="*/ 4405695 w 4407014"/>
                    <a:gd name="connsiteY20" fmla="*/ 2971027 h 431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07014" h="4318163">
                      <a:moveTo>
                        <a:pt x="4405505" y="2970836"/>
                      </a:moveTo>
                      <a:cubicBezTo>
                        <a:pt x="4405505" y="3201055"/>
                        <a:pt x="4400075" y="3431465"/>
                        <a:pt x="4406743" y="3661494"/>
                      </a:cubicBezTo>
                      <a:cubicBezTo>
                        <a:pt x="4417316" y="4024873"/>
                        <a:pt x="4118230" y="4324815"/>
                        <a:pt x="3752756" y="4318052"/>
                      </a:cubicBezTo>
                      <a:cubicBezTo>
                        <a:pt x="3443289" y="4312337"/>
                        <a:pt x="3133726" y="4316052"/>
                        <a:pt x="2824164" y="4317862"/>
                      </a:cubicBezTo>
                      <a:cubicBezTo>
                        <a:pt x="2781778" y="4318147"/>
                        <a:pt x="2771014" y="4305765"/>
                        <a:pt x="2771110" y="4264236"/>
                      </a:cubicBezTo>
                      <a:cubicBezTo>
                        <a:pt x="2772538" y="3781509"/>
                        <a:pt x="2771395" y="3298782"/>
                        <a:pt x="2773015" y="2816055"/>
                      </a:cubicBezTo>
                      <a:cubicBezTo>
                        <a:pt x="2773205" y="2769573"/>
                        <a:pt x="2759775" y="2757476"/>
                        <a:pt x="2714245" y="2757762"/>
                      </a:cubicBezTo>
                      <a:cubicBezTo>
                        <a:pt x="2372965" y="2759572"/>
                        <a:pt x="2031684" y="2759572"/>
                        <a:pt x="1690403" y="2757762"/>
                      </a:cubicBezTo>
                      <a:cubicBezTo>
                        <a:pt x="1643731" y="2757476"/>
                        <a:pt x="1632491" y="2771764"/>
                        <a:pt x="1632682" y="2817007"/>
                      </a:cubicBezTo>
                      <a:cubicBezTo>
                        <a:pt x="1634301" y="3298115"/>
                        <a:pt x="1633063" y="3779318"/>
                        <a:pt x="1634682" y="4260426"/>
                      </a:cubicBezTo>
                      <a:cubicBezTo>
                        <a:pt x="1634872" y="4306908"/>
                        <a:pt x="1621156" y="4318338"/>
                        <a:pt x="1576008" y="4318052"/>
                      </a:cubicBezTo>
                      <a:cubicBezTo>
                        <a:pt x="1264921" y="4316147"/>
                        <a:pt x="953739" y="4318338"/>
                        <a:pt x="642653" y="4316624"/>
                      </a:cubicBezTo>
                      <a:cubicBezTo>
                        <a:pt x="337377" y="4314909"/>
                        <a:pt x="90013" y="4124314"/>
                        <a:pt x="18480" y="3835135"/>
                      </a:cubicBezTo>
                      <a:cubicBezTo>
                        <a:pt x="5335" y="3781985"/>
                        <a:pt x="1430" y="3725311"/>
                        <a:pt x="1335" y="3670257"/>
                      </a:cubicBezTo>
                      <a:cubicBezTo>
                        <a:pt x="97" y="3189149"/>
                        <a:pt x="1144" y="2707946"/>
                        <a:pt x="1" y="2226838"/>
                      </a:cubicBezTo>
                      <a:cubicBezTo>
                        <a:pt x="-189" y="2161973"/>
                        <a:pt x="21623" y="2111110"/>
                        <a:pt x="67057" y="2065771"/>
                      </a:cubicBezTo>
                      <a:cubicBezTo>
                        <a:pt x="734284" y="1399401"/>
                        <a:pt x="1400843" y="732270"/>
                        <a:pt x="2067879" y="65616"/>
                      </a:cubicBezTo>
                      <a:cubicBezTo>
                        <a:pt x="2155699" y="-22110"/>
                        <a:pt x="2250949" y="-21824"/>
                        <a:pt x="2339056" y="66187"/>
                      </a:cubicBezTo>
                      <a:cubicBezTo>
                        <a:pt x="3006091" y="732842"/>
                        <a:pt x="3672651" y="1399878"/>
                        <a:pt x="4339877" y="2066437"/>
                      </a:cubicBezTo>
                      <a:cubicBezTo>
                        <a:pt x="4385312" y="2111776"/>
                        <a:pt x="4406838" y="2163021"/>
                        <a:pt x="4406362" y="2227886"/>
                      </a:cubicBezTo>
                      <a:cubicBezTo>
                        <a:pt x="4404647" y="2475631"/>
                        <a:pt x="4405695" y="2723281"/>
                        <a:pt x="4405695" y="2971027"/>
                      </a:cubicBezTo>
                      <a:close/>
                    </a:path>
                  </a:pathLst>
                </a:custGeom>
                <a:grp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66BE82DB-E086-B666-03BB-549744041465}"/>
                    </a:ext>
                  </a:extLst>
                </p:cNvPr>
                <p:cNvSpPr/>
                <p:nvPr/>
              </p:nvSpPr>
              <p:spPr>
                <a:xfrm>
                  <a:off x="3048008" y="590482"/>
                  <a:ext cx="6096368" cy="3164843"/>
                </a:xfrm>
                <a:custGeom>
                  <a:avLst/>
                  <a:gdLst>
                    <a:gd name="connsiteX0" fmla="*/ 4371204 w 6096368"/>
                    <a:gd name="connsiteY0" fmla="*/ 937804 h 3164843"/>
                    <a:gd name="connsiteX1" fmla="*/ 4371490 w 6096368"/>
                    <a:gd name="connsiteY1" fmla="*/ 583569 h 3164843"/>
                    <a:gd name="connsiteX2" fmla="*/ 4619140 w 6096368"/>
                    <a:gd name="connsiteY2" fmla="*/ 242765 h 3164843"/>
                    <a:gd name="connsiteX3" fmla="*/ 5060910 w 6096368"/>
                    <a:gd name="connsiteY3" fmla="*/ 506322 h 3164843"/>
                    <a:gd name="connsiteX4" fmla="*/ 5069863 w 6096368"/>
                    <a:gd name="connsiteY4" fmla="*/ 615192 h 3164843"/>
                    <a:gd name="connsiteX5" fmla="*/ 5069292 w 6096368"/>
                    <a:gd name="connsiteY5" fmla="*/ 1582361 h 3164843"/>
                    <a:gd name="connsiteX6" fmla="*/ 5112059 w 6096368"/>
                    <a:gd name="connsiteY6" fmla="*/ 1686374 h 3164843"/>
                    <a:gd name="connsiteX7" fmla="*/ 5978072 w 6096368"/>
                    <a:gd name="connsiteY7" fmla="*/ 2551339 h 3164843"/>
                    <a:gd name="connsiteX8" fmla="*/ 6051700 w 6096368"/>
                    <a:gd name="connsiteY8" fmla="*/ 2981488 h 3164843"/>
                    <a:gd name="connsiteX9" fmla="*/ 5533540 w 6096368"/>
                    <a:gd name="connsiteY9" fmla="*/ 3087311 h 3164843"/>
                    <a:gd name="connsiteX10" fmla="*/ 5203118 w 6096368"/>
                    <a:gd name="connsiteY10" fmla="*/ 2764890 h 3164843"/>
                    <a:gd name="connsiteX11" fmla="*/ 3206106 w 6096368"/>
                    <a:gd name="connsiteY11" fmla="*/ 767783 h 3164843"/>
                    <a:gd name="connsiteX12" fmla="*/ 2887781 w 6096368"/>
                    <a:gd name="connsiteY12" fmla="*/ 770164 h 3164843"/>
                    <a:gd name="connsiteX13" fmla="*/ 614544 w 6096368"/>
                    <a:gd name="connsiteY13" fmla="*/ 3043305 h 3164843"/>
                    <a:gd name="connsiteX14" fmla="*/ 197825 w 6096368"/>
                    <a:gd name="connsiteY14" fmla="*/ 3127792 h 3164843"/>
                    <a:gd name="connsiteX15" fmla="*/ 113910 w 6096368"/>
                    <a:gd name="connsiteY15" fmla="*/ 2555911 h 3164843"/>
                    <a:gd name="connsiteX16" fmla="*/ 1450553 w 6096368"/>
                    <a:gd name="connsiteY16" fmla="*/ 1218696 h 3164843"/>
                    <a:gd name="connsiteX17" fmla="*/ 2382956 w 6096368"/>
                    <a:gd name="connsiteY17" fmla="*/ 285437 h 3164843"/>
                    <a:gd name="connsiteX18" fmla="*/ 3521288 w 6096368"/>
                    <a:gd name="connsiteY18" fmla="*/ 134466 h 3164843"/>
                    <a:gd name="connsiteX19" fmla="*/ 3808372 w 6096368"/>
                    <a:gd name="connsiteY19" fmla="*/ 382211 h 3164843"/>
                    <a:gd name="connsiteX20" fmla="*/ 4337772 w 6096368"/>
                    <a:gd name="connsiteY20" fmla="*/ 910182 h 3164843"/>
                    <a:gd name="connsiteX21" fmla="*/ 4371204 w 6096368"/>
                    <a:gd name="connsiteY21" fmla="*/ 937709 h 3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96368" h="3164843">
                      <a:moveTo>
                        <a:pt x="4371204" y="937804"/>
                      </a:moveTo>
                      <a:cubicBezTo>
                        <a:pt x="4371204" y="811884"/>
                        <a:pt x="4369871" y="697774"/>
                        <a:pt x="4371490" y="583569"/>
                      </a:cubicBezTo>
                      <a:cubicBezTo>
                        <a:pt x="4373871" y="418311"/>
                        <a:pt x="4467312" y="291152"/>
                        <a:pt x="4619140" y="242765"/>
                      </a:cubicBezTo>
                      <a:cubicBezTo>
                        <a:pt x="4812974" y="181043"/>
                        <a:pt x="5023381" y="305916"/>
                        <a:pt x="5060910" y="506322"/>
                      </a:cubicBezTo>
                      <a:cubicBezTo>
                        <a:pt x="5067577" y="541945"/>
                        <a:pt x="5069863" y="578902"/>
                        <a:pt x="5069863" y="615192"/>
                      </a:cubicBezTo>
                      <a:cubicBezTo>
                        <a:pt x="5070530" y="937614"/>
                        <a:pt x="5071006" y="1259940"/>
                        <a:pt x="5069292" y="1582361"/>
                      </a:cubicBezTo>
                      <a:cubicBezTo>
                        <a:pt x="5069101" y="1625604"/>
                        <a:pt x="5081483" y="1655989"/>
                        <a:pt x="5112059" y="1686374"/>
                      </a:cubicBezTo>
                      <a:cubicBezTo>
                        <a:pt x="5401524" y="1973838"/>
                        <a:pt x="5689750" y="2262732"/>
                        <a:pt x="5978072" y="2551339"/>
                      </a:cubicBezTo>
                      <a:cubicBezTo>
                        <a:pt x="6104373" y="2677736"/>
                        <a:pt x="6130567" y="2832136"/>
                        <a:pt x="6051700" y="2981488"/>
                      </a:cubicBezTo>
                      <a:cubicBezTo>
                        <a:pt x="5952069" y="3170083"/>
                        <a:pt x="5695751" y="3226757"/>
                        <a:pt x="5533540" y="3087311"/>
                      </a:cubicBezTo>
                      <a:cubicBezTo>
                        <a:pt x="5417049" y="2987203"/>
                        <a:pt x="5311989" y="2873665"/>
                        <a:pt x="5203118" y="2764890"/>
                      </a:cubicBezTo>
                      <a:cubicBezTo>
                        <a:pt x="4537225" y="2099378"/>
                        <a:pt x="3871808" y="1433390"/>
                        <a:pt x="3206106" y="767783"/>
                      </a:cubicBezTo>
                      <a:cubicBezTo>
                        <a:pt x="3106665" y="668342"/>
                        <a:pt x="2988650" y="669294"/>
                        <a:pt x="2887781" y="770164"/>
                      </a:cubicBezTo>
                      <a:cubicBezTo>
                        <a:pt x="2129972" y="1527783"/>
                        <a:pt x="1372258" y="2285592"/>
                        <a:pt x="614544" y="3043305"/>
                      </a:cubicBezTo>
                      <a:cubicBezTo>
                        <a:pt x="490814" y="3167035"/>
                        <a:pt x="340700" y="3197325"/>
                        <a:pt x="197825" y="3127792"/>
                      </a:cubicBezTo>
                      <a:cubicBezTo>
                        <a:pt x="-25822" y="3019017"/>
                        <a:pt x="-68303" y="2738696"/>
                        <a:pt x="113910" y="2555911"/>
                      </a:cubicBezTo>
                      <a:cubicBezTo>
                        <a:pt x="558728" y="2109379"/>
                        <a:pt x="1004974" y="1664371"/>
                        <a:pt x="1450553" y="1218696"/>
                      </a:cubicBezTo>
                      <a:cubicBezTo>
                        <a:pt x="1761449" y="907705"/>
                        <a:pt x="2073107" y="597381"/>
                        <a:pt x="2382956" y="285437"/>
                      </a:cubicBezTo>
                      <a:cubicBezTo>
                        <a:pt x="2692232" y="-25935"/>
                        <a:pt x="3146194" y="-92229"/>
                        <a:pt x="3521288" y="134466"/>
                      </a:cubicBezTo>
                      <a:cubicBezTo>
                        <a:pt x="3627969" y="198950"/>
                        <a:pt x="3717599" y="294200"/>
                        <a:pt x="3808372" y="382211"/>
                      </a:cubicBezTo>
                      <a:cubicBezTo>
                        <a:pt x="3987251" y="555661"/>
                        <a:pt x="4161464" y="734064"/>
                        <a:pt x="4337772" y="910182"/>
                      </a:cubicBezTo>
                      <a:cubicBezTo>
                        <a:pt x="4345201" y="917611"/>
                        <a:pt x="4353964" y="923707"/>
                        <a:pt x="4371204" y="937709"/>
                      </a:cubicBezTo>
                      <a:close/>
                    </a:path>
                  </a:pathLst>
                </a:custGeom>
                <a:grpFill/>
                <a:ln w="9525" cap="flat">
                  <a:noFill/>
                  <a:prstDash val="solid"/>
                  <a:miter/>
                </a:ln>
              </p:spPr>
              <p:txBody>
                <a:bodyPr rtlCol="0" anchor="ctr"/>
                <a:lstStyle/>
                <a:p>
                  <a:endParaRPr lang="en-US"/>
                </a:p>
              </p:txBody>
            </p:sp>
          </p:grpSp>
        </p:grpSp>
        <p:sp>
          <p:nvSpPr>
            <p:cNvPr id="8" name="Oval 7">
              <a:hlinkClick r:id="rId25" action="ppaction://hlinksldjump"/>
              <a:extLst>
                <a:ext uri="{FF2B5EF4-FFF2-40B4-BE49-F238E27FC236}">
                  <a16:creationId xmlns:a16="http://schemas.microsoft.com/office/drawing/2014/main" id="{C6BCBD01-74CD-0E2B-B5CE-7C628F9D0379}"/>
                </a:ext>
              </a:extLst>
            </p:cNvPr>
            <p:cNvSpPr>
              <a:spLocks/>
            </p:cNvSpPr>
            <p:nvPr/>
          </p:nvSpPr>
          <p:spPr bwMode="auto">
            <a:xfrm>
              <a:off x="11410951" y="349395"/>
              <a:ext cx="323850" cy="325146"/>
            </a:xfrm>
            <a:prstGeom prst="ellipse">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50" name="Freeform: Shape 49">
            <a:hlinkClick r:id="rId24" action="ppaction://hlinksldjump"/>
            <a:extLst>
              <a:ext uri="{FF2B5EF4-FFF2-40B4-BE49-F238E27FC236}">
                <a16:creationId xmlns:a16="http://schemas.microsoft.com/office/drawing/2014/main" id="{67CA6B40-2E94-1BC0-DFB5-4F9AA7FE13C3}"/>
              </a:ext>
              <a:ext uri="{C183D7F6-B498-43B3-948B-1728B52AA6E4}">
                <adec:decorative xmlns:adec="http://schemas.microsoft.com/office/drawing/2017/decorative" val="1"/>
              </a:ext>
            </a:extLst>
          </p:cNvPr>
          <p:cNvSpPr/>
          <p:nvPr/>
        </p:nvSpPr>
        <p:spPr bwMode="auto">
          <a:xfrm>
            <a:off x="0" y="888087"/>
            <a:ext cx="12192000" cy="5969913"/>
          </a:xfrm>
          <a:custGeom>
            <a:avLst/>
            <a:gdLst>
              <a:gd name="connsiteX0" fmla="*/ 7451965 w 12192000"/>
              <a:gd name="connsiteY0" fmla="*/ 3184254 h 5969913"/>
              <a:gd name="connsiteX1" fmla="*/ 7129940 w 12192000"/>
              <a:gd name="connsiteY1" fmla="*/ 3397707 h 5969913"/>
              <a:gd name="connsiteX2" fmla="*/ 7102475 w 12192000"/>
              <a:gd name="connsiteY2" fmla="*/ 3533744 h 5969913"/>
              <a:gd name="connsiteX3" fmla="*/ 7129940 w 12192000"/>
              <a:gd name="connsiteY3" fmla="*/ 3669781 h 5969913"/>
              <a:gd name="connsiteX4" fmla="*/ 7451965 w 12192000"/>
              <a:gd name="connsiteY4" fmla="*/ 3883233 h 5969913"/>
              <a:gd name="connsiteX5" fmla="*/ 8537335 w 12192000"/>
              <a:gd name="connsiteY5" fmla="*/ 3883234 h 5969913"/>
              <a:gd name="connsiteX6" fmla="*/ 8886825 w 12192000"/>
              <a:gd name="connsiteY6" fmla="*/ 3533744 h 5969913"/>
              <a:gd name="connsiteX7" fmla="*/ 8886826 w 12192000"/>
              <a:gd name="connsiteY7" fmla="*/ 3533744 h 5969913"/>
              <a:gd name="connsiteX8" fmla="*/ 8537336 w 12192000"/>
              <a:gd name="connsiteY8" fmla="*/ 3184254 h 5969913"/>
              <a:gd name="connsiteX9" fmla="*/ 5553315 w 12192000"/>
              <a:gd name="connsiteY9" fmla="*/ 3184254 h 5969913"/>
              <a:gd name="connsiteX10" fmla="*/ 5231290 w 12192000"/>
              <a:gd name="connsiteY10" fmla="*/ 3397707 h 5969913"/>
              <a:gd name="connsiteX11" fmla="*/ 5203825 w 12192000"/>
              <a:gd name="connsiteY11" fmla="*/ 3533744 h 5969913"/>
              <a:gd name="connsiteX12" fmla="*/ 5231290 w 12192000"/>
              <a:gd name="connsiteY12" fmla="*/ 3669781 h 5969913"/>
              <a:gd name="connsiteX13" fmla="*/ 5553315 w 12192000"/>
              <a:gd name="connsiteY13" fmla="*/ 3883233 h 5969913"/>
              <a:gd name="connsiteX14" fmla="*/ 6638685 w 12192000"/>
              <a:gd name="connsiteY14" fmla="*/ 3883234 h 5969913"/>
              <a:gd name="connsiteX15" fmla="*/ 6988175 w 12192000"/>
              <a:gd name="connsiteY15" fmla="*/ 3533744 h 5969913"/>
              <a:gd name="connsiteX16" fmla="*/ 6988176 w 12192000"/>
              <a:gd name="connsiteY16" fmla="*/ 3533744 h 5969913"/>
              <a:gd name="connsiteX17" fmla="*/ 6638686 w 12192000"/>
              <a:gd name="connsiteY17" fmla="*/ 3184254 h 5969913"/>
              <a:gd name="connsiteX18" fmla="*/ 3659710 w 12192000"/>
              <a:gd name="connsiteY18" fmla="*/ 3184254 h 5969913"/>
              <a:gd name="connsiteX19" fmla="*/ 3337685 w 12192000"/>
              <a:gd name="connsiteY19" fmla="*/ 3397707 h 5969913"/>
              <a:gd name="connsiteX20" fmla="*/ 3310220 w 12192000"/>
              <a:gd name="connsiteY20" fmla="*/ 3533744 h 5969913"/>
              <a:gd name="connsiteX21" fmla="*/ 3337685 w 12192000"/>
              <a:gd name="connsiteY21" fmla="*/ 3669781 h 5969913"/>
              <a:gd name="connsiteX22" fmla="*/ 3659710 w 12192000"/>
              <a:gd name="connsiteY22" fmla="*/ 3883233 h 5969913"/>
              <a:gd name="connsiteX23" fmla="*/ 4745080 w 12192000"/>
              <a:gd name="connsiteY23" fmla="*/ 3883234 h 5969913"/>
              <a:gd name="connsiteX24" fmla="*/ 5094570 w 12192000"/>
              <a:gd name="connsiteY24" fmla="*/ 3533744 h 5969913"/>
              <a:gd name="connsiteX25" fmla="*/ 5094571 w 12192000"/>
              <a:gd name="connsiteY25" fmla="*/ 3533744 h 5969913"/>
              <a:gd name="connsiteX26" fmla="*/ 4745081 w 12192000"/>
              <a:gd name="connsiteY26" fmla="*/ 3184254 h 5969913"/>
              <a:gd name="connsiteX27" fmla="*/ 0 w 12192000"/>
              <a:gd name="connsiteY27" fmla="*/ 0 h 5969913"/>
              <a:gd name="connsiteX28" fmla="*/ 12192000 w 12192000"/>
              <a:gd name="connsiteY28" fmla="*/ 0 h 5969913"/>
              <a:gd name="connsiteX29" fmla="*/ 12192000 w 12192000"/>
              <a:gd name="connsiteY29" fmla="*/ 5969913 h 5969913"/>
              <a:gd name="connsiteX30" fmla="*/ 0 w 12192000"/>
              <a:gd name="connsiteY30" fmla="*/ 5969913 h 596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192000" h="5969913">
                <a:moveTo>
                  <a:pt x="7451965" y="3184254"/>
                </a:moveTo>
                <a:cubicBezTo>
                  <a:pt x="7307202" y="3184254"/>
                  <a:pt x="7182995" y="3272270"/>
                  <a:pt x="7129940" y="3397707"/>
                </a:cubicBezTo>
                <a:lnTo>
                  <a:pt x="7102475" y="3533744"/>
                </a:lnTo>
                <a:lnTo>
                  <a:pt x="7129940" y="3669781"/>
                </a:lnTo>
                <a:cubicBezTo>
                  <a:pt x="7182995" y="3795218"/>
                  <a:pt x="7307202" y="3883233"/>
                  <a:pt x="7451965" y="3883233"/>
                </a:cubicBezTo>
                <a:lnTo>
                  <a:pt x="8537335" y="3883234"/>
                </a:lnTo>
                <a:cubicBezTo>
                  <a:pt x="8730353" y="3883234"/>
                  <a:pt x="8886825" y="3726762"/>
                  <a:pt x="8886825" y="3533744"/>
                </a:cubicBezTo>
                <a:lnTo>
                  <a:pt x="8886826" y="3533744"/>
                </a:lnTo>
                <a:cubicBezTo>
                  <a:pt x="8886826" y="3340726"/>
                  <a:pt x="8730354" y="3184254"/>
                  <a:pt x="8537336" y="3184254"/>
                </a:cubicBezTo>
                <a:close/>
                <a:moveTo>
                  <a:pt x="5553315" y="3184254"/>
                </a:moveTo>
                <a:cubicBezTo>
                  <a:pt x="5408552" y="3184254"/>
                  <a:pt x="5284345" y="3272270"/>
                  <a:pt x="5231290" y="3397707"/>
                </a:cubicBezTo>
                <a:lnTo>
                  <a:pt x="5203825" y="3533744"/>
                </a:lnTo>
                <a:lnTo>
                  <a:pt x="5231290" y="3669781"/>
                </a:lnTo>
                <a:cubicBezTo>
                  <a:pt x="5284345" y="3795218"/>
                  <a:pt x="5408552" y="3883233"/>
                  <a:pt x="5553315" y="3883233"/>
                </a:cubicBezTo>
                <a:lnTo>
                  <a:pt x="6638685" y="3883234"/>
                </a:lnTo>
                <a:cubicBezTo>
                  <a:pt x="6831703" y="3883234"/>
                  <a:pt x="6988175" y="3726762"/>
                  <a:pt x="6988175" y="3533744"/>
                </a:cubicBezTo>
                <a:lnTo>
                  <a:pt x="6988176" y="3533744"/>
                </a:lnTo>
                <a:cubicBezTo>
                  <a:pt x="6988176" y="3340726"/>
                  <a:pt x="6831704" y="3184254"/>
                  <a:pt x="6638686" y="3184254"/>
                </a:cubicBezTo>
                <a:close/>
                <a:moveTo>
                  <a:pt x="3659710" y="3184254"/>
                </a:moveTo>
                <a:cubicBezTo>
                  <a:pt x="3514947" y="3184254"/>
                  <a:pt x="3390740" y="3272270"/>
                  <a:pt x="3337685" y="3397707"/>
                </a:cubicBezTo>
                <a:lnTo>
                  <a:pt x="3310220" y="3533744"/>
                </a:lnTo>
                <a:lnTo>
                  <a:pt x="3337685" y="3669781"/>
                </a:lnTo>
                <a:cubicBezTo>
                  <a:pt x="3390740" y="3795218"/>
                  <a:pt x="3514947" y="3883233"/>
                  <a:pt x="3659710" y="3883233"/>
                </a:cubicBezTo>
                <a:lnTo>
                  <a:pt x="4745080" y="3883234"/>
                </a:lnTo>
                <a:cubicBezTo>
                  <a:pt x="4938098" y="3883234"/>
                  <a:pt x="5094570" y="3726762"/>
                  <a:pt x="5094570" y="3533744"/>
                </a:cubicBezTo>
                <a:lnTo>
                  <a:pt x="5094571" y="3533744"/>
                </a:lnTo>
                <a:cubicBezTo>
                  <a:pt x="5094571" y="3340726"/>
                  <a:pt x="4938099" y="3184254"/>
                  <a:pt x="4745081" y="3184254"/>
                </a:cubicBezTo>
                <a:close/>
                <a:moveTo>
                  <a:pt x="0" y="0"/>
                </a:moveTo>
                <a:lnTo>
                  <a:pt x="12192000" y="0"/>
                </a:lnTo>
                <a:lnTo>
                  <a:pt x="12192000" y="5969913"/>
                </a:lnTo>
                <a:lnTo>
                  <a:pt x="0" y="5969913"/>
                </a:lnTo>
                <a:close/>
              </a:path>
            </a:pathLst>
          </a:custGeom>
          <a:solidFill>
            <a:srgbClr val="FEF000">
              <a:alpha val="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230797974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par>
                                <p:cTn id="8" presetID="42" presetClass="path" presetSubtype="0" decel="100000" fill="hold" grpId="1" nodeType="withEffect">
                                  <p:stCondLst>
                                    <p:cond delay="100"/>
                                  </p:stCondLst>
                                  <p:childTnLst>
                                    <p:animMotion origin="layout" path="M 0 0.03889 L 0 7.40741E-7 " pathEditMode="relative" rAng="0" ptsTypes="AA">
                                      <p:cBhvr>
                                        <p:cTn id="9" dur="750" fill="hold"/>
                                        <p:tgtEl>
                                          <p:spTgt spid="6"/>
                                        </p:tgtEl>
                                        <p:attrNameLst>
                                          <p:attrName>ppt_x</p:attrName>
                                          <p:attrName>ppt_y</p:attrName>
                                        </p:attrNameLst>
                                      </p:cBhvr>
                                      <p:rCtr x="0" y="-1944"/>
                                    </p:animMotion>
                                  </p:childTnLst>
                                </p:cTn>
                              </p:par>
                              <p:par>
                                <p:cTn id="10" presetID="10" presetClass="entr" presetSubtype="0" fill="hold" grpId="0" nodeType="withEffect">
                                  <p:stCondLst>
                                    <p:cond delay="7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750"/>
                                        <p:tgtEl>
                                          <p:spTgt spid="7"/>
                                        </p:tgtEl>
                                      </p:cBhvr>
                                    </p:animEffect>
                                  </p:childTnLst>
                                </p:cTn>
                              </p:par>
                              <p:par>
                                <p:cTn id="13" presetID="42" presetClass="path" presetSubtype="0" decel="100000" fill="hold" grpId="1" nodeType="withEffect">
                                  <p:stCondLst>
                                    <p:cond delay="750"/>
                                  </p:stCondLst>
                                  <p:childTnLst>
                                    <p:animMotion origin="layout" path="M 0 0.03888 L 0 4.07407E-6 " pathEditMode="relative" rAng="0" ptsTypes="AA">
                                      <p:cBhvr>
                                        <p:cTn id="14" dur="750" fill="hold"/>
                                        <p:tgtEl>
                                          <p:spTgt spid="7"/>
                                        </p:tgtEl>
                                        <p:attrNameLst>
                                          <p:attrName>ppt_x</p:attrName>
                                          <p:attrName>ppt_y</p:attrName>
                                        </p:attrNameLst>
                                      </p:cBhvr>
                                      <p:rCtr x="0" y="-1944"/>
                                    </p:animMotion>
                                  </p:childTnLst>
                                </p:cTn>
                              </p:par>
                              <p:par>
                                <p:cTn id="15" presetID="10" presetClass="entr" presetSubtype="0" fill="hold" grpId="0" nodeType="withEffect">
                                  <p:stCondLst>
                                    <p:cond delay="1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750"/>
                                        <p:tgtEl>
                                          <p:spTgt spid="9"/>
                                        </p:tgtEl>
                                      </p:cBhvr>
                                    </p:animEffect>
                                  </p:childTnLst>
                                </p:cTn>
                              </p:par>
                              <p:par>
                                <p:cTn id="18" presetID="42" presetClass="path" presetSubtype="0" decel="100000" fill="hold" grpId="1" nodeType="withEffect">
                                  <p:stCondLst>
                                    <p:cond delay="1000"/>
                                  </p:stCondLst>
                                  <p:childTnLst>
                                    <p:animMotion origin="layout" path="M -1.45833E-6 0.03888 L -1.45833E-6 4.07407E-6 " pathEditMode="relative" rAng="0" ptsTypes="AA">
                                      <p:cBhvr>
                                        <p:cTn id="19" dur="750" fill="hold"/>
                                        <p:tgtEl>
                                          <p:spTgt spid="9"/>
                                        </p:tgtEl>
                                        <p:attrNameLst>
                                          <p:attrName>ppt_x</p:attrName>
                                          <p:attrName>ppt_y</p:attrName>
                                        </p:attrNameLst>
                                      </p:cBhvr>
                                      <p:rCtr x="0" y="-1944"/>
                                    </p:animMotion>
                                  </p:childTnLst>
                                </p:cTn>
                              </p:par>
                              <p:par>
                                <p:cTn id="20" presetID="10" presetClass="entr" presetSubtype="0" fill="hold" grpId="0" nodeType="withEffect">
                                  <p:stCondLst>
                                    <p:cond delay="11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750"/>
                                        <p:tgtEl>
                                          <p:spTgt spid="10"/>
                                        </p:tgtEl>
                                      </p:cBhvr>
                                    </p:animEffect>
                                  </p:childTnLst>
                                </p:cTn>
                              </p:par>
                              <p:par>
                                <p:cTn id="23" presetID="42" presetClass="path" presetSubtype="0" decel="100000" fill="hold" grpId="1" nodeType="withEffect">
                                  <p:stCondLst>
                                    <p:cond delay="1100"/>
                                  </p:stCondLst>
                                  <p:childTnLst>
                                    <p:animMotion origin="layout" path="M -1.66667E-6 0.03888 L -1.66667E-6 4.07407E-6 " pathEditMode="relative" rAng="0" ptsTypes="AA">
                                      <p:cBhvr>
                                        <p:cTn id="24" dur="750" fill="hold"/>
                                        <p:tgtEl>
                                          <p:spTgt spid="10"/>
                                        </p:tgtEl>
                                        <p:attrNameLst>
                                          <p:attrName>ppt_x</p:attrName>
                                          <p:attrName>ppt_y</p:attrName>
                                        </p:attrNameLst>
                                      </p:cBhvr>
                                      <p:rCtr x="0" y="-1944"/>
                                    </p:animMotion>
                                  </p:childTnLst>
                                </p:cTn>
                              </p:par>
                              <p:par>
                                <p:cTn id="25" presetID="10" presetClass="entr" presetSubtype="0" fill="hold" grpId="0" nodeType="withEffect">
                                  <p:stCondLst>
                                    <p:cond delay="110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750"/>
                                        <p:tgtEl>
                                          <p:spTgt spid="30"/>
                                        </p:tgtEl>
                                      </p:cBhvr>
                                    </p:animEffect>
                                  </p:childTnLst>
                                </p:cTn>
                              </p:par>
                              <p:par>
                                <p:cTn id="28" presetID="42" presetClass="path" presetSubtype="0" decel="100000" fill="hold" grpId="1" nodeType="withEffect">
                                  <p:stCondLst>
                                    <p:cond delay="1100"/>
                                  </p:stCondLst>
                                  <p:childTnLst>
                                    <p:animMotion origin="layout" path="M -1.45833E-6 0.03888 L -1.45833E-6 4.07407E-6 " pathEditMode="relative" rAng="0" ptsTypes="AA">
                                      <p:cBhvr>
                                        <p:cTn id="29" dur="750" fill="hold"/>
                                        <p:tgtEl>
                                          <p:spTgt spid="30"/>
                                        </p:tgtEl>
                                        <p:attrNameLst>
                                          <p:attrName>ppt_x</p:attrName>
                                          <p:attrName>ppt_y</p:attrName>
                                        </p:attrNameLst>
                                      </p:cBhvr>
                                      <p:rCtr x="0" y="-1944"/>
                                    </p:animMotion>
                                  </p:childTnLst>
                                </p:cTn>
                              </p:par>
                              <p:par>
                                <p:cTn id="30" presetID="10" presetClass="entr" presetSubtype="0" fill="hold" grpId="0" nodeType="withEffect">
                                  <p:stCondLst>
                                    <p:cond delay="120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750"/>
                                        <p:tgtEl>
                                          <p:spTgt spid="31"/>
                                        </p:tgtEl>
                                      </p:cBhvr>
                                    </p:animEffect>
                                  </p:childTnLst>
                                </p:cTn>
                              </p:par>
                              <p:par>
                                <p:cTn id="33" presetID="42" presetClass="path" presetSubtype="0" decel="100000" fill="hold" grpId="1" nodeType="withEffect">
                                  <p:stCondLst>
                                    <p:cond delay="1200"/>
                                  </p:stCondLst>
                                  <p:childTnLst>
                                    <p:animMotion origin="layout" path="M -1.66667E-6 0.03888 L -1.66667E-6 4.07407E-6 " pathEditMode="relative" rAng="0" ptsTypes="AA">
                                      <p:cBhvr>
                                        <p:cTn id="34" dur="750" fill="hold"/>
                                        <p:tgtEl>
                                          <p:spTgt spid="31"/>
                                        </p:tgtEl>
                                        <p:attrNameLst>
                                          <p:attrName>ppt_x</p:attrName>
                                          <p:attrName>ppt_y</p:attrName>
                                        </p:attrNameLst>
                                      </p:cBhvr>
                                      <p:rCtr x="0" y="-1944"/>
                                    </p:animMotion>
                                  </p:childTnLst>
                                </p:cTn>
                              </p:par>
                              <p:par>
                                <p:cTn id="35" presetID="10" presetClass="entr" presetSubtype="0" fill="hold" grpId="0" nodeType="withEffect">
                                  <p:stCondLst>
                                    <p:cond delay="120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750"/>
                                        <p:tgtEl>
                                          <p:spTgt spid="36"/>
                                        </p:tgtEl>
                                      </p:cBhvr>
                                    </p:animEffect>
                                  </p:childTnLst>
                                </p:cTn>
                              </p:par>
                              <p:par>
                                <p:cTn id="38" presetID="42" presetClass="path" presetSubtype="0" decel="100000" fill="hold" grpId="1" nodeType="withEffect">
                                  <p:stCondLst>
                                    <p:cond delay="1200"/>
                                  </p:stCondLst>
                                  <p:childTnLst>
                                    <p:animMotion origin="layout" path="M -1.45833E-6 0.03888 L -1.45833E-6 4.07407E-6 " pathEditMode="relative" rAng="0" ptsTypes="AA">
                                      <p:cBhvr>
                                        <p:cTn id="39" dur="750" fill="hold"/>
                                        <p:tgtEl>
                                          <p:spTgt spid="36"/>
                                        </p:tgtEl>
                                        <p:attrNameLst>
                                          <p:attrName>ppt_x</p:attrName>
                                          <p:attrName>ppt_y</p:attrName>
                                        </p:attrNameLst>
                                      </p:cBhvr>
                                      <p:rCtr x="0" y="-1944"/>
                                    </p:animMotion>
                                  </p:childTnLst>
                                </p:cTn>
                              </p:par>
                              <p:par>
                                <p:cTn id="40" presetID="10" presetClass="entr" presetSubtype="0" fill="hold" grpId="0" nodeType="withEffect">
                                  <p:stCondLst>
                                    <p:cond delay="1300"/>
                                  </p:stCondLst>
                                  <p:childTnLst>
                                    <p:set>
                                      <p:cBhvr>
                                        <p:cTn id="41" dur="1" fill="hold">
                                          <p:stCondLst>
                                            <p:cond delay="0"/>
                                          </p:stCondLst>
                                        </p:cTn>
                                        <p:tgtEl>
                                          <p:spTgt spid="37"/>
                                        </p:tgtEl>
                                        <p:attrNameLst>
                                          <p:attrName>style.visibility</p:attrName>
                                        </p:attrNameLst>
                                      </p:cBhvr>
                                      <p:to>
                                        <p:strVal val="visible"/>
                                      </p:to>
                                    </p:set>
                                    <p:animEffect transition="in" filter="fade">
                                      <p:cBhvr>
                                        <p:cTn id="42" dur="750"/>
                                        <p:tgtEl>
                                          <p:spTgt spid="37"/>
                                        </p:tgtEl>
                                      </p:cBhvr>
                                    </p:animEffect>
                                  </p:childTnLst>
                                </p:cTn>
                              </p:par>
                              <p:par>
                                <p:cTn id="43" presetID="42" presetClass="path" presetSubtype="0" decel="100000" fill="hold" grpId="1" nodeType="withEffect">
                                  <p:stCondLst>
                                    <p:cond delay="1300"/>
                                  </p:stCondLst>
                                  <p:childTnLst>
                                    <p:animMotion origin="layout" path="M -1.66667E-6 0.03888 L -1.66667E-6 4.07407E-6 " pathEditMode="relative" rAng="0" ptsTypes="AA">
                                      <p:cBhvr>
                                        <p:cTn id="44" dur="750" fill="hold"/>
                                        <p:tgtEl>
                                          <p:spTgt spid="37"/>
                                        </p:tgtEl>
                                        <p:attrNameLst>
                                          <p:attrName>ppt_x</p:attrName>
                                          <p:attrName>ppt_y</p:attrName>
                                        </p:attrNameLst>
                                      </p:cBhvr>
                                      <p:rCtr x="0" y="-1944"/>
                                    </p:animMotion>
                                  </p:childTnLst>
                                </p:cTn>
                              </p:par>
                              <p:par>
                                <p:cTn id="45" presetID="10" presetClass="entr" presetSubtype="0" fill="hold" grpId="0" nodeType="withEffect">
                                  <p:stCondLst>
                                    <p:cond delay="75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250"/>
                                        <p:tgtEl>
                                          <p:spTgt spid="13"/>
                                        </p:tgtEl>
                                      </p:cBhvr>
                                    </p:animEffect>
                                  </p:childTnLst>
                                </p:cTn>
                              </p:par>
                              <p:par>
                                <p:cTn id="48" presetID="42" presetClass="path" presetSubtype="0" decel="100000" fill="hold" grpId="1" nodeType="withEffect">
                                  <p:stCondLst>
                                    <p:cond delay="750"/>
                                  </p:stCondLst>
                                  <p:childTnLst>
                                    <p:animMotion origin="layout" path="M 0 -0.16667 L 0 3.7037E-7 " pathEditMode="relative" rAng="0" ptsTypes="AA">
                                      <p:cBhvr>
                                        <p:cTn id="49" dur="1250" fill="hold"/>
                                        <p:tgtEl>
                                          <p:spTgt spid="13"/>
                                        </p:tgtEl>
                                        <p:attrNameLst>
                                          <p:attrName>ppt_x</p:attrName>
                                          <p:attrName>ppt_y</p:attrName>
                                        </p:attrNameLst>
                                      </p:cBhvr>
                                      <p:rCtr x="0" y="8333"/>
                                    </p:animMotion>
                                  </p:childTnLst>
                                </p:cTn>
                              </p:par>
                              <p:par>
                                <p:cTn id="50" presetID="10" presetClass="entr" presetSubtype="0" fill="hold" nodeType="withEffect">
                                  <p:stCondLst>
                                    <p:cond delay="1100"/>
                                  </p:stCondLst>
                                  <p:childTnLst>
                                    <p:set>
                                      <p:cBhvr>
                                        <p:cTn id="51" dur="1" fill="hold">
                                          <p:stCondLst>
                                            <p:cond delay="0"/>
                                          </p:stCondLst>
                                        </p:cTn>
                                        <p:tgtEl>
                                          <p:spTgt spid="70"/>
                                        </p:tgtEl>
                                        <p:attrNameLst>
                                          <p:attrName>style.visibility</p:attrName>
                                        </p:attrNameLst>
                                      </p:cBhvr>
                                      <p:to>
                                        <p:strVal val="visible"/>
                                      </p:to>
                                    </p:set>
                                    <p:animEffect transition="in" filter="fade">
                                      <p:cBhvr>
                                        <p:cTn id="52" dur="750"/>
                                        <p:tgtEl>
                                          <p:spTgt spid="70"/>
                                        </p:tgtEl>
                                      </p:cBhvr>
                                    </p:animEffect>
                                  </p:childTnLst>
                                </p:cTn>
                              </p:par>
                              <p:par>
                                <p:cTn id="53" presetID="6" presetClass="emph" presetSubtype="0" fill="hold" nodeType="withEffect">
                                  <p:stCondLst>
                                    <p:cond delay="1100"/>
                                  </p:stCondLst>
                                  <p:childTnLst>
                                    <p:animScale>
                                      <p:cBhvr>
                                        <p:cTn id="54" dur="10" fill="hold"/>
                                        <p:tgtEl>
                                          <p:spTgt spid="70"/>
                                        </p:tgtEl>
                                      </p:cBhvr>
                                      <p:by x="80000" y="80000"/>
                                    </p:animScale>
                                  </p:childTnLst>
                                </p:cTn>
                              </p:par>
                              <p:par>
                                <p:cTn id="55" presetID="6" presetClass="emph" presetSubtype="0" decel="100000" fill="hold" nodeType="withEffect">
                                  <p:stCondLst>
                                    <p:cond delay="1100"/>
                                  </p:stCondLst>
                                  <p:childTnLst>
                                    <p:animScale>
                                      <p:cBhvr>
                                        <p:cTn id="56" dur="1250" fill="hold"/>
                                        <p:tgtEl>
                                          <p:spTgt spid="70"/>
                                        </p:tgtEl>
                                      </p:cBhvr>
                                      <p:by x="125000" y="125000"/>
                                    </p:animScale>
                                  </p:childTnLst>
                                </p:cTn>
                              </p:par>
                              <p:par>
                                <p:cTn id="57" presetID="10" presetClass="entr" presetSubtype="0" fill="hold" nodeType="withEffect">
                                  <p:stCondLst>
                                    <p:cond delay="1200"/>
                                  </p:stCondLst>
                                  <p:childTnLst>
                                    <p:set>
                                      <p:cBhvr>
                                        <p:cTn id="58" dur="1" fill="hold">
                                          <p:stCondLst>
                                            <p:cond delay="0"/>
                                          </p:stCondLst>
                                        </p:cTn>
                                        <p:tgtEl>
                                          <p:spTgt spid="69"/>
                                        </p:tgtEl>
                                        <p:attrNameLst>
                                          <p:attrName>style.visibility</p:attrName>
                                        </p:attrNameLst>
                                      </p:cBhvr>
                                      <p:to>
                                        <p:strVal val="visible"/>
                                      </p:to>
                                    </p:set>
                                    <p:animEffect transition="in" filter="fade">
                                      <p:cBhvr>
                                        <p:cTn id="59" dur="750"/>
                                        <p:tgtEl>
                                          <p:spTgt spid="69"/>
                                        </p:tgtEl>
                                      </p:cBhvr>
                                    </p:animEffect>
                                  </p:childTnLst>
                                </p:cTn>
                              </p:par>
                              <p:par>
                                <p:cTn id="60" presetID="6" presetClass="emph" presetSubtype="0" fill="hold" nodeType="withEffect">
                                  <p:stCondLst>
                                    <p:cond delay="1200"/>
                                  </p:stCondLst>
                                  <p:childTnLst>
                                    <p:animScale>
                                      <p:cBhvr>
                                        <p:cTn id="61" dur="10" fill="hold"/>
                                        <p:tgtEl>
                                          <p:spTgt spid="69"/>
                                        </p:tgtEl>
                                      </p:cBhvr>
                                      <p:by x="80000" y="80000"/>
                                    </p:animScale>
                                  </p:childTnLst>
                                </p:cTn>
                              </p:par>
                              <p:par>
                                <p:cTn id="62" presetID="6" presetClass="emph" presetSubtype="0" decel="100000" fill="hold" nodeType="withEffect">
                                  <p:stCondLst>
                                    <p:cond delay="1200"/>
                                  </p:stCondLst>
                                  <p:childTnLst>
                                    <p:animScale>
                                      <p:cBhvr>
                                        <p:cTn id="63" dur="1250" fill="hold"/>
                                        <p:tgtEl>
                                          <p:spTgt spid="69"/>
                                        </p:tgtEl>
                                      </p:cBhvr>
                                      <p:by x="125000" y="125000"/>
                                    </p:animScale>
                                  </p:childTnLst>
                                </p:cTn>
                              </p:par>
                              <p:par>
                                <p:cTn id="64" presetID="10" presetClass="entr" presetSubtype="0" fill="hold" nodeType="withEffect">
                                  <p:stCondLst>
                                    <p:cond delay="1300"/>
                                  </p:stCondLst>
                                  <p:childTnLst>
                                    <p:set>
                                      <p:cBhvr>
                                        <p:cTn id="65" dur="1" fill="hold">
                                          <p:stCondLst>
                                            <p:cond delay="0"/>
                                          </p:stCondLst>
                                        </p:cTn>
                                        <p:tgtEl>
                                          <p:spTgt spid="68"/>
                                        </p:tgtEl>
                                        <p:attrNameLst>
                                          <p:attrName>style.visibility</p:attrName>
                                        </p:attrNameLst>
                                      </p:cBhvr>
                                      <p:to>
                                        <p:strVal val="visible"/>
                                      </p:to>
                                    </p:set>
                                    <p:animEffect transition="in" filter="fade">
                                      <p:cBhvr>
                                        <p:cTn id="66" dur="750"/>
                                        <p:tgtEl>
                                          <p:spTgt spid="68"/>
                                        </p:tgtEl>
                                      </p:cBhvr>
                                    </p:animEffect>
                                  </p:childTnLst>
                                </p:cTn>
                              </p:par>
                              <p:par>
                                <p:cTn id="67" presetID="6" presetClass="emph" presetSubtype="0" fill="hold" nodeType="withEffect">
                                  <p:stCondLst>
                                    <p:cond delay="1300"/>
                                  </p:stCondLst>
                                  <p:childTnLst>
                                    <p:animScale>
                                      <p:cBhvr>
                                        <p:cTn id="68" dur="10" fill="hold"/>
                                        <p:tgtEl>
                                          <p:spTgt spid="68"/>
                                        </p:tgtEl>
                                      </p:cBhvr>
                                      <p:by x="80000" y="80000"/>
                                    </p:animScale>
                                  </p:childTnLst>
                                </p:cTn>
                              </p:par>
                              <p:par>
                                <p:cTn id="69" presetID="6" presetClass="emph" presetSubtype="0" decel="100000" fill="hold" nodeType="withEffect">
                                  <p:stCondLst>
                                    <p:cond delay="1300"/>
                                  </p:stCondLst>
                                  <p:childTnLst>
                                    <p:animScale>
                                      <p:cBhvr>
                                        <p:cTn id="70" dur="1250" fill="hold"/>
                                        <p:tgtEl>
                                          <p:spTgt spid="68"/>
                                        </p:tgtEl>
                                      </p:cBhvr>
                                      <p:by x="125000" y="125000"/>
                                    </p:animScale>
                                  </p:childTnLst>
                                </p:cTn>
                              </p:par>
                              <p:par>
                                <p:cTn id="71" presetID="10" presetClass="entr" presetSubtype="0" fill="hold" grpId="0" nodeType="withEffect">
                                  <p:stCondLst>
                                    <p:cond delay="500"/>
                                  </p:stCondLst>
                                  <p:childTnLst>
                                    <p:set>
                                      <p:cBhvr>
                                        <p:cTn id="72" dur="1" fill="hold">
                                          <p:stCondLst>
                                            <p:cond delay="0"/>
                                          </p:stCondLst>
                                        </p:cTn>
                                        <p:tgtEl>
                                          <p:spTgt spid="45"/>
                                        </p:tgtEl>
                                        <p:attrNameLst>
                                          <p:attrName>style.visibility</p:attrName>
                                        </p:attrNameLst>
                                      </p:cBhvr>
                                      <p:to>
                                        <p:strVal val="visible"/>
                                      </p:to>
                                    </p:set>
                                    <p:animEffect transition="in" filter="fade">
                                      <p:cBhvr>
                                        <p:cTn id="73" dur="1250"/>
                                        <p:tgtEl>
                                          <p:spTgt spid="45"/>
                                        </p:tgtEl>
                                      </p:cBhvr>
                                    </p:animEffect>
                                  </p:childTnLst>
                                </p:cTn>
                              </p:par>
                              <p:par>
                                <p:cTn id="74" presetID="42" presetClass="path" presetSubtype="0" decel="100000" fill="hold" grpId="1" nodeType="withEffect">
                                  <p:stCondLst>
                                    <p:cond delay="500"/>
                                  </p:stCondLst>
                                  <p:childTnLst>
                                    <p:animMotion origin="layout" path="M -1.875E-6 0.03889 L -1.875E-6 -7.40741E-7 " pathEditMode="relative" rAng="0" ptsTypes="AA">
                                      <p:cBhvr>
                                        <p:cTn id="75" dur="1250" fill="hold"/>
                                        <p:tgtEl>
                                          <p:spTgt spid="45"/>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p:bldP spid="7" grpId="1"/>
      <p:bldP spid="9" grpId="0" animBg="1"/>
      <p:bldP spid="9" grpId="1" animBg="1"/>
      <p:bldP spid="10" grpId="0"/>
      <p:bldP spid="10" grpId="1"/>
      <p:bldP spid="13" grpId="0" animBg="1"/>
      <p:bldP spid="13" grpId="1" animBg="1"/>
      <p:bldP spid="30" grpId="0" animBg="1"/>
      <p:bldP spid="30" grpId="1" animBg="1"/>
      <p:bldP spid="31" grpId="0"/>
      <p:bldP spid="31" grpId="1"/>
      <p:bldP spid="36" grpId="0" animBg="1"/>
      <p:bldP spid="36" grpId="1" animBg="1"/>
      <p:bldP spid="37" grpId="0"/>
      <p:bldP spid="37" grpId="1"/>
      <p:bldP spid="45" grpId="0" animBg="1"/>
      <p:bldP spid="45"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1F2F1"/>
        </a:solid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38695748-F541-40FE-3A90-2C20F0D29DCC}"/>
              </a:ext>
              <a:ext uri="{C183D7F6-B498-43B3-948B-1728B52AA6E4}">
                <adec:decorative xmlns:adec="http://schemas.microsoft.com/office/drawing/2017/decorative" val="1"/>
              </a:ext>
            </a:extLst>
          </p:cNvPr>
          <p:cNvSpPr/>
          <p:nvPr/>
        </p:nvSpPr>
        <p:spPr bwMode="auto">
          <a:xfrm flipH="1" flipV="1">
            <a:off x="0" y="-1"/>
            <a:ext cx="12192000" cy="1665387"/>
          </a:xfrm>
          <a:custGeom>
            <a:avLst/>
            <a:gdLst>
              <a:gd name="connsiteX0" fmla="*/ 11268532 w 12192000"/>
              <a:gd name="connsiteY0" fmla="*/ 106 h 4074802"/>
              <a:gd name="connsiteX1" fmla="*/ 12185209 w 12192000"/>
              <a:gd name="connsiteY1" fmla="*/ 20416 h 4074802"/>
              <a:gd name="connsiteX2" fmla="*/ 12192000 w 12192000"/>
              <a:gd name="connsiteY2" fmla="*/ 20811 h 4074802"/>
              <a:gd name="connsiteX3" fmla="*/ 12192000 w 12192000"/>
              <a:gd name="connsiteY3" fmla="*/ 1064902 h 4074802"/>
              <a:gd name="connsiteX4" fmla="*/ 12192000 w 12192000"/>
              <a:gd name="connsiteY4" fmla="*/ 1585602 h 4074802"/>
              <a:gd name="connsiteX5" fmla="*/ 12192000 w 12192000"/>
              <a:gd name="connsiteY5" fmla="*/ 4074802 h 4074802"/>
              <a:gd name="connsiteX6" fmla="*/ 0 w 12192000"/>
              <a:gd name="connsiteY6" fmla="*/ 4074802 h 4074802"/>
              <a:gd name="connsiteX7" fmla="*/ 0 w 12192000"/>
              <a:gd name="connsiteY7" fmla="*/ 1585602 h 4074802"/>
              <a:gd name="connsiteX8" fmla="*/ 0 w 12192000"/>
              <a:gd name="connsiteY8" fmla="*/ 1064902 h 4074802"/>
              <a:gd name="connsiteX9" fmla="*/ 0 w 12192000"/>
              <a:gd name="connsiteY9" fmla="*/ 16345 h 4074802"/>
              <a:gd name="connsiteX10" fmla="*/ 244047 w 12192000"/>
              <a:gd name="connsiteY10" fmla="*/ 27486 h 4074802"/>
              <a:gd name="connsiteX11" fmla="*/ 1686840 w 12192000"/>
              <a:gd name="connsiteY11" fmla="*/ 173856 h 4074802"/>
              <a:gd name="connsiteX12" fmla="*/ 9172284 w 12192000"/>
              <a:gd name="connsiteY12" fmla="*/ 173856 h 4074802"/>
              <a:gd name="connsiteX13" fmla="*/ 11268532 w 12192000"/>
              <a:gd name="connsiteY13" fmla="*/ 106 h 407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4074802">
                <a:moveTo>
                  <a:pt x="11268532" y="106"/>
                </a:moveTo>
                <a:cubicBezTo>
                  <a:pt x="11570638" y="-964"/>
                  <a:pt x="11877794" y="6092"/>
                  <a:pt x="12185209" y="20416"/>
                </a:cubicBezTo>
                <a:lnTo>
                  <a:pt x="12192000" y="20811"/>
                </a:lnTo>
                <a:lnTo>
                  <a:pt x="12192000" y="1064902"/>
                </a:lnTo>
                <a:lnTo>
                  <a:pt x="12192000" y="1585602"/>
                </a:lnTo>
                <a:lnTo>
                  <a:pt x="12192000" y="4074802"/>
                </a:lnTo>
                <a:lnTo>
                  <a:pt x="0" y="4074802"/>
                </a:lnTo>
                <a:lnTo>
                  <a:pt x="0" y="1585602"/>
                </a:lnTo>
                <a:lnTo>
                  <a:pt x="0" y="1064902"/>
                </a:lnTo>
                <a:lnTo>
                  <a:pt x="0" y="16345"/>
                </a:lnTo>
                <a:lnTo>
                  <a:pt x="244047" y="27486"/>
                </a:lnTo>
                <a:cubicBezTo>
                  <a:pt x="678291" y="52375"/>
                  <a:pt x="1158360" y="99922"/>
                  <a:pt x="1686840" y="173856"/>
                </a:cubicBezTo>
                <a:cubicBezTo>
                  <a:pt x="5914682" y="765330"/>
                  <a:pt x="9172284" y="173856"/>
                  <a:pt x="9172284" y="173856"/>
                </a:cubicBezTo>
                <a:cubicBezTo>
                  <a:pt x="9789564" y="56236"/>
                  <a:pt x="10513267" y="2780"/>
                  <a:pt x="11268532" y="106"/>
                </a:cubicBezTo>
                <a:close/>
              </a:path>
            </a:pathLst>
          </a:custGeom>
          <a:gradFill>
            <a:gsLst>
              <a:gs pos="0">
                <a:srgbClr val="716CDC"/>
              </a:gs>
              <a:gs pos="100000">
                <a:srgbClr val="342792"/>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err="1">
              <a:ln>
                <a:noFill/>
              </a:ln>
              <a:solidFill>
                <a:srgbClr val="000000"/>
              </a:solidFill>
              <a:effectLst/>
              <a:uLnTx/>
              <a:uFillTx/>
              <a:latin typeface="Segoe UI"/>
              <a:ea typeface="+mn-ea"/>
              <a:cs typeface="+mn-cs"/>
            </a:endParaRPr>
          </a:p>
        </p:txBody>
      </p:sp>
      <p:sp>
        <p:nvSpPr>
          <p:cNvPr id="12" name="Title 1">
            <a:extLst>
              <a:ext uri="{FF2B5EF4-FFF2-40B4-BE49-F238E27FC236}">
                <a16:creationId xmlns:a16="http://schemas.microsoft.com/office/drawing/2014/main" id="{2C0136A2-8768-F9D2-A0E2-035565B02893}"/>
              </a:ext>
              <a:ext uri="{C183D7F6-B498-43B3-948B-1728B52AA6E4}">
                <adec:decorative xmlns:adec="http://schemas.microsoft.com/office/drawing/2017/decorative" val="0"/>
              </a:ext>
            </a:extLst>
          </p:cNvPr>
          <p:cNvSpPr>
            <a:spLocks noGrp="1"/>
          </p:cNvSpPr>
          <p:nvPr>
            <p:ph type="title"/>
          </p:nvPr>
        </p:nvSpPr>
        <p:spPr>
          <a:xfrm>
            <a:off x="460247" y="457200"/>
            <a:ext cx="11274552" cy="430887"/>
          </a:xfrm>
        </p:spPr>
        <p:txBody>
          <a:bodyPr/>
          <a:lstStyle/>
          <a:p>
            <a:r>
              <a:rPr lang="en-GB" dirty="0">
                <a:solidFill>
                  <a:schemeClr val="bg1"/>
                </a:solidFill>
              </a:rPr>
              <a:t>User identity considerations</a:t>
            </a:r>
            <a:endParaRPr lang="en-GB" dirty="0">
              <a:solidFill>
                <a:schemeClr val="bg1"/>
              </a:solidFill>
              <a:latin typeface="Segoe UI Semilight" panose="020B0402040204020203" pitchFamily="34" charset="0"/>
              <a:cs typeface="Segoe UI Semilight" panose="020B0402040204020203" pitchFamily="34" charset="0"/>
            </a:endParaRPr>
          </a:p>
        </p:txBody>
      </p:sp>
      <p:sp>
        <p:nvSpPr>
          <p:cNvPr id="11" name="Graphic 2">
            <a:extLst>
              <a:ext uri="{FF2B5EF4-FFF2-40B4-BE49-F238E27FC236}">
                <a16:creationId xmlns:a16="http://schemas.microsoft.com/office/drawing/2014/main" id="{7039D402-C4FD-E42B-9D6F-40AC48715109}"/>
              </a:ext>
              <a:ext uri="{C183D7F6-B498-43B3-948B-1728B52AA6E4}">
                <adec:decorative xmlns:adec="http://schemas.microsoft.com/office/drawing/2017/decorative" val="1"/>
              </a:ext>
            </a:extLst>
          </p:cNvPr>
          <p:cNvSpPr/>
          <p:nvPr/>
        </p:nvSpPr>
        <p:spPr>
          <a:xfrm rot="10800000">
            <a:off x="11312056" y="1038128"/>
            <a:ext cx="879944" cy="1084459"/>
          </a:xfrm>
          <a:custGeom>
            <a:avLst/>
            <a:gdLst>
              <a:gd name="connsiteX0" fmla="*/ 0 w 4280581"/>
              <a:gd name="connsiteY0" fmla="*/ 3183113 h 5275464"/>
              <a:gd name="connsiteX1" fmla="*/ 0 w 4280581"/>
              <a:gd name="connsiteY1" fmla="*/ 2114644 h 5275464"/>
              <a:gd name="connsiteX2" fmla="*/ 2114644 w 4280581"/>
              <a:gd name="connsiteY2" fmla="*/ 0 h 5275464"/>
              <a:gd name="connsiteX3" fmla="*/ 2165938 w 4280581"/>
              <a:gd name="connsiteY3" fmla="*/ 0 h 5275464"/>
              <a:gd name="connsiteX4" fmla="*/ 4280582 w 4280581"/>
              <a:gd name="connsiteY4" fmla="*/ 2114644 h 5275464"/>
              <a:gd name="connsiteX5" fmla="*/ 4280582 w 4280581"/>
              <a:gd name="connsiteY5" fmla="*/ 2114644 h 5275464"/>
              <a:gd name="connsiteX6" fmla="*/ 2165938 w 4280581"/>
              <a:gd name="connsiteY6" fmla="*/ 4229289 h 5275464"/>
              <a:gd name="connsiteX7" fmla="*/ 1046176 w 4280581"/>
              <a:gd name="connsiteY7" fmla="*/ 4229289 h 5275464"/>
              <a:gd name="connsiteX8" fmla="*/ 0 w 4280581"/>
              <a:gd name="connsiteY8" fmla="*/ 5275465 h 5275464"/>
              <a:gd name="connsiteX9" fmla="*/ 0 w 4280581"/>
              <a:gd name="connsiteY9" fmla="*/ 3183113 h 527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80581" h="5275464">
                <a:moveTo>
                  <a:pt x="0" y="3183113"/>
                </a:moveTo>
                <a:lnTo>
                  <a:pt x="0" y="2114644"/>
                </a:lnTo>
                <a:cubicBezTo>
                  <a:pt x="0" y="951618"/>
                  <a:pt x="951618" y="0"/>
                  <a:pt x="2114644" y="0"/>
                </a:cubicBezTo>
                <a:lnTo>
                  <a:pt x="2165938" y="0"/>
                </a:lnTo>
                <a:cubicBezTo>
                  <a:pt x="3328964" y="0"/>
                  <a:pt x="4280582" y="951618"/>
                  <a:pt x="4280582" y="2114644"/>
                </a:cubicBezTo>
                <a:lnTo>
                  <a:pt x="4280582" y="2114644"/>
                </a:lnTo>
                <a:cubicBezTo>
                  <a:pt x="4280582" y="3277671"/>
                  <a:pt x="3328964" y="4229289"/>
                  <a:pt x="2165938" y="4229289"/>
                </a:cubicBezTo>
                <a:lnTo>
                  <a:pt x="1046176" y="4229289"/>
                </a:lnTo>
                <a:cubicBezTo>
                  <a:pt x="470803" y="4229289"/>
                  <a:pt x="0" y="4700092"/>
                  <a:pt x="0" y="5275465"/>
                </a:cubicBezTo>
                <a:lnTo>
                  <a:pt x="0" y="3183113"/>
                </a:lnTo>
                <a:close/>
              </a:path>
            </a:pathLst>
          </a:custGeom>
          <a:gradFill>
            <a:gsLst>
              <a:gs pos="50000">
                <a:srgbClr val="FCC053"/>
              </a:gs>
              <a:gs pos="0">
                <a:srgbClr val="FDD301"/>
              </a:gs>
              <a:gs pos="100000">
                <a:srgbClr val="FBAEA1"/>
              </a:gs>
            </a:gsLst>
            <a:lin ang="2700000" scaled="1"/>
          </a:gradFill>
          <a:ln w="3768" cap="flat">
            <a:noFill/>
            <a:prstDash val="solid"/>
            <a:miter/>
          </a:ln>
        </p:spPr>
        <p:txBody>
          <a:bodyPr rtlCol="0" anchor="ctr"/>
          <a:lstStyle/>
          <a:p>
            <a:endParaRPr lang="en-US">
              <a:solidFill>
                <a:srgbClr val="000000"/>
              </a:solidFill>
              <a:latin typeface="Segoe UI"/>
            </a:endParaRPr>
          </a:p>
        </p:txBody>
      </p:sp>
      <p:sp>
        <p:nvSpPr>
          <p:cNvPr id="14" name="Graphic 125">
            <a:extLst>
              <a:ext uri="{FF2B5EF4-FFF2-40B4-BE49-F238E27FC236}">
                <a16:creationId xmlns:a16="http://schemas.microsoft.com/office/drawing/2014/main" id="{9AB43577-7F1B-3EBE-C749-77023C764E72}"/>
              </a:ext>
              <a:ext uri="{C183D7F6-B498-43B3-948B-1728B52AA6E4}">
                <adec:decorative xmlns:adec="http://schemas.microsoft.com/office/drawing/2017/decorative" val="1"/>
              </a:ext>
            </a:extLst>
          </p:cNvPr>
          <p:cNvSpPr/>
          <p:nvPr/>
        </p:nvSpPr>
        <p:spPr>
          <a:xfrm>
            <a:off x="4064000" y="7532491"/>
            <a:ext cx="4064000" cy="51525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2300">
                <a:srgbClr val="CB8DD1"/>
              </a:gs>
              <a:gs pos="0">
                <a:srgbClr val="FAADA4"/>
              </a:gs>
              <a:gs pos="100000">
                <a:srgbClr val="9B6CFE"/>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grpSp>
        <p:nvGrpSpPr>
          <p:cNvPr id="15" name="Group 14">
            <a:extLst>
              <a:ext uri="{FF2B5EF4-FFF2-40B4-BE49-F238E27FC236}">
                <a16:creationId xmlns:a16="http://schemas.microsoft.com/office/drawing/2014/main" id="{A541B2E1-987A-B8D5-B5CD-1FE416CF673C}"/>
              </a:ext>
              <a:ext uri="{C183D7F6-B498-43B3-948B-1728B52AA6E4}">
                <adec:decorative xmlns:adec="http://schemas.microsoft.com/office/drawing/2017/decorative" val="1"/>
              </a:ext>
            </a:extLst>
          </p:cNvPr>
          <p:cNvGrpSpPr/>
          <p:nvPr/>
        </p:nvGrpSpPr>
        <p:grpSpPr>
          <a:xfrm>
            <a:off x="0" y="7017234"/>
            <a:ext cx="12192001" cy="1545771"/>
            <a:chOff x="-16296655" y="-5543914"/>
            <a:chExt cx="11302843" cy="3036231"/>
          </a:xfrm>
        </p:grpSpPr>
        <p:grpSp>
          <p:nvGrpSpPr>
            <p:cNvPr id="16" name="Group 15">
              <a:extLst>
                <a:ext uri="{FF2B5EF4-FFF2-40B4-BE49-F238E27FC236}">
                  <a16:creationId xmlns:a16="http://schemas.microsoft.com/office/drawing/2014/main" id="{74D8D7C2-EF58-536B-CB8C-C82789FE2C56}"/>
                </a:ext>
              </a:extLst>
            </p:cNvPr>
            <p:cNvGrpSpPr/>
            <p:nvPr/>
          </p:nvGrpSpPr>
          <p:grpSpPr>
            <a:xfrm>
              <a:off x="-16296655" y="-5543914"/>
              <a:ext cx="11302843" cy="1012077"/>
              <a:chOff x="-16296655" y="-5543914"/>
              <a:chExt cx="11302843" cy="1012077"/>
            </a:xfrm>
          </p:grpSpPr>
          <p:sp>
            <p:nvSpPr>
              <p:cNvPr id="24" name="Graphic 125">
                <a:extLst>
                  <a:ext uri="{FF2B5EF4-FFF2-40B4-BE49-F238E27FC236}">
                    <a16:creationId xmlns:a16="http://schemas.microsoft.com/office/drawing/2014/main" id="{76EF9712-A70E-2812-354E-00743C47EBF5}"/>
                  </a:ext>
                </a:extLst>
              </p:cNvPr>
              <p:cNvSpPr/>
              <p:nvPr/>
            </p:nvSpPr>
            <p:spPr>
              <a:xfrm>
                <a:off x="-8761426" y="-5543914"/>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4000">
                    <a:srgbClr val="D59DFF"/>
                  </a:gs>
                  <a:gs pos="39000">
                    <a:srgbClr val="BA9FFD"/>
                  </a:gs>
                  <a:gs pos="100000">
                    <a:schemeClr val="accent3"/>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25" name="Graphic 125">
                <a:extLst>
                  <a:ext uri="{FF2B5EF4-FFF2-40B4-BE49-F238E27FC236}">
                    <a16:creationId xmlns:a16="http://schemas.microsoft.com/office/drawing/2014/main" id="{538001F7-5DC0-FA2E-708E-16CA6A6C6538}"/>
                  </a:ext>
                </a:extLst>
              </p:cNvPr>
              <p:cNvSpPr/>
              <p:nvPr/>
            </p:nvSpPr>
            <p:spPr>
              <a:xfrm>
                <a:off x="-12529041" y="-5543914"/>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0">
                    <a:srgbClr val="9FA2FC"/>
                  </a:gs>
                  <a:gs pos="95000">
                    <a:srgbClr val="534DC2"/>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26" name="Graphic 125">
                <a:extLst>
                  <a:ext uri="{FF2B5EF4-FFF2-40B4-BE49-F238E27FC236}">
                    <a16:creationId xmlns:a16="http://schemas.microsoft.com/office/drawing/2014/main" id="{02253B55-BED4-8ADC-859F-68E156E513E6}"/>
                  </a:ext>
                </a:extLst>
              </p:cNvPr>
              <p:cNvSpPr/>
              <p:nvPr/>
            </p:nvSpPr>
            <p:spPr>
              <a:xfrm>
                <a:off x="-16296655" y="-5543914"/>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0">
                    <a:srgbClr val="716CDC"/>
                  </a:gs>
                  <a:gs pos="100000">
                    <a:srgbClr val="342792"/>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7" name="Group 16">
              <a:extLst>
                <a:ext uri="{FF2B5EF4-FFF2-40B4-BE49-F238E27FC236}">
                  <a16:creationId xmlns:a16="http://schemas.microsoft.com/office/drawing/2014/main" id="{4A4A2979-8752-3CB0-5D3E-273FBA6D41D7}"/>
                </a:ext>
              </a:extLst>
            </p:cNvPr>
            <p:cNvGrpSpPr/>
            <p:nvPr/>
          </p:nvGrpSpPr>
          <p:grpSpPr>
            <a:xfrm>
              <a:off x="-16296655" y="-3519760"/>
              <a:ext cx="11302842" cy="1012077"/>
              <a:chOff x="-15864162" y="-3137367"/>
              <a:chExt cx="11583822" cy="1012077"/>
            </a:xfrm>
          </p:grpSpPr>
          <p:sp>
            <p:nvSpPr>
              <p:cNvPr id="22" name="Graphic 125">
                <a:extLst>
                  <a:ext uri="{FF2B5EF4-FFF2-40B4-BE49-F238E27FC236}">
                    <a16:creationId xmlns:a16="http://schemas.microsoft.com/office/drawing/2014/main" id="{70B461D3-03E8-8728-17FE-3146B3FCB959}"/>
                  </a:ext>
                </a:extLst>
              </p:cNvPr>
              <p:cNvSpPr/>
              <p:nvPr/>
            </p:nvSpPr>
            <p:spPr>
              <a:xfrm>
                <a:off x="-15864162" y="-3137367"/>
                <a:ext cx="5791911"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0000">
                    <a:srgbClr val="FCC053"/>
                  </a:gs>
                  <a:gs pos="0">
                    <a:srgbClr val="FDD301"/>
                  </a:gs>
                  <a:gs pos="100000">
                    <a:srgbClr val="FBAEA1"/>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23" name="Graphic 125">
                <a:extLst>
                  <a:ext uri="{FF2B5EF4-FFF2-40B4-BE49-F238E27FC236}">
                    <a16:creationId xmlns:a16="http://schemas.microsoft.com/office/drawing/2014/main" id="{5490EA44-E985-0CC2-299D-67099562C2E0}"/>
                  </a:ext>
                </a:extLst>
              </p:cNvPr>
              <p:cNvSpPr/>
              <p:nvPr/>
            </p:nvSpPr>
            <p:spPr>
              <a:xfrm>
                <a:off x="-10072251" y="-3137367"/>
                <a:ext cx="5791911"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8" name="Group 17">
              <a:extLst>
                <a:ext uri="{FF2B5EF4-FFF2-40B4-BE49-F238E27FC236}">
                  <a16:creationId xmlns:a16="http://schemas.microsoft.com/office/drawing/2014/main" id="{9A24D491-4805-5260-51F0-41C60685B9CE}"/>
                </a:ext>
              </a:extLst>
            </p:cNvPr>
            <p:cNvGrpSpPr/>
            <p:nvPr/>
          </p:nvGrpSpPr>
          <p:grpSpPr>
            <a:xfrm>
              <a:off x="-16296655" y="-4531837"/>
              <a:ext cx="11302842" cy="1012077"/>
              <a:chOff x="-16296655" y="-4376719"/>
              <a:chExt cx="11302842" cy="1012077"/>
            </a:xfrm>
          </p:grpSpPr>
          <p:sp>
            <p:nvSpPr>
              <p:cNvPr id="19" name="Graphic 125">
                <a:extLst>
                  <a:ext uri="{FF2B5EF4-FFF2-40B4-BE49-F238E27FC236}">
                    <a16:creationId xmlns:a16="http://schemas.microsoft.com/office/drawing/2014/main" id="{72A3023C-CF55-D2F3-BA2D-3F5D5A78E8F5}"/>
                  </a:ext>
                </a:extLst>
              </p:cNvPr>
              <p:cNvSpPr/>
              <p:nvPr/>
            </p:nvSpPr>
            <p:spPr>
              <a:xfrm>
                <a:off x="-8761427" y="-4376719"/>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0">
                    <a:srgbClr val="79CEFF"/>
                  </a:gs>
                  <a:gs pos="50000">
                    <a:srgbClr val="8A9DFF"/>
                  </a:gs>
                  <a:gs pos="100000">
                    <a:srgbClr val="9A6DFF"/>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20" name="Graphic 125">
                <a:extLst>
                  <a:ext uri="{FF2B5EF4-FFF2-40B4-BE49-F238E27FC236}">
                    <a16:creationId xmlns:a16="http://schemas.microsoft.com/office/drawing/2014/main" id="{F0F485D2-0425-F144-E09F-F70851DA0BF1}"/>
                  </a:ext>
                </a:extLst>
              </p:cNvPr>
              <p:cNvSpPr/>
              <p:nvPr/>
            </p:nvSpPr>
            <p:spPr>
              <a:xfrm>
                <a:off x="-12529041" y="-4376719"/>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2300">
                    <a:srgbClr val="CB8DD1"/>
                  </a:gs>
                  <a:gs pos="0">
                    <a:srgbClr val="FAADA4"/>
                  </a:gs>
                  <a:gs pos="100000">
                    <a:srgbClr val="9B6CFE"/>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21" name="Graphic 125">
                <a:extLst>
                  <a:ext uri="{FF2B5EF4-FFF2-40B4-BE49-F238E27FC236}">
                    <a16:creationId xmlns:a16="http://schemas.microsoft.com/office/drawing/2014/main" id="{385D6FD2-7BF4-A774-774B-B9406107D38E}"/>
                  </a:ext>
                </a:extLst>
              </p:cNvPr>
              <p:cNvSpPr/>
              <p:nvPr/>
            </p:nvSpPr>
            <p:spPr>
              <a:xfrm>
                <a:off x="-16296655" y="-4376719"/>
                <a:ext cx="3767614" cy="101207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0470">
                    <a:srgbClr val="8B64EF"/>
                  </a:gs>
                  <a:gs pos="0">
                    <a:srgbClr val="D49CFF"/>
                  </a:gs>
                  <a:gs pos="98000">
                    <a:srgbClr val="4A41B2"/>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grpSp>
      </p:grpSp>
      <p:sp>
        <p:nvSpPr>
          <p:cNvPr id="44" name="Freeform: Shape 43">
            <a:extLst>
              <a:ext uri="{FF2B5EF4-FFF2-40B4-BE49-F238E27FC236}">
                <a16:creationId xmlns:a16="http://schemas.microsoft.com/office/drawing/2014/main" id="{83F42E6D-E4A1-3D5D-F2E1-2FD9C1D29335}"/>
              </a:ext>
              <a:ext uri="{C183D7F6-B498-43B3-948B-1728B52AA6E4}">
                <adec:decorative xmlns:adec="http://schemas.microsoft.com/office/drawing/2017/decorative" val="1"/>
              </a:ext>
            </a:extLst>
          </p:cNvPr>
          <p:cNvSpPr/>
          <p:nvPr/>
        </p:nvSpPr>
        <p:spPr>
          <a:xfrm flipH="1" flipV="1">
            <a:off x="0" y="5968482"/>
            <a:ext cx="2739692" cy="889518"/>
          </a:xfrm>
          <a:custGeom>
            <a:avLst/>
            <a:gdLst>
              <a:gd name="connsiteX0" fmla="*/ 2739692 w 2739692"/>
              <a:gd name="connsiteY0" fmla="*/ 889518 h 889518"/>
              <a:gd name="connsiteX1" fmla="*/ 2352635 w 2739692"/>
              <a:gd name="connsiteY1" fmla="*/ 502414 h 889518"/>
              <a:gd name="connsiteX2" fmla="*/ 728035 w 2739692"/>
              <a:gd name="connsiteY2" fmla="*/ 502414 h 889518"/>
              <a:gd name="connsiteX3" fmla="*/ 7423 w 2739692"/>
              <a:gd name="connsiteY3" fmla="*/ 23785 h 889518"/>
              <a:gd name="connsiteX4" fmla="*/ 0 w 2739692"/>
              <a:gd name="connsiteY4" fmla="*/ 0 h 889518"/>
              <a:gd name="connsiteX5" fmla="*/ 2739692 w 2739692"/>
              <a:gd name="connsiteY5" fmla="*/ 0 h 889518"/>
              <a:gd name="connsiteX6" fmla="*/ 2739692 w 2739692"/>
              <a:gd name="connsiteY6" fmla="*/ 115317 h 889518"/>
              <a:gd name="connsiteX7" fmla="*/ 2739692 w 2739692"/>
              <a:gd name="connsiteY7" fmla="*/ 115333 h 889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9692" h="889518">
                <a:moveTo>
                  <a:pt x="2739692" y="889518"/>
                </a:moveTo>
                <a:cubicBezTo>
                  <a:pt x="2739692" y="676607"/>
                  <a:pt x="2565523" y="502414"/>
                  <a:pt x="2352635" y="502414"/>
                </a:cubicBezTo>
                <a:lnTo>
                  <a:pt x="728035" y="502414"/>
                </a:lnTo>
                <a:cubicBezTo>
                  <a:pt x="405317" y="502414"/>
                  <a:pt x="126608" y="304363"/>
                  <a:pt x="7423" y="23785"/>
                </a:cubicBezTo>
                <a:lnTo>
                  <a:pt x="0" y="0"/>
                </a:lnTo>
                <a:lnTo>
                  <a:pt x="2739692" y="0"/>
                </a:lnTo>
                <a:lnTo>
                  <a:pt x="2739692" y="115317"/>
                </a:lnTo>
                <a:lnTo>
                  <a:pt x="2739692" y="115333"/>
                </a:lnTo>
                <a:close/>
              </a:path>
            </a:pathLst>
          </a:custGeom>
          <a:gradFill>
            <a:gsLst>
              <a:gs pos="0">
                <a:srgbClr val="79CEFF"/>
              </a:gs>
              <a:gs pos="50000">
                <a:srgbClr val="8A9DFF"/>
              </a:gs>
              <a:gs pos="100000">
                <a:srgbClr val="9A6DFF"/>
              </a:gs>
            </a:gsLst>
            <a:lin ang="2700000" scaled="1"/>
          </a:gradFill>
          <a:ln w="3768" cap="flat">
            <a:noFill/>
            <a:prstDash val="solid"/>
            <a:miter/>
          </a:ln>
        </p:spPr>
        <p:txBody>
          <a:bodyPr rtlCol="0" anchor="ctr"/>
          <a:lstStyle/>
          <a:p>
            <a:endParaRPr lang="en-US">
              <a:solidFill>
                <a:srgbClr val="000000"/>
              </a:solidFill>
              <a:latin typeface="Segoe UI"/>
            </a:endParaRPr>
          </a:p>
        </p:txBody>
      </p:sp>
      <p:sp>
        <p:nvSpPr>
          <p:cNvPr id="91" name="Rectangle: Rounded Corners 90">
            <a:extLst>
              <a:ext uri="{FF2B5EF4-FFF2-40B4-BE49-F238E27FC236}">
                <a16:creationId xmlns:a16="http://schemas.microsoft.com/office/drawing/2014/main" id="{200D7A89-1753-07E3-82F9-CB3742208B5E}"/>
              </a:ext>
              <a:ext uri="{C183D7F6-B498-43B3-948B-1728B52AA6E4}">
                <adec:decorative xmlns:adec="http://schemas.microsoft.com/office/drawing/2017/decorative" val="1"/>
              </a:ext>
            </a:extLst>
          </p:cNvPr>
          <p:cNvSpPr>
            <a:spLocks/>
          </p:cNvSpPr>
          <p:nvPr/>
        </p:nvSpPr>
        <p:spPr bwMode="auto">
          <a:xfrm>
            <a:off x="460247" y="3336333"/>
            <a:ext cx="2730628" cy="1865430"/>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26" name="Rectangle 125">
            <a:extLst>
              <a:ext uri="{FF2B5EF4-FFF2-40B4-BE49-F238E27FC236}">
                <a16:creationId xmlns:a16="http://schemas.microsoft.com/office/drawing/2014/main" id="{7FF75983-8BE5-499C-B76B-A84E56B3F013}"/>
              </a:ext>
              <a:ext uri="{C183D7F6-B498-43B3-948B-1728B52AA6E4}">
                <adec:decorative xmlns:adec="http://schemas.microsoft.com/office/drawing/2017/decorative" val="0"/>
              </a:ext>
            </a:extLst>
          </p:cNvPr>
          <p:cNvSpPr>
            <a:spLocks/>
          </p:cNvSpPr>
          <p:nvPr/>
        </p:nvSpPr>
        <p:spPr bwMode="auto">
          <a:xfrm>
            <a:off x="457200" y="3944324"/>
            <a:ext cx="2733675" cy="78085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t" anchorCtr="0" forceAA="0" compatLnSpc="1">
            <a:prstTxWarp prst="textNoShape">
              <a:avLst/>
            </a:prstTxWarp>
            <a:noAutofit/>
          </a:bodyPr>
          <a:lstStyle/>
          <a:p>
            <a:pPr lvl="0" algn="ctr" defTabSz="932472" fontAlgn="base">
              <a:spcBef>
                <a:spcPct val="0"/>
              </a:spcBef>
              <a:spcAft>
                <a:spcPts val="600"/>
              </a:spcAft>
              <a:defRPr/>
            </a:pPr>
            <a:r>
              <a:rPr lang="en-GB" sz="1200" dirty="0">
                <a:solidFill>
                  <a:srgbClr val="000000"/>
                </a:solidFill>
                <a:ea typeface="Segoe UI" pitchFamily="34" charset="0"/>
                <a:cs typeface="Segoe UI" pitchFamily="34" charset="0"/>
              </a:rPr>
              <a:t>Have you thought about how you will manage user identities?</a:t>
            </a:r>
          </a:p>
        </p:txBody>
      </p:sp>
      <p:grpSp>
        <p:nvGrpSpPr>
          <p:cNvPr id="133" name="Group 132">
            <a:extLst>
              <a:ext uri="{FF2B5EF4-FFF2-40B4-BE49-F238E27FC236}">
                <a16:creationId xmlns:a16="http://schemas.microsoft.com/office/drawing/2014/main" id="{9911D6F4-E40D-3BE9-2C3A-594D174857E7}"/>
              </a:ext>
              <a:ext uri="{C183D7F6-B498-43B3-948B-1728B52AA6E4}">
                <adec:decorative xmlns:adec="http://schemas.microsoft.com/office/drawing/2017/decorative" val="1"/>
              </a:ext>
            </a:extLst>
          </p:cNvPr>
          <p:cNvGrpSpPr/>
          <p:nvPr/>
        </p:nvGrpSpPr>
        <p:grpSpPr>
          <a:xfrm>
            <a:off x="1313288" y="2824676"/>
            <a:ext cx="1024546" cy="1024544"/>
            <a:chOff x="3966032" y="2902995"/>
            <a:chExt cx="2937462" cy="2937462"/>
          </a:xfrm>
        </p:grpSpPr>
        <p:grpSp>
          <p:nvGrpSpPr>
            <p:cNvPr id="134" name="Group 133">
              <a:extLst>
                <a:ext uri="{FF2B5EF4-FFF2-40B4-BE49-F238E27FC236}">
                  <a16:creationId xmlns:a16="http://schemas.microsoft.com/office/drawing/2014/main" id="{D3B49402-A333-DD42-3E0A-B03FFAB45591}"/>
                </a:ext>
              </a:extLst>
            </p:cNvPr>
            <p:cNvGrpSpPr/>
            <p:nvPr/>
          </p:nvGrpSpPr>
          <p:grpSpPr>
            <a:xfrm>
              <a:off x="3966032" y="2902995"/>
              <a:ext cx="2937462" cy="2937462"/>
              <a:chOff x="3107352" y="3505200"/>
              <a:chExt cx="2247900" cy="2247900"/>
            </a:xfrm>
          </p:grpSpPr>
          <p:sp useBgFill="1">
            <p:nvSpPr>
              <p:cNvPr id="136" name="Oval 135">
                <a:extLst>
                  <a:ext uri="{FF2B5EF4-FFF2-40B4-BE49-F238E27FC236}">
                    <a16:creationId xmlns:a16="http://schemas.microsoft.com/office/drawing/2014/main" id="{5BA8931D-B705-B514-AE14-122FB6395689}"/>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sp useBgFill="1">
            <p:nvSpPr>
              <p:cNvPr id="137" name="Oval 136">
                <a:extLst>
                  <a:ext uri="{FF2B5EF4-FFF2-40B4-BE49-F238E27FC236}">
                    <a16:creationId xmlns:a16="http://schemas.microsoft.com/office/drawing/2014/main" id="{16F81188-D83E-ECF5-02C6-912652ACE78A}"/>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p:nvSpPr>
            <p:cNvPr id="135" name="Oval 134">
              <a:extLst>
                <a:ext uri="{FF2B5EF4-FFF2-40B4-BE49-F238E27FC236}">
                  <a16:creationId xmlns:a16="http://schemas.microsoft.com/office/drawing/2014/main" id="{AA32092B-1772-E5DB-2747-F850BB3B1A40}"/>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useBgFill="1">
        <p:nvSpPr>
          <p:cNvPr id="138" name="Oval 137">
            <a:extLst>
              <a:ext uri="{FF2B5EF4-FFF2-40B4-BE49-F238E27FC236}">
                <a16:creationId xmlns:a16="http://schemas.microsoft.com/office/drawing/2014/main" id="{C35CE22B-F312-A364-02FC-F7F35433963E}"/>
              </a:ext>
              <a:ext uri="{C183D7F6-B498-43B3-948B-1728B52AA6E4}">
                <adec:decorative xmlns:adec="http://schemas.microsoft.com/office/drawing/2017/decorative" val="1"/>
              </a:ext>
            </a:extLst>
          </p:cNvPr>
          <p:cNvSpPr/>
          <p:nvPr/>
        </p:nvSpPr>
        <p:spPr>
          <a:xfrm>
            <a:off x="1384262" y="2895648"/>
            <a:ext cx="882598" cy="882598"/>
          </a:xfrm>
          <a:prstGeom prst="ellipse">
            <a:avLst/>
          </a:prstGeom>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21" normalizeH="0" baseline="0" noProof="0">
              <a:ln w="3175">
                <a:noFill/>
              </a:ln>
              <a:gradFill>
                <a:gsLst>
                  <a:gs pos="0">
                    <a:srgbClr val="F0F0F0"/>
                  </a:gs>
                  <a:gs pos="99000">
                    <a:srgbClr val="ACDED9"/>
                  </a:gs>
                </a:gsLst>
                <a:lin ang="2700000" scaled="0"/>
              </a:gradFill>
              <a:effectLst/>
              <a:uLnTx/>
              <a:uFillTx/>
              <a:latin typeface="Segoe UI"/>
              <a:ea typeface="+mn-ea"/>
              <a:cs typeface="Segoe UI" pitchFamily="34" charset="0"/>
            </a:endParaRPr>
          </a:p>
        </p:txBody>
      </p:sp>
      <p:grpSp>
        <p:nvGrpSpPr>
          <p:cNvPr id="102" name="Group 101" descr="Button to learn more about Have you thought about how you will manage user identities?">
            <a:extLst>
              <a:ext uri="{FF2B5EF4-FFF2-40B4-BE49-F238E27FC236}">
                <a16:creationId xmlns:a16="http://schemas.microsoft.com/office/drawing/2014/main" id="{D7BA68CE-7C77-8270-AB42-125FFDD869FE}"/>
              </a:ext>
              <a:ext uri="{C183D7F6-B498-43B3-948B-1728B52AA6E4}">
                <adec:decorative xmlns:adec="http://schemas.microsoft.com/office/drawing/2017/decorative" val="0"/>
              </a:ext>
            </a:extLst>
          </p:cNvPr>
          <p:cNvGrpSpPr/>
          <p:nvPr/>
        </p:nvGrpSpPr>
        <p:grpSpPr>
          <a:xfrm>
            <a:off x="2941218" y="4951183"/>
            <a:ext cx="230609" cy="231532"/>
            <a:chOff x="-1827186" y="5547821"/>
            <a:chExt cx="624246" cy="626744"/>
          </a:xfrm>
        </p:grpSpPr>
        <p:pic>
          <p:nvPicPr>
            <p:cNvPr id="103" name="Picture 102">
              <a:extLst>
                <a:ext uri="{FF2B5EF4-FFF2-40B4-BE49-F238E27FC236}">
                  <a16:creationId xmlns:a16="http://schemas.microsoft.com/office/drawing/2014/main" id="{CAEA4885-8B52-995A-C685-1E9E22AB021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104" name="Graphic 103" descr="Cursor with solid fill">
              <a:hlinkClick r:id="rId5" action="ppaction://hlinksldjump"/>
              <a:extLst>
                <a:ext uri="{FF2B5EF4-FFF2-40B4-BE49-F238E27FC236}">
                  <a16:creationId xmlns:a16="http://schemas.microsoft.com/office/drawing/2014/main" id="{0F3508F6-FB14-C442-B8D3-4C04C1148C8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76065" y="5600192"/>
              <a:ext cx="522002" cy="522002"/>
            </a:xfrm>
            <a:prstGeom prst="rect">
              <a:avLst/>
            </a:prstGeom>
          </p:spPr>
        </p:pic>
      </p:grpSp>
      <p:grpSp>
        <p:nvGrpSpPr>
          <p:cNvPr id="229" name="Group 228" descr="Button to return to home">
            <a:extLst>
              <a:ext uri="{FF2B5EF4-FFF2-40B4-BE49-F238E27FC236}">
                <a16:creationId xmlns:a16="http://schemas.microsoft.com/office/drawing/2014/main" id="{6B6E39B7-7A15-E9C9-BF39-555F298152AC}"/>
              </a:ext>
              <a:ext uri="{C183D7F6-B498-43B3-948B-1728B52AA6E4}">
                <adec:decorative xmlns:adec="http://schemas.microsoft.com/office/drawing/2017/decorative" val="0"/>
              </a:ext>
            </a:extLst>
          </p:cNvPr>
          <p:cNvGrpSpPr/>
          <p:nvPr/>
        </p:nvGrpSpPr>
        <p:grpSpPr>
          <a:xfrm>
            <a:off x="11410951" y="349395"/>
            <a:ext cx="323850" cy="325146"/>
            <a:chOff x="11410951" y="349395"/>
            <a:chExt cx="323850" cy="325146"/>
          </a:xfrm>
        </p:grpSpPr>
        <p:grpSp>
          <p:nvGrpSpPr>
            <p:cNvPr id="226" name="Group 225">
              <a:extLst>
                <a:ext uri="{FF2B5EF4-FFF2-40B4-BE49-F238E27FC236}">
                  <a16:creationId xmlns:a16="http://schemas.microsoft.com/office/drawing/2014/main" id="{173DC3F8-8304-6A7B-68F8-DAC4B4EE8D31}"/>
                </a:ext>
              </a:extLst>
            </p:cNvPr>
            <p:cNvGrpSpPr/>
            <p:nvPr/>
          </p:nvGrpSpPr>
          <p:grpSpPr>
            <a:xfrm>
              <a:off x="11410951" y="349395"/>
              <a:ext cx="323850" cy="325146"/>
              <a:chOff x="11410951" y="349395"/>
              <a:chExt cx="323850" cy="325146"/>
            </a:xfrm>
          </p:grpSpPr>
          <p:pic>
            <p:nvPicPr>
              <p:cNvPr id="215" name="Picture 214">
                <a:extLst>
                  <a:ext uri="{FF2B5EF4-FFF2-40B4-BE49-F238E27FC236}">
                    <a16:creationId xmlns:a16="http://schemas.microsoft.com/office/drawing/2014/main" id="{6F19A879-C4A2-85FE-5A67-AC100ECC91E6}"/>
                  </a:ext>
                </a:extLst>
              </p:cNvPr>
              <p:cNvPicPr>
                <a:picLocks noChangeAspect="1"/>
              </p:cNvPicPr>
              <p:nvPr/>
            </p:nvPicPr>
            <p:blipFill>
              <a:blip r:embed="rId8">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1410951" y="349395"/>
                <a:ext cx="323850" cy="325146"/>
              </a:xfrm>
              <a:prstGeom prst="rect">
                <a:avLst/>
              </a:prstGeom>
              <a:effectLst>
                <a:outerShdw blurRad="266700" sx="102000" sy="102000" algn="ctr" rotWithShape="0">
                  <a:schemeClr val="accent1">
                    <a:alpha val="96000"/>
                  </a:schemeClr>
                </a:outerShdw>
              </a:effectLst>
            </p:spPr>
          </p:pic>
          <p:grpSp>
            <p:nvGrpSpPr>
              <p:cNvPr id="223" name="Group 222">
                <a:extLst>
                  <a:ext uri="{FF2B5EF4-FFF2-40B4-BE49-F238E27FC236}">
                    <a16:creationId xmlns:a16="http://schemas.microsoft.com/office/drawing/2014/main" id="{8CD48F24-4C5B-73A9-FB67-AF8CAF6DA02E}"/>
                  </a:ext>
                </a:extLst>
              </p:cNvPr>
              <p:cNvGrpSpPr/>
              <p:nvPr/>
            </p:nvGrpSpPr>
            <p:grpSpPr>
              <a:xfrm>
                <a:off x="11473093" y="418984"/>
                <a:ext cx="199566" cy="185968"/>
                <a:chOff x="3048008" y="590482"/>
                <a:chExt cx="6096368" cy="5680984"/>
              </a:xfrm>
              <a:solidFill>
                <a:schemeClr val="tx2"/>
              </a:solidFill>
            </p:grpSpPr>
            <p:sp>
              <p:nvSpPr>
                <p:cNvPr id="221" name="Freeform: Shape 220">
                  <a:extLst>
                    <a:ext uri="{FF2B5EF4-FFF2-40B4-BE49-F238E27FC236}">
                      <a16:creationId xmlns:a16="http://schemas.microsoft.com/office/drawing/2014/main" id="{E4B7B36A-4201-498C-44A2-226427AD53A3}"/>
                    </a:ext>
                  </a:extLst>
                </p:cNvPr>
                <p:cNvSpPr/>
                <p:nvPr/>
              </p:nvSpPr>
              <p:spPr>
                <a:xfrm>
                  <a:off x="3893247" y="1953303"/>
                  <a:ext cx="4407014" cy="4318163"/>
                </a:xfrm>
                <a:custGeom>
                  <a:avLst/>
                  <a:gdLst>
                    <a:gd name="connsiteX0" fmla="*/ 4405505 w 4407014"/>
                    <a:gd name="connsiteY0" fmla="*/ 2970836 h 4318163"/>
                    <a:gd name="connsiteX1" fmla="*/ 4406743 w 4407014"/>
                    <a:gd name="connsiteY1" fmla="*/ 3661494 h 4318163"/>
                    <a:gd name="connsiteX2" fmla="*/ 3752756 w 4407014"/>
                    <a:gd name="connsiteY2" fmla="*/ 4318052 h 4318163"/>
                    <a:gd name="connsiteX3" fmla="*/ 2824164 w 4407014"/>
                    <a:gd name="connsiteY3" fmla="*/ 4317862 h 4318163"/>
                    <a:gd name="connsiteX4" fmla="*/ 2771110 w 4407014"/>
                    <a:gd name="connsiteY4" fmla="*/ 4264236 h 4318163"/>
                    <a:gd name="connsiteX5" fmla="*/ 2773015 w 4407014"/>
                    <a:gd name="connsiteY5" fmla="*/ 2816055 h 4318163"/>
                    <a:gd name="connsiteX6" fmla="*/ 2714245 w 4407014"/>
                    <a:gd name="connsiteY6" fmla="*/ 2757762 h 4318163"/>
                    <a:gd name="connsiteX7" fmla="*/ 1690403 w 4407014"/>
                    <a:gd name="connsiteY7" fmla="*/ 2757762 h 4318163"/>
                    <a:gd name="connsiteX8" fmla="*/ 1632682 w 4407014"/>
                    <a:gd name="connsiteY8" fmla="*/ 2817007 h 4318163"/>
                    <a:gd name="connsiteX9" fmla="*/ 1634682 w 4407014"/>
                    <a:gd name="connsiteY9" fmla="*/ 4260426 h 4318163"/>
                    <a:gd name="connsiteX10" fmla="*/ 1576008 w 4407014"/>
                    <a:gd name="connsiteY10" fmla="*/ 4318052 h 4318163"/>
                    <a:gd name="connsiteX11" fmla="*/ 642653 w 4407014"/>
                    <a:gd name="connsiteY11" fmla="*/ 4316624 h 4318163"/>
                    <a:gd name="connsiteX12" fmla="*/ 18480 w 4407014"/>
                    <a:gd name="connsiteY12" fmla="*/ 3835135 h 4318163"/>
                    <a:gd name="connsiteX13" fmla="*/ 1335 w 4407014"/>
                    <a:gd name="connsiteY13" fmla="*/ 3670257 h 4318163"/>
                    <a:gd name="connsiteX14" fmla="*/ 1 w 4407014"/>
                    <a:gd name="connsiteY14" fmla="*/ 2226838 h 4318163"/>
                    <a:gd name="connsiteX15" fmla="*/ 67057 w 4407014"/>
                    <a:gd name="connsiteY15" fmla="*/ 2065771 h 4318163"/>
                    <a:gd name="connsiteX16" fmla="*/ 2067879 w 4407014"/>
                    <a:gd name="connsiteY16" fmla="*/ 65616 h 4318163"/>
                    <a:gd name="connsiteX17" fmla="*/ 2339056 w 4407014"/>
                    <a:gd name="connsiteY17" fmla="*/ 66187 h 4318163"/>
                    <a:gd name="connsiteX18" fmla="*/ 4339877 w 4407014"/>
                    <a:gd name="connsiteY18" fmla="*/ 2066437 h 4318163"/>
                    <a:gd name="connsiteX19" fmla="*/ 4406362 w 4407014"/>
                    <a:gd name="connsiteY19" fmla="*/ 2227886 h 4318163"/>
                    <a:gd name="connsiteX20" fmla="*/ 4405695 w 4407014"/>
                    <a:gd name="connsiteY20" fmla="*/ 2971027 h 431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07014" h="4318163">
                      <a:moveTo>
                        <a:pt x="4405505" y="2970836"/>
                      </a:moveTo>
                      <a:cubicBezTo>
                        <a:pt x="4405505" y="3201055"/>
                        <a:pt x="4400075" y="3431465"/>
                        <a:pt x="4406743" y="3661494"/>
                      </a:cubicBezTo>
                      <a:cubicBezTo>
                        <a:pt x="4417316" y="4024873"/>
                        <a:pt x="4118230" y="4324815"/>
                        <a:pt x="3752756" y="4318052"/>
                      </a:cubicBezTo>
                      <a:cubicBezTo>
                        <a:pt x="3443289" y="4312337"/>
                        <a:pt x="3133726" y="4316052"/>
                        <a:pt x="2824164" y="4317862"/>
                      </a:cubicBezTo>
                      <a:cubicBezTo>
                        <a:pt x="2781778" y="4318147"/>
                        <a:pt x="2771014" y="4305765"/>
                        <a:pt x="2771110" y="4264236"/>
                      </a:cubicBezTo>
                      <a:cubicBezTo>
                        <a:pt x="2772538" y="3781509"/>
                        <a:pt x="2771395" y="3298782"/>
                        <a:pt x="2773015" y="2816055"/>
                      </a:cubicBezTo>
                      <a:cubicBezTo>
                        <a:pt x="2773205" y="2769573"/>
                        <a:pt x="2759775" y="2757476"/>
                        <a:pt x="2714245" y="2757762"/>
                      </a:cubicBezTo>
                      <a:cubicBezTo>
                        <a:pt x="2372965" y="2759572"/>
                        <a:pt x="2031684" y="2759572"/>
                        <a:pt x="1690403" y="2757762"/>
                      </a:cubicBezTo>
                      <a:cubicBezTo>
                        <a:pt x="1643731" y="2757476"/>
                        <a:pt x="1632491" y="2771764"/>
                        <a:pt x="1632682" y="2817007"/>
                      </a:cubicBezTo>
                      <a:cubicBezTo>
                        <a:pt x="1634301" y="3298115"/>
                        <a:pt x="1633063" y="3779318"/>
                        <a:pt x="1634682" y="4260426"/>
                      </a:cubicBezTo>
                      <a:cubicBezTo>
                        <a:pt x="1634872" y="4306908"/>
                        <a:pt x="1621156" y="4318338"/>
                        <a:pt x="1576008" y="4318052"/>
                      </a:cubicBezTo>
                      <a:cubicBezTo>
                        <a:pt x="1264921" y="4316147"/>
                        <a:pt x="953739" y="4318338"/>
                        <a:pt x="642653" y="4316624"/>
                      </a:cubicBezTo>
                      <a:cubicBezTo>
                        <a:pt x="337377" y="4314909"/>
                        <a:pt x="90013" y="4124314"/>
                        <a:pt x="18480" y="3835135"/>
                      </a:cubicBezTo>
                      <a:cubicBezTo>
                        <a:pt x="5335" y="3781985"/>
                        <a:pt x="1430" y="3725311"/>
                        <a:pt x="1335" y="3670257"/>
                      </a:cubicBezTo>
                      <a:cubicBezTo>
                        <a:pt x="97" y="3189149"/>
                        <a:pt x="1144" y="2707946"/>
                        <a:pt x="1" y="2226838"/>
                      </a:cubicBezTo>
                      <a:cubicBezTo>
                        <a:pt x="-189" y="2161973"/>
                        <a:pt x="21623" y="2111110"/>
                        <a:pt x="67057" y="2065771"/>
                      </a:cubicBezTo>
                      <a:cubicBezTo>
                        <a:pt x="734284" y="1399401"/>
                        <a:pt x="1400843" y="732270"/>
                        <a:pt x="2067879" y="65616"/>
                      </a:cubicBezTo>
                      <a:cubicBezTo>
                        <a:pt x="2155699" y="-22110"/>
                        <a:pt x="2250949" y="-21824"/>
                        <a:pt x="2339056" y="66187"/>
                      </a:cubicBezTo>
                      <a:cubicBezTo>
                        <a:pt x="3006091" y="732842"/>
                        <a:pt x="3672651" y="1399878"/>
                        <a:pt x="4339877" y="2066437"/>
                      </a:cubicBezTo>
                      <a:cubicBezTo>
                        <a:pt x="4385312" y="2111776"/>
                        <a:pt x="4406838" y="2163021"/>
                        <a:pt x="4406362" y="2227886"/>
                      </a:cubicBezTo>
                      <a:cubicBezTo>
                        <a:pt x="4404647" y="2475631"/>
                        <a:pt x="4405695" y="2723281"/>
                        <a:pt x="4405695" y="2971027"/>
                      </a:cubicBez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sp>
              <p:nvSpPr>
                <p:cNvPr id="222" name="Freeform: Shape 221">
                  <a:extLst>
                    <a:ext uri="{FF2B5EF4-FFF2-40B4-BE49-F238E27FC236}">
                      <a16:creationId xmlns:a16="http://schemas.microsoft.com/office/drawing/2014/main" id="{6BD757C2-54D9-FFEA-80E0-B21BD38B3EF2}"/>
                    </a:ext>
                  </a:extLst>
                </p:cNvPr>
                <p:cNvSpPr/>
                <p:nvPr/>
              </p:nvSpPr>
              <p:spPr>
                <a:xfrm>
                  <a:off x="3048008" y="590482"/>
                  <a:ext cx="6096368" cy="3164843"/>
                </a:xfrm>
                <a:custGeom>
                  <a:avLst/>
                  <a:gdLst>
                    <a:gd name="connsiteX0" fmla="*/ 4371204 w 6096368"/>
                    <a:gd name="connsiteY0" fmla="*/ 937804 h 3164843"/>
                    <a:gd name="connsiteX1" fmla="*/ 4371490 w 6096368"/>
                    <a:gd name="connsiteY1" fmla="*/ 583569 h 3164843"/>
                    <a:gd name="connsiteX2" fmla="*/ 4619140 w 6096368"/>
                    <a:gd name="connsiteY2" fmla="*/ 242765 h 3164843"/>
                    <a:gd name="connsiteX3" fmla="*/ 5060910 w 6096368"/>
                    <a:gd name="connsiteY3" fmla="*/ 506322 h 3164843"/>
                    <a:gd name="connsiteX4" fmla="*/ 5069863 w 6096368"/>
                    <a:gd name="connsiteY4" fmla="*/ 615192 h 3164843"/>
                    <a:gd name="connsiteX5" fmla="*/ 5069292 w 6096368"/>
                    <a:gd name="connsiteY5" fmla="*/ 1582361 h 3164843"/>
                    <a:gd name="connsiteX6" fmla="*/ 5112059 w 6096368"/>
                    <a:gd name="connsiteY6" fmla="*/ 1686374 h 3164843"/>
                    <a:gd name="connsiteX7" fmla="*/ 5978072 w 6096368"/>
                    <a:gd name="connsiteY7" fmla="*/ 2551339 h 3164843"/>
                    <a:gd name="connsiteX8" fmla="*/ 6051700 w 6096368"/>
                    <a:gd name="connsiteY8" fmla="*/ 2981488 h 3164843"/>
                    <a:gd name="connsiteX9" fmla="*/ 5533540 w 6096368"/>
                    <a:gd name="connsiteY9" fmla="*/ 3087311 h 3164843"/>
                    <a:gd name="connsiteX10" fmla="*/ 5203118 w 6096368"/>
                    <a:gd name="connsiteY10" fmla="*/ 2764890 h 3164843"/>
                    <a:gd name="connsiteX11" fmla="*/ 3206106 w 6096368"/>
                    <a:gd name="connsiteY11" fmla="*/ 767783 h 3164843"/>
                    <a:gd name="connsiteX12" fmla="*/ 2887781 w 6096368"/>
                    <a:gd name="connsiteY12" fmla="*/ 770164 h 3164843"/>
                    <a:gd name="connsiteX13" fmla="*/ 614544 w 6096368"/>
                    <a:gd name="connsiteY13" fmla="*/ 3043305 h 3164843"/>
                    <a:gd name="connsiteX14" fmla="*/ 197825 w 6096368"/>
                    <a:gd name="connsiteY14" fmla="*/ 3127792 h 3164843"/>
                    <a:gd name="connsiteX15" fmla="*/ 113910 w 6096368"/>
                    <a:gd name="connsiteY15" fmla="*/ 2555911 h 3164843"/>
                    <a:gd name="connsiteX16" fmla="*/ 1450553 w 6096368"/>
                    <a:gd name="connsiteY16" fmla="*/ 1218696 h 3164843"/>
                    <a:gd name="connsiteX17" fmla="*/ 2382956 w 6096368"/>
                    <a:gd name="connsiteY17" fmla="*/ 285437 h 3164843"/>
                    <a:gd name="connsiteX18" fmla="*/ 3521288 w 6096368"/>
                    <a:gd name="connsiteY18" fmla="*/ 134466 h 3164843"/>
                    <a:gd name="connsiteX19" fmla="*/ 3808372 w 6096368"/>
                    <a:gd name="connsiteY19" fmla="*/ 382211 h 3164843"/>
                    <a:gd name="connsiteX20" fmla="*/ 4337772 w 6096368"/>
                    <a:gd name="connsiteY20" fmla="*/ 910182 h 3164843"/>
                    <a:gd name="connsiteX21" fmla="*/ 4371204 w 6096368"/>
                    <a:gd name="connsiteY21" fmla="*/ 937709 h 3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96368" h="3164843">
                      <a:moveTo>
                        <a:pt x="4371204" y="937804"/>
                      </a:moveTo>
                      <a:cubicBezTo>
                        <a:pt x="4371204" y="811884"/>
                        <a:pt x="4369871" y="697774"/>
                        <a:pt x="4371490" y="583569"/>
                      </a:cubicBezTo>
                      <a:cubicBezTo>
                        <a:pt x="4373871" y="418311"/>
                        <a:pt x="4467312" y="291152"/>
                        <a:pt x="4619140" y="242765"/>
                      </a:cubicBezTo>
                      <a:cubicBezTo>
                        <a:pt x="4812974" y="181043"/>
                        <a:pt x="5023381" y="305916"/>
                        <a:pt x="5060910" y="506322"/>
                      </a:cubicBezTo>
                      <a:cubicBezTo>
                        <a:pt x="5067577" y="541945"/>
                        <a:pt x="5069863" y="578902"/>
                        <a:pt x="5069863" y="615192"/>
                      </a:cubicBezTo>
                      <a:cubicBezTo>
                        <a:pt x="5070530" y="937614"/>
                        <a:pt x="5071006" y="1259940"/>
                        <a:pt x="5069292" y="1582361"/>
                      </a:cubicBezTo>
                      <a:cubicBezTo>
                        <a:pt x="5069101" y="1625604"/>
                        <a:pt x="5081483" y="1655989"/>
                        <a:pt x="5112059" y="1686374"/>
                      </a:cubicBezTo>
                      <a:cubicBezTo>
                        <a:pt x="5401524" y="1973838"/>
                        <a:pt x="5689750" y="2262732"/>
                        <a:pt x="5978072" y="2551339"/>
                      </a:cubicBezTo>
                      <a:cubicBezTo>
                        <a:pt x="6104373" y="2677736"/>
                        <a:pt x="6130567" y="2832136"/>
                        <a:pt x="6051700" y="2981488"/>
                      </a:cubicBezTo>
                      <a:cubicBezTo>
                        <a:pt x="5952069" y="3170083"/>
                        <a:pt x="5695751" y="3226757"/>
                        <a:pt x="5533540" y="3087311"/>
                      </a:cubicBezTo>
                      <a:cubicBezTo>
                        <a:pt x="5417049" y="2987203"/>
                        <a:pt x="5311989" y="2873665"/>
                        <a:pt x="5203118" y="2764890"/>
                      </a:cubicBezTo>
                      <a:cubicBezTo>
                        <a:pt x="4537225" y="2099378"/>
                        <a:pt x="3871808" y="1433390"/>
                        <a:pt x="3206106" y="767783"/>
                      </a:cubicBezTo>
                      <a:cubicBezTo>
                        <a:pt x="3106665" y="668342"/>
                        <a:pt x="2988650" y="669294"/>
                        <a:pt x="2887781" y="770164"/>
                      </a:cubicBezTo>
                      <a:cubicBezTo>
                        <a:pt x="2129972" y="1527783"/>
                        <a:pt x="1372258" y="2285592"/>
                        <a:pt x="614544" y="3043305"/>
                      </a:cubicBezTo>
                      <a:cubicBezTo>
                        <a:pt x="490814" y="3167035"/>
                        <a:pt x="340700" y="3197325"/>
                        <a:pt x="197825" y="3127792"/>
                      </a:cubicBezTo>
                      <a:cubicBezTo>
                        <a:pt x="-25822" y="3019017"/>
                        <a:pt x="-68303" y="2738696"/>
                        <a:pt x="113910" y="2555911"/>
                      </a:cubicBezTo>
                      <a:cubicBezTo>
                        <a:pt x="558728" y="2109379"/>
                        <a:pt x="1004974" y="1664371"/>
                        <a:pt x="1450553" y="1218696"/>
                      </a:cubicBezTo>
                      <a:cubicBezTo>
                        <a:pt x="1761449" y="907705"/>
                        <a:pt x="2073107" y="597381"/>
                        <a:pt x="2382956" y="285437"/>
                      </a:cubicBezTo>
                      <a:cubicBezTo>
                        <a:pt x="2692232" y="-25935"/>
                        <a:pt x="3146194" y="-92229"/>
                        <a:pt x="3521288" y="134466"/>
                      </a:cubicBezTo>
                      <a:cubicBezTo>
                        <a:pt x="3627969" y="198950"/>
                        <a:pt x="3717599" y="294200"/>
                        <a:pt x="3808372" y="382211"/>
                      </a:cubicBezTo>
                      <a:cubicBezTo>
                        <a:pt x="3987251" y="555661"/>
                        <a:pt x="4161464" y="734064"/>
                        <a:pt x="4337772" y="910182"/>
                      </a:cubicBezTo>
                      <a:cubicBezTo>
                        <a:pt x="4345201" y="917611"/>
                        <a:pt x="4353964" y="923707"/>
                        <a:pt x="4371204" y="937709"/>
                      </a:cubicBezTo>
                      <a:close/>
                    </a:path>
                  </a:pathLst>
                </a:custGeom>
                <a:grp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00000"/>
                    </a:solidFill>
                    <a:effectLst/>
                    <a:uLnTx/>
                    <a:uFillTx/>
                    <a:latin typeface="Segoe UI"/>
                    <a:ea typeface="+mn-ea"/>
                    <a:cs typeface="+mn-cs"/>
                  </a:endParaRPr>
                </a:p>
              </p:txBody>
            </p:sp>
          </p:grpSp>
        </p:grpSp>
        <p:sp>
          <p:nvSpPr>
            <p:cNvPr id="228" name="Oval 227">
              <a:hlinkClick r:id="rId9" action="ppaction://hlinksldjump"/>
              <a:extLst>
                <a:ext uri="{FF2B5EF4-FFF2-40B4-BE49-F238E27FC236}">
                  <a16:creationId xmlns:a16="http://schemas.microsoft.com/office/drawing/2014/main" id="{E7E3C160-EED4-4735-DFC0-F82C3CF9C2F7}"/>
                </a:ext>
              </a:extLst>
            </p:cNvPr>
            <p:cNvSpPr>
              <a:spLocks/>
            </p:cNvSpPr>
            <p:nvPr/>
          </p:nvSpPr>
          <p:spPr bwMode="auto">
            <a:xfrm>
              <a:off x="11410951" y="349395"/>
              <a:ext cx="323850" cy="325146"/>
            </a:xfrm>
            <a:prstGeom prst="ellipse">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2" name="Rectangle: Rounded Corners 1">
            <a:extLst>
              <a:ext uri="{FF2B5EF4-FFF2-40B4-BE49-F238E27FC236}">
                <a16:creationId xmlns:a16="http://schemas.microsoft.com/office/drawing/2014/main" id="{B798AD51-9ABE-BC88-CF29-F95D63587B99}"/>
              </a:ext>
              <a:ext uri="{C183D7F6-B498-43B3-948B-1728B52AA6E4}">
                <adec:decorative xmlns:adec="http://schemas.microsoft.com/office/drawing/2017/decorative" val="1"/>
              </a:ext>
            </a:extLst>
          </p:cNvPr>
          <p:cNvSpPr>
            <a:spLocks/>
          </p:cNvSpPr>
          <p:nvPr/>
        </p:nvSpPr>
        <p:spPr bwMode="auto">
          <a:xfrm>
            <a:off x="3314287" y="3336333"/>
            <a:ext cx="2730628" cy="1865430"/>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dirty="0">
              <a:ln>
                <a:noFill/>
              </a:ln>
              <a:solidFill>
                <a:srgbClr val="FFFFFF"/>
              </a:solidFill>
              <a:effectLst/>
              <a:uLnTx/>
              <a:uFillTx/>
              <a:latin typeface="Segoe UI"/>
              <a:ea typeface="+mn-ea"/>
              <a:cs typeface="Segoe UI" pitchFamily="34" charset="0"/>
            </a:endParaRPr>
          </a:p>
        </p:txBody>
      </p:sp>
      <p:sp>
        <p:nvSpPr>
          <p:cNvPr id="3" name="Rectangle 2">
            <a:extLst>
              <a:ext uri="{FF2B5EF4-FFF2-40B4-BE49-F238E27FC236}">
                <a16:creationId xmlns:a16="http://schemas.microsoft.com/office/drawing/2014/main" id="{178DFD06-C88B-F1F5-5B98-D3F2FC8A92F4}"/>
              </a:ext>
              <a:ext uri="{C183D7F6-B498-43B3-948B-1728B52AA6E4}">
                <adec:decorative xmlns:adec="http://schemas.microsoft.com/office/drawing/2017/decorative" val="0"/>
              </a:ext>
            </a:extLst>
          </p:cNvPr>
          <p:cNvSpPr>
            <a:spLocks/>
          </p:cNvSpPr>
          <p:nvPr/>
        </p:nvSpPr>
        <p:spPr bwMode="auto">
          <a:xfrm>
            <a:off x="3311240" y="3944324"/>
            <a:ext cx="2733675" cy="78085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t" anchorCtr="0" forceAA="0" compatLnSpc="1">
            <a:prstTxWarp prst="textNoShape">
              <a:avLst/>
            </a:prstTxWarp>
            <a:noAutofit/>
          </a:bodyPr>
          <a:lstStyle/>
          <a:p>
            <a:pPr lvl="0" algn="ctr" defTabSz="932472" fontAlgn="base">
              <a:spcBef>
                <a:spcPct val="0"/>
              </a:spcBef>
              <a:spcAft>
                <a:spcPts val="600"/>
              </a:spcAft>
              <a:defRPr/>
            </a:pPr>
            <a:r>
              <a:rPr lang="en-GB" sz="1200" dirty="0">
                <a:solidFill>
                  <a:srgbClr val="000000"/>
                </a:solidFill>
                <a:ea typeface="Segoe UI" pitchFamily="34" charset="0"/>
                <a:cs typeface="Segoe UI" pitchFamily="34" charset="0"/>
              </a:rPr>
              <a:t>What does your joiners / movers / leavers process look like as it relates to identity management?</a:t>
            </a:r>
          </a:p>
        </p:txBody>
      </p:sp>
      <p:grpSp>
        <p:nvGrpSpPr>
          <p:cNvPr id="5" name="Group 4">
            <a:extLst>
              <a:ext uri="{FF2B5EF4-FFF2-40B4-BE49-F238E27FC236}">
                <a16:creationId xmlns:a16="http://schemas.microsoft.com/office/drawing/2014/main" id="{1493590D-06CD-4E3C-7559-7FED0515208B}"/>
              </a:ext>
              <a:ext uri="{C183D7F6-B498-43B3-948B-1728B52AA6E4}">
                <adec:decorative xmlns:adec="http://schemas.microsoft.com/office/drawing/2017/decorative" val="1"/>
              </a:ext>
            </a:extLst>
          </p:cNvPr>
          <p:cNvGrpSpPr/>
          <p:nvPr/>
        </p:nvGrpSpPr>
        <p:grpSpPr>
          <a:xfrm>
            <a:off x="4167328" y="2824676"/>
            <a:ext cx="1024546" cy="1024544"/>
            <a:chOff x="3966032" y="2902995"/>
            <a:chExt cx="2937462" cy="2937462"/>
          </a:xfrm>
        </p:grpSpPr>
        <p:grpSp>
          <p:nvGrpSpPr>
            <p:cNvPr id="6" name="Group 5">
              <a:extLst>
                <a:ext uri="{FF2B5EF4-FFF2-40B4-BE49-F238E27FC236}">
                  <a16:creationId xmlns:a16="http://schemas.microsoft.com/office/drawing/2014/main" id="{463AFA93-3FD3-3FB4-BB8F-252C4BC530A2}"/>
                </a:ext>
              </a:extLst>
            </p:cNvPr>
            <p:cNvGrpSpPr/>
            <p:nvPr/>
          </p:nvGrpSpPr>
          <p:grpSpPr>
            <a:xfrm>
              <a:off x="3966032" y="2902995"/>
              <a:ext cx="2937462" cy="2937462"/>
              <a:chOff x="3107352" y="3505200"/>
              <a:chExt cx="2247900" cy="2247900"/>
            </a:xfrm>
          </p:grpSpPr>
          <p:sp useBgFill="1">
            <p:nvSpPr>
              <p:cNvPr id="8" name="Oval 7">
                <a:extLst>
                  <a:ext uri="{FF2B5EF4-FFF2-40B4-BE49-F238E27FC236}">
                    <a16:creationId xmlns:a16="http://schemas.microsoft.com/office/drawing/2014/main" id="{CA3A6CDC-3023-BD07-D507-F66578DE3A58}"/>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sp useBgFill="1">
            <p:nvSpPr>
              <p:cNvPr id="9" name="Oval 8">
                <a:extLst>
                  <a:ext uri="{FF2B5EF4-FFF2-40B4-BE49-F238E27FC236}">
                    <a16:creationId xmlns:a16="http://schemas.microsoft.com/office/drawing/2014/main" id="{9A9A2096-1920-8D18-0FD6-24E5AD781193}"/>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p:nvSpPr>
            <p:cNvPr id="7" name="Oval 6">
              <a:extLst>
                <a:ext uri="{FF2B5EF4-FFF2-40B4-BE49-F238E27FC236}">
                  <a16:creationId xmlns:a16="http://schemas.microsoft.com/office/drawing/2014/main" id="{62EA2E0C-E346-4236-551E-4D1FBB9A91A8}"/>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useBgFill="1">
        <p:nvSpPr>
          <p:cNvPr id="10" name="Oval 9">
            <a:extLst>
              <a:ext uri="{FF2B5EF4-FFF2-40B4-BE49-F238E27FC236}">
                <a16:creationId xmlns:a16="http://schemas.microsoft.com/office/drawing/2014/main" id="{D067E106-EFC9-D0CC-5DBA-51BB9F2A15FF}"/>
              </a:ext>
              <a:ext uri="{C183D7F6-B498-43B3-948B-1728B52AA6E4}">
                <adec:decorative xmlns:adec="http://schemas.microsoft.com/office/drawing/2017/decorative" val="1"/>
              </a:ext>
            </a:extLst>
          </p:cNvPr>
          <p:cNvSpPr/>
          <p:nvPr/>
        </p:nvSpPr>
        <p:spPr>
          <a:xfrm>
            <a:off x="4238302" y="2895648"/>
            <a:ext cx="882598" cy="882598"/>
          </a:xfrm>
          <a:prstGeom prst="ellipse">
            <a:avLst/>
          </a:prstGeom>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21" normalizeH="0" baseline="0" noProof="0">
              <a:ln w="3175">
                <a:noFill/>
              </a:ln>
              <a:gradFill>
                <a:gsLst>
                  <a:gs pos="0">
                    <a:srgbClr val="F0F0F0"/>
                  </a:gs>
                  <a:gs pos="99000">
                    <a:srgbClr val="ACDED9"/>
                  </a:gs>
                </a:gsLst>
                <a:lin ang="2700000" scaled="0"/>
              </a:gradFill>
              <a:effectLst/>
              <a:uLnTx/>
              <a:uFillTx/>
              <a:latin typeface="Segoe UI"/>
              <a:ea typeface="+mn-ea"/>
              <a:cs typeface="Segoe UI" pitchFamily="34" charset="0"/>
            </a:endParaRPr>
          </a:p>
        </p:txBody>
      </p:sp>
      <p:grpSp>
        <p:nvGrpSpPr>
          <p:cNvPr id="188" name="Group 187" descr="Button to learn more about What does your joiners / movers / leavers process look like as it relates to identity management?&#10;&#10;on web">
            <a:extLst>
              <a:ext uri="{FF2B5EF4-FFF2-40B4-BE49-F238E27FC236}">
                <a16:creationId xmlns:a16="http://schemas.microsoft.com/office/drawing/2014/main" id="{E18D226B-D49A-298A-665E-0BB3A2B8F8AB}"/>
              </a:ext>
              <a:ext uri="{C183D7F6-B498-43B3-948B-1728B52AA6E4}">
                <adec:decorative xmlns:adec="http://schemas.microsoft.com/office/drawing/2017/decorative" val="0"/>
              </a:ext>
            </a:extLst>
          </p:cNvPr>
          <p:cNvGrpSpPr/>
          <p:nvPr/>
        </p:nvGrpSpPr>
        <p:grpSpPr>
          <a:xfrm>
            <a:off x="5795258" y="4951183"/>
            <a:ext cx="230609" cy="231532"/>
            <a:chOff x="4628750" y="4306066"/>
            <a:chExt cx="230609" cy="231532"/>
          </a:xfrm>
        </p:grpSpPr>
        <p:grpSp>
          <p:nvGrpSpPr>
            <p:cNvPr id="189" name="Group 188">
              <a:extLst>
                <a:ext uri="{FF2B5EF4-FFF2-40B4-BE49-F238E27FC236}">
                  <a16:creationId xmlns:a16="http://schemas.microsoft.com/office/drawing/2014/main" id="{05D109BE-3899-2255-E535-573D6D51C1BF}"/>
                </a:ext>
              </a:extLst>
            </p:cNvPr>
            <p:cNvGrpSpPr/>
            <p:nvPr/>
          </p:nvGrpSpPr>
          <p:grpSpPr>
            <a:xfrm>
              <a:off x="4628750" y="4306066"/>
              <a:ext cx="230609" cy="231532"/>
              <a:chOff x="1981803" y="5148625"/>
              <a:chExt cx="230609" cy="231532"/>
            </a:xfrm>
          </p:grpSpPr>
          <p:pic>
            <p:nvPicPr>
              <p:cNvPr id="193" name="Picture 192">
                <a:extLst>
                  <a:ext uri="{FF2B5EF4-FFF2-40B4-BE49-F238E27FC236}">
                    <a16:creationId xmlns:a16="http://schemas.microsoft.com/office/drawing/2014/main" id="{88295329-FFF4-F605-EAD5-66053A0A896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981803" y="5148625"/>
                <a:ext cx="230609" cy="231532"/>
              </a:xfrm>
              <a:prstGeom prst="rect">
                <a:avLst/>
              </a:prstGeom>
              <a:effectLst>
                <a:outerShdw blurRad="266700" sx="102000" sy="102000" algn="ctr" rotWithShape="0">
                  <a:schemeClr val="accent1">
                    <a:alpha val="96000"/>
                  </a:schemeClr>
                </a:outerShdw>
              </a:effectLst>
            </p:spPr>
          </p:pic>
          <p:pic>
            <p:nvPicPr>
              <p:cNvPr id="207" name="Picture 206">
                <a:extLst>
                  <a:ext uri="{FF2B5EF4-FFF2-40B4-BE49-F238E27FC236}">
                    <a16:creationId xmlns:a16="http://schemas.microsoft.com/office/drawing/2014/main" id="{EA411D12-E15C-1886-57F2-85ABDC1B0C78}"/>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191" name="Oval 190">
              <a:hlinkClick r:id="rId12"/>
              <a:extLst>
                <a:ext uri="{FF2B5EF4-FFF2-40B4-BE49-F238E27FC236}">
                  <a16:creationId xmlns:a16="http://schemas.microsoft.com/office/drawing/2014/main" id="{ADE47D77-ADC5-364F-8F5F-49F877361F49}"/>
                </a:ext>
              </a:extLst>
            </p:cNvPr>
            <p:cNvSpPr>
              <a:spLocks/>
            </p:cNvSpPr>
            <p:nvPr/>
          </p:nvSpPr>
          <p:spPr bwMode="auto">
            <a:xfrm>
              <a:off x="4628750" y="4306066"/>
              <a:ext cx="230609" cy="231532"/>
            </a:xfrm>
            <a:prstGeom prst="ellipse">
              <a:avLst/>
            </a:prstGeom>
            <a:solidFill>
              <a:schemeClr val="accent5">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30" name="Rectangle: Rounded Corners 29">
            <a:extLst>
              <a:ext uri="{FF2B5EF4-FFF2-40B4-BE49-F238E27FC236}">
                <a16:creationId xmlns:a16="http://schemas.microsoft.com/office/drawing/2014/main" id="{62A51E29-4024-B460-49AB-14987DAC7AA6}"/>
              </a:ext>
              <a:ext uri="{C183D7F6-B498-43B3-948B-1728B52AA6E4}">
                <adec:decorative xmlns:adec="http://schemas.microsoft.com/office/drawing/2017/decorative" val="1"/>
              </a:ext>
            </a:extLst>
          </p:cNvPr>
          <p:cNvSpPr>
            <a:spLocks/>
          </p:cNvSpPr>
          <p:nvPr/>
        </p:nvSpPr>
        <p:spPr bwMode="auto">
          <a:xfrm>
            <a:off x="6160146" y="3336333"/>
            <a:ext cx="2730628" cy="1865430"/>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1" name="Rectangle 30">
            <a:extLst>
              <a:ext uri="{FF2B5EF4-FFF2-40B4-BE49-F238E27FC236}">
                <a16:creationId xmlns:a16="http://schemas.microsoft.com/office/drawing/2014/main" id="{F41A8084-4F7E-700E-E2FB-4239B51A11E0}"/>
              </a:ext>
              <a:ext uri="{C183D7F6-B498-43B3-948B-1728B52AA6E4}">
                <adec:decorative xmlns:adec="http://schemas.microsoft.com/office/drawing/2017/decorative" val="0"/>
              </a:ext>
            </a:extLst>
          </p:cNvPr>
          <p:cNvSpPr>
            <a:spLocks/>
          </p:cNvSpPr>
          <p:nvPr/>
        </p:nvSpPr>
        <p:spPr bwMode="auto">
          <a:xfrm>
            <a:off x="6157099" y="3944324"/>
            <a:ext cx="2733675" cy="78085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t" anchorCtr="0" forceAA="0" compatLnSpc="1">
            <a:prstTxWarp prst="textNoShape">
              <a:avLst/>
            </a:prstTxWarp>
            <a:noAutofit/>
          </a:bodyPr>
          <a:lstStyle/>
          <a:p>
            <a:pPr lvl="0" algn="ctr" defTabSz="932472" fontAlgn="base">
              <a:spcBef>
                <a:spcPct val="0"/>
              </a:spcBef>
              <a:spcAft>
                <a:spcPts val="600"/>
              </a:spcAft>
              <a:defRPr/>
            </a:pPr>
            <a:r>
              <a:rPr lang="en-GB" sz="1200" dirty="0">
                <a:solidFill>
                  <a:srgbClr val="000000"/>
                </a:solidFill>
                <a:ea typeface="Segoe UI" pitchFamily="34" charset="0"/>
                <a:cs typeface="Segoe UI" pitchFamily="34" charset="0"/>
              </a:rPr>
              <a:t>Have you set up active directory groups to target content and/or communications?</a:t>
            </a:r>
          </a:p>
        </p:txBody>
      </p:sp>
      <p:grpSp>
        <p:nvGrpSpPr>
          <p:cNvPr id="32" name="Group 31">
            <a:extLst>
              <a:ext uri="{FF2B5EF4-FFF2-40B4-BE49-F238E27FC236}">
                <a16:creationId xmlns:a16="http://schemas.microsoft.com/office/drawing/2014/main" id="{85935E3A-F13B-E820-BFAB-D655DB0C0D40}"/>
              </a:ext>
              <a:ext uri="{C183D7F6-B498-43B3-948B-1728B52AA6E4}">
                <adec:decorative xmlns:adec="http://schemas.microsoft.com/office/drawing/2017/decorative" val="1"/>
              </a:ext>
            </a:extLst>
          </p:cNvPr>
          <p:cNvGrpSpPr/>
          <p:nvPr/>
        </p:nvGrpSpPr>
        <p:grpSpPr>
          <a:xfrm>
            <a:off x="7013187" y="2824676"/>
            <a:ext cx="1024546" cy="1024544"/>
            <a:chOff x="3966032" y="2902995"/>
            <a:chExt cx="2937462" cy="2937462"/>
          </a:xfrm>
        </p:grpSpPr>
        <p:grpSp>
          <p:nvGrpSpPr>
            <p:cNvPr id="33" name="Group 32">
              <a:extLst>
                <a:ext uri="{FF2B5EF4-FFF2-40B4-BE49-F238E27FC236}">
                  <a16:creationId xmlns:a16="http://schemas.microsoft.com/office/drawing/2014/main" id="{30C56BBE-CF57-C028-665C-A7629AEC3F50}"/>
                </a:ext>
              </a:extLst>
            </p:cNvPr>
            <p:cNvGrpSpPr/>
            <p:nvPr/>
          </p:nvGrpSpPr>
          <p:grpSpPr>
            <a:xfrm>
              <a:off x="3966032" y="2902995"/>
              <a:ext cx="2937462" cy="2937462"/>
              <a:chOff x="3107352" y="3505200"/>
              <a:chExt cx="2247900" cy="2247900"/>
            </a:xfrm>
          </p:grpSpPr>
          <p:sp useBgFill="1">
            <p:nvSpPr>
              <p:cNvPr id="35" name="Oval 34">
                <a:extLst>
                  <a:ext uri="{FF2B5EF4-FFF2-40B4-BE49-F238E27FC236}">
                    <a16:creationId xmlns:a16="http://schemas.microsoft.com/office/drawing/2014/main" id="{8EF8D4FF-8B04-1503-DD36-9ECF29D245B0}"/>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sp useBgFill="1">
            <p:nvSpPr>
              <p:cNvPr id="36" name="Oval 35">
                <a:extLst>
                  <a:ext uri="{FF2B5EF4-FFF2-40B4-BE49-F238E27FC236}">
                    <a16:creationId xmlns:a16="http://schemas.microsoft.com/office/drawing/2014/main" id="{3530147F-2B07-C0DB-D67F-77898FE39D3F}"/>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p:nvSpPr>
            <p:cNvPr id="34" name="Oval 33">
              <a:extLst>
                <a:ext uri="{FF2B5EF4-FFF2-40B4-BE49-F238E27FC236}">
                  <a16:creationId xmlns:a16="http://schemas.microsoft.com/office/drawing/2014/main" id="{4CC1BB1D-3076-533A-7528-ADFB0D87C958}"/>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useBgFill="1">
        <p:nvSpPr>
          <p:cNvPr id="37" name="Oval 36">
            <a:extLst>
              <a:ext uri="{FF2B5EF4-FFF2-40B4-BE49-F238E27FC236}">
                <a16:creationId xmlns:a16="http://schemas.microsoft.com/office/drawing/2014/main" id="{1EED0DAE-C992-DFB7-316C-AD109A64CEB9}"/>
              </a:ext>
              <a:ext uri="{C183D7F6-B498-43B3-948B-1728B52AA6E4}">
                <adec:decorative xmlns:adec="http://schemas.microsoft.com/office/drawing/2017/decorative" val="1"/>
              </a:ext>
            </a:extLst>
          </p:cNvPr>
          <p:cNvSpPr/>
          <p:nvPr/>
        </p:nvSpPr>
        <p:spPr>
          <a:xfrm>
            <a:off x="7084161" y="2895648"/>
            <a:ext cx="882598" cy="882598"/>
          </a:xfrm>
          <a:prstGeom prst="ellipse">
            <a:avLst/>
          </a:prstGeom>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21" normalizeH="0" baseline="0" noProof="0">
              <a:ln w="3175">
                <a:noFill/>
              </a:ln>
              <a:gradFill>
                <a:gsLst>
                  <a:gs pos="0">
                    <a:srgbClr val="F0F0F0"/>
                  </a:gs>
                  <a:gs pos="99000">
                    <a:srgbClr val="ACDED9"/>
                  </a:gs>
                </a:gsLst>
                <a:lin ang="2700000" scaled="0"/>
              </a:gradFill>
              <a:effectLst/>
              <a:uLnTx/>
              <a:uFillTx/>
              <a:latin typeface="Segoe UI"/>
              <a:ea typeface="+mn-ea"/>
              <a:cs typeface="Segoe UI" pitchFamily="34" charset="0"/>
            </a:endParaRPr>
          </a:p>
        </p:txBody>
      </p:sp>
      <p:grpSp>
        <p:nvGrpSpPr>
          <p:cNvPr id="55" name="Group 54" descr="Button to learn more about Have you set up active directory groups to target content and/or communications?&#10;">
            <a:extLst>
              <a:ext uri="{FF2B5EF4-FFF2-40B4-BE49-F238E27FC236}">
                <a16:creationId xmlns:a16="http://schemas.microsoft.com/office/drawing/2014/main" id="{12FFBC5C-24D9-B359-16E7-4C27FC222C11}"/>
              </a:ext>
              <a:ext uri="{C183D7F6-B498-43B3-948B-1728B52AA6E4}">
                <adec:decorative xmlns:adec="http://schemas.microsoft.com/office/drawing/2017/decorative" val="0"/>
              </a:ext>
            </a:extLst>
          </p:cNvPr>
          <p:cNvGrpSpPr/>
          <p:nvPr/>
        </p:nvGrpSpPr>
        <p:grpSpPr>
          <a:xfrm>
            <a:off x="8641117" y="4951183"/>
            <a:ext cx="230609" cy="231532"/>
            <a:chOff x="-1827186" y="5547821"/>
            <a:chExt cx="624246" cy="626744"/>
          </a:xfrm>
        </p:grpSpPr>
        <p:pic>
          <p:nvPicPr>
            <p:cNvPr id="56" name="Picture 55">
              <a:extLst>
                <a:ext uri="{FF2B5EF4-FFF2-40B4-BE49-F238E27FC236}">
                  <a16:creationId xmlns:a16="http://schemas.microsoft.com/office/drawing/2014/main" id="{1D8CD848-3DB5-8A40-8D10-ADD2914669D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57" name="Graphic 56" descr="Cursor with solid fill">
              <a:hlinkClick r:id="rId13" action="ppaction://hlinksldjump"/>
              <a:extLst>
                <a:ext uri="{FF2B5EF4-FFF2-40B4-BE49-F238E27FC236}">
                  <a16:creationId xmlns:a16="http://schemas.microsoft.com/office/drawing/2014/main" id="{826F7C3B-3241-44C6-0747-F714A04915F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76065" y="5600192"/>
              <a:ext cx="522002" cy="522002"/>
            </a:xfrm>
            <a:prstGeom prst="rect">
              <a:avLst/>
            </a:prstGeom>
          </p:spPr>
        </p:pic>
      </p:grpSp>
      <p:sp>
        <p:nvSpPr>
          <p:cNvPr id="42" name="Rectangle: Rounded Corners 41">
            <a:extLst>
              <a:ext uri="{FF2B5EF4-FFF2-40B4-BE49-F238E27FC236}">
                <a16:creationId xmlns:a16="http://schemas.microsoft.com/office/drawing/2014/main" id="{7CFCB709-01F2-DEF2-D115-24E8FA1110D8}"/>
              </a:ext>
              <a:ext uri="{C183D7F6-B498-43B3-948B-1728B52AA6E4}">
                <adec:decorative xmlns:adec="http://schemas.microsoft.com/office/drawing/2017/decorative" val="1"/>
              </a:ext>
            </a:extLst>
          </p:cNvPr>
          <p:cNvSpPr>
            <a:spLocks/>
          </p:cNvSpPr>
          <p:nvPr/>
        </p:nvSpPr>
        <p:spPr bwMode="auto">
          <a:xfrm>
            <a:off x="9017654" y="3336333"/>
            <a:ext cx="2730628" cy="1865430"/>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3" name="Rectangle 42">
            <a:extLst>
              <a:ext uri="{FF2B5EF4-FFF2-40B4-BE49-F238E27FC236}">
                <a16:creationId xmlns:a16="http://schemas.microsoft.com/office/drawing/2014/main" id="{E732818D-8296-0CB2-B81B-E4DCC3C09F69}"/>
              </a:ext>
              <a:ext uri="{C183D7F6-B498-43B3-948B-1728B52AA6E4}">
                <adec:decorative xmlns:adec="http://schemas.microsoft.com/office/drawing/2017/decorative" val="0"/>
              </a:ext>
            </a:extLst>
          </p:cNvPr>
          <p:cNvSpPr>
            <a:spLocks/>
          </p:cNvSpPr>
          <p:nvPr/>
        </p:nvSpPr>
        <p:spPr bwMode="auto">
          <a:xfrm>
            <a:off x="9014607" y="3944324"/>
            <a:ext cx="2733675" cy="78085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t" anchorCtr="0" forceAA="0" compatLnSpc="1">
            <a:prstTxWarp prst="textNoShape">
              <a:avLst/>
            </a:prstTxWarp>
            <a:noAutofit/>
          </a:bodyPr>
          <a:lstStyle/>
          <a:p>
            <a:pPr lvl="0" algn="ctr" defTabSz="932472" fontAlgn="base">
              <a:spcBef>
                <a:spcPct val="0"/>
              </a:spcBef>
              <a:spcAft>
                <a:spcPts val="600"/>
              </a:spcAft>
              <a:defRPr/>
            </a:pPr>
            <a:r>
              <a:rPr lang="en-GB" sz="1200" dirty="0">
                <a:solidFill>
                  <a:srgbClr val="000000"/>
                </a:solidFill>
                <a:ea typeface="Segoe UI" pitchFamily="34" charset="0"/>
                <a:cs typeface="Segoe UI" pitchFamily="34" charset="0"/>
              </a:rPr>
              <a:t>What is your approach to</a:t>
            </a:r>
            <a:br>
              <a:rPr lang="en-GB" sz="1200" dirty="0">
                <a:solidFill>
                  <a:srgbClr val="000000"/>
                </a:solidFill>
                <a:ea typeface="Segoe UI" pitchFamily="34" charset="0"/>
                <a:cs typeface="Segoe UI" pitchFamily="34" charset="0"/>
              </a:rPr>
            </a:br>
            <a:r>
              <a:rPr lang="en-GB" sz="1200" dirty="0">
                <a:solidFill>
                  <a:srgbClr val="000000"/>
                </a:solidFill>
                <a:ea typeface="Segoe UI" pitchFamily="34" charset="0"/>
                <a:cs typeface="Segoe UI" pitchFamily="34" charset="0"/>
              </a:rPr>
              <a:t>password resets? </a:t>
            </a:r>
          </a:p>
        </p:txBody>
      </p:sp>
      <p:grpSp>
        <p:nvGrpSpPr>
          <p:cNvPr id="45" name="Group 44">
            <a:extLst>
              <a:ext uri="{FF2B5EF4-FFF2-40B4-BE49-F238E27FC236}">
                <a16:creationId xmlns:a16="http://schemas.microsoft.com/office/drawing/2014/main" id="{8AE9FDCF-90E7-33CA-CDEC-05C336DD5E84}"/>
              </a:ext>
              <a:ext uri="{C183D7F6-B498-43B3-948B-1728B52AA6E4}">
                <adec:decorative xmlns:adec="http://schemas.microsoft.com/office/drawing/2017/decorative" val="1"/>
              </a:ext>
            </a:extLst>
          </p:cNvPr>
          <p:cNvGrpSpPr/>
          <p:nvPr/>
        </p:nvGrpSpPr>
        <p:grpSpPr>
          <a:xfrm>
            <a:off x="9870695" y="2824676"/>
            <a:ext cx="1024546" cy="1024544"/>
            <a:chOff x="3966032" y="2902995"/>
            <a:chExt cx="2937462" cy="2937462"/>
          </a:xfrm>
        </p:grpSpPr>
        <p:grpSp>
          <p:nvGrpSpPr>
            <p:cNvPr id="46" name="Group 45">
              <a:extLst>
                <a:ext uri="{FF2B5EF4-FFF2-40B4-BE49-F238E27FC236}">
                  <a16:creationId xmlns:a16="http://schemas.microsoft.com/office/drawing/2014/main" id="{D8CAF312-DA7C-2DC5-FBC0-31FD069CB2D9}"/>
                </a:ext>
              </a:extLst>
            </p:cNvPr>
            <p:cNvGrpSpPr/>
            <p:nvPr/>
          </p:nvGrpSpPr>
          <p:grpSpPr>
            <a:xfrm>
              <a:off x="3966032" y="2902995"/>
              <a:ext cx="2937462" cy="2937462"/>
              <a:chOff x="3107352" y="3505200"/>
              <a:chExt cx="2247900" cy="2247900"/>
            </a:xfrm>
          </p:grpSpPr>
          <p:sp useBgFill="1">
            <p:nvSpPr>
              <p:cNvPr id="48" name="Oval 47">
                <a:extLst>
                  <a:ext uri="{FF2B5EF4-FFF2-40B4-BE49-F238E27FC236}">
                    <a16:creationId xmlns:a16="http://schemas.microsoft.com/office/drawing/2014/main" id="{275EF924-C062-E4B9-20A1-D29E7E05F5CE}"/>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sp useBgFill="1">
            <p:nvSpPr>
              <p:cNvPr id="49" name="Oval 48">
                <a:extLst>
                  <a:ext uri="{FF2B5EF4-FFF2-40B4-BE49-F238E27FC236}">
                    <a16:creationId xmlns:a16="http://schemas.microsoft.com/office/drawing/2014/main" id="{523C7A7C-CF12-E069-E56C-5FF13780C22A}"/>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p:nvSpPr>
            <p:cNvPr id="47" name="Oval 46">
              <a:extLst>
                <a:ext uri="{FF2B5EF4-FFF2-40B4-BE49-F238E27FC236}">
                  <a16:creationId xmlns:a16="http://schemas.microsoft.com/office/drawing/2014/main" id="{021EEA65-EDFB-A6D0-2E76-725676D0307C}"/>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useBgFill="1">
        <p:nvSpPr>
          <p:cNvPr id="50" name="Oval 49">
            <a:extLst>
              <a:ext uri="{FF2B5EF4-FFF2-40B4-BE49-F238E27FC236}">
                <a16:creationId xmlns:a16="http://schemas.microsoft.com/office/drawing/2014/main" id="{912CC0AC-45A3-435B-6B74-2FB546BC7065}"/>
              </a:ext>
              <a:ext uri="{C183D7F6-B498-43B3-948B-1728B52AA6E4}">
                <adec:decorative xmlns:adec="http://schemas.microsoft.com/office/drawing/2017/decorative" val="1"/>
              </a:ext>
            </a:extLst>
          </p:cNvPr>
          <p:cNvSpPr/>
          <p:nvPr/>
        </p:nvSpPr>
        <p:spPr>
          <a:xfrm>
            <a:off x="9941669" y="2895648"/>
            <a:ext cx="882598" cy="882598"/>
          </a:xfrm>
          <a:prstGeom prst="ellipse">
            <a:avLst/>
          </a:prstGeom>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21" normalizeH="0" baseline="0" noProof="0">
              <a:ln w="3175">
                <a:noFill/>
              </a:ln>
              <a:gradFill>
                <a:gsLst>
                  <a:gs pos="0">
                    <a:srgbClr val="F0F0F0"/>
                  </a:gs>
                  <a:gs pos="99000">
                    <a:srgbClr val="ACDED9"/>
                  </a:gs>
                </a:gsLst>
                <a:lin ang="2700000" scaled="0"/>
              </a:gradFill>
              <a:effectLst/>
              <a:uLnTx/>
              <a:uFillTx/>
              <a:latin typeface="Segoe UI"/>
              <a:ea typeface="+mn-ea"/>
              <a:cs typeface="Segoe UI" pitchFamily="34" charset="0"/>
            </a:endParaRPr>
          </a:p>
        </p:txBody>
      </p:sp>
      <p:grpSp>
        <p:nvGrpSpPr>
          <p:cNvPr id="58" name="Group 57" descr="Button to learn more about What is your approach to&#10;password resets? &#10;">
            <a:extLst>
              <a:ext uri="{FF2B5EF4-FFF2-40B4-BE49-F238E27FC236}">
                <a16:creationId xmlns:a16="http://schemas.microsoft.com/office/drawing/2014/main" id="{BEFA3CA7-9A9B-99CB-082B-D31029CB99DB}"/>
              </a:ext>
              <a:ext uri="{C183D7F6-B498-43B3-948B-1728B52AA6E4}">
                <adec:decorative xmlns:adec="http://schemas.microsoft.com/office/drawing/2017/decorative" val="0"/>
              </a:ext>
            </a:extLst>
          </p:cNvPr>
          <p:cNvGrpSpPr/>
          <p:nvPr/>
        </p:nvGrpSpPr>
        <p:grpSpPr>
          <a:xfrm>
            <a:off x="11498625" y="4951183"/>
            <a:ext cx="230609" cy="231532"/>
            <a:chOff x="-1827186" y="5547821"/>
            <a:chExt cx="624246" cy="626744"/>
          </a:xfrm>
        </p:grpSpPr>
        <p:pic>
          <p:nvPicPr>
            <p:cNvPr id="59" name="Picture 58">
              <a:extLst>
                <a:ext uri="{FF2B5EF4-FFF2-40B4-BE49-F238E27FC236}">
                  <a16:creationId xmlns:a16="http://schemas.microsoft.com/office/drawing/2014/main" id="{0A6F1E50-96C1-C1DB-F113-76EAC50BC44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60" name="Graphic 59" descr="Cursor with solid fill">
              <a:hlinkClick r:id="rId14" action="ppaction://hlinksldjump"/>
              <a:extLst>
                <a:ext uri="{FF2B5EF4-FFF2-40B4-BE49-F238E27FC236}">
                  <a16:creationId xmlns:a16="http://schemas.microsoft.com/office/drawing/2014/main" id="{230B4F68-417B-80B8-4F68-41678169F01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76065" y="5600192"/>
              <a:ext cx="522002" cy="522002"/>
            </a:xfrm>
            <a:prstGeom prst="rect">
              <a:avLst/>
            </a:prstGeom>
          </p:spPr>
        </p:pic>
      </p:grpSp>
      <p:pic>
        <p:nvPicPr>
          <p:cNvPr id="61" name="Graphic 60">
            <a:extLst>
              <a:ext uri="{FF2B5EF4-FFF2-40B4-BE49-F238E27FC236}">
                <a16:creationId xmlns:a16="http://schemas.microsoft.com/office/drawing/2014/main" id="{2CFFB003-C598-6582-5370-3CA42874D8B4}"/>
              </a:ext>
              <a:ext uri="{C183D7F6-B498-43B3-948B-1728B52AA6E4}">
                <adec:decorative xmlns:adec="http://schemas.microsoft.com/office/drawing/2017/decorative" val="1"/>
              </a:ext>
            </a:extLst>
          </p:cNvPr>
          <p:cNvPicPr>
            <a:picLocks noChangeAspect="1"/>
          </p:cNvPicPr>
          <p:nvPr/>
        </p:nvPicPr>
        <p:blipFill rotWithShape="1">
          <a:blip r:embed="rId15">
            <a:extLst>
              <a:ext uri="{96DAC541-7B7A-43D3-8B79-37D633B846F1}">
                <asvg:svgBlip xmlns:asvg="http://schemas.microsoft.com/office/drawing/2016/SVG/main" r:embed="rId16"/>
              </a:ext>
            </a:extLst>
          </a:blip>
          <a:srcRect b="15776"/>
          <a:stretch/>
        </p:blipFill>
        <p:spPr>
          <a:xfrm>
            <a:off x="1380236" y="2961876"/>
            <a:ext cx="890649" cy="750143"/>
          </a:xfrm>
          <a:prstGeom prst="rect">
            <a:avLst/>
          </a:prstGeom>
        </p:spPr>
      </p:pic>
      <p:grpSp>
        <p:nvGrpSpPr>
          <p:cNvPr id="145" name="Group 144">
            <a:extLst>
              <a:ext uri="{FF2B5EF4-FFF2-40B4-BE49-F238E27FC236}">
                <a16:creationId xmlns:a16="http://schemas.microsoft.com/office/drawing/2014/main" id="{B3D49A51-540F-A34B-3D93-22431550C2FF}"/>
              </a:ext>
              <a:ext uri="{C183D7F6-B498-43B3-948B-1728B52AA6E4}">
                <adec:decorative xmlns:adec="http://schemas.microsoft.com/office/drawing/2017/decorative" val="1"/>
              </a:ext>
            </a:extLst>
          </p:cNvPr>
          <p:cNvGrpSpPr/>
          <p:nvPr/>
        </p:nvGrpSpPr>
        <p:grpSpPr>
          <a:xfrm>
            <a:off x="4304516" y="2961879"/>
            <a:ext cx="751042" cy="750983"/>
            <a:chOff x="4304516" y="2961879"/>
            <a:chExt cx="751042" cy="750983"/>
          </a:xfrm>
        </p:grpSpPr>
        <p:sp>
          <p:nvSpPr>
            <p:cNvPr id="125" name="Freeform: Shape 124">
              <a:extLst>
                <a:ext uri="{FF2B5EF4-FFF2-40B4-BE49-F238E27FC236}">
                  <a16:creationId xmlns:a16="http://schemas.microsoft.com/office/drawing/2014/main" id="{92B496B2-5D5B-FB48-0922-5371FEC39336}"/>
                </a:ext>
              </a:extLst>
            </p:cNvPr>
            <p:cNvSpPr/>
            <p:nvPr/>
          </p:nvSpPr>
          <p:spPr>
            <a:xfrm>
              <a:off x="4304516" y="2961879"/>
              <a:ext cx="751042" cy="750983"/>
            </a:xfrm>
            <a:custGeom>
              <a:avLst/>
              <a:gdLst>
                <a:gd name="connsiteX0" fmla="*/ 153831 w 751042"/>
                <a:gd name="connsiteY0" fmla="*/ 77346 h 750983"/>
                <a:gd name="connsiteX1" fmla="*/ 189905 w 751042"/>
                <a:gd name="connsiteY1" fmla="*/ 91917 h 750983"/>
                <a:gd name="connsiteX2" fmla="*/ 216042 w 751042"/>
                <a:gd name="connsiteY2" fmla="*/ 90994 h 750983"/>
                <a:gd name="connsiteX3" fmla="*/ 293727 w 751042"/>
                <a:gd name="connsiteY3" fmla="*/ 59162 h 750983"/>
                <a:gd name="connsiteX4" fmla="*/ 302839 w 751042"/>
                <a:gd name="connsiteY4" fmla="*/ 50699 h 750983"/>
                <a:gd name="connsiteX5" fmla="*/ 314484 w 751042"/>
                <a:gd name="connsiteY5" fmla="*/ 22676 h 750983"/>
                <a:gd name="connsiteX6" fmla="*/ 344843 w 751042"/>
                <a:gd name="connsiteY6" fmla="*/ 270 h 750983"/>
                <a:gd name="connsiteX7" fmla="*/ 406504 w 751042"/>
                <a:gd name="connsiteY7" fmla="*/ 290 h 750983"/>
                <a:gd name="connsiteX8" fmla="*/ 436686 w 751042"/>
                <a:gd name="connsiteY8" fmla="*/ 22912 h 750983"/>
                <a:gd name="connsiteX9" fmla="*/ 448331 w 751042"/>
                <a:gd name="connsiteY9" fmla="*/ 50934 h 750983"/>
                <a:gd name="connsiteX10" fmla="*/ 457659 w 751042"/>
                <a:gd name="connsiteY10" fmla="*/ 59084 h 750983"/>
                <a:gd name="connsiteX11" fmla="*/ 539684 w 751042"/>
                <a:gd name="connsiteY11" fmla="*/ 93233 h 750983"/>
                <a:gd name="connsiteX12" fmla="*/ 556081 w 751042"/>
                <a:gd name="connsiteY12" fmla="*/ 94195 h 750983"/>
                <a:gd name="connsiteX13" fmla="*/ 583966 w 751042"/>
                <a:gd name="connsiteY13" fmla="*/ 82157 h 750983"/>
                <a:gd name="connsiteX14" fmla="*/ 618626 w 751042"/>
                <a:gd name="connsiteY14" fmla="*/ 87715 h 750983"/>
                <a:gd name="connsiteX15" fmla="*/ 663635 w 751042"/>
                <a:gd name="connsiteY15" fmla="*/ 132782 h 750983"/>
                <a:gd name="connsiteX16" fmla="*/ 669192 w 751042"/>
                <a:gd name="connsiteY16" fmla="*/ 166598 h 750983"/>
                <a:gd name="connsiteX17" fmla="*/ 655564 w 751042"/>
                <a:gd name="connsiteY17" fmla="*/ 202789 h 750983"/>
                <a:gd name="connsiteX18" fmla="*/ 671784 w 751042"/>
                <a:gd name="connsiteY18" fmla="*/ 237724 h 750983"/>
                <a:gd name="connsiteX19" fmla="*/ 692010 w 751042"/>
                <a:gd name="connsiteY19" fmla="*/ 293828 h 750983"/>
                <a:gd name="connsiteX20" fmla="*/ 699649 w 751042"/>
                <a:gd name="connsiteY20" fmla="*/ 302527 h 750983"/>
                <a:gd name="connsiteX21" fmla="*/ 728595 w 751042"/>
                <a:gd name="connsiteY21" fmla="*/ 314486 h 750983"/>
                <a:gd name="connsiteX22" fmla="*/ 750804 w 751042"/>
                <a:gd name="connsiteY22" fmla="*/ 345002 h 750983"/>
                <a:gd name="connsiteX23" fmla="*/ 750824 w 751042"/>
                <a:gd name="connsiteY23" fmla="*/ 405701 h 750983"/>
                <a:gd name="connsiteX24" fmla="*/ 727927 w 751042"/>
                <a:gd name="connsiteY24" fmla="*/ 436748 h 750983"/>
                <a:gd name="connsiteX25" fmla="*/ 700847 w 751042"/>
                <a:gd name="connsiteY25" fmla="*/ 448098 h 750983"/>
                <a:gd name="connsiteX26" fmla="*/ 691971 w 751042"/>
                <a:gd name="connsiteY26" fmla="*/ 457897 h 750983"/>
                <a:gd name="connsiteX27" fmla="*/ 657743 w 751042"/>
                <a:gd name="connsiteY27" fmla="*/ 539902 h 750983"/>
                <a:gd name="connsiteX28" fmla="*/ 656683 w 751042"/>
                <a:gd name="connsiteY28" fmla="*/ 555396 h 750983"/>
                <a:gd name="connsiteX29" fmla="*/ 669035 w 751042"/>
                <a:gd name="connsiteY29" fmla="*/ 584204 h 750983"/>
                <a:gd name="connsiteX30" fmla="*/ 663183 w 751042"/>
                <a:gd name="connsiteY30" fmla="*/ 618825 h 750983"/>
                <a:gd name="connsiteX31" fmla="*/ 618822 w 751042"/>
                <a:gd name="connsiteY31" fmla="*/ 663166 h 750983"/>
                <a:gd name="connsiteX32" fmla="*/ 584202 w 751042"/>
                <a:gd name="connsiteY32" fmla="*/ 668978 h 750983"/>
                <a:gd name="connsiteX33" fmla="*/ 554373 w 751042"/>
                <a:gd name="connsiteY33" fmla="*/ 656568 h 750983"/>
                <a:gd name="connsiteX34" fmla="*/ 540941 w 751042"/>
                <a:gd name="connsiteY34" fmla="*/ 657490 h 750983"/>
                <a:gd name="connsiteX35" fmla="*/ 456952 w 751042"/>
                <a:gd name="connsiteY35" fmla="*/ 692072 h 750983"/>
                <a:gd name="connsiteX36" fmla="*/ 448410 w 751042"/>
                <a:gd name="connsiteY36" fmla="*/ 699848 h 750983"/>
                <a:gd name="connsiteX37" fmla="*/ 436804 w 751042"/>
                <a:gd name="connsiteY37" fmla="*/ 727890 h 750983"/>
                <a:gd name="connsiteX38" fmla="*/ 405738 w 751042"/>
                <a:gd name="connsiteY38" fmla="*/ 750768 h 750983"/>
                <a:gd name="connsiteX39" fmla="*/ 345039 w 751042"/>
                <a:gd name="connsiteY39" fmla="*/ 750728 h 750983"/>
                <a:gd name="connsiteX40" fmla="*/ 314543 w 751042"/>
                <a:gd name="connsiteY40" fmla="*/ 728479 h 750983"/>
                <a:gd name="connsiteX41" fmla="*/ 300148 w 751042"/>
                <a:gd name="connsiteY41" fmla="*/ 695705 h 750983"/>
                <a:gd name="connsiteX42" fmla="*/ 266765 w 751042"/>
                <a:gd name="connsiteY42" fmla="*/ 683549 h 750983"/>
                <a:gd name="connsiteX43" fmla="*/ 212684 w 751042"/>
                <a:gd name="connsiteY43" fmla="*/ 658355 h 750983"/>
                <a:gd name="connsiteX44" fmla="*/ 193656 w 751042"/>
                <a:gd name="connsiteY44" fmla="*/ 657569 h 750983"/>
                <a:gd name="connsiteX45" fmla="*/ 166615 w 751042"/>
                <a:gd name="connsiteY45" fmla="*/ 669057 h 750983"/>
                <a:gd name="connsiteX46" fmla="*/ 132800 w 751042"/>
                <a:gd name="connsiteY46" fmla="*/ 663480 h 750983"/>
                <a:gd name="connsiteX47" fmla="*/ 87732 w 751042"/>
                <a:gd name="connsiteY47" fmla="*/ 618471 h 750983"/>
                <a:gd name="connsiteX48" fmla="*/ 82194 w 751042"/>
                <a:gd name="connsiteY48" fmla="*/ 583811 h 750983"/>
                <a:gd name="connsiteX49" fmla="*/ 94193 w 751042"/>
                <a:gd name="connsiteY49" fmla="*/ 554866 h 750983"/>
                <a:gd name="connsiteX50" fmla="*/ 93348 w 751042"/>
                <a:gd name="connsiteY50" fmla="*/ 540570 h 750983"/>
                <a:gd name="connsiteX51" fmla="*/ 59081 w 751042"/>
                <a:gd name="connsiteY51" fmla="*/ 457485 h 750983"/>
                <a:gd name="connsiteX52" fmla="*/ 50873 w 751042"/>
                <a:gd name="connsiteY52" fmla="*/ 448196 h 750983"/>
                <a:gd name="connsiteX53" fmla="*/ 22850 w 751042"/>
                <a:gd name="connsiteY53" fmla="*/ 436571 h 750983"/>
                <a:gd name="connsiteX54" fmla="*/ 287 w 751042"/>
                <a:gd name="connsiteY54" fmla="*/ 406330 h 750983"/>
                <a:gd name="connsiteX55" fmla="*/ 287 w 751042"/>
                <a:gd name="connsiteY55" fmla="*/ 344669 h 750983"/>
                <a:gd name="connsiteX56" fmla="*/ 22772 w 751042"/>
                <a:gd name="connsiteY56" fmla="*/ 314368 h 750983"/>
                <a:gd name="connsiteX57" fmla="*/ 51757 w 751042"/>
                <a:gd name="connsiteY57" fmla="*/ 302468 h 750983"/>
                <a:gd name="connsiteX58" fmla="*/ 58924 w 751042"/>
                <a:gd name="connsiteY58" fmla="*/ 294476 h 750983"/>
                <a:gd name="connsiteX59" fmla="*/ 93839 w 751042"/>
                <a:gd name="connsiteY59" fmla="*/ 209584 h 750983"/>
                <a:gd name="connsiteX60" fmla="*/ 94566 w 751042"/>
                <a:gd name="connsiteY60" fmla="*/ 197036 h 750983"/>
                <a:gd name="connsiteX61" fmla="*/ 81821 w 751042"/>
                <a:gd name="connsiteY61" fmla="*/ 166284 h 750983"/>
                <a:gd name="connsiteX62" fmla="*/ 87653 w 751042"/>
                <a:gd name="connsiteY62" fmla="*/ 132507 h 750983"/>
                <a:gd name="connsiteX63" fmla="*/ 132780 w 751042"/>
                <a:gd name="connsiteY63" fmla="*/ 87577 h 750983"/>
                <a:gd name="connsiteX64" fmla="*/ 153831 w 751042"/>
                <a:gd name="connsiteY64" fmla="*/ 77268 h 750983"/>
                <a:gd name="connsiteX65" fmla="*/ 597516 w 751042"/>
                <a:gd name="connsiteY65" fmla="*/ 646886 h 750983"/>
                <a:gd name="connsiteX66" fmla="*/ 604507 w 751042"/>
                <a:gd name="connsiteY66" fmla="*/ 642370 h 750983"/>
                <a:gd name="connsiteX67" fmla="*/ 642387 w 751042"/>
                <a:gd name="connsiteY67" fmla="*/ 604077 h 750983"/>
                <a:gd name="connsiteX68" fmla="*/ 644272 w 751042"/>
                <a:gd name="connsiteY68" fmla="*/ 591097 h 750983"/>
                <a:gd name="connsiteX69" fmla="*/ 629191 w 751042"/>
                <a:gd name="connsiteY69" fmla="*/ 553923 h 750983"/>
                <a:gd name="connsiteX70" fmla="*/ 629701 w 751042"/>
                <a:gd name="connsiteY70" fmla="*/ 538508 h 750983"/>
                <a:gd name="connsiteX71" fmla="*/ 670350 w 751042"/>
                <a:gd name="connsiteY71" fmla="*/ 441323 h 750983"/>
                <a:gd name="connsiteX72" fmla="*/ 681858 w 751042"/>
                <a:gd name="connsiteY72" fmla="*/ 428480 h 750983"/>
                <a:gd name="connsiteX73" fmla="*/ 717932 w 751042"/>
                <a:gd name="connsiteY73" fmla="*/ 413340 h 750983"/>
                <a:gd name="connsiteX74" fmla="*/ 725983 w 751042"/>
                <a:gd name="connsiteY74" fmla="*/ 402834 h 750983"/>
                <a:gd name="connsiteX75" fmla="*/ 726003 w 751042"/>
                <a:gd name="connsiteY75" fmla="*/ 348930 h 750983"/>
                <a:gd name="connsiteX76" fmla="*/ 717519 w 751042"/>
                <a:gd name="connsiteY76" fmla="*/ 337658 h 750983"/>
                <a:gd name="connsiteX77" fmla="*/ 683075 w 751042"/>
                <a:gd name="connsiteY77" fmla="*/ 323657 h 750983"/>
                <a:gd name="connsiteX78" fmla="*/ 669506 w 751042"/>
                <a:gd name="connsiteY78" fmla="*/ 308556 h 750983"/>
                <a:gd name="connsiteX79" fmla="*/ 630016 w 751042"/>
                <a:gd name="connsiteY79" fmla="*/ 213079 h 750983"/>
                <a:gd name="connsiteX80" fmla="*/ 629014 w 751042"/>
                <a:gd name="connsiteY80" fmla="*/ 197723 h 750983"/>
                <a:gd name="connsiteX81" fmla="*/ 644469 w 751042"/>
                <a:gd name="connsiteY81" fmla="*/ 160707 h 750983"/>
                <a:gd name="connsiteX82" fmla="*/ 642446 w 751042"/>
                <a:gd name="connsiteY82" fmla="*/ 146470 h 750983"/>
                <a:gd name="connsiteX83" fmla="*/ 605076 w 751042"/>
                <a:gd name="connsiteY83" fmla="*/ 109021 h 750983"/>
                <a:gd name="connsiteX84" fmla="*/ 590014 w 751042"/>
                <a:gd name="connsiteY84" fmla="*/ 106704 h 750983"/>
                <a:gd name="connsiteX85" fmla="*/ 553921 w 751042"/>
                <a:gd name="connsiteY85" fmla="*/ 121844 h 750983"/>
                <a:gd name="connsiteX86" fmla="*/ 537701 w 751042"/>
                <a:gd name="connsiteY86" fmla="*/ 120804 h 750983"/>
                <a:gd name="connsiteX87" fmla="*/ 443108 w 751042"/>
                <a:gd name="connsiteY87" fmla="*/ 81725 h 750983"/>
                <a:gd name="connsiteX88" fmla="*/ 427261 w 751042"/>
                <a:gd name="connsiteY88" fmla="*/ 67646 h 750983"/>
                <a:gd name="connsiteX89" fmla="*/ 414123 w 751042"/>
                <a:gd name="connsiteY89" fmla="*/ 33889 h 750983"/>
                <a:gd name="connsiteX90" fmla="*/ 401870 w 751042"/>
                <a:gd name="connsiteY90" fmla="*/ 24640 h 750983"/>
                <a:gd name="connsiteX91" fmla="*/ 349870 w 751042"/>
                <a:gd name="connsiteY91" fmla="*/ 24581 h 750983"/>
                <a:gd name="connsiteX92" fmla="*/ 336831 w 751042"/>
                <a:gd name="connsiteY92" fmla="*/ 34223 h 750983"/>
                <a:gd name="connsiteX93" fmla="*/ 322417 w 751042"/>
                <a:gd name="connsiteY93" fmla="*/ 69550 h 750983"/>
                <a:gd name="connsiteX94" fmla="*/ 309378 w 751042"/>
                <a:gd name="connsiteY94" fmla="*/ 80842 h 750983"/>
                <a:gd name="connsiteX95" fmla="*/ 213057 w 751042"/>
                <a:gd name="connsiteY95" fmla="*/ 121059 h 750983"/>
                <a:gd name="connsiteX96" fmla="*/ 196797 w 751042"/>
                <a:gd name="connsiteY96" fmla="*/ 121766 h 750983"/>
                <a:gd name="connsiteX97" fmla="*/ 160724 w 751042"/>
                <a:gd name="connsiteY97" fmla="*/ 106586 h 750983"/>
                <a:gd name="connsiteX98" fmla="*/ 145741 w 751042"/>
                <a:gd name="connsiteY98" fmla="*/ 109277 h 750983"/>
                <a:gd name="connsiteX99" fmla="*/ 109647 w 751042"/>
                <a:gd name="connsiteY99" fmla="*/ 145232 h 750983"/>
                <a:gd name="connsiteX100" fmla="*/ 107016 w 751042"/>
                <a:gd name="connsiteY100" fmla="*/ 161963 h 750983"/>
                <a:gd name="connsiteX101" fmla="*/ 122195 w 751042"/>
                <a:gd name="connsiteY101" fmla="*/ 198037 h 750983"/>
                <a:gd name="connsiteX102" fmla="*/ 121390 w 751042"/>
                <a:gd name="connsiteY102" fmla="*/ 212549 h 750983"/>
                <a:gd name="connsiteX103" fmla="*/ 80722 w 751042"/>
                <a:gd name="connsiteY103" fmla="*/ 309714 h 750983"/>
                <a:gd name="connsiteX104" fmla="*/ 69234 w 751042"/>
                <a:gd name="connsiteY104" fmla="*/ 322557 h 750983"/>
                <a:gd name="connsiteX105" fmla="*/ 33180 w 751042"/>
                <a:gd name="connsiteY105" fmla="*/ 337717 h 750983"/>
                <a:gd name="connsiteX106" fmla="*/ 25089 w 751042"/>
                <a:gd name="connsiteY106" fmla="*/ 348203 h 750983"/>
                <a:gd name="connsiteX107" fmla="*/ 24657 w 751042"/>
                <a:gd name="connsiteY107" fmla="*/ 402127 h 750983"/>
                <a:gd name="connsiteX108" fmla="*/ 34201 w 751042"/>
                <a:gd name="connsiteY108" fmla="*/ 414165 h 750983"/>
                <a:gd name="connsiteX109" fmla="*/ 68802 w 751042"/>
                <a:gd name="connsiteY109" fmla="*/ 427832 h 750983"/>
                <a:gd name="connsiteX110" fmla="*/ 81507 w 751042"/>
                <a:gd name="connsiteY110" fmla="*/ 442462 h 750983"/>
                <a:gd name="connsiteX111" fmla="*/ 121017 w 751042"/>
                <a:gd name="connsiteY111" fmla="*/ 537939 h 750983"/>
                <a:gd name="connsiteX112" fmla="*/ 121744 w 751042"/>
                <a:gd name="connsiteY112" fmla="*/ 554198 h 750983"/>
                <a:gd name="connsiteX113" fmla="*/ 106937 w 751042"/>
                <a:gd name="connsiteY113" fmla="*/ 589369 h 750983"/>
                <a:gd name="connsiteX114" fmla="*/ 109215 w 751042"/>
                <a:gd name="connsiteY114" fmla="*/ 605295 h 750983"/>
                <a:gd name="connsiteX115" fmla="*/ 145976 w 751042"/>
                <a:gd name="connsiteY115" fmla="*/ 641977 h 750983"/>
                <a:gd name="connsiteX116" fmla="*/ 161038 w 751042"/>
                <a:gd name="connsiteY116" fmla="*/ 644333 h 750983"/>
                <a:gd name="connsiteX117" fmla="*/ 197112 w 751042"/>
                <a:gd name="connsiteY117" fmla="*/ 629154 h 750983"/>
                <a:gd name="connsiteX118" fmla="*/ 212527 w 751042"/>
                <a:gd name="connsiteY118" fmla="*/ 629625 h 750983"/>
                <a:gd name="connsiteX119" fmla="*/ 309712 w 751042"/>
                <a:gd name="connsiteY119" fmla="*/ 670294 h 750983"/>
                <a:gd name="connsiteX120" fmla="*/ 322574 w 751042"/>
                <a:gd name="connsiteY120" fmla="*/ 681762 h 750983"/>
                <a:gd name="connsiteX121" fmla="*/ 336949 w 751042"/>
                <a:gd name="connsiteY121" fmla="*/ 717090 h 750983"/>
                <a:gd name="connsiteX122" fmla="*/ 349242 w 751042"/>
                <a:gd name="connsiteY122" fmla="*/ 726319 h 750983"/>
                <a:gd name="connsiteX123" fmla="*/ 402184 w 751042"/>
                <a:gd name="connsiteY123" fmla="*/ 725985 h 750983"/>
                <a:gd name="connsiteX124" fmla="*/ 413456 w 751042"/>
                <a:gd name="connsiteY124" fmla="*/ 717502 h 750983"/>
                <a:gd name="connsiteX125" fmla="*/ 426239 w 751042"/>
                <a:gd name="connsiteY125" fmla="*/ 685748 h 750983"/>
                <a:gd name="connsiteX126" fmla="*/ 446211 w 751042"/>
                <a:gd name="connsiteY126" fmla="*/ 668271 h 750983"/>
                <a:gd name="connsiteX127" fmla="*/ 532634 w 751042"/>
                <a:gd name="connsiteY127" fmla="*/ 632571 h 750983"/>
                <a:gd name="connsiteX128" fmla="*/ 558006 w 751042"/>
                <a:gd name="connsiteY128" fmla="*/ 630450 h 750983"/>
                <a:gd name="connsiteX129" fmla="*/ 589465 w 751042"/>
                <a:gd name="connsiteY129" fmla="*/ 644019 h 750983"/>
                <a:gd name="connsiteX130" fmla="*/ 597516 w 751042"/>
                <a:gd name="connsiteY130" fmla="*/ 646886 h 750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751042" h="750983">
                  <a:moveTo>
                    <a:pt x="153831" y="77346"/>
                  </a:moveTo>
                  <a:cubicBezTo>
                    <a:pt x="166458" y="82373"/>
                    <a:pt x="178535" y="86399"/>
                    <a:pt x="189905" y="91917"/>
                  </a:cubicBezTo>
                  <a:cubicBezTo>
                    <a:pt x="199252" y="96453"/>
                    <a:pt x="206322" y="95550"/>
                    <a:pt x="216042" y="90994"/>
                  </a:cubicBezTo>
                  <a:cubicBezTo>
                    <a:pt x="241335" y="79114"/>
                    <a:pt x="267865" y="69884"/>
                    <a:pt x="293727" y="59162"/>
                  </a:cubicBezTo>
                  <a:cubicBezTo>
                    <a:pt x="297360" y="57650"/>
                    <a:pt x="301111" y="54214"/>
                    <a:pt x="302839" y="50699"/>
                  </a:cubicBezTo>
                  <a:cubicBezTo>
                    <a:pt x="307296" y="41646"/>
                    <a:pt x="310576" y="32004"/>
                    <a:pt x="314484" y="22676"/>
                  </a:cubicBezTo>
                  <a:cubicBezTo>
                    <a:pt x="320120" y="9185"/>
                    <a:pt x="329683" y="525"/>
                    <a:pt x="344843" y="270"/>
                  </a:cubicBezTo>
                  <a:cubicBezTo>
                    <a:pt x="365403" y="-83"/>
                    <a:pt x="385963" y="-103"/>
                    <a:pt x="406504" y="290"/>
                  </a:cubicBezTo>
                  <a:cubicBezTo>
                    <a:pt x="421664" y="584"/>
                    <a:pt x="431129" y="9362"/>
                    <a:pt x="436686" y="22912"/>
                  </a:cubicBezTo>
                  <a:cubicBezTo>
                    <a:pt x="440535" y="32279"/>
                    <a:pt x="443834" y="41901"/>
                    <a:pt x="448331" y="50934"/>
                  </a:cubicBezTo>
                  <a:cubicBezTo>
                    <a:pt x="450059" y="54410"/>
                    <a:pt x="454007" y="58121"/>
                    <a:pt x="457659" y="59084"/>
                  </a:cubicBezTo>
                  <a:cubicBezTo>
                    <a:pt x="486604" y="66703"/>
                    <a:pt x="514038" y="77916"/>
                    <a:pt x="539684" y="93233"/>
                  </a:cubicBezTo>
                  <a:cubicBezTo>
                    <a:pt x="545536" y="96728"/>
                    <a:pt x="550249" y="96905"/>
                    <a:pt x="556081" y="94195"/>
                  </a:cubicBezTo>
                  <a:cubicBezTo>
                    <a:pt x="565252" y="89934"/>
                    <a:pt x="574717" y="86281"/>
                    <a:pt x="583966" y="82157"/>
                  </a:cubicBezTo>
                  <a:cubicBezTo>
                    <a:pt x="596789" y="76423"/>
                    <a:pt x="608866" y="78760"/>
                    <a:pt x="618626" y="87715"/>
                  </a:cubicBezTo>
                  <a:cubicBezTo>
                    <a:pt x="634257" y="102070"/>
                    <a:pt x="649299" y="117131"/>
                    <a:pt x="663635" y="132782"/>
                  </a:cubicBezTo>
                  <a:cubicBezTo>
                    <a:pt x="672314" y="142267"/>
                    <a:pt x="674494" y="154069"/>
                    <a:pt x="669192" y="166598"/>
                  </a:cubicBezTo>
                  <a:cubicBezTo>
                    <a:pt x="664086" y="178616"/>
                    <a:pt x="655092" y="190909"/>
                    <a:pt x="655564" y="202789"/>
                  </a:cubicBezTo>
                  <a:cubicBezTo>
                    <a:pt x="656015" y="214611"/>
                    <a:pt x="666973" y="225706"/>
                    <a:pt x="671784" y="237724"/>
                  </a:cubicBezTo>
                  <a:cubicBezTo>
                    <a:pt x="679168" y="256163"/>
                    <a:pt x="685019" y="275231"/>
                    <a:pt x="692010" y="293828"/>
                  </a:cubicBezTo>
                  <a:cubicBezTo>
                    <a:pt x="693306" y="297264"/>
                    <a:pt x="696409" y="300976"/>
                    <a:pt x="699649" y="302527"/>
                  </a:cubicBezTo>
                  <a:cubicBezTo>
                    <a:pt x="709036" y="307063"/>
                    <a:pt x="718972" y="310441"/>
                    <a:pt x="728595" y="314486"/>
                  </a:cubicBezTo>
                  <a:cubicBezTo>
                    <a:pt x="742066" y="320161"/>
                    <a:pt x="750569" y="329842"/>
                    <a:pt x="750804" y="345002"/>
                  </a:cubicBezTo>
                  <a:cubicBezTo>
                    <a:pt x="751119" y="365229"/>
                    <a:pt x="751119" y="385475"/>
                    <a:pt x="750824" y="405701"/>
                  </a:cubicBezTo>
                  <a:cubicBezTo>
                    <a:pt x="750608" y="421293"/>
                    <a:pt x="741850" y="431033"/>
                    <a:pt x="727927" y="436748"/>
                  </a:cubicBezTo>
                  <a:cubicBezTo>
                    <a:pt x="718855" y="440459"/>
                    <a:pt x="709546" y="443660"/>
                    <a:pt x="700847" y="448098"/>
                  </a:cubicBezTo>
                  <a:cubicBezTo>
                    <a:pt x="697116" y="450003"/>
                    <a:pt x="693012" y="454048"/>
                    <a:pt x="691971" y="457897"/>
                  </a:cubicBezTo>
                  <a:cubicBezTo>
                    <a:pt x="684195" y="486803"/>
                    <a:pt x="673080" y="514236"/>
                    <a:pt x="657743" y="539902"/>
                  </a:cubicBezTo>
                  <a:cubicBezTo>
                    <a:pt x="654503" y="545322"/>
                    <a:pt x="654091" y="549800"/>
                    <a:pt x="656683" y="555396"/>
                  </a:cubicBezTo>
                  <a:cubicBezTo>
                    <a:pt x="661082" y="564881"/>
                    <a:pt x="664852" y="574641"/>
                    <a:pt x="669035" y="584204"/>
                  </a:cubicBezTo>
                  <a:cubicBezTo>
                    <a:pt x="674690" y="597086"/>
                    <a:pt x="672137" y="609085"/>
                    <a:pt x="663183" y="618825"/>
                  </a:cubicBezTo>
                  <a:cubicBezTo>
                    <a:pt x="649044" y="634201"/>
                    <a:pt x="634218" y="649027"/>
                    <a:pt x="618822" y="663166"/>
                  </a:cubicBezTo>
                  <a:cubicBezTo>
                    <a:pt x="609063" y="672120"/>
                    <a:pt x="597064" y="674653"/>
                    <a:pt x="584202" y="668978"/>
                  </a:cubicBezTo>
                  <a:cubicBezTo>
                    <a:pt x="574344" y="664638"/>
                    <a:pt x="564564" y="659965"/>
                    <a:pt x="554373" y="656568"/>
                  </a:cubicBezTo>
                  <a:cubicBezTo>
                    <a:pt x="550367" y="655232"/>
                    <a:pt x="544515" y="655468"/>
                    <a:pt x="540941" y="657490"/>
                  </a:cubicBezTo>
                  <a:cubicBezTo>
                    <a:pt x="514372" y="672611"/>
                    <a:pt x="486585" y="684433"/>
                    <a:pt x="456952" y="692072"/>
                  </a:cubicBezTo>
                  <a:cubicBezTo>
                    <a:pt x="453594" y="692936"/>
                    <a:pt x="450001" y="696569"/>
                    <a:pt x="448410" y="699848"/>
                  </a:cubicBezTo>
                  <a:cubicBezTo>
                    <a:pt x="444011" y="708940"/>
                    <a:pt x="440634" y="718523"/>
                    <a:pt x="436804" y="727890"/>
                  </a:cubicBezTo>
                  <a:cubicBezTo>
                    <a:pt x="431109" y="741852"/>
                    <a:pt x="421310" y="750532"/>
                    <a:pt x="405738" y="750768"/>
                  </a:cubicBezTo>
                  <a:cubicBezTo>
                    <a:pt x="385512" y="751062"/>
                    <a:pt x="365266" y="751062"/>
                    <a:pt x="345039" y="750728"/>
                  </a:cubicBezTo>
                  <a:cubicBezTo>
                    <a:pt x="329879" y="750493"/>
                    <a:pt x="320218" y="741950"/>
                    <a:pt x="314543" y="728479"/>
                  </a:cubicBezTo>
                  <a:cubicBezTo>
                    <a:pt x="309849" y="717345"/>
                    <a:pt x="308141" y="703226"/>
                    <a:pt x="300148" y="695705"/>
                  </a:cubicBezTo>
                  <a:cubicBezTo>
                    <a:pt x="292235" y="688262"/>
                    <a:pt x="277782" y="688203"/>
                    <a:pt x="266765" y="683549"/>
                  </a:cubicBezTo>
                  <a:cubicBezTo>
                    <a:pt x="248444" y="675812"/>
                    <a:pt x="230279" y="667584"/>
                    <a:pt x="212684" y="658355"/>
                  </a:cubicBezTo>
                  <a:cubicBezTo>
                    <a:pt x="205732" y="654702"/>
                    <a:pt x="200470" y="654211"/>
                    <a:pt x="193656" y="657569"/>
                  </a:cubicBezTo>
                  <a:cubicBezTo>
                    <a:pt x="184878" y="661889"/>
                    <a:pt x="175609" y="665188"/>
                    <a:pt x="166615" y="669057"/>
                  </a:cubicBezTo>
                  <a:cubicBezTo>
                    <a:pt x="154126" y="674437"/>
                    <a:pt x="142284" y="672160"/>
                    <a:pt x="132800" y="663480"/>
                  </a:cubicBezTo>
                  <a:cubicBezTo>
                    <a:pt x="117149" y="649145"/>
                    <a:pt x="102087" y="634102"/>
                    <a:pt x="87732" y="618471"/>
                  </a:cubicBezTo>
                  <a:cubicBezTo>
                    <a:pt x="78758" y="608711"/>
                    <a:pt x="76441" y="596654"/>
                    <a:pt x="82194" y="583811"/>
                  </a:cubicBezTo>
                  <a:cubicBezTo>
                    <a:pt x="86475" y="574268"/>
                    <a:pt x="90992" y="564783"/>
                    <a:pt x="94193" y="554866"/>
                  </a:cubicBezTo>
                  <a:cubicBezTo>
                    <a:pt x="95587" y="550565"/>
                    <a:pt x="95508" y="544360"/>
                    <a:pt x="93348" y="540570"/>
                  </a:cubicBezTo>
                  <a:cubicBezTo>
                    <a:pt x="78483" y="514256"/>
                    <a:pt x="66818" y="486744"/>
                    <a:pt x="59081" y="457485"/>
                  </a:cubicBezTo>
                  <a:cubicBezTo>
                    <a:pt x="58119" y="453852"/>
                    <a:pt x="54368" y="449924"/>
                    <a:pt x="50873" y="448196"/>
                  </a:cubicBezTo>
                  <a:cubicBezTo>
                    <a:pt x="41840" y="443719"/>
                    <a:pt x="32198" y="440440"/>
                    <a:pt x="22850" y="436571"/>
                  </a:cubicBezTo>
                  <a:cubicBezTo>
                    <a:pt x="9340" y="430974"/>
                    <a:pt x="582" y="421490"/>
                    <a:pt x="287" y="406330"/>
                  </a:cubicBezTo>
                  <a:cubicBezTo>
                    <a:pt x="-106" y="385789"/>
                    <a:pt x="-86" y="365209"/>
                    <a:pt x="287" y="344669"/>
                  </a:cubicBezTo>
                  <a:cubicBezTo>
                    <a:pt x="543" y="329489"/>
                    <a:pt x="9242" y="319965"/>
                    <a:pt x="22772" y="314368"/>
                  </a:cubicBezTo>
                  <a:cubicBezTo>
                    <a:pt x="32433" y="310382"/>
                    <a:pt x="42311" y="306906"/>
                    <a:pt x="51757" y="302468"/>
                  </a:cubicBezTo>
                  <a:cubicBezTo>
                    <a:pt x="54800" y="301035"/>
                    <a:pt x="58139" y="297598"/>
                    <a:pt x="58924" y="294476"/>
                  </a:cubicBezTo>
                  <a:cubicBezTo>
                    <a:pt x="66485" y="264470"/>
                    <a:pt x="78463" y="236389"/>
                    <a:pt x="93839" y="209584"/>
                  </a:cubicBezTo>
                  <a:cubicBezTo>
                    <a:pt x="95744" y="206265"/>
                    <a:pt x="95862" y="200747"/>
                    <a:pt x="94566" y="197036"/>
                  </a:cubicBezTo>
                  <a:cubicBezTo>
                    <a:pt x="90953" y="186569"/>
                    <a:pt x="86181" y="176495"/>
                    <a:pt x="81821" y="166284"/>
                  </a:cubicBezTo>
                  <a:cubicBezTo>
                    <a:pt x="76480" y="153755"/>
                    <a:pt x="78935" y="141973"/>
                    <a:pt x="87653" y="132507"/>
                  </a:cubicBezTo>
                  <a:cubicBezTo>
                    <a:pt x="102028" y="116896"/>
                    <a:pt x="117070" y="101834"/>
                    <a:pt x="132780" y="87577"/>
                  </a:cubicBezTo>
                  <a:cubicBezTo>
                    <a:pt x="138219" y="82629"/>
                    <a:pt x="146448" y="80763"/>
                    <a:pt x="153831" y="77268"/>
                  </a:cubicBezTo>
                  <a:close/>
                  <a:moveTo>
                    <a:pt x="597516" y="646886"/>
                  </a:moveTo>
                  <a:cubicBezTo>
                    <a:pt x="599735" y="645492"/>
                    <a:pt x="602523" y="644333"/>
                    <a:pt x="604507" y="642370"/>
                  </a:cubicBezTo>
                  <a:cubicBezTo>
                    <a:pt x="617330" y="629782"/>
                    <a:pt x="630290" y="617313"/>
                    <a:pt x="642387" y="604077"/>
                  </a:cubicBezTo>
                  <a:cubicBezTo>
                    <a:pt x="644881" y="601328"/>
                    <a:pt x="645588" y="594867"/>
                    <a:pt x="644272" y="591097"/>
                  </a:cubicBezTo>
                  <a:cubicBezTo>
                    <a:pt x="639854" y="578490"/>
                    <a:pt x="633590" y="566531"/>
                    <a:pt x="629191" y="553923"/>
                  </a:cubicBezTo>
                  <a:cubicBezTo>
                    <a:pt x="627580" y="549309"/>
                    <a:pt x="627325" y="542377"/>
                    <a:pt x="629701" y="538508"/>
                  </a:cubicBezTo>
                  <a:cubicBezTo>
                    <a:pt x="648298" y="508149"/>
                    <a:pt x="661671" y="475826"/>
                    <a:pt x="670350" y="441323"/>
                  </a:cubicBezTo>
                  <a:cubicBezTo>
                    <a:pt x="671607" y="436296"/>
                    <a:pt x="676988" y="430935"/>
                    <a:pt x="681858" y="428480"/>
                  </a:cubicBezTo>
                  <a:cubicBezTo>
                    <a:pt x="693483" y="422648"/>
                    <a:pt x="706169" y="418956"/>
                    <a:pt x="717932" y="413340"/>
                  </a:cubicBezTo>
                  <a:cubicBezTo>
                    <a:pt x="721584" y="411592"/>
                    <a:pt x="725806" y="406546"/>
                    <a:pt x="725983" y="402834"/>
                  </a:cubicBezTo>
                  <a:cubicBezTo>
                    <a:pt x="726827" y="384886"/>
                    <a:pt x="726906" y="366859"/>
                    <a:pt x="726003" y="348930"/>
                  </a:cubicBezTo>
                  <a:cubicBezTo>
                    <a:pt x="725806" y="344944"/>
                    <a:pt x="721388" y="339563"/>
                    <a:pt x="717519" y="337658"/>
                  </a:cubicBezTo>
                  <a:cubicBezTo>
                    <a:pt x="706424" y="332199"/>
                    <a:pt x="694681" y="328036"/>
                    <a:pt x="683075" y="323657"/>
                  </a:cubicBezTo>
                  <a:cubicBezTo>
                    <a:pt x="675810" y="320907"/>
                    <a:pt x="671293" y="316627"/>
                    <a:pt x="669506" y="308556"/>
                  </a:cubicBezTo>
                  <a:cubicBezTo>
                    <a:pt x="661946" y="274446"/>
                    <a:pt x="648180" y="242889"/>
                    <a:pt x="630016" y="213079"/>
                  </a:cubicBezTo>
                  <a:cubicBezTo>
                    <a:pt x="627600" y="209132"/>
                    <a:pt x="627463" y="202279"/>
                    <a:pt x="629014" y="197723"/>
                  </a:cubicBezTo>
                  <a:cubicBezTo>
                    <a:pt x="633354" y="185096"/>
                    <a:pt x="638970" y="172901"/>
                    <a:pt x="644469" y="160707"/>
                  </a:cubicBezTo>
                  <a:cubicBezTo>
                    <a:pt x="646923" y="155247"/>
                    <a:pt x="646766" y="150770"/>
                    <a:pt x="642446" y="146470"/>
                  </a:cubicBezTo>
                  <a:cubicBezTo>
                    <a:pt x="629957" y="134020"/>
                    <a:pt x="617507" y="121530"/>
                    <a:pt x="605076" y="109021"/>
                  </a:cubicBezTo>
                  <a:cubicBezTo>
                    <a:pt x="600599" y="104505"/>
                    <a:pt x="595925" y="103955"/>
                    <a:pt x="590014" y="106704"/>
                  </a:cubicBezTo>
                  <a:cubicBezTo>
                    <a:pt x="578173" y="112202"/>
                    <a:pt x="566273" y="117701"/>
                    <a:pt x="553921" y="121844"/>
                  </a:cubicBezTo>
                  <a:cubicBezTo>
                    <a:pt x="549071" y="123474"/>
                    <a:pt x="541883" y="123337"/>
                    <a:pt x="537701" y="120804"/>
                  </a:cubicBezTo>
                  <a:cubicBezTo>
                    <a:pt x="508107" y="102934"/>
                    <a:pt x="476904" y="89129"/>
                    <a:pt x="443108" y="81725"/>
                  </a:cubicBezTo>
                  <a:cubicBezTo>
                    <a:pt x="434703" y="79880"/>
                    <a:pt x="430108" y="75284"/>
                    <a:pt x="427261" y="67646"/>
                  </a:cubicBezTo>
                  <a:cubicBezTo>
                    <a:pt x="423058" y="56334"/>
                    <a:pt x="418267" y="45220"/>
                    <a:pt x="414123" y="33889"/>
                  </a:cubicBezTo>
                  <a:cubicBezTo>
                    <a:pt x="411944" y="27880"/>
                    <a:pt x="408232" y="24640"/>
                    <a:pt x="401870" y="24640"/>
                  </a:cubicBezTo>
                  <a:cubicBezTo>
                    <a:pt x="384530" y="24601"/>
                    <a:pt x="367210" y="24601"/>
                    <a:pt x="349870" y="24581"/>
                  </a:cubicBezTo>
                  <a:cubicBezTo>
                    <a:pt x="343134" y="24581"/>
                    <a:pt x="339168" y="27801"/>
                    <a:pt x="336831" y="34223"/>
                  </a:cubicBezTo>
                  <a:cubicBezTo>
                    <a:pt x="332471" y="46162"/>
                    <a:pt x="328171" y="58259"/>
                    <a:pt x="322417" y="69550"/>
                  </a:cubicBezTo>
                  <a:cubicBezTo>
                    <a:pt x="319962" y="74381"/>
                    <a:pt x="314444" y="79546"/>
                    <a:pt x="309378" y="80842"/>
                  </a:cubicBezTo>
                  <a:cubicBezTo>
                    <a:pt x="275209" y="89463"/>
                    <a:pt x="243200" y="102777"/>
                    <a:pt x="213057" y="121059"/>
                  </a:cubicBezTo>
                  <a:cubicBezTo>
                    <a:pt x="208914" y="123572"/>
                    <a:pt x="201668" y="123415"/>
                    <a:pt x="196797" y="121766"/>
                  </a:cubicBezTo>
                  <a:cubicBezTo>
                    <a:pt x="184465" y="117583"/>
                    <a:pt x="172526" y="112144"/>
                    <a:pt x="160724" y="106586"/>
                  </a:cubicBezTo>
                  <a:cubicBezTo>
                    <a:pt x="154636" y="103719"/>
                    <a:pt x="150120" y="104878"/>
                    <a:pt x="145741" y="109277"/>
                  </a:cubicBezTo>
                  <a:cubicBezTo>
                    <a:pt x="133742" y="121295"/>
                    <a:pt x="121803" y="133371"/>
                    <a:pt x="109647" y="145232"/>
                  </a:cubicBezTo>
                  <a:cubicBezTo>
                    <a:pt x="104443" y="150318"/>
                    <a:pt x="103952" y="155424"/>
                    <a:pt x="107016" y="161963"/>
                  </a:cubicBezTo>
                  <a:cubicBezTo>
                    <a:pt x="112534" y="173785"/>
                    <a:pt x="117875" y="185744"/>
                    <a:pt x="122195" y="198037"/>
                  </a:cubicBezTo>
                  <a:cubicBezTo>
                    <a:pt x="123708" y="202338"/>
                    <a:pt x="123668" y="208857"/>
                    <a:pt x="121390" y="212549"/>
                  </a:cubicBezTo>
                  <a:cubicBezTo>
                    <a:pt x="102715" y="242849"/>
                    <a:pt x="89362" y="275192"/>
                    <a:pt x="80722" y="309714"/>
                  </a:cubicBezTo>
                  <a:cubicBezTo>
                    <a:pt x="79465" y="314741"/>
                    <a:pt x="74084" y="320122"/>
                    <a:pt x="69234" y="322557"/>
                  </a:cubicBezTo>
                  <a:cubicBezTo>
                    <a:pt x="57608" y="328389"/>
                    <a:pt x="44923" y="332101"/>
                    <a:pt x="33180" y="337717"/>
                  </a:cubicBezTo>
                  <a:cubicBezTo>
                    <a:pt x="29527" y="339465"/>
                    <a:pt x="25266" y="344492"/>
                    <a:pt x="25089" y="348203"/>
                  </a:cubicBezTo>
                  <a:cubicBezTo>
                    <a:pt x="24225" y="366152"/>
                    <a:pt x="24618" y="384159"/>
                    <a:pt x="24657" y="402127"/>
                  </a:cubicBezTo>
                  <a:cubicBezTo>
                    <a:pt x="24657" y="408588"/>
                    <a:pt x="28290" y="411985"/>
                    <a:pt x="34201" y="414165"/>
                  </a:cubicBezTo>
                  <a:cubicBezTo>
                    <a:pt x="45826" y="418466"/>
                    <a:pt x="57176" y="423512"/>
                    <a:pt x="68802" y="427832"/>
                  </a:cubicBezTo>
                  <a:cubicBezTo>
                    <a:pt x="75910" y="430464"/>
                    <a:pt x="79818" y="434922"/>
                    <a:pt x="81507" y="442462"/>
                  </a:cubicBezTo>
                  <a:cubicBezTo>
                    <a:pt x="89166" y="476533"/>
                    <a:pt x="102912" y="508090"/>
                    <a:pt x="121017" y="537939"/>
                  </a:cubicBezTo>
                  <a:cubicBezTo>
                    <a:pt x="123531" y="542082"/>
                    <a:pt x="123393" y="549328"/>
                    <a:pt x="121744" y="554198"/>
                  </a:cubicBezTo>
                  <a:cubicBezTo>
                    <a:pt x="117679" y="566216"/>
                    <a:pt x="112259" y="577802"/>
                    <a:pt x="106937" y="589369"/>
                  </a:cubicBezTo>
                  <a:cubicBezTo>
                    <a:pt x="104149" y="595456"/>
                    <a:pt x="104286" y="600425"/>
                    <a:pt x="109215" y="605295"/>
                  </a:cubicBezTo>
                  <a:cubicBezTo>
                    <a:pt x="121547" y="617430"/>
                    <a:pt x="133762" y="629723"/>
                    <a:pt x="145976" y="641977"/>
                  </a:cubicBezTo>
                  <a:cubicBezTo>
                    <a:pt x="150454" y="646474"/>
                    <a:pt x="155108" y="647083"/>
                    <a:pt x="161038" y="644333"/>
                  </a:cubicBezTo>
                  <a:cubicBezTo>
                    <a:pt x="172879" y="638835"/>
                    <a:pt x="184819" y="633435"/>
                    <a:pt x="197112" y="629154"/>
                  </a:cubicBezTo>
                  <a:cubicBezTo>
                    <a:pt x="201726" y="627544"/>
                    <a:pt x="208658" y="627249"/>
                    <a:pt x="212527" y="629625"/>
                  </a:cubicBezTo>
                  <a:cubicBezTo>
                    <a:pt x="242867" y="648241"/>
                    <a:pt x="275209" y="661595"/>
                    <a:pt x="309712" y="670294"/>
                  </a:cubicBezTo>
                  <a:cubicBezTo>
                    <a:pt x="314739" y="671551"/>
                    <a:pt x="320120" y="676912"/>
                    <a:pt x="322574" y="681762"/>
                  </a:cubicBezTo>
                  <a:cubicBezTo>
                    <a:pt x="328289" y="693073"/>
                    <a:pt x="332530" y="705170"/>
                    <a:pt x="336949" y="717090"/>
                  </a:cubicBezTo>
                  <a:cubicBezTo>
                    <a:pt x="339168" y="723099"/>
                    <a:pt x="342879" y="726299"/>
                    <a:pt x="349242" y="726319"/>
                  </a:cubicBezTo>
                  <a:cubicBezTo>
                    <a:pt x="366896" y="726358"/>
                    <a:pt x="384589" y="726889"/>
                    <a:pt x="402184" y="725985"/>
                  </a:cubicBezTo>
                  <a:cubicBezTo>
                    <a:pt x="406170" y="725789"/>
                    <a:pt x="411511" y="721371"/>
                    <a:pt x="413456" y="717502"/>
                  </a:cubicBezTo>
                  <a:cubicBezTo>
                    <a:pt x="418581" y="707349"/>
                    <a:pt x="422764" y="696608"/>
                    <a:pt x="426239" y="685748"/>
                  </a:cubicBezTo>
                  <a:cubicBezTo>
                    <a:pt x="429519" y="675498"/>
                    <a:pt x="435960" y="670431"/>
                    <a:pt x="446211" y="668271"/>
                  </a:cubicBezTo>
                  <a:cubicBezTo>
                    <a:pt x="477198" y="661752"/>
                    <a:pt x="505928" y="649400"/>
                    <a:pt x="532634" y="632571"/>
                  </a:cubicBezTo>
                  <a:cubicBezTo>
                    <a:pt x="541157" y="627190"/>
                    <a:pt x="548560" y="625403"/>
                    <a:pt x="558006" y="630450"/>
                  </a:cubicBezTo>
                  <a:cubicBezTo>
                    <a:pt x="568040" y="635811"/>
                    <a:pt x="578919" y="639601"/>
                    <a:pt x="589465" y="644019"/>
                  </a:cubicBezTo>
                  <a:cubicBezTo>
                    <a:pt x="591860" y="645021"/>
                    <a:pt x="594335" y="645767"/>
                    <a:pt x="597516" y="646886"/>
                  </a:cubicBezTo>
                  <a:close/>
                </a:path>
              </a:pathLst>
            </a:custGeom>
            <a:solidFill>
              <a:schemeClr val="tx2"/>
            </a:solidFill>
            <a:ln w="194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02F8DFCD-21C9-E3C0-5AC8-DDF84C8676D9}"/>
                </a:ext>
              </a:extLst>
            </p:cNvPr>
            <p:cNvSpPr/>
            <p:nvPr/>
          </p:nvSpPr>
          <p:spPr>
            <a:xfrm>
              <a:off x="4416519" y="3073701"/>
              <a:ext cx="527040" cy="527449"/>
            </a:xfrm>
            <a:custGeom>
              <a:avLst/>
              <a:gdLst>
                <a:gd name="connsiteX0" fmla="*/ 527026 w 527040"/>
                <a:gd name="connsiteY0" fmla="*/ 263756 h 527449"/>
                <a:gd name="connsiteX1" fmla="*/ 262493 w 527040"/>
                <a:gd name="connsiteY1" fmla="*/ 527445 h 527449"/>
                <a:gd name="connsiteX2" fmla="*/ 1 w 527040"/>
                <a:gd name="connsiteY2" fmla="*/ 264659 h 527449"/>
                <a:gd name="connsiteX3" fmla="*/ 262532 w 527040"/>
                <a:gd name="connsiteY3" fmla="*/ 8 h 527449"/>
                <a:gd name="connsiteX4" fmla="*/ 527026 w 527040"/>
                <a:gd name="connsiteY4" fmla="*/ 263756 h 527449"/>
                <a:gd name="connsiteX5" fmla="*/ 263769 w 527040"/>
                <a:gd name="connsiteY5" fmla="*/ 24810 h 527449"/>
                <a:gd name="connsiteX6" fmla="*/ 24666 w 527040"/>
                <a:gd name="connsiteY6" fmla="*/ 263658 h 527449"/>
                <a:gd name="connsiteX7" fmla="*/ 262709 w 527040"/>
                <a:gd name="connsiteY7" fmla="*/ 502545 h 527449"/>
                <a:gd name="connsiteX8" fmla="*/ 502342 w 527040"/>
                <a:gd name="connsiteY8" fmla="*/ 263167 h 527449"/>
                <a:gd name="connsiteX9" fmla="*/ 263749 w 527040"/>
                <a:gd name="connsiteY9" fmla="*/ 24810 h 527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7040" h="527449">
                  <a:moveTo>
                    <a:pt x="527026" y="263756"/>
                  </a:moveTo>
                  <a:cubicBezTo>
                    <a:pt x="528499" y="407599"/>
                    <a:pt x="408987" y="528231"/>
                    <a:pt x="262493" y="527445"/>
                  </a:cubicBezTo>
                  <a:cubicBezTo>
                    <a:pt x="117805" y="526680"/>
                    <a:pt x="433" y="410054"/>
                    <a:pt x="1" y="264659"/>
                  </a:cubicBezTo>
                  <a:cubicBezTo>
                    <a:pt x="-431" y="118165"/>
                    <a:pt x="116391" y="1127"/>
                    <a:pt x="262532" y="8"/>
                  </a:cubicBezTo>
                  <a:cubicBezTo>
                    <a:pt x="407828" y="-1112"/>
                    <a:pt x="528519" y="119226"/>
                    <a:pt x="527026" y="263756"/>
                  </a:cubicBezTo>
                  <a:close/>
                  <a:moveTo>
                    <a:pt x="263769" y="24810"/>
                  </a:moveTo>
                  <a:cubicBezTo>
                    <a:pt x="131885" y="24888"/>
                    <a:pt x="24803" y="131833"/>
                    <a:pt x="24666" y="263658"/>
                  </a:cubicBezTo>
                  <a:cubicBezTo>
                    <a:pt x="24509" y="394776"/>
                    <a:pt x="131748" y="502388"/>
                    <a:pt x="262709" y="502545"/>
                  </a:cubicBezTo>
                  <a:cubicBezTo>
                    <a:pt x="394927" y="502722"/>
                    <a:pt x="502087" y="395679"/>
                    <a:pt x="502342" y="263167"/>
                  </a:cubicBezTo>
                  <a:cubicBezTo>
                    <a:pt x="502598" y="132461"/>
                    <a:pt x="394769" y="24731"/>
                    <a:pt x="263749" y="24810"/>
                  </a:cubicBezTo>
                  <a:close/>
                </a:path>
              </a:pathLst>
            </a:custGeom>
            <a:solidFill>
              <a:schemeClr val="tx2"/>
            </a:solidFill>
            <a:ln w="194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F597CB08-9D74-021B-7975-32CEDE70D794}"/>
                </a:ext>
              </a:extLst>
            </p:cNvPr>
            <p:cNvSpPr/>
            <p:nvPr/>
          </p:nvSpPr>
          <p:spPr>
            <a:xfrm>
              <a:off x="4491545" y="3186422"/>
              <a:ext cx="377015" cy="301942"/>
            </a:xfrm>
            <a:custGeom>
              <a:avLst/>
              <a:gdLst>
                <a:gd name="connsiteX0" fmla="*/ 188664 w 377015"/>
                <a:gd name="connsiteY0" fmla="*/ 301889 h 301942"/>
                <a:gd name="connsiteX1" fmla="*/ 67914 w 377015"/>
                <a:gd name="connsiteY1" fmla="*/ 301889 h 301942"/>
                <a:gd name="connsiteX2" fmla="*/ 9 w 377015"/>
                <a:gd name="connsiteY2" fmla="*/ 233846 h 301942"/>
                <a:gd name="connsiteX3" fmla="*/ 9 w 377015"/>
                <a:gd name="connsiteY3" fmla="*/ 66968 h 301942"/>
                <a:gd name="connsiteX4" fmla="*/ 66108 w 377015"/>
                <a:gd name="connsiteY4" fmla="*/ 103 h 301942"/>
                <a:gd name="connsiteX5" fmla="*/ 310553 w 377015"/>
                <a:gd name="connsiteY5" fmla="*/ 103 h 301942"/>
                <a:gd name="connsiteX6" fmla="*/ 376986 w 377015"/>
                <a:gd name="connsiteY6" fmla="*/ 66634 h 301942"/>
                <a:gd name="connsiteX7" fmla="*/ 376986 w 377015"/>
                <a:gd name="connsiteY7" fmla="*/ 235475 h 301942"/>
                <a:gd name="connsiteX8" fmla="*/ 310396 w 377015"/>
                <a:gd name="connsiteY8" fmla="*/ 301869 h 301942"/>
                <a:gd name="connsiteX9" fmla="*/ 188664 w 377015"/>
                <a:gd name="connsiteY9" fmla="*/ 301908 h 301942"/>
                <a:gd name="connsiteX10" fmla="*/ 25419 w 377015"/>
                <a:gd name="connsiteY10" fmla="*/ 76335 h 301942"/>
                <a:gd name="connsiteX11" fmla="*/ 25419 w 377015"/>
                <a:gd name="connsiteY11" fmla="*/ 86134 h 301942"/>
                <a:gd name="connsiteX12" fmla="*/ 25419 w 377015"/>
                <a:gd name="connsiteY12" fmla="*/ 235338 h 301942"/>
                <a:gd name="connsiteX13" fmla="*/ 66756 w 377015"/>
                <a:gd name="connsiteY13" fmla="*/ 276675 h 301942"/>
                <a:gd name="connsiteX14" fmla="*/ 310199 w 377015"/>
                <a:gd name="connsiteY14" fmla="*/ 276675 h 301942"/>
                <a:gd name="connsiteX15" fmla="*/ 351555 w 377015"/>
                <a:gd name="connsiteY15" fmla="*/ 235377 h 301942"/>
                <a:gd name="connsiteX16" fmla="*/ 351555 w 377015"/>
                <a:gd name="connsiteY16" fmla="*/ 86173 h 301942"/>
                <a:gd name="connsiteX17" fmla="*/ 351104 w 377015"/>
                <a:gd name="connsiteY17" fmla="*/ 76355 h 301942"/>
                <a:gd name="connsiteX18" fmla="*/ 25419 w 377015"/>
                <a:gd name="connsiteY18" fmla="*/ 76355 h 301942"/>
                <a:gd name="connsiteX19" fmla="*/ 348099 w 377015"/>
                <a:gd name="connsiteY19" fmla="*/ 50060 h 301942"/>
                <a:gd name="connsiteX20" fmla="*/ 350102 w 377015"/>
                <a:gd name="connsiteY20" fmla="*/ 47586 h 301942"/>
                <a:gd name="connsiteX21" fmla="*/ 331722 w 377015"/>
                <a:gd name="connsiteY21" fmla="*/ 30305 h 301942"/>
                <a:gd name="connsiteX22" fmla="*/ 312202 w 377015"/>
                <a:gd name="connsiteY22" fmla="*/ 25455 h 301942"/>
                <a:gd name="connsiteX23" fmla="*/ 64812 w 377015"/>
                <a:gd name="connsiteY23" fmla="*/ 25278 h 301942"/>
                <a:gd name="connsiteX24" fmla="*/ 28758 w 377015"/>
                <a:gd name="connsiteY24" fmla="*/ 50060 h 301942"/>
                <a:gd name="connsiteX25" fmla="*/ 348119 w 377015"/>
                <a:gd name="connsiteY25" fmla="*/ 50060 h 30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77015" h="301942">
                  <a:moveTo>
                    <a:pt x="188664" y="301889"/>
                  </a:moveTo>
                  <a:cubicBezTo>
                    <a:pt x="148408" y="301889"/>
                    <a:pt x="108171" y="301948"/>
                    <a:pt x="67914" y="301889"/>
                  </a:cubicBezTo>
                  <a:cubicBezTo>
                    <a:pt x="26126" y="301810"/>
                    <a:pt x="9" y="275594"/>
                    <a:pt x="9" y="233846"/>
                  </a:cubicBezTo>
                  <a:cubicBezTo>
                    <a:pt x="9" y="178213"/>
                    <a:pt x="-11" y="122581"/>
                    <a:pt x="9" y="66968"/>
                  </a:cubicBezTo>
                  <a:cubicBezTo>
                    <a:pt x="9" y="27006"/>
                    <a:pt x="26362" y="182"/>
                    <a:pt x="66108" y="103"/>
                  </a:cubicBezTo>
                  <a:cubicBezTo>
                    <a:pt x="147583" y="-34"/>
                    <a:pt x="229058" y="-34"/>
                    <a:pt x="310553" y="103"/>
                  </a:cubicBezTo>
                  <a:cubicBezTo>
                    <a:pt x="350436" y="162"/>
                    <a:pt x="376946" y="26888"/>
                    <a:pt x="376986" y="66634"/>
                  </a:cubicBezTo>
                  <a:cubicBezTo>
                    <a:pt x="377025" y="122915"/>
                    <a:pt x="377025" y="179195"/>
                    <a:pt x="376986" y="235475"/>
                  </a:cubicBezTo>
                  <a:cubicBezTo>
                    <a:pt x="376966" y="275123"/>
                    <a:pt x="350338" y="301732"/>
                    <a:pt x="310396" y="301869"/>
                  </a:cubicBezTo>
                  <a:cubicBezTo>
                    <a:pt x="269825" y="302007"/>
                    <a:pt x="229235" y="301908"/>
                    <a:pt x="188664" y="301908"/>
                  </a:cubicBezTo>
                  <a:close/>
                  <a:moveTo>
                    <a:pt x="25419" y="76335"/>
                  </a:moveTo>
                  <a:cubicBezTo>
                    <a:pt x="25419" y="80321"/>
                    <a:pt x="25419" y="83228"/>
                    <a:pt x="25419" y="86134"/>
                  </a:cubicBezTo>
                  <a:cubicBezTo>
                    <a:pt x="25419" y="135875"/>
                    <a:pt x="25380" y="185597"/>
                    <a:pt x="25419" y="235338"/>
                  </a:cubicBezTo>
                  <a:cubicBezTo>
                    <a:pt x="25439" y="261554"/>
                    <a:pt x="40540" y="276655"/>
                    <a:pt x="66756" y="276675"/>
                  </a:cubicBezTo>
                  <a:cubicBezTo>
                    <a:pt x="147897" y="276714"/>
                    <a:pt x="229058" y="276714"/>
                    <a:pt x="310199" y="276675"/>
                  </a:cubicBezTo>
                  <a:cubicBezTo>
                    <a:pt x="336454" y="276675"/>
                    <a:pt x="351536" y="261593"/>
                    <a:pt x="351555" y="235377"/>
                  </a:cubicBezTo>
                  <a:cubicBezTo>
                    <a:pt x="351614" y="185636"/>
                    <a:pt x="351575" y="135915"/>
                    <a:pt x="351555" y="86173"/>
                  </a:cubicBezTo>
                  <a:cubicBezTo>
                    <a:pt x="351555" y="83012"/>
                    <a:pt x="351280" y="79850"/>
                    <a:pt x="351104" y="76355"/>
                  </a:cubicBezTo>
                  <a:lnTo>
                    <a:pt x="25419" y="76355"/>
                  </a:lnTo>
                  <a:close/>
                  <a:moveTo>
                    <a:pt x="348099" y="50060"/>
                  </a:moveTo>
                  <a:cubicBezTo>
                    <a:pt x="348767" y="49236"/>
                    <a:pt x="349434" y="48411"/>
                    <a:pt x="350102" y="47586"/>
                  </a:cubicBezTo>
                  <a:cubicBezTo>
                    <a:pt x="344054" y="41714"/>
                    <a:pt x="338713" y="34684"/>
                    <a:pt x="331722" y="30305"/>
                  </a:cubicBezTo>
                  <a:cubicBezTo>
                    <a:pt x="326282" y="26908"/>
                    <a:pt x="318781" y="25474"/>
                    <a:pt x="312202" y="25455"/>
                  </a:cubicBezTo>
                  <a:cubicBezTo>
                    <a:pt x="229745" y="25141"/>
                    <a:pt x="147269" y="25219"/>
                    <a:pt x="64812" y="25278"/>
                  </a:cubicBezTo>
                  <a:cubicBezTo>
                    <a:pt x="46961" y="25278"/>
                    <a:pt x="33706" y="34370"/>
                    <a:pt x="28758" y="50060"/>
                  </a:cubicBezTo>
                  <a:lnTo>
                    <a:pt x="348119" y="50060"/>
                  </a:lnTo>
                  <a:close/>
                </a:path>
              </a:pathLst>
            </a:custGeom>
            <a:solidFill>
              <a:schemeClr val="tx2"/>
            </a:solidFill>
            <a:ln w="194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1BB4C6E6-5990-F9D0-F6A1-BA0DB4AAF720}"/>
                </a:ext>
              </a:extLst>
            </p:cNvPr>
            <p:cNvSpPr/>
            <p:nvPr/>
          </p:nvSpPr>
          <p:spPr>
            <a:xfrm>
              <a:off x="4541710" y="3287172"/>
              <a:ext cx="125937" cy="150629"/>
            </a:xfrm>
            <a:custGeom>
              <a:avLst/>
              <a:gdLst>
                <a:gd name="connsiteX0" fmla="*/ 63053 w 125937"/>
                <a:gd name="connsiteY0" fmla="*/ 150553 h 150629"/>
                <a:gd name="connsiteX1" fmla="*/ 25762 w 125937"/>
                <a:gd name="connsiteY1" fmla="*/ 150514 h 150629"/>
                <a:gd name="connsiteX2" fmla="*/ 194 w 125937"/>
                <a:gd name="connsiteY2" fmla="*/ 125359 h 150629"/>
                <a:gd name="connsiteX3" fmla="*/ 13920 w 125937"/>
                <a:gd name="connsiteY3" fmla="*/ 73536 h 150629"/>
                <a:gd name="connsiteX4" fmla="*/ 14765 w 125937"/>
                <a:gd name="connsiteY4" fmla="*/ 64856 h 150629"/>
                <a:gd name="connsiteX5" fmla="*/ 33793 w 125937"/>
                <a:gd name="connsiteY5" fmla="*/ 9361 h 150629"/>
                <a:gd name="connsiteX6" fmla="*/ 90859 w 125937"/>
                <a:gd name="connsiteY6" fmla="*/ 8458 h 150629"/>
                <a:gd name="connsiteX7" fmla="*/ 111066 w 125937"/>
                <a:gd name="connsiteY7" fmla="*/ 63462 h 150629"/>
                <a:gd name="connsiteX8" fmla="*/ 113717 w 125937"/>
                <a:gd name="connsiteY8" fmla="*/ 76678 h 150629"/>
                <a:gd name="connsiteX9" fmla="*/ 124537 w 125937"/>
                <a:gd name="connsiteY9" fmla="*/ 131839 h 150629"/>
                <a:gd name="connsiteX10" fmla="*/ 101287 w 125937"/>
                <a:gd name="connsiteY10" fmla="*/ 150455 h 150629"/>
                <a:gd name="connsiteX11" fmla="*/ 63033 w 125937"/>
                <a:gd name="connsiteY11" fmla="*/ 150534 h 150629"/>
                <a:gd name="connsiteX12" fmla="*/ 63033 w 125937"/>
                <a:gd name="connsiteY12" fmla="*/ 150573 h 150629"/>
                <a:gd name="connsiteX13" fmla="*/ 100364 w 125937"/>
                <a:gd name="connsiteY13" fmla="*/ 124632 h 150629"/>
                <a:gd name="connsiteX14" fmla="*/ 92391 w 125937"/>
                <a:gd name="connsiteY14" fmla="*/ 91013 h 150629"/>
                <a:gd name="connsiteX15" fmla="*/ 30416 w 125937"/>
                <a:gd name="connsiteY15" fmla="*/ 89619 h 150629"/>
                <a:gd name="connsiteX16" fmla="*/ 23346 w 125937"/>
                <a:gd name="connsiteY16" fmla="*/ 124632 h 150629"/>
                <a:gd name="connsiteX17" fmla="*/ 100344 w 125937"/>
                <a:gd name="connsiteY17" fmla="*/ 124632 h 150629"/>
                <a:gd name="connsiteX18" fmla="*/ 38055 w 125937"/>
                <a:gd name="connsiteY18" fmla="*/ 49932 h 150629"/>
                <a:gd name="connsiteX19" fmla="*/ 62405 w 125937"/>
                <a:gd name="connsiteY19" fmla="*/ 75598 h 150629"/>
                <a:gd name="connsiteX20" fmla="*/ 87815 w 125937"/>
                <a:gd name="connsiteY20" fmla="*/ 50010 h 150629"/>
                <a:gd name="connsiteX21" fmla="*/ 62955 w 125937"/>
                <a:gd name="connsiteY21" fmla="*/ 24855 h 150629"/>
                <a:gd name="connsiteX22" fmla="*/ 38055 w 125937"/>
                <a:gd name="connsiteY22" fmla="*/ 49932 h 15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5937" h="150629">
                  <a:moveTo>
                    <a:pt x="63053" y="150553"/>
                  </a:moveTo>
                  <a:cubicBezTo>
                    <a:pt x="50622" y="150553"/>
                    <a:pt x="38192" y="150750"/>
                    <a:pt x="25762" y="150514"/>
                  </a:cubicBezTo>
                  <a:cubicBezTo>
                    <a:pt x="10523" y="150219"/>
                    <a:pt x="999" y="140558"/>
                    <a:pt x="194" y="125359"/>
                  </a:cubicBezTo>
                  <a:cubicBezTo>
                    <a:pt x="-808" y="106585"/>
                    <a:pt x="1824" y="88931"/>
                    <a:pt x="13920" y="73536"/>
                  </a:cubicBezTo>
                  <a:cubicBezTo>
                    <a:pt x="15452" y="71572"/>
                    <a:pt x="15491" y="67546"/>
                    <a:pt x="14765" y="64856"/>
                  </a:cubicBezTo>
                  <a:cubicBezTo>
                    <a:pt x="9011" y="43078"/>
                    <a:pt x="16061" y="22066"/>
                    <a:pt x="33793" y="9361"/>
                  </a:cubicBezTo>
                  <a:cubicBezTo>
                    <a:pt x="50740" y="-2775"/>
                    <a:pt x="73500" y="-3148"/>
                    <a:pt x="90859" y="8458"/>
                  </a:cubicBezTo>
                  <a:cubicBezTo>
                    <a:pt x="108768" y="20417"/>
                    <a:pt x="116957" y="41880"/>
                    <a:pt x="111066" y="63462"/>
                  </a:cubicBezTo>
                  <a:cubicBezTo>
                    <a:pt x="109593" y="68862"/>
                    <a:pt x="110555" y="72416"/>
                    <a:pt x="113717" y="76678"/>
                  </a:cubicBezTo>
                  <a:cubicBezTo>
                    <a:pt x="126030" y="93252"/>
                    <a:pt x="127718" y="112260"/>
                    <a:pt x="124537" y="131839"/>
                  </a:cubicBezTo>
                  <a:cubicBezTo>
                    <a:pt x="122730" y="142934"/>
                    <a:pt x="113265" y="150160"/>
                    <a:pt x="101287" y="150455"/>
                  </a:cubicBezTo>
                  <a:cubicBezTo>
                    <a:pt x="88542" y="150769"/>
                    <a:pt x="75778" y="150534"/>
                    <a:pt x="63033" y="150534"/>
                  </a:cubicBezTo>
                  <a:cubicBezTo>
                    <a:pt x="63033" y="150534"/>
                    <a:pt x="63033" y="150553"/>
                    <a:pt x="63033" y="150573"/>
                  </a:cubicBezTo>
                  <a:close/>
                  <a:moveTo>
                    <a:pt x="100364" y="124632"/>
                  </a:moveTo>
                  <a:cubicBezTo>
                    <a:pt x="101110" y="111927"/>
                    <a:pt x="101169" y="100694"/>
                    <a:pt x="92391" y="91013"/>
                  </a:cubicBezTo>
                  <a:cubicBezTo>
                    <a:pt x="72518" y="104248"/>
                    <a:pt x="52586" y="103188"/>
                    <a:pt x="30416" y="89619"/>
                  </a:cubicBezTo>
                  <a:cubicBezTo>
                    <a:pt x="27882" y="102147"/>
                    <a:pt x="25722" y="112850"/>
                    <a:pt x="23346" y="124632"/>
                  </a:cubicBezTo>
                  <a:lnTo>
                    <a:pt x="100344" y="124632"/>
                  </a:lnTo>
                  <a:close/>
                  <a:moveTo>
                    <a:pt x="38055" y="49932"/>
                  </a:moveTo>
                  <a:cubicBezTo>
                    <a:pt x="37956" y="63678"/>
                    <a:pt x="48914" y="75225"/>
                    <a:pt x="62405" y="75598"/>
                  </a:cubicBezTo>
                  <a:cubicBezTo>
                    <a:pt x="76092" y="75971"/>
                    <a:pt x="87914" y="64071"/>
                    <a:pt x="87815" y="50010"/>
                  </a:cubicBezTo>
                  <a:cubicBezTo>
                    <a:pt x="87717" y="36343"/>
                    <a:pt x="76426" y="24934"/>
                    <a:pt x="62955" y="24855"/>
                  </a:cubicBezTo>
                  <a:cubicBezTo>
                    <a:pt x="49582" y="24796"/>
                    <a:pt x="38153" y="36284"/>
                    <a:pt x="38055" y="49932"/>
                  </a:cubicBezTo>
                  <a:close/>
                </a:path>
              </a:pathLst>
            </a:custGeom>
            <a:solidFill>
              <a:schemeClr val="tx2"/>
            </a:solidFill>
            <a:ln w="194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3B9457A4-3854-BD40-691F-54BF400FF2EB}"/>
                </a:ext>
              </a:extLst>
            </p:cNvPr>
            <p:cNvSpPr/>
            <p:nvPr/>
          </p:nvSpPr>
          <p:spPr>
            <a:xfrm>
              <a:off x="4692967" y="3349892"/>
              <a:ext cx="124995" cy="25153"/>
            </a:xfrm>
            <a:custGeom>
              <a:avLst/>
              <a:gdLst>
                <a:gd name="connsiteX0" fmla="*/ 62198 w 124995"/>
                <a:gd name="connsiteY0" fmla="*/ 25111 h 25153"/>
                <a:gd name="connsiteX1" fmla="*/ 14224 w 124995"/>
                <a:gd name="connsiteY1" fmla="*/ 25072 h 25153"/>
                <a:gd name="connsiteX2" fmla="*/ 6 w 124995"/>
                <a:gd name="connsiteY2" fmla="*/ 12583 h 25153"/>
                <a:gd name="connsiteX3" fmla="*/ 13399 w 124995"/>
                <a:gd name="connsiteY3" fmla="*/ 172 h 25153"/>
                <a:gd name="connsiteX4" fmla="*/ 111291 w 124995"/>
                <a:gd name="connsiteY4" fmla="*/ 211 h 25153"/>
                <a:gd name="connsiteX5" fmla="*/ 124939 w 124995"/>
                <a:gd name="connsiteY5" fmla="*/ 13251 h 25153"/>
                <a:gd name="connsiteX6" fmla="*/ 110132 w 124995"/>
                <a:gd name="connsiteY6" fmla="*/ 25151 h 25153"/>
                <a:gd name="connsiteX7" fmla="*/ 62158 w 124995"/>
                <a:gd name="connsiteY7" fmla="*/ 25111 h 2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995" h="25153">
                  <a:moveTo>
                    <a:pt x="62198" y="25111"/>
                  </a:moveTo>
                  <a:cubicBezTo>
                    <a:pt x="46213" y="25111"/>
                    <a:pt x="30208" y="25229"/>
                    <a:pt x="14224" y="25072"/>
                  </a:cubicBezTo>
                  <a:cubicBezTo>
                    <a:pt x="5151" y="24974"/>
                    <a:pt x="-210" y="20202"/>
                    <a:pt x="6" y="12583"/>
                  </a:cubicBezTo>
                  <a:cubicBezTo>
                    <a:pt x="242" y="4060"/>
                    <a:pt x="5603" y="231"/>
                    <a:pt x="13399" y="172"/>
                  </a:cubicBezTo>
                  <a:cubicBezTo>
                    <a:pt x="46036" y="-24"/>
                    <a:pt x="78654" y="-103"/>
                    <a:pt x="111291" y="211"/>
                  </a:cubicBezTo>
                  <a:cubicBezTo>
                    <a:pt x="120677" y="310"/>
                    <a:pt x="125587" y="5494"/>
                    <a:pt x="124939" y="13251"/>
                  </a:cubicBezTo>
                  <a:cubicBezTo>
                    <a:pt x="124212" y="22186"/>
                    <a:pt x="118458" y="25210"/>
                    <a:pt x="110132" y="25151"/>
                  </a:cubicBezTo>
                  <a:cubicBezTo>
                    <a:pt x="94147" y="25033"/>
                    <a:pt x="78163" y="25111"/>
                    <a:pt x="62158" y="25111"/>
                  </a:cubicBezTo>
                  <a:close/>
                </a:path>
              </a:pathLst>
            </a:custGeom>
            <a:solidFill>
              <a:schemeClr val="tx2"/>
            </a:solidFill>
            <a:ln w="194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F323BB98-8533-86CD-B356-EE8BD13FEFF1}"/>
                </a:ext>
              </a:extLst>
            </p:cNvPr>
            <p:cNvSpPr/>
            <p:nvPr/>
          </p:nvSpPr>
          <p:spPr>
            <a:xfrm>
              <a:off x="4693025" y="3299733"/>
              <a:ext cx="124974" cy="25186"/>
            </a:xfrm>
            <a:custGeom>
              <a:avLst/>
              <a:gdLst>
                <a:gd name="connsiteX0" fmla="*/ 63121 w 124974"/>
                <a:gd name="connsiteY0" fmla="*/ 40 h 25186"/>
                <a:gd name="connsiteX1" fmla="*/ 110113 w 124974"/>
                <a:gd name="connsiteY1" fmla="*/ 1 h 25186"/>
                <a:gd name="connsiteX2" fmla="*/ 124920 w 124974"/>
                <a:gd name="connsiteY2" fmla="*/ 11881 h 25186"/>
                <a:gd name="connsiteX3" fmla="*/ 110290 w 124974"/>
                <a:gd name="connsiteY3" fmla="*/ 25019 h 25186"/>
                <a:gd name="connsiteX4" fmla="*/ 14362 w 124974"/>
                <a:gd name="connsiteY4" fmla="*/ 25058 h 25186"/>
                <a:gd name="connsiteX5" fmla="*/ 7 w 124974"/>
                <a:gd name="connsiteY5" fmla="*/ 12569 h 25186"/>
                <a:gd name="connsiteX6" fmla="*/ 15187 w 124974"/>
                <a:gd name="connsiteY6" fmla="*/ 60 h 25186"/>
                <a:gd name="connsiteX7" fmla="*/ 63161 w 124974"/>
                <a:gd name="connsiteY7" fmla="*/ 40 h 25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974" h="25186">
                  <a:moveTo>
                    <a:pt x="63121" y="40"/>
                  </a:moveTo>
                  <a:cubicBezTo>
                    <a:pt x="78792" y="40"/>
                    <a:pt x="94443" y="119"/>
                    <a:pt x="110113" y="1"/>
                  </a:cubicBezTo>
                  <a:cubicBezTo>
                    <a:pt x="118420" y="-58"/>
                    <a:pt x="124193" y="2966"/>
                    <a:pt x="124920" y="11881"/>
                  </a:cubicBezTo>
                  <a:cubicBezTo>
                    <a:pt x="125568" y="19992"/>
                    <a:pt x="120462" y="24921"/>
                    <a:pt x="110290" y="25019"/>
                  </a:cubicBezTo>
                  <a:cubicBezTo>
                    <a:pt x="78321" y="25274"/>
                    <a:pt x="46332" y="25195"/>
                    <a:pt x="14362" y="25058"/>
                  </a:cubicBezTo>
                  <a:cubicBezTo>
                    <a:pt x="6272" y="25019"/>
                    <a:pt x="282" y="21739"/>
                    <a:pt x="7" y="12569"/>
                  </a:cubicBezTo>
                  <a:cubicBezTo>
                    <a:pt x="-228" y="4674"/>
                    <a:pt x="5290" y="138"/>
                    <a:pt x="15187" y="60"/>
                  </a:cubicBezTo>
                  <a:cubicBezTo>
                    <a:pt x="31172" y="-58"/>
                    <a:pt x="47156" y="40"/>
                    <a:pt x="63161" y="40"/>
                  </a:cubicBezTo>
                  <a:close/>
                </a:path>
              </a:pathLst>
            </a:custGeom>
            <a:solidFill>
              <a:schemeClr val="tx2"/>
            </a:solidFill>
            <a:ln w="194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FBB21A23-9FB2-C5B8-B1F4-93240A2F1971}"/>
                </a:ext>
              </a:extLst>
            </p:cNvPr>
            <p:cNvSpPr/>
            <p:nvPr/>
          </p:nvSpPr>
          <p:spPr>
            <a:xfrm>
              <a:off x="4693058" y="3400149"/>
              <a:ext cx="74775" cy="25504"/>
            </a:xfrm>
            <a:custGeom>
              <a:avLst/>
              <a:gdLst>
                <a:gd name="connsiteX0" fmla="*/ 37934 w 74775"/>
                <a:gd name="connsiteY0" fmla="*/ 30 h 25504"/>
                <a:gd name="connsiteX1" fmla="*/ 61498 w 74775"/>
                <a:gd name="connsiteY1" fmla="*/ 49 h 25504"/>
                <a:gd name="connsiteX2" fmla="*/ 74773 w 74775"/>
                <a:gd name="connsiteY2" fmla="*/ 12774 h 25504"/>
                <a:gd name="connsiteX3" fmla="*/ 62186 w 74775"/>
                <a:gd name="connsiteY3" fmla="*/ 25185 h 25504"/>
                <a:gd name="connsiteX4" fmla="*/ 12130 w 74775"/>
                <a:gd name="connsiteY4" fmla="*/ 25146 h 25504"/>
                <a:gd name="connsiteX5" fmla="*/ 14 w 74775"/>
                <a:gd name="connsiteY5" fmla="*/ 12480 h 25504"/>
                <a:gd name="connsiteX6" fmla="*/ 13407 w 74775"/>
                <a:gd name="connsiteY6" fmla="*/ 30 h 25504"/>
                <a:gd name="connsiteX7" fmla="*/ 37953 w 74775"/>
                <a:gd name="connsiteY7" fmla="*/ 30 h 2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75" h="25504">
                  <a:moveTo>
                    <a:pt x="37934" y="30"/>
                  </a:moveTo>
                  <a:cubicBezTo>
                    <a:pt x="45788" y="30"/>
                    <a:pt x="53643" y="-49"/>
                    <a:pt x="61498" y="49"/>
                  </a:cubicBezTo>
                  <a:cubicBezTo>
                    <a:pt x="69805" y="167"/>
                    <a:pt x="74655" y="5037"/>
                    <a:pt x="74773" y="12774"/>
                  </a:cubicBezTo>
                  <a:cubicBezTo>
                    <a:pt x="74891" y="20276"/>
                    <a:pt x="69648" y="25008"/>
                    <a:pt x="62186" y="25185"/>
                  </a:cubicBezTo>
                  <a:cubicBezTo>
                    <a:pt x="45514" y="25597"/>
                    <a:pt x="28802" y="25637"/>
                    <a:pt x="12130" y="25146"/>
                  </a:cubicBezTo>
                  <a:cubicBezTo>
                    <a:pt x="4707" y="24930"/>
                    <a:pt x="-300" y="20315"/>
                    <a:pt x="14" y="12480"/>
                  </a:cubicBezTo>
                  <a:cubicBezTo>
                    <a:pt x="309" y="4409"/>
                    <a:pt x="5139" y="69"/>
                    <a:pt x="13407" y="30"/>
                  </a:cubicBezTo>
                  <a:cubicBezTo>
                    <a:pt x="21595" y="-10"/>
                    <a:pt x="29764" y="30"/>
                    <a:pt x="37953" y="30"/>
                  </a:cubicBezTo>
                  <a:close/>
                </a:path>
              </a:pathLst>
            </a:custGeom>
            <a:solidFill>
              <a:schemeClr val="tx2"/>
            </a:solidFill>
            <a:ln w="1945" cap="flat">
              <a:noFill/>
              <a:prstDash val="solid"/>
              <a:miter/>
            </a:ln>
          </p:spPr>
          <p:txBody>
            <a:bodyPr rtlCol="0" anchor="ctr"/>
            <a:lstStyle/>
            <a:p>
              <a:endParaRPr lang="en-US"/>
            </a:p>
          </p:txBody>
        </p:sp>
      </p:grpSp>
      <p:pic>
        <p:nvPicPr>
          <p:cNvPr id="167" name="Graphic 166">
            <a:extLst>
              <a:ext uri="{FF2B5EF4-FFF2-40B4-BE49-F238E27FC236}">
                <a16:creationId xmlns:a16="http://schemas.microsoft.com/office/drawing/2014/main" id="{9DFCCBAE-0153-EF33-C669-C3BD18939A31}"/>
              </a:ext>
              <a:ext uri="{C183D7F6-B498-43B3-948B-1728B52AA6E4}">
                <adec:decorative xmlns:adec="http://schemas.microsoft.com/office/drawing/2017/decorative" val="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254707" y="3075219"/>
            <a:ext cx="541506" cy="523456"/>
          </a:xfrm>
          <a:prstGeom prst="rect">
            <a:avLst/>
          </a:prstGeom>
        </p:spPr>
      </p:pic>
      <p:pic>
        <p:nvPicPr>
          <p:cNvPr id="183" name="Graphic 182">
            <a:extLst>
              <a:ext uri="{FF2B5EF4-FFF2-40B4-BE49-F238E27FC236}">
                <a16:creationId xmlns:a16="http://schemas.microsoft.com/office/drawing/2014/main" id="{2C3F420E-1983-DFB8-E924-07AB9E9206B1}"/>
              </a:ext>
              <a:ext uri="{C183D7F6-B498-43B3-948B-1728B52AA6E4}">
                <adec:decorative xmlns:adec="http://schemas.microsoft.com/office/drawing/2017/decorative" val="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110636" y="3003601"/>
            <a:ext cx="544664" cy="666692"/>
          </a:xfrm>
          <a:prstGeom prst="rect">
            <a:avLst/>
          </a:prstGeom>
        </p:spPr>
      </p:pic>
    </p:spTree>
    <p:extLst>
      <p:ext uri="{BB962C8B-B14F-4D97-AF65-F5344CB8AC3E}">
        <p14:creationId xmlns:p14="http://schemas.microsoft.com/office/powerpoint/2010/main" val="280274337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25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750"/>
                                        <p:tgtEl>
                                          <p:spTgt spid="12"/>
                                        </p:tgtEl>
                                      </p:cBhvr>
                                    </p:animEffect>
                                  </p:childTnLst>
                                </p:cTn>
                              </p:par>
                              <p:par>
                                <p:cTn id="12" presetID="42" presetClass="path" presetSubtype="0" decel="100000" fill="hold" grpId="1" nodeType="withEffect">
                                  <p:stCondLst>
                                    <p:cond delay="250"/>
                                  </p:stCondLst>
                                  <p:childTnLst>
                                    <p:animMotion origin="layout" path="M -2.08333E-7 -0.03473 L -2.08333E-7 3.33333E-6 " pathEditMode="relative" rAng="0" ptsTypes="AA">
                                      <p:cBhvr>
                                        <p:cTn id="13" dur="750" fill="hold"/>
                                        <p:tgtEl>
                                          <p:spTgt spid="12"/>
                                        </p:tgtEl>
                                        <p:attrNameLst>
                                          <p:attrName>ppt_x</p:attrName>
                                          <p:attrName>ppt_y</p:attrName>
                                        </p:attrNameLst>
                                      </p:cBhvr>
                                      <p:rCtr x="0" y="1736"/>
                                    </p:animMotion>
                                  </p:childTnLst>
                                </p:cTn>
                              </p:par>
                              <p:par>
                                <p:cTn id="14" presetID="10" presetClass="entr" presetSubtype="0" fill="hold" grpId="0" nodeType="withEffect">
                                  <p:stCondLst>
                                    <p:cond delay="50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250"/>
                                        <p:tgtEl>
                                          <p:spTgt spid="11"/>
                                        </p:tgtEl>
                                      </p:cBhvr>
                                    </p:animEffect>
                                  </p:childTnLst>
                                </p:cTn>
                              </p:par>
                              <p:par>
                                <p:cTn id="17" presetID="42" presetClass="path" presetSubtype="0" decel="100000" fill="hold" grpId="1" nodeType="withEffect">
                                  <p:stCondLst>
                                    <p:cond delay="500"/>
                                  </p:stCondLst>
                                  <p:childTnLst>
                                    <p:animMotion origin="layout" path="M -2.29167E-6 0.03889 L -2.29167E-6 -4.07407E-6 " pathEditMode="relative" rAng="0" ptsTypes="AA">
                                      <p:cBhvr>
                                        <p:cTn id="18" dur="1250" fill="hold"/>
                                        <p:tgtEl>
                                          <p:spTgt spid="11"/>
                                        </p:tgtEl>
                                        <p:attrNameLst>
                                          <p:attrName>ppt_x</p:attrName>
                                          <p:attrName>ppt_y</p:attrName>
                                        </p:attrNameLst>
                                      </p:cBhvr>
                                      <p:rCtr x="0" y="-1944"/>
                                    </p:animMotion>
                                  </p:childTnLst>
                                </p:cTn>
                              </p:par>
                              <p:par>
                                <p:cTn id="19" presetID="10" presetClass="entr" presetSubtype="0" fill="hold" grpId="0" nodeType="withEffect">
                                  <p:stCondLst>
                                    <p:cond delay="100"/>
                                  </p:stCondLst>
                                  <p:childTnLst>
                                    <p:set>
                                      <p:cBhvr>
                                        <p:cTn id="20" dur="1" fill="hold">
                                          <p:stCondLst>
                                            <p:cond delay="0"/>
                                          </p:stCondLst>
                                        </p:cTn>
                                        <p:tgtEl>
                                          <p:spTgt spid="91"/>
                                        </p:tgtEl>
                                        <p:attrNameLst>
                                          <p:attrName>style.visibility</p:attrName>
                                        </p:attrNameLst>
                                      </p:cBhvr>
                                      <p:to>
                                        <p:strVal val="visible"/>
                                      </p:to>
                                    </p:set>
                                    <p:animEffect transition="in" filter="fade">
                                      <p:cBhvr>
                                        <p:cTn id="21" dur="750"/>
                                        <p:tgtEl>
                                          <p:spTgt spid="91"/>
                                        </p:tgtEl>
                                      </p:cBhvr>
                                    </p:animEffect>
                                  </p:childTnLst>
                                </p:cTn>
                              </p:par>
                              <p:par>
                                <p:cTn id="22" presetID="42" presetClass="path" presetSubtype="0" decel="100000" fill="hold" grpId="1" nodeType="withEffect">
                                  <p:stCondLst>
                                    <p:cond delay="100"/>
                                  </p:stCondLst>
                                  <p:childTnLst>
                                    <p:animMotion origin="layout" path="M 4.16667E-7 0.03889 L 4.16667E-7 -3.7037E-6 " pathEditMode="relative" rAng="0" ptsTypes="AA">
                                      <p:cBhvr>
                                        <p:cTn id="23" dur="750" fill="hold"/>
                                        <p:tgtEl>
                                          <p:spTgt spid="91"/>
                                        </p:tgtEl>
                                        <p:attrNameLst>
                                          <p:attrName>ppt_x</p:attrName>
                                          <p:attrName>ppt_y</p:attrName>
                                        </p:attrNameLst>
                                      </p:cBhvr>
                                      <p:rCtr x="0" y="-1944"/>
                                    </p:animMotion>
                                  </p:childTnLst>
                                </p:cTn>
                              </p:par>
                              <p:par>
                                <p:cTn id="24" presetID="10" presetClass="entr" presetSubtype="0" fill="hold" grpId="0" nodeType="withEffect">
                                  <p:stCondLst>
                                    <p:cond delay="200"/>
                                  </p:stCondLst>
                                  <p:childTnLst>
                                    <p:set>
                                      <p:cBhvr>
                                        <p:cTn id="25" dur="1" fill="hold">
                                          <p:stCondLst>
                                            <p:cond delay="0"/>
                                          </p:stCondLst>
                                        </p:cTn>
                                        <p:tgtEl>
                                          <p:spTgt spid="126"/>
                                        </p:tgtEl>
                                        <p:attrNameLst>
                                          <p:attrName>style.visibility</p:attrName>
                                        </p:attrNameLst>
                                      </p:cBhvr>
                                      <p:to>
                                        <p:strVal val="visible"/>
                                      </p:to>
                                    </p:set>
                                    <p:animEffect transition="in" filter="fade">
                                      <p:cBhvr>
                                        <p:cTn id="26" dur="750"/>
                                        <p:tgtEl>
                                          <p:spTgt spid="126"/>
                                        </p:tgtEl>
                                      </p:cBhvr>
                                    </p:animEffect>
                                  </p:childTnLst>
                                </p:cTn>
                              </p:par>
                              <p:par>
                                <p:cTn id="27" presetID="42" presetClass="path" presetSubtype="0" decel="100000" fill="hold" grpId="1" nodeType="withEffect">
                                  <p:stCondLst>
                                    <p:cond delay="200"/>
                                  </p:stCondLst>
                                  <p:childTnLst>
                                    <p:animMotion origin="layout" path="M 6.25E-7 0.03889 L 6.25E-7 -4.44444E-6 " pathEditMode="relative" rAng="0" ptsTypes="AA">
                                      <p:cBhvr>
                                        <p:cTn id="28" dur="750" fill="hold"/>
                                        <p:tgtEl>
                                          <p:spTgt spid="126"/>
                                        </p:tgtEl>
                                        <p:attrNameLst>
                                          <p:attrName>ppt_x</p:attrName>
                                          <p:attrName>ppt_y</p:attrName>
                                        </p:attrNameLst>
                                      </p:cBhvr>
                                      <p:rCtr x="0" y="-1944"/>
                                    </p:animMotion>
                                  </p:childTnLst>
                                </p:cTn>
                              </p:par>
                              <p:par>
                                <p:cTn id="29" presetID="10" presetClass="entr" presetSubtype="0" fill="hold" nodeType="withEffect">
                                  <p:stCondLst>
                                    <p:cond delay="100"/>
                                  </p:stCondLst>
                                  <p:childTnLst>
                                    <p:set>
                                      <p:cBhvr>
                                        <p:cTn id="30" dur="1" fill="hold">
                                          <p:stCondLst>
                                            <p:cond delay="0"/>
                                          </p:stCondLst>
                                        </p:cTn>
                                        <p:tgtEl>
                                          <p:spTgt spid="133"/>
                                        </p:tgtEl>
                                        <p:attrNameLst>
                                          <p:attrName>style.visibility</p:attrName>
                                        </p:attrNameLst>
                                      </p:cBhvr>
                                      <p:to>
                                        <p:strVal val="visible"/>
                                      </p:to>
                                    </p:set>
                                    <p:animEffect transition="in" filter="fade">
                                      <p:cBhvr>
                                        <p:cTn id="31" dur="750"/>
                                        <p:tgtEl>
                                          <p:spTgt spid="133"/>
                                        </p:tgtEl>
                                      </p:cBhvr>
                                    </p:animEffect>
                                  </p:childTnLst>
                                </p:cTn>
                              </p:par>
                              <p:par>
                                <p:cTn id="32" presetID="6" presetClass="emph" presetSubtype="0" fill="hold" nodeType="withEffect">
                                  <p:stCondLst>
                                    <p:cond delay="100"/>
                                  </p:stCondLst>
                                  <p:childTnLst>
                                    <p:animScale>
                                      <p:cBhvr>
                                        <p:cTn id="33" dur="10" fill="hold"/>
                                        <p:tgtEl>
                                          <p:spTgt spid="133"/>
                                        </p:tgtEl>
                                      </p:cBhvr>
                                      <p:by x="80000" y="80000"/>
                                    </p:animScale>
                                  </p:childTnLst>
                                </p:cTn>
                              </p:par>
                              <p:par>
                                <p:cTn id="34" presetID="6" presetClass="emph" presetSubtype="0" decel="100000" fill="hold" nodeType="withEffect">
                                  <p:stCondLst>
                                    <p:cond delay="100"/>
                                  </p:stCondLst>
                                  <p:childTnLst>
                                    <p:animScale>
                                      <p:cBhvr>
                                        <p:cTn id="35" dur="1250" fill="hold"/>
                                        <p:tgtEl>
                                          <p:spTgt spid="133"/>
                                        </p:tgtEl>
                                      </p:cBhvr>
                                      <p:by x="125000" y="125000"/>
                                    </p:animScale>
                                  </p:childTnLst>
                                </p:cTn>
                              </p:par>
                              <p:par>
                                <p:cTn id="36" presetID="10" presetClass="entr" presetSubtype="0" fill="hold" grpId="0" nodeType="withEffect">
                                  <p:stCondLst>
                                    <p:cond delay="250"/>
                                  </p:stCondLst>
                                  <p:childTnLst>
                                    <p:set>
                                      <p:cBhvr>
                                        <p:cTn id="37" dur="1" fill="hold">
                                          <p:stCondLst>
                                            <p:cond delay="0"/>
                                          </p:stCondLst>
                                        </p:cTn>
                                        <p:tgtEl>
                                          <p:spTgt spid="138"/>
                                        </p:tgtEl>
                                        <p:attrNameLst>
                                          <p:attrName>style.visibility</p:attrName>
                                        </p:attrNameLst>
                                      </p:cBhvr>
                                      <p:to>
                                        <p:strVal val="visible"/>
                                      </p:to>
                                    </p:set>
                                    <p:animEffect transition="in" filter="fade">
                                      <p:cBhvr>
                                        <p:cTn id="38" dur="750"/>
                                        <p:tgtEl>
                                          <p:spTgt spid="138"/>
                                        </p:tgtEl>
                                      </p:cBhvr>
                                    </p:animEffect>
                                  </p:childTnLst>
                                </p:cTn>
                              </p:par>
                              <p:par>
                                <p:cTn id="39" presetID="6" presetClass="emph" presetSubtype="0" decel="100000" fill="hold" grpId="2" nodeType="withEffect">
                                  <p:stCondLst>
                                    <p:cond delay="250"/>
                                  </p:stCondLst>
                                  <p:childTnLst>
                                    <p:animScale>
                                      <p:cBhvr>
                                        <p:cTn id="40" dur="1250" fill="hold"/>
                                        <p:tgtEl>
                                          <p:spTgt spid="138"/>
                                        </p:tgtEl>
                                      </p:cBhvr>
                                      <p:by x="125000" y="125000"/>
                                    </p:animScale>
                                  </p:childTnLst>
                                </p:cTn>
                              </p:par>
                              <p:par>
                                <p:cTn id="41" presetID="6" presetClass="emph" presetSubtype="0" fill="hold" grpId="1" nodeType="withEffect">
                                  <p:stCondLst>
                                    <p:cond delay="250"/>
                                  </p:stCondLst>
                                  <p:childTnLst>
                                    <p:animScale>
                                      <p:cBhvr>
                                        <p:cTn id="42" dur="10" fill="hold"/>
                                        <p:tgtEl>
                                          <p:spTgt spid="138"/>
                                        </p:tgtEl>
                                      </p:cBhvr>
                                      <p:by x="80000" y="80000"/>
                                    </p:animScale>
                                  </p:childTnLst>
                                </p:cTn>
                              </p:par>
                              <p:par>
                                <p:cTn id="43" presetID="10" presetClass="entr" presetSubtype="0" fill="hold" grpId="0" nodeType="withEffect">
                                  <p:stCondLst>
                                    <p:cond delay="250"/>
                                  </p:stCondLst>
                                  <p:childTnLst>
                                    <p:set>
                                      <p:cBhvr>
                                        <p:cTn id="44" dur="1" fill="hold">
                                          <p:stCondLst>
                                            <p:cond delay="0"/>
                                          </p:stCondLst>
                                        </p:cTn>
                                        <p:tgtEl>
                                          <p:spTgt spid="44"/>
                                        </p:tgtEl>
                                        <p:attrNameLst>
                                          <p:attrName>style.visibility</p:attrName>
                                        </p:attrNameLst>
                                      </p:cBhvr>
                                      <p:to>
                                        <p:strVal val="visible"/>
                                      </p:to>
                                    </p:set>
                                    <p:animEffect transition="in" filter="fade">
                                      <p:cBhvr>
                                        <p:cTn id="45" dur="1250"/>
                                        <p:tgtEl>
                                          <p:spTgt spid="44"/>
                                        </p:tgtEl>
                                      </p:cBhvr>
                                    </p:animEffect>
                                  </p:childTnLst>
                                </p:cTn>
                              </p:par>
                              <p:par>
                                <p:cTn id="46" presetID="42" presetClass="path" presetSubtype="0" decel="100000" fill="hold" grpId="1" nodeType="withEffect">
                                  <p:stCondLst>
                                    <p:cond delay="250"/>
                                  </p:stCondLst>
                                  <p:childTnLst>
                                    <p:animMotion origin="layout" path="M 0.05378 4.81481E-6 L 2.08333E-7 4.81481E-6 " pathEditMode="relative" rAng="0" ptsTypes="AA">
                                      <p:cBhvr>
                                        <p:cTn id="47" dur="1250" fill="hold"/>
                                        <p:tgtEl>
                                          <p:spTgt spid="44"/>
                                        </p:tgtEl>
                                        <p:attrNameLst>
                                          <p:attrName>ppt_x</p:attrName>
                                          <p:attrName>ppt_y</p:attrName>
                                        </p:attrNameLst>
                                      </p:cBhvr>
                                      <p:rCtr x="-2695" y="0"/>
                                    </p:animMotion>
                                  </p:childTnLst>
                                </p:cTn>
                              </p:par>
                              <p:par>
                                <p:cTn id="48" presetID="10" presetClass="entr" presetSubtype="0" fill="hold" nodeType="withEffect">
                                  <p:stCondLst>
                                    <p:cond delay="750"/>
                                  </p:stCondLst>
                                  <p:childTnLst>
                                    <p:set>
                                      <p:cBhvr>
                                        <p:cTn id="49" dur="1" fill="hold">
                                          <p:stCondLst>
                                            <p:cond delay="0"/>
                                          </p:stCondLst>
                                        </p:cTn>
                                        <p:tgtEl>
                                          <p:spTgt spid="102"/>
                                        </p:tgtEl>
                                        <p:attrNameLst>
                                          <p:attrName>style.visibility</p:attrName>
                                        </p:attrNameLst>
                                      </p:cBhvr>
                                      <p:to>
                                        <p:strVal val="visible"/>
                                      </p:to>
                                    </p:set>
                                    <p:animEffect transition="in" filter="fade">
                                      <p:cBhvr>
                                        <p:cTn id="50" dur="750"/>
                                        <p:tgtEl>
                                          <p:spTgt spid="102"/>
                                        </p:tgtEl>
                                      </p:cBhvr>
                                    </p:animEffect>
                                  </p:childTnLst>
                                </p:cTn>
                              </p:par>
                              <p:par>
                                <p:cTn id="51" presetID="6" presetClass="emph" presetSubtype="0" fill="hold" nodeType="withEffect">
                                  <p:stCondLst>
                                    <p:cond delay="750"/>
                                  </p:stCondLst>
                                  <p:childTnLst>
                                    <p:animScale>
                                      <p:cBhvr>
                                        <p:cTn id="52" dur="10" fill="hold"/>
                                        <p:tgtEl>
                                          <p:spTgt spid="102"/>
                                        </p:tgtEl>
                                      </p:cBhvr>
                                      <p:by x="80000" y="80000"/>
                                    </p:animScale>
                                  </p:childTnLst>
                                </p:cTn>
                              </p:par>
                              <p:par>
                                <p:cTn id="53" presetID="6" presetClass="emph" presetSubtype="0" decel="100000" fill="hold" nodeType="withEffect">
                                  <p:stCondLst>
                                    <p:cond delay="750"/>
                                  </p:stCondLst>
                                  <p:childTnLst>
                                    <p:animScale>
                                      <p:cBhvr>
                                        <p:cTn id="54" dur="1250" fill="hold"/>
                                        <p:tgtEl>
                                          <p:spTgt spid="102"/>
                                        </p:tgtEl>
                                      </p:cBhvr>
                                      <p:by x="125000" y="125000"/>
                                    </p:animScale>
                                  </p:childTnLst>
                                </p:cTn>
                              </p:par>
                              <p:par>
                                <p:cTn id="55" presetID="10" presetClass="entr" presetSubtype="0" fill="hold" grpId="0" nodeType="withEffect">
                                  <p:stCondLst>
                                    <p:cond delay="200"/>
                                  </p:stCondLst>
                                  <p:childTnLst>
                                    <p:set>
                                      <p:cBhvr>
                                        <p:cTn id="56" dur="1" fill="hold">
                                          <p:stCondLst>
                                            <p:cond delay="0"/>
                                          </p:stCondLst>
                                        </p:cTn>
                                        <p:tgtEl>
                                          <p:spTgt spid="2"/>
                                        </p:tgtEl>
                                        <p:attrNameLst>
                                          <p:attrName>style.visibility</p:attrName>
                                        </p:attrNameLst>
                                      </p:cBhvr>
                                      <p:to>
                                        <p:strVal val="visible"/>
                                      </p:to>
                                    </p:set>
                                    <p:animEffect transition="in" filter="fade">
                                      <p:cBhvr>
                                        <p:cTn id="57" dur="750"/>
                                        <p:tgtEl>
                                          <p:spTgt spid="2"/>
                                        </p:tgtEl>
                                      </p:cBhvr>
                                    </p:animEffect>
                                  </p:childTnLst>
                                </p:cTn>
                              </p:par>
                              <p:par>
                                <p:cTn id="58" presetID="42" presetClass="path" presetSubtype="0" decel="100000" fill="hold" grpId="1" nodeType="withEffect">
                                  <p:stCondLst>
                                    <p:cond delay="200"/>
                                  </p:stCondLst>
                                  <p:childTnLst>
                                    <p:animMotion origin="layout" path="M -4.16667E-6 0.03889 L -4.16667E-6 -3.7037E-6 " pathEditMode="relative" rAng="0" ptsTypes="AA">
                                      <p:cBhvr>
                                        <p:cTn id="59" dur="750" fill="hold"/>
                                        <p:tgtEl>
                                          <p:spTgt spid="2"/>
                                        </p:tgtEl>
                                        <p:attrNameLst>
                                          <p:attrName>ppt_x</p:attrName>
                                          <p:attrName>ppt_y</p:attrName>
                                        </p:attrNameLst>
                                      </p:cBhvr>
                                      <p:rCtr x="0" y="-1944"/>
                                    </p:animMotion>
                                  </p:childTnLst>
                                </p:cTn>
                              </p:par>
                              <p:par>
                                <p:cTn id="60" presetID="10" presetClass="entr" presetSubtype="0" fill="hold" grpId="0" nodeType="withEffect">
                                  <p:stCondLst>
                                    <p:cond delay="300"/>
                                  </p:stCondLst>
                                  <p:childTnLst>
                                    <p:set>
                                      <p:cBhvr>
                                        <p:cTn id="61" dur="1" fill="hold">
                                          <p:stCondLst>
                                            <p:cond delay="0"/>
                                          </p:stCondLst>
                                        </p:cTn>
                                        <p:tgtEl>
                                          <p:spTgt spid="3"/>
                                        </p:tgtEl>
                                        <p:attrNameLst>
                                          <p:attrName>style.visibility</p:attrName>
                                        </p:attrNameLst>
                                      </p:cBhvr>
                                      <p:to>
                                        <p:strVal val="visible"/>
                                      </p:to>
                                    </p:set>
                                    <p:animEffect transition="in" filter="fade">
                                      <p:cBhvr>
                                        <p:cTn id="62" dur="750"/>
                                        <p:tgtEl>
                                          <p:spTgt spid="3"/>
                                        </p:tgtEl>
                                      </p:cBhvr>
                                    </p:animEffect>
                                  </p:childTnLst>
                                </p:cTn>
                              </p:par>
                              <p:par>
                                <p:cTn id="63" presetID="42" presetClass="path" presetSubtype="0" decel="100000" fill="hold" grpId="1" nodeType="withEffect">
                                  <p:stCondLst>
                                    <p:cond delay="300"/>
                                  </p:stCondLst>
                                  <p:childTnLst>
                                    <p:animMotion origin="layout" path="M -3.95833E-6 0.03889 L -3.95833E-6 -4.44444E-6 " pathEditMode="relative" rAng="0" ptsTypes="AA">
                                      <p:cBhvr>
                                        <p:cTn id="64" dur="750" fill="hold"/>
                                        <p:tgtEl>
                                          <p:spTgt spid="3"/>
                                        </p:tgtEl>
                                        <p:attrNameLst>
                                          <p:attrName>ppt_x</p:attrName>
                                          <p:attrName>ppt_y</p:attrName>
                                        </p:attrNameLst>
                                      </p:cBhvr>
                                      <p:rCtr x="0" y="-1944"/>
                                    </p:animMotion>
                                  </p:childTnLst>
                                </p:cTn>
                              </p:par>
                              <p:par>
                                <p:cTn id="65" presetID="10" presetClass="entr" presetSubtype="0" fill="hold" nodeType="withEffect">
                                  <p:stCondLst>
                                    <p:cond delay="200"/>
                                  </p:stCondLst>
                                  <p:childTnLst>
                                    <p:set>
                                      <p:cBhvr>
                                        <p:cTn id="66" dur="1" fill="hold">
                                          <p:stCondLst>
                                            <p:cond delay="0"/>
                                          </p:stCondLst>
                                        </p:cTn>
                                        <p:tgtEl>
                                          <p:spTgt spid="5"/>
                                        </p:tgtEl>
                                        <p:attrNameLst>
                                          <p:attrName>style.visibility</p:attrName>
                                        </p:attrNameLst>
                                      </p:cBhvr>
                                      <p:to>
                                        <p:strVal val="visible"/>
                                      </p:to>
                                    </p:set>
                                    <p:animEffect transition="in" filter="fade">
                                      <p:cBhvr>
                                        <p:cTn id="67" dur="750"/>
                                        <p:tgtEl>
                                          <p:spTgt spid="5"/>
                                        </p:tgtEl>
                                      </p:cBhvr>
                                    </p:animEffect>
                                  </p:childTnLst>
                                </p:cTn>
                              </p:par>
                              <p:par>
                                <p:cTn id="68" presetID="6" presetClass="emph" presetSubtype="0" fill="hold" nodeType="withEffect">
                                  <p:stCondLst>
                                    <p:cond delay="200"/>
                                  </p:stCondLst>
                                  <p:childTnLst>
                                    <p:animScale>
                                      <p:cBhvr>
                                        <p:cTn id="69" dur="10" fill="hold"/>
                                        <p:tgtEl>
                                          <p:spTgt spid="5"/>
                                        </p:tgtEl>
                                      </p:cBhvr>
                                      <p:by x="80000" y="80000"/>
                                    </p:animScale>
                                  </p:childTnLst>
                                </p:cTn>
                              </p:par>
                              <p:par>
                                <p:cTn id="70" presetID="6" presetClass="emph" presetSubtype="0" decel="100000" fill="hold" nodeType="withEffect">
                                  <p:stCondLst>
                                    <p:cond delay="200"/>
                                  </p:stCondLst>
                                  <p:childTnLst>
                                    <p:animScale>
                                      <p:cBhvr>
                                        <p:cTn id="71" dur="1250" fill="hold"/>
                                        <p:tgtEl>
                                          <p:spTgt spid="5"/>
                                        </p:tgtEl>
                                      </p:cBhvr>
                                      <p:by x="125000" y="125000"/>
                                    </p:animScale>
                                  </p:childTnLst>
                                </p:cTn>
                              </p:par>
                              <p:par>
                                <p:cTn id="72" presetID="10" presetClass="entr" presetSubtype="0" fill="hold" grpId="0" nodeType="withEffect">
                                  <p:stCondLst>
                                    <p:cond delay="300"/>
                                  </p:stCondLst>
                                  <p:childTnLst>
                                    <p:set>
                                      <p:cBhvr>
                                        <p:cTn id="73" dur="1" fill="hold">
                                          <p:stCondLst>
                                            <p:cond delay="0"/>
                                          </p:stCondLst>
                                        </p:cTn>
                                        <p:tgtEl>
                                          <p:spTgt spid="30"/>
                                        </p:tgtEl>
                                        <p:attrNameLst>
                                          <p:attrName>style.visibility</p:attrName>
                                        </p:attrNameLst>
                                      </p:cBhvr>
                                      <p:to>
                                        <p:strVal val="visible"/>
                                      </p:to>
                                    </p:set>
                                    <p:animEffect transition="in" filter="fade">
                                      <p:cBhvr>
                                        <p:cTn id="74" dur="750"/>
                                        <p:tgtEl>
                                          <p:spTgt spid="30"/>
                                        </p:tgtEl>
                                      </p:cBhvr>
                                    </p:animEffect>
                                  </p:childTnLst>
                                </p:cTn>
                              </p:par>
                              <p:par>
                                <p:cTn id="75" presetID="42" presetClass="path" presetSubtype="0" decel="100000" fill="hold" grpId="1" nodeType="withEffect">
                                  <p:stCondLst>
                                    <p:cond delay="300"/>
                                  </p:stCondLst>
                                  <p:childTnLst>
                                    <p:animMotion origin="layout" path="M -4.16667E-6 0.03889 L -4.16667E-6 -3.7037E-6 " pathEditMode="relative" rAng="0" ptsTypes="AA">
                                      <p:cBhvr>
                                        <p:cTn id="76" dur="750" fill="hold"/>
                                        <p:tgtEl>
                                          <p:spTgt spid="30"/>
                                        </p:tgtEl>
                                        <p:attrNameLst>
                                          <p:attrName>ppt_x</p:attrName>
                                          <p:attrName>ppt_y</p:attrName>
                                        </p:attrNameLst>
                                      </p:cBhvr>
                                      <p:rCtr x="0" y="-1944"/>
                                    </p:animMotion>
                                  </p:childTnLst>
                                </p:cTn>
                              </p:par>
                              <p:par>
                                <p:cTn id="77" presetID="10" presetClass="entr" presetSubtype="0" fill="hold" grpId="0" nodeType="withEffect">
                                  <p:stCondLst>
                                    <p:cond delay="400"/>
                                  </p:stCondLst>
                                  <p:childTnLst>
                                    <p:set>
                                      <p:cBhvr>
                                        <p:cTn id="78" dur="1" fill="hold">
                                          <p:stCondLst>
                                            <p:cond delay="0"/>
                                          </p:stCondLst>
                                        </p:cTn>
                                        <p:tgtEl>
                                          <p:spTgt spid="31"/>
                                        </p:tgtEl>
                                        <p:attrNameLst>
                                          <p:attrName>style.visibility</p:attrName>
                                        </p:attrNameLst>
                                      </p:cBhvr>
                                      <p:to>
                                        <p:strVal val="visible"/>
                                      </p:to>
                                    </p:set>
                                    <p:animEffect transition="in" filter="fade">
                                      <p:cBhvr>
                                        <p:cTn id="79" dur="750"/>
                                        <p:tgtEl>
                                          <p:spTgt spid="31"/>
                                        </p:tgtEl>
                                      </p:cBhvr>
                                    </p:animEffect>
                                  </p:childTnLst>
                                </p:cTn>
                              </p:par>
                              <p:par>
                                <p:cTn id="80" presetID="42" presetClass="path" presetSubtype="0" decel="100000" fill="hold" grpId="1" nodeType="withEffect">
                                  <p:stCondLst>
                                    <p:cond delay="400"/>
                                  </p:stCondLst>
                                  <p:childTnLst>
                                    <p:animMotion origin="layout" path="M -3.95833E-6 0.03889 L -3.95833E-6 -4.44444E-6 " pathEditMode="relative" rAng="0" ptsTypes="AA">
                                      <p:cBhvr>
                                        <p:cTn id="81" dur="750" fill="hold"/>
                                        <p:tgtEl>
                                          <p:spTgt spid="31"/>
                                        </p:tgtEl>
                                        <p:attrNameLst>
                                          <p:attrName>ppt_x</p:attrName>
                                          <p:attrName>ppt_y</p:attrName>
                                        </p:attrNameLst>
                                      </p:cBhvr>
                                      <p:rCtr x="0" y="-1944"/>
                                    </p:animMotion>
                                  </p:childTnLst>
                                </p:cTn>
                              </p:par>
                              <p:par>
                                <p:cTn id="82" presetID="10" presetClass="entr" presetSubtype="0" fill="hold" nodeType="withEffect">
                                  <p:stCondLst>
                                    <p:cond delay="300"/>
                                  </p:stCondLst>
                                  <p:childTnLst>
                                    <p:set>
                                      <p:cBhvr>
                                        <p:cTn id="83" dur="1" fill="hold">
                                          <p:stCondLst>
                                            <p:cond delay="0"/>
                                          </p:stCondLst>
                                        </p:cTn>
                                        <p:tgtEl>
                                          <p:spTgt spid="32"/>
                                        </p:tgtEl>
                                        <p:attrNameLst>
                                          <p:attrName>style.visibility</p:attrName>
                                        </p:attrNameLst>
                                      </p:cBhvr>
                                      <p:to>
                                        <p:strVal val="visible"/>
                                      </p:to>
                                    </p:set>
                                    <p:animEffect transition="in" filter="fade">
                                      <p:cBhvr>
                                        <p:cTn id="84" dur="750"/>
                                        <p:tgtEl>
                                          <p:spTgt spid="32"/>
                                        </p:tgtEl>
                                      </p:cBhvr>
                                    </p:animEffect>
                                  </p:childTnLst>
                                </p:cTn>
                              </p:par>
                              <p:par>
                                <p:cTn id="85" presetID="6" presetClass="emph" presetSubtype="0" fill="hold" nodeType="withEffect">
                                  <p:stCondLst>
                                    <p:cond delay="300"/>
                                  </p:stCondLst>
                                  <p:childTnLst>
                                    <p:animScale>
                                      <p:cBhvr>
                                        <p:cTn id="86" dur="10" fill="hold"/>
                                        <p:tgtEl>
                                          <p:spTgt spid="32"/>
                                        </p:tgtEl>
                                      </p:cBhvr>
                                      <p:by x="80000" y="80000"/>
                                    </p:animScale>
                                  </p:childTnLst>
                                </p:cTn>
                              </p:par>
                              <p:par>
                                <p:cTn id="87" presetID="6" presetClass="emph" presetSubtype="0" decel="100000" fill="hold" nodeType="withEffect">
                                  <p:stCondLst>
                                    <p:cond delay="300"/>
                                  </p:stCondLst>
                                  <p:childTnLst>
                                    <p:animScale>
                                      <p:cBhvr>
                                        <p:cTn id="88" dur="1250" fill="hold"/>
                                        <p:tgtEl>
                                          <p:spTgt spid="32"/>
                                        </p:tgtEl>
                                      </p:cBhvr>
                                      <p:by x="125000" y="125000"/>
                                    </p:animScale>
                                  </p:childTnLst>
                                </p:cTn>
                              </p:par>
                              <p:par>
                                <p:cTn id="89" presetID="10" presetClass="entr" presetSubtype="0" fill="hold" grpId="0" nodeType="withEffect">
                                  <p:stCondLst>
                                    <p:cond delay="450"/>
                                  </p:stCondLst>
                                  <p:childTnLst>
                                    <p:set>
                                      <p:cBhvr>
                                        <p:cTn id="90" dur="1" fill="hold">
                                          <p:stCondLst>
                                            <p:cond delay="0"/>
                                          </p:stCondLst>
                                        </p:cTn>
                                        <p:tgtEl>
                                          <p:spTgt spid="37"/>
                                        </p:tgtEl>
                                        <p:attrNameLst>
                                          <p:attrName>style.visibility</p:attrName>
                                        </p:attrNameLst>
                                      </p:cBhvr>
                                      <p:to>
                                        <p:strVal val="visible"/>
                                      </p:to>
                                    </p:set>
                                    <p:animEffect transition="in" filter="fade">
                                      <p:cBhvr>
                                        <p:cTn id="91" dur="750"/>
                                        <p:tgtEl>
                                          <p:spTgt spid="37"/>
                                        </p:tgtEl>
                                      </p:cBhvr>
                                    </p:animEffect>
                                  </p:childTnLst>
                                </p:cTn>
                              </p:par>
                              <p:par>
                                <p:cTn id="92" presetID="6" presetClass="emph" presetSubtype="0" decel="100000" fill="hold" grpId="2" nodeType="withEffect">
                                  <p:stCondLst>
                                    <p:cond delay="450"/>
                                  </p:stCondLst>
                                  <p:childTnLst>
                                    <p:animScale>
                                      <p:cBhvr>
                                        <p:cTn id="93" dur="1250" fill="hold"/>
                                        <p:tgtEl>
                                          <p:spTgt spid="37"/>
                                        </p:tgtEl>
                                      </p:cBhvr>
                                      <p:by x="125000" y="125000"/>
                                    </p:animScale>
                                  </p:childTnLst>
                                </p:cTn>
                              </p:par>
                              <p:par>
                                <p:cTn id="94" presetID="6" presetClass="emph" presetSubtype="0" fill="hold" grpId="1" nodeType="withEffect">
                                  <p:stCondLst>
                                    <p:cond delay="450"/>
                                  </p:stCondLst>
                                  <p:childTnLst>
                                    <p:animScale>
                                      <p:cBhvr>
                                        <p:cTn id="95" dur="10" fill="hold"/>
                                        <p:tgtEl>
                                          <p:spTgt spid="37"/>
                                        </p:tgtEl>
                                      </p:cBhvr>
                                      <p:by x="80000" y="80000"/>
                                    </p:animScale>
                                  </p:childTnLst>
                                </p:cTn>
                              </p:par>
                              <p:par>
                                <p:cTn id="96" presetID="10" presetClass="entr" presetSubtype="0" fill="hold" grpId="0" nodeType="withEffect">
                                  <p:stCondLst>
                                    <p:cond delay="400"/>
                                  </p:stCondLst>
                                  <p:childTnLst>
                                    <p:set>
                                      <p:cBhvr>
                                        <p:cTn id="97" dur="1" fill="hold">
                                          <p:stCondLst>
                                            <p:cond delay="0"/>
                                          </p:stCondLst>
                                        </p:cTn>
                                        <p:tgtEl>
                                          <p:spTgt spid="42"/>
                                        </p:tgtEl>
                                        <p:attrNameLst>
                                          <p:attrName>style.visibility</p:attrName>
                                        </p:attrNameLst>
                                      </p:cBhvr>
                                      <p:to>
                                        <p:strVal val="visible"/>
                                      </p:to>
                                    </p:set>
                                    <p:animEffect transition="in" filter="fade">
                                      <p:cBhvr>
                                        <p:cTn id="98" dur="750"/>
                                        <p:tgtEl>
                                          <p:spTgt spid="42"/>
                                        </p:tgtEl>
                                      </p:cBhvr>
                                    </p:animEffect>
                                  </p:childTnLst>
                                </p:cTn>
                              </p:par>
                              <p:par>
                                <p:cTn id="99" presetID="42" presetClass="path" presetSubtype="0" decel="100000" fill="hold" grpId="1" nodeType="withEffect">
                                  <p:stCondLst>
                                    <p:cond delay="400"/>
                                  </p:stCondLst>
                                  <p:childTnLst>
                                    <p:animMotion origin="layout" path="M -4.16667E-6 0.03889 L -4.16667E-6 -3.7037E-6 " pathEditMode="relative" rAng="0" ptsTypes="AA">
                                      <p:cBhvr>
                                        <p:cTn id="100" dur="750" fill="hold"/>
                                        <p:tgtEl>
                                          <p:spTgt spid="42"/>
                                        </p:tgtEl>
                                        <p:attrNameLst>
                                          <p:attrName>ppt_x</p:attrName>
                                          <p:attrName>ppt_y</p:attrName>
                                        </p:attrNameLst>
                                      </p:cBhvr>
                                      <p:rCtr x="0" y="-1944"/>
                                    </p:animMotion>
                                  </p:childTnLst>
                                </p:cTn>
                              </p:par>
                              <p:par>
                                <p:cTn id="101" presetID="10" presetClass="entr" presetSubtype="0" fill="hold" grpId="0" nodeType="withEffect">
                                  <p:stCondLst>
                                    <p:cond delay="500"/>
                                  </p:stCondLst>
                                  <p:childTnLst>
                                    <p:set>
                                      <p:cBhvr>
                                        <p:cTn id="102" dur="1" fill="hold">
                                          <p:stCondLst>
                                            <p:cond delay="0"/>
                                          </p:stCondLst>
                                        </p:cTn>
                                        <p:tgtEl>
                                          <p:spTgt spid="43"/>
                                        </p:tgtEl>
                                        <p:attrNameLst>
                                          <p:attrName>style.visibility</p:attrName>
                                        </p:attrNameLst>
                                      </p:cBhvr>
                                      <p:to>
                                        <p:strVal val="visible"/>
                                      </p:to>
                                    </p:set>
                                    <p:animEffect transition="in" filter="fade">
                                      <p:cBhvr>
                                        <p:cTn id="103" dur="750"/>
                                        <p:tgtEl>
                                          <p:spTgt spid="43"/>
                                        </p:tgtEl>
                                      </p:cBhvr>
                                    </p:animEffect>
                                  </p:childTnLst>
                                </p:cTn>
                              </p:par>
                              <p:par>
                                <p:cTn id="104" presetID="42" presetClass="path" presetSubtype="0" decel="100000" fill="hold" grpId="1" nodeType="withEffect">
                                  <p:stCondLst>
                                    <p:cond delay="500"/>
                                  </p:stCondLst>
                                  <p:childTnLst>
                                    <p:animMotion origin="layout" path="M -3.95833E-6 0.03889 L -3.95833E-6 -4.44444E-6 " pathEditMode="relative" rAng="0" ptsTypes="AA">
                                      <p:cBhvr>
                                        <p:cTn id="105" dur="750" fill="hold"/>
                                        <p:tgtEl>
                                          <p:spTgt spid="43"/>
                                        </p:tgtEl>
                                        <p:attrNameLst>
                                          <p:attrName>ppt_x</p:attrName>
                                          <p:attrName>ppt_y</p:attrName>
                                        </p:attrNameLst>
                                      </p:cBhvr>
                                      <p:rCtr x="0" y="-1944"/>
                                    </p:animMotion>
                                  </p:childTnLst>
                                </p:cTn>
                              </p:par>
                              <p:par>
                                <p:cTn id="106" presetID="10" presetClass="entr" presetSubtype="0" fill="hold" nodeType="withEffect">
                                  <p:stCondLst>
                                    <p:cond delay="400"/>
                                  </p:stCondLst>
                                  <p:childTnLst>
                                    <p:set>
                                      <p:cBhvr>
                                        <p:cTn id="107" dur="1" fill="hold">
                                          <p:stCondLst>
                                            <p:cond delay="0"/>
                                          </p:stCondLst>
                                        </p:cTn>
                                        <p:tgtEl>
                                          <p:spTgt spid="45"/>
                                        </p:tgtEl>
                                        <p:attrNameLst>
                                          <p:attrName>style.visibility</p:attrName>
                                        </p:attrNameLst>
                                      </p:cBhvr>
                                      <p:to>
                                        <p:strVal val="visible"/>
                                      </p:to>
                                    </p:set>
                                    <p:animEffect transition="in" filter="fade">
                                      <p:cBhvr>
                                        <p:cTn id="108" dur="750"/>
                                        <p:tgtEl>
                                          <p:spTgt spid="45"/>
                                        </p:tgtEl>
                                      </p:cBhvr>
                                    </p:animEffect>
                                  </p:childTnLst>
                                </p:cTn>
                              </p:par>
                              <p:par>
                                <p:cTn id="109" presetID="6" presetClass="emph" presetSubtype="0" fill="hold" nodeType="withEffect">
                                  <p:stCondLst>
                                    <p:cond delay="400"/>
                                  </p:stCondLst>
                                  <p:childTnLst>
                                    <p:animScale>
                                      <p:cBhvr>
                                        <p:cTn id="110" dur="10" fill="hold"/>
                                        <p:tgtEl>
                                          <p:spTgt spid="45"/>
                                        </p:tgtEl>
                                      </p:cBhvr>
                                      <p:by x="80000" y="80000"/>
                                    </p:animScale>
                                  </p:childTnLst>
                                </p:cTn>
                              </p:par>
                              <p:par>
                                <p:cTn id="111" presetID="6" presetClass="emph" presetSubtype="0" decel="100000" fill="hold" nodeType="withEffect">
                                  <p:stCondLst>
                                    <p:cond delay="400"/>
                                  </p:stCondLst>
                                  <p:childTnLst>
                                    <p:animScale>
                                      <p:cBhvr>
                                        <p:cTn id="112" dur="1250" fill="hold"/>
                                        <p:tgtEl>
                                          <p:spTgt spid="45"/>
                                        </p:tgtEl>
                                      </p:cBhvr>
                                      <p:by x="125000" y="125000"/>
                                    </p:animScale>
                                  </p:childTnLst>
                                </p:cTn>
                              </p:par>
                              <p:par>
                                <p:cTn id="113" presetID="10" presetClass="entr" presetSubtype="0" fill="hold" grpId="0" nodeType="withEffect">
                                  <p:stCondLst>
                                    <p:cond delay="550"/>
                                  </p:stCondLst>
                                  <p:childTnLst>
                                    <p:set>
                                      <p:cBhvr>
                                        <p:cTn id="114" dur="1" fill="hold">
                                          <p:stCondLst>
                                            <p:cond delay="0"/>
                                          </p:stCondLst>
                                        </p:cTn>
                                        <p:tgtEl>
                                          <p:spTgt spid="50"/>
                                        </p:tgtEl>
                                        <p:attrNameLst>
                                          <p:attrName>style.visibility</p:attrName>
                                        </p:attrNameLst>
                                      </p:cBhvr>
                                      <p:to>
                                        <p:strVal val="visible"/>
                                      </p:to>
                                    </p:set>
                                    <p:animEffect transition="in" filter="fade">
                                      <p:cBhvr>
                                        <p:cTn id="115" dur="750"/>
                                        <p:tgtEl>
                                          <p:spTgt spid="50"/>
                                        </p:tgtEl>
                                      </p:cBhvr>
                                    </p:animEffect>
                                  </p:childTnLst>
                                </p:cTn>
                              </p:par>
                              <p:par>
                                <p:cTn id="116" presetID="6" presetClass="emph" presetSubtype="0" decel="100000" fill="hold" grpId="2" nodeType="withEffect">
                                  <p:stCondLst>
                                    <p:cond delay="550"/>
                                  </p:stCondLst>
                                  <p:childTnLst>
                                    <p:animScale>
                                      <p:cBhvr>
                                        <p:cTn id="117" dur="1250" fill="hold"/>
                                        <p:tgtEl>
                                          <p:spTgt spid="50"/>
                                        </p:tgtEl>
                                      </p:cBhvr>
                                      <p:by x="125000" y="125000"/>
                                    </p:animScale>
                                  </p:childTnLst>
                                </p:cTn>
                              </p:par>
                              <p:par>
                                <p:cTn id="118" presetID="6" presetClass="emph" presetSubtype="0" fill="hold" grpId="1" nodeType="withEffect">
                                  <p:stCondLst>
                                    <p:cond delay="550"/>
                                  </p:stCondLst>
                                  <p:childTnLst>
                                    <p:animScale>
                                      <p:cBhvr>
                                        <p:cTn id="119" dur="10" fill="hold"/>
                                        <p:tgtEl>
                                          <p:spTgt spid="50"/>
                                        </p:tgtEl>
                                      </p:cBhvr>
                                      <p:by x="80000" y="80000"/>
                                    </p:animScale>
                                  </p:childTnLst>
                                </p:cTn>
                              </p:par>
                              <p:par>
                                <p:cTn id="120" presetID="10" presetClass="entr" presetSubtype="0" fill="hold" nodeType="withEffect">
                                  <p:stCondLst>
                                    <p:cond delay="950"/>
                                  </p:stCondLst>
                                  <p:childTnLst>
                                    <p:set>
                                      <p:cBhvr>
                                        <p:cTn id="121" dur="1" fill="hold">
                                          <p:stCondLst>
                                            <p:cond delay="0"/>
                                          </p:stCondLst>
                                        </p:cTn>
                                        <p:tgtEl>
                                          <p:spTgt spid="55"/>
                                        </p:tgtEl>
                                        <p:attrNameLst>
                                          <p:attrName>style.visibility</p:attrName>
                                        </p:attrNameLst>
                                      </p:cBhvr>
                                      <p:to>
                                        <p:strVal val="visible"/>
                                      </p:to>
                                    </p:set>
                                    <p:animEffect transition="in" filter="fade">
                                      <p:cBhvr>
                                        <p:cTn id="122" dur="750"/>
                                        <p:tgtEl>
                                          <p:spTgt spid="55"/>
                                        </p:tgtEl>
                                      </p:cBhvr>
                                    </p:animEffect>
                                  </p:childTnLst>
                                </p:cTn>
                              </p:par>
                              <p:par>
                                <p:cTn id="123" presetID="6" presetClass="emph" presetSubtype="0" fill="hold" nodeType="withEffect">
                                  <p:stCondLst>
                                    <p:cond delay="950"/>
                                  </p:stCondLst>
                                  <p:childTnLst>
                                    <p:animScale>
                                      <p:cBhvr>
                                        <p:cTn id="124" dur="10" fill="hold"/>
                                        <p:tgtEl>
                                          <p:spTgt spid="55"/>
                                        </p:tgtEl>
                                      </p:cBhvr>
                                      <p:by x="80000" y="80000"/>
                                    </p:animScale>
                                  </p:childTnLst>
                                </p:cTn>
                              </p:par>
                              <p:par>
                                <p:cTn id="125" presetID="6" presetClass="emph" presetSubtype="0" decel="100000" fill="hold" nodeType="withEffect">
                                  <p:stCondLst>
                                    <p:cond delay="950"/>
                                  </p:stCondLst>
                                  <p:childTnLst>
                                    <p:animScale>
                                      <p:cBhvr>
                                        <p:cTn id="126" dur="1250" fill="hold"/>
                                        <p:tgtEl>
                                          <p:spTgt spid="55"/>
                                        </p:tgtEl>
                                      </p:cBhvr>
                                      <p:by x="125000" y="125000"/>
                                    </p:animScale>
                                  </p:childTnLst>
                                </p:cTn>
                              </p:par>
                              <p:par>
                                <p:cTn id="127" presetID="10" presetClass="entr" presetSubtype="0" fill="hold" nodeType="withEffect">
                                  <p:stCondLst>
                                    <p:cond delay="1050"/>
                                  </p:stCondLst>
                                  <p:childTnLst>
                                    <p:set>
                                      <p:cBhvr>
                                        <p:cTn id="128" dur="1" fill="hold">
                                          <p:stCondLst>
                                            <p:cond delay="0"/>
                                          </p:stCondLst>
                                        </p:cTn>
                                        <p:tgtEl>
                                          <p:spTgt spid="58"/>
                                        </p:tgtEl>
                                        <p:attrNameLst>
                                          <p:attrName>style.visibility</p:attrName>
                                        </p:attrNameLst>
                                      </p:cBhvr>
                                      <p:to>
                                        <p:strVal val="visible"/>
                                      </p:to>
                                    </p:set>
                                    <p:animEffect transition="in" filter="fade">
                                      <p:cBhvr>
                                        <p:cTn id="129" dur="750"/>
                                        <p:tgtEl>
                                          <p:spTgt spid="58"/>
                                        </p:tgtEl>
                                      </p:cBhvr>
                                    </p:animEffect>
                                  </p:childTnLst>
                                </p:cTn>
                              </p:par>
                              <p:par>
                                <p:cTn id="130" presetID="6" presetClass="emph" presetSubtype="0" fill="hold" nodeType="withEffect">
                                  <p:stCondLst>
                                    <p:cond delay="1050"/>
                                  </p:stCondLst>
                                  <p:childTnLst>
                                    <p:animScale>
                                      <p:cBhvr>
                                        <p:cTn id="131" dur="10" fill="hold"/>
                                        <p:tgtEl>
                                          <p:spTgt spid="58"/>
                                        </p:tgtEl>
                                      </p:cBhvr>
                                      <p:by x="80000" y="80000"/>
                                    </p:animScale>
                                  </p:childTnLst>
                                </p:cTn>
                              </p:par>
                              <p:par>
                                <p:cTn id="132" presetID="6" presetClass="emph" presetSubtype="0" decel="100000" fill="hold" nodeType="withEffect">
                                  <p:stCondLst>
                                    <p:cond delay="1050"/>
                                  </p:stCondLst>
                                  <p:childTnLst>
                                    <p:animScale>
                                      <p:cBhvr>
                                        <p:cTn id="133" dur="1250" fill="hold"/>
                                        <p:tgtEl>
                                          <p:spTgt spid="58"/>
                                        </p:tgtEl>
                                      </p:cBhvr>
                                      <p:by x="125000" y="125000"/>
                                    </p:animScale>
                                  </p:childTnLst>
                                </p:cTn>
                              </p:par>
                              <p:par>
                                <p:cTn id="134" presetID="10" presetClass="entr" presetSubtype="0" fill="hold" nodeType="withEffect">
                                  <p:stCondLst>
                                    <p:cond delay="250"/>
                                  </p:stCondLst>
                                  <p:childTnLst>
                                    <p:set>
                                      <p:cBhvr>
                                        <p:cTn id="135" dur="1" fill="hold">
                                          <p:stCondLst>
                                            <p:cond delay="0"/>
                                          </p:stCondLst>
                                        </p:cTn>
                                        <p:tgtEl>
                                          <p:spTgt spid="61"/>
                                        </p:tgtEl>
                                        <p:attrNameLst>
                                          <p:attrName>style.visibility</p:attrName>
                                        </p:attrNameLst>
                                      </p:cBhvr>
                                      <p:to>
                                        <p:strVal val="visible"/>
                                      </p:to>
                                    </p:set>
                                    <p:animEffect transition="in" filter="fade">
                                      <p:cBhvr>
                                        <p:cTn id="136" dur="750"/>
                                        <p:tgtEl>
                                          <p:spTgt spid="61"/>
                                        </p:tgtEl>
                                      </p:cBhvr>
                                    </p:animEffect>
                                  </p:childTnLst>
                                </p:cTn>
                              </p:par>
                              <p:par>
                                <p:cTn id="137" presetID="6" presetClass="emph" presetSubtype="0" decel="100000" fill="hold" nodeType="withEffect">
                                  <p:stCondLst>
                                    <p:cond delay="250"/>
                                  </p:stCondLst>
                                  <p:childTnLst>
                                    <p:animScale>
                                      <p:cBhvr>
                                        <p:cTn id="138" dur="1250" fill="hold"/>
                                        <p:tgtEl>
                                          <p:spTgt spid="61"/>
                                        </p:tgtEl>
                                      </p:cBhvr>
                                      <p:by x="125000" y="125000"/>
                                    </p:animScale>
                                  </p:childTnLst>
                                </p:cTn>
                              </p:par>
                              <p:par>
                                <p:cTn id="139" presetID="6" presetClass="emph" presetSubtype="0" fill="hold" nodeType="withEffect">
                                  <p:stCondLst>
                                    <p:cond delay="250"/>
                                  </p:stCondLst>
                                  <p:childTnLst>
                                    <p:animScale>
                                      <p:cBhvr>
                                        <p:cTn id="140" dur="10" fill="hold"/>
                                        <p:tgtEl>
                                          <p:spTgt spid="61"/>
                                        </p:tgtEl>
                                      </p:cBhvr>
                                      <p:by x="80000" y="80000"/>
                                    </p:animScale>
                                  </p:childTnLst>
                                </p:cTn>
                              </p:par>
                              <p:par>
                                <p:cTn id="141" presetID="10" presetClass="entr" presetSubtype="0" fill="hold" grpId="0" nodeType="withEffect">
                                  <p:stCondLst>
                                    <p:cond delay="350"/>
                                  </p:stCondLst>
                                  <p:childTnLst>
                                    <p:set>
                                      <p:cBhvr>
                                        <p:cTn id="142" dur="1" fill="hold">
                                          <p:stCondLst>
                                            <p:cond delay="0"/>
                                          </p:stCondLst>
                                        </p:cTn>
                                        <p:tgtEl>
                                          <p:spTgt spid="10"/>
                                        </p:tgtEl>
                                        <p:attrNameLst>
                                          <p:attrName>style.visibility</p:attrName>
                                        </p:attrNameLst>
                                      </p:cBhvr>
                                      <p:to>
                                        <p:strVal val="visible"/>
                                      </p:to>
                                    </p:set>
                                    <p:animEffect transition="in" filter="fade">
                                      <p:cBhvr>
                                        <p:cTn id="143" dur="750"/>
                                        <p:tgtEl>
                                          <p:spTgt spid="10"/>
                                        </p:tgtEl>
                                      </p:cBhvr>
                                    </p:animEffect>
                                  </p:childTnLst>
                                </p:cTn>
                              </p:par>
                              <p:par>
                                <p:cTn id="144" presetID="6" presetClass="emph" presetSubtype="0" decel="100000" fill="hold" grpId="1" nodeType="withEffect">
                                  <p:stCondLst>
                                    <p:cond delay="350"/>
                                  </p:stCondLst>
                                  <p:childTnLst>
                                    <p:animScale>
                                      <p:cBhvr>
                                        <p:cTn id="145" dur="1250" fill="hold"/>
                                        <p:tgtEl>
                                          <p:spTgt spid="10"/>
                                        </p:tgtEl>
                                      </p:cBhvr>
                                      <p:by x="125000" y="125000"/>
                                    </p:animScale>
                                  </p:childTnLst>
                                </p:cTn>
                              </p:par>
                              <p:par>
                                <p:cTn id="146" presetID="6" presetClass="emph" presetSubtype="0" fill="hold" grpId="2" nodeType="withEffect">
                                  <p:stCondLst>
                                    <p:cond delay="350"/>
                                  </p:stCondLst>
                                  <p:childTnLst>
                                    <p:animScale>
                                      <p:cBhvr>
                                        <p:cTn id="147" dur="10" fill="hold"/>
                                        <p:tgtEl>
                                          <p:spTgt spid="10"/>
                                        </p:tgtEl>
                                      </p:cBhvr>
                                      <p:by x="80000" y="80000"/>
                                    </p:animScale>
                                  </p:childTnLst>
                                </p:cTn>
                              </p:par>
                              <p:par>
                                <p:cTn id="148" presetID="10" presetClass="entr" presetSubtype="0" fill="hold" nodeType="withEffect">
                                  <p:stCondLst>
                                    <p:cond delay="450"/>
                                  </p:stCondLst>
                                  <p:childTnLst>
                                    <p:set>
                                      <p:cBhvr>
                                        <p:cTn id="149" dur="1" fill="hold">
                                          <p:stCondLst>
                                            <p:cond delay="0"/>
                                          </p:stCondLst>
                                        </p:cTn>
                                        <p:tgtEl>
                                          <p:spTgt spid="167"/>
                                        </p:tgtEl>
                                        <p:attrNameLst>
                                          <p:attrName>style.visibility</p:attrName>
                                        </p:attrNameLst>
                                      </p:cBhvr>
                                      <p:to>
                                        <p:strVal val="visible"/>
                                      </p:to>
                                    </p:set>
                                    <p:animEffect transition="in" filter="fade">
                                      <p:cBhvr>
                                        <p:cTn id="150" dur="750"/>
                                        <p:tgtEl>
                                          <p:spTgt spid="167"/>
                                        </p:tgtEl>
                                      </p:cBhvr>
                                    </p:animEffect>
                                  </p:childTnLst>
                                </p:cTn>
                              </p:par>
                              <p:par>
                                <p:cTn id="151" presetID="6" presetClass="emph" presetSubtype="0" decel="100000" fill="hold" nodeType="withEffect">
                                  <p:stCondLst>
                                    <p:cond delay="450"/>
                                  </p:stCondLst>
                                  <p:childTnLst>
                                    <p:animScale>
                                      <p:cBhvr>
                                        <p:cTn id="152" dur="1250" fill="hold"/>
                                        <p:tgtEl>
                                          <p:spTgt spid="167"/>
                                        </p:tgtEl>
                                      </p:cBhvr>
                                      <p:by x="125000" y="125000"/>
                                    </p:animScale>
                                  </p:childTnLst>
                                </p:cTn>
                              </p:par>
                              <p:par>
                                <p:cTn id="153" presetID="6" presetClass="emph" presetSubtype="0" fill="hold" nodeType="withEffect">
                                  <p:stCondLst>
                                    <p:cond delay="450"/>
                                  </p:stCondLst>
                                  <p:childTnLst>
                                    <p:animScale>
                                      <p:cBhvr>
                                        <p:cTn id="154" dur="10" fill="hold"/>
                                        <p:tgtEl>
                                          <p:spTgt spid="167"/>
                                        </p:tgtEl>
                                      </p:cBhvr>
                                      <p:by x="80000" y="80000"/>
                                    </p:animScale>
                                  </p:childTnLst>
                                </p:cTn>
                              </p:par>
                              <p:par>
                                <p:cTn id="155" presetID="10" presetClass="entr" presetSubtype="0" fill="hold" nodeType="withEffect">
                                  <p:stCondLst>
                                    <p:cond delay="550"/>
                                  </p:stCondLst>
                                  <p:childTnLst>
                                    <p:set>
                                      <p:cBhvr>
                                        <p:cTn id="156" dur="1" fill="hold">
                                          <p:stCondLst>
                                            <p:cond delay="0"/>
                                          </p:stCondLst>
                                        </p:cTn>
                                        <p:tgtEl>
                                          <p:spTgt spid="183"/>
                                        </p:tgtEl>
                                        <p:attrNameLst>
                                          <p:attrName>style.visibility</p:attrName>
                                        </p:attrNameLst>
                                      </p:cBhvr>
                                      <p:to>
                                        <p:strVal val="visible"/>
                                      </p:to>
                                    </p:set>
                                    <p:animEffect transition="in" filter="fade">
                                      <p:cBhvr>
                                        <p:cTn id="157" dur="750"/>
                                        <p:tgtEl>
                                          <p:spTgt spid="183"/>
                                        </p:tgtEl>
                                      </p:cBhvr>
                                    </p:animEffect>
                                  </p:childTnLst>
                                </p:cTn>
                              </p:par>
                              <p:par>
                                <p:cTn id="158" presetID="6" presetClass="emph" presetSubtype="0" decel="100000" fill="hold" nodeType="withEffect">
                                  <p:stCondLst>
                                    <p:cond delay="550"/>
                                  </p:stCondLst>
                                  <p:childTnLst>
                                    <p:animScale>
                                      <p:cBhvr>
                                        <p:cTn id="159" dur="1250" fill="hold"/>
                                        <p:tgtEl>
                                          <p:spTgt spid="183"/>
                                        </p:tgtEl>
                                      </p:cBhvr>
                                      <p:by x="125000" y="125000"/>
                                    </p:animScale>
                                  </p:childTnLst>
                                </p:cTn>
                              </p:par>
                              <p:par>
                                <p:cTn id="160" presetID="6" presetClass="emph" presetSubtype="0" fill="hold" nodeType="withEffect">
                                  <p:stCondLst>
                                    <p:cond delay="550"/>
                                  </p:stCondLst>
                                  <p:childTnLst>
                                    <p:animScale>
                                      <p:cBhvr>
                                        <p:cTn id="161" dur="10" fill="hold"/>
                                        <p:tgtEl>
                                          <p:spTgt spid="183"/>
                                        </p:tgtEl>
                                      </p:cBhvr>
                                      <p:by x="80000" y="80000"/>
                                    </p:animScale>
                                  </p:childTnLst>
                                </p:cTn>
                              </p:par>
                              <p:par>
                                <p:cTn id="162" presetID="10" presetClass="entr" presetSubtype="0" fill="hold" nodeType="withEffect">
                                  <p:stCondLst>
                                    <p:cond delay="350"/>
                                  </p:stCondLst>
                                  <p:childTnLst>
                                    <p:set>
                                      <p:cBhvr>
                                        <p:cTn id="163" dur="1" fill="hold">
                                          <p:stCondLst>
                                            <p:cond delay="0"/>
                                          </p:stCondLst>
                                        </p:cTn>
                                        <p:tgtEl>
                                          <p:spTgt spid="145"/>
                                        </p:tgtEl>
                                        <p:attrNameLst>
                                          <p:attrName>style.visibility</p:attrName>
                                        </p:attrNameLst>
                                      </p:cBhvr>
                                      <p:to>
                                        <p:strVal val="visible"/>
                                      </p:to>
                                    </p:set>
                                    <p:animEffect transition="in" filter="fade">
                                      <p:cBhvr>
                                        <p:cTn id="164" dur="750"/>
                                        <p:tgtEl>
                                          <p:spTgt spid="145"/>
                                        </p:tgtEl>
                                      </p:cBhvr>
                                    </p:animEffect>
                                  </p:childTnLst>
                                </p:cTn>
                              </p:par>
                              <p:par>
                                <p:cTn id="165" presetID="6" presetClass="emph" presetSubtype="0" decel="100000" fill="hold" nodeType="withEffect">
                                  <p:stCondLst>
                                    <p:cond delay="350"/>
                                  </p:stCondLst>
                                  <p:childTnLst>
                                    <p:animScale>
                                      <p:cBhvr>
                                        <p:cTn id="166" dur="1250" fill="hold"/>
                                        <p:tgtEl>
                                          <p:spTgt spid="145"/>
                                        </p:tgtEl>
                                      </p:cBhvr>
                                      <p:by x="125000" y="125000"/>
                                    </p:animScale>
                                  </p:childTnLst>
                                </p:cTn>
                              </p:par>
                              <p:par>
                                <p:cTn id="167" presetID="6" presetClass="emph" presetSubtype="0" fill="hold" nodeType="withEffect">
                                  <p:stCondLst>
                                    <p:cond delay="350"/>
                                  </p:stCondLst>
                                  <p:childTnLst>
                                    <p:animScale>
                                      <p:cBhvr>
                                        <p:cTn id="168" dur="10" fill="hold"/>
                                        <p:tgtEl>
                                          <p:spTgt spid="145"/>
                                        </p:tgtEl>
                                      </p:cBhvr>
                                      <p:by x="80000" y="80000"/>
                                    </p:animScale>
                                  </p:childTnLst>
                                </p:cTn>
                              </p:par>
                              <p:par>
                                <p:cTn id="169" presetID="10" presetClass="entr" presetSubtype="0" fill="hold" nodeType="withEffect">
                                  <p:stCondLst>
                                    <p:cond delay="850"/>
                                  </p:stCondLst>
                                  <p:childTnLst>
                                    <p:set>
                                      <p:cBhvr>
                                        <p:cTn id="170" dur="1" fill="hold">
                                          <p:stCondLst>
                                            <p:cond delay="0"/>
                                          </p:stCondLst>
                                        </p:cTn>
                                        <p:tgtEl>
                                          <p:spTgt spid="188"/>
                                        </p:tgtEl>
                                        <p:attrNameLst>
                                          <p:attrName>style.visibility</p:attrName>
                                        </p:attrNameLst>
                                      </p:cBhvr>
                                      <p:to>
                                        <p:strVal val="visible"/>
                                      </p:to>
                                    </p:set>
                                    <p:animEffect transition="in" filter="fade">
                                      <p:cBhvr>
                                        <p:cTn id="171" dur="750"/>
                                        <p:tgtEl>
                                          <p:spTgt spid="188"/>
                                        </p:tgtEl>
                                      </p:cBhvr>
                                    </p:animEffect>
                                  </p:childTnLst>
                                </p:cTn>
                              </p:par>
                              <p:par>
                                <p:cTn id="172" presetID="6" presetClass="emph" presetSubtype="0" fill="hold" nodeType="withEffect">
                                  <p:stCondLst>
                                    <p:cond delay="850"/>
                                  </p:stCondLst>
                                  <p:childTnLst>
                                    <p:animScale>
                                      <p:cBhvr>
                                        <p:cTn id="173" dur="10" fill="hold"/>
                                        <p:tgtEl>
                                          <p:spTgt spid="188"/>
                                        </p:tgtEl>
                                      </p:cBhvr>
                                      <p:by x="80000" y="80000"/>
                                    </p:animScale>
                                  </p:childTnLst>
                                </p:cTn>
                              </p:par>
                              <p:par>
                                <p:cTn id="174" presetID="6" presetClass="emph" presetSubtype="0" decel="100000" fill="hold" nodeType="withEffect">
                                  <p:stCondLst>
                                    <p:cond delay="850"/>
                                  </p:stCondLst>
                                  <p:childTnLst>
                                    <p:animScale>
                                      <p:cBhvr>
                                        <p:cTn id="175" dur="1250" fill="hold"/>
                                        <p:tgtEl>
                                          <p:spTgt spid="188"/>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P spid="12" grpId="1"/>
      <p:bldP spid="11" grpId="0" animBg="1"/>
      <p:bldP spid="11" grpId="1" animBg="1"/>
      <p:bldP spid="44" grpId="0" animBg="1"/>
      <p:bldP spid="44" grpId="1" animBg="1"/>
      <p:bldP spid="91" grpId="0" animBg="1"/>
      <p:bldP spid="91" grpId="1" animBg="1"/>
      <p:bldP spid="126" grpId="0"/>
      <p:bldP spid="126" grpId="1"/>
      <p:bldP spid="138" grpId="0" animBg="1"/>
      <p:bldP spid="138" grpId="1" animBg="1"/>
      <p:bldP spid="138" grpId="2" animBg="1"/>
      <p:bldP spid="2" grpId="0" animBg="1"/>
      <p:bldP spid="2" grpId="1" animBg="1"/>
      <p:bldP spid="3" grpId="0"/>
      <p:bldP spid="3" grpId="1"/>
      <p:bldP spid="10" grpId="0" animBg="1"/>
      <p:bldP spid="10" grpId="1" animBg="1"/>
      <p:bldP spid="10" grpId="2" animBg="1"/>
      <p:bldP spid="30" grpId="0" animBg="1"/>
      <p:bldP spid="30" grpId="1" animBg="1"/>
      <p:bldP spid="31" grpId="0"/>
      <p:bldP spid="31" grpId="1"/>
      <p:bldP spid="37" grpId="0" animBg="1"/>
      <p:bldP spid="37" grpId="1" animBg="1"/>
      <p:bldP spid="37" grpId="2" animBg="1"/>
      <p:bldP spid="42" grpId="0" animBg="1"/>
      <p:bldP spid="42" grpId="1" animBg="1"/>
      <p:bldP spid="43" grpId="0"/>
      <p:bldP spid="43" grpId="1"/>
      <p:bldP spid="50" grpId="0" animBg="1"/>
      <p:bldP spid="50" grpId="1" animBg="1"/>
      <p:bldP spid="50" grpId="2"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1F2F1"/>
        </a:solidFill>
        <a:effectLst/>
      </p:bgPr>
    </p:bg>
    <p:spTree>
      <p:nvGrpSpPr>
        <p:cNvPr id="1" name=""/>
        <p:cNvGrpSpPr/>
        <p:nvPr/>
      </p:nvGrpSpPr>
      <p:grpSpPr>
        <a:xfrm>
          <a:off x="0" y="0"/>
          <a:ext cx="0" cy="0"/>
          <a:chOff x="0" y="0"/>
          <a:chExt cx="0" cy="0"/>
        </a:xfrm>
      </p:grpSpPr>
      <p:sp>
        <p:nvSpPr>
          <p:cNvPr id="14" name="Graphic 125">
            <a:extLst>
              <a:ext uri="{FF2B5EF4-FFF2-40B4-BE49-F238E27FC236}">
                <a16:creationId xmlns:a16="http://schemas.microsoft.com/office/drawing/2014/main" id="{9AB43577-7F1B-3EBE-C749-77023C764E72}"/>
              </a:ext>
              <a:ext uri="{C183D7F6-B498-43B3-948B-1728B52AA6E4}">
                <adec:decorative xmlns:adec="http://schemas.microsoft.com/office/drawing/2017/decorative" val="1"/>
              </a:ext>
            </a:extLst>
          </p:cNvPr>
          <p:cNvSpPr/>
          <p:nvPr/>
        </p:nvSpPr>
        <p:spPr>
          <a:xfrm>
            <a:off x="4064000" y="7532491"/>
            <a:ext cx="4064000" cy="515257"/>
          </a:xfrm>
          <a:custGeom>
            <a:avLst/>
            <a:gdLst>
              <a:gd name="connsiteX0" fmla="*/ 0 w 3767614"/>
              <a:gd name="connsiteY0" fmla="*/ 0 h 3767614"/>
              <a:gd name="connsiteX1" fmla="*/ 3767614 w 3767614"/>
              <a:gd name="connsiteY1" fmla="*/ 0 h 3767614"/>
              <a:gd name="connsiteX2" fmla="*/ 3767614 w 3767614"/>
              <a:gd name="connsiteY2" fmla="*/ 3767615 h 3767614"/>
              <a:gd name="connsiteX3" fmla="*/ 0 w 3767614"/>
              <a:gd name="connsiteY3" fmla="*/ 3767615 h 3767614"/>
            </a:gdLst>
            <a:ahLst/>
            <a:cxnLst>
              <a:cxn ang="0">
                <a:pos x="connsiteX0" y="connsiteY0"/>
              </a:cxn>
              <a:cxn ang="0">
                <a:pos x="connsiteX1" y="connsiteY1"/>
              </a:cxn>
              <a:cxn ang="0">
                <a:pos x="connsiteX2" y="connsiteY2"/>
              </a:cxn>
              <a:cxn ang="0">
                <a:pos x="connsiteX3" y="connsiteY3"/>
              </a:cxn>
            </a:cxnLst>
            <a:rect l="l" t="t" r="r" b="b"/>
            <a:pathLst>
              <a:path w="3767614" h="3767614">
                <a:moveTo>
                  <a:pt x="0" y="0"/>
                </a:moveTo>
                <a:lnTo>
                  <a:pt x="3767614" y="0"/>
                </a:lnTo>
                <a:lnTo>
                  <a:pt x="3767614" y="3767615"/>
                </a:lnTo>
                <a:lnTo>
                  <a:pt x="0" y="3767615"/>
                </a:lnTo>
                <a:close/>
              </a:path>
            </a:pathLst>
          </a:custGeom>
          <a:gradFill>
            <a:gsLst>
              <a:gs pos="52300">
                <a:srgbClr val="CB8DD1"/>
              </a:gs>
              <a:gs pos="0">
                <a:srgbClr val="FAADA4"/>
              </a:gs>
              <a:gs pos="100000">
                <a:srgbClr val="9B6CFE"/>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a:ln>
                <a:noFill/>
              </a:ln>
              <a:solidFill>
                <a:srgbClr val="000000"/>
              </a:solidFill>
              <a:effectLst/>
              <a:uLnTx/>
              <a:uFillTx/>
              <a:latin typeface="Segoe UI"/>
              <a:ea typeface="+mn-ea"/>
              <a:cs typeface="+mn-cs"/>
            </a:endParaRPr>
          </a:p>
        </p:txBody>
      </p:sp>
      <p:sp>
        <p:nvSpPr>
          <p:cNvPr id="91" name="Rectangle: Rounded Corners 90">
            <a:extLst>
              <a:ext uri="{FF2B5EF4-FFF2-40B4-BE49-F238E27FC236}">
                <a16:creationId xmlns:a16="http://schemas.microsoft.com/office/drawing/2014/main" id="{200D7A89-1753-07E3-82F9-CB3742208B5E}"/>
              </a:ext>
              <a:ext uri="{C183D7F6-B498-43B3-948B-1728B52AA6E4}">
                <adec:decorative xmlns:adec="http://schemas.microsoft.com/office/drawing/2017/decorative" val="1"/>
              </a:ext>
            </a:extLst>
          </p:cNvPr>
          <p:cNvSpPr>
            <a:spLocks/>
          </p:cNvSpPr>
          <p:nvPr/>
        </p:nvSpPr>
        <p:spPr bwMode="auto">
          <a:xfrm>
            <a:off x="460247" y="3336333"/>
            <a:ext cx="2730628" cy="1865430"/>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26" name="Rectangle 125">
            <a:extLst>
              <a:ext uri="{FF2B5EF4-FFF2-40B4-BE49-F238E27FC236}">
                <a16:creationId xmlns:a16="http://schemas.microsoft.com/office/drawing/2014/main" id="{7FF75983-8BE5-499C-B76B-A84E56B3F013}"/>
              </a:ext>
              <a:ext uri="{C183D7F6-B498-43B3-948B-1728B52AA6E4}">
                <adec:decorative xmlns:adec="http://schemas.microsoft.com/office/drawing/2017/decorative" val="1"/>
              </a:ext>
            </a:extLst>
          </p:cNvPr>
          <p:cNvSpPr>
            <a:spLocks/>
          </p:cNvSpPr>
          <p:nvPr/>
        </p:nvSpPr>
        <p:spPr bwMode="auto">
          <a:xfrm>
            <a:off x="457200" y="3944324"/>
            <a:ext cx="2733675" cy="78085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t" anchorCtr="0" forceAA="0" compatLnSpc="1">
            <a:prstTxWarp prst="textNoShape">
              <a:avLst/>
            </a:prstTxWarp>
            <a:noAutofit/>
          </a:bodyPr>
          <a:lstStyle/>
          <a:p>
            <a:pPr lvl="0" algn="ctr" defTabSz="932472" fontAlgn="base">
              <a:spcBef>
                <a:spcPct val="0"/>
              </a:spcBef>
              <a:spcAft>
                <a:spcPts val="600"/>
              </a:spcAft>
              <a:defRPr/>
            </a:pPr>
            <a:r>
              <a:rPr lang="en-GB" sz="1200">
                <a:solidFill>
                  <a:srgbClr val="000000"/>
                </a:solidFill>
                <a:ea typeface="Segoe UI" pitchFamily="34" charset="0"/>
                <a:cs typeface="Segoe UI" pitchFamily="34" charset="0"/>
              </a:rPr>
              <a:t>Have you thought about how you will manage user identities?</a:t>
            </a:r>
          </a:p>
        </p:txBody>
      </p:sp>
      <p:grpSp>
        <p:nvGrpSpPr>
          <p:cNvPr id="133" name="Group 132">
            <a:extLst>
              <a:ext uri="{FF2B5EF4-FFF2-40B4-BE49-F238E27FC236}">
                <a16:creationId xmlns:a16="http://schemas.microsoft.com/office/drawing/2014/main" id="{9911D6F4-E40D-3BE9-2C3A-594D174857E7}"/>
              </a:ext>
              <a:ext uri="{C183D7F6-B498-43B3-948B-1728B52AA6E4}">
                <adec:decorative xmlns:adec="http://schemas.microsoft.com/office/drawing/2017/decorative" val="1"/>
              </a:ext>
            </a:extLst>
          </p:cNvPr>
          <p:cNvGrpSpPr/>
          <p:nvPr/>
        </p:nvGrpSpPr>
        <p:grpSpPr>
          <a:xfrm>
            <a:off x="1313288" y="2824676"/>
            <a:ext cx="1024546" cy="1024544"/>
            <a:chOff x="3966032" y="2902995"/>
            <a:chExt cx="2937462" cy="2937462"/>
          </a:xfrm>
        </p:grpSpPr>
        <p:grpSp>
          <p:nvGrpSpPr>
            <p:cNvPr id="134" name="Group 133">
              <a:extLst>
                <a:ext uri="{FF2B5EF4-FFF2-40B4-BE49-F238E27FC236}">
                  <a16:creationId xmlns:a16="http://schemas.microsoft.com/office/drawing/2014/main" id="{D3B49402-A333-DD42-3E0A-B03FFAB45591}"/>
                </a:ext>
              </a:extLst>
            </p:cNvPr>
            <p:cNvGrpSpPr/>
            <p:nvPr/>
          </p:nvGrpSpPr>
          <p:grpSpPr>
            <a:xfrm>
              <a:off x="3966032" y="2902995"/>
              <a:ext cx="2937462" cy="2937462"/>
              <a:chOff x="3107352" y="3505200"/>
              <a:chExt cx="2247900" cy="2247900"/>
            </a:xfrm>
          </p:grpSpPr>
          <p:sp useBgFill="1">
            <p:nvSpPr>
              <p:cNvPr id="136" name="Oval 135">
                <a:extLst>
                  <a:ext uri="{FF2B5EF4-FFF2-40B4-BE49-F238E27FC236}">
                    <a16:creationId xmlns:a16="http://schemas.microsoft.com/office/drawing/2014/main" id="{5BA8931D-B705-B514-AE14-122FB6395689}"/>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sp useBgFill="1">
            <p:nvSpPr>
              <p:cNvPr id="137" name="Oval 136">
                <a:extLst>
                  <a:ext uri="{FF2B5EF4-FFF2-40B4-BE49-F238E27FC236}">
                    <a16:creationId xmlns:a16="http://schemas.microsoft.com/office/drawing/2014/main" id="{16F81188-D83E-ECF5-02C6-912652ACE78A}"/>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p:nvSpPr>
            <p:cNvPr id="135" name="Oval 134">
              <a:extLst>
                <a:ext uri="{FF2B5EF4-FFF2-40B4-BE49-F238E27FC236}">
                  <a16:creationId xmlns:a16="http://schemas.microsoft.com/office/drawing/2014/main" id="{AA32092B-1772-E5DB-2747-F850BB3B1A40}"/>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useBgFill="1">
        <p:nvSpPr>
          <p:cNvPr id="138" name="Oval 137">
            <a:extLst>
              <a:ext uri="{FF2B5EF4-FFF2-40B4-BE49-F238E27FC236}">
                <a16:creationId xmlns:a16="http://schemas.microsoft.com/office/drawing/2014/main" id="{C35CE22B-F312-A364-02FC-F7F35433963E}"/>
              </a:ext>
              <a:ext uri="{C183D7F6-B498-43B3-948B-1728B52AA6E4}">
                <adec:decorative xmlns:adec="http://schemas.microsoft.com/office/drawing/2017/decorative" val="1"/>
              </a:ext>
            </a:extLst>
          </p:cNvPr>
          <p:cNvSpPr/>
          <p:nvPr/>
        </p:nvSpPr>
        <p:spPr>
          <a:xfrm>
            <a:off x="1384262" y="2895648"/>
            <a:ext cx="882598" cy="882598"/>
          </a:xfrm>
          <a:prstGeom prst="ellipse">
            <a:avLst/>
          </a:prstGeom>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21" normalizeH="0" baseline="0" noProof="0">
              <a:ln w="3175">
                <a:noFill/>
              </a:ln>
              <a:gradFill>
                <a:gsLst>
                  <a:gs pos="0">
                    <a:srgbClr val="F0F0F0"/>
                  </a:gs>
                  <a:gs pos="99000">
                    <a:srgbClr val="ACDED9"/>
                  </a:gs>
                </a:gsLst>
                <a:lin ang="2700000" scaled="0"/>
              </a:gradFill>
              <a:effectLst/>
              <a:uLnTx/>
              <a:uFillTx/>
              <a:latin typeface="Segoe UI"/>
              <a:ea typeface="+mn-ea"/>
              <a:cs typeface="Segoe UI" pitchFamily="34" charset="0"/>
            </a:endParaRPr>
          </a:p>
        </p:txBody>
      </p:sp>
      <p:grpSp>
        <p:nvGrpSpPr>
          <p:cNvPr id="102" name="Group 101">
            <a:extLst>
              <a:ext uri="{FF2B5EF4-FFF2-40B4-BE49-F238E27FC236}">
                <a16:creationId xmlns:a16="http://schemas.microsoft.com/office/drawing/2014/main" id="{D7BA68CE-7C77-8270-AB42-125FFDD869FE}"/>
              </a:ext>
              <a:ext uri="{C183D7F6-B498-43B3-948B-1728B52AA6E4}">
                <adec:decorative xmlns:adec="http://schemas.microsoft.com/office/drawing/2017/decorative" val="1"/>
              </a:ext>
            </a:extLst>
          </p:cNvPr>
          <p:cNvGrpSpPr/>
          <p:nvPr/>
        </p:nvGrpSpPr>
        <p:grpSpPr>
          <a:xfrm>
            <a:off x="2941218" y="4951183"/>
            <a:ext cx="230609" cy="231532"/>
            <a:chOff x="-1827186" y="5547821"/>
            <a:chExt cx="624246" cy="626744"/>
          </a:xfrm>
        </p:grpSpPr>
        <p:pic>
          <p:nvPicPr>
            <p:cNvPr id="103" name="Picture 102">
              <a:extLst>
                <a:ext uri="{FF2B5EF4-FFF2-40B4-BE49-F238E27FC236}">
                  <a16:creationId xmlns:a16="http://schemas.microsoft.com/office/drawing/2014/main" id="{CAEA4885-8B52-995A-C685-1E9E22AB021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104" name="Graphic 103" descr="Cursor with solid fill">
              <a:extLst>
                <a:ext uri="{FF2B5EF4-FFF2-40B4-BE49-F238E27FC236}">
                  <a16:creationId xmlns:a16="http://schemas.microsoft.com/office/drawing/2014/main" id="{0F3508F6-FB14-C442-B8D3-4C04C1148C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76065" y="5600192"/>
              <a:ext cx="522002" cy="522002"/>
            </a:xfrm>
            <a:prstGeom prst="rect">
              <a:avLst/>
            </a:prstGeom>
          </p:spPr>
        </p:pic>
      </p:grpSp>
      <p:sp>
        <p:nvSpPr>
          <p:cNvPr id="2" name="Rectangle: Rounded Corners 1">
            <a:extLst>
              <a:ext uri="{FF2B5EF4-FFF2-40B4-BE49-F238E27FC236}">
                <a16:creationId xmlns:a16="http://schemas.microsoft.com/office/drawing/2014/main" id="{B798AD51-9ABE-BC88-CF29-F95D63587B99}"/>
              </a:ext>
              <a:ext uri="{C183D7F6-B498-43B3-948B-1728B52AA6E4}">
                <adec:decorative xmlns:adec="http://schemas.microsoft.com/office/drawing/2017/decorative" val="1"/>
              </a:ext>
            </a:extLst>
          </p:cNvPr>
          <p:cNvSpPr>
            <a:spLocks/>
          </p:cNvSpPr>
          <p:nvPr/>
        </p:nvSpPr>
        <p:spPr bwMode="auto">
          <a:xfrm>
            <a:off x="3314287" y="3336333"/>
            <a:ext cx="2730628" cy="1865430"/>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 name="Rectangle 2">
            <a:extLst>
              <a:ext uri="{FF2B5EF4-FFF2-40B4-BE49-F238E27FC236}">
                <a16:creationId xmlns:a16="http://schemas.microsoft.com/office/drawing/2014/main" id="{178DFD06-C88B-F1F5-5B98-D3F2FC8A92F4}"/>
              </a:ext>
              <a:ext uri="{C183D7F6-B498-43B3-948B-1728B52AA6E4}">
                <adec:decorative xmlns:adec="http://schemas.microsoft.com/office/drawing/2017/decorative" val="1"/>
              </a:ext>
            </a:extLst>
          </p:cNvPr>
          <p:cNvSpPr>
            <a:spLocks/>
          </p:cNvSpPr>
          <p:nvPr/>
        </p:nvSpPr>
        <p:spPr bwMode="auto">
          <a:xfrm>
            <a:off x="3311240" y="3944324"/>
            <a:ext cx="2733675" cy="78085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t" anchorCtr="0" forceAA="0" compatLnSpc="1">
            <a:prstTxWarp prst="textNoShape">
              <a:avLst/>
            </a:prstTxWarp>
            <a:noAutofit/>
          </a:bodyPr>
          <a:lstStyle/>
          <a:p>
            <a:pPr lvl="0" algn="ctr" defTabSz="932472" fontAlgn="base">
              <a:spcBef>
                <a:spcPct val="0"/>
              </a:spcBef>
              <a:spcAft>
                <a:spcPts val="600"/>
              </a:spcAft>
              <a:defRPr/>
            </a:pPr>
            <a:r>
              <a:rPr lang="en-GB" sz="1200">
                <a:solidFill>
                  <a:srgbClr val="000000"/>
                </a:solidFill>
                <a:ea typeface="Segoe UI" pitchFamily="34" charset="0"/>
                <a:cs typeface="Segoe UI" pitchFamily="34" charset="0"/>
              </a:rPr>
              <a:t>What does your joiners / movers / leavers process look like as it relates to identity management?</a:t>
            </a:r>
          </a:p>
        </p:txBody>
      </p:sp>
      <p:grpSp>
        <p:nvGrpSpPr>
          <p:cNvPr id="5" name="Group 4">
            <a:extLst>
              <a:ext uri="{FF2B5EF4-FFF2-40B4-BE49-F238E27FC236}">
                <a16:creationId xmlns:a16="http://schemas.microsoft.com/office/drawing/2014/main" id="{1493590D-06CD-4E3C-7559-7FED0515208B}"/>
              </a:ext>
              <a:ext uri="{C183D7F6-B498-43B3-948B-1728B52AA6E4}">
                <adec:decorative xmlns:adec="http://schemas.microsoft.com/office/drawing/2017/decorative" val="1"/>
              </a:ext>
            </a:extLst>
          </p:cNvPr>
          <p:cNvGrpSpPr/>
          <p:nvPr/>
        </p:nvGrpSpPr>
        <p:grpSpPr>
          <a:xfrm>
            <a:off x="4167328" y="2824676"/>
            <a:ext cx="1024546" cy="1024544"/>
            <a:chOff x="3966032" y="2902995"/>
            <a:chExt cx="2937462" cy="2937462"/>
          </a:xfrm>
        </p:grpSpPr>
        <p:grpSp>
          <p:nvGrpSpPr>
            <p:cNvPr id="6" name="Group 5">
              <a:extLst>
                <a:ext uri="{FF2B5EF4-FFF2-40B4-BE49-F238E27FC236}">
                  <a16:creationId xmlns:a16="http://schemas.microsoft.com/office/drawing/2014/main" id="{463AFA93-3FD3-3FB4-BB8F-252C4BC530A2}"/>
                </a:ext>
              </a:extLst>
            </p:cNvPr>
            <p:cNvGrpSpPr/>
            <p:nvPr/>
          </p:nvGrpSpPr>
          <p:grpSpPr>
            <a:xfrm>
              <a:off x="3966032" y="2902995"/>
              <a:ext cx="2937462" cy="2937462"/>
              <a:chOff x="3107352" y="3505200"/>
              <a:chExt cx="2247900" cy="2247900"/>
            </a:xfrm>
          </p:grpSpPr>
          <p:sp useBgFill="1">
            <p:nvSpPr>
              <p:cNvPr id="8" name="Oval 7">
                <a:extLst>
                  <a:ext uri="{FF2B5EF4-FFF2-40B4-BE49-F238E27FC236}">
                    <a16:creationId xmlns:a16="http://schemas.microsoft.com/office/drawing/2014/main" id="{CA3A6CDC-3023-BD07-D507-F66578DE3A58}"/>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sp useBgFill="1">
            <p:nvSpPr>
              <p:cNvPr id="9" name="Oval 8">
                <a:extLst>
                  <a:ext uri="{FF2B5EF4-FFF2-40B4-BE49-F238E27FC236}">
                    <a16:creationId xmlns:a16="http://schemas.microsoft.com/office/drawing/2014/main" id="{9A9A2096-1920-8D18-0FD6-24E5AD781193}"/>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p:nvSpPr>
            <p:cNvPr id="7" name="Oval 6">
              <a:extLst>
                <a:ext uri="{FF2B5EF4-FFF2-40B4-BE49-F238E27FC236}">
                  <a16:creationId xmlns:a16="http://schemas.microsoft.com/office/drawing/2014/main" id="{62EA2E0C-E346-4236-551E-4D1FBB9A91A8}"/>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useBgFill="1">
        <p:nvSpPr>
          <p:cNvPr id="10" name="Oval 9">
            <a:extLst>
              <a:ext uri="{FF2B5EF4-FFF2-40B4-BE49-F238E27FC236}">
                <a16:creationId xmlns:a16="http://schemas.microsoft.com/office/drawing/2014/main" id="{D067E106-EFC9-D0CC-5DBA-51BB9F2A15FF}"/>
              </a:ext>
              <a:ext uri="{C183D7F6-B498-43B3-948B-1728B52AA6E4}">
                <adec:decorative xmlns:adec="http://schemas.microsoft.com/office/drawing/2017/decorative" val="1"/>
              </a:ext>
            </a:extLst>
          </p:cNvPr>
          <p:cNvSpPr/>
          <p:nvPr/>
        </p:nvSpPr>
        <p:spPr>
          <a:xfrm>
            <a:off x="4238302" y="2895648"/>
            <a:ext cx="882598" cy="882598"/>
          </a:xfrm>
          <a:prstGeom prst="ellipse">
            <a:avLst/>
          </a:prstGeom>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21" normalizeH="0" baseline="0" noProof="0">
              <a:ln w="3175">
                <a:noFill/>
              </a:ln>
              <a:gradFill>
                <a:gsLst>
                  <a:gs pos="0">
                    <a:srgbClr val="F0F0F0"/>
                  </a:gs>
                  <a:gs pos="99000">
                    <a:srgbClr val="ACDED9"/>
                  </a:gs>
                </a:gsLst>
                <a:lin ang="2700000" scaled="0"/>
              </a:gradFill>
              <a:effectLst/>
              <a:uLnTx/>
              <a:uFillTx/>
              <a:latin typeface="Segoe UI"/>
              <a:ea typeface="+mn-ea"/>
              <a:cs typeface="Segoe UI" pitchFamily="34" charset="0"/>
            </a:endParaRPr>
          </a:p>
        </p:txBody>
      </p:sp>
      <p:grpSp>
        <p:nvGrpSpPr>
          <p:cNvPr id="188" name="Group 187">
            <a:extLst>
              <a:ext uri="{FF2B5EF4-FFF2-40B4-BE49-F238E27FC236}">
                <a16:creationId xmlns:a16="http://schemas.microsoft.com/office/drawing/2014/main" id="{E18D226B-D49A-298A-665E-0BB3A2B8F8AB}"/>
              </a:ext>
              <a:ext uri="{C183D7F6-B498-43B3-948B-1728B52AA6E4}">
                <adec:decorative xmlns:adec="http://schemas.microsoft.com/office/drawing/2017/decorative" val="1"/>
              </a:ext>
            </a:extLst>
          </p:cNvPr>
          <p:cNvGrpSpPr/>
          <p:nvPr/>
        </p:nvGrpSpPr>
        <p:grpSpPr>
          <a:xfrm>
            <a:off x="5795258" y="4951183"/>
            <a:ext cx="230609" cy="231532"/>
            <a:chOff x="4628750" y="4306066"/>
            <a:chExt cx="230609" cy="231532"/>
          </a:xfrm>
        </p:grpSpPr>
        <p:grpSp>
          <p:nvGrpSpPr>
            <p:cNvPr id="189" name="Group 188">
              <a:extLst>
                <a:ext uri="{FF2B5EF4-FFF2-40B4-BE49-F238E27FC236}">
                  <a16:creationId xmlns:a16="http://schemas.microsoft.com/office/drawing/2014/main" id="{05D109BE-3899-2255-E535-573D6D51C1BF}"/>
                </a:ext>
              </a:extLst>
            </p:cNvPr>
            <p:cNvGrpSpPr/>
            <p:nvPr/>
          </p:nvGrpSpPr>
          <p:grpSpPr>
            <a:xfrm>
              <a:off x="4628750" y="4306066"/>
              <a:ext cx="230609" cy="231532"/>
              <a:chOff x="1981803" y="5148625"/>
              <a:chExt cx="230609" cy="231532"/>
            </a:xfrm>
          </p:grpSpPr>
          <p:pic>
            <p:nvPicPr>
              <p:cNvPr id="193" name="Picture 192">
                <a:extLst>
                  <a:ext uri="{FF2B5EF4-FFF2-40B4-BE49-F238E27FC236}">
                    <a16:creationId xmlns:a16="http://schemas.microsoft.com/office/drawing/2014/main" id="{88295329-FFF4-F605-EAD5-66053A0A896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981803" y="5148625"/>
                <a:ext cx="230609" cy="231532"/>
              </a:xfrm>
              <a:prstGeom prst="rect">
                <a:avLst/>
              </a:prstGeom>
              <a:effectLst>
                <a:outerShdw blurRad="266700" sx="102000" sy="102000" algn="ctr" rotWithShape="0">
                  <a:schemeClr val="accent1">
                    <a:alpha val="96000"/>
                  </a:schemeClr>
                </a:outerShdw>
              </a:effectLst>
            </p:spPr>
          </p:pic>
          <p:pic>
            <p:nvPicPr>
              <p:cNvPr id="207" name="Picture 206">
                <a:extLst>
                  <a:ext uri="{FF2B5EF4-FFF2-40B4-BE49-F238E27FC236}">
                    <a16:creationId xmlns:a16="http://schemas.microsoft.com/office/drawing/2014/main" id="{EA411D12-E15C-1886-57F2-85ABDC1B0C78}"/>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191" name="Oval 190">
              <a:hlinkClick r:id="rId9"/>
              <a:extLst>
                <a:ext uri="{FF2B5EF4-FFF2-40B4-BE49-F238E27FC236}">
                  <a16:creationId xmlns:a16="http://schemas.microsoft.com/office/drawing/2014/main" id="{ADE47D77-ADC5-364F-8F5F-49F877361F49}"/>
                </a:ext>
              </a:extLst>
            </p:cNvPr>
            <p:cNvSpPr>
              <a:spLocks/>
            </p:cNvSpPr>
            <p:nvPr/>
          </p:nvSpPr>
          <p:spPr bwMode="auto">
            <a:xfrm>
              <a:off x="4628750" y="4306066"/>
              <a:ext cx="230609" cy="231532"/>
            </a:xfrm>
            <a:prstGeom prst="ellipse">
              <a:avLst/>
            </a:prstGeom>
            <a:solidFill>
              <a:schemeClr val="accent5">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30" name="Rectangle: Rounded Corners 29">
            <a:extLst>
              <a:ext uri="{FF2B5EF4-FFF2-40B4-BE49-F238E27FC236}">
                <a16:creationId xmlns:a16="http://schemas.microsoft.com/office/drawing/2014/main" id="{62A51E29-4024-B460-49AB-14987DAC7AA6}"/>
              </a:ext>
              <a:ext uri="{C183D7F6-B498-43B3-948B-1728B52AA6E4}">
                <adec:decorative xmlns:adec="http://schemas.microsoft.com/office/drawing/2017/decorative" val="1"/>
              </a:ext>
            </a:extLst>
          </p:cNvPr>
          <p:cNvSpPr>
            <a:spLocks/>
          </p:cNvSpPr>
          <p:nvPr/>
        </p:nvSpPr>
        <p:spPr bwMode="auto">
          <a:xfrm>
            <a:off x="6160146" y="3336333"/>
            <a:ext cx="2730628" cy="1865430"/>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1" name="Rectangle 30">
            <a:extLst>
              <a:ext uri="{FF2B5EF4-FFF2-40B4-BE49-F238E27FC236}">
                <a16:creationId xmlns:a16="http://schemas.microsoft.com/office/drawing/2014/main" id="{F41A8084-4F7E-700E-E2FB-4239B51A11E0}"/>
              </a:ext>
              <a:ext uri="{C183D7F6-B498-43B3-948B-1728B52AA6E4}">
                <adec:decorative xmlns:adec="http://schemas.microsoft.com/office/drawing/2017/decorative" val="1"/>
              </a:ext>
            </a:extLst>
          </p:cNvPr>
          <p:cNvSpPr>
            <a:spLocks/>
          </p:cNvSpPr>
          <p:nvPr/>
        </p:nvSpPr>
        <p:spPr bwMode="auto">
          <a:xfrm>
            <a:off x="6157099" y="3944324"/>
            <a:ext cx="2733675" cy="78085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t" anchorCtr="0" forceAA="0" compatLnSpc="1">
            <a:prstTxWarp prst="textNoShape">
              <a:avLst/>
            </a:prstTxWarp>
            <a:noAutofit/>
          </a:bodyPr>
          <a:lstStyle/>
          <a:p>
            <a:pPr lvl="0" algn="ctr" defTabSz="932472" fontAlgn="base">
              <a:spcBef>
                <a:spcPct val="0"/>
              </a:spcBef>
              <a:spcAft>
                <a:spcPts val="600"/>
              </a:spcAft>
              <a:defRPr/>
            </a:pPr>
            <a:r>
              <a:rPr lang="en-GB" sz="1200">
                <a:solidFill>
                  <a:srgbClr val="000000"/>
                </a:solidFill>
                <a:ea typeface="Segoe UI" pitchFamily="34" charset="0"/>
                <a:cs typeface="Segoe UI" pitchFamily="34" charset="0"/>
              </a:rPr>
              <a:t>Have you set up active directory groups to target content and/or communications?</a:t>
            </a:r>
          </a:p>
        </p:txBody>
      </p:sp>
      <p:grpSp>
        <p:nvGrpSpPr>
          <p:cNvPr id="32" name="Group 31">
            <a:extLst>
              <a:ext uri="{FF2B5EF4-FFF2-40B4-BE49-F238E27FC236}">
                <a16:creationId xmlns:a16="http://schemas.microsoft.com/office/drawing/2014/main" id="{85935E3A-F13B-E820-BFAB-D655DB0C0D40}"/>
              </a:ext>
              <a:ext uri="{C183D7F6-B498-43B3-948B-1728B52AA6E4}">
                <adec:decorative xmlns:adec="http://schemas.microsoft.com/office/drawing/2017/decorative" val="1"/>
              </a:ext>
            </a:extLst>
          </p:cNvPr>
          <p:cNvGrpSpPr/>
          <p:nvPr/>
        </p:nvGrpSpPr>
        <p:grpSpPr>
          <a:xfrm>
            <a:off x="7013187" y="2824676"/>
            <a:ext cx="1024546" cy="1024544"/>
            <a:chOff x="3966032" y="2902995"/>
            <a:chExt cx="2937462" cy="2937462"/>
          </a:xfrm>
        </p:grpSpPr>
        <p:grpSp>
          <p:nvGrpSpPr>
            <p:cNvPr id="33" name="Group 32">
              <a:extLst>
                <a:ext uri="{FF2B5EF4-FFF2-40B4-BE49-F238E27FC236}">
                  <a16:creationId xmlns:a16="http://schemas.microsoft.com/office/drawing/2014/main" id="{30C56BBE-CF57-C028-665C-A7629AEC3F50}"/>
                </a:ext>
              </a:extLst>
            </p:cNvPr>
            <p:cNvGrpSpPr/>
            <p:nvPr/>
          </p:nvGrpSpPr>
          <p:grpSpPr>
            <a:xfrm>
              <a:off x="3966032" y="2902995"/>
              <a:ext cx="2937462" cy="2937462"/>
              <a:chOff x="3107352" y="3505200"/>
              <a:chExt cx="2247900" cy="2247900"/>
            </a:xfrm>
          </p:grpSpPr>
          <p:sp useBgFill="1">
            <p:nvSpPr>
              <p:cNvPr id="35" name="Oval 34">
                <a:extLst>
                  <a:ext uri="{FF2B5EF4-FFF2-40B4-BE49-F238E27FC236}">
                    <a16:creationId xmlns:a16="http://schemas.microsoft.com/office/drawing/2014/main" id="{8EF8D4FF-8B04-1503-DD36-9ECF29D245B0}"/>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sp useBgFill="1">
            <p:nvSpPr>
              <p:cNvPr id="36" name="Oval 35">
                <a:extLst>
                  <a:ext uri="{FF2B5EF4-FFF2-40B4-BE49-F238E27FC236}">
                    <a16:creationId xmlns:a16="http://schemas.microsoft.com/office/drawing/2014/main" id="{3530147F-2B07-C0DB-D67F-77898FE39D3F}"/>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p:nvSpPr>
            <p:cNvPr id="34" name="Oval 33">
              <a:extLst>
                <a:ext uri="{FF2B5EF4-FFF2-40B4-BE49-F238E27FC236}">
                  <a16:creationId xmlns:a16="http://schemas.microsoft.com/office/drawing/2014/main" id="{4CC1BB1D-3076-533A-7528-ADFB0D87C958}"/>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useBgFill="1">
        <p:nvSpPr>
          <p:cNvPr id="37" name="Oval 36">
            <a:extLst>
              <a:ext uri="{FF2B5EF4-FFF2-40B4-BE49-F238E27FC236}">
                <a16:creationId xmlns:a16="http://schemas.microsoft.com/office/drawing/2014/main" id="{1EED0DAE-C992-DFB7-316C-AD109A64CEB9}"/>
              </a:ext>
              <a:ext uri="{C183D7F6-B498-43B3-948B-1728B52AA6E4}">
                <adec:decorative xmlns:adec="http://schemas.microsoft.com/office/drawing/2017/decorative" val="1"/>
              </a:ext>
            </a:extLst>
          </p:cNvPr>
          <p:cNvSpPr/>
          <p:nvPr/>
        </p:nvSpPr>
        <p:spPr>
          <a:xfrm>
            <a:off x="7084161" y="2895648"/>
            <a:ext cx="882598" cy="882598"/>
          </a:xfrm>
          <a:prstGeom prst="ellipse">
            <a:avLst/>
          </a:prstGeom>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21" normalizeH="0" baseline="0" noProof="0">
              <a:ln w="3175">
                <a:noFill/>
              </a:ln>
              <a:gradFill>
                <a:gsLst>
                  <a:gs pos="0">
                    <a:srgbClr val="F0F0F0"/>
                  </a:gs>
                  <a:gs pos="99000">
                    <a:srgbClr val="ACDED9"/>
                  </a:gs>
                </a:gsLst>
                <a:lin ang="2700000" scaled="0"/>
              </a:gradFill>
              <a:effectLst/>
              <a:uLnTx/>
              <a:uFillTx/>
              <a:latin typeface="Segoe UI"/>
              <a:ea typeface="+mn-ea"/>
              <a:cs typeface="Segoe UI" pitchFamily="34" charset="0"/>
            </a:endParaRPr>
          </a:p>
        </p:txBody>
      </p:sp>
      <p:grpSp>
        <p:nvGrpSpPr>
          <p:cNvPr id="55" name="Group 54">
            <a:extLst>
              <a:ext uri="{FF2B5EF4-FFF2-40B4-BE49-F238E27FC236}">
                <a16:creationId xmlns:a16="http://schemas.microsoft.com/office/drawing/2014/main" id="{12FFBC5C-24D9-B359-16E7-4C27FC222C11}"/>
              </a:ext>
              <a:ext uri="{C183D7F6-B498-43B3-948B-1728B52AA6E4}">
                <adec:decorative xmlns:adec="http://schemas.microsoft.com/office/drawing/2017/decorative" val="1"/>
              </a:ext>
            </a:extLst>
          </p:cNvPr>
          <p:cNvGrpSpPr/>
          <p:nvPr/>
        </p:nvGrpSpPr>
        <p:grpSpPr>
          <a:xfrm>
            <a:off x="8641117" y="4951183"/>
            <a:ext cx="230609" cy="231532"/>
            <a:chOff x="-1827186" y="5547821"/>
            <a:chExt cx="624246" cy="626744"/>
          </a:xfrm>
        </p:grpSpPr>
        <p:pic>
          <p:nvPicPr>
            <p:cNvPr id="56" name="Picture 55">
              <a:extLst>
                <a:ext uri="{FF2B5EF4-FFF2-40B4-BE49-F238E27FC236}">
                  <a16:creationId xmlns:a16="http://schemas.microsoft.com/office/drawing/2014/main" id="{1D8CD848-3DB5-8A40-8D10-ADD2914669D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57" name="Graphic 56" descr="Cursor with solid fill">
              <a:extLst>
                <a:ext uri="{FF2B5EF4-FFF2-40B4-BE49-F238E27FC236}">
                  <a16:creationId xmlns:a16="http://schemas.microsoft.com/office/drawing/2014/main" id="{826F7C3B-3241-44C6-0747-F714A04915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76065" y="5600192"/>
              <a:ext cx="522002" cy="522002"/>
            </a:xfrm>
            <a:prstGeom prst="rect">
              <a:avLst/>
            </a:prstGeom>
          </p:spPr>
        </p:pic>
      </p:grpSp>
      <p:sp>
        <p:nvSpPr>
          <p:cNvPr id="42" name="Rectangle: Rounded Corners 41">
            <a:extLst>
              <a:ext uri="{FF2B5EF4-FFF2-40B4-BE49-F238E27FC236}">
                <a16:creationId xmlns:a16="http://schemas.microsoft.com/office/drawing/2014/main" id="{7CFCB709-01F2-DEF2-D115-24E8FA1110D8}"/>
              </a:ext>
              <a:ext uri="{C183D7F6-B498-43B3-948B-1728B52AA6E4}">
                <adec:decorative xmlns:adec="http://schemas.microsoft.com/office/drawing/2017/decorative" val="1"/>
              </a:ext>
            </a:extLst>
          </p:cNvPr>
          <p:cNvSpPr>
            <a:spLocks/>
          </p:cNvSpPr>
          <p:nvPr/>
        </p:nvSpPr>
        <p:spPr bwMode="auto">
          <a:xfrm>
            <a:off x="9017654" y="3336333"/>
            <a:ext cx="2730628" cy="1865430"/>
          </a:xfrm>
          <a:prstGeom prst="roundRect">
            <a:avLst>
              <a:gd name="adj" fmla="val 3386"/>
            </a:avLst>
          </a:prstGeom>
          <a:solidFill>
            <a:schemeClr val="bg2">
              <a:alpha val="90000"/>
            </a:schemeClr>
          </a:solidFill>
          <a:ln w="12700">
            <a:noFill/>
            <a:headEnd type="none" w="med" len="med"/>
            <a:tailEnd type="none" w="med" len="med"/>
          </a:ln>
          <a:effectLst>
            <a:glow rad="228600">
              <a:schemeClr val="tx1">
                <a:alpha val="6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3" name="Rectangle 42">
            <a:extLst>
              <a:ext uri="{FF2B5EF4-FFF2-40B4-BE49-F238E27FC236}">
                <a16:creationId xmlns:a16="http://schemas.microsoft.com/office/drawing/2014/main" id="{E732818D-8296-0CB2-B81B-E4DCC3C09F69}"/>
              </a:ext>
              <a:ext uri="{C183D7F6-B498-43B3-948B-1728B52AA6E4}">
                <adec:decorative xmlns:adec="http://schemas.microsoft.com/office/drawing/2017/decorative" val="1"/>
              </a:ext>
            </a:extLst>
          </p:cNvPr>
          <p:cNvSpPr>
            <a:spLocks/>
          </p:cNvSpPr>
          <p:nvPr/>
        </p:nvSpPr>
        <p:spPr bwMode="auto">
          <a:xfrm>
            <a:off x="9014607" y="3944324"/>
            <a:ext cx="2733675" cy="78085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t" anchorCtr="0" forceAA="0" compatLnSpc="1">
            <a:prstTxWarp prst="textNoShape">
              <a:avLst/>
            </a:prstTxWarp>
            <a:noAutofit/>
          </a:bodyPr>
          <a:lstStyle/>
          <a:p>
            <a:pPr lvl="0" algn="ctr" defTabSz="932472" fontAlgn="base">
              <a:spcBef>
                <a:spcPct val="0"/>
              </a:spcBef>
              <a:spcAft>
                <a:spcPts val="600"/>
              </a:spcAft>
              <a:defRPr/>
            </a:pPr>
            <a:r>
              <a:rPr lang="en-GB" sz="1200">
                <a:solidFill>
                  <a:srgbClr val="000000"/>
                </a:solidFill>
                <a:ea typeface="Segoe UI" pitchFamily="34" charset="0"/>
                <a:cs typeface="Segoe UI" pitchFamily="34" charset="0"/>
              </a:rPr>
              <a:t>What is your approach to</a:t>
            </a:r>
            <a:br>
              <a:rPr lang="en-GB" sz="1200">
                <a:solidFill>
                  <a:srgbClr val="000000"/>
                </a:solidFill>
                <a:ea typeface="Segoe UI" pitchFamily="34" charset="0"/>
                <a:cs typeface="Segoe UI" pitchFamily="34" charset="0"/>
              </a:rPr>
            </a:br>
            <a:r>
              <a:rPr lang="en-GB" sz="1200">
                <a:solidFill>
                  <a:srgbClr val="000000"/>
                </a:solidFill>
                <a:ea typeface="Segoe UI" pitchFamily="34" charset="0"/>
                <a:cs typeface="Segoe UI" pitchFamily="34" charset="0"/>
              </a:rPr>
              <a:t>password resets? </a:t>
            </a:r>
          </a:p>
        </p:txBody>
      </p:sp>
      <p:grpSp>
        <p:nvGrpSpPr>
          <p:cNvPr id="45" name="Group 44">
            <a:extLst>
              <a:ext uri="{FF2B5EF4-FFF2-40B4-BE49-F238E27FC236}">
                <a16:creationId xmlns:a16="http://schemas.microsoft.com/office/drawing/2014/main" id="{8AE9FDCF-90E7-33CA-CDEC-05C336DD5E84}"/>
              </a:ext>
              <a:ext uri="{C183D7F6-B498-43B3-948B-1728B52AA6E4}">
                <adec:decorative xmlns:adec="http://schemas.microsoft.com/office/drawing/2017/decorative" val="1"/>
              </a:ext>
            </a:extLst>
          </p:cNvPr>
          <p:cNvGrpSpPr/>
          <p:nvPr/>
        </p:nvGrpSpPr>
        <p:grpSpPr>
          <a:xfrm>
            <a:off x="9870695" y="2824676"/>
            <a:ext cx="1024546" cy="1024544"/>
            <a:chOff x="3966032" y="2902995"/>
            <a:chExt cx="2937462" cy="2937462"/>
          </a:xfrm>
        </p:grpSpPr>
        <p:grpSp>
          <p:nvGrpSpPr>
            <p:cNvPr id="46" name="Group 45">
              <a:extLst>
                <a:ext uri="{FF2B5EF4-FFF2-40B4-BE49-F238E27FC236}">
                  <a16:creationId xmlns:a16="http://schemas.microsoft.com/office/drawing/2014/main" id="{D8CAF312-DA7C-2DC5-FBC0-31FD069CB2D9}"/>
                </a:ext>
              </a:extLst>
            </p:cNvPr>
            <p:cNvGrpSpPr/>
            <p:nvPr/>
          </p:nvGrpSpPr>
          <p:grpSpPr>
            <a:xfrm>
              <a:off x="3966032" y="2902995"/>
              <a:ext cx="2937462" cy="2937462"/>
              <a:chOff x="3107352" y="3505200"/>
              <a:chExt cx="2247900" cy="2247900"/>
            </a:xfrm>
          </p:grpSpPr>
          <p:sp useBgFill="1">
            <p:nvSpPr>
              <p:cNvPr id="48" name="Oval 47">
                <a:extLst>
                  <a:ext uri="{FF2B5EF4-FFF2-40B4-BE49-F238E27FC236}">
                    <a16:creationId xmlns:a16="http://schemas.microsoft.com/office/drawing/2014/main" id="{275EF924-C062-E4B9-20A1-D29E7E05F5CE}"/>
                  </a:ext>
                </a:extLst>
              </p:cNvPr>
              <p:cNvSpPr/>
              <p:nvPr/>
            </p:nvSpPr>
            <p:spPr>
              <a:xfrm>
                <a:off x="3107352" y="3505200"/>
                <a:ext cx="2247900" cy="2247900"/>
              </a:xfrm>
              <a:prstGeom prst="ellipse">
                <a:avLst/>
              </a:prstGeom>
              <a:ln>
                <a:noFill/>
              </a:ln>
              <a:effectLst>
                <a:outerShdw blurRad="355600" dist="152400" dir="13500000" algn="tl" rotWithShape="0">
                  <a:schemeClr val="bg1">
                    <a:alpha val="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sp useBgFill="1">
            <p:nvSpPr>
              <p:cNvPr id="49" name="Oval 48">
                <a:extLst>
                  <a:ext uri="{FF2B5EF4-FFF2-40B4-BE49-F238E27FC236}">
                    <a16:creationId xmlns:a16="http://schemas.microsoft.com/office/drawing/2014/main" id="{523C7A7C-CF12-E069-E56C-5FF13780C22A}"/>
                  </a:ext>
                </a:extLst>
              </p:cNvPr>
              <p:cNvSpPr/>
              <p:nvPr/>
            </p:nvSpPr>
            <p:spPr>
              <a:xfrm>
                <a:off x="3107352" y="3505200"/>
                <a:ext cx="2247900" cy="2247900"/>
              </a:xfrm>
              <a:prstGeom prst="ellipse">
                <a:avLst/>
              </a:prstGeom>
              <a:ln>
                <a:noFill/>
              </a:ln>
              <a:effectLst>
                <a:outerShdw blurRad="355600" dist="1524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p:nvSpPr>
            <p:cNvPr id="47" name="Oval 46">
              <a:extLst>
                <a:ext uri="{FF2B5EF4-FFF2-40B4-BE49-F238E27FC236}">
                  <a16:creationId xmlns:a16="http://schemas.microsoft.com/office/drawing/2014/main" id="{021EEA65-EDFB-A6D0-2E76-725676D0307C}"/>
                </a:ext>
              </a:extLst>
            </p:cNvPr>
            <p:cNvSpPr>
              <a:spLocks/>
            </p:cNvSpPr>
            <p:nvPr/>
          </p:nvSpPr>
          <p:spPr>
            <a:xfrm>
              <a:off x="3966032" y="2902995"/>
              <a:ext cx="2937462" cy="2937462"/>
            </a:xfrm>
            <a:prstGeom prst="ellipse">
              <a:avLst/>
            </a:prstGeom>
            <a:gradFill>
              <a:gsLst>
                <a:gs pos="14000">
                  <a:schemeClr val="tx1">
                    <a:alpha val="15000"/>
                  </a:schemeClr>
                </a:gs>
                <a:gs pos="99000">
                  <a:schemeClr val="bg1">
                    <a:alpha val="10000"/>
                  </a:schemeClr>
                </a:gs>
              </a:gsLst>
              <a:lin ang="2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981" b="0" i="0" u="none" strike="noStrike" kern="1200" cap="none" spc="0" normalizeH="0" baseline="0" noProof="0">
                <a:ln>
                  <a:noFill/>
                </a:ln>
                <a:solidFill>
                  <a:srgbClr val="FFFFFF"/>
                </a:solidFill>
                <a:effectLst/>
                <a:uLnTx/>
                <a:uFillTx/>
                <a:latin typeface="Segoe UI"/>
                <a:ea typeface="+mn-ea"/>
                <a:cs typeface="+mn-cs"/>
              </a:endParaRPr>
            </a:p>
          </p:txBody>
        </p:sp>
      </p:grpSp>
      <p:sp useBgFill="1">
        <p:nvSpPr>
          <p:cNvPr id="50" name="Oval 49">
            <a:extLst>
              <a:ext uri="{FF2B5EF4-FFF2-40B4-BE49-F238E27FC236}">
                <a16:creationId xmlns:a16="http://schemas.microsoft.com/office/drawing/2014/main" id="{912CC0AC-45A3-435B-6B74-2FB546BC7065}"/>
              </a:ext>
              <a:ext uri="{C183D7F6-B498-43B3-948B-1728B52AA6E4}">
                <adec:decorative xmlns:adec="http://schemas.microsoft.com/office/drawing/2017/decorative" val="1"/>
              </a:ext>
            </a:extLst>
          </p:cNvPr>
          <p:cNvSpPr/>
          <p:nvPr/>
        </p:nvSpPr>
        <p:spPr>
          <a:xfrm>
            <a:off x="9941669" y="2895648"/>
            <a:ext cx="882598" cy="882598"/>
          </a:xfrm>
          <a:prstGeom prst="ellipse">
            <a:avLst/>
          </a:prstGeom>
          <a:ln>
            <a:noFill/>
          </a:ln>
          <a:effectLst>
            <a:innerShdw blurRad="241300">
              <a:prstClr val="black">
                <a:alpha val="14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57161"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21" normalizeH="0" baseline="0" noProof="0">
              <a:ln w="3175">
                <a:noFill/>
              </a:ln>
              <a:gradFill>
                <a:gsLst>
                  <a:gs pos="0">
                    <a:srgbClr val="F0F0F0"/>
                  </a:gs>
                  <a:gs pos="99000">
                    <a:srgbClr val="ACDED9"/>
                  </a:gs>
                </a:gsLst>
                <a:lin ang="2700000" scaled="0"/>
              </a:gradFill>
              <a:effectLst/>
              <a:uLnTx/>
              <a:uFillTx/>
              <a:latin typeface="Segoe UI"/>
              <a:ea typeface="+mn-ea"/>
              <a:cs typeface="Segoe UI" pitchFamily="34" charset="0"/>
            </a:endParaRPr>
          </a:p>
        </p:txBody>
      </p:sp>
      <p:grpSp>
        <p:nvGrpSpPr>
          <p:cNvPr id="58" name="Group 57">
            <a:extLst>
              <a:ext uri="{FF2B5EF4-FFF2-40B4-BE49-F238E27FC236}">
                <a16:creationId xmlns:a16="http://schemas.microsoft.com/office/drawing/2014/main" id="{BEFA3CA7-9A9B-99CB-082B-D31029CB99DB}"/>
              </a:ext>
              <a:ext uri="{C183D7F6-B498-43B3-948B-1728B52AA6E4}">
                <adec:decorative xmlns:adec="http://schemas.microsoft.com/office/drawing/2017/decorative" val="1"/>
              </a:ext>
            </a:extLst>
          </p:cNvPr>
          <p:cNvGrpSpPr/>
          <p:nvPr/>
        </p:nvGrpSpPr>
        <p:grpSpPr>
          <a:xfrm>
            <a:off x="11498625" y="4951183"/>
            <a:ext cx="230609" cy="231532"/>
            <a:chOff x="-1827186" y="5547821"/>
            <a:chExt cx="624246" cy="626744"/>
          </a:xfrm>
        </p:grpSpPr>
        <p:pic>
          <p:nvPicPr>
            <p:cNvPr id="59" name="Picture 58">
              <a:extLst>
                <a:ext uri="{FF2B5EF4-FFF2-40B4-BE49-F238E27FC236}">
                  <a16:creationId xmlns:a16="http://schemas.microsoft.com/office/drawing/2014/main" id="{0A6F1E50-96C1-C1DB-F113-76EAC50BC44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827186" y="5547821"/>
              <a:ext cx="624246" cy="626744"/>
            </a:xfrm>
            <a:prstGeom prst="rect">
              <a:avLst/>
            </a:prstGeom>
            <a:effectLst>
              <a:outerShdw blurRad="266700" sx="102000" sy="102000" algn="ctr" rotWithShape="0">
                <a:schemeClr val="accent1">
                  <a:alpha val="96000"/>
                </a:schemeClr>
              </a:outerShdw>
            </a:effectLst>
          </p:spPr>
        </p:pic>
        <p:pic>
          <p:nvPicPr>
            <p:cNvPr id="60" name="Graphic 59" descr="Cursor with solid fill">
              <a:extLst>
                <a:ext uri="{FF2B5EF4-FFF2-40B4-BE49-F238E27FC236}">
                  <a16:creationId xmlns:a16="http://schemas.microsoft.com/office/drawing/2014/main" id="{230B4F68-417B-80B8-4F68-41678169F01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76065" y="5600192"/>
              <a:ext cx="522002" cy="522002"/>
            </a:xfrm>
            <a:prstGeom prst="rect">
              <a:avLst/>
            </a:prstGeom>
          </p:spPr>
        </p:pic>
      </p:grpSp>
      <p:pic>
        <p:nvPicPr>
          <p:cNvPr id="61" name="Graphic 60">
            <a:extLst>
              <a:ext uri="{FF2B5EF4-FFF2-40B4-BE49-F238E27FC236}">
                <a16:creationId xmlns:a16="http://schemas.microsoft.com/office/drawing/2014/main" id="{2CFFB003-C598-6582-5370-3CA42874D8B4}"/>
              </a:ext>
              <a:ext uri="{C183D7F6-B498-43B3-948B-1728B52AA6E4}">
                <adec:decorative xmlns:adec="http://schemas.microsoft.com/office/drawing/2017/decorative" val="1"/>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b="15776"/>
          <a:stretch/>
        </p:blipFill>
        <p:spPr>
          <a:xfrm>
            <a:off x="1380236" y="2961876"/>
            <a:ext cx="890649" cy="750143"/>
          </a:xfrm>
          <a:prstGeom prst="rect">
            <a:avLst/>
          </a:prstGeom>
        </p:spPr>
      </p:pic>
      <p:grpSp>
        <p:nvGrpSpPr>
          <p:cNvPr id="145" name="Group 144">
            <a:extLst>
              <a:ext uri="{FF2B5EF4-FFF2-40B4-BE49-F238E27FC236}">
                <a16:creationId xmlns:a16="http://schemas.microsoft.com/office/drawing/2014/main" id="{B3D49A51-540F-A34B-3D93-22431550C2FF}"/>
              </a:ext>
              <a:ext uri="{C183D7F6-B498-43B3-948B-1728B52AA6E4}">
                <adec:decorative xmlns:adec="http://schemas.microsoft.com/office/drawing/2017/decorative" val="1"/>
              </a:ext>
            </a:extLst>
          </p:cNvPr>
          <p:cNvGrpSpPr/>
          <p:nvPr/>
        </p:nvGrpSpPr>
        <p:grpSpPr>
          <a:xfrm>
            <a:off x="4304516" y="2961879"/>
            <a:ext cx="751042" cy="750983"/>
            <a:chOff x="4304516" y="2961879"/>
            <a:chExt cx="751042" cy="750983"/>
          </a:xfrm>
        </p:grpSpPr>
        <p:sp>
          <p:nvSpPr>
            <p:cNvPr id="125" name="Freeform: Shape 124">
              <a:extLst>
                <a:ext uri="{FF2B5EF4-FFF2-40B4-BE49-F238E27FC236}">
                  <a16:creationId xmlns:a16="http://schemas.microsoft.com/office/drawing/2014/main" id="{92B496B2-5D5B-FB48-0922-5371FEC39336}"/>
                </a:ext>
              </a:extLst>
            </p:cNvPr>
            <p:cNvSpPr/>
            <p:nvPr/>
          </p:nvSpPr>
          <p:spPr>
            <a:xfrm>
              <a:off x="4304516" y="2961879"/>
              <a:ext cx="751042" cy="750983"/>
            </a:xfrm>
            <a:custGeom>
              <a:avLst/>
              <a:gdLst>
                <a:gd name="connsiteX0" fmla="*/ 153831 w 751042"/>
                <a:gd name="connsiteY0" fmla="*/ 77346 h 750983"/>
                <a:gd name="connsiteX1" fmla="*/ 189905 w 751042"/>
                <a:gd name="connsiteY1" fmla="*/ 91917 h 750983"/>
                <a:gd name="connsiteX2" fmla="*/ 216042 w 751042"/>
                <a:gd name="connsiteY2" fmla="*/ 90994 h 750983"/>
                <a:gd name="connsiteX3" fmla="*/ 293727 w 751042"/>
                <a:gd name="connsiteY3" fmla="*/ 59162 h 750983"/>
                <a:gd name="connsiteX4" fmla="*/ 302839 w 751042"/>
                <a:gd name="connsiteY4" fmla="*/ 50699 h 750983"/>
                <a:gd name="connsiteX5" fmla="*/ 314484 w 751042"/>
                <a:gd name="connsiteY5" fmla="*/ 22676 h 750983"/>
                <a:gd name="connsiteX6" fmla="*/ 344843 w 751042"/>
                <a:gd name="connsiteY6" fmla="*/ 270 h 750983"/>
                <a:gd name="connsiteX7" fmla="*/ 406504 w 751042"/>
                <a:gd name="connsiteY7" fmla="*/ 290 h 750983"/>
                <a:gd name="connsiteX8" fmla="*/ 436686 w 751042"/>
                <a:gd name="connsiteY8" fmla="*/ 22912 h 750983"/>
                <a:gd name="connsiteX9" fmla="*/ 448331 w 751042"/>
                <a:gd name="connsiteY9" fmla="*/ 50934 h 750983"/>
                <a:gd name="connsiteX10" fmla="*/ 457659 w 751042"/>
                <a:gd name="connsiteY10" fmla="*/ 59084 h 750983"/>
                <a:gd name="connsiteX11" fmla="*/ 539684 w 751042"/>
                <a:gd name="connsiteY11" fmla="*/ 93233 h 750983"/>
                <a:gd name="connsiteX12" fmla="*/ 556081 w 751042"/>
                <a:gd name="connsiteY12" fmla="*/ 94195 h 750983"/>
                <a:gd name="connsiteX13" fmla="*/ 583966 w 751042"/>
                <a:gd name="connsiteY13" fmla="*/ 82157 h 750983"/>
                <a:gd name="connsiteX14" fmla="*/ 618626 w 751042"/>
                <a:gd name="connsiteY14" fmla="*/ 87715 h 750983"/>
                <a:gd name="connsiteX15" fmla="*/ 663635 w 751042"/>
                <a:gd name="connsiteY15" fmla="*/ 132782 h 750983"/>
                <a:gd name="connsiteX16" fmla="*/ 669192 w 751042"/>
                <a:gd name="connsiteY16" fmla="*/ 166598 h 750983"/>
                <a:gd name="connsiteX17" fmla="*/ 655564 w 751042"/>
                <a:gd name="connsiteY17" fmla="*/ 202789 h 750983"/>
                <a:gd name="connsiteX18" fmla="*/ 671784 w 751042"/>
                <a:gd name="connsiteY18" fmla="*/ 237724 h 750983"/>
                <a:gd name="connsiteX19" fmla="*/ 692010 w 751042"/>
                <a:gd name="connsiteY19" fmla="*/ 293828 h 750983"/>
                <a:gd name="connsiteX20" fmla="*/ 699649 w 751042"/>
                <a:gd name="connsiteY20" fmla="*/ 302527 h 750983"/>
                <a:gd name="connsiteX21" fmla="*/ 728595 w 751042"/>
                <a:gd name="connsiteY21" fmla="*/ 314486 h 750983"/>
                <a:gd name="connsiteX22" fmla="*/ 750804 w 751042"/>
                <a:gd name="connsiteY22" fmla="*/ 345002 h 750983"/>
                <a:gd name="connsiteX23" fmla="*/ 750824 w 751042"/>
                <a:gd name="connsiteY23" fmla="*/ 405701 h 750983"/>
                <a:gd name="connsiteX24" fmla="*/ 727927 w 751042"/>
                <a:gd name="connsiteY24" fmla="*/ 436748 h 750983"/>
                <a:gd name="connsiteX25" fmla="*/ 700847 w 751042"/>
                <a:gd name="connsiteY25" fmla="*/ 448098 h 750983"/>
                <a:gd name="connsiteX26" fmla="*/ 691971 w 751042"/>
                <a:gd name="connsiteY26" fmla="*/ 457897 h 750983"/>
                <a:gd name="connsiteX27" fmla="*/ 657743 w 751042"/>
                <a:gd name="connsiteY27" fmla="*/ 539902 h 750983"/>
                <a:gd name="connsiteX28" fmla="*/ 656683 w 751042"/>
                <a:gd name="connsiteY28" fmla="*/ 555396 h 750983"/>
                <a:gd name="connsiteX29" fmla="*/ 669035 w 751042"/>
                <a:gd name="connsiteY29" fmla="*/ 584204 h 750983"/>
                <a:gd name="connsiteX30" fmla="*/ 663183 w 751042"/>
                <a:gd name="connsiteY30" fmla="*/ 618825 h 750983"/>
                <a:gd name="connsiteX31" fmla="*/ 618822 w 751042"/>
                <a:gd name="connsiteY31" fmla="*/ 663166 h 750983"/>
                <a:gd name="connsiteX32" fmla="*/ 584202 w 751042"/>
                <a:gd name="connsiteY32" fmla="*/ 668978 h 750983"/>
                <a:gd name="connsiteX33" fmla="*/ 554373 w 751042"/>
                <a:gd name="connsiteY33" fmla="*/ 656568 h 750983"/>
                <a:gd name="connsiteX34" fmla="*/ 540941 w 751042"/>
                <a:gd name="connsiteY34" fmla="*/ 657490 h 750983"/>
                <a:gd name="connsiteX35" fmla="*/ 456952 w 751042"/>
                <a:gd name="connsiteY35" fmla="*/ 692072 h 750983"/>
                <a:gd name="connsiteX36" fmla="*/ 448410 w 751042"/>
                <a:gd name="connsiteY36" fmla="*/ 699848 h 750983"/>
                <a:gd name="connsiteX37" fmla="*/ 436804 w 751042"/>
                <a:gd name="connsiteY37" fmla="*/ 727890 h 750983"/>
                <a:gd name="connsiteX38" fmla="*/ 405738 w 751042"/>
                <a:gd name="connsiteY38" fmla="*/ 750768 h 750983"/>
                <a:gd name="connsiteX39" fmla="*/ 345039 w 751042"/>
                <a:gd name="connsiteY39" fmla="*/ 750728 h 750983"/>
                <a:gd name="connsiteX40" fmla="*/ 314543 w 751042"/>
                <a:gd name="connsiteY40" fmla="*/ 728479 h 750983"/>
                <a:gd name="connsiteX41" fmla="*/ 300148 w 751042"/>
                <a:gd name="connsiteY41" fmla="*/ 695705 h 750983"/>
                <a:gd name="connsiteX42" fmla="*/ 266765 w 751042"/>
                <a:gd name="connsiteY42" fmla="*/ 683549 h 750983"/>
                <a:gd name="connsiteX43" fmla="*/ 212684 w 751042"/>
                <a:gd name="connsiteY43" fmla="*/ 658355 h 750983"/>
                <a:gd name="connsiteX44" fmla="*/ 193656 w 751042"/>
                <a:gd name="connsiteY44" fmla="*/ 657569 h 750983"/>
                <a:gd name="connsiteX45" fmla="*/ 166615 w 751042"/>
                <a:gd name="connsiteY45" fmla="*/ 669057 h 750983"/>
                <a:gd name="connsiteX46" fmla="*/ 132800 w 751042"/>
                <a:gd name="connsiteY46" fmla="*/ 663480 h 750983"/>
                <a:gd name="connsiteX47" fmla="*/ 87732 w 751042"/>
                <a:gd name="connsiteY47" fmla="*/ 618471 h 750983"/>
                <a:gd name="connsiteX48" fmla="*/ 82194 w 751042"/>
                <a:gd name="connsiteY48" fmla="*/ 583811 h 750983"/>
                <a:gd name="connsiteX49" fmla="*/ 94193 w 751042"/>
                <a:gd name="connsiteY49" fmla="*/ 554866 h 750983"/>
                <a:gd name="connsiteX50" fmla="*/ 93348 w 751042"/>
                <a:gd name="connsiteY50" fmla="*/ 540570 h 750983"/>
                <a:gd name="connsiteX51" fmla="*/ 59081 w 751042"/>
                <a:gd name="connsiteY51" fmla="*/ 457485 h 750983"/>
                <a:gd name="connsiteX52" fmla="*/ 50873 w 751042"/>
                <a:gd name="connsiteY52" fmla="*/ 448196 h 750983"/>
                <a:gd name="connsiteX53" fmla="*/ 22850 w 751042"/>
                <a:gd name="connsiteY53" fmla="*/ 436571 h 750983"/>
                <a:gd name="connsiteX54" fmla="*/ 287 w 751042"/>
                <a:gd name="connsiteY54" fmla="*/ 406330 h 750983"/>
                <a:gd name="connsiteX55" fmla="*/ 287 w 751042"/>
                <a:gd name="connsiteY55" fmla="*/ 344669 h 750983"/>
                <a:gd name="connsiteX56" fmla="*/ 22772 w 751042"/>
                <a:gd name="connsiteY56" fmla="*/ 314368 h 750983"/>
                <a:gd name="connsiteX57" fmla="*/ 51757 w 751042"/>
                <a:gd name="connsiteY57" fmla="*/ 302468 h 750983"/>
                <a:gd name="connsiteX58" fmla="*/ 58924 w 751042"/>
                <a:gd name="connsiteY58" fmla="*/ 294476 h 750983"/>
                <a:gd name="connsiteX59" fmla="*/ 93839 w 751042"/>
                <a:gd name="connsiteY59" fmla="*/ 209584 h 750983"/>
                <a:gd name="connsiteX60" fmla="*/ 94566 w 751042"/>
                <a:gd name="connsiteY60" fmla="*/ 197036 h 750983"/>
                <a:gd name="connsiteX61" fmla="*/ 81821 w 751042"/>
                <a:gd name="connsiteY61" fmla="*/ 166284 h 750983"/>
                <a:gd name="connsiteX62" fmla="*/ 87653 w 751042"/>
                <a:gd name="connsiteY62" fmla="*/ 132507 h 750983"/>
                <a:gd name="connsiteX63" fmla="*/ 132780 w 751042"/>
                <a:gd name="connsiteY63" fmla="*/ 87577 h 750983"/>
                <a:gd name="connsiteX64" fmla="*/ 153831 w 751042"/>
                <a:gd name="connsiteY64" fmla="*/ 77268 h 750983"/>
                <a:gd name="connsiteX65" fmla="*/ 597516 w 751042"/>
                <a:gd name="connsiteY65" fmla="*/ 646886 h 750983"/>
                <a:gd name="connsiteX66" fmla="*/ 604507 w 751042"/>
                <a:gd name="connsiteY66" fmla="*/ 642370 h 750983"/>
                <a:gd name="connsiteX67" fmla="*/ 642387 w 751042"/>
                <a:gd name="connsiteY67" fmla="*/ 604077 h 750983"/>
                <a:gd name="connsiteX68" fmla="*/ 644272 w 751042"/>
                <a:gd name="connsiteY68" fmla="*/ 591097 h 750983"/>
                <a:gd name="connsiteX69" fmla="*/ 629191 w 751042"/>
                <a:gd name="connsiteY69" fmla="*/ 553923 h 750983"/>
                <a:gd name="connsiteX70" fmla="*/ 629701 w 751042"/>
                <a:gd name="connsiteY70" fmla="*/ 538508 h 750983"/>
                <a:gd name="connsiteX71" fmla="*/ 670350 w 751042"/>
                <a:gd name="connsiteY71" fmla="*/ 441323 h 750983"/>
                <a:gd name="connsiteX72" fmla="*/ 681858 w 751042"/>
                <a:gd name="connsiteY72" fmla="*/ 428480 h 750983"/>
                <a:gd name="connsiteX73" fmla="*/ 717932 w 751042"/>
                <a:gd name="connsiteY73" fmla="*/ 413340 h 750983"/>
                <a:gd name="connsiteX74" fmla="*/ 725983 w 751042"/>
                <a:gd name="connsiteY74" fmla="*/ 402834 h 750983"/>
                <a:gd name="connsiteX75" fmla="*/ 726003 w 751042"/>
                <a:gd name="connsiteY75" fmla="*/ 348930 h 750983"/>
                <a:gd name="connsiteX76" fmla="*/ 717519 w 751042"/>
                <a:gd name="connsiteY76" fmla="*/ 337658 h 750983"/>
                <a:gd name="connsiteX77" fmla="*/ 683075 w 751042"/>
                <a:gd name="connsiteY77" fmla="*/ 323657 h 750983"/>
                <a:gd name="connsiteX78" fmla="*/ 669506 w 751042"/>
                <a:gd name="connsiteY78" fmla="*/ 308556 h 750983"/>
                <a:gd name="connsiteX79" fmla="*/ 630016 w 751042"/>
                <a:gd name="connsiteY79" fmla="*/ 213079 h 750983"/>
                <a:gd name="connsiteX80" fmla="*/ 629014 w 751042"/>
                <a:gd name="connsiteY80" fmla="*/ 197723 h 750983"/>
                <a:gd name="connsiteX81" fmla="*/ 644469 w 751042"/>
                <a:gd name="connsiteY81" fmla="*/ 160707 h 750983"/>
                <a:gd name="connsiteX82" fmla="*/ 642446 w 751042"/>
                <a:gd name="connsiteY82" fmla="*/ 146470 h 750983"/>
                <a:gd name="connsiteX83" fmla="*/ 605076 w 751042"/>
                <a:gd name="connsiteY83" fmla="*/ 109021 h 750983"/>
                <a:gd name="connsiteX84" fmla="*/ 590014 w 751042"/>
                <a:gd name="connsiteY84" fmla="*/ 106704 h 750983"/>
                <a:gd name="connsiteX85" fmla="*/ 553921 w 751042"/>
                <a:gd name="connsiteY85" fmla="*/ 121844 h 750983"/>
                <a:gd name="connsiteX86" fmla="*/ 537701 w 751042"/>
                <a:gd name="connsiteY86" fmla="*/ 120804 h 750983"/>
                <a:gd name="connsiteX87" fmla="*/ 443108 w 751042"/>
                <a:gd name="connsiteY87" fmla="*/ 81725 h 750983"/>
                <a:gd name="connsiteX88" fmla="*/ 427261 w 751042"/>
                <a:gd name="connsiteY88" fmla="*/ 67646 h 750983"/>
                <a:gd name="connsiteX89" fmla="*/ 414123 w 751042"/>
                <a:gd name="connsiteY89" fmla="*/ 33889 h 750983"/>
                <a:gd name="connsiteX90" fmla="*/ 401870 w 751042"/>
                <a:gd name="connsiteY90" fmla="*/ 24640 h 750983"/>
                <a:gd name="connsiteX91" fmla="*/ 349870 w 751042"/>
                <a:gd name="connsiteY91" fmla="*/ 24581 h 750983"/>
                <a:gd name="connsiteX92" fmla="*/ 336831 w 751042"/>
                <a:gd name="connsiteY92" fmla="*/ 34223 h 750983"/>
                <a:gd name="connsiteX93" fmla="*/ 322417 w 751042"/>
                <a:gd name="connsiteY93" fmla="*/ 69550 h 750983"/>
                <a:gd name="connsiteX94" fmla="*/ 309378 w 751042"/>
                <a:gd name="connsiteY94" fmla="*/ 80842 h 750983"/>
                <a:gd name="connsiteX95" fmla="*/ 213057 w 751042"/>
                <a:gd name="connsiteY95" fmla="*/ 121059 h 750983"/>
                <a:gd name="connsiteX96" fmla="*/ 196797 w 751042"/>
                <a:gd name="connsiteY96" fmla="*/ 121766 h 750983"/>
                <a:gd name="connsiteX97" fmla="*/ 160724 w 751042"/>
                <a:gd name="connsiteY97" fmla="*/ 106586 h 750983"/>
                <a:gd name="connsiteX98" fmla="*/ 145741 w 751042"/>
                <a:gd name="connsiteY98" fmla="*/ 109277 h 750983"/>
                <a:gd name="connsiteX99" fmla="*/ 109647 w 751042"/>
                <a:gd name="connsiteY99" fmla="*/ 145232 h 750983"/>
                <a:gd name="connsiteX100" fmla="*/ 107016 w 751042"/>
                <a:gd name="connsiteY100" fmla="*/ 161963 h 750983"/>
                <a:gd name="connsiteX101" fmla="*/ 122195 w 751042"/>
                <a:gd name="connsiteY101" fmla="*/ 198037 h 750983"/>
                <a:gd name="connsiteX102" fmla="*/ 121390 w 751042"/>
                <a:gd name="connsiteY102" fmla="*/ 212549 h 750983"/>
                <a:gd name="connsiteX103" fmla="*/ 80722 w 751042"/>
                <a:gd name="connsiteY103" fmla="*/ 309714 h 750983"/>
                <a:gd name="connsiteX104" fmla="*/ 69234 w 751042"/>
                <a:gd name="connsiteY104" fmla="*/ 322557 h 750983"/>
                <a:gd name="connsiteX105" fmla="*/ 33180 w 751042"/>
                <a:gd name="connsiteY105" fmla="*/ 337717 h 750983"/>
                <a:gd name="connsiteX106" fmla="*/ 25089 w 751042"/>
                <a:gd name="connsiteY106" fmla="*/ 348203 h 750983"/>
                <a:gd name="connsiteX107" fmla="*/ 24657 w 751042"/>
                <a:gd name="connsiteY107" fmla="*/ 402127 h 750983"/>
                <a:gd name="connsiteX108" fmla="*/ 34201 w 751042"/>
                <a:gd name="connsiteY108" fmla="*/ 414165 h 750983"/>
                <a:gd name="connsiteX109" fmla="*/ 68802 w 751042"/>
                <a:gd name="connsiteY109" fmla="*/ 427832 h 750983"/>
                <a:gd name="connsiteX110" fmla="*/ 81507 w 751042"/>
                <a:gd name="connsiteY110" fmla="*/ 442462 h 750983"/>
                <a:gd name="connsiteX111" fmla="*/ 121017 w 751042"/>
                <a:gd name="connsiteY111" fmla="*/ 537939 h 750983"/>
                <a:gd name="connsiteX112" fmla="*/ 121744 w 751042"/>
                <a:gd name="connsiteY112" fmla="*/ 554198 h 750983"/>
                <a:gd name="connsiteX113" fmla="*/ 106937 w 751042"/>
                <a:gd name="connsiteY113" fmla="*/ 589369 h 750983"/>
                <a:gd name="connsiteX114" fmla="*/ 109215 w 751042"/>
                <a:gd name="connsiteY114" fmla="*/ 605295 h 750983"/>
                <a:gd name="connsiteX115" fmla="*/ 145976 w 751042"/>
                <a:gd name="connsiteY115" fmla="*/ 641977 h 750983"/>
                <a:gd name="connsiteX116" fmla="*/ 161038 w 751042"/>
                <a:gd name="connsiteY116" fmla="*/ 644333 h 750983"/>
                <a:gd name="connsiteX117" fmla="*/ 197112 w 751042"/>
                <a:gd name="connsiteY117" fmla="*/ 629154 h 750983"/>
                <a:gd name="connsiteX118" fmla="*/ 212527 w 751042"/>
                <a:gd name="connsiteY118" fmla="*/ 629625 h 750983"/>
                <a:gd name="connsiteX119" fmla="*/ 309712 w 751042"/>
                <a:gd name="connsiteY119" fmla="*/ 670294 h 750983"/>
                <a:gd name="connsiteX120" fmla="*/ 322574 w 751042"/>
                <a:gd name="connsiteY120" fmla="*/ 681762 h 750983"/>
                <a:gd name="connsiteX121" fmla="*/ 336949 w 751042"/>
                <a:gd name="connsiteY121" fmla="*/ 717090 h 750983"/>
                <a:gd name="connsiteX122" fmla="*/ 349242 w 751042"/>
                <a:gd name="connsiteY122" fmla="*/ 726319 h 750983"/>
                <a:gd name="connsiteX123" fmla="*/ 402184 w 751042"/>
                <a:gd name="connsiteY123" fmla="*/ 725985 h 750983"/>
                <a:gd name="connsiteX124" fmla="*/ 413456 w 751042"/>
                <a:gd name="connsiteY124" fmla="*/ 717502 h 750983"/>
                <a:gd name="connsiteX125" fmla="*/ 426239 w 751042"/>
                <a:gd name="connsiteY125" fmla="*/ 685748 h 750983"/>
                <a:gd name="connsiteX126" fmla="*/ 446211 w 751042"/>
                <a:gd name="connsiteY126" fmla="*/ 668271 h 750983"/>
                <a:gd name="connsiteX127" fmla="*/ 532634 w 751042"/>
                <a:gd name="connsiteY127" fmla="*/ 632571 h 750983"/>
                <a:gd name="connsiteX128" fmla="*/ 558006 w 751042"/>
                <a:gd name="connsiteY128" fmla="*/ 630450 h 750983"/>
                <a:gd name="connsiteX129" fmla="*/ 589465 w 751042"/>
                <a:gd name="connsiteY129" fmla="*/ 644019 h 750983"/>
                <a:gd name="connsiteX130" fmla="*/ 597516 w 751042"/>
                <a:gd name="connsiteY130" fmla="*/ 646886 h 750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751042" h="750983">
                  <a:moveTo>
                    <a:pt x="153831" y="77346"/>
                  </a:moveTo>
                  <a:cubicBezTo>
                    <a:pt x="166458" y="82373"/>
                    <a:pt x="178535" y="86399"/>
                    <a:pt x="189905" y="91917"/>
                  </a:cubicBezTo>
                  <a:cubicBezTo>
                    <a:pt x="199252" y="96453"/>
                    <a:pt x="206322" y="95550"/>
                    <a:pt x="216042" y="90994"/>
                  </a:cubicBezTo>
                  <a:cubicBezTo>
                    <a:pt x="241335" y="79114"/>
                    <a:pt x="267865" y="69884"/>
                    <a:pt x="293727" y="59162"/>
                  </a:cubicBezTo>
                  <a:cubicBezTo>
                    <a:pt x="297360" y="57650"/>
                    <a:pt x="301111" y="54214"/>
                    <a:pt x="302839" y="50699"/>
                  </a:cubicBezTo>
                  <a:cubicBezTo>
                    <a:pt x="307296" y="41646"/>
                    <a:pt x="310576" y="32004"/>
                    <a:pt x="314484" y="22676"/>
                  </a:cubicBezTo>
                  <a:cubicBezTo>
                    <a:pt x="320120" y="9185"/>
                    <a:pt x="329683" y="525"/>
                    <a:pt x="344843" y="270"/>
                  </a:cubicBezTo>
                  <a:cubicBezTo>
                    <a:pt x="365403" y="-83"/>
                    <a:pt x="385963" y="-103"/>
                    <a:pt x="406504" y="290"/>
                  </a:cubicBezTo>
                  <a:cubicBezTo>
                    <a:pt x="421664" y="584"/>
                    <a:pt x="431129" y="9362"/>
                    <a:pt x="436686" y="22912"/>
                  </a:cubicBezTo>
                  <a:cubicBezTo>
                    <a:pt x="440535" y="32279"/>
                    <a:pt x="443834" y="41901"/>
                    <a:pt x="448331" y="50934"/>
                  </a:cubicBezTo>
                  <a:cubicBezTo>
                    <a:pt x="450059" y="54410"/>
                    <a:pt x="454007" y="58121"/>
                    <a:pt x="457659" y="59084"/>
                  </a:cubicBezTo>
                  <a:cubicBezTo>
                    <a:pt x="486604" y="66703"/>
                    <a:pt x="514038" y="77916"/>
                    <a:pt x="539684" y="93233"/>
                  </a:cubicBezTo>
                  <a:cubicBezTo>
                    <a:pt x="545536" y="96728"/>
                    <a:pt x="550249" y="96905"/>
                    <a:pt x="556081" y="94195"/>
                  </a:cubicBezTo>
                  <a:cubicBezTo>
                    <a:pt x="565252" y="89934"/>
                    <a:pt x="574717" y="86281"/>
                    <a:pt x="583966" y="82157"/>
                  </a:cubicBezTo>
                  <a:cubicBezTo>
                    <a:pt x="596789" y="76423"/>
                    <a:pt x="608866" y="78760"/>
                    <a:pt x="618626" y="87715"/>
                  </a:cubicBezTo>
                  <a:cubicBezTo>
                    <a:pt x="634257" y="102070"/>
                    <a:pt x="649299" y="117131"/>
                    <a:pt x="663635" y="132782"/>
                  </a:cubicBezTo>
                  <a:cubicBezTo>
                    <a:pt x="672314" y="142267"/>
                    <a:pt x="674494" y="154069"/>
                    <a:pt x="669192" y="166598"/>
                  </a:cubicBezTo>
                  <a:cubicBezTo>
                    <a:pt x="664086" y="178616"/>
                    <a:pt x="655092" y="190909"/>
                    <a:pt x="655564" y="202789"/>
                  </a:cubicBezTo>
                  <a:cubicBezTo>
                    <a:pt x="656015" y="214611"/>
                    <a:pt x="666973" y="225706"/>
                    <a:pt x="671784" y="237724"/>
                  </a:cubicBezTo>
                  <a:cubicBezTo>
                    <a:pt x="679168" y="256163"/>
                    <a:pt x="685019" y="275231"/>
                    <a:pt x="692010" y="293828"/>
                  </a:cubicBezTo>
                  <a:cubicBezTo>
                    <a:pt x="693306" y="297264"/>
                    <a:pt x="696409" y="300976"/>
                    <a:pt x="699649" y="302527"/>
                  </a:cubicBezTo>
                  <a:cubicBezTo>
                    <a:pt x="709036" y="307063"/>
                    <a:pt x="718972" y="310441"/>
                    <a:pt x="728595" y="314486"/>
                  </a:cubicBezTo>
                  <a:cubicBezTo>
                    <a:pt x="742066" y="320161"/>
                    <a:pt x="750569" y="329842"/>
                    <a:pt x="750804" y="345002"/>
                  </a:cubicBezTo>
                  <a:cubicBezTo>
                    <a:pt x="751119" y="365229"/>
                    <a:pt x="751119" y="385475"/>
                    <a:pt x="750824" y="405701"/>
                  </a:cubicBezTo>
                  <a:cubicBezTo>
                    <a:pt x="750608" y="421293"/>
                    <a:pt x="741850" y="431033"/>
                    <a:pt x="727927" y="436748"/>
                  </a:cubicBezTo>
                  <a:cubicBezTo>
                    <a:pt x="718855" y="440459"/>
                    <a:pt x="709546" y="443660"/>
                    <a:pt x="700847" y="448098"/>
                  </a:cubicBezTo>
                  <a:cubicBezTo>
                    <a:pt x="697116" y="450003"/>
                    <a:pt x="693012" y="454048"/>
                    <a:pt x="691971" y="457897"/>
                  </a:cubicBezTo>
                  <a:cubicBezTo>
                    <a:pt x="684195" y="486803"/>
                    <a:pt x="673080" y="514236"/>
                    <a:pt x="657743" y="539902"/>
                  </a:cubicBezTo>
                  <a:cubicBezTo>
                    <a:pt x="654503" y="545322"/>
                    <a:pt x="654091" y="549800"/>
                    <a:pt x="656683" y="555396"/>
                  </a:cubicBezTo>
                  <a:cubicBezTo>
                    <a:pt x="661082" y="564881"/>
                    <a:pt x="664852" y="574641"/>
                    <a:pt x="669035" y="584204"/>
                  </a:cubicBezTo>
                  <a:cubicBezTo>
                    <a:pt x="674690" y="597086"/>
                    <a:pt x="672137" y="609085"/>
                    <a:pt x="663183" y="618825"/>
                  </a:cubicBezTo>
                  <a:cubicBezTo>
                    <a:pt x="649044" y="634201"/>
                    <a:pt x="634218" y="649027"/>
                    <a:pt x="618822" y="663166"/>
                  </a:cubicBezTo>
                  <a:cubicBezTo>
                    <a:pt x="609063" y="672120"/>
                    <a:pt x="597064" y="674653"/>
                    <a:pt x="584202" y="668978"/>
                  </a:cubicBezTo>
                  <a:cubicBezTo>
                    <a:pt x="574344" y="664638"/>
                    <a:pt x="564564" y="659965"/>
                    <a:pt x="554373" y="656568"/>
                  </a:cubicBezTo>
                  <a:cubicBezTo>
                    <a:pt x="550367" y="655232"/>
                    <a:pt x="544515" y="655468"/>
                    <a:pt x="540941" y="657490"/>
                  </a:cubicBezTo>
                  <a:cubicBezTo>
                    <a:pt x="514372" y="672611"/>
                    <a:pt x="486585" y="684433"/>
                    <a:pt x="456952" y="692072"/>
                  </a:cubicBezTo>
                  <a:cubicBezTo>
                    <a:pt x="453594" y="692936"/>
                    <a:pt x="450001" y="696569"/>
                    <a:pt x="448410" y="699848"/>
                  </a:cubicBezTo>
                  <a:cubicBezTo>
                    <a:pt x="444011" y="708940"/>
                    <a:pt x="440634" y="718523"/>
                    <a:pt x="436804" y="727890"/>
                  </a:cubicBezTo>
                  <a:cubicBezTo>
                    <a:pt x="431109" y="741852"/>
                    <a:pt x="421310" y="750532"/>
                    <a:pt x="405738" y="750768"/>
                  </a:cubicBezTo>
                  <a:cubicBezTo>
                    <a:pt x="385512" y="751062"/>
                    <a:pt x="365266" y="751062"/>
                    <a:pt x="345039" y="750728"/>
                  </a:cubicBezTo>
                  <a:cubicBezTo>
                    <a:pt x="329879" y="750493"/>
                    <a:pt x="320218" y="741950"/>
                    <a:pt x="314543" y="728479"/>
                  </a:cubicBezTo>
                  <a:cubicBezTo>
                    <a:pt x="309849" y="717345"/>
                    <a:pt x="308141" y="703226"/>
                    <a:pt x="300148" y="695705"/>
                  </a:cubicBezTo>
                  <a:cubicBezTo>
                    <a:pt x="292235" y="688262"/>
                    <a:pt x="277782" y="688203"/>
                    <a:pt x="266765" y="683549"/>
                  </a:cubicBezTo>
                  <a:cubicBezTo>
                    <a:pt x="248444" y="675812"/>
                    <a:pt x="230279" y="667584"/>
                    <a:pt x="212684" y="658355"/>
                  </a:cubicBezTo>
                  <a:cubicBezTo>
                    <a:pt x="205732" y="654702"/>
                    <a:pt x="200470" y="654211"/>
                    <a:pt x="193656" y="657569"/>
                  </a:cubicBezTo>
                  <a:cubicBezTo>
                    <a:pt x="184878" y="661889"/>
                    <a:pt x="175609" y="665188"/>
                    <a:pt x="166615" y="669057"/>
                  </a:cubicBezTo>
                  <a:cubicBezTo>
                    <a:pt x="154126" y="674437"/>
                    <a:pt x="142284" y="672160"/>
                    <a:pt x="132800" y="663480"/>
                  </a:cubicBezTo>
                  <a:cubicBezTo>
                    <a:pt x="117149" y="649145"/>
                    <a:pt x="102087" y="634102"/>
                    <a:pt x="87732" y="618471"/>
                  </a:cubicBezTo>
                  <a:cubicBezTo>
                    <a:pt x="78758" y="608711"/>
                    <a:pt x="76441" y="596654"/>
                    <a:pt x="82194" y="583811"/>
                  </a:cubicBezTo>
                  <a:cubicBezTo>
                    <a:pt x="86475" y="574268"/>
                    <a:pt x="90992" y="564783"/>
                    <a:pt x="94193" y="554866"/>
                  </a:cubicBezTo>
                  <a:cubicBezTo>
                    <a:pt x="95587" y="550565"/>
                    <a:pt x="95508" y="544360"/>
                    <a:pt x="93348" y="540570"/>
                  </a:cubicBezTo>
                  <a:cubicBezTo>
                    <a:pt x="78483" y="514256"/>
                    <a:pt x="66818" y="486744"/>
                    <a:pt x="59081" y="457485"/>
                  </a:cubicBezTo>
                  <a:cubicBezTo>
                    <a:pt x="58119" y="453852"/>
                    <a:pt x="54368" y="449924"/>
                    <a:pt x="50873" y="448196"/>
                  </a:cubicBezTo>
                  <a:cubicBezTo>
                    <a:pt x="41840" y="443719"/>
                    <a:pt x="32198" y="440440"/>
                    <a:pt x="22850" y="436571"/>
                  </a:cubicBezTo>
                  <a:cubicBezTo>
                    <a:pt x="9340" y="430974"/>
                    <a:pt x="582" y="421490"/>
                    <a:pt x="287" y="406330"/>
                  </a:cubicBezTo>
                  <a:cubicBezTo>
                    <a:pt x="-106" y="385789"/>
                    <a:pt x="-86" y="365209"/>
                    <a:pt x="287" y="344669"/>
                  </a:cubicBezTo>
                  <a:cubicBezTo>
                    <a:pt x="543" y="329489"/>
                    <a:pt x="9242" y="319965"/>
                    <a:pt x="22772" y="314368"/>
                  </a:cubicBezTo>
                  <a:cubicBezTo>
                    <a:pt x="32433" y="310382"/>
                    <a:pt x="42311" y="306906"/>
                    <a:pt x="51757" y="302468"/>
                  </a:cubicBezTo>
                  <a:cubicBezTo>
                    <a:pt x="54800" y="301035"/>
                    <a:pt x="58139" y="297598"/>
                    <a:pt x="58924" y="294476"/>
                  </a:cubicBezTo>
                  <a:cubicBezTo>
                    <a:pt x="66485" y="264470"/>
                    <a:pt x="78463" y="236389"/>
                    <a:pt x="93839" y="209584"/>
                  </a:cubicBezTo>
                  <a:cubicBezTo>
                    <a:pt x="95744" y="206265"/>
                    <a:pt x="95862" y="200747"/>
                    <a:pt x="94566" y="197036"/>
                  </a:cubicBezTo>
                  <a:cubicBezTo>
                    <a:pt x="90953" y="186569"/>
                    <a:pt x="86181" y="176495"/>
                    <a:pt x="81821" y="166284"/>
                  </a:cubicBezTo>
                  <a:cubicBezTo>
                    <a:pt x="76480" y="153755"/>
                    <a:pt x="78935" y="141973"/>
                    <a:pt x="87653" y="132507"/>
                  </a:cubicBezTo>
                  <a:cubicBezTo>
                    <a:pt x="102028" y="116896"/>
                    <a:pt x="117070" y="101834"/>
                    <a:pt x="132780" y="87577"/>
                  </a:cubicBezTo>
                  <a:cubicBezTo>
                    <a:pt x="138219" y="82629"/>
                    <a:pt x="146448" y="80763"/>
                    <a:pt x="153831" y="77268"/>
                  </a:cubicBezTo>
                  <a:close/>
                  <a:moveTo>
                    <a:pt x="597516" y="646886"/>
                  </a:moveTo>
                  <a:cubicBezTo>
                    <a:pt x="599735" y="645492"/>
                    <a:pt x="602523" y="644333"/>
                    <a:pt x="604507" y="642370"/>
                  </a:cubicBezTo>
                  <a:cubicBezTo>
                    <a:pt x="617330" y="629782"/>
                    <a:pt x="630290" y="617313"/>
                    <a:pt x="642387" y="604077"/>
                  </a:cubicBezTo>
                  <a:cubicBezTo>
                    <a:pt x="644881" y="601328"/>
                    <a:pt x="645588" y="594867"/>
                    <a:pt x="644272" y="591097"/>
                  </a:cubicBezTo>
                  <a:cubicBezTo>
                    <a:pt x="639854" y="578490"/>
                    <a:pt x="633590" y="566531"/>
                    <a:pt x="629191" y="553923"/>
                  </a:cubicBezTo>
                  <a:cubicBezTo>
                    <a:pt x="627580" y="549309"/>
                    <a:pt x="627325" y="542377"/>
                    <a:pt x="629701" y="538508"/>
                  </a:cubicBezTo>
                  <a:cubicBezTo>
                    <a:pt x="648298" y="508149"/>
                    <a:pt x="661671" y="475826"/>
                    <a:pt x="670350" y="441323"/>
                  </a:cubicBezTo>
                  <a:cubicBezTo>
                    <a:pt x="671607" y="436296"/>
                    <a:pt x="676988" y="430935"/>
                    <a:pt x="681858" y="428480"/>
                  </a:cubicBezTo>
                  <a:cubicBezTo>
                    <a:pt x="693483" y="422648"/>
                    <a:pt x="706169" y="418956"/>
                    <a:pt x="717932" y="413340"/>
                  </a:cubicBezTo>
                  <a:cubicBezTo>
                    <a:pt x="721584" y="411592"/>
                    <a:pt x="725806" y="406546"/>
                    <a:pt x="725983" y="402834"/>
                  </a:cubicBezTo>
                  <a:cubicBezTo>
                    <a:pt x="726827" y="384886"/>
                    <a:pt x="726906" y="366859"/>
                    <a:pt x="726003" y="348930"/>
                  </a:cubicBezTo>
                  <a:cubicBezTo>
                    <a:pt x="725806" y="344944"/>
                    <a:pt x="721388" y="339563"/>
                    <a:pt x="717519" y="337658"/>
                  </a:cubicBezTo>
                  <a:cubicBezTo>
                    <a:pt x="706424" y="332199"/>
                    <a:pt x="694681" y="328036"/>
                    <a:pt x="683075" y="323657"/>
                  </a:cubicBezTo>
                  <a:cubicBezTo>
                    <a:pt x="675810" y="320907"/>
                    <a:pt x="671293" y="316627"/>
                    <a:pt x="669506" y="308556"/>
                  </a:cubicBezTo>
                  <a:cubicBezTo>
                    <a:pt x="661946" y="274446"/>
                    <a:pt x="648180" y="242889"/>
                    <a:pt x="630016" y="213079"/>
                  </a:cubicBezTo>
                  <a:cubicBezTo>
                    <a:pt x="627600" y="209132"/>
                    <a:pt x="627463" y="202279"/>
                    <a:pt x="629014" y="197723"/>
                  </a:cubicBezTo>
                  <a:cubicBezTo>
                    <a:pt x="633354" y="185096"/>
                    <a:pt x="638970" y="172901"/>
                    <a:pt x="644469" y="160707"/>
                  </a:cubicBezTo>
                  <a:cubicBezTo>
                    <a:pt x="646923" y="155247"/>
                    <a:pt x="646766" y="150770"/>
                    <a:pt x="642446" y="146470"/>
                  </a:cubicBezTo>
                  <a:cubicBezTo>
                    <a:pt x="629957" y="134020"/>
                    <a:pt x="617507" y="121530"/>
                    <a:pt x="605076" y="109021"/>
                  </a:cubicBezTo>
                  <a:cubicBezTo>
                    <a:pt x="600599" y="104505"/>
                    <a:pt x="595925" y="103955"/>
                    <a:pt x="590014" y="106704"/>
                  </a:cubicBezTo>
                  <a:cubicBezTo>
                    <a:pt x="578173" y="112202"/>
                    <a:pt x="566273" y="117701"/>
                    <a:pt x="553921" y="121844"/>
                  </a:cubicBezTo>
                  <a:cubicBezTo>
                    <a:pt x="549071" y="123474"/>
                    <a:pt x="541883" y="123337"/>
                    <a:pt x="537701" y="120804"/>
                  </a:cubicBezTo>
                  <a:cubicBezTo>
                    <a:pt x="508107" y="102934"/>
                    <a:pt x="476904" y="89129"/>
                    <a:pt x="443108" y="81725"/>
                  </a:cubicBezTo>
                  <a:cubicBezTo>
                    <a:pt x="434703" y="79880"/>
                    <a:pt x="430108" y="75284"/>
                    <a:pt x="427261" y="67646"/>
                  </a:cubicBezTo>
                  <a:cubicBezTo>
                    <a:pt x="423058" y="56334"/>
                    <a:pt x="418267" y="45220"/>
                    <a:pt x="414123" y="33889"/>
                  </a:cubicBezTo>
                  <a:cubicBezTo>
                    <a:pt x="411944" y="27880"/>
                    <a:pt x="408232" y="24640"/>
                    <a:pt x="401870" y="24640"/>
                  </a:cubicBezTo>
                  <a:cubicBezTo>
                    <a:pt x="384530" y="24601"/>
                    <a:pt x="367210" y="24601"/>
                    <a:pt x="349870" y="24581"/>
                  </a:cubicBezTo>
                  <a:cubicBezTo>
                    <a:pt x="343134" y="24581"/>
                    <a:pt x="339168" y="27801"/>
                    <a:pt x="336831" y="34223"/>
                  </a:cubicBezTo>
                  <a:cubicBezTo>
                    <a:pt x="332471" y="46162"/>
                    <a:pt x="328171" y="58259"/>
                    <a:pt x="322417" y="69550"/>
                  </a:cubicBezTo>
                  <a:cubicBezTo>
                    <a:pt x="319962" y="74381"/>
                    <a:pt x="314444" y="79546"/>
                    <a:pt x="309378" y="80842"/>
                  </a:cubicBezTo>
                  <a:cubicBezTo>
                    <a:pt x="275209" y="89463"/>
                    <a:pt x="243200" y="102777"/>
                    <a:pt x="213057" y="121059"/>
                  </a:cubicBezTo>
                  <a:cubicBezTo>
                    <a:pt x="208914" y="123572"/>
                    <a:pt x="201668" y="123415"/>
                    <a:pt x="196797" y="121766"/>
                  </a:cubicBezTo>
                  <a:cubicBezTo>
                    <a:pt x="184465" y="117583"/>
                    <a:pt x="172526" y="112144"/>
                    <a:pt x="160724" y="106586"/>
                  </a:cubicBezTo>
                  <a:cubicBezTo>
                    <a:pt x="154636" y="103719"/>
                    <a:pt x="150120" y="104878"/>
                    <a:pt x="145741" y="109277"/>
                  </a:cubicBezTo>
                  <a:cubicBezTo>
                    <a:pt x="133742" y="121295"/>
                    <a:pt x="121803" y="133371"/>
                    <a:pt x="109647" y="145232"/>
                  </a:cubicBezTo>
                  <a:cubicBezTo>
                    <a:pt x="104443" y="150318"/>
                    <a:pt x="103952" y="155424"/>
                    <a:pt x="107016" y="161963"/>
                  </a:cubicBezTo>
                  <a:cubicBezTo>
                    <a:pt x="112534" y="173785"/>
                    <a:pt x="117875" y="185744"/>
                    <a:pt x="122195" y="198037"/>
                  </a:cubicBezTo>
                  <a:cubicBezTo>
                    <a:pt x="123708" y="202338"/>
                    <a:pt x="123668" y="208857"/>
                    <a:pt x="121390" y="212549"/>
                  </a:cubicBezTo>
                  <a:cubicBezTo>
                    <a:pt x="102715" y="242849"/>
                    <a:pt x="89362" y="275192"/>
                    <a:pt x="80722" y="309714"/>
                  </a:cubicBezTo>
                  <a:cubicBezTo>
                    <a:pt x="79465" y="314741"/>
                    <a:pt x="74084" y="320122"/>
                    <a:pt x="69234" y="322557"/>
                  </a:cubicBezTo>
                  <a:cubicBezTo>
                    <a:pt x="57608" y="328389"/>
                    <a:pt x="44923" y="332101"/>
                    <a:pt x="33180" y="337717"/>
                  </a:cubicBezTo>
                  <a:cubicBezTo>
                    <a:pt x="29527" y="339465"/>
                    <a:pt x="25266" y="344492"/>
                    <a:pt x="25089" y="348203"/>
                  </a:cubicBezTo>
                  <a:cubicBezTo>
                    <a:pt x="24225" y="366152"/>
                    <a:pt x="24618" y="384159"/>
                    <a:pt x="24657" y="402127"/>
                  </a:cubicBezTo>
                  <a:cubicBezTo>
                    <a:pt x="24657" y="408588"/>
                    <a:pt x="28290" y="411985"/>
                    <a:pt x="34201" y="414165"/>
                  </a:cubicBezTo>
                  <a:cubicBezTo>
                    <a:pt x="45826" y="418466"/>
                    <a:pt x="57176" y="423512"/>
                    <a:pt x="68802" y="427832"/>
                  </a:cubicBezTo>
                  <a:cubicBezTo>
                    <a:pt x="75910" y="430464"/>
                    <a:pt x="79818" y="434922"/>
                    <a:pt x="81507" y="442462"/>
                  </a:cubicBezTo>
                  <a:cubicBezTo>
                    <a:pt x="89166" y="476533"/>
                    <a:pt x="102912" y="508090"/>
                    <a:pt x="121017" y="537939"/>
                  </a:cubicBezTo>
                  <a:cubicBezTo>
                    <a:pt x="123531" y="542082"/>
                    <a:pt x="123393" y="549328"/>
                    <a:pt x="121744" y="554198"/>
                  </a:cubicBezTo>
                  <a:cubicBezTo>
                    <a:pt x="117679" y="566216"/>
                    <a:pt x="112259" y="577802"/>
                    <a:pt x="106937" y="589369"/>
                  </a:cubicBezTo>
                  <a:cubicBezTo>
                    <a:pt x="104149" y="595456"/>
                    <a:pt x="104286" y="600425"/>
                    <a:pt x="109215" y="605295"/>
                  </a:cubicBezTo>
                  <a:cubicBezTo>
                    <a:pt x="121547" y="617430"/>
                    <a:pt x="133762" y="629723"/>
                    <a:pt x="145976" y="641977"/>
                  </a:cubicBezTo>
                  <a:cubicBezTo>
                    <a:pt x="150454" y="646474"/>
                    <a:pt x="155108" y="647083"/>
                    <a:pt x="161038" y="644333"/>
                  </a:cubicBezTo>
                  <a:cubicBezTo>
                    <a:pt x="172879" y="638835"/>
                    <a:pt x="184819" y="633435"/>
                    <a:pt x="197112" y="629154"/>
                  </a:cubicBezTo>
                  <a:cubicBezTo>
                    <a:pt x="201726" y="627544"/>
                    <a:pt x="208658" y="627249"/>
                    <a:pt x="212527" y="629625"/>
                  </a:cubicBezTo>
                  <a:cubicBezTo>
                    <a:pt x="242867" y="648241"/>
                    <a:pt x="275209" y="661595"/>
                    <a:pt x="309712" y="670294"/>
                  </a:cubicBezTo>
                  <a:cubicBezTo>
                    <a:pt x="314739" y="671551"/>
                    <a:pt x="320120" y="676912"/>
                    <a:pt x="322574" y="681762"/>
                  </a:cubicBezTo>
                  <a:cubicBezTo>
                    <a:pt x="328289" y="693073"/>
                    <a:pt x="332530" y="705170"/>
                    <a:pt x="336949" y="717090"/>
                  </a:cubicBezTo>
                  <a:cubicBezTo>
                    <a:pt x="339168" y="723099"/>
                    <a:pt x="342879" y="726299"/>
                    <a:pt x="349242" y="726319"/>
                  </a:cubicBezTo>
                  <a:cubicBezTo>
                    <a:pt x="366896" y="726358"/>
                    <a:pt x="384589" y="726889"/>
                    <a:pt x="402184" y="725985"/>
                  </a:cubicBezTo>
                  <a:cubicBezTo>
                    <a:pt x="406170" y="725789"/>
                    <a:pt x="411511" y="721371"/>
                    <a:pt x="413456" y="717502"/>
                  </a:cubicBezTo>
                  <a:cubicBezTo>
                    <a:pt x="418581" y="707349"/>
                    <a:pt x="422764" y="696608"/>
                    <a:pt x="426239" y="685748"/>
                  </a:cubicBezTo>
                  <a:cubicBezTo>
                    <a:pt x="429519" y="675498"/>
                    <a:pt x="435960" y="670431"/>
                    <a:pt x="446211" y="668271"/>
                  </a:cubicBezTo>
                  <a:cubicBezTo>
                    <a:pt x="477198" y="661752"/>
                    <a:pt x="505928" y="649400"/>
                    <a:pt x="532634" y="632571"/>
                  </a:cubicBezTo>
                  <a:cubicBezTo>
                    <a:pt x="541157" y="627190"/>
                    <a:pt x="548560" y="625403"/>
                    <a:pt x="558006" y="630450"/>
                  </a:cubicBezTo>
                  <a:cubicBezTo>
                    <a:pt x="568040" y="635811"/>
                    <a:pt x="578919" y="639601"/>
                    <a:pt x="589465" y="644019"/>
                  </a:cubicBezTo>
                  <a:cubicBezTo>
                    <a:pt x="591860" y="645021"/>
                    <a:pt x="594335" y="645767"/>
                    <a:pt x="597516" y="646886"/>
                  </a:cubicBezTo>
                  <a:close/>
                </a:path>
              </a:pathLst>
            </a:custGeom>
            <a:solidFill>
              <a:schemeClr val="tx2"/>
            </a:solidFill>
            <a:ln w="194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02F8DFCD-21C9-E3C0-5AC8-DDF84C8676D9}"/>
                </a:ext>
              </a:extLst>
            </p:cNvPr>
            <p:cNvSpPr/>
            <p:nvPr/>
          </p:nvSpPr>
          <p:spPr>
            <a:xfrm>
              <a:off x="4416519" y="3073701"/>
              <a:ext cx="527040" cy="527449"/>
            </a:xfrm>
            <a:custGeom>
              <a:avLst/>
              <a:gdLst>
                <a:gd name="connsiteX0" fmla="*/ 527026 w 527040"/>
                <a:gd name="connsiteY0" fmla="*/ 263756 h 527449"/>
                <a:gd name="connsiteX1" fmla="*/ 262493 w 527040"/>
                <a:gd name="connsiteY1" fmla="*/ 527445 h 527449"/>
                <a:gd name="connsiteX2" fmla="*/ 1 w 527040"/>
                <a:gd name="connsiteY2" fmla="*/ 264659 h 527449"/>
                <a:gd name="connsiteX3" fmla="*/ 262532 w 527040"/>
                <a:gd name="connsiteY3" fmla="*/ 8 h 527449"/>
                <a:gd name="connsiteX4" fmla="*/ 527026 w 527040"/>
                <a:gd name="connsiteY4" fmla="*/ 263756 h 527449"/>
                <a:gd name="connsiteX5" fmla="*/ 263769 w 527040"/>
                <a:gd name="connsiteY5" fmla="*/ 24810 h 527449"/>
                <a:gd name="connsiteX6" fmla="*/ 24666 w 527040"/>
                <a:gd name="connsiteY6" fmla="*/ 263658 h 527449"/>
                <a:gd name="connsiteX7" fmla="*/ 262709 w 527040"/>
                <a:gd name="connsiteY7" fmla="*/ 502545 h 527449"/>
                <a:gd name="connsiteX8" fmla="*/ 502342 w 527040"/>
                <a:gd name="connsiteY8" fmla="*/ 263167 h 527449"/>
                <a:gd name="connsiteX9" fmla="*/ 263749 w 527040"/>
                <a:gd name="connsiteY9" fmla="*/ 24810 h 527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7040" h="527449">
                  <a:moveTo>
                    <a:pt x="527026" y="263756"/>
                  </a:moveTo>
                  <a:cubicBezTo>
                    <a:pt x="528499" y="407599"/>
                    <a:pt x="408987" y="528231"/>
                    <a:pt x="262493" y="527445"/>
                  </a:cubicBezTo>
                  <a:cubicBezTo>
                    <a:pt x="117805" y="526680"/>
                    <a:pt x="433" y="410054"/>
                    <a:pt x="1" y="264659"/>
                  </a:cubicBezTo>
                  <a:cubicBezTo>
                    <a:pt x="-431" y="118165"/>
                    <a:pt x="116391" y="1127"/>
                    <a:pt x="262532" y="8"/>
                  </a:cubicBezTo>
                  <a:cubicBezTo>
                    <a:pt x="407828" y="-1112"/>
                    <a:pt x="528519" y="119226"/>
                    <a:pt x="527026" y="263756"/>
                  </a:cubicBezTo>
                  <a:close/>
                  <a:moveTo>
                    <a:pt x="263769" y="24810"/>
                  </a:moveTo>
                  <a:cubicBezTo>
                    <a:pt x="131885" y="24888"/>
                    <a:pt x="24803" y="131833"/>
                    <a:pt x="24666" y="263658"/>
                  </a:cubicBezTo>
                  <a:cubicBezTo>
                    <a:pt x="24509" y="394776"/>
                    <a:pt x="131748" y="502388"/>
                    <a:pt x="262709" y="502545"/>
                  </a:cubicBezTo>
                  <a:cubicBezTo>
                    <a:pt x="394927" y="502722"/>
                    <a:pt x="502087" y="395679"/>
                    <a:pt x="502342" y="263167"/>
                  </a:cubicBezTo>
                  <a:cubicBezTo>
                    <a:pt x="502598" y="132461"/>
                    <a:pt x="394769" y="24731"/>
                    <a:pt x="263749" y="24810"/>
                  </a:cubicBezTo>
                  <a:close/>
                </a:path>
              </a:pathLst>
            </a:custGeom>
            <a:solidFill>
              <a:schemeClr val="tx2"/>
            </a:solidFill>
            <a:ln w="194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F597CB08-9D74-021B-7975-32CEDE70D794}"/>
                </a:ext>
              </a:extLst>
            </p:cNvPr>
            <p:cNvSpPr/>
            <p:nvPr/>
          </p:nvSpPr>
          <p:spPr>
            <a:xfrm>
              <a:off x="4491545" y="3186422"/>
              <a:ext cx="377015" cy="301942"/>
            </a:xfrm>
            <a:custGeom>
              <a:avLst/>
              <a:gdLst>
                <a:gd name="connsiteX0" fmla="*/ 188664 w 377015"/>
                <a:gd name="connsiteY0" fmla="*/ 301889 h 301942"/>
                <a:gd name="connsiteX1" fmla="*/ 67914 w 377015"/>
                <a:gd name="connsiteY1" fmla="*/ 301889 h 301942"/>
                <a:gd name="connsiteX2" fmla="*/ 9 w 377015"/>
                <a:gd name="connsiteY2" fmla="*/ 233846 h 301942"/>
                <a:gd name="connsiteX3" fmla="*/ 9 w 377015"/>
                <a:gd name="connsiteY3" fmla="*/ 66968 h 301942"/>
                <a:gd name="connsiteX4" fmla="*/ 66108 w 377015"/>
                <a:gd name="connsiteY4" fmla="*/ 103 h 301942"/>
                <a:gd name="connsiteX5" fmla="*/ 310553 w 377015"/>
                <a:gd name="connsiteY5" fmla="*/ 103 h 301942"/>
                <a:gd name="connsiteX6" fmla="*/ 376986 w 377015"/>
                <a:gd name="connsiteY6" fmla="*/ 66634 h 301942"/>
                <a:gd name="connsiteX7" fmla="*/ 376986 w 377015"/>
                <a:gd name="connsiteY7" fmla="*/ 235475 h 301942"/>
                <a:gd name="connsiteX8" fmla="*/ 310396 w 377015"/>
                <a:gd name="connsiteY8" fmla="*/ 301869 h 301942"/>
                <a:gd name="connsiteX9" fmla="*/ 188664 w 377015"/>
                <a:gd name="connsiteY9" fmla="*/ 301908 h 301942"/>
                <a:gd name="connsiteX10" fmla="*/ 25419 w 377015"/>
                <a:gd name="connsiteY10" fmla="*/ 76335 h 301942"/>
                <a:gd name="connsiteX11" fmla="*/ 25419 w 377015"/>
                <a:gd name="connsiteY11" fmla="*/ 86134 h 301942"/>
                <a:gd name="connsiteX12" fmla="*/ 25419 w 377015"/>
                <a:gd name="connsiteY12" fmla="*/ 235338 h 301942"/>
                <a:gd name="connsiteX13" fmla="*/ 66756 w 377015"/>
                <a:gd name="connsiteY13" fmla="*/ 276675 h 301942"/>
                <a:gd name="connsiteX14" fmla="*/ 310199 w 377015"/>
                <a:gd name="connsiteY14" fmla="*/ 276675 h 301942"/>
                <a:gd name="connsiteX15" fmla="*/ 351555 w 377015"/>
                <a:gd name="connsiteY15" fmla="*/ 235377 h 301942"/>
                <a:gd name="connsiteX16" fmla="*/ 351555 w 377015"/>
                <a:gd name="connsiteY16" fmla="*/ 86173 h 301942"/>
                <a:gd name="connsiteX17" fmla="*/ 351104 w 377015"/>
                <a:gd name="connsiteY17" fmla="*/ 76355 h 301942"/>
                <a:gd name="connsiteX18" fmla="*/ 25419 w 377015"/>
                <a:gd name="connsiteY18" fmla="*/ 76355 h 301942"/>
                <a:gd name="connsiteX19" fmla="*/ 348099 w 377015"/>
                <a:gd name="connsiteY19" fmla="*/ 50060 h 301942"/>
                <a:gd name="connsiteX20" fmla="*/ 350102 w 377015"/>
                <a:gd name="connsiteY20" fmla="*/ 47586 h 301942"/>
                <a:gd name="connsiteX21" fmla="*/ 331722 w 377015"/>
                <a:gd name="connsiteY21" fmla="*/ 30305 h 301942"/>
                <a:gd name="connsiteX22" fmla="*/ 312202 w 377015"/>
                <a:gd name="connsiteY22" fmla="*/ 25455 h 301942"/>
                <a:gd name="connsiteX23" fmla="*/ 64812 w 377015"/>
                <a:gd name="connsiteY23" fmla="*/ 25278 h 301942"/>
                <a:gd name="connsiteX24" fmla="*/ 28758 w 377015"/>
                <a:gd name="connsiteY24" fmla="*/ 50060 h 301942"/>
                <a:gd name="connsiteX25" fmla="*/ 348119 w 377015"/>
                <a:gd name="connsiteY25" fmla="*/ 50060 h 30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77015" h="301942">
                  <a:moveTo>
                    <a:pt x="188664" y="301889"/>
                  </a:moveTo>
                  <a:cubicBezTo>
                    <a:pt x="148408" y="301889"/>
                    <a:pt x="108171" y="301948"/>
                    <a:pt x="67914" y="301889"/>
                  </a:cubicBezTo>
                  <a:cubicBezTo>
                    <a:pt x="26126" y="301810"/>
                    <a:pt x="9" y="275594"/>
                    <a:pt x="9" y="233846"/>
                  </a:cubicBezTo>
                  <a:cubicBezTo>
                    <a:pt x="9" y="178213"/>
                    <a:pt x="-11" y="122581"/>
                    <a:pt x="9" y="66968"/>
                  </a:cubicBezTo>
                  <a:cubicBezTo>
                    <a:pt x="9" y="27006"/>
                    <a:pt x="26362" y="182"/>
                    <a:pt x="66108" y="103"/>
                  </a:cubicBezTo>
                  <a:cubicBezTo>
                    <a:pt x="147583" y="-34"/>
                    <a:pt x="229058" y="-34"/>
                    <a:pt x="310553" y="103"/>
                  </a:cubicBezTo>
                  <a:cubicBezTo>
                    <a:pt x="350436" y="162"/>
                    <a:pt x="376946" y="26888"/>
                    <a:pt x="376986" y="66634"/>
                  </a:cubicBezTo>
                  <a:cubicBezTo>
                    <a:pt x="377025" y="122915"/>
                    <a:pt x="377025" y="179195"/>
                    <a:pt x="376986" y="235475"/>
                  </a:cubicBezTo>
                  <a:cubicBezTo>
                    <a:pt x="376966" y="275123"/>
                    <a:pt x="350338" y="301732"/>
                    <a:pt x="310396" y="301869"/>
                  </a:cubicBezTo>
                  <a:cubicBezTo>
                    <a:pt x="269825" y="302007"/>
                    <a:pt x="229235" y="301908"/>
                    <a:pt x="188664" y="301908"/>
                  </a:cubicBezTo>
                  <a:close/>
                  <a:moveTo>
                    <a:pt x="25419" y="76335"/>
                  </a:moveTo>
                  <a:cubicBezTo>
                    <a:pt x="25419" y="80321"/>
                    <a:pt x="25419" y="83228"/>
                    <a:pt x="25419" y="86134"/>
                  </a:cubicBezTo>
                  <a:cubicBezTo>
                    <a:pt x="25419" y="135875"/>
                    <a:pt x="25380" y="185597"/>
                    <a:pt x="25419" y="235338"/>
                  </a:cubicBezTo>
                  <a:cubicBezTo>
                    <a:pt x="25439" y="261554"/>
                    <a:pt x="40540" y="276655"/>
                    <a:pt x="66756" y="276675"/>
                  </a:cubicBezTo>
                  <a:cubicBezTo>
                    <a:pt x="147897" y="276714"/>
                    <a:pt x="229058" y="276714"/>
                    <a:pt x="310199" y="276675"/>
                  </a:cubicBezTo>
                  <a:cubicBezTo>
                    <a:pt x="336454" y="276675"/>
                    <a:pt x="351536" y="261593"/>
                    <a:pt x="351555" y="235377"/>
                  </a:cubicBezTo>
                  <a:cubicBezTo>
                    <a:pt x="351614" y="185636"/>
                    <a:pt x="351575" y="135915"/>
                    <a:pt x="351555" y="86173"/>
                  </a:cubicBezTo>
                  <a:cubicBezTo>
                    <a:pt x="351555" y="83012"/>
                    <a:pt x="351280" y="79850"/>
                    <a:pt x="351104" y="76355"/>
                  </a:cubicBezTo>
                  <a:lnTo>
                    <a:pt x="25419" y="76355"/>
                  </a:lnTo>
                  <a:close/>
                  <a:moveTo>
                    <a:pt x="348099" y="50060"/>
                  </a:moveTo>
                  <a:cubicBezTo>
                    <a:pt x="348767" y="49236"/>
                    <a:pt x="349434" y="48411"/>
                    <a:pt x="350102" y="47586"/>
                  </a:cubicBezTo>
                  <a:cubicBezTo>
                    <a:pt x="344054" y="41714"/>
                    <a:pt x="338713" y="34684"/>
                    <a:pt x="331722" y="30305"/>
                  </a:cubicBezTo>
                  <a:cubicBezTo>
                    <a:pt x="326282" y="26908"/>
                    <a:pt x="318781" y="25474"/>
                    <a:pt x="312202" y="25455"/>
                  </a:cubicBezTo>
                  <a:cubicBezTo>
                    <a:pt x="229745" y="25141"/>
                    <a:pt x="147269" y="25219"/>
                    <a:pt x="64812" y="25278"/>
                  </a:cubicBezTo>
                  <a:cubicBezTo>
                    <a:pt x="46961" y="25278"/>
                    <a:pt x="33706" y="34370"/>
                    <a:pt x="28758" y="50060"/>
                  </a:cubicBezTo>
                  <a:lnTo>
                    <a:pt x="348119" y="50060"/>
                  </a:lnTo>
                  <a:close/>
                </a:path>
              </a:pathLst>
            </a:custGeom>
            <a:solidFill>
              <a:schemeClr val="tx2"/>
            </a:solidFill>
            <a:ln w="1945" cap="flat">
              <a:no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1BB4C6E6-5990-F9D0-F6A1-BA0DB4AAF720}"/>
                </a:ext>
              </a:extLst>
            </p:cNvPr>
            <p:cNvSpPr/>
            <p:nvPr/>
          </p:nvSpPr>
          <p:spPr>
            <a:xfrm>
              <a:off x="4541710" y="3287172"/>
              <a:ext cx="125937" cy="150629"/>
            </a:xfrm>
            <a:custGeom>
              <a:avLst/>
              <a:gdLst>
                <a:gd name="connsiteX0" fmla="*/ 63053 w 125937"/>
                <a:gd name="connsiteY0" fmla="*/ 150553 h 150629"/>
                <a:gd name="connsiteX1" fmla="*/ 25762 w 125937"/>
                <a:gd name="connsiteY1" fmla="*/ 150514 h 150629"/>
                <a:gd name="connsiteX2" fmla="*/ 194 w 125937"/>
                <a:gd name="connsiteY2" fmla="*/ 125359 h 150629"/>
                <a:gd name="connsiteX3" fmla="*/ 13920 w 125937"/>
                <a:gd name="connsiteY3" fmla="*/ 73536 h 150629"/>
                <a:gd name="connsiteX4" fmla="*/ 14765 w 125937"/>
                <a:gd name="connsiteY4" fmla="*/ 64856 h 150629"/>
                <a:gd name="connsiteX5" fmla="*/ 33793 w 125937"/>
                <a:gd name="connsiteY5" fmla="*/ 9361 h 150629"/>
                <a:gd name="connsiteX6" fmla="*/ 90859 w 125937"/>
                <a:gd name="connsiteY6" fmla="*/ 8458 h 150629"/>
                <a:gd name="connsiteX7" fmla="*/ 111066 w 125937"/>
                <a:gd name="connsiteY7" fmla="*/ 63462 h 150629"/>
                <a:gd name="connsiteX8" fmla="*/ 113717 w 125937"/>
                <a:gd name="connsiteY8" fmla="*/ 76678 h 150629"/>
                <a:gd name="connsiteX9" fmla="*/ 124537 w 125937"/>
                <a:gd name="connsiteY9" fmla="*/ 131839 h 150629"/>
                <a:gd name="connsiteX10" fmla="*/ 101287 w 125937"/>
                <a:gd name="connsiteY10" fmla="*/ 150455 h 150629"/>
                <a:gd name="connsiteX11" fmla="*/ 63033 w 125937"/>
                <a:gd name="connsiteY11" fmla="*/ 150534 h 150629"/>
                <a:gd name="connsiteX12" fmla="*/ 63033 w 125937"/>
                <a:gd name="connsiteY12" fmla="*/ 150573 h 150629"/>
                <a:gd name="connsiteX13" fmla="*/ 100364 w 125937"/>
                <a:gd name="connsiteY13" fmla="*/ 124632 h 150629"/>
                <a:gd name="connsiteX14" fmla="*/ 92391 w 125937"/>
                <a:gd name="connsiteY14" fmla="*/ 91013 h 150629"/>
                <a:gd name="connsiteX15" fmla="*/ 30416 w 125937"/>
                <a:gd name="connsiteY15" fmla="*/ 89619 h 150629"/>
                <a:gd name="connsiteX16" fmla="*/ 23346 w 125937"/>
                <a:gd name="connsiteY16" fmla="*/ 124632 h 150629"/>
                <a:gd name="connsiteX17" fmla="*/ 100344 w 125937"/>
                <a:gd name="connsiteY17" fmla="*/ 124632 h 150629"/>
                <a:gd name="connsiteX18" fmla="*/ 38055 w 125937"/>
                <a:gd name="connsiteY18" fmla="*/ 49932 h 150629"/>
                <a:gd name="connsiteX19" fmla="*/ 62405 w 125937"/>
                <a:gd name="connsiteY19" fmla="*/ 75598 h 150629"/>
                <a:gd name="connsiteX20" fmla="*/ 87815 w 125937"/>
                <a:gd name="connsiteY20" fmla="*/ 50010 h 150629"/>
                <a:gd name="connsiteX21" fmla="*/ 62955 w 125937"/>
                <a:gd name="connsiteY21" fmla="*/ 24855 h 150629"/>
                <a:gd name="connsiteX22" fmla="*/ 38055 w 125937"/>
                <a:gd name="connsiteY22" fmla="*/ 49932 h 15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5937" h="150629">
                  <a:moveTo>
                    <a:pt x="63053" y="150553"/>
                  </a:moveTo>
                  <a:cubicBezTo>
                    <a:pt x="50622" y="150553"/>
                    <a:pt x="38192" y="150750"/>
                    <a:pt x="25762" y="150514"/>
                  </a:cubicBezTo>
                  <a:cubicBezTo>
                    <a:pt x="10523" y="150219"/>
                    <a:pt x="999" y="140558"/>
                    <a:pt x="194" y="125359"/>
                  </a:cubicBezTo>
                  <a:cubicBezTo>
                    <a:pt x="-808" y="106585"/>
                    <a:pt x="1824" y="88931"/>
                    <a:pt x="13920" y="73536"/>
                  </a:cubicBezTo>
                  <a:cubicBezTo>
                    <a:pt x="15452" y="71572"/>
                    <a:pt x="15491" y="67546"/>
                    <a:pt x="14765" y="64856"/>
                  </a:cubicBezTo>
                  <a:cubicBezTo>
                    <a:pt x="9011" y="43078"/>
                    <a:pt x="16061" y="22066"/>
                    <a:pt x="33793" y="9361"/>
                  </a:cubicBezTo>
                  <a:cubicBezTo>
                    <a:pt x="50740" y="-2775"/>
                    <a:pt x="73500" y="-3148"/>
                    <a:pt x="90859" y="8458"/>
                  </a:cubicBezTo>
                  <a:cubicBezTo>
                    <a:pt x="108768" y="20417"/>
                    <a:pt x="116957" y="41880"/>
                    <a:pt x="111066" y="63462"/>
                  </a:cubicBezTo>
                  <a:cubicBezTo>
                    <a:pt x="109593" y="68862"/>
                    <a:pt x="110555" y="72416"/>
                    <a:pt x="113717" y="76678"/>
                  </a:cubicBezTo>
                  <a:cubicBezTo>
                    <a:pt x="126030" y="93252"/>
                    <a:pt x="127718" y="112260"/>
                    <a:pt x="124537" y="131839"/>
                  </a:cubicBezTo>
                  <a:cubicBezTo>
                    <a:pt x="122730" y="142934"/>
                    <a:pt x="113265" y="150160"/>
                    <a:pt x="101287" y="150455"/>
                  </a:cubicBezTo>
                  <a:cubicBezTo>
                    <a:pt x="88542" y="150769"/>
                    <a:pt x="75778" y="150534"/>
                    <a:pt x="63033" y="150534"/>
                  </a:cubicBezTo>
                  <a:cubicBezTo>
                    <a:pt x="63033" y="150534"/>
                    <a:pt x="63033" y="150553"/>
                    <a:pt x="63033" y="150573"/>
                  </a:cubicBezTo>
                  <a:close/>
                  <a:moveTo>
                    <a:pt x="100364" y="124632"/>
                  </a:moveTo>
                  <a:cubicBezTo>
                    <a:pt x="101110" y="111927"/>
                    <a:pt x="101169" y="100694"/>
                    <a:pt x="92391" y="91013"/>
                  </a:cubicBezTo>
                  <a:cubicBezTo>
                    <a:pt x="72518" y="104248"/>
                    <a:pt x="52586" y="103188"/>
                    <a:pt x="30416" y="89619"/>
                  </a:cubicBezTo>
                  <a:cubicBezTo>
                    <a:pt x="27882" y="102147"/>
                    <a:pt x="25722" y="112850"/>
                    <a:pt x="23346" y="124632"/>
                  </a:cubicBezTo>
                  <a:lnTo>
                    <a:pt x="100344" y="124632"/>
                  </a:lnTo>
                  <a:close/>
                  <a:moveTo>
                    <a:pt x="38055" y="49932"/>
                  </a:moveTo>
                  <a:cubicBezTo>
                    <a:pt x="37956" y="63678"/>
                    <a:pt x="48914" y="75225"/>
                    <a:pt x="62405" y="75598"/>
                  </a:cubicBezTo>
                  <a:cubicBezTo>
                    <a:pt x="76092" y="75971"/>
                    <a:pt x="87914" y="64071"/>
                    <a:pt x="87815" y="50010"/>
                  </a:cubicBezTo>
                  <a:cubicBezTo>
                    <a:pt x="87717" y="36343"/>
                    <a:pt x="76426" y="24934"/>
                    <a:pt x="62955" y="24855"/>
                  </a:cubicBezTo>
                  <a:cubicBezTo>
                    <a:pt x="49582" y="24796"/>
                    <a:pt x="38153" y="36284"/>
                    <a:pt x="38055" y="49932"/>
                  </a:cubicBezTo>
                  <a:close/>
                </a:path>
              </a:pathLst>
            </a:custGeom>
            <a:solidFill>
              <a:schemeClr val="tx2"/>
            </a:solidFill>
            <a:ln w="194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3B9457A4-3854-BD40-691F-54BF400FF2EB}"/>
                </a:ext>
              </a:extLst>
            </p:cNvPr>
            <p:cNvSpPr/>
            <p:nvPr/>
          </p:nvSpPr>
          <p:spPr>
            <a:xfrm>
              <a:off x="4692967" y="3349892"/>
              <a:ext cx="124995" cy="25153"/>
            </a:xfrm>
            <a:custGeom>
              <a:avLst/>
              <a:gdLst>
                <a:gd name="connsiteX0" fmla="*/ 62198 w 124995"/>
                <a:gd name="connsiteY0" fmla="*/ 25111 h 25153"/>
                <a:gd name="connsiteX1" fmla="*/ 14224 w 124995"/>
                <a:gd name="connsiteY1" fmla="*/ 25072 h 25153"/>
                <a:gd name="connsiteX2" fmla="*/ 6 w 124995"/>
                <a:gd name="connsiteY2" fmla="*/ 12583 h 25153"/>
                <a:gd name="connsiteX3" fmla="*/ 13399 w 124995"/>
                <a:gd name="connsiteY3" fmla="*/ 172 h 25153"/>
                <a:gd name="connsiteX4" fmla="*/ 111291 w 124995"/>
                <a:gd name="connsiteY4" fmla="*/ 211 h 25153"/>
                <a:gd name="connsiteX5" fmla="*/ 124939 w 124995"/>
                <a:gd name="connsiteY5" fmla="*/ 13251 h 25153"/>
                <a:gd name="connsiteX6" fmla="*/ 110132 w 124995"/>
                <a:gd name="connsiteY6" fmla="*/ 25151 h 25153"/>
                <a:gd name="connsiteX7" fmla="*/ 62158 w 124995"/>
                <a:gd name="connsiteY7" fmla="*/ 25111 h 2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995" h="25153">
                  <a:moveTo>
                    <a:pt x="62198" y="25111"/>
                  </a:moveTo>
                  <a:cubicBezTo>
                    <a:pt x="46213" y="25111"/>
                    <a:pt x="30208" y="25229"/>
                    <a:pt x="14224" y="25072"/>
                  </a:cubicBezTo>
                  <a:cubicBezTo>
                    <a:pt x="5151" y="24974"/>
                    <a:pt x="-210" y="20202"/>
                    <a:pt x="6" y="12583"/>
                  </a:cubicBezTo>
                  <a:cubicBezTo>
                    <a:pt x="242" y="4060"/>
                    <a:pt x="5603" y="231"/>
                    <a:pt x="13399" y="172"/>
                  </a:cubicBezTo>
                  <a:cubicBezTo>
                    <a:pt x="46036" y="-24"/>
                    <a:pt x="78654" y="-103"/>
                    <a:pt x="111291" y="211"/>
                  </a:cubicBezTo>
                  <a:cubicBezTo>
                    <a:pt x="120677" y="310"/>
                    <a:pt x="125587" y="5494"/>
                    <a:pt x="124939" y="13251"/>
                  </a:cubicBezTo>
                  <a:cubicBezTo>
                    <a:pt x="124212" y="22186"/>
                    <a:pt x="118458" y="25210"/>
                    <a:pt x="110132" y="25151"/>
                  </a:cubicBezTo>
                  <a:cubicBezTo>
                    <a:pt x="94147" y="25033"/>
                    <a:pt x="78163" y="25111"/>
                    <a:pt x="62158" y="25111"/>
                  </a:cubicBezTo>
                  <a:close/>
                </a:path>
              </a:pathLst>
            </a:custGeom>
            <a:solidFill>
              <a:schemeClr val="tx2"/>
            </a:solidFill>
            <a:ln w="194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F323BB98-8533-86CD-B356-EE8BD13FEFF1}"/>
                </a:ext>
              </a:extLst>
            </p:cNvPr>
            <p:cNvSpPr/>
            <p:nvPr/>
          </p:nvSpPr>
          <p:spPr>
            <a:xfrm>
              <a:off x="4693025" y="3299733"/>
              <a:ext cx="124974" cy="25186"/>
            </a:xfrm>
            <a:custGeom>
              <a:avLst/>
              <a:gdLst>
                <a:gd name="connsiteX0" fmla="*/ 63121 w 124974"/>
                <a:gd name="connsiteY0" fmla="*/ 40 h 25186"/>
                <a:gd name="connsiteX1" fmla="*/ 110113 w 124974"/>
                <a:gd name="connsiteY1" fmla="*/ 1 h 25186"/>
                <a:gd name="connsiteX2" fmla="*/ 124920 w 124974"/>
                <a:gd name="connsiteY2" fmla="*/ 11881 h 25186"/>
                <a:gd name="connsiteX3" fmla="*/ 110290 w 124974"/>
                <a:gd name="connsiteY3" fmla="*/ 25019 h 25186"/>
                <a:gd name="connsiteX4" fmla="*/ 14362 w 124974"/>
                <a:gd name="connsiteY4" fmla="*/ 25058 h 25186"/>
                <a:gd name="connsiteX5" fmla="*/ 7 w 124974"/>
                <a:gd name="connsiteY5" fmla="*/ 12569 h 25186"/>
                <a:gd name="connsiteX6" fmla="*/ 15187 w 124974"/>
                <a:gd name="connsiteY6" fmla="*/ 60 h 25186"/>
                <a:gd name="connsiteX7" fmla="*/ 63161 w 124974"/>
                <a:gd name="connsiteY7" fmla="*/ 40 h 25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974" h="25186">
                  <a:moveTo>
                    <a:pt x="63121" y="40"/>
                  </a:moveTo>
                  <a:cubicBezTo>
                    <a:pt x="78792" y="40"/>
                    <a:pt x="94443" y="119"/>
                    <a:pt x="110113" y="1"/>
                  </a:cubicBezTo>
                  <a:cubicBezTo>
                    <a:pt x="118420" y="-58"/>
                    <a:pt x="124193" y="2966"/>
                    <a:pt x="124920" y="11881"/>
                  </a:cubicBezTo>
                  <a:cubicBezTo>
                    <a:pt x="125568" y="19992"/>
                    <a:pt x="120462" y="24921"/>
                    <a:pt x="110290" y="25019"/>
                  </a:cubicBezTo>
                  <a:cubicBezTo>
                    <a:pt x="78321" y="25274"/>
                    <a:pt x="46332" y="25195"/>
                    <a:pt x="14362" y="25058"/>
                  </a:cubicBezTo>
                  <a:cubicBezTo>
                    <a:pt x="6272" y="25019"/>
                    <a:pt x="282" y="21739"/>
                    <a:pt x="7" y="12569"/>
                  </a:cubicBezTo>
                  <a:cubicBezTo>
                    <a:pt x="-228" y="4674"/>
                    <a:pt x="5290" y="138"/>
                    <a:pt x="15187" y="60"/>
                  </a:cubicBezTo>
                  <a:cubicBezTo>
                    <a:pt x="31172" y="-58"/>
                    <a:pt x="47156" y="40"/>
                    <a:pt x="63161" y="40"/>
                  </a:cubicBezTo>
                  <a:close/>
                </a:path>
              </a:pathLst>
            </a:custGeom>
            <a:solidFill>
              <a:schemeClr val="tx2"/>
            </a:solidFill>
            <a:ln w="194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FBB21A23-9FB2-C5B8-B1F4-93240A2F1971}"/>
                </a:ext>
              </a:extLst>
            </p:cNvPr>
            <p:cNvSpPr/>
            <p:nvPr/>
          </p:nvSpPr>
          <p:spPr>
            <a:xfrm>
              <a:off x="4693058" y="3400149"/>
              <a:ext cx="74775" cy="25504"/>
            </a:xfrm>
            <a:custGeom>
              <a:avLst/>
              <a:gdLst>
                <a:gd name="connsiteX0" fmla="*/ 37934 w 74775"/>
                <a:gd name="connsiteY0" fmla="*/ 30 h 25504"/>
                <a:gd name="connsiteX1" fmla="*/ 61498 w 74775"/>
                <a:gd name="connsiteY1" fmla="*/ 49 h 25504"/>
                <a:gd name="connsiteX2" fmla="*/ 74773 w 74775"/>
                <a:gd name="connsiteY2" fmla="*/ 12774 h 25504"/>
                <a:gd name="connsiteX3" fmla="*/ 62186 w 74775"/>
                <a:gd name="connsiteY3" fmla="*/ 25185 h 25504"/>
                <a:gd name="connsiteX4" fmla="*/ 12130 w 74775"/>
                <a:gd name="connsiteY4" fmla="*/ 25146 h 25504"/>
                <a:gd name="connsiteX5" fmla="*/ 14 w 74775"/>
                <a:gd name="connsiteY5" fmla="*/ 12480 h 25504"/>
                <a:gd name="connsiteX6" fmla="*/ 13407 w 74775"/>
                <a:gd name="connsiteY6" fmla="*/ 30 h 25504"/>
                <a:gd name="connsiteX7" fmla="*/ 37953 w 74775"/>
                <a:gd name="connsiteY7" fmla="*/ 30 h 2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75" h="25504">
                  <a:moveTo>
                    <a:pt x="37934" y="30"/>
                  </a:moveTo>
                  <a:cubicBezTo>
                    <a:pt x="45788" y="30"/>
                    <a:pt x="53643" y="-49"/>
                    <a:pt x="61498" y="49"/>
                  </a:cubicBezTo>
                  <a:cubicBezTo>
                    <a:pt x="69805" y="167"/>
                    <a:pt x="74655" y="5037"/>
                    <a:pt x="74773" y="12774"/>
                  </a:cubicBezTo>
                  <a:cubicBezTo>
                    <a:pt x="74891" y="20276"/>
                    <a:pt x="69648" y="25008"/>
                    <a:pt x="62186" y="25185"/>
                  </a:cubicBezTo>
                  <a:cubicBezTo>
                    <a:pt x="45514" y="25597"/>
                    <a:pt x="28802" y="25637"/>
                    <a:pt x="12130" y="25146"/>
                  </a:cubicBezTo>
                  <a:cubicBezTo>
                    <a:pt x="4707" y="24930"/>
                    <a:pt x="-300" y="20315"/>
                    <a:pt x="14" y="12480"/>
                  </a:cubicBezTo>
                  <a:cubicBezTo>
                    <a:pt x="309" y="4409"/>
                    <a:pt x="5139" y="69"/>
                    <a:pt x="13407" y="30"/>
                  </a:cubicBezTo>
                  <a:cubicBezTo>
                    <a:pt x="21595" y="-10"/>
                    <a:pt x="29764" y="30"/>
                    <a:pt x="37953" y="30"/>
                  </a:cubicBezTo>
                  <a:close/>
                </a:path>
              </a:pathLst>
            </a:custGeom>
            <a:solidFill>
              <a:schemeClr val="tx2"/>
            </a:solidFill>
            <a:ln w="1945" cap="flat">
              <a:noFill/>
              <a:prstDash val="solid"/>
              <a:miter/>
            </a:ln>
          </p:spPr>
          <p:txBody>
            <a:bodyPr rtlCol="0" anchor="ctr"/>
            <a:lstStyle/>
            <a:p>
              <a:endParaRPr lang="en-US"/>
            </a:p>
          </p:txBody>
        </p:sp>
      </p:grpSp>
      <p:pic>
        <p:nvPicPr>
          <p:cNvPr id="167" name="Graphic 166">
            <a:extLst>
              <a:ext uri="{FF2B5EF4-FFF2-40B4-BE49-F238E27FC236}">
                <a16:creationId xmlns:a16="http://schemas.microsoft.com/office/drawing/2014/main" id="{9DFCCBAE-0153-EF33-C669-C3BD18939A31}"/>
              </a:ext>
              <a:ext uri="{C183D7F6-B498-43B3-948B-1728B52AA6E4}">
                <adec:decorative xmlns:adec="http://schemas.microsoft.com/office/drawing/2017/decorative" val="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254707" y="3075219"/>
            <a:ext cx="541506" cy="523456"/>
          </a:xfrm>
          <a:prstGeom prst="rect">
            <a:avLst/>
          </a:prstGeom>
        </p:spPr>
      </p:pic>
      <p:pic>
        <p:nvPicPr>
          <p:cNvPr id="183" name="Graphic 182">
            <a:extLst>
              <a:ext uri="{FF2B5EF4-FFF2-40B4-BE49-F238E27FC236}">
                <a16:creationId xmlns:a16="http://schemas.microsoft.com/office/drawing/2014/main" id="{2C3F420E-1983-DFB8-E924-07AB9E9206B1}"/>
              </a:ext>
              <a:ext uri="{C183D7F6-B498-43B3-948B-1728B52AA6E4}">
                <adec:decorative xmlns:adec="http://schemas.microsoft.com/office/drawing/2017/decorative" val="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110636" y="3003601"/>
            <a:ext cx="544664" cy="666692"/>
          </a:xfrm>
          <a:prstGeom prst="rect">
            <a:avLst/>
          </a:prstGeom>
        </p:spPr>
      </p:pic>
      <p:sp>
        <p:nvSpPr>
          <p:cNvPr id="13" name="Rectangle 12">
            <a:extLst>
              <a:ext uri="{FF2B5EF4-FFF2-40B4-BE49-F238E27FC236}">
                <a16:creationId xmlns:a16="http://schemas.microsoft.com/office/drawing/2014/main" id="{60F9901E-37D1-F4D3-9AB9-BC74AE083FC1}"/>
              </a:ext>
              <a:ext uri="{C183D7F6-B498-43B3-948B-1728B52AA6E4}">
                <adec:decorative xmlns:adec="http://schemas.microsoft.com/office/drawing/2017/decorative" val="1"/>
              </a:ext>
            </a:extLst>
          </p:cNvPr>
          <p:cNvSpPr/>
          <p:nvPr/>
        </p:nvSpPr>
        <p:spPr bwMode="auto">
          <a:xfrm>
            <a:off x="0" y="342900"/>
            <a:ext cx="12192000" cy="6515100"/>
          </a:xfrm>
          <a:prstGeom prst="rect">
            <a:avLst/>
          </a:prstGeom>
          <a:solidFill>
            <a:schemeClr val="bg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88" name="Freeform: Shape 87">
            <a:extLst>
              <a:ext uri="{FF2B5EF4-FFF2-40B4-BE49-F238E27FC236}">
                <a16:creationId xmlns:a16="http://schemas.microsoft.com/office/drawing/2014/main" id="{2FFDCA9E-6FEC-DF96-93B1-DADFE8A1DA12}"/>
              </a:ext>
              <a:ext uri="{C183D7F6-B498-43B3-948B-1728B52AA6E4}">
                <adec:decorative xmlns:adec="http://schemas.microsoft.com/office/drawing/2017/decorative" val="1"/>
              </a:ext>
            </a:extLst>
          </p:cNvPr>
          <p:cNvSpPr/>
          <p:nvPr/>
        </p:nvSpPr>
        <p:spPr>
          <a:xfrm rot="5400000">
            <a:off x="8820187" y="2025184"/>
            <a:ext cx="875702" cy="1579762"/>
          </a:xfrm>
          <a:custGeom>
            <a:avLst/>
            <a:gdLst>
              <a:gd name="connsiteX0" fmla="*/ 1195959 w 2590609"/>
              <a:gd name="connsiteY0" fmla="*/ 0 h 4673440"/>
              <a:gd name="connsiteX1" fmla="*/ 2590610 w 2590609"/>
              <a:gd name="connsiteY1" fmla="*/ 0 h 4673440"/>
              <a:gd name="connsiteX2" fmla="*/ 2590610 w 2590609"/>
              <a:gd name="connsiteY2" fmla="*/ 3378137 h 4673440"/>
              <a:gd name="connsiteX3" fmla="*/ 1295305 w 2590609"/>
              <a:gd name="connsiteY3" fmla="*/ 4673441 h 4673440"/>
              <a:gd name="connsiteX4" fmla="*/ 1295305 w 2590609"/>
              <a:gd name="connsiteY4" fmla="*/ 4673441 h 4673440"/>
              <a:gd name="connsiteX5" fmla="*/ 0 w 2590609"/>
              <a:gd name="connsiteY5" fmla="*/ 3378137 h 4673440"/>
              <a:gd name="connsiteX6" fmla="*/ 0 w 2590609"/>
              <a:gd name="connsiteY6" fmla="*/ 1196054 h 4673440"/>
              <a:gd name="connsiteX7" fmla="*/ 1195959 w 2590609"/>
              <a:gd name="connsiteY7" fmla="*/ 95 h 4673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0609" h="4673440">
                <a:moveTo>
                  <a:pt x="1195959" y="0"/>
                </a:moveTo>
                <a:lnTo>
                  <a:pt x="2590610" y="0"/>
                </a:lnTo>
                <a:lnTo>
                  <a:pt x="2590610" y="3378137"/>
                </a:lnTo>
                <a:cubicBezTo>
                  <a:pt x="2590610" y="4093083"/>
                  <a:pt x="2010156" y="4673441"/>
                  <a:pt x="1295305" y="4673441"/>
                </a:cubicBezTo>
                <a:lnTo>
                  <a:pt x="1295305" y="4673441"/>
                </a:lnTo>
                <a:cubicBezTo>
                  <a:pt x="580358" y="4673441"/>
                  <a:pt x="0" y="4092988"/>
                  <a:pt x="0" y="3378137"/>
                </a:cubicBezTo>
                <a:lnTo>
                  <a:pt x="0" y="1196054"/>
                </a:lnTo>
                <a:cubicBezTo>
                  <a:pt x="0" y="535972"/>
                  <a:pt x="535876" y="95"/>
                  <a:pt x="1195959" y="95"/>
                </a:cubicBezTo>
                <a:close/>
              </a:path>
            </a:pathLst>
          </a:custGeom>
          <a:gradFill>
            <a:gsLst>
              <a:gs pos="0">
                <a:srgbClr val="3F32A0"/>
              </a:gs>
              <a:gs pos="0">
                <a:srgbClr val="4034A2"/>
              </a:gs>
              <a:gs pos="10000">
                <a:srgbClr val="5049BD"/>
              </a:gs>
              <a:gs pos="19000">
                <a:srgbClr val="5956CE"/>
              </a:gs>
              <a:gs pos="25000">
                <a:srgbClr val="5D5BD4"/>
              </a:gs>
              <a:gs pos="48000">
                <a:srgbClr val="8C74E4"/>
              </a:gs>
              <a:gs pos="71000">
                <a:srgbClr val="B38AF3"/>
              </a:gs>
              <a:gs pos="89000">
                <a:srgbClr val="CC98FB"/>
              </a:gs>
              <a:gs pos="100000">
                <a:srgbClr val="D59DFF"/>
              </a:gs>
            </a:gsLst>
            <a:lin ang="7200010" scaled="1"/>
          </a:gradFill>
          <a:ln w="9525" cap="flat">
            <a:noFill/>
            <a:prstDash val="solid"/>
            <a:miter/>
          </a:ln>
        </p:spPr>
        <p:txBody>
          <a:bodyPr rtlCol="0" anchor="ctr"/>
          <a:lstStyle/>
          <a:p>
            <a:endParaRPr lang="en-US"/>
          </a:p>
        </p:txBody>
      </p:sp>
      <p:sp>
        <p:nvSpPr>
          <p:cNvPr id="27" name="Rectangle: Rounded Corners 26">
            <a:extLst>
              <a:ext uri="{FF2B5EF4-FFF2-40B4-BE49-F238E27FC236}">
                <a16:creationId xmlns:a16="http://schemas.microsoft.com/office/drawing/2014/main" id="{6B078398-567E-6C05-C16A-808079DED063}"/>
              </a:ext>
              <a:ext uri="{C183D7F6-B498-43B3-948B-1728B52AA6E4}">
                <adec:decorative xmlns:adec="http://schemas.microsoft.com/office/drawing/2017/decorative" val="1"/>
              </a:ext>
            </a:extLst>
          </p:cNvPr>
          <p:cNvSpPr>
            <a:spLocks/>
          </p:cNvSpPr>
          <p:nvPr/>
        </p:nvSpPr>
        <p:spPr bwMode="auto">
          <a:xfrm>
            <a:off x="2365940" y="2302295"/>
            <a:ext cx="7460120" cy="3582770"/>
          </a:xfrm>
          <a:prstGeom prst="roundRect">
            <a:avLst>
              <a:gd name="adj" fmla="val 3386"/>
            </a:avLst>
          </a:prstGeom>
          <a:solidFill>
            <a:schemeClr val="bg1"/>
          </a:solidFill>
          <a:ln w="12700">
            <a:noFill/>
            <a:headEnd type="none" w="med" len="med"/>
            <a:tailEnd type="none" w="med" len="med"/>
          </a:ln>
          <a:effectLst>
            <a:glow rad="114300">
              <a:schemeClr val="tx1">
                <a:alpha val="15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21920" tIns="97536" rIns="121920" bIns="97536" numCol="1" spcCol="0" rtlCol="0" fromWordArt="0" anchor="t" anchorCtr="0" forceAA="0" compatLnSpc="1">
            <a:prstTxWarp prst="textNoShape">
              <a:avLst/>
            </a:prstTxWarp>
            <a:noAutofit/>
          </a:bodyPr>
          <a:lstStyle/>
          <a:p>
            <a:pPr marL="0" marR="0" lvl="0" indent="0" algn="l" defTabSz="621679" rtl="0" eaLnBrk="1" fontAlgn="base" latinLnBrk="0" hangingPunct="1">
              <a:lnSpc>
                <a:spcPct val="100000"/>
              </a:lnSpc>
              <a:spcBef>
                <a:spcPct val="0"/>
              </a:spcBef>
              <a:spcAft>
                <a:spcPct val="0"/>
              </a:spcAft>
              <a:buClrTx/>
              <a:buSzTx/>
              <a:buFontTx/>
              <a:buNone/>
              <a:tabLst/>
              <a:defRPr/>
            </a:pPr>
            <a:endParaRPr kumimoji="0" lang="en-GB" sz="1333"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 name="Freeform: Shape 3">
            <a:extLst>
              <a:ext uri="{FF2B5EF4-FFF2-40B4-BE49-F238E27FC236}">
                <a16:creationId xmlns:a16="http://schemas.microsoft.com/office/drawing/2014/main" id="{38695748-F541-40FE-3A90-2C20F0D29DCC}"/>
              </a:ext>
              <a:ext uri="{C183D7F6-B498-43B3-948B-1728B52AA6E4}">
                <adec:decorative xmlns:adec="http://schemas.microsoft.com/office/drawing/2017/decorative" val="1"/>
              </a:ext>
            </a:extLst>
          </p:cNvPr>
          <p:cNvSpPr/>
          <p:nvPr/>
        </p:nvSpPr>
        <p:spPr bwMode="auto">
          <a:xfrm flipH="1" flipV="1">
            <a:off x="0" y="-1"/>
            <a:ext cx="12192000" cy="1665387"/>
          </a:xfrm>
          <a:custGeom>
            <a:avLst/>
            <a:gdLst>
              <a:gd name="connsiteX0" fmla="*/ 11268532 w 12192000"/>
              <a:gd name="connsiteY0" fmla="*/ 106 h 4074802"/>
              <a:gd name="connsiteX1" fmla="*/ 12185209 w 12192000"/>
              <a:gd name="connsiteY1" fmla="*/ 20416 h 4074802"/>
              <a:gd name="connsiteX2" fmla="*/ 12192000 w 12192000"/>
              <a:gd name="connsiteY2" fmla="*/ 20811 h 4074802"/>
              <a:gd name="connsiteX3" fmla="*/ 12192000 w 12192000"/>
              <a:gd name="connsiteY3" fmla="*/ 1064902 h 4074802"/>
              <a:gd name="connsiteX4" fmla="*/ 12192000 w 12192000"/>
              <a:gd name="connsiteY4" fmla="*/ 1585602 h 4074802"/>
              <a:gd name="connsiteX5" fmla="*/ 12192000 w 12192000"/>
              <a:gd name="connsiteY5" fmla="*/ 4074802 h 4074802"/>
              <a:gd name="connsiteX6" fmla="*/ 0 w 12192000"/>
              <a:gd name="connsiteY6" fmla="*/ 4074802 h 4074802"/>
              <a:gd name="connsiteX7" fmla="*/ 0 w 12192000"/>
              <a:gd name="connsiteY7" fmla="*/ 1585602 h 4074802"/>
              <a:gd name="connsiteX8" fmla="*/ 0 w 12192000"/>
              <a:gd name="connsiteY8" fmla="*/ 1064902 h 4074802"/>
              <a:gd name="connsiteX9" fmla="*/ 0 w 12192000"/>
              <a:gd name="connsiteY9" fmla="*/ 16345 h 4074802"/>
              <a:gd name="connsiteX10" fmla="*/ 244047 w 12192000"/>
              <a:gd name="connsiteY10" fmla="*/ 27486 h 4074802"/>
              <a:gd name="connsiteX11" fmla="*/ 1686840 w 12192000"/>
              <a:gd name="connsiteY11" fmla="*/ 173856 h 4074802"/>
              <a:gd name="connsiteX12" fmla="*/ 9172284 w 12192000"/>
              <a:gd name="connsiteY12" fmla="*/ 173856 h 4074802"/>
              <a:gd name="connsiteX13" fmla="*/ 11268532 w 12192000"/>
              <a:gd name="connsiteY13" fmla="*/ 106 h 407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4074802">
                <a:moveTo>
                  <a:pt x="11268532" y="106"/>
                </a:moveTo>
                <a:cubicBezTo>
                  <a:pt x="11570638" y="-964"/>
                  <a:pt x="11877794" y="6092"/>
                  <a:pt x="12185209" y="20416"/>
                </a:cubicBezTo>
                <a:lnTo>
                  <a:pt x="12192000" y="20811"/>
                </a:lnTo>
                <a:lnTo>
                  <a:pt x="12192000" y="1064902"/>
                </a:lnTo>
                <a:lnTo>
                  <a:pt x="12192000" y="1585602"/>
                </a:lnTo>
                <a:lnTo>
                  <a:pt x="12192000" y="4074802"/>
                </a:lnTo>
                <a:lnTo>
                  <a:pt x="0" y="4074802"/>
                </a:lnTo>
                <a:lnTo>
                  <a:pt x="0" y="1585602"/>
                </a:lnTo>
                <a:lnTo>
                  <a:pt x="0" y="1064902"/>
                </a:lnTo>
                <a:lnTo>
                  <a:pt x="0" y="16345"/>
                </a:lnTo>
                <a:lnTo>
                  <a:pt x="244047" y="27486"/>
                </a:lnTo>
                <a:cubicBezTo>
                  <a:pt x="678291" y="52375"/>
                  <a:pt x="1158360" y="99922"/>
                  <a:pt x="1686840" y="173856"/>
                </a:cubicBezTo>
                <a:cubicBezTo>
                  <a:pt x="5914682" y="765330"/>
                  <a:pt x="9172284" y="173856"/>
                  <a:pt x="9172284" y="173856"/>
                </a:cubicBezTo>
                <a:cubicBezTo>
                  <a:pt x="9789564" y="56236"/>
                  <a:pt x="10513267" y="2780"/>
                  <a:pt x="11268532" y="106"/>
                </a:cubicBezTo>
                <a:close/>
              </a:path>
            </a:pathLst>
          </a:custGeom>
          <a:gradFill>
            <a:gsLst>
              <a:gs pos="0">
                <a:srgbClr val="716CDC"/>
              </a:gs>
              <a:gs pos="100000">
                <a:srgbClr val="342792"/>
              </a:gs>
            </a:gsLst>
            <a:lin ang="2700000" scaled="1"/>
          </a:gradFill>
          <a:ln w="3768"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GB" sz="1765" b="0" i="0" u="none" strike="noStrike" kern="1200" cap="none" spc="0" normalizeH="0" baseline="0" noProof="0" err="1">
              <a:ln>
                <a:noFill/>
              </a:ln>
              <a:solidFill>
                <a:srgbClr val="000000"/>
              </a:solidFill>
              <a:effectLst/>
              <a:uLnTx/>
              <a:uFillTx/>
              <a:latin typeface="Segoe UI"/>
              <a:ea typeface="+mn-ea"/>
              <a:cs typeface="+mn-cs"/>
            </a:endParaRPr>
          </a:p>
        </p:txBody>
      </p:sp>
      <p:sp>
        <p:nvSpPr>
          <p:cNvPr id="12" name="Title 1">
            <a:extLst>
              <a:ext uri="{FF2B5EF4-FFF2-40B4-BE49-F238E27FC236}">
                <a16:creationId xmlns:a16="http://schemas.microsoft.com/office/drawing/2014/main" id="{2C0136A2-8768-F9D2-A0E2-035565B02893}"/>
              </a:ext>
              <a:ext uri="{C183D7F6-B498-43B3-948B-1728B52AA6E4}">
                <adec:decorative xmlns:adec="http://schemas.microsoft.com/office/drawing/2017/decorative" val="0"/>
              </a:ext>
            </a:extLst>
          </p:cNvPr>
          <p:cNvSpPr>
            <a:spLocks noGrp="1"/>
          </p:cNvSpPr>
          <p:nvPr>
            <p:ph type="title"/>
          </p:nvPr>
        </p:nvSpPr>
        <p:spPr>
          <a:xfrm>
            <a:off x="460247" y="457200"/>
            <a:ext cx="11274552" cy="430887"/>
          </a:xfrm>
        </p:spPr>
        <p:txBody>
          <a:bodyPr/>
          <a:lstStyle/>
          <a:p>
            <a:r>
              <a:rPr lang="en-GB" dirty="0">
                <a:solidFill>
                  <a:schemeClr val="bg1"/>
                </a:solidFill>
              </a:rPr>
              <a:t>User identity considerations</a:t>
            </a:r>
            <a:endParaRPr lang="en-GB" dirty="0">
              <a:solidFill>
                <a:schemeClr val="bg1"/>
              </a:solidFill>
              <a:latin typeface="Segoe UI Semilight" panose="020B0402040204020203" pitchFamily="34" charset="0"/>
              <a:cs typeface="Segoe UI Semilight" panose="020B0402040204020203" pitchFamily="34" charset="0"/>
            </a:endParaRPr>
          </a:p>
        </p:txBody>
      </p:sp>
      <p:sp>
        <p:nvSpPr>
          <p:cNvPr id="11" name="Graphic 2">
            <a:extLst>
              <a:ext uri="{FF2B5EF4-FFF2-40B4-BE49-F238E27FC236}">
                <a16:creationId xmlns:a16="http://schemas.microsoft.com/office/drawing/2014/main" id="{7039D402-C4FD-E42B-9D6F-40AC48715109}"/>
              </a:ext>
              <a:ext uri="{C183D7F6-B498-43B3-948B-1728B52AA6E4}">
                <adec:decorative xmlns:adec="http://schemas.microsoft.com/office/drawing/2017/decorative" val="1"/>
              </a:ext>
            </a:extLst>
          </p:cNvPr>
          <p:cNvSpPr/>
          <p:nvPr/>
        </p:nvSpPr>
        <p:spPr>
          <a:xfrm rot="10800000">
            <a:off x="11312056" y="1038128"/>
            <a:ext cx="879944" cy="1084459"/>
          </a:xfrm>
          <a:custGeom>
            <a:avLst/>
            <a:gdLst>
              <a:gd name="connsiteX0" fmla="*/ 0 w 4280581"/>
              <a:gd name="connsiteY0" fmla="*/ 3183113 h 5275464"/>
              <a:gd name="connsiteX1" fmla="*/ 0 w 4280581"/>
              <a:gd name="connsiteY1" fmla="*/ 2114644 h 5275464"/>
              <a:gd name="connsiteX2" fmla="*/ 2114644 w 4280581"/>
              <a:gd name="connsiteY2" fmla="*/ 0 h 5275464"/>
              <a:gd name="connsiteX3" fmla="*/ 2165938 w 4280581"/>
              <a:gd name="connsiteY3" fmla="*/ 0 h 5275464"/>
              <a:gd name="connsiteX4" fmla="*/ 4280582 w 4280581"/>
              <a:gd name="connsiteY4" fmla="*/ 2114644 h 5275464"/>
              <a:gd name="connsiteX5" fmla="*/ 4280582 w 4280581"/>
              <a:gd name="connsiteY5" fmla="*/ 2114644 h 5275464"/>
              <a:gd name="connsiteX6" fmla="*/ 2165938 w 4280581"/>
              <a:gd name="connsiteY6" fmla="*/ 4229289 h 5275464"/>
              <a:gd name="connsiteX7" fmla="*/ 1046176 w 4280581"/>
              <a:gd name="connsiteY7" fmla="*/ 4229289 h 5275464"/>
              <a:gd name="connsiteX8" fmla="*/ 0 w 4280581"/>
              <a:gd name="connsiteY8" fmla="*/ 5275465 h 5275464"/>
              <a:gd name="connsiteX9" fmla="*/ 0 w 4280581"/>
              <a:gd name="connsiteY9" fmla="*/ 3183113 h 527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80581" h="5275464">
                <a:moveTo>
                  <a:pt x="0" y="3183113"/>
                </a:moveTo>
                <a:lnTo>
                  <a:pt x="0" y="2114644"/>
                </a:lnTo>
                <a:cubicBezTo>
                  <a:pt x="0" y="951618"/>
                  <a:pt x="951618" y="0"/>
                  <a:pt x="2114644" y="0"/>
                </a:cubicBezTo>
                <a:lnTo>
                  <a:pt x="2165938" y="0"/>
                </a:lnTo>
                <a:cubicBezTo>
                  <a:pt x="3328964" y="0"/>
                  <a:pt x="4280582" y="951618"/>
                  <a:pt x="4280582" y="2114644"/>
                </a:cubicBezTo>
                <a:lnTo>
                  <a:pt x="4280582" y="2114644"/>
                </a:lnTo>
                <a:cubicBezTo>
                  <a:pt x="4280582" y="3277671"/>
                  <a:pt x="3328964" y="4229289"/>
                  <a:pt x="2165938" y="4229289"/>
                </a:cubicBezTo>
                <a:lnTo>
                  <a:pt x="1046176" y="4229289"/>
                </a:lnTo>
                <a:cubicBezTo>
                  <a:pt x="470803" y="4229289"/>
                  <a:pt x="0" y="4700092"/>
                  <a:pt x="0" y="5275465"/>
                </a:cubicBezTo>
                <a:lnTo>
                  <a:pt x="0" y="3183113"/>
                </a:lnTo>
                <a:close/>
              </a:path>
            </a:pathLst>
          </a:custGeom>
          <a:gradFill>
            <a:gsLst>
              <a:gs pos="50000">
                <a:srgbClr val="FCC053"/>
              </a:gs>
              <a:gs pos="0">
                <a:srgbClr val="FDD301"/>
              </a:gs>
              <a:gs pos="100000">
                <a:srgbClr val="FBAEA1"/>
              </a:gs>
            </a:gsLst>
            <a:lin ang="2700000" scaled="1"/>
          </a:gradFill>
          <a:ln w="3768" cap="flat">
            <a:noFill/>
            <a:prstDash val="solid"/>
            <a:miter/>
          </a:ln>
        </p:spPr>
        <p:txBody>
          <a:bodyPr rtlCol="0" anchor="ctr"/>
          <a:lstStyle/>
          <a:p>
            <a:endParaRPr lang="en-US">
              <a:solidFill>
                <a:srgbClr val="000000"/>
              </a:solidFill>
              <a:latin typeface="Segoe UI"/>
            </a:endParaRPr>
          </a:p>
        </p:txBody>
      </p:sp>
      <p:sp>
        <p:nvSpPr>
          <p:cNvPr id="44" name="Freeform: Shape 43">
            <a:extLst>
              <a:ext uri="{FF2B5EF4-FFF2-40B4-BE49-F238E27FC236}">
                <a16:creationId xmlns:a16="http://schemas.microsoft.com/office/drawing/2014/main" id="{83F42E6D-E4A1-3D5D-F2E1-2FD9C1D29335}"/>
              </a:ext>
              <a:ext uri="{C183D7F6-B498-43B3-948B-1728B52AA6E4}">
                <adec:decorative xmlns:adec="http://schemas.microsoft.com/office/drawing/2017/decorative" val="1"/>
              </a:ext>
            </a:extLst>
          </p:cNvPr>
          <p:cNvSpPr/>
          <p:nvPr/>
        </p:nvSpPr>
        <p:spPr>
          <a:xfrm flipH="1" flipV="1">
            <a:off x="0" y="5968482"/>
            <a:ext cx="2739692" cy="889518"/>
          </a:xfrm>
          <a:custGeom>
            <a:avLst/>
            <a:gdLst>
              <a:gd name="connsiteX0" fmla="*/ 2739692 w 2739692"/>
              <a:gd name="connsiteY0" fmla="*/ 889518 h 889518"/>
              <a:gd name="connsiteX1" fmla="*/ 2352635 w 2739692"/>
              <a:gd name="connsiteY1" fmla="*/ 502414 h 889518"/>
              <a:gd name="connsiteX2" fmla="*/ 728035 w 2739692"/>
              <a:gd name="connsiteY2" fmla="*/ 502414 h 889518"/>
              <a:gd name="connsiteX3" fmla="*/ 7423 w 2739692"/>
              <a:gd name="connsiteY3" fmla="*/ 23785 h 889518"/>
              <a:gd name="connsiteX4" fmla="*/ 0 w 2739692"/>
              <a:gd name="connsiteY4" fmla="*/ 0 h 889518"/>
              <a:gd name="connsiteX5" fmla="*/ 2739692 w 2739692"/>
              <a:gd name="connsiteY5" fmla="*/ 0 h 889518"/>
              <a:gd name="connsiteX6" fmla="*/ 2739692 w 2739692"/>
              <a:gd name="connsiteY6" fmla="*/ 115317 h 889518"/>
              <a:gd name="connsiteX7" fmla="*/ 2739692 w 2739692"/>
              <a:gd name="connsiteY7" fmla="*/ 115333 h 889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39692" h="889518">
                <a:moveTo>
                  <a:pt x="2739692" y="889518"/>
                </a:moveTo>
                <a:cubicBezTo>
                  <a:pt x="2739692" y="676607"/>
                  <a:pt x="2565523" y="502414"/>
                  <a:pt x="2352635" y="502414"/>
                </a:cubicBezTo>
                <a:lnTo>
                  <a:pt x="728035" y="502414"/>
                </a:lnTo>
                <a:cubicBezTo>
                  <a:pt x="405317" y="502414"/>
                  <a:pt x="126608" y="304363"/>
                  <a:pt x="7423" y="23785"/>
                </a:cubicBezTo>
                <a:lnTo>
                  <a:pt x="0" y="0"/>
                </a:lnTo>
                <a:lnTo>
                  <a:pt x="2739692" y="0"/>
                </a:lnTo>
                <a:lnTo>
                  <a:pt x="2739692" y="115317"/>
                </a:lnTo>
                <a:lnTo>
                  <a:pt x="2739692" y="115333"/>
                </a:lnTo>
                <a:close/>
              </a:path>
            </a:pathLst>
          </a:custGeom>
          <a:gradFill>
            <a:gsLst>
              <a:gs pos="0">
                <a:srgbClr val="79CEFF"/>
              </a:gs>
              <a:gs pos="50000">
                <a:srgbClr val="8A9DFF"/>
              </a:gs>
              <a:gs pos="100000">
                <a:srgbClr val="9A6DFF"/>
              </a:gs>
            </a:gsLst>
            <a:lin ang="2700000" scaled="1"/>
          </a:gradFill>
          <a:ln w="3768" cap="flat">
            <a:noFill/>
            <a:prstDash val="solid"/>
            <a:miter/>
          </a:ln>
        </p:spPr>
        <p:txBody>
          <a:bodyPr rtlCol="0" anchor="ctr"/>
          <a:lstStyle/>
          <a:p>
            <a:endParaRPr lang="en-US">
              <a:solidFill>
                <a:srgbClr val="000000"/>
              </a:solidFill>
              <a:latin typeface="Segoe UI"/>
            </a:endParaRPr>
          </a:p>
        </p:txBody>
      </p:sp>
      <p:sp>
        <p:nvSpPr>
          <p:cNvPr id="62" name="Title 1">
            <a:extLst>
              <a:ext uri="{FF2B5EF4-FFF2-40B4-BE49-F238E27FC236}">
                <a16:creationId xmlns:a16="http://schemas.microsoft.com/office/drawing/2014/main" id="{6D41F052-CC53-4DD8-237D-E6444D82EC44}"/>
              </a:ext>
              <a:ext uri="{C183D7F6-B498-43B3-948B-1728B52AA6E4}">
                <adec:decorative xmlns:adec="http://schemas.microsoft.com/office/drawing/2017/decorative" val="1"/>
              </a:ext>
            </a:extLst>
          </p:cNvPr>
          <p:cNvSpPr txBox="1">
            <a:spLocks/>
          </p:cNvSpPr>
          <p:nvPr/>
        </p:nvSpPr>
        <p:spPr>
          <a:xfrm>
            <a:off x="3751949" y="2765788"/>
            <a:ext cx="4688102" cy="738664"/>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50" baseline="0">
                <a:ln w="3175">
                  <a:noFill/>
                </a:ln>
                <a:solidFill>
                  <a:schemeClr val="tx1"/>
                </a:solidFill>
                <a:effectLst/>
                <a:latin typeface="+mj-lt"/>
                <a:ea typeface="+mn-ea"/>
                <a:cs typeface="Segoe UI" pitchFamily="34" charset="0"/>
              </a:defRPr>
            </a:lvl1pPr>
          </a:lstStyle>
          <a:p>
            <a:pPr algn="ctr"/>
            <a:r>
              <a:rPr lang="en-GB" sz="2400">
                <a:solidFill>
                  <a:srgbClr val="292828"/>
                </a:solidFill>
              </a:rPr>
              <a:t>Have you thought about how you will manage user identities?</a:t>
            </a:r>
          </a:p>
        </p:txBody>
      </p:sp>
      <p:sp>
        <p:nvSpPr>
          <p:cNvPr id="63" name="Title 1">
            <a:extLst>
              <a:ext uri="{FF2B5EF4-FFF2-40B4-BE49-F238E27FC236}">
                <a16:creationId xmlns:a16="http://schemas.microsoft.com/office/drawing/2014/main" id="{5DB32EC0-211C-88C5-8CDF-07F57ABE2A8F}"/>
              </a:ext>
              <a:ext uri="{C183D7F6-B498-43B3-948B-1728B52AA6E4}">
                <adec:decorative xmlns:adec="http://schemas.microsoft.com/office/drawing/2017/decorative" val="1"/>
              </a:ext>
            </a:extLst>
          </p:cNvPr>
          <p:cNvSpPr txBox="1">
            <a:spLocks/>
          </p:cNvSpPr>
          <p:nvPr/>
        </p:nvSpPr>
        <p:spPr>
          <a:xfrm>
            <a:off x="3262313" y="3909014"/>
            <a:ext cx="5667374" cy="492443"/>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2800" b="0" kern="1200" cap="none" spc="-50" baseline="0">
                <a:ln w="3175">
                  <a:noFill/>
                </a:ln>
                <a:solidFill>
                  <a:schemeClr val="tx1"/>
                </a:solidFill>
                <a:effectLst/>
                <a:latin typeface="+mj-lt"/>
                <a:ea typeface="+mn-ea"/>
                <a:cs typeface="Segoe UI" pitchFamily="34" charset="0"/>
              </a:defRPr>
            </a:lvl1pPr>
          </a:lstStyle>
          <a:p>
            <a:pPr algn="ctr"/>
            <a:r>
              <a:rPr lang="en-GB" sz="1600">
                <a:solidFill>
                  <a:srgbClr val="292828"/>
                </a:solidFill>
                <a:latin typeface="+mn-lt"/>
              </a:rPr>
              <a:t>For example, through a third-party HR system, Azure Active Directory, or a combination of the two?</a:t>
            </a:r>
          </a:p>
        </p:txBody>
      </p:sp>
      <p:sp>
        <p:nvSpPr>
          <p:cNvPr id="64" name="!!BOX6" descr="Button to learn more about Azure&#10;on web">
            <a:extLst>
              <a:ext uri="{FF2B5EF4-FFF2-40B4-BE49-F238E27FC236}">
                <a16:creationId xmlns:a16="http://schemas.microsoft.com/office/drawing/2014/main" id="{24B6B374-A51B-731F-B490-5C0075A78247}"/>
              </a:ext>
              <a:ext uri="{C183D7F6-B498-43B3-948B-1728B52AA6E4}">
                <adec:decorative xmlns:adec="http://schemas.microsoft.com/office/drawing/2017/decorative" val="0"/>
              </a:ext>
            </a:extLst>
          </p:cNvPr>
          <p:cNvSpPr>
            <a:spLocks/>
          </p:cNvSpPr>
          <p:nvPr/>
        </p:nvSpPr>
        <p:spPr bwMode="auto">
          <a:xfrm>
            <a:off x="3310220" y="4763898"/>
            <a:ext cx="1784350" cy="698979"/>
          </a:xfrm>
          <a:prstGeom prst="roundRect">
            <a:avLst>
              <a:gd name="adj" fmla="val 50000"/>
            </a:avLst>
          </a:prstGeom>
          <a:gradFill>
            <a:gsLst>
              <a:gs pos="52300">
                <a:srgbClr val="CB8DD1"/>
              </a:gs>
              <a:gs pos="0">
                <a:srgbClr val="FAADA4"/>
              </a:gs>
              <a:gs pos="100000">
                <a:srgbClr val="9B6CFE"/>
              </a:gs>
            </a:gsLst>
            <a:lin ang="2700000" scaled="1"/>
          </a:gradFill>
          <a:ln w="3768" cap="flat">
            <a:noFill/>
            <a:prstDash val="solid"/>
            <a:miter/>
          </a:ln>
        </p:spPr>
        <p:txBody>
          <a:bodyPr rtlCol="0" anchor="ctr"/>
          <a:lstStyle/>
          <a:p>
            <a:endParaRPr lang="en-GB">
              <a:solidFill>
                <a:srgbClr val="000000"/>
              </a:solidFill>
              <a:latin typeface="Segoe UI"/>
            </a:endParaRPr>
          </a:p>
        </p:txBody>
      </p:sp>
      <p:sp>
        <p:nvSpPr>
          <p:cNvPr id="65" name="Rectangle 64" descr="Button to learn more about Azure&#10;on web">
            <a:extLst>
              <a:ext uri="{FF2B5EF4-FFF2-40B4-BE49-F238E27FC236}">
                <a16:creationId xmlns:a16="http://schemas.microsoft.com/office/drawing/2014/main" id="{94CDA823-A1F9-073A-BEB7-229A815C60DD}"/>
              </a:ext>
              <a:ext uri="{C183D7F6-B498-43B3-948B-1728B52AA6E4}">
                <adec:decorative xmlns:adec="http://schemas.microsoft.com/office/drawing/2017/decorative" val="1"/>
              </a:ext>
            </a:extLst>
          </p:cNvPr>
          <p:cNvSpPr/>
          <p:nvPr/>
        </p:nvSpPr>
        <p:spPr bwMode="auto">
          <a:xfrm>
            <a:off x="3320310" y="4857933"/>
            <a:ext cx="1308439" cy="51090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400" dirty="0">
                <a:solidFill>
                  <a:schemeClr val="tx1"/>
                </a:solidFill>
                <a:latin typeface="+mj-lt"/>
                <a:ea typeface="Segoe UI" pitchFamily="34" charset="0"/>
                <a:cs typeface="Segoe UI" pitchFamily="34" charset="0"/>
              </a:rPr>
              <a:t>Azure</a:t>
            </a:r>
          </a:p>
        </p:txBody>
      </p:sp>
      <p:sp>
        <p:nvSpPr>
          <p:cNvPr id="66" name="!!BOX6" descr="Button to learn more about Intune&#10;on web">
            <a:extLst>
              <a:ext uri="{FF2B5EF4-FFF2-40B4-BE49-F238E27FC236}">
                <a16:creationId xmlns:a16="http://schemas.microsoft.com/office/drawing/2014/main" id="{86587644-1C63-2FD7-F443-80295B35A546}"/>
              </a:ext>
              <a:ext uri="{C183D7F6-B498-43B3-948B-1728B52AA6E4}">
                <adec:decorative xmlns:adec="http://schemas.microsoft.com/office/drawing/2017/decorative" val="0"/>
              </a:ext>
            </a:extLst>
          </p:cNvPr>
          <p:cNvSpPr>
            <a:spLocks/>
          </p:cNvSpPr>
          <p:nvPr/>
        </p:nvSpPr>
        <p:spPr bwMode="auto">
          <a:xfrm>
            <a:off x="5203825" y="4763898"/>
            <a:ext cx="1784350" cy="698979"/>
          </a:xfrm>
          <a:prstGeom prst="roundRect">
            <a:avLst>
              <a:gd name="adj" fmla="val 50000"/>
            </a:avLst>
          </a:prstGeom>
          <a:gradFill>
            <a:gsLst>
              <a:gs pos="52300">
                <a:srgbClr val="CB8DD1"/>
              </a:gs>
              <a:gs pos="0">
                <a:srgbClr val="FAADA4"/>
              </a:gs>
              <a:gs pos="100000">
                <a:srgbClr val="9B6CFE"/>
              </a:gs>
            </a:gsLst>
            <a:lin ang="2700000" scaled="1"/>
          </a:gradFill>
          <a:ln w="3768" cap="flat">
            <a:noFill/>
            <a:prstDash val="solid"/>
            <a:miter/>
          </a:ln>
        </p:spPr>
        <p:txBody>
          <a:bodyPr rtlCol="0" anchor="ctr"/>
          <a:lstStyle/>
          <a:p>
            <a:endParaRPr lang="en-GB">
              <a:solidFill>
                <a:srgbClr val="000000"/>
              </a:solidFill>
              <a:latin typeface="Segoe UI"/>
            </a:endParaRPr>
          </a:p>
        </p:txBody>
      </p:sp>
      <p:sp>
        <p:nvSpPr>
          <p:cNvPr id="67" name="Rectangle 66" descr="Button to learn more about Intune&#10;on web">
            <a:extLst>
              <a:ext uri="{FF2B5EF4-FFF2-40B4-BE49-F238E27FC236}">
                <a16:creationId xmlns:a16="http://schemas.microsoft.com/office/drawing/2014/main" id="{F318E312-BBF0-6441-BEF3-6497218E1619}"/>
              </a:ext>
              <a:ext uri="{C183D7F6-B498-43B3-948B-1728B52AA6E4}">
                <adec:decorative xmlns:adec="http://schemas.microsoft.com/office/drawing/2017/decorative" val="1"/>
              </a:ext>
            </a:extLst>
          </p:cNvPr>
          <p:cNvSpPr/>
          <p:nvPr/>
        </p:nvSpPr>
        <p:spPr bwMode="auto">
          <a:xfrm>
            <a:off x="5213915" y="4857933"/>
            <a:ext cx="1308439" cy="51090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400" dirty="0">
                <a:solidFill>
                  <a:schemeClr val="tx1"/>
                </a:solidFill>
                <a:latin typeface="+mj-lt"/>
                <a:ea typeface="Segoe UI" pitchFamily="34" charset="0"/>
                <a:cs typeface="Segoe UI" pitchFamily="34" charset="0"/>
              </a:rPr>
              <a:t>Intune</a:t>
            </a:r>
          </a:p>
        </p:txBody>
      </p:sp>
      <p:sp>
        <p:nvSpPr>
          <p:cNvPr id="68" name="!!BOX6" descr="Button to learn more about Microsoft’s Approach on web">
            <a:extLst>
              <a:ext uri="{FF2B5EF4-FFF2-40B4-BE49-F238E27FC236}">
                <a16:creationId xmlns:a16="http://schemas.microsoft.com/office/drawing/2014/main" id="{55ED7E10-4997-B643-4D25-41787A85B89F}"/>
              </a:ext>
              <a:ext uri="{C183D7F6-B498-43B3-948B-1728B52AA6E4}">
                <adec:decorative xmlns:adec="http://schemas.microsoft.com/office/drawing/2017/decorative" val="1"/>
              </a:ext>
            </a:extLst>
          </p:cNvPr>
          <p:cNvSpPr>
            <a:spLocks/>
          </p:cNvSpPr>
          <p:nvPr/>
        </p:nvSpPr>
        <p:spPr bwMode="auto">
          <a:xfrm>
            <a:off x="7102475" y="4763898"/>
            <a:ext cx="1784350" cy="698979"/>
          </a:xfrm>
          <a:prstGeom prst="roundRect">
            <a:avLst>
              <a:gd name="adj" fmla="val 50000"/>
            </a:avLst>
          </a:prstGeom>
          <a:gradFill>
            <a:gsLst>
              <a:gs pos="52300">
                <a:srgbClr val="CB8DD1"/>
              </a:gs>
              <a:gs pos="0">
                <a:srgbClr val="FAADA4"/>
              </a:gs>
              <a:gs pos="100000">
                <a:srgbClr val="9B6CFE"/>
              </a:gs>
            </a:gsLst>
            <a:lin ang="2700000" scaled="1"/>
          </a:gradFill>
          <a:ln w="3768" cap="flat">
            <a:noFill/>
            <a:prstDash val="solid"/>
            <a:miter/>
          </a:ln>
        </p:spPr>
        <p:txBody>
          <a:bodyPr rtlCol="0" anchor="ctr"/>
          <a:lstStyle/>
          <a:p>
            <a:endParaRPr lang="en-GB">
              <a:solidFill>
                <a:srgbClr val="000000"/>
              </a:solidFill>
              <a:latin typeface="Segoe UI"/>
            </a:endParaRPr>
          </a:p>
        </p:txBody>
      </p:sp>
      <p:sp>
        <p:nvSpPr>
          <p:cNvPr id="69" name="Rectangle 68" descr="Button to learn more about Microsoft’s Approach on web">
            <a:extLst>
              <a:ext uri="{FF2B5EF4-FFF2-40B4-BE49-F238E27FC236}">
                <a16:creationId xmlns:a16="http://schemas.microsoft.com/office/drawing/2014/main" id="{2F8F5887-B648-8DCA-7E4B-E9E888A0B9E5}"/>
              </a:ext>
              <a:ext uri="{C183D7F6-B498-43B3-948B-1728B52AA6E4}">
                <adec:decorative xmlns:adec="http://schemas.microsoft.com/office/drawing/2017/decorative" val="0"/>
              </a:ext>
            </a:extLst>
          </p:cNvPr>
          <p:cNvSpPr/>
          <p:nvPr/>
        </p:nvSpPr>
        <p:spPr bwMode="auto">
          <a:xfrm>
            <a:off x="7112565" y="4750211"/>
            <a:ext cx="1308439" cy="726353"/>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36000" tIns="146304" rIns="36000" bIns="146304" numCol="1" spcCol="0" rtlCol="0" fromWordArt="0" anchor="ctr" anchorCtr="0" forceAA="0" compatLnSpc="1">
            <a:prstTxWarp prst="textNoShape">
              <a:avLst/>
            </a:prstTxWarp>
            <a:spAutoFit/>
          </a:bodyPr>
          <a:lstStyle/>
          <a:p>
            <a:pPr lvl="0" algn="ctr" defTabSz="932472" fontAlgn="base">
              <a:spcBef>
                <a:spcPct val="0"/>
              </a:spcBef>
              <a:spcAft>
                <a:spcPts val="600"/>
              </a:spcAft>
              <a:defRPr/>
            </a:pPr>
            <a:r>
              <a:rPr lang="en-GB" sz="1400" dirty="0">
                <a:solidFill>
                  <a:schemeClr val="tx1"/>
                </a:solidFill>
                <a:latin typeface="+mj-lt"/>
                <a:ea typeface="Segoe UI" pitchFamily="34" charset="0"/>
                <a:cs typeface="Segoe UI" pitchFamily="34" charset="0"/>
              </a:rPr>
              <a:t>Microsoft’s Approach</a:t>
            </a:r>
          </a:p>
        </p:txBody>
      </p:sp>
      <p:grpSp>
        <p:nvGrpSpPr>
          <p:cNvPr id="70" name="Group 69" descr="Button to learn more about Azure&#10;on web">
            <a:extLst>
              <a:ext uri="{FF2B5EF4-FFF2-40B4-BE49-F238E27FC236}">
                <a16:creationId xmlns:a16="http://schemas.microsoft.com/office/drawing/2014/main" id="{9A4783D9-70A8-0460-2C18-45D4AC3F3A2F}"/>
              </a:ext>
              <a:ext uri="{C183D7F6-B498-43B3-948B-1728B52AA6E4}">
                <adec:decorative xmlns:adec="http://schemas.microsoft.com/office/drawing/2017/decorative" val="0"/>
              </a:ext>
            </a:extLst>
          </p:cNvPr>
          <p:cNvGrpSpPr/>
          <p:nvPr/>
        </p:nvGrpSpPr>
        <p:grpSpPr>
          <a:xfrm>
            <a:off x="4628750" y="4997623"/>
            <a:ext cx="230609" cy="231532"/>
            <a:chOff x="4628750" y="4306066"/>
            <a:chExt cx="230609" cy="231532"/>
          </a:xfrm>
        </p:grpSpPr>
        <p:grpSp>
          <p:nvGrpSpPr>
            <p:cNvPr id="71" name="Group 70">
              <a:extLst>
                <a:ext uri="{FF2B5EF4-FFF2-40B4-BE49-F238E27FC236}">
                  <a16:creationId xmlns:a16="http://schemas.microsoft.com/office/drawing/2014/main" id="{4F0172AD-B665-C330-812F-BCFAFAEC06D5}"/>
                </a:ext>
              </a:extLst>
            </p:cNvPr>
            <p:cNvGrpSpPr/>
            <p:nvPr/>
          </p:nvGrpSpPr>
          <p:grpSpPr>
            <a:xfrm>
              <a:off x="4628750" y="4306066"/>
              <a:ext cx="230609" cy="231532"/>
              <a:chOff x="1981803" y="5148625"/>
              <a:chExt cx="230609" cy="231532"/>
            </a:xfrm>
          </p:grpSpPr>
          <p:pic>
            <p:nvPicPr>
              <p:cNvPr id="73" name="Picture 72">
                <a:extLst>
                  <a:ext uri="{FF2B5EF4-FFF2-40B4-BE49-F238E27FC236}">
                    <a16:creationId xmlns:a16="http://schemas.microsoft.com/office/drawing/2014/main" id="{4A59A32A-3F44-978D-4AB5-EC1C885A153B}"/>
                  </a:ext>
                </a:extLst>
              </p:cNvPr>
              <p:cNvPicPr>
                <a:picLocks noChangeAspect="1"/>
              </p:cNvPicPr>
              <p:nvPr/>
            </p:nvPicPr>
            <p:blipFill>
              <a:blip r:embed="rId16">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981803" y="5148625"/>
                <a:ext cx="230609" cy="231532"/>
              </a:xfrm>
              <a:prstGeom prst="rect">
                <a:avLst/>
              </a:prstGeom>
              <a:effectLst>
                <a:outerShdw blurRad="266700" sx="102000" sy="102000" algn="ctr" rotWithShape="0">
                  <a:schemeClr val="accent1">
                    <a:alpha val="96000"/>
                  </a:schemeClr>
                </a:outerShdw>
              </a:effectLst>
            </p:spPr>
          </p:pic>
          <p:pic>
            <p:nvPicPr>
              <p:cNvPr id="74" name="Picture 73">
                <a:extLst>
                  <a:ext uri="{FF2B5EF4-FFF2-40B4-BE49-F238E27FC236}">
                    <a16:creationId xmlns:a16="http://schemas.microsoft.com/office/drawing/2014/main" id="{DB11F7C2-6176-93F2-5625-B8A2810DF535}"/>
                  </a:ext>
                </a:extLst>
              </p:cNvPr>
              <p:cNvPicPr>
                <a:picLocks noChangeAspect="1"/>
              </p:cNvPicPr>
              <p:nvPr/>
            </p:nvPicPr>
            <p:blipFill>
              <a:blip r:embed="rId17">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72" name="Oval 71">
              <a:hlinkClick r:id="rId18"/>
              <a:extLst>
                <a:ext uri="{FF2B5EF4-FFF2-40B4-BE49-F238E27FC236}">
                  <a16:creationId xmlns:a16="http://schemas.microsoft.com/office/drawing/2014/main" id="{E82A84F3-418A-97DE-64FE-18D60C50395E}"/>
                </a:ext>
              </a:extLst>
            </p:cNvPr>
            <p:cNvSpPr>
              <a:spLocks/>
            </p:cNvSpPr>
            <p:nvPr/>
          </p:nvSpPr>
          <p:spPr bwMode="auto">
            <a:xfrm>
              <a:off x="4628750" y="4306066"/>
              <a:ext cx="230609" cy="231532"/>
            </a:xfrm>
            <a:prstGeom prst="ellipse">
              <a:avLst/>
            </a:prstGeom>
            <a:solidFill>
              <a:schemeClr val="accent5">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75" name="Group 74" descr="Button to learn more about Intune&#10;on web">
            <a:extLst>
              <a:ext uri="{FF2B5EF4-FFF2-40B4-BE49-F238E27FC236}">
                <a16:creationId xmlns:a16="http://schemas.microsoft.com/office/drawing/2014/main" id="{3B36744A-68E5-2B15-886C-18B085C77C04}"/>
              </a:ext>
              <a:ext uri="{C183D7F6-B498-43B3-948B-1728B52AA6E4}">
                <adec:decorative xmlns:adec="http://schemas.microsoft.com/office/drawing/2017/decorative" val="0"/>
              </a:ext>
            </a:extLst>
          </p:cNvPr>
          <p:cNvGrpSpPr/>
          <p:nvPr/>
        </p:nvGrpSpPr>
        <p:grpSpPr>
          <a:xfrm>
            <a:off x="6522355" y="4997623"/>
            <a:ext cx="230609" cy="231532"/>
            <a:chOff x="6522355" y="4306066"/>
            <a:chExt cx="230609" cy="231532"/>
          </a:xfrm>
        </p:grpSpPr>
        <p:grpSp>
          <p:nvGrpSpPr>
            <p:cNvPr id="76" name="Group 75">
              <a:extLst>
                <a:ext uri="{FF2B5EF4-FFF2-40B4-BE49-F238E27FC236}">
                  <a16:creationId xmlns:a16="http://schemas.microsoft.com/office/drawing/2014/main" id="{FE790388-3EE5-5ECF-B372-E51D49A4CF75}"/>
                </a:ext>
              </a:extLst>
            </p:cNvPr>
            <p:cNvGrpSpPr/>
            <p:nvPr/>
          </p:nvGrpSpPr>
          <p:grpSpPr>
            <a:xfrm>
              <a:off x="6522355" y="4306066"/>
              <a:ext cx="230609" cy="231532"/>
              <a:chOff x="1981803" y="5148625"/>
              <a:chExt cx="230609" cy="231532"/>
            </a:xfrm>
          </p:grpSpPr>
          <p:pic>
            <p:nvPicPr>
              <p:cNvPr id="78" name="Picture 77">
                <a:extLst>
                  <a:ext uri="{FF2B5EF4-FFF2-40B4-BE49-F238E27FC236}">
                    <a16:creationId xmlns:a16="http://schemas.microsoft.com/office/drawing/2014/main" id="{DC58921C-6BDE-9312-690D-6A2CABBE4C8A}"/>
                  </a:ext>
                </a:extLst>
              </p:cNvPr>
              <p:cNvPicPr>
                <a:picLocks noChangeAspect="1"/>
              </p:cNvPicPr>
              <p:nvPr/>
            </p:nvPicPr>
            <p:blipFill>
              <a:blip r:embed="rId16">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981803" y="5148625"/>
                <a:ext cx="230609" cy="231532"/>
              </a:xfrm>
              <a:prstGeom prst="rect">
                <a:avLst/>
              </a:prstGeom>
              <a:effectLst>
                <a:outerShdw blurRad="266700" sx="102000" sy="102000" algn="ctr" rotWithShape="0">
                  <a:schemeClr val="accent1">
                    <a:alpha val="96000"/>
                  </a:schemeClr>
                </a:outerShdw>
              </a:effectLst>
            </p:spPr>
          </p:pic>
          <p:pic>
            <p:nvPicPr>
              <p:cNvPr id="79" name="Picture 78">
                <a:extLst>
                  <a:ext uri="{FF2B5EF4-FFF2-40B4-BE49-F238E27FC236}">
                    <a16:creationId xmlns:a16="http://schemas.microsoft.com/office/drawing/2014/main" id="{3AFB17F2-1A39-3C82-4206-D0E62A82A322}"/>
                  </a:ext>
                </a:extLst>
              </p:cNvPr>
              <p:cNvPicPr>
                <a:picLocks noChangeAspect="1"/>
              </p:cNvPicPr>
              <p:nvPr/>
            </p:nvPicPr>
            <p:blipFill>
              <a:blip r:embed="rId17">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77" name="Oval 76">
              <a:hlinkClick r:id="rId19"/>
              <a:extLst>
                <a:ext uri="{FF2B5EF4-FFF2-40B4-BE49-F238E27FC236}">
                  <a16:creationId xmlns:a16="http://schemas.microsoft.com/office/drawing/2014/main" id="{AAC67D2A-B18F-D9EC-0E75-AA0B7371698B}"/>
                </a:ext>
              </a:extLst>
            </p:cNvPr>
            <p:cNvSpPr>
              <a:spLocks/>
            </p:cNvSpPr>
            <p:nvPr/>
          </p:nvSpPr>
          <p:spPr bwMode="auto">
            <a:xfrm>
              <a:off x="6522355" y="4306066"/>
              <a:ext cx="230609" cy="231532"/>
            </a:xfrm>
            <a:prstGeom prst="ellipse">
              <a:avLst/>
            </a:prstGeom>
            <a:solidFill>
              <a:schemeClr val="accent5">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80" name="Group 79" descr="Button to learn more about Microsoft’s Approach on web">
            <a:extLst>
              <a:ext uri="{FF2B5EF4-FFF2-40B4-BE49-F238E27FC236}">
                <a16:creationId xmlns:a16="http://schemas.microsoft.com/office/drawing/2014/main" id="{30B2BDAA-71D6-D3A6-ABE1-11320520AB4D}"/>
              </a:ext>
              <a:ext uri="{C183D7F6-B498-43B3-948B-1728B52AA6E4}">
                <adec:decorative xmlns:adec="http://schemas.microsoft.com/office/drawing/2017/decorative" val="0"/>
              </a:ext>
            </a:extLst>
          </p:cNvPr>
          <p:cNvGrpSpPr/>
          <p:nvPr/>
        </p:nvGrpSpPr>
        <p:grpSpPr>
          <a:xfrm>
            <a:off x="8421005" y="4997623"/>
            <a:ext cx="230609" cy="231532"/>
            <a:chOff x="8421005" y="4306066"/>
            <a:chExt cx="230609" cy="231532"/>
          </a:xfrm>
        </p:grpSpPr>
        <p:grpSp>
          <p:nvGrpSpPr>
            <p:cNvPr id="81" name="Group 80">
              <a:extLst>
                <a:ext uri="{FF2B5EF4-FFF2-40B4-BE49-F238E27FC236}">
                  <a16:creationId xmlns:a16="http://schemas.microsoft.com/office/drawing/2014/main" id="{1D41B48B-943D-DBC0-0AC0-E47533DDC007}"/>
                </a:ext>
              </a:extLst>
            </p:cNvPr>
            <p:cNvGrpSpPr/>
            <p:nvPr/>
          </p:nvGrpSpPr>
          <p:grpSpPr>
            <a:xfrm>
              <a:off x="8421005" y="4306066"/>
              <a:ext cx="230609" cy="231532"/>
              <a:chOff x="1981803" y="5148625"/>
              <a:chExt cx="230609" cy="231532"/>
            </a:xfrm>
          </p:grpSpPr>
          <p:pic>
            <p:nvPicPr>
              <p:cNvPr id="83" name="Picture 82">
                <a:extLst>
                  <a:ext uri="{FF2B5EF4-FFF2-40B4-BE49-F238E27FC236}">
                    <a16:creationId xmlns:a16="http://schemas.microsoft.com/office/drawing/2014/main" id="{69E549F3-1778-A624-468B-9F696FD608A7}"/>
                  </a:ext>
                </a:extLst>
              </p:cNvPr>
              <p:cNvPicPr>
                <a:picLocks noChangeAspect="1"/>
              </p:cNvPicPr>
              <p:nvPr/>
            </p:nvPicPr>
            <p:blipFill>
              <a:blip r:embed="rId16">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981803" y="5148625"/>
                <a:ext cx="230609" cy="231532"/>
              </a:xfrm>
              <a:prstGeom prst="rect">
                <a:avLst/>
              </a:prstGeom>
              <a:effectLst>
                <a:outerShdw blurRad="266700" sx="102000" sy="102000" algn="ctr" rotWithShape="0">
                  <a:schemeClr val="accent1">
                    <a:alpha val="96000"/>
                  </a:schemeClr>
                </a:outerShdw>
              </a:effectLst>
            </p:spPr>
          </p:pic>
          <p:pic>
            <p:nvPicPr>
              <p:cNvPr id="84" name="Picture 83">
                <a:extLst>
                  <a:ext uri="{FF2B5EF4-FFF2-40B4-BE49-F238E27FC236}">
                    <a16:creationId xmlns:a16="http://schemas.microsoft.com/office/drawing/2014/main" id="{06498054-1479-E819-3D8A-469FE5E068CC}"/>
                  </a:ext>
                </a:extLst>
              </p:cNvPr>
              <p:cNvPicPr>
                <a:picLocks noChangeAspect="1"/>
              </p:cNvPicPr>
              <p:nvPr/>
            </p:nvPicPr>
            <p:blipFill>
              <a:blip r:embed="rId17">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2024897" y="5192180"/>
                <a:ext cx="144422" cy="144422"/>
              </a:xfrm>
              <a:prstGeom prst="rect">
                <a:avLst/>
              </a:prstGeom>
            </p:spPr>
          </p:pic>
        </p:grpSp>
        <p:sp>
          <p:nvSpPr>
            <p:cNvPr id="82" name="Oval 81">
              <a:hlinkClick r:id="rId20"/>
              <a:extLst>
                <a:ext uri="{FF2B5EF4-FFF2-40B4-BE49-F238E27FC236}">
                  <a16:creationId xmlns:a16="http://schemas.microsoft.com/office/drawing/2014/main" id="{20A90EB1-C2E2-0D56-AE9A-BDC2FF39F3D4}"/>
                </a:ext>
              </a:extLst>
            </p:cNvPr>
            <p:cNvSpPr>
              <a:spLocks/>
            </p:cNvSpPr>
            <p:nvPr/>
          </p:nvSpPr>
          <p:spPr bwMode="auto">
            <a:xfrm>
              <a:off x="8421005" y="4306066"/>
              <a:ext cx="230609" cy="231532"/>
            </a:xfrm>
            <a:prstGeom prst="ellipse">
              <a:avLst/>
            </a:prstGeom>
            <a:solidFill>
              <a:schemeClr val="accent5">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89" name="Freeform: Shape 88">
            <a:extLst>
              <a:ext uri="{FF2B5EF4-FFF2-40B4-BE49-F238E27FC236}">
                <a16:creationId xmlns:a16="http://schemas.microsoft.com/office/drawing/2014/main" id="{B3B036AB-AF96-D085-4013-6D8C8BFE9646}"/>
              </a:ext>
              <a:ext uri="{C183D7F6-B498-43B3-948B-1728B52AA6E4}">
                <adec:decorative xmlns:adec="http://schemas.microsoft.com/office/drawing/2017/decorative" val="1"/>
              </a:ext>
            </a:extLst>
          </p:cNvPr>
          <p:cNvSpPr/>
          <p:nvPr/>
        </p:nvSpPr>
        <p:spPr>
          <a:xfrm rot="10800000">
            <a:off x="9151546" y="2863007"/>
            <a:ext cx="896373" cy="1104689"/>
          </a:xfrm>
          <a:custGeom>
            <a:avLst/>
            <a:gdLst>
              <a:gd name="connsiteX0" fmla="*/ 0 w 2651759"/>
              <a:gd name="connsiteY0" fmla="*/ 1971865 h 3268027"/>
              <a:gd name="connsiteX1" fmla="*/ 0 w 2651759"/>
              <a:gd name="connsiteY1" fmla="*/ 1309973 h 3268027"/>
              <a:gd name="connsiteX2" fmla="*/ 1309973 w 2651759"/>
              <a:gd name="connsiteY2" fmla="*/ 0 h 3268027"/>
              <a:gd name="connsiteX3" fmla="*/ 1341787 w 2651759"/>
              <a:gd name="connsiteY3" fmla="*/ 0 h 3268027"/>
              <a:gd name="connsiteX4" fmla="*/ 2651760 w 2651759"/>
              <a:gd name="connsiteY4" fmla="*/ 1309973 h 3268027"/>
              <a:gd name="connsiteX5" fmla="*/ 2651760 w 2651759"/>
              <a:gd name="connsiteY5" fmla="*/ 1309973 h 3268027"/>
              <a:gd name="connsiteX6" fmla="*/ 1341787 w 2651759"/>
              <a:gd name="connsiteY6" fmla="*/ 2619947 h 3268027"/>
              <a:gd name="connsiteX7" fmla="*/ 648081 w 2651759"/>
              <a:gd name="connsiteY7" fmla="*/ 2619947 h 3268027"/>
              <a:gd name="connsiteX8" fmla="*/ 0 w 2651759"/>
              <a:gd name="connsiteY8" fmla="*/ 3268028 h 3268027"/>
              <a:gd name="connsiteX9" fmla="*/ 0 w 2651759"/>
              <a:gd name="connsiteY9" fmla="*/ 1971865 h 3268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51759" h="3268027">
                <a:moveTo>
                  <a:pt x="0" y="1971865"/>
                </a:moveTo>
                <a:lnTo>
                  <a:pt x="0" y="1309973"/>
                </a:lnTo>
                <a:cubicBezTo>
                  <a:pt x="0" y="589502"/>
                  <a:pt x="589502" y="0"/>
                  <a:pt x="1309973" y="0"/>
                </a:cubicBezTo>
                <a:lnTo>
                  <a:pt x="1341787" y="0"/>
                </a:lnTo>
                <a:cubicBezTo>
                  <a:pt x="2062258" y="0"/>
                  <a:pt x="2651760" y="589502"/>
                  <a:pt x="2651760" y="1309973"/>
                </a:cubicBezTo>
                <a:lnTo>
                  <a:pt x="2651760" y="1309973"/>
                </a:lnTo>
                <a:cubicBezTo>
                  <a:pt x="2651760" y="2030444"/>
                  <a:pt x="2062258" y="2619947"/>
                  <a:pt x="1341787" y="2619947"/>
                </a:cubicBezTo>
                <a:lnTo>
                  <a:pt x="648081" y="2619947"/>
                </a:lnTo>
                <a:cubicBezTo>
                  <a:pt x="291656" y="2619947"/>
                  <a:pt x="0" y="2911602"/>
                  <a:pt x="0" y="3268028"/>
                </a:cubicBezTo>
                <a:lnTo>
                  <a:pt x="0" y="1971865"/>
                </a:lnTo>
                <a:close/>
              </a:path>
            </a:pathLst>
          </a:custGeom>
          <a:gradFill>
            <a:gsLst>
              <a:gs pos="0">
                <a:srgbClr val="9FA2FC"/>
              </a:gs>
              <a:gs pos="30000">
                <a:srgbClr val="B3A0FD"/>
              </a:gs>
              <a:gs pos="73000">
                <a:srgbClr val="CC9DFE"/>
              </a:gs>
              <a:gs pos="100000">
                <a:srgbClr val="D59DFF"/>
              </a:gs>
            </a:gsLst>
            <a:lin ang="0" scaled="1"/>
          </a:gradFill>
          <a:ln w="9525" cap="flat">
            <a:noFill/>
            <a:prstDash val="solid"/>
            <a:miter/>
          </a:ln>
        </p:spPr>
        <p:txBody>
          <a:bodyPr rtlCol="0" anchor="ctr"/>
          <a:lstStyle/>
          <a:p>
            <a:endParaRPr lang="en-US"/>
          </a:p>
        </p:txBody>
      </p:sp>
      <p:grpSp>
        <p:nvGrpSpPr>
          <p:cNvPr id="110" name="Group 109" descr="Button to return to User identity considerations">
            <a:extLst>
              <a:ext uri="{FF2B5EF4-FFF2-40B4-BE49-F238E27FC236}">
                <a16:creationId xmlns:a16="http://schemas.microsoft.com/office/drawing/2014/main" id="{95F01F6A-2DCB-294E-7F86-D4368C560AE7}"/>
              </a:ext>
              <a:ext uri="{C183D7F6-B498-43B3-948B-1728B52AA6E4}">
                <adec:decorative xmlns:adec="http://schemas.microsoft.com/office/drawing/2017/decorative" val="0"/>
              </a:ext>
            </a:extLst>
          </p:cNvPr>
          <p:cNvGrpSpPr/>
          <p:nvPr/>
        </p:nvGrpSpPr>
        <p:grpSpPr>
          <a:xfrm>
            <a:off x="10953750" y="349395"/>
            <a:ext cx="323850" cy="325146"/>
            <a:chOff x="10953750" y="349395"/>
            <a:chExt cx="323850" cy="325146"/>
          </a:xfrm>
        </p:grpSpPr>
        <p:grpSp>
          <p:nvGrpSpPr>
            <p:cNvPr id="111" name="Group 110">
              <a:extLst>
                <a:ext uri="{FF2B5EF4-FFF2-40B4-BE49-F238E27FC236}">
                  <a16:creationId xmlns:a16="http://schemas.microsoft.com/office/drawing/2014/main" id="{A2144A2B-CC04-4DAB-68E8-7936161E2EDB}"/>
                </a:ext>
              </a:extLst>
            </p:cNvPr>
            <p:cNvGrpSpPr/>
            <p:nvPr/>
          </p:nvGrpSpPr>
          <p:grpSpPr>
            <a:xfrm>
              <a:off x="10953750" y="349395"/>
              <a:ext cx="323850" cy="325146"/>
              <a:chOff x="10953750" y="349395"/>
              <a:chExt cx="323850" cy="325146"/>
            </a:xfrm>
          </p:grpSpPr>
          <p:pic>
            <p:nvPicPr>
              <p:cNvPr id="113" name="Picture 112">
                <a:extLst>
                  <a:ext uri="{FF2B5EF4-FFF2-40B4-BE49-F238E27FC236}">
                    <a16:creationId xmlns:a16="http://schemas.microsoft.com/office/drawing/2014/main" id="{546F6F7F-E46F-5C1C-F3A4-41963054282D}"/>
                  </a:ext>
                </a:extLst>
              </p:cNvPr>
              <p:cNvPicPr>
                <a:picLocks noChangeAspect="1"/>
              </p:cNvPicPr>
              <p:nvPr/>
            </p:nvPicPr>
            <p:blipFill>
              <a:blip r:embed="rId16">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0953750" y="349395"/>
                <a:ext cx="323850" cy="325146"/>
              </a:xfrm>
              <a:prstGeom prst="rect">
                <a:avLst/>
              </a:prstGeom>
              <a:effectLst>
                <a:outerShdw blurRad="266700" sx="102000" sy="102000" algn="ctr" rotWithShape="0">
                  <a:schemeClr val="accent1">
                    <a:alpha val="96000"/>
                  </a:schemeClr>
                </a:outerShdw>
              </a:effectLst>
            </p:spPr>
          </p:pic>
          <p:pic>
            <p:nvPicPr>
              <p:cNvPr id="114" name="Graphic 113">
                <a:extLst>
                  <a:ext uri="{FF2B5EF4-FFF2-40B4-BE49-F238E27FC236}">
                    <a16:creationId xmlns:a16="http://schemas.microsoft.com/office/drawing/2014/main" id="{B4961044-1063-920D-D86D-994637147DF6}"/>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1004196" y="432340"/>
                <a:ext cx="222958" cy="159256"/>
              </a:xfrm>
              <a:prstGeom prst="rect">
                <a:avLst/>
              </a:prstGeom>
            </p:spPr>
          </p:pic>
        </p:grpSp>
        <p:sp>
          <p:nvSpPr>
            <p:cNvPr id="112" name="Oval 111">
              <a:hlinkClick r:id="rId23" action="ppaction://hlinksldjump"/>
              <a:extLst>
                <a:ext uri="{FF2B5EF4-FFF2-40B4-BE49-F238E27FC236}">
                  <a16:creationId xmlns:a16="http://schemas.microsoft.com/office/drawing/2014/main" id="{FE47B67A-F22A-873D-B73B-DDC8D5226E94}"/>
                </a:ext>
              </a:extLst>
            </p:cNvPr>
            <p:cNvSpPr>
              <a:spLocks/>
            </p:cNvSpPr>
            <p:nvPr/>
          </p:nvSpPr>
          <p:spPr bwMode="auto">
            <a:xfrm>
              <a:off x="10953750" y="349395"/>
              <a:ext cx="323850" cy="325146"/>
            </a:xfrm>
            <a:prstGeom prst="ellipse">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grpSp>
        <p:nvGrpSpPr>
          <p:cNvPr id="15" name="Group 14" descr="Button to return to home">
            <a:extLst>
              <a:ext uri="{FF2B5EF4-FFF2-40B4-BE49-F238E27FC236}">
                <a16:creationId xmlns:a16="http://schemas.microsoft.com/office/drawing/2014/main" id="{47298B08-4164-20A8-3DBC-D93A8BFF09DC}"/>
              </a:ext>
              <a:ext uri="{C183D7F6-B498-43B3-948B-1728B52AA6E4}">
                <adec:decorative xmlns:adec="http://schemas.microsoft.com/office/drawing/2017/decorative" val="0"/>
              </a:ext>
            </a:extLst>
          </p:cNvPr>
          <p:cNvGrpSpPr/>
          <p:nvPr/>
        </p:nvGrpSpPr>
        <p:grpSpPr>
          <a:xfrm>
            <a:off x="11410951" y="349395"/>
            <a:ext cx="323850" cy="325146"/>
            <a:chOff x="11410951" y="349395"/>
            <a:chExt cx="323850" cy="325146"/>
          </a:xfrm>
        </p:grpSpPr>
        <p:grpSp>
          <p:nvGrpSpPr>
            <p:cNvPr id="16" name="Group 15">
              <a:extLst>
                <a:ext uri="{FF2B5EF4-FFF2-40B4-BE49-F238E27FC236}">
                  <a16:creationId xmlns:a16="http://schemas.microsoft.com/office/drawing/2014/main" id="{D37E6AFC-284B-B8A3-B620-0AB07C841001}"/>
                </a:ext>
              </a:extLst>
            </p:cNvPr>
            <p:cNvGrpSpPr/>
            <p:nvPr/>
          </p:nvGrpSpPr>
          <p:grpSpPr>
            <a:xfrm>
              <a:off x="11410951" y="349395"/>
              <a:ext cx="323850" cy="325146"/>
              <a:chOff x="11410951" y="349395"/>
              <a:chExt cx="323850" cy="325146"/>
            </a:xfrm>
          </p:grpSpPr>
          <p:pic>
            <p:nvPicPr>
              <p:cNvPr id="18" name="Picture 17">
                <a:extLst>
                  <a:ext uri="{FF2B5EF4-FFF2-40B4-BE49-F238E27FC236}">
                    <a16:creationId xmlns:a16="http://schemas.microsoft.com/office/drawing/2014/main" id="{E18CC797-DA71-CB75-7767-EFBE31BE730C}"/>
                  </a:ext>
                </a:extLst>
              </p:cNvPr>
              <p:cNvPicPr>
                <a:picLocks noChangeAspect="1"/>
              </p:cNvPicPr>
              <p:nvPr/>
            </p:nvPicPr>
            <p:blipFill>
              <a:blip r:embed="rId16">
                <a:extLst>
                  <a:ext uri="{BEBA8EAE-BF5A-486C-A8C5-ECC9F3942E4B}">
                    <a14:imgProps xmlns:a14="http://schemas.microsoft.com/office/drawing/2010/main">
                      <a14:imgLayer r:embed="rId4">
                        <a14:imgEffect>
                          <a14:saturation sat="0"/>
                        </a14:imgEffect>
                        <a14:imgEffect>
                          <a14:brightnessContrast bright="65000"/>
                        </a14:imgEffect>
                      </a14:imgLayer>
                    </a14:imgProps>
                  </a:ext>
                </a:extLst>
              </a:blip>
              <a:stretch>
                <a:fillRect/>
              </a:stretch>
            </p:blipFill>
            <p:spPr>
              <a:xfrm>
                <a:off x="11410951" y="349395"/>
                <a:ext cx="323850" cy="325146"/>
              </a:xfrm>
              <a:prstGeom prst="rect">
                <a:avLst/>
              </a:prstGeom>
              <a:effectLst>
                <a:outerShdw blurRad="266700" sx="102000" sy="102000" algn="ctr" rotWithShape="0">
                  <a:schemeClr val="accent1">
                    <a:alpha val="96000"/>
                  </a:schemeClr>
                </a:outerShdw>
              </a:effectLst>
            </p:spPr>
          </p:pic>
          <p:grpSp>
            <p:nvGrpSpPr>
              <p:cNvPr id="19" name="Group 18">
                <a:extLst>
                  <a:ext uri="{FF2B5EF4-FFF2-40B4-BE49-F238E27FC236}">
                    <a16:creationId xmlns:a16="http://schemas.microsoft.com/office/drawing/2014/main" id="{25B434FC-8BBB-D86D-B0B5-176FFFFBD26C}"/>
                  </a:ext>
                </a:extLst>
              </p:cNvPr>
              <p:cNvGrpSpPr/>
              <p:nvPr/>
            </p:nvGrpSpPr>
            <p:grpSpPr>
              <a:xfrm>
                <a:off x="11473093" y="418984"/>
                <a:ext cx="199566" cy="185968"/>
                <a:chOff x="3048008" y="590482"/>
                <a:chExt cx="6096368" cy="5680984"/>
              </a:xfrm>
              <a:solidFill>
                <a:schemeClr val="tx2"/>
              </a:solidFill>
            </p:grpSpPr>
            <p:sp>
              <p:nvSpPr>
                <p:cNvPr id="20" name="Freeform: Shape 19">
                  <a:extLst>
                    <a:ext uri="{FF2B5EF4-FFF2-40B4-BE49-F238E27FC236}">
                      <a16:creationId xmlns:a16="http://schemas.microsoft.com/office/drawing/2014/main" id="{60B125F8-BFAF-F1AD-A5F3-6751146D58A9}"/>
                    </a:ext>
                  </a:extLst>
                </p:cNvPr>
                <p:cNvSpPr/>
                <p:nvPr/>
              </p:nvSpPr>
              <p:spPr>
                <a:xfrm>
                  <a:off x="3893247" y="1953303"/>
                  <a:ext cx="4407014" cy="4318163"/>
                </a:xfrm>
                <a:custGeom>
                  <a:avLst/>
                  <a:gdLst>
                    <a:gd name="connsiteX0" fmla="*/ 4405505 w 4407014"/>
                    <a:gd name="connsiteY0" fmla="*/ 2970836 h 4318163"/>
                    <a:gd name="connsiteX1" fmla="*/ 4406743 w 4407014"/>
                    <a:gd name="connsiteY1" fmla="*/ 3661494 h 4318163"/>
                    <a:gd name="connsiteX2" fmla="*/ 3752756 w 4407014"/>
                    <a:gd name="connsiteY2" fmla="*/ 4318052 h 4318163"/>
                    <a:gd name="connsiteX3" fmla="*/ 2824164 w 4407014"/>
                    <a:gd name="connsiteY3" fmla="*/ 4317862 h 4318163"/>
                    <a:gd name="connsiteX4" fmla="*/ 2771110 w 4407014"/>
                    <a:gd name="connsiteY4" fmla="*/ 4264236 h 4318163"/>
                    <a:gd name="connsiteX5" fmla="*/ 2773015 w 4407014"/>
                    <a:gd name="connsiteY5" fmla="*/ 2816055 h 4318163"/>
                    <a:gd name="connsiteX6" fmla="*/ 2714245 w 4407014"/>
                    <a:gd name="connsiteY6" fmla="*/ 2757762 h 4318163"/>
                    <a:gd name="connsiteX7" fmla="*/ 1690403 w 4407014"/>
                    <a:gd name="connsiteY7" fmla="*/ 2757762 h 4318163"/>
                    <a:gd name="connsiteX8" fmla="*/ 1632682 w 4407014"/>
                    <a:gd name="connsiteY8" fmla="*/ 2817007 h 4318163"/>
                    <a:gd name="connsiteX9" fmla="*/ 1634682 w 4407014"/>
                    <a:gd name="connsiteY9" fmla="*/ 4260426 h 4318163"/>
                    <a:gd name="connsiteX10" fmla="*/ 1576008 w 4407014"/>
                    <a:gd name="connsiteY10" fmla="*/ 4318052 h 4318163"/>
                    <a:gd name="connsiteX11" fmla="*/ 642653 w 4407014"/>
                    <a:gd name="connsiteY11" fmla="*/ 4316624 h 4318163"/>
                    <a:gd name="connsiteX12" fmla="*/ 18480 w 4407014"/>
                    <a:gd name="connsiteY12" fmla="*/ 3835135 h 4318163"/>
                    <a:gd name="connsiteX13" fmla="*/ 1335 w 4407014"/>
                    <a:gd name="connsiteY13" fmla="*/ 3670257 h 4318163"/>
                    <a:gd name="connsiteX14" fmla="*/ 1 w 4407014"/>
                    <a:gd name="connsiteY14" fmla="*/ 2226838 h 4318163"/>
                    <a:gd name="connsiteX15" fmla="*/ 67057 w 4407014"/>
                    <a:gd name="connsiteY15" fmla="*/ 2065771 h 4318163"/>
                    <a:gd name="connsiteX16" fmla="*/ 2067879 w 4407014"/>
                    <a:gd name="connsiteY16" fmla="*/ 65616 h 4318163"/>
                    <a:gd name="connsiteX17" fmla="*/ 2339056 w 4407014"/>
                    <a:gd name="connsiteY17" fmla="*/ 66187 h 4318163"/>
                    <a:gd name="connsiteX18" fmla="*/ 4339877 w 4407014"/>
                    <a:gd name="connsiteY18" fmla="*/ 2066437 h 4318163"/>
                    <a:gd name="connsiteX19" fmla="*/ 4406362 w 4407014"/>
                    <a:gd name="connsiteY19" fmla="*/ 2227886 h 4318163"/>
                    <a:gd name="connsiteX20" fmla="*/ 4405695 w 4407014"/>
                    <a:gd name="connsiteY20" fmla="*/ 2971027 h 431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07014" h="4318163">
                      <a:moveTo>
                        <a:pt x="4405505" y="2970836"/>
                      </a:moveTo>
                      <a:cubicBezTo>
                        <a:pt x="4405505" y="3201055"/>
                        <a:pt x="4400075" y="3431465"/>
                        <a:pt x="4406743" y="3661494"/>
                      </a:cubicBezTo>
                      <a:cubicBezTo>
                        <a:pt x="4417316" y="4024873"/>
                        <a:pt x="4118230" y="4324815"/>
                        <a:pt x="3752756" y="4318052"/>
                      </a:cubicBezTo>
                      <a:cubicBezTo>
                        <a:pt x="3443289" y="4312337"/>
                        <a:pt x="3133726" y="4316052"/>
                        <a:pt x="2824164" y="4317862"/>
                      </a:cubicBezTo>
                      <a:cubicBezTo>
                        <a:pt x="2781778" y="4318147"/>
                        <a:pt x="2771014" y="4305765"/>
                        <a:pt x="2771110" y="4264236"/>
                      </a:cubicBezTo>
                      <a:cubicBezTo>
                        <a:pt x="2772538" y="3781509"/>
                        <a:pt x="2771395" y="3298782"/>
                        <a:pt x="2773015" y="2816055"/>
                      </a:cubicBezTo>
                      <a:cubicBezTo>
                        <a:pt x="2773205" y="2769573"/>
                        <a:pt x="2759775" y="2757476"/>
                        <a:pt x="2714245" y="2757762"/>
                      </a:cubicBezTo>
                      <a:cubicBezTo>
                        <a:pt x="2372965" y="2759572"/>
                        <a:pt x="2031684" y="2759572"/>
                        <a:pt x="1690403" y="2757762"/>
                      </a:cubicBezTo>
                      <a:cubicBezTo>
                        <a:pt x="1643731" y="2757476"/>
                        <a:pt x="1632491" y="2771764"/>
                        <a:pt x="1632682" y="2817007"/>
                      </a:cubicBezTo>
                      <a:cubicBezTo>
                        <a:pt x="1634301" y="3298115"/>
                        <a:pt x="1633063" y="3779318"/>
                        <a:pt x="1634682" y="4260426"/>
                      </a:cubicBezTo>
                      <a:cubicBezTo>
                        <a:pt x="1634872" y="4306908"/>
                        <a:pt x="1621156" y="4318338"/>
                        <a:pt x="1576008" y="4318052"/>
                      </a:cubicBezTo>
                      <a:cubicBezTo>
                        <a:pt x="1264921" y="4316147"/>
                        <a:pt x="953739" y="4318338"/>
                        <a:pt x="642653" y="4316624"/>
                      </a:cubicBezTo>
                      <a:cubicBezTo>
                        <a:pt x="337377" y="4314909"/>
                        <a:pt x="90013" y="4124314"/>
                        <a:pt x="18480" y="3835135"/>
                      </a:cubicBezTo>
                      <a:cubicBezTo>
                        <a:pt x="5335" y="3781985"/>
                        <a:pt x="1430" y="3725311"/>
                        <a:pt x="1335" y="3670257"/>
                      </a:cubicBezTo>
                      <a:cubicBezTo>
                        <a:pt x="97" y="3189149"/>
                        <a:pt x="1144" y="2707946"/>
                        <a:pt x="1" y="2226838"/>
                      </a:cubicBezTo>
                      <a:cubicBezTo>
                        <a:pt x="-189" y="2161973"/>
                        <a:pt x="21623" y="2111110"/>
                        <a:pt x="67057" y="2065771"/>
                      </a:cubicBezTo>
                      <a:cubicBezTo>
                        <a:pt x="734284" y="1399401"/>
                        <a:pt x="1400843" y="732270"/>
                        <a:pt x="2067879" y="65616"/>
                      </a:cubicBezTo>
                      <a:cubicBezTo>
                        <a:pt x="2155699" y="-22110"/>
                        <a:pt x="2250949" y="-21824"/>
                        <a:pt x="2339056" y="66187"/>
                      </a:cubicBezTo>
                      <a:cubicBezTo>
                        <a:pt x="3006091" y="732842"/>
                        <a:pt x="3672651" y="1399878"/>
                        <a:pt x="4339877" y="2066437"/>
                      </a:cubicBezTo>
                      <a:cubicBezTo>
                        <a:pt x="4385312" y="2111776"/>
                        <a:pt x="4406838" y="2163021"/>
                        <a:pt x="4406362" y="2227886"/>
                      </a:cubicBezTo>
                      <a:cubicBezTo>
                        <a:pt x="4404647" y="2475631"/>
                        <a:pt x="4405695" y="2723281"/>
                        <a:pt x="4405695" y="2971027"/>
                      </a:cubicBezTo>
                      <a:close/>
                    </a:path>
                  </a:pathLst>
                </a:custGeom>
                <a:grp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00CAFA23-00E2-2745-50E7-ADC1536A68C6}"/>
                    </a:ext>
                  </a:extLst>
                </p:cNvPr>
                <p:cNvSpPr/>
                <p:nvPr/>
              </p:nvSpPr>
              <p:spPr>
                <a:xfrm>
                  <a:off x="3048008" y="590482"/>
                  <a:ext cx="6096368" cy="3164843"/>
                </a:xfrm>
                <a:custGeom>
                  <a:avLst/>
                  <a:gdLst>
                    <a:gd name="connsiteX0" fmla="*/ 4371204 w 6096368"/>
                    <a:gd name="connsiteY0" fmla="*/ 937804 h 3164843"/>
                    <a:gd name="connsiteX1" fmla="*/ 4371490 w 6096368"/>
                    <a:gd name="connsiteY1" fmla="*/ 583569 h 3164843"/>
                    <a:gd name="connsiteX2" fmla="*/ 4619140 w 6096368"/>
                    <a:gd name="connsiteY2" fmla="*/ 242765 h 3164843"/>
                    <a:gd name="connsiteX3" fmla="*/ 5060910 w 6096368"/>
                    <a:gd name="connsiteY3" fmla="*/ 506322 h 3164843"/>
                    <a:gd name="connsiteX4" fmla="*/ 5069863 w 6096368"/>
                    <a:gd name="connsiteY4" fmla="*/ 615192 h 3164843"/>
                    <a:gd name="connsiteX5" fmla="*/ 5069292 w 6096368"/>
                    <a:gd name="connsiteY5" fmla="*/ 1582361 h 3164843"/>
                    <a:gd name="connsiteX6" fmla="*/ 5112059 w 6096368"/>
                    <a:gd name="connsiteY6" fmla="*/ 1686374 h 3164843"/>
                    <a:gd name="connsiteX7" fmla="*/ 5978072 w 6096368"/>
                    <a:gd name="connsiteY7" fmla="*/ 2551339 h 3164843"/>
                    <a:gd name="connsiteX8" fmla="*/ 6051700 w 6096368"/>
                    <a:gd name="connsiteY8" fmla="*/ 2981488 h 3164843"/>
                    <a:gd name="connsiteX9" fmla="*/ 5533540 w 6096368"/>
                    <a:gd name="connsiteY9" fmla="*/ 3087311 h 3164843"/>
                    <a:gd name="connsiteX10" fmla="*/ 5203118 w 6096368"/>
                    <a:gd name="connsiteY10" fmla="*/ 2764890 h 3164843"/>
                    <a:gd name="connsiteX11" fmla="*/ 3206106 w 6096368"/>
                    <a:gd name="connsiteY11" fmla="*/ 767783 h 3164843"/>
                    <a:gd name="connsiteX12" fmla="*/ 2887781 w 6096368"/>
                    <a:gd name="connsiteY12" fmla="*/ 770164 h 3164843"/>
                    <a:gd name="connsiteX13" fmla="*/ 614544 w 6096368"/>
                    <a:gd name="connsiteY13" fmla="*/ 3043305 h 3164843"/>
                    <a:gd name="connsiteX14" fmla="*/ 197825 w 6096368"/>
                    <a:gd name="connsiteY14" fmla="*/ 3127792 h 3164843"/>
                    <a:gd name="connsiteX15" fmla="*/ 113910 w 6096368"/>
                    <a:gd name="connsiteY15" fmla="*/ 2555911 h 3164843"/>
                    <a:gd name="connsiteX16" fmla="*/ 1450553 w 6096368"/>
                    <a:gd name="connsiteY16" fmla="*/ 1218696 h 3164843"/>
                    <a:gd name="connsiteX17" fmla="*/ 2382956 w 6096368"/>
                    <a:gd name="connsiteY17" fmla="*/ 285437 h 3164843"/>
                    <a:gd name="connsiteX18" fmla="*/ 3521288 w 6096368"/>
                    <a:gd name="connsiteY18" fmla="*/ 134466 h 3164843"/>
                    <a:gd name="connsiteX19" fmla="*/ 3808372 w 6096368"/>
                    <a:gd name="connsiteY19" fmla="*/ 382211 h 3164843"/>
                    <a:gd name="connsiteX20" fmla="*/ 4337772 w 6096368"/>
                    <a:gd name="connsiteY20" fmla="*/ 910182 h 3164843"/>
                    <a:gd name="connsiteX21" fmla="*/ 4371204 w 6096368"/>
                    <a:gd name="connsiteY21" fmla="*/ 937709 h 3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096368" h="3164843">
                      <a:moveTo>
                        <a:pt x="4371204" y="937804"/>
                      </a:moveTo>
                      <a:cubicBezTo>
                        <a:pt x="4371204" y="811884"/>
                        <a:pt x="4369871" y="697774"/>
                        <a:pt x="4371490" y="583569"/>
                      </a:cubicBezTo>
                      <a:cubicBezTo>
                        <a:pt x="4373871" y="418311"/>
                        <a:pt x="4467312" y="291152"/>
                        <a:pt x="4619140" y="242765"/>
                      </a:cubicBezTo>
                      <a:cubicBezTo>
                        <a:pt x="4812974" y="181043"/>
                        <a:pt x="5023381" y="305916"/>
                        <a:pt x="5060910" y="506322"/>
                      </a:cubicBezTo>
                      <a:cubicBezTo>
                        <a:pt x="5067577" y="541945"/>
                        <a:pt x="5069863" y="578902"/>
                        <a:pt x="5069863" y="615192"/>
                      </a:cubicBezTo>
                      <a:cubicBezTo>
                        <a:pt x="5070530" y="937614"/>
                        <a:pt x="5071006" y="1259940"/>
                        <a:pt x="5069292" y="1582361"/>
                      </a:cubicBezTo>
                      <a:cubicBezTo>
                        <a:pt x="5069101" y="1625604"/>
                        <a:pt x="5081483" y="1655989"/>
                        <a:pt x="5112059" y="1686374"/>
                      </a:cubicBezTo>
                      <a:cubicBezTo>
                        <a:pt x="5401524" y="1973838"/>
                        <a:pt x="5689750" y="2262732"/>
                        <a:pt x="5978072" y="2551339"/>
                      </a:cubicBezTo>
                      <a:cubicBezTo>
                        <a:pt x="6104373" y="2677736"/>
                        <a:pt x="6130567" y="2832136"/>
                        <a:pt x="6051700" y="2981488"/>
                      </a:cubicBezTo>
                      <a:cubicBezTo>
                        <a:pt x="5952069" y="3170083"/>
                        <a:pt x="5695751" y="3226757"/>
                        <a:pt x="5533540" y="3087311"/>
                      </a:cubicBezTo>
                      <a:cubicBezTo>
                        <a:pt x="5417049" y="2987203"/>
                        <a:pt x="5311989" y="2873665"/>
                        <a:pt x="5203118" y="2764890"/>
                      </a:cubicBezTo>
                      <a:cubicBezTo>
                        <a:pt x="4537225" y="2099378"/>
                        <a:pt x="3871808" y="1433390"/>
                        <a:pt x="3206106" y="767783"/>
                      </a:cubicBezTo>
                      <a:cubicBezTo>
                        <a:pt x="3106665" y="668342"/>
                        <a:pt x="2988650" y="669294"/>
                        <a:pt x="2887781" y="770164"/>
                      </a:cubicBezTo>
                      <a:cubicBezTo>
                        <a:pt x="2129972" y="1527783"/>
                        <a:pt x="1372258" y="2285592"/>
                        <a:pt x="614544" y="3043305"/>
                      </a:cubicBezTo>
                      <a:cubicBezTo>
                        <a:pt x="490814" y="3167035"/>
                        <a:pt x="340700" y="3197325"/>
                        <a:pt x="197825" y="3127792"/>
                      </a:cubicBezTo>
                      <a:cubicBezTo>
                        <a:pt x="-25822" y="3019017"/>
                        <a:pt x="-68303" y="2738696"/>
                        <a:pt x="113910" y="2555911"/>
                      </a:cubicBezTo>
                      <a:cubicBezTo>
                        <a:pt x="558728" y="2109379"/>
                        <a:pt x="1004974" y="1664371"/>
                        <a:pt x="1450553" y="1218696"/>
                      </a:cubicBezTo>
                      <a:cubicBezTo>
                        <a:pt x="1761449" y="907705"/>
                        <a:pt x="2073107" y="597381"/>
                        <a:pt x="2382956" y="285437"/>
                      </a:cubicBezTo>
                      <a:cubicBezTo>
                        <a:pt x="2692232" y="-25935"/>
                        <a:pt x="3146194" y="-92229"/>
                        <a:pt x="3521288" y="134466"/>
                      </a:cubicBezTo>
                      <a:cubicBezTo>
                        <a:pt x="3627969" y="198950"/>
                        <a:pt x="3717599" y="294200"/>
                        <a:pt x="3808372" y="382211"/>
                      </a:cubicBezTo>
                      <a:cubicBezTo>
                        <a:pt x="3987251" y="555661"/>
                        <a:pt x="4161464" y="734064"/>
                        <a:pt x="4337772" y="910182"/>
                      </a:cubicBezTo>
                      <a:cubicBezTo>
                        <a:pt x="4345201" y="917611"/>
                        <a:pt x="4353964" y="923707"/>
                        <a:pt x="4371204" y="937709"/>
                      </a:cubicBezTo>
                      <a:close/>
                    </a:path>
                  </a:pathLst>
                </a:custGeom>
                <a:grpFill/>
                <a:ln w="9525" cap="flat">
                  <a:noFill/>
                  <a:prstDash val="solid"/>
                  <a:miter/>
                </a:ln>
              </p:spPr>
              <p:txBody>
                <a:bodyPr rtlCol="0" anchor="ctr"/>
                <a:lstStyle/>
                <a:p>
                  <a:endParaRPr lang="en-US"/>
                </a:p>
              </p:txBody>
            </p:sp>
          </p:grpSp>
        </p:grpSp>
        <p:sp>
          <p:nvSpPr>
            <p:cNvPr id="17" name="Oval 16">
              <a:hlinkClick r:id="rId24" action="ppaction://hlinksldjump"/>
              <a:extLst>
                <a:ext uri="{FF2B5EF4-FFF2-40B4-BE49-F238E27FC236}">
                  <a16:creationId xmlns:a16="http://schemas.microsoft.com/office/drawing/2014/main" id="{519B3EB5-EE8B-BD37-E4B3-7982FDF76222}"/>
                </a:ext>
              </a:extLst>
            </p:cNvPr>
            <p:cNvSpPr>
              <a:spLocks/>
            </p:cNvSpPr>
            <p:nvPr/>
          </p:nvSpPr>
          <p:spPr bwMode="auto">
            <a:xfrm>
              <a:off x="11410951" y="349395"/>
              <a:ext cx="323850" cy="325146"/>
            </a:xfrm>
            <a:prstGeom prst="ellipse">
              <a:avLst/>
            </a:prstGeom>
            <a:solidFill>
              <a:schemeClr val="accent1">
                <a:alpha val="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grpSp>
      <p:sp>
        <p:nvSpPr>
          <p:cNvPr id="28" name="Freeform: Shape 27">
            <a:hlinkClick r:id="rId23" action="ppaction://hlinksldjump"/>
            <a:extLst>
              <a:ext uri="{FF2B5EF4-FFF2-40B4-BE49-F238E27FC236}">
                <a16:creationId xmlns:a16="http://schemas.microsoft.com/office/drawing/2014/main" id="{BF3F3119-73BD-FC59-4BBB-447C6F4B1D64}"/>
              </a:ext>
              <a:ext uri="{C183D7F6-B498-43B3-948B-1728B52AA6E4}">
                <adec:decorative xmlns:adec="http://schemas.microsoft.com/office/drawing/2017/decorative" val="1"/>
              </a:ext>
            </a:extLst>
          </p:cNvPr>
          <p:cNvSpPr/>
          <p:nvPr/>
        </p:nvSpPr>
        <p:spPr bwMode="auto">
          <a:xfrm>
            <a:off x="0" y="888087"/>
            <a:ext cx="12192000" cy="5969913"/>
          </a:xfrm>
          <a:custGeom>
            <a:avLst/>
            <a:gdLst>
              <a:gd name="connsiteX0" fmla="*/ 7451965 w 12192000"/>
              <a:gd name="connsiteY0" fmla="*/ 3875811 h 5969913"/>
              <a:gd name="connsiteX1" fmla="*/ 7129940 w 12192000"/>
              <a:gd name="connsiteY1" fmla="*/ 4089264 h 5969913"/>
              <a:gd name="connsiteX2" fmla="*/ 7102475 w 12192000"/>
              <a:gd name="connsiteY2" fmla="*/ 4225301 h 5969913"/>
              <a:gd name="connsiteX3" fmla="*/ 7129940 w 12192000"/>
              <a:gd name="connsiteY3" fmla="*/ 4361338 h 5969913"/>
              <a:gd name="connsiteX4" fmla="*/ 7451965 w 12192000"/>
              <a:gd name="connsiteY4" fmla="*/ 4574790 h 5969913"/>
              <a:gd name="connsiteX5" fmla="*/ 8537335 w 12192000"/>
              <a:gd name="connsiteY5" fmla="*/ 4574791 h 5969913"/>
              <a:gd name="connsiteX6" fmla="*/ 8886825 w 12192000"/>
              <a:gd name="connsiteY6" fmla="*/ 4225301 h 5969913"/>
              <a:gd name="connsiteX7" fmla="*/ 8886826 w 12192000"/>
              <a:gd name="connsiteY7" fmla="*/ 4225301 h 5969913"/>
              <a:gd name="connsiteX8" fmla="*/ 8537336 w 12192000"/>
              <a:gd name="connsiteY8" fmla="*/ 3875811 h 5969913"/>
              <a:gd name="connsiteX9" fmla="*/ 5553315 w 12192000"/>
              <a:gd name="connsiteY9" fmla="*/ 3875811 h 5969913"/>
              <a:gd name="connsiteX10" fmla="*/ 5231290 w 12192000"/>
              <a:gd name="connsiteY10" fmla="*/ 4089264 h 5969913"/>
              <a:gd name="connsiteX11" fmla="*/ 5203825 w 12192000"/>
              <a:gd name="connsiteY11" fmla="*/ 4225301 h 5969913"/>
              <a:gd name="connsiteX12" fmla="*/ 5231290 w 12192000"/>
              <a:gd name="connsiteY12" fmla="*/ 4361338 h 5969913"/>
              <a:gd name="connsiteX13" fmla="*/ 5553315 w 12192000"/>
              <a:gd name="connsiteY13" fmla="*/ 4574790 h 5969913"/>
              <a:gd name="connsiteX14" fmla="*/ 6638685 w 12192000"/>
              <a:gd name="connsiteY14" fmla="*/ 4574791 h 5969913"/>
              <a:gd name="connsiteX15" fmla="*/ 6988175 w 12192000"/>
              <a:gd name="connsiteY15" fmla="*/ 4225301 h 5969913"/>
              <a:gd name="connsiteX16" fmla="*/ 6988176 w 12192000"/>
              <a:gd name="connsiteY16" fmla="*/ 4225301 h 5969913"/>
              <a:gd name="connsiteX17" fmla="*/ 6638686 w 12192000"/>
              <a:gd name="connsiteY17" fmla="*/ 3875811 h 5969913"/>
              <a:gd name="connsiteX18" fmla="*/ 3659710 w 12192000"/>
              <a:gd name="connsiteY18" fmla="*/ 3875811 h 5969913"/>
              <a:gd name="connsiteX19" fmla="*/ 3337685 w 12192000"/>
              <a:gd name="connsiteY19" fmla="*/ 4089264 h 5969913"/>
              <a:gd name="connsiteX20" fmla="*/ 3310220 w 12192000"/>
              <a:gd name="connsiteY20" fmla="*/ 4225301 h 5969913"/>
              <a:gd name="connsiteX21" fmla="*/ 3337685 w 12192000"/>
              <a:gd name="connsiteY21" fmla="*/ 4361338 h 5969913"/>
              <a:gd name="connsiteX22" fmla="*/ 3659710 w 12192000"/>
              <a:gd name="connsiteY22" fmla="*/ 4574790 h 5969913"/>
              <a:gd name="connsiteX23" fmla="*/ 4745080 w 12192000"/>
              <a:gd name="connsiteY23" fmla="*/ 4574791 h 5969913"/>
              <a:gd name="connsiteX24" fmla="*/ 5094570 w 12192000"/>
              <a:gd name="connsiteY24" fmla="*/ 4225301 h 5969913"/>
              <a:gd name="connsiteX25" fmla="*/ 5094571 w 12192000"/>
              <a:gd name="connsiteY25" fmla="*/ 4225301 h 5969913"/>
              <a:gd name="connsiteX26" fmla="*/ 4745081 w 12192000"/>
              <a:gd name="connsiteY26" fmla="*/ 3875811 h 5969913"/>
              <a:gd name="connsiteX27" fmla="*/ 0 w 12192000"/>
              <a:gd name="connsiteY27" fmla="*/ 0 h 5969913"/>
              <a:gd name="connsiteX28" fmla="*/ 12192000 w 12192000"/>
              <a:gd name="connsiteY28" fmla="*/ 0 h 5969913"/>
              <a:gd name="connsiteX29" fmla="*/ 12192000 w 12192000"/>
              <a:gd name="connsiteY29" fmla="*/ 5969913 h 5969913"/>
              <a:gd name="connsiteX30" fmla="*/ 0 w 12192000"/>
              <a:gd name="connsiteY30" fmla="*/ 5969913 h 596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192000" h="5969913">
                <a:moveTo>
                  <a:pt x="7451965" y="3875811"/>
                </a:moveTo>
                <a:cubicBezTo>
                  <a:pt x="7307202" y="3875811"/>
                  <a:pt x="7182995" y="3963827"/>
                  <a:pt x="7129940" y="4089264"/>
                </a:cubicBezTo>
                <a:lnTo>
                  <a:pt x="7102475" y="4225301"/>
                </a:lnTo>
                <a:lnTo>
                  <a:pt x="7129940" y="4361338"/>
                </a:lnTo>
                <a:cubicBezTo>
                  <a:pt x="7182995" y="4486775"/>
                  <a:pt x="7307202" y="4574790"/>
                  <a:pt x="7451965" y="4574790"/>
                </a:cubicBezTo>
                <a:lnTo>
                  <a:pt x="8537335" y="4574791"/>
                </a:lnTo>
                <a:cubicBezTo>
                  <a:pt x="8730353" y="4574791"/>
                  <a:pt x="8886825" y="4418319"/>
                  <a:pt x="8886825" y="4225301"/>
                </a:cubicBezTo>
                <a:lnTo>
                  <a:pt x="8886826" y="4225301"/>
                </a:lnTo>
                <a:cubicBezTo>
                  <a:pt x="8886826" y="4032283"/>
                  <a:pt x="8730354" y="3875811"/>
                  <a:pt x="8537336" y="3875811"/>
                </a:cubicBezTo>
                <a:close/>
                <a:moveTo>
                  <a:pt x="5553315" y="3875811"/>
                </a:moveTo>
                <a:cubicBezTo>
                  <a:pt x="5408552" y="3875811"/>
                  <a:pt x="5284345" y="3963827"/>
                  <a:pt x="5231290" y="4089264"/>
                </a:cubicBezTo>
                <a:lnTo>
                  <a:pt x="5203825" y="4225301"/>
                </a:lnTo>
                <a:lnTo>
                  <a:pt x="5231290" y="4361338"/>
                </a:lnTo>
                <a:cubicBezTo>
                  <a:pt x="5284345" y="4486775"/>
                  <a:pt x="5408552" y="4574790"/>
                  <a:pt x="5553315" y="4574790"/>
                </a:cubicBezTo>
                <a:lnTo>
                  <a:pt x="6638685" y="4574791"/>
                </a:lnTo>
                <a:cubicBezTo>
                  <a:pt x="6831703" y="4574791"/>
                  <a:pt x="6988175" y="4418319"/>
                  <a:pt x="6988175" y="4225301"/>
                </a:cubicBezTo>
                <a:lnTo>
                  <a:pt x="6988176" y="4225301"/>
                </a:lnTo>
                <a:cubicBezTo>
                  <a:pt x="6988176" y="4032283"/>
                  <a:pt x="6831704" y="3875811"/>
                  <a:pt x="6638686" y="3875811"/>
                </a:cubicBezTo>
                <a:close/>
                <a:moveTo>
                  <a:pt x="3659710" y="3875811"/>
                </a:moveTo>
                <a:cubicBezTo>
                  <a:pt x="3514947" y="3875811"/>
                  <a:pt x="3390740" y="3963827"/>
                  <a:pt x="3337685" y="4089264"/>
                </a:cubicBezTo>
                <a:lnTo>
                  <a:pt x="3310220" y="4225301"/>
                </a:lnTo>
                <a:lnTo>
                  <a:pt x="3337685" y="4361338"/>
                </a:lnTo>
                <a:cubicBezTo>
                  <a:pt x="3390740" y="4486775"/>
                  <a:pt x="3514947" y="4574790"/>
                  <a:pt x="3659710" y="4574790"/>
                </a:cubicBezTo>
                <a:lnTo>
                  <a:pt x="4745080" y="4574791"/>
                </a:lnTo>
                <a:cubicBezTo>
                  <a:pt x="4938098" y="4574791"/>
                  <a:pt x="5094570" y="4418319"/>
                  <a:pt x="5094570" y="4225301"/>
                </a:cubicBezTo>
                <a:lnTo>
                  <a:pt x="5094571" y="4225301"/>
                </a:lnTo>
                <a:cubicBezTo>
                  <a:pt x="5094571" y="4032283"/>
                  <a:pt x="4938099" y="3875811"/>
                  <a:pt x="4745081" y="3875811"/>
                </a:cubicBezTo>
                <a:close/>
                <a:moveTo>
                  <a:pt x="0" y="0"/>
                </a:moveTo>
                <a:lnTo>
                  <a:pt x="12192000" y="0"/>
                </a:lnTo>
                <a:lnTo>
                  <a:pt x="12192000" y="5969913"/>
                </a:lnTo>
                <a:lnTo>
                  <a:pt x="0" y="5969913"/>
                </a:lnTo>
                <a:close/>
              </a:path>
            </a:pathLst>
          </a:custGeom>
          <a:solidFill>
            <a:srgbClr val="FEF000">
              <a:alpha val="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79191671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750"/>
                                        <p:tgtEl>
                                          <p:spTgt spid="27"/>
                                        </p:tgtEl>
                                      </p:cBhvr>
                                    </p:animEffect>
                                  </p:childTnLst>
                                </p:cTn>
                              </p:par>
                              <p:par>
                                <p:cTn id="8" presetID="42" presetClass="path" presetSubtype="0" decel="100000" fill="hold" grpId="1" nodeType="withEffect">
                                  <p:stCondLst>
                                    <p:cond delay="100"/>
                                  </p:stCondLst>
                                  <p:childTnLst>
                                    <p:animMotion origin="layout" path="M 0 0.03889 L 0 7.40741E-7 " pathEditMode="relative" rAng="0" ptsTypes="AA">
                                      <p:cBhvr>
                                        <p:cTn id="9" dur="750" fill="hold"/>
                                        <p:tgtEl>
                                          <p:spTgt spid="27"/>
                                        </p:tgtEl>
                                        <p:attrNameLst>
                                          <p:attrName>ppt_x</p:attrName>
                                          <p:attrName>ppt_y</p:attrName>
                                        </p:attrNameLst>
                                      </p:cBhvr>
                                      <p:rCtr x="0" y="-1944"/>
                                    </p:animMotion>
                                  </p:childTnLst>
                                </p:cTn>
                              </p:par>
                              <p:par>
                                <p:cTn id="10" presetID="10" presetClass="entr" presetSubtype="0" fill="hold" grpId="0" nodeType="withEffect">
                                  <p:stCondLst>
                                    <p:cond delay="75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750"/>
                                        <p:tgtEl>
                                          <p:spTgt spid="62"/>
                                        </p:tgtEl>
                                      </p:cBhvr>
                                    </p:animEffect>
                                  </p:childTnLst>
                                </p:cTn>
                              </p:par>
                              <p:par>
                                <p:cTn id="13" presetID="42" presetClass="path" presetSubtype="0" decel="100000" fill="hold" grpId="1" nodeType="withEffect">
                                  <p:stCondLst>
                                    <p:cond delay="750"/>
                                  </p:stCondLst>
                                  <p:childTnLst>
                                    <p:animMotion origin="layout" path="M 0 0.03888 L 0 4.07407E-6 " pathEditMode="relative" rAng="0" ptsTypes="AA">
                                      <p:cBhvr>
                                        <p:cTn id="14" dur="750" fill="hold"/>
                                        <p:tgtEl>
                                          <p:spTgt spid="62"/>
                                        </p:tgtEl>
                                        <p:attrNameLst>
                                          <p:attrName>ppt_x</p:attrName>
                                          <p:attrName>ppt_y</p:attrName>
                                        </p:attrNameLst>
                                      </p:cBhvr>
                                      <p:rCtr x="0" y="-1944"/>
                                    </p:animMotion>
                                  </p:childTnLst>
                                </p:cTn>
                              </p:par>
                              <p:par>
                                <p:cTn id="15" presetID="10" presetClass="entr" presetSubtype="0" fill="hold" grpId="0" nodeType="withEffect">
                                  <p:stCondLst>
                                    <p:cond delay="100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750"/>
                                        <p:tgtEl>
                                          <p:spTgt spid="63"/>
                                        </p:tgtEl>
                                      </p:cBhvr>
                                    </p:animEffect>
                                  </p:childTnLst>
                                </p:cTn>
                              </p:par>
                              <p:par>
                                <p:cTn id="18" presetID="42" presetClass="path" presetSubtype="0" decel="100000" fill="hold" grpId="1" nodeType="withEffect">
                                  <p:stCondLst>
                                    <p:cond delay="1000"/>
                                  </p:stCondLst>
                                  <p:childTnLst>
                                    <p:animMotion origin="layout" path="M 0 0.03889 L 0 2.96296E-6 " pathEditMode="relative" rAng="0" ptsTypes="AA">
                                      <p:cBhvr>
                                        <p:cTn id="19" dur="750" fill="hold"/>
                                        <p:tgtEl>
                                          <p:spTgt spid="63"/>
                                        </p:tgtEl>
                                        <p:attrNameLst>
                                          <p:attrName>ppt_x</p:attrName>
                                          <p:attrName>ppt_y</p:attrName>
                                        </p:attrNameLst>
                                      </p:cBhvr>
                                      <p:rCtr x="0" y="-1944"/>
                                    </p:animMotion>
                                  </p:childTnLst>
                                </p:cTn>
                              </p:par>
                              <p:par>
                                <p:cTn id="20" presetID="10" presetClass="entr" presetSubtype="0" fill="hold" grpId="0" nodeType="withEffect">
                                  <p:stCondLst>
                                    <p:cond delay="1000"/>
                                  </p:stCondLst>
                                  <p:childTnLst>
                                    <p:set>
                                      <p:cBhvr>
                                        <p:cTn id="21" dur="1" fill="hold">
                                          <p:stCondLst>
                                            <p:cond delay="0"/>
                                          </p:stCondLst>
                                        </p:cTn>
                                        <p:tgtEl>
                                          <p:spTgt spid="64"/>
                                        </p:tgtEl>
                                        <p:attrNameLst>
                                          <p:attrName>style.visibility</p:attrName>
                                        </p:attrNameLst>
                                      </p:cBhvr>
                                      <p:to>
                                        <p:strVal val="visible"/>
                                      </p:to>
                                    </p:set>
                                    <p:animEffect transition="in" filter="fade">
                                      <p:cBhvr>
                                        <p:cTn id="22" dur="750"/>
                                        <p:tgtEl>
                                          <p:spTgt spid="64"/>
                                        </p:tgtEl>
                                      </p:cBhvr>
                                    </p:animEffect>
                                  </p:childTnLst>
                                </p:cTn>
                              </p:par>
                              <p:par>
                                <p:cTn id="23" presetID="42" presetClass="path" presetSubtype="0" decel="100000" fill="hold" grpId="1" nodeType="withEffect">
                                  <p:stCondLst>
                                    <p:cond delay="1000"/>
                                  </p:stCondLst>
                                  <p:childTnLst>
                                    <p:animMotion origin="layout" path="M -1.45833E-6 0.03889 L -1.45833E-6 -1.85185E-6 " pathEditMode="relative" rAng="0" ptsTypes="AA">
                                      <p:cBhvr>
                                        <p:cTn id="24" dur="750" fill="hold"/>
                                        <p:tgtEl>
                                          <p:spTgt spid="64"/>
                                        </p:tgtEl>
                                        <p:attrNameLst>
                                          <p:attrName>ppt_x</p:attrName>
                                          <p:attrName>ppt_y</p:attrName>
                                        </p:attrNameLst>
                                      </p:cBhvr>
                                      <p:rCtr x="0" y="-1944"/>
                                    </p:animMotion>
                                  </p:childTnLst>
                                </p:cTn>
                              </p:par>
                              <p:par>
                                <p:cTn id="25" presetID="10" presetClass="entr" presetSubtype="0" fill="hold" grpId="0" nodeType="withEffect">
                                  <p:stCondLst>
                                    <p:cond delay="1100"/>
                                  </p:stCondLst>
                                  <p:childTnLst>
                                    <p:set>
                                      <p:cBhvr>
                                        <p:cTn id="26" dur="1" fill="hold">
                                          <p:stCondLst>
                                            <p:cond delay="0"/>
                                          </p:stCondLst>
                                        </p:cTn>
                                        <p:tgtEl>
                                          <p:spTgt spid="65"/>
                                        </p:tgtEl>
                                        <p:attrNameLst>
                                          <p:attrName>style.visibility</p:attrName>
                                        </p:attrNameLst>
                                      </p:cBhvr>
                                      <p:to>
                                        <p:strVal val="visible"/>
                                      </p:to>
                                    </p:set>
                                    <p:animEffect transition="in" filter="fade">
                                      <p:cBhvr>
                                        <p:cTn id="27" dur="750"/>
                                        <p:tgtEl>
                                          <p:spTgt spid="65"/>
                                        </p:tgtEl>
                                      </p:cBhvr>
                                    </p:animEffect>
                                  </p:childTnLst>
                                </p:cTn>
                              </p:par>
                              <p:par>
                                <p:cTn id="28" presetID="42" presetClass="path" presetSubtype="0" decel="100000" fill="hold" grpId="1" nodeType="withEffect">
                                  <p:stCondLst>
                                    <p:cond delay="1100"/>
                                  </p:stCondLst>
                                  <p:childTnLst>
                                    <p:animMotion origin="layout" path="M -1.66667E-6 0.03889 L -1.66667E-6 -1.85185E-6 " pathEditMode="relative" rAng="0" ptsTypes="AA">
                                      <p:cBhvr>
                                        <p:cTn id="29" dur="750" fill="hold"/>
                                        <p:tgtEl>
                                          <p:spTgt spid="65"/>
                                        </p:tgtEl>
                                        <p:attrNameLst>
                                          <p:attrName>ppt_x</p:attrName>
                                          <p:attrName>ppt_y</p:attrName>
                                        </p:attrNameLst>
                                      </p:cBhvr>
                                      <p:rCtr x="0" y="-1944"/>
                                    </p:animMotion>
                                  </p:childTnLst>
                                </p:cTn>
                              </p:par>
                              <p:par>
                                <p:cTn id="30" presetID="10" presetClass="entr" presetSubtype="0" fill="hold" grpId="0" nodeType="withEffect">
                                  <p:stCondLst>
                                    <p:cond delay="1100"/>
                                  </p:stCondLst>
                                  <p:childTnLst>
                                    <p:set>
                                      <p:cBhvr>
                                        <p:cTn id="31" dur="1" fill="hold">
                                          <p:stCondLst>
                                            <p:cond delay="0"/>
                                          </p:stCondLst>
                                        </p:cTn>
                                        <p:tgtEl>
                                          <p:spTgt spid="66"/>
                                        </p:tgtEl>
                                        <p:attrNameLst>
                                          <p:attrName>style.visibility</p:attrName>
                                        </p:attrNameLst>
                                      </p:cBhvr>
                                      <p:to>
                                        <p:strVal val="visible"/>
                                      </p:to>
                                    </p:set>
                                    <p:animEffect transition="in" filter="fade">
                                      <p:cBhvr>
                                        <p:cTn id="32" dur="750"/>
                                        <p:tgtEl>
                                          <p:spTgt spid="66"/>
                                        </p:tgtEl>
                                      </p:cBhvr>
                                    </p:animEffect>
                                  </p:childTnLst>
                                </p:cTn>
                              </p:par>
                              <p:par>
                                <p:cTn id="33" presetID="42" presetClass="path" presetSubtype="0" decel="100000" fill="hold" grpId="1" nodeType="withEffect">
                                  <p:stCondLst>
                                    <p:cond delay="1100"/>
                                  </p:stCondLst>
                                  <p:childTnLst>
                                    <p:animMotion origin="layout" path="M 0 0.03889 L 0 -1.85185E-6 " pathEditMode="relative" rAng="0" ptsTypes="AA">
                                      <p:cBhvr>
                                        <p:cTn id="34" dur="750" fill="hold"/>
                                        <p:tgtEl>
                                          <p:spTgt spid="66"/>
                                        </p:tgtEl>
                                        <p:attrNameLst>
                                          <p:attrName>ppt_x</p:attrName>
                                          <p:attrName>ppt_y</p:attrName>
                                        </p:attrNameLst>
                                      </p:cBhvr>
                                      <p:rCtr x="0" y="-1944"/>
                                    </p:animMotion>
                                  </p:childTnLst>
                                </p:cTn>
                              </p:par>
                              <p:par>
                                <p:cTn id="35" presetID="10" presetClass="entr" presetSubtype="0" fill="hold" grpId="0" nodeType="withEffect">
                                  <p:stCondLst>
                                    <p:cond delay="1200"/>
                                  </p:stCondLst>
                                  <p:childTnLst>
                                    <p:set>
                                      <p:cBhvr>
                                        <p:cTn id="36" dur="1" fill="hold">
                                          <p:stCondLst>
                                            <p:cond delay="0"/>
                                          </p:stCondLst>
                                        </p:cTn>
                                        <p:tgtEl>
                                          <p:spTgt spid="67"/>
                                        </p:tgtEl>
                                        <p:attrNameLst>
                                          <p:attrName>style.visibility</p:attrName>
                                        </p:attrNameLst>
                                      </p:cBhvr>
                                      <p:to>
                                        <p:strVal val="visible"/>
                                      </p:to>
                                    </p:set>
                                    <p:animEffect transition="in" filter="fade">
                                      <p:cBhvr>
                                        <p:cTn id="37" dur="750"/>
                                        <p:tgtEl>
                                          <p:spTgt spid="67"/>
                                        </p:tgtEl>
                                      </p:cBhvr>
                                    </p:animEffect>
                                  </p:childTnLst>
                                </p:cTn>
                              </p:par>
                              <p:par>
                                <p:cTn id="38" presetID="42" presetClass="path" presetSubtype="0" decel="100000" fill="hold" grpId="1" nodeType="withEffect">
                                  <p:stCondLst>
                                    <p:cond delay="1200"/>
                                  </p:stCondLst>
                                  <p:childTnLst>
                                    <p:animMotion origin="layout" path="M 0 0.03889 L 0 -1.85185E-6 " pathEditMode="relative" rAng="0" ptsTypes="AA">
                                      <p:cBhvr>
                                        <p:cTn id="39" dur="750" fill="hold"/>
                                        <p:tgtEl>
                                          <p:spTgt spid="67"/>
                                        </p:tgtEl>
                                        <p:attrNameLst>
                                          <p:attrName>ppt_x</p:attrName>
                                          <p:attrName>ppt_y</p:attrName>
                                        </p:attrNameLst>
                                      </p:cBhvr>
                                      <p:rCtr x="0" y="-1944"/>
                                    </p:animMotion>
                                  </p:childTnLst>
                                </p:cTn>
                              </p:par>
                              <p:par>
                                <p:cTn id="40" presetID="10" presetClass="entr" presetSubtype="0" fill="hold" grpId="0" nodeType="withEffect">
                                  <p:stCondLst>
                                    <p:cond delay="1200"/>
                                  </p:stCondLst>
                                  <p:childTnLst>
                                    <p:set>
                                      <p:cBhvr>
                                        <p:cTn id="41" dur="1" fill="hold">
                                          <p:stCondLst>
                                            <p:cond delay="0"/>
                                          </p:stCondLst>
                                        </p:cTn>
                                        <p:tgtEl>
                                          <p:spTgt spid="68"/>
                                        </p:tgtEl>
                                        <p:attrNameLst>
                                          <p:attrName>style.visibility</p:attrName>
                                        </p:attrNameLst>
                                      </p:cBhvr>
                                      <p:to>
                                        <p:strVal val="visible"/>
                                      </p:to>
                                    </p:set>
                                    <p:animEffect transition="in" filter="fade">
                                      <p:cBhvr>
                                        <p:cTn id="42" dur="750"/>
                                        <p:tgtEl>
                                          <p:spTgt spid="68"/>
                                        </p:tgtEl>
                                      </p:cBhvr>
                                    </p:animEffect>
                                  </p:childTnLst>
                                </p:cTn>
                              </p:par>
                              <p:par>
                                <p:cTn id="43" presetID="42" presetClass="path" presetSubtype="0" decel="100000" fill="hold" grpId="1" nodeType="withEffect">
                                  <p:stCondLst>
                                    <p:cond delay="1200"/>
                                  </p:stCondLst>
                                  <p:childTnLst>
                                    <p:animMotion origin="layout" path="M 8.33333E-7 0.03889 L 8.33333E-7 -1.85185E-6 " pathEditMode="relative" rAng="0" ptsTypes="AA">
                                      <p:cBhvr>
                                        <p:cTn id="44" dur="750" fill="hold"/>
                                        <p:tgtEl>
                                          <p:spTgt spid="68"/>
                                        </p:tgtEl>
                                        <p:attrNameLst>
                                          <p:attrName>ppt_x</p:attrName>
                                          <p:attrName>ppt_y</p:attrName>
                                        </p:attrNameLst>
                                      </p:cBhvr>
                                      <p:rCtr x="0" y="-1944"/>
                                    </p:animMotion>
                                  </p:childTnLst>
                                </p:cTn>
                              </p:par>
                              <p:par>
                                <p:cTn id="45" presetID="10" presetClass="entr" presetSubtype="0" fill="hold" grpId="0" nodeType="withEffect">
                                  <p:stCondLst>
                                    <p:cond delay="1300"/>
                                  </p:stCondLst>
                                  <p:childTnLst>
                                    <p:set>
                                      <p:cBhvr>
                                        <p:cTn id="46" dur="1" fill="hold">
                                          <p:stCondLst>
                                            <p:cond delay="0"/>
                                          </p:stCondLst>
                                        </p:cTn>
                                        <p:tgtEl>
                                          <p:spTgt spid="69"/>
                                        </p:tgtEl>
                                        <p:attrNameLst>
                                          <p:attrName>style.visibility</p:attrName>
                                        </p:attrNameLst>
                                      </p:cBhvr>
                                      <p:to>
                                        <p:strVal val="visible"/>
                                      </p:to>
                                    </p:set>
                                    <p:animEffect transition="in" filter="fade">
                                      <p:cBhvr>
                                        <p:cTn id="47" dur="750"/>
                                        <p:tgtEl>
                                          <p:spTgt spid="69"/>
                                        </p:tgtEl>
                                      </p:cBhvr>
                                    </p:animEffect>
                                  </p:childTnLst>
                                </p:cTn>
                              </p:par>
                              <p:par>
                                <p:cTn id="48" presetID="42" presetClass="path" presetSubtype="0" decel="100000" fill="hold" grpId="1" nodeType="withEffect">
                                  <p:stCondLst>
                                    <p:cond delay="1300"/>
                                  </p:stCondLst>
                                  <p:childTnLst>
                                    <p:animMotion origin="layout" path="M 8.33333E-7 0.03889 L 8.33333E-7 -1.85185E-6 " pathEditMode="relative" rAng="0" ptsTypes="AA">
                                      <p:cBhvr>
                                        <p:cTn id="49" dur="750" fill="hold"/>
                                        <p:tgtEl>
                                          <p:spTgt spid="69"/>
                                        </p:tgtEl>
                                        <p:attrNameLst>
                                          <p:attrName>ppt_x</p:attrName>
                                          <p:attrName>ppt_y</p:attrName>
                                        </p:attrNameLst>
                                      </p:cBhvr>
                                      <p:rCtr x="0" y="-1944"/>
                                    </p:animMotion>
                                  </p:childTnLst>
                                </p:cTn>
                              </p:par>
                              <p:par>
                                <p:cTn id="50" presetID="10" presetClass="entr" presetSubtype="0" fill="hold" nodeType="withEffect">
                                  <p:stCondLst>
                                    <p:cond delay="1100"/>
                                  </p:stCondLst>
                                  <p:childTnLst>
                                    <p:set>
                                      <p:cBhvr>
                                        <p:cTn id="51" dur="1" fill="hold">
                                          <p:stCondLst>
                                            <p:cond delay="0"/>
                                          </p:stCondLst>
                                        </p:cTn>
                                        <p:tgtEl>
                                          <p:spTgt spid="70"/>
                                        </p:tgtEl>
                                        <p:attrNameLst>
                                          <p:attrName>style.visibility</p:attrName>
                                        </p:attrNameLst>
                                      </p:cBhvr>
                                      <p:to>
                                        <p:strVal val="visible"/>
                                      </p:to>
                                    </p:set>
                                    <p:animEffect transition="in" filter="fade">
                                      <p:cBhvr>
                                        <p:cTn id="52" dur="750"/>
                                        <p:tgtEl>
                                          <p:spTgt spid="70"/>
                                        </p:tgtEl>
                                      </p:cBhvr>
                                    </p:animEffect>
                                  </p:childTnLst>
                                </p:cTn>
                              </p:par>
                              <p:par>
                                <p:cTn id="53" presetID="6" presetClass="emph" presetSubtype="0" fill="hold" nodeType="withEffect">
                                  <p:stCondLst>
                                    <p:cond delay="1100"/>
                                  </p:stCondLst>
                                  <p:childTnLst>
                                    <p:animScale>
                                      <p:cBhvr>
                                        <p:cTn id="54" dur="10" fill="hold"/>
                                        <p:tgtEl>
                                          <p:spTgt spid="70"/>
                                        </p:tgtEl>
                                      </p:cBhvr>
                                      <p:by x="80000" y="80000"/>
                                    </p:animScale>
                                  </p:childTnLst>
                                </p:cTn>
                              </p:par>
                              <p:par>
                                <p:cTn id="55" presetID="6" presetClass="emph" presetSubtype="0" decel="100000" fill="hold" nodeType="withEffect">
                                  <p:stCondLst>
                                    <p:cond delay="1100"/>
                                  </p:stCondLst>
                                  <p:childTnLst>
                                    <p:animScale>
                                      <p:cBhvr>
                                        <p:cTn id="56" dur="1250" fill="hold"/>
                                        <p:tgtEl>
                                          <p:spTgt spid="70"/>
                                        </p:tgtEl>
                                      </p:cBhvr>
                                      <p:by x="125000" y="125000"/>
                                    </p:animScale>
                                  </p:childTnLst>
                                </p:cTn>
                              </p:par>
                              <p:par>
                                <p:cTn id="57" presetID="10" presetClass="entr" presetSubtype="0" fill="hold" nodeType="withEffect">
                                  <p:stCondLst>
                                    <p:cond delay="1200"/>
                                  </p:stCondLst>
                                  <p:childTnLst>
                                    <p:set>
                                      <p:cBhvr>
                                        <p:cTn id="58" dur="1" fill="hold">
                                          <p:stCondLst>
                                            <p:cond delay="0"/>
                                          </p:stCondLst>
                                        </p:cTn>
                                        <p:tgtEl>
                                          <p:spTgt spid="75"/>
                                        </p:tgtEl>
                                        <p:attrNameLst>
                                          <p:attrName>style.visibility</p:attrName>
                                        </p:attrNameLst>
                                      </p:cBhvr>
                                      <p:to>
                                        <p:strVal val="visible"/>
                                      </p:to>
                                    </p:set>
                                    <p:animEffect transition="in" filter="fade">
                                      <p:cBhvr>
                                        <p:cTn id="59" dur="750"/>
                                        <p:tgtEl>
                                          <p:spTgt spid="75"/>
                                        </p:tgtEl>
                                      </p:cBhvr>
                                    </p:animEffect>
                                  </p:childTnLst>
                                </p:cTn>
                              </p:par>
                              <p:par>
                                <p:cTn id="60" presetID="6" presetClass="emph" presetSubtype="0" fill="hold" nodeType="withEffect">
                                  <p:stCondLst>
                                    <p:cond delay="1200"/>
                                  </p:stCondLst>
                                  <p:childTnLst>
                                    <p:animScale>
                                      <p:cBhvr>
                                        <p:cTn id="61" dur="10" fill="hold"/>
                                        <p:tgtEl>
                                          <p:spTgt spid="75"/>
                                        </p:tgtEl>
                                      </p:cBhvr>
                                      <p:by x="80000" y="80000"/>
                                    </p:animScale>
                                  </p:childTnLst>
                                </p:cTn>
                              </p:par>
                              <p:par>
                                <p:cTn id="62" presetID="6" presetClass="emph" presetSubtype="0" decel="100000" fill="hold" nodeType="withEffect">
                                  <p:stCondLst>
                                    <p:cond delay="1200"/>
                                  </p:stCondLst>
                                  <p:childTnLst>
                                    <p:animScale>
                                      <p:cBhvr>
                                        <p:cTn id="63" dur="1250" fill="hold"/>
                                        <p:tgtEl>
                                          <p:spTgt spid="75"/>
                                        </p:tgtEl>
                                      </p:cBhvr>
                                      <p:by x="125000" y="125000"/>
                                    </p:animScale>
                                  </p:childTnLst>
                                </p:cTn>
                              </p:par>
                              <p:par>
                                <p:cTn id="64" presetID="10" presetClass="entr" presetSubtype="0" fill="hold" nodeType="withEffect">
                                  <p:stCondLst>
                                    <p:cond delay="1300"/>
                                  </p:stCondLst>
                                  <p:childTnLst>
                                    <p:set>
                                      <p:cBhvr>
                                        <p:cTn id="65" dur="1" fill="hold">
                                          <p:stCondLst>
                                            <p:cond delay="0"/>
                                          </p:stCondLst>
                                        </p:cTn>
                                        <p:tgtEl>
                                          <p:spTgt spid="80"/>
                                        </p:tgtEl>
                                        <p:attrNameLst>
                                          <p:attrName>style.visibility</p:attrName>
                                        </p:attrNameLst>
                                      </p:cBhvr>
                                      <p:to>
                                        <p:strVal val="visible"/>
                                      </p:to>
                                    </p:set>
                                    <p:animEffect transition="in" filter="fade">
                                      <p:cBhvr>
                                        <p:cTn id="66" dur="750"/>
                                        <p:tgtEl>
                                          <p:spTgt spid="80"/>
                                        </p:tgtEl>
                                      </p:cBhvr>
                                    </p:animEffect>
                                  </p:childTnLst>
                                </p:cTn>
                              </p:par>
                              <p:par>
                                <p:cTn id="67" presetID="6" presetClass="emph" presetSubtype="0" fill="hold" nodeType="withEffect">
                                  <p:stCondLst>
                                    <p:cond delay="1300"/>
                                  </p:stCondLst>
                                  <p:childTnLst>
                                    <p:animScale>
                                      <p:cBhvr>
                                        <p:cTn id="68" dur="10" fill="hold"/>
                                        <p:tgtEl>
                                          <p:spTgt spid="80"/>
                                        </p:tgtEl>
                                      </p:cBhvr>
                                      <p:by x="80000" y="80000"/>
                                    </p:animScale>
                                  </p:childTnLst>
                                </p:cTn>
                              </p:par>
                              <p:par>
                                <p:cTn id="69" presetID="6" presetClass="emph" presetSubtype="0" decel="100000" fill="hold" nodeType="withEffect">
                                  <p:stCondLst>
                                    <p:cond delay="1300"/>
                                  </p:stCondLst>
                                  <p:childTnLst>
                                    <p:animScale>
                                      <p:cBhvr>
                                        <p:cTn id="70" dur="1250" fill="hold"/>
                                        <p:tgtEl>
                                          <p:spTgt spid="80"/>
                                        </p:tgtEl>
                                      </p:cBhvr>
                                      <p:by x="125000" y="125000"/>
                                    </p:animScale>
                                  </p:childTnLst>
                                </p:cTn>
                              </p:par>
                              <p:par>
                                <p:cTn id="71" presetID="22" presetClass="entr" presetSubtype="8" fill="hold" grpId="0" nodeType="withEffect">
                                  <p:stCondLst>
                                    <p:cond delay="750"/>
                                  </p:stCondLst>
                                  <p:childTnLst>
                                    <p:set>
                                      <p:cBhvr>
                                        <p:cTn id="72" dur="1" fill="hold">
                                          <p:stCondLst>
                                            <p:cond delay="0"/>
                                          </p:stCondLst>
                                        </p:cTn>
                                        <p:tgtEl>
                                          <p:spTgt spid="88"/>
                                        </p:tgtEl>
                                        <p:attrNameLst>
                                          <p:attrName>style.visibility</p:attrName>
                                        </p:attrNameLst>
                                      </p:cBhvr>
                                      <p:to>
                                        <p:strVal val="visible"/>
                                      </p:to>
                                    </p:set>
                                    <p:animEffect transition="in" filter="wipe(left)">
                                      <p:cBhvr>
                                        <p:cTn id="73" dur="500"/>
                                        <p:tgtEl>
                                          <p:spTgt spid="88"/>
                                        </p:tgtEl>
                                      </p:cBhvr>
                                    </p:animEffect>
                                  </p:childTnLst>
                                </p:cTn>
                              </p:par>
                              <p:par>
                                <p:cTn id="74" presetID="22" presetClass="entr" presetSubtype="2" fill="hold" grpId="0" nodeType="withEffect">
                                  <p:stCondLst>
                                    <p:cond delay="1200"/>
                                  </p:stCondLst>
                                  <p:childTnLst>
                                    <p:set>
                                      <p:cBhvr>
                                        <p:cTn id="75" dur="1" fill="hold">
                                          <p:stCondLst>
                                            <p:cond delay="0"/>
                                          </p:stCondLst>
                                        </p:cTn>
                                        <p:tgtEl>
                                          <p:spTgt spid="89"/>
                                        </p:tgtEl>
                                        <p:attrNameLst>
                                          <p:attrName>style.visibility</p:attrName>
                                        </p:attrNameLst>
                                      </p:cBhvr>
                                      <p:to>
                                        <p:strVal val="visible"/>
                                      </p:to>
                                    </p:set>
                                    <p:animEffect transition="in" filter="wipe(right)">
                                      <p:cBhvr>
                                        <p:cTn id="76"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27" grpId="0" animBg="1"/>
      <p:bldP spid="27" grpId="1" animBg="1"/>
      <p:bldP spid="62" grpId="0"/>
      <p:bldP spid="62" grpId="1"/>
      <p:bldP spid="63" grpId="0"/>
      <p:bldP spid="63" grpId="1"/>
      <p:bldP spid="64" grpId="0" animBg="1"/>
      <p:bldP spid="64" grpId="1" animBg="1"/>
      <p:bldP spid="65" grpId="0"/>
      <p:bldP spid="65" grpId="1"/>
      <p:bldP spid="66" grpId="0" animBg="1"/>
      <p:bldP spid="66" grpId="1" animBg="1"/>
      <p:bldP spid="67" grpId="0"/>
      <p:bldP spid="67" grpId="1"/>
      <p:bldP spid="68" grpId="0" animBg="1"/>
      <p:bldP spid="68" grpId="1" animBg="1"/>
      <p:bldP spid="69" grpId="0"/>
      <p:bldP spid="69" grpId="1"/>
      <p:bldP spid="89" grpId="0" animBg="1"/>
    </p:bldLst>
  </p:timing>
</p:sld>
</file>

<file path=ppt/theme/_rels/theme3.xml.rels><?xml version="1.0" encoding="UTF-8" standalone="yes"?>
<Relationships xmlns="http://schemas.openxmlformats.org/package/2006/relationships"><Relationship Id="rId1" Type="http://schemas.openxmlformats.org/officeDocument/2006/relationships/image" Target="../media/image28.jpeg"/></Relationships>
</file>

<file path=ppt/theme/theme1.xml><?xml version="1.0" encoding="utf-8"?>
<a:theme xmlns:a="http://schemas.openxmlformats.org/drawingml/2006/main" name="Teams Frontline Template">
  <a:themeElements>
    <a:clrScheme name="Custom 8">
      <a:dk1>
        <a:srgbClr val="000000"/>
      </a:dk1>
      <a:lt1>
        <a:srgbClr val="FFFFFF"/>
      </a:lt1>
      <a:dk2>
        <a:srgbClr val="34258E"/>
      </a:dk2>
      <a:lt2>
        <a:srgbClr val="F1F2F1"/>
      </a:lt2>
      <a:accent1>
        <a:srgbClr val="5C5AD4"/>
      </a:accent1>
      <a:accent2>
        <a:srgbClr val="34258E"/>
      </a:accent2>
      <a:accent3>
        <a:srgbClr val="9EA1FC"/>
      </a:accent3>
      <a:accent4>
        <a:srgbClr val="D1D2D1"/>
      </a:accent4>
      <a:accent5>
        <a:srgbClr val="727372"/>
      </a:accent5>
      <a:accent6>
        <a:srgbClr val="000000"/>
      </a:accent6>
      <a:hlink>
        <a:srgbClr val="5C5AD4"/>
      </a:hlink>
      <a:folHlink>
        <a:srgbClr val="5C5A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 name="BLANK">
      <a:srgbClr val="FFFFFF"/>
    </a:custClr>
    <a:custClr name="BLANK">
      <a:srgbClr val="FFFFFF"/>
    </a:custClr>
    <a:custClr name="BLANK">
      <a:srgbClr val="FFFFFF"/>
    </a:custClr>
    <a:custClr name="BLANK">
      <a:srgbClr val="FFFFFF"/>
    </a:custClr>
    <a:custClr name="Custom Color 31">
      <a:srgbClr val="F0F0F0"/>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Custom Color 41">
      <a:srgbClr val="FBAEA4"/>
    </a:custClr>
    <a:custClr name="Custom Color 42">
      <a:srgbClr val="D59DFF"/>
    </a:custClr>
    <a:custClr name="Custom Color 43">
      <a:srgbClr val="79CFFF"/>
    </a:custClr>
    <a:custClr name="Custom Color 44">
      <a:srgbClr val="9B6CFF"/>
    </a:custClr>
    <a:custClr name="Custom Color 45">
      <a:srgbClr val="FED400"/>
    </a:custClr>
    <a:custClr name="Custom Color 46">
      <a:srgbClr val="AFF33C"/>
    </a:custClr>
  </a:custClrLst>
  <a:extLst>
    <a:ext uri="{05A4C25C-085E-4340-85A3-A5531E510DB2}">
      <thm15:themeFamily xmlns:thm15="http://schemas.microsoft.com/office/thememl/2012/main" name="Light Gray Template" id="{01161B96-7435-4240-85CA-1E5EC4788088}" vid="{0C85D02A-4C20-4CD2-BA6D-ABCC7CDC49B7}"/>
    </a:ext>
  </a:extLst>
</a:theme>
</file>

<file path=ppt/theme/theme2.xml><?xml version="1.0" encoding="utf-8"?>
<a:theme xmlns:a="http://schemas.openxmlformats.org/drawingml/2006/main" name="1_Teams Frontline Template">
  <a:themeElements>
    <a:clrScheme name="Custom 8">
      <a:dk1>
        <a:srgbClr val="000000"/>
      </a:dk1>
      <a:lt1>
        <a:srgbClr val="FFFFFF"/>
      </a:lt1>
      <a:dk2>
        <a:srgbClr val="34258E"/>
      </a:dk2>
      <a:lt2>
        <a:srgbClr val="F1F2F1"/>
      </a:lt2>
      <a:accent1>
        <a:srgbClr val="5C5AD4"/>
      </a:accent1>
      <a:accent2>
        <a:srgbClr val="34258E"/>
      </a:accent2>
      <a:accent3>
        <a:srgbClr val="9EA1FC"/>
      </a:accent3>
      <a:accent4>
        <a:srgbClr val="D1D2D1"/>
      </a:accent4>
      <a:accent5>
        <a:srgbClr val="727372"/>
      </a:accent5>
      <a:accent6>
        <a:srgbClr val="000000"/>
      </a:accent6>
      <a:hlink>
        <a:srgbClr val="5C5AD4"/>
      </a:hlink>
      <a:folHlink>
        <a:srgbClr val="5C5A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 name="BLANK">
      <a:srgbClr val="FFFFFF"/>
    </a:custClr>
    <a:custClr name="BLANK">
      <a:srgbClr val="FFFFFF"/>
    </a:custClr>
    <a:custClr name="BLANK">
      <a:srgbClr val="FFFFFF"/>
    </a:custClr>
    <a:custClr name="BLANK">
      <a:srgbClr val="FFFFFF"/>
    </a:custClr>
    <a:custClr name="Custom Color 31">
      <a:srgbClr val="F0F0F0"/>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BLANK">
      <a:srgbClr val="FFFFFF"/>
    </a:custClr>
    <a:custClr name="Custom Color 41">
      <a:srgbClr val="FBAEA4"/>
    </a:custClr>
    <a:custClr name="Custom Color 42">
      <a:srgbClr val="D59DFF"/>
    </a:custClr>
    <a:custClr name="Custom Color 43">
      <a:srgbClr val="79CFFF"/>
    </a:custClr>
    <a:custClr name="Custom Color 44">
      <a:srgbClr val="9B6CFF"/>
    </a:custClr>
    <a:custClr name="Custom Color 45">
      <a:srgbClr val="FED400"/>
    </a:custClr>
    <a:custClr name="Custom Color 46">
      <a:srgbClr val="AFF33C"/>
    </a:custClr>
  </a:custClrLst>
  <a:extLst>
    <a:ext uri="{05A4C25C-085E-4340-85A3-A5531E510DB2}">
      <thm15:themeFamily xmlns:thm15="http://schemas.microsoft.com/office/thememl/2012/main" name="Light Gray Template" id="{01161B96-7435-4240-85CA-1E5EC4788088}" vid="{0C85D02A-4C20-4CD2-BA6D-ABCC7CDC49B7}"/>
    </a:ext>
  </a:extLst>
</a:theme>
</file>

<file path=ppt/theme/theme3.xml><?xml version="1.0" encoding="utf-8"?>
<a:theme xmlns:a="http://schemas.openxmlformats.org/drawingml/2006/main" name="3_TD SYNNEX Corporate Theme">
  <a:themeElements>
    <a:clrScheme name="TD SYNNEX Color Palette">
      <a:dk1>
        <a:srgbClr val="005758"/>
      </a:dk1>
      <a:lt1>
        <a:srgbClr val="FFFFFF"/>
      </a:lt1>
      <a:dk2>
        <a:srgbClr val="003030"/>
      </a:dk2>
      <a:lt2>
        <a:srgbClr val="00C1D3"/>
      </a:lt2>
      <a:accent1>
        <a:srgbClr val="005758"/>
      </a:accent1>
      <a:accent2>
        <a:srgbClr val="CCD814"/>
      </a:accent2>
      <a:accent3>
        <a:srgbClr val="00C1D3"/>
      </a:accent3>
      <a:accent4>
        <a:srgbClr val="888B8D"/>
      </a:accent4>
      <a:accent5>
        <a:srgbClr val="636669"/>
      </a:accent5>
      <a:accent6>
        <a:srgbClr val="003030"/>
      </a:accent6>
      <a:hlink>
        <a:srgbClr val="CCD814"/>
      </a:hlink>
      <a:folHlink>
        <a:srgbClr val="888B8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DSYNNEXPowerpointTemplate" id="{36894E8A-3883-8441-A1E7-E5D71D278C60}" vid="{61752F37-9637-0149-9ED0-31E719606C4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f58a73b0-9b15-4787-a485-8e22fea36f84" xsi:nil="true"/>
    <SharedWithUsers xmlns="679373f5-3301-4790-a868-ba6f8b6edebc">
      <UserInfo>
        <DisplayName/>
        <AccountId xsi:nil="true"/>
        <AccountType/>
      </UserInfo>
    </SharedWithUsers>
    <MediaLengthInSeconds xmlns="f58a73b0-9b15-4787-a485-8e22fea36f84" xsi:nil="true"/>
    <_activity xmlns="f58a73b0-9b15-4787-a485-8e22fea36f8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0657EF7E9EDCD4CBC044C689F552F16" ma:contentTypeVersion="15" ma:contentTypeDescription="Create a new document." ma:contentTypeScope="" ma:versionID="cb5dc485efd8ab35b204e96eb3f900f2">
  <xsd:schema xmlns:xsd="http://www.w3.org/2001/XMLSchema" xmlns:xs="http://www.w3.org/2001/XMLSchema" xmlns:p="http://schemas.microsoft.com/office/2006/metadata/properties" xmlns:ns3="f58a73b0-9b15-4787-a485-8e22fea36f84" xmlns:ns4="679373f5-3301-4790-a868-ba6f8b6edebc" targetNamespace="http://schemas.microsoft.com/office/2006/metadata/properties" ma:root="true" ma:fieldsID="c3f1ddfdaac8455538ea12e974407bf7" ns3:_="" ns4:_="">
    <xsd:import namespace="f58a73b0-9b15-4787-a485-8e22fea36f84"/>
    <xsd:import namespace="679373f5-3301-4790-a868-ba6f8b6edebc"/>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MediaServiceLocation"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8a73b0-9b15-4787-a485-8e22fea36f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79373f5-3301-4790-a868-ba6f8b6edeb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90F116-B58F-4255-B05B-DA3808E0E5C6}">
  <ds:schemaRefs>
    <ds:schemaRef ds:uri="679373f5-3301-4790-a868-ba6f8b6edebc"/>
    <ds:schemaRef ds:uri="f58a73b0-9b15-4787-a485-8e22fea36f8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C602AB22-7FF1-40DE-8D98-C5FC3B236C1E}">
  <ds:schemaRefs>
    <ds:schemaRef ds:uri="679373f5-3301-4790-a868-ba6f8b6edebc"/>
    <ds:schemaRef ds:uri="f58a73b0-9b15-4787-a485-8e22fea36f8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Microsoft_Teams_Template</Template>
  <TotalTime>1400</TotalTime>
  <Words>6215</Words>
  <Application>Microsoft Office PowerPoint</Application>
  <PresentationFormat>Widescreen</PresentationFormat>
  <Paragraphs>762</Paragraphs>
  <Slides>29</Slides>
  <Notes>24</Notes>
  <HiddenSlides>1</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29</vt:i4>
      </vt:variant>
    </vt:vector>
  </HeadingPairs>
  <TitlesOfParts>
    <vt:vector size="40" baseType="lpstr">
      <vt:lpstr>Arial</vt:lpstr>
      <vt:lpstr>Calibri</vt:lpstr>
      <vt:lpstr>Consolas</vt:lpstr>
      <vt:lpstr>Segoe UI</vt:lpstr>
      <vt:lpstr>Segoe UI Light</vt:lpstr>
      <vt:lpstr>Segoe UI Semibold</vt:lpstr>
      <vt:lpstr>Segoe UI Semilight</vt:lpstr>
      <vt:lpstr>Wingdings</vt:lpstr>
      <vt:lpstr>Teams Frontline Template</vt:lpstr>
      <vt:lpstr>1_Teams Frontline Template</vt:lpstr>
      <vt:lpstr>3_TD SYNNEX Corporate Theme</vt:lpstr>
      <vt:lpstr>How to use this resource</vt:lpstr>
      <vt:lpstr>Title Slide</vt:lpstr>
      <vt:lpstr>Roll-out prerequisites</vt:lpstr>
      <vt:lpstr>Deployment Architecture Considerations</vt:lpstr>
      <vt:lpstr>Device deployment considerations</vt:lpstr>
      <vt:lpstr>Device deployment considerations</vt:lpstr>
      <vt:lpstr>Device deployment considerations</vt:lpstr>
      <vt:lpstr>User identity considerations</vt:lpstr>
      <vt:lpstr>User identity considerations</vt:lpstr>
      <vt:lpstr>User identity considerations</vt:lpstr>
      <vt:lpstr>User identity considerations</vt:lpstr>
      <vt:lpstr>Mobile device management considerations Mobile device management (MDM) solutions provide functionality to simplify deployment, management and monitoring of devices. </vt:lpstr>
      <vt:lpstr>Mobile device management considerations Mobile device management (MDM) solutions provide functionality to simplify deployment, management and monitoring of devices. </vt:lpstr>
      <vt:lpstr>Mobile device management considerations Mobile device management (MDM) solutions provide functionality to simplify deployment, management and monitoring of devices. </vt:lpstr>
      <vt:lpstr>Mobile device management considerations Mobile device management (MDM) solutions provide functionality to simplify deployment, management and monitoring of devices. </vt:lpstr>
      <vt:lpstr>Mobile device management considerations Mobile device management (MDM) solutions provide functionality to simplify deployment, management and monitoring of devices. </vt:lpstr>
      <vt:lpstr>Mobile device management considerations Mobile device management (MDM) solutions provide functionality to simplify deployment, management and monitoring of devices. </vt:lpstr>
      <vt:lpstr>Mobile device management considerations Mobile device management (MDM) solutions provide functionality to simplify deployment, management and monitoring of devices. </vt:lpstr>
      <vt:lpstr>Mobile device management considerations Mobile device management (MDM) solutions provide functionality to simplify deployment, management and monitoring of devices. </vt:lpstr>
      <vt:lpstr>Authentication considerations</vt:lpstr>
      <vt:lpstr>Authentication considerations</vt:lpstr>
      <vt:lpstr>Authentication considerations</vt:lpstr>
      <vt:lpstr>Authorisation / application management considerations</vt:lpstr>
      <vt:lpstr>Authorisation / application management considerations</vt:lpstr>
      <vt:lpstr>Workforce Management (WFM) connector considerations If the organisation is deploying Shifts (Microsoft app within Teams)</vt:lpstr>
      <vt:lpstr>Deploy teams at scale to your frontline employees Purpose built teams that are deployed top-down will help your frontline workers be successful on day 1.  </vt:lpstr>
      <vt:lpstr>Set up task publishing for your organisation</vt:lpstr>
      <vt:lpstr>Set up task publishing for your organisation</vt:lpstr>
      <vt:lpstr>Set up task publishing for your organisation</vt:lpstr>
    </vt:vector>
  </TitlesOfParts>
  <Manager>&lt;Comms manager name here&gt;</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Event name or presentation title</dc:title>
  <dc:subject>&lt;Event name&gt;</dc:subject>
  <dc:creator>Joe Allen</dc:creator>
  <cp:keywords/>
  <dc:description/>
  <cp:lastModifiedBy>Sarah Miller</cp:lastModifiedBy>
  <cp:revision>5</cp:revision>
  <dcterms:created xsi:type="dcterms:W3CDTF">2023-02-13T10:49:56Z</dcterms:created>
  <dcterms:modified xsi:type="dcterms:W3CDTF">2024-02-07T16:24:52Z</dcterms:modified>
  <cp:category>Microsoft Teams</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0x010100F0657EF7E9EDCD4CBC044C689F552F16</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
  </property>
  <property fmtid="{D5CDD505-2E9C-101B-9397-08002B2CF9AE}" pid="9" name="Campaign">
    <vt:lpwstr/>
  </property>
  <property fmtid="{D5CDD505-2E9C-101B-9397-08002B2CF9AE}" pid="10" name="IsMyDocuments">
    <vt:bool>true</vt:bool>
  </property>
  <property fmtid="{D5CDD505-2E9C-101B-9397-08002B2CF9AE}" pid="11" name="MSIP_Label_f42aa342-8706-4288-bd11-ebb85995028c_Enabled">
    <vt:lpwstr>True</vt:lpwstr>
  </property>
  <property fmtid="{D5CDD505-2E9C-101B-9397-08002B2CF9AE}" pid="12" name="MSIP_Label_f42aa342-8706-4288-bd11-ebb85995028c_SiteId">
    <vt:lpwstr>72f988bf-86f1-41af-91ab-2d7cd011db47</vt:lpwstr>
  </property>
  <property fmtid="{D5CDD505-2E9C-101B-9397-08002B2CF9AE}" pid="13" name="MSIP_Label_f42aa342-8706-4288-bd11-ebb85995028c_Ref">
    <vt:lpwstr>https://api.informationprotection.azure.com/api/72f988bf-86f1-41af-91ab-2d7cd011db47</vt:lpwstr>
  </property>
  <property fmtid="{D5CDD505-2E9C-101B-9397-08002B2CF9AE}" pid="14" name="MSIP_Label_f42aa342-8706-4288-bd11-ebb85995028c_SetDate">
    <vt:lpwstr>2017-08-29T14:27:20.8568347-07:00</vt:lpwstr>
  </property>
  <property fmtid="{D5CDD505-2E9C-101B-9397-08002B2CF9AE}" pid="15" name="MSIP_Label_f42aa342-8706-4288-bd11-ebb85995028c_Name">
    <vt:lpwstr>General</vt:lpwstr>
  </property>
  <property fmtid="{D5CDD505-2E9C-101B-9397-08002B2CF9AE}" pid="16" name="MSIP_Label_f42aa342-8706-4288-bd11-ebb85995028c_Extended_MSFT_Method">
    <vt:lpwstr>Automatic</vt:lpwstr>
  </property>
  <property fmtid="{D5CDD505-2E9C-101B-9397-08002B2CF9AE}" pid="17" name="Sensitivity">
    <vt:lpwstr>General</vt:lpwstr>
  </property>
  <property fmtid="{D5CDD505-2E9C-101B-9397-08002B2CF9AE}" pid="18" name="MediaServiceImageTags">
    <vt:lpwstr/>
  </property>
  <property fmtid="{D5CDD505-2E9C-101B-9397-08002B2CF9AE}" pid="19" name="Order">
    <vt:r8>443100</vt:r8>
  </property>
  <property fmtid="{D5CDD505-2E9C-101B-9397-08002B2CF9AE}" pid="20" name="xd_Signature">
    <vt:bool>false</vt:bool>
  </property>
  <property fmtid="{D5CDD505-2E9C-101B-9397-08002B2CF9AE}" pid="21" name="xd_ProgID">
    <vt:lpwstr/>
  </property>
  <property fmtid="{D5CDD505-2E9C-101B-9397-08002B2CF9AE}" pid="22" name="ComplianceAssetId">
    <vt:lpwstr/>
  </property>
  <property fmtid="{D5CDD505-2E9C-101B-9397-08002B2CF9AE}" pid="23" name="TemplateUrl">
    <vt:lpwstr/>
  </property>
  <property fmtid="{D5CDD505-2E9C-101B-9397-08002B2CF9AE}" pid="24" name="_ExtendedDescription">
    <vt:lpwstr/>
  </property>
  <property fmtid="{D5CDD505-2E9C-101B-9397-08002B2CF9AE}" pid="25" name="TriggerFlowInfo">
    <vt:lpwstr/>
  </property>
</Properties>
</file>