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4"/>
    <p:sldMasterId id="2147483718" r:id="rId5"/>
  </p:sldMasterIdLst>
  <p:notesMasterIdLst>
    <p:notesMasterId r:id="rId53"/>
  </p:notesMasterIdLst>
  <p:sldIdLst>
    <p:sldId id="256" r:id="rId6"/>
    <p:sldId id="291" r:id="rId7"/>
    <p:sldId id="292" r:id="rId8"/>
    <p:sldId id="272" r:id="rId9"/>
    <p:sldId id="258" r:id="rId10"/>
    <p:sldId id="259" r:id="rId11"/>
    <p:sldId id="261" r:id="rId12"/>
    <p:sldId id="294" r:id="rId13"/>
    <p:sldId id="263" r:id="rId14"/>
    <p:sldId id="265" r:id="rId15"/>
    <p:sldId id="295" r:id="rId16"/>
    <p:sldId id="296" r:id="rId17"/>
    <p:sldId id="297" r:id="rId18"/>
    <p:sldId id="267" r:id="rId19"/>
    <p:sldId id="268" r:id="rId20"/>
    <p:sldId id="269" r:id="rId21"/>
    <p:sldId id="270" r:id="rId22"/>
    <p:sldId id="273" r:id="rId23"/>
    <p:sldId id="303" r:id="rId24"/>
    <p:sldId id="304" r:id="rId25"/>
    <p:sldId id="305" r:id="rId26"/>
    <p:sldId id="306" r:id="rId27"/>
    <p:sldId id="308" r:id="rId28"/>
    <p:sldId id="309" r:id="rId29"/>
    <p:sldId id="290" r:id="rId30"/>
    <p:sldId id="289" r:id="rId31"/>
    <p:sldId id="293" r:id="rId32"/>
    <p:sldId id="280" r:id="rId33"/>
    <p:sldId id="281" r:id="rId34"/>
    <p:sldId id="298" r:id="rId35"/>
    <p:sldId id="282" r:id="rId36"/>
    <p:sldId id="283" r:id="rId37"/>
    <p:sldId id="284" r:id="rId38"/>
    <p:sldId id="285" r:id="rId39"/>
    <p:sldId id="286" r:id="rId40"/>
    <p:sldId id="287" r:id="rId41"/>
    <p:sldId id="288" r:id="rId42"/>
    <p:sldId id="301" r:id="rId43"/>
    <p:sldId id="300" r:id="rId44"/>
    <p:sldId id="302" r:id="rId45"/>
    <p:sldId id="271" r:id="rId46"/>
    <p:sldId id="274" r:id="rId47"/>
    <p:sldId id="275" r:id="rId48"/>
    <p:sldId id="276" r:id="rId49"/>
    <p:sldId id="277" r:id="rId50"/>
    <p:sldId id="278" r:id="rId51"/>
    <p:sldId id="27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figuring WDAC for New Teams" id="{1ABC83AB-613B-C440-85FF-D8F70269BB34}">
          <p14:sldIdLst>
            <p14:sldId id="256"/>
            <p14:sldId id="291"/>
            <p14:sldId id="292"/>
          </p14:sldIdLst>
        </p14:section>
        <p14:section name="Generating an App Tagging Policy" id="{C5A5A716-6AA5-8144-A4FD-1AECF9F828ED}">
          <p14:sldIdLst>
            <p14:sldId id="272"/>
            <p14:sldId id="258"/>
            <p14:sldId id="259"/>
            <p14:sldId id="261"/>
            <p14:sldId id="294"/>
            <p14:sldId id="263"/>
            <p14:sldId id="265"/>
            <p14:sldId id="295"/>
            <p14:sldId id="296"/>
            <p14:sldId id="297"/>
            <p14:sldId id="267"/>
            <p14:sldId id="268"/>
            <p14:sldId id="269"/>
            <p14:sldId id="270"/>
          </p14:sldIdLst>
        </p14:section>
        <p14:section name="Deploying the App Tagging Policy via Intune" id="{0D98B9C5-F9FE-5549-BAA3-0EF726A806FB}">
          <p14:sldIdLst>
            <p14:sldId id="273"/>
            <p14:sldId id="303"/>
            <p14:sldId id="304"/>
            <p14:sldId id="305"/>
            <p14:sldId id="306"/>
            <p14:sldId id="308"/>
            <p14:sldId id="309"/>
          </p14:sldIdLst>
        </p14:section>
        <p14:section name="Deploying firewall rules with App Tagging" id="{502279C6-6A24-B74C-8C5F-8E5649A365D9}">
          <p14:sldIdLst>
            <p14:sldId id="290"/>
            <p14:sldId id="289"/>
            <p14:sldId id="293"/>
            <p14:sldId id="280"/>
            <p14:sldId id="281"/>
            <p14:sldId id="298"/>
            <p14:sldId id="282"/>
            <p14:sldId id="283"/>
            <p14:sldId id="284"/>
            <p14:sldId id="285"/>
            <p14:sldId id="286"/>
            <p14:sldId id="287"/>
            <p14:sldId id="288"/>
            <p14:sldId id="301"/>
            <p14:sldId id="300"/>
            <p14:sldId id="302"/>
            <p14:sldId id="271"/>
            <p14:sldId id="274"/>
            <p14:sldId id="275"/>
            <p14:sldId id="276"/>
            <p14:sldId id="277"/>
            <p14:sldId id="278"/>
            <p14:sldId id="27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59AF"/>
    <a:srgbClr val="5F4FBD"/>
    <a:srgbClr val="8312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455A9-506B-4A63-B4BC-5E00876ECF34}" v="254" dt="2024-03-01T15:00:53.5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5" d="100"/>
          <a:sy n="135" d="100"/>
        </p:scale>
        <p:origin x="42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564AA-FE33-4D0B-B084-1BA458868F6A}" type="datetimeFigureOut">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93066-FB9E-4C40-9124-56006570E216}" type="slidenum">
              <a:t>‹#›</a:t>
            </a:fld>
            <a:endParaRPr lang="en-US"/>
          </a:p>
        </p:txBody>
      </p:sp>
    </p:spTree>
    <p:extLst>
      <p:ext uri="{BB962C8B-B14F-4D97-AF65-F5344CB8AC3E}">
        <p14:creationId xmlns:p14="http://schemas.microsoft.com/office/powerpoint/2010/main" val="3824351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we are not building off the base policy, or allowlisting the Windows signers, we are adding this to improve perf. </a:t>
            </a:r>
            <a:r>
              <a:rPr lang="en-US" b="0" i="0" dirty="0">
                <a:solidFill>
                  <a:srgbClr val="161616"/>
                </a:solidFill>
                <a:effectLst/>
                <a:highlight>
                  <a:srgbClr val="FFFFFF"/>
                </a:highlight>
                <a:latin typeface="Segoe UI" panose="020B0502040204020203" pitchFamily="34" charset="0"/>
              </a:rPr>
              <a:t>Since </a:t>
            </a:r>
            <a:r>
              <a:rPr lang="en-US" b="0" i="0" dirty="0" err="1">
                <a:solidFill>
                  <a:srgbClr val="161616"/>
                </a:solidFill>
                <a:effectLst/>
                <a:highlight>
                  <a:srgbClr val="FFFFFF"/>
                </a:highlight>
                <a:latin typeface="Segoe UI" panose="020B0502040204020203" pitchFamily="34" charset="0"/>
              </a:rPr>
              <a:t>AppId</a:t>
            </a:r>
            <a:r>
              <a:rPr lang="en-US" b="0" i="0" dirty="0">
                <a:solidFill>
                  <a:srgbClr val="161616"/>
                </a:solidFill>
                <a:effectLst/>
                <a:highlight>
                  <a:srgbClr val="FFFFFF"/>
                </a:highlight>
                <a:latin typeface="Segoe UI" panose="020B0502040204020203" pitchFamily="34" charset="0"/>
              </a:rPr>
              <a:t> Tagging policies evaluate but can't tag </a:t>
            </a:r>
            <a:r>
              <a:rPr lang="en-US" b="0" i="0" dirty="0" err="1">
                <a:solidFill>
                  <a:srgbClr val="161616"/>
                </a:solidFill>
                <a:effectLst/>
                <a:highlight>
                  <a:srgbClr val="FFFFFF"/>
                </a:highlight>
                <a:latin typeface="Segoe UI" panose="020B0502040204020203" pitchFamily="34" charset="0"/>
              </a:rPr>
              <a:t>dll</a:t>
            </a:r>
            <a:r>
              <a:rPr lang="en-US" b="0" i="0" dirty="0">
                <a:solidFill>
                  <a:srgbClr val="161616"/>
                </a:solidFill>
                <a:effectLst/>
                <a:highlight>
                  <a:srgbClr val="FFFFFF"/>
                </a:highlight>
                <a:latin typeface="Segoe UI" panose="020B0502040204020203" pitchFamily="34" charset="0"/>
              </a:rPr>
              <a:t> files, this rule will short circuit </a:t>
            </a:r>
            <a:r>
              <a:rPr lang="en-US" b="0" i="0" dirty="0" err="1">
                <a:solidFill>
                  <a:srgbClr val="161616"/>
                </a:solidFill>
                <a:effectLst/>
                <a:highlight>
                  <a:srgbClr val="FFFFFF"/>
                </a:highlight>
                <a:latin typeface="Segoe UI" panose="020B0502040204020203" pitchFamily="34" charset="0"/>
              </a:rPr>
              <a:t>dll</a:t>
            </a:r>
            <a:r>
              <a:rPr lang="en-US" b="0" i="0" dirty="0">
                <a:solidFill>
                  <a:srgbClr val="161616"/>
                </a:solidFill>
                <a:effectLst/>
                <a:highlight>
                  <a:srgbClr val="FFFFFF"/>
                </a:highlight>
                <a:latin typeface="Segoe UI" panose="020B0502040204020203" pitchFamily="34" charset="0"/>
              </a:rPr>
              <a:t> evaluation and improve evaluation performance.</a:t>
            </a:r>
            <a:endParaRPr lang="en-US" dirty="0"/>
          </a:p>
        </p:txBody>
      </p:sp>
      <p:sp>
        <p:nvSpPr>
          <p:cNvPr id="4" name="Slide Number Placeholder 3"/>
          <p:cNvSpPr>
            <a:spLocks noGrp="1"/>
          </p:cNvSpPr>
          <p:nvPr>
            <p:ph type="sldNum" sz="quarter" idx="5"/>
          </p:nvPr>
        </p:nvSpPr>
        <p:spPr/>
        <p:txBody>
          <a:bodyPr/>
          <a:lstStyle/>
          <a:p>
            <a:fld id="{53E93066-FB9E-4C40-9124-56006570E216}" type="slidenum">
              <a:rPr lang="en-US" smtClean="0"/>
              <a:t>13</a:t>
            </a:fld>
            <a:endParaRPr lang="en-US"/>
          </a:p>
        </p:txBody>
      </p:sp>
    </p:spTree>
    <p:extLst>
      <p:ext uri="{BB962C8B-B14F-4D97-AF65-F5344CB8AC3E}">
        <p14:creationId xmlns:p14="http://schemas.microsoft.com/office/powerpoint/2010/main" val="5220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93066-FB9E-4C40-9124-56006570E216}" type="slidenum">
              <a:rPr lang="en-US" smtClean="0"/>
              <a:t>14</a:t>
            </a:fld>
            <a:endParaRPr lang="en-US"/>
          </a:p>
        </p:txBody>
      </p:sp>
    </p:spTree>
    <p:extLst>
      <p:ext uri="{BB962C8B-B14F-4D97-AF65-F5344CB8AC3E}">
        <p14:creationId xmlns:p14="http://schemas.microsoft.com/office/powerpoint/2010/main" val="907471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6.jpeg"/><Relationship Id="rId4" Type="http://schemas.openxmlformats.org/officeDocument/2006/relationships/image" Target="../media/image10.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1.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26.jpeg"/><Relationship Id="rId5" Type="http://schemas.openxmlformats.org/officeDocument/2006/relationships/image" Target="../media/image16.jpeg"/><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6.jpeg"/><Relationship Id="rId4" Type="http://schemas.openxmlformats.org/officeDocument/2006/relationships/image" Target="../media/image10.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26.jpeg"/><Relationship Id="rId5" Type="http://schemas.openxmlformats.org/officeDocument/2006/relationships/image" Target="../media/image16.jpeg"/><Relationship Id="rId4" Type="http://schemas.openxmlformats.org/officeDocument/2006/relationships/image" Target="../media/image10.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16.jpeg"/><Relationship Id="rId4" Type="http://schemas.openxmlformats.org/officeDocument/2006/relationships/image" Target="../media/image10.jpe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21.jpe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2.xml"/><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6" Type="http://schemas.openxmlformats.org/officeDocument/2006/relationships/image" Target="../media/image26.jpeg"/><Relationship Id="rId5" Type="http://schemas.openxmlformats.org/officeDocument/2006/relationships/image" Target="../media/image16.jpeg"/><Relationship Id="rId4" Type="http://schemas.openxmlformats.org/officeDocument/2006/relationships/image" Target="../media/image10.jpe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16.jpeg"/><Relationship Id="rId4" Type="http://schemas.openxmlformats.org/officeDocument/2006/relationships/image" Target="../media/image10.jpe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6" Type="http://schemas.openxmlformats.org/officeDocument/2006/relationships/image" Target="../media/image26.jpeg"/><Relationship Id="rId5" Type="http://schemas.openxmlformats.org/officeDocument/2006/relationships/image" Target="../media/image16.jpeg"/><Relationship Id="rId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raphic">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8D9A625-7B33-9448-97A1-99DEE908F45E}"/>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9" name="Text Placeholder 4">
            <a:extLst>
              <a:ext uri="{FF2B5EF4-FFF2-40B4-BE49-F238E27FC236}">
                <a16:creationId xmlns:a16="http://schemas.microsoft.com/office/drawing/2014/main" id="{423DD525-2F3B-4A4E-B202-FF58FCA13450}"/>
              </a:ext>
            </a:extLst>
          </p:cNvPr>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0" name="Picture 9" descr="Icon&#10;&#10;Description automatically generated">
            <a:extLst>
              <a:ext uri="{FF2B5EF4-FFF2-40B4-BE49-F238E27FC236}">
                <a16:creationId xmlns:a16="http://schemas.microsoft.com/office/drawing/2014/main" id="{5167EF5E-7F39-2F47-90FE-B82793CD739B}"/>
              </a:ext>
            </a:extLst>
          </p:cNvPr>
          <p:cNvPicPr>
            <a:picLocks noChangeAspect="1"/>
          </p:cNvPicPr>
          <p:nvPr userDrawn="1"/>
        </p:nvPicPr>
        <p:blipFill rotWithShape="1">
          <a:blip r:embed="rId2"/>
          <a:srcRect l="6337" t="25330" r="28897" b="26790"/>
          <a:stretch/>
        </p:blipFill>
        <p:spPr>
          <a:xfrm>
            <a:off x="4241911" y="0"/>
            <a:ext cx="7962899" cy="6858001"/>
          </a:xfrm>
          <a:prstGeom prst="rect">
            <a:avLst/>
          </a:prstGeom>
        </p:spPr>
      </p:pic>
      <p:pic>
        <p:nvPicPr>
          <p:cNvPr id="12" name="Picture 11" descr="Microsoft Teams Logo">
            <a:extLst>
              <a:ext uri="{FF2B5EF4-FFF2-40B4-BE49-F238E27FC236}">
                <a16:creationId xmlns:a16="http://schemas.microsoft.com/office/drawing/2014/main" id="{777E5B59-6876-A74A-8666-AA8EA0DD1343}"/>
              </a:ext>
            </a:extLst>
          </p:cNvPr>
          <p:cNvPicPr>
            <a:picLocks noChangeAspect="1"/>
          </p:cNvPicPr>
          <p:nvPr userDrawn="1"/>
        </p:nvPicPr>
        <p:blipFill>
          <a:blip r:embed="rId3"/>
          <a:stretch>
            <a:fillRect/>
          </a:stretch>
        </p:blipFill>
        <p:spPr>
          <a:xfrm>
            <a:off x="298039" y="305421"/>
            <a:ext cx="2659872" cy="866473"/>
          </a:xfrm>
          <a:prstGeom prst="rect">
            <a:avLst/>
          </a:prstGeom>
        </p:spPr>
      </p:pic>
    </p:spTree>
    <p:extLst>
      <p:ext uri="{BB962C8B-B14F-4D97-AF65-F5344CB8AC3E}">
        <p14:creationId xmlns:p14="http://schemas.microsoft.com/office/powerpoint/2010/main" val="2699256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271B509-7ED5-6A44-A21F-2ED4CE9996C7}"/>
              </a:ext>
            </a:extLst>
          </p:cNvPr>
          <p:cNvSpPr>
            <a:spLocks noGrp="1"/>
          </p:cNvSpPr>
          <p:nvPr>
            <p:ph type="title" hasCustomPrompt="1"/>
          </p:nvPr>
        </p:nvSpPr>
        <p:spPr>
          <a:xfrm>
            <a:off x="3582416" y="585788"/>
            <a:ext cx="8025384"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2"/>
                </a:solidFill>
                <a:effectLst/>
                <a:latin typeface="+mj-lt"/>
                <a:ea typeface="+mn-ea"/>
                <a:cs typeface="Segoe UI" pitchFamily="34" charset="0"/>
              </a:defRPr>
            </a:lvl1pPr>
          </a:lstStyle>
          <a:p>
            <a:r>
              <a:rPr lang="en-US"/>
              <a:t>Quote text</a:t>
            </a:r>
          </a:p>
        </p:txBody>
      </p:sp>
      <p:sp>
        <p:nvSpPr>
          <p:cNvPr id="4" name="Text Placeholder 4">
            <a:extLst>
              <a:ext uri="{FF2B5EF4-FFF2-40B4-BE49-F238E27FC236}">
                <a16:creationId xmlns:a16="http://schemas.microsoft.com/office/drawing/2014/main" id="{8239844E-B1F9-4340-B431-2107F3D0EBC9}"/>
              </a:ext>
            </a:extLst>
          </p:cNvPr>
          <p:cNvSpPr>
            <a:spLocks noGrp="1"/>
          </p:cNvSpPr>
          <p:nvPr>
            <p:ph type="body" sz="quarter" idx="12" hasCustomPrompt="1"/>
          </p:nvPr>
        </p:nvSpPr>
        <p:spPr>
          <a:xfrm>
            <a:off x="3582416" y="39773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accent2"/>
                </a:solidFill>
                <a:latin typeface="+mn-lt"/>
              </a:defRPr>
            </a:lvl1pPr>
          </a:lstStyle>
          <a:p>
            <a:pPr lvl="0"/>
            <a:r>
              <a:rPr lang="en-US"/>
              <a:t>Name</a:t>
            </a:r>
          </a:p>
        </p:txBody>
      </p:sp>
      <p:sp>
        <p:nvSpPr>
          <p:cNvPr id="5" name="Text Placeholder 4">
            <a:extLst>
              <a:ext uri="{FF2B5EF4-FFF2-40B4-BE49-F238E27FC236}">
                <a16:creationId xmlns:a16="http://schemas.microsoft.com/office/drawing/2014/main" id="{EA931C13-91CA-1E4E-BA2A-D76092953AC5}"/>
              </a:ext>
            </a:extLst>
          </p:cNvPr>
          <p:cNvSpPr>
            <a:spLocks noGrp="1"/>
          </p:cNvSpPr>
          <p:nvPr>
            <p:ph type="body" sz="quarter" idx="13" hasCustomPrompt="1"/>
          </p:nvPr>
        </p:nvSpPr>
        <p:spPr>
          <a:xfrm>
            <a:off x="3582416" y="43837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accent2"/>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B4C7BAD5-DFFC-8E4E-8AAD-1F5CA2CEC252}"/>
              </a:ext>
              <a:ext uri="{C183D7F6-B498-43B3-948B-1728B52AA6E4}">
                <adec:decorative xmlns:adec="http://schemas.microsoft.com/office/drawing/2017/decorative" val="1"/>
              </a:ext>
            </a:extLst>
          </p:cNvPr>
          <p:cNvPicPr>
            <a:picLocks noChangeAspect="1"/>
          </p:cNvPicPr>
          <p:nvPr userDrawn="1"/>
        </p:nvPicPr>
        <p:blipFill>
          <a:blip r:embed="rId2">
            <a:duotone>
              <a:schemeClr val="accent2">
                <a:shade val="45000"/>
                <a:satMod val="135000"/>
              </a:schemeClr>
              <a:prstClr val="white"/>
            </a:duotone>
          </a:blip>
          <a:srcRect/>
          <a:stretch/>
        </p:blipFill>
        <p:spPr>
          <a:xfrm>
            <a:off x="584200" y="1201415"/>
            <a:ext cx="2062492" cy="1842493"/>
          </a:xfrm>
          <a:prstGeom prst="rect">
            <a:avLst/>
          </a:prstGeom>
          <a:ln>
            <a:noFill/>
          </a:ln>
        </p:spPr>
      </p:pic>
    </p:spTree>
    <p:extLst>
      <p:ext uri="{BB962C8B-B14F-4D97-AF65-F5344CB8AC3E}">
        <p14:creationId xmlns:p14="http://schemas.microsoft.com/office/powerpoint/2010/main" val="4180943239"/>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42937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6193125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857240059"/>
      </p:ext>
    </p:extLst>
  </p:cSld>
  <p:clrMapOvr>
    <a:masterClrMapping/>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05274077"/>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421300810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60852159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de Right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31601115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de Left s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72829916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1">
                    <a:lumMod val="40000"/>
                    <a:lumOff val="60000"/>
                  </a:schemeClr>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2944744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690866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1772129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rgbClr val="E6E6E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009950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 graphi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924510-52C9-334D-90F2-E4A433524C41}"/>
              </a:ext>
            </a:extLst>
          </p:cNvPr>
          <p:cNvSpPr/>
          <p:nvPr userDrawn="1"/>
        </p:nvSpPr>
        <p:spPr bwMode="auto">
          <a:xfrm>
            <a:off x="6395722" y="0"/>
            <a:ext cx="5796278" cy="6858000"/>
          </a:xfrm>
          <a:prstGeom prst="rect">
            <a:avLst/>
          </a:prstGeom>
          <a:solidFill>
            <a:srgbClr val="3E1D9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5163831"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3" name="Picture 2">
            <a:extLst>
              <a:ext uri="{FF2B5EF4-FFF2-40B4-BE49-F238E27FC236}">
                <a16:creationId xmlns:a16="http://schemas.microsoft.com/office/drawing/2014/main" id="{1CE4BF4A-4D5C-1248-9046-96D3D48BE7B4}"/>
              </a:ext>
            </a:extLst>
          </p:cNvPr>
          <p:cNvPicPr>
            <a:picLocks noChangeAspect="1"/>
          </p:cNvPicPr>
          <p:nvPr userDrawn="1"/>
        </p:nvPicPr>
        <p:blipFill rotWithShape="1">
          <a:blip r:embed="rId2"/>
          <a:srcRect l="29496" t="732" r="19816" b="24421"/>
          <a:stretch/>
        </p:blipFill>
        <p:spPr>
          <a:xfrm>
            <a:off x="6395722" y="-1"/>
            <a:ext cx="5796278" cy="6858001"/>
          </a:xfrm>
          <a:prstGeom prst="rect">
            <a:avLst/>
          </a:prstGeom>
          <a:ln>
            <a:noFill/>
          </a:ln>
        </p:spPr>
      </p:pic>
    </p:spTree>
    <p:extLst>
      <p:ext uri="{BB962C8B-B14F-4D97-AF65-F5344CB8AC3E}">
        <p14:creationId xmlns:p14="http://schemas.microsoft.com/office/powerpoint/2010/main" val="419740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Title graphic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5163831"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
        <p:nvSpPr>
          <p:cNvPr id="5" name="Rectangle 4">
            <a:extLst>
              <a:ext uri="{FF2B5EF4-FFF2-40B4-BE49-F238E27FC236}">
                <a16:creationId xmlns:a16="http://schemas.microsoft.com/office/drawing/2014/main" id="{7F1925CC-BA9D-4D40-B695-B957CD033741}"/>
              </a:ext>
            </a:extLst>
          </p:cNvPr>
          <p:cNvSpPr/>
          <p:nvPr userDrawn="1"/>
        </p:nvSpPr>
        <p:spPr bwMode="auto">
          <a:xfrm>
            <a:off x="6395722" y="0"/>
            <a:ext cx="5796278" cy="6858000"/>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95AE0640-138F-254C-8405-5BB88675B5E9}"/>
              </a:ext>
            </a:extLst>
          </p:cNvPr>
          <p:cNvPicPr>
            <a:picLocks noChangeAspect="1"/>
          </p:cNvPicPr>
          <p:nvPr userDrawn="1"/>
        </p:nvPicPr>
        <p:blipFill rotWithShape="1">
          <a:blip r:embed="rId2"/>
          <a:srcRect l="29496" t="732" r="19816" b="24421"/>
          <a:stretch/>
        </p:blipFill>
        <p:spPr>
          <a:xfrm>
            <a:off x="6395722" y="-1"/>
            <a:ext cx="5796278" cy="6858001"/>
          </a:xfrm>
          <a:prstGeom prst="rect">
            <a:avLst/>
          </a:prstGeom>
        </p:spPr>
      </p:pic>
    </p:spTree>
    <p:extLst>
      <p:ext uri="{BB962C8B-B14F-4D97-AF65-F5344CB8AC3E}">
        <p14:creationId xmlns:p14="http://schemas.microsoft.com/office/powerpoint/2010/main" val="393088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Title photo">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0F739808-4725-B142-9FAB-65DB691EBEFA}"/>
              </a:ext>
            </a:extLst>
          </p:cNvPr>
          <p:cNvSpPr>
            <a:spLocks noGrp="1"/>
          </p:cNvSpPr>
          <p:nvPr>
            <p:ph type="pic" sz="quarter" idx="11" hasCustomPrompt="1"/>
          </p:nvPr>
        </p:nvSpPr>
        <p:spPr>
          <a:xfrm>
            <a:off x="6395720" y="0"/>
            <a:ext cx="5796279" cy="6858000"/>
          </a:xfrm>
          <a:blipFill>
            <a:blip r:embed="rId2"/>
            <a:stretch>
              <a:fillRect/>
            </a:stretch>
          </a:blipFill>
        </p:spPr>
        <p:txBody>
          <a:bodyPr lIns="0" bIns="1280160" anchor="ctr" anchorCtr="1">
            <a:noAutofit/>
          </a:bodyPr>
          <a:lstStyle>
            <a:lvl1pPr marL="0" indent="0" algn="ctr">
              <a:lnSpc>
                <a:spcPct val="150000"/>
              </a:lnSpc>
              <a:buFontTx/>
              <a:buNone/>
              <a:defRPr sz="1200" b="1" i="0">
                <a:solidFill>
                  <a:srgbClr val="000000"/>
                </a:solidFill>
                <a:latin typeface="Segoe UI Semibold" panose="020B0502040204020203" pitchFamily="34" charset="0"/>
                <a:cs typeface="Segoe UI Semibold" panose="020B0502040204020203" pitchFamily="34" charset="0"/>
              </a:defRPr>
            </a:lvl1pPr>
          </a:lstStyle>
          <a:p>
            <a:r>
              <a:rPr lang="en-US"/>
              <a:t>Drag &amp; drop your photo here</a:t>
            </a:r>
            <a:br>
              <a:rPr lang="en-US"/>
            </a:br>
            <a:r>
              <a:rPr lang="en-US"/>
              <a:t>or click or tap icon below to insert</a:t>
            </a:r>
          </a:p>
        </p:txBody>
      </p:sp>
      <p:sp>
        <p:nvSpPr>
          <p:cNvPr id="2" name="Title 1"/>
          <p:cNvSpPr>
            <a:spLocks noGrp="1"/>
          </p:cNvSpPr>
          <p:nvPr>
            <p:ph type="title" hasCustomPrompt="1"/>
          </p:nvPr>
        </p:nvSpPr>
        <p:spPr>
          <a:xfrm>
            <a:off x="585216" y="3035808"/>
            <a:ext cx="5163831"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7157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7565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2">
    <p:bg>
      <p:bgPr>
        <a:solidFill>
          <a:srgbClr val="E6E6E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32714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2"/>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Picture 4" descr="Microsoft Teams Logo">
            <a:extLst>
              <a:ext uri="{FF2B5EF4-FFF2-40B4-BE49-F238E27FC236}">
                <a16:creationId xmlns:a16="http://schemas.microsoft.com/office/drawing/2014/main" id="{286FD364-646F-4818-9F75-F213E270A1C1}"/>
              </a:ext>
            </a:extLst>
          </p:cNvPr>
          <p:cNvPicPr>
            <a:picLocks noChangeAspect="1"/>
          </p:cNvPicPr>
          <p:nvPr userDrawn="1"/>
        </p:nvPicPr>
        <p:blipFill>
          <a:blip r:embed="rId2"/>
          <a:stretch>
            <a:fillRect/>
          </a:stretch>
        </p:blipFill>
        <p:spPr>
          <a:xfrm>
            <a:off x="298039" y="305421"/>
            <a:ext cx="2659872" cy="866473"/>
          </a:xfrm>
          <a:prstGeom prst="rect">
            <a:avLst/>
          </a:prstGeom>
        </p:spPr>
      </p:pic>
    </p:spTree>
    <p:extLst>
      <p:ext uri="{BB962C8B-B14F-4D97-AF65-F5344CB8AC3E}">
        <p14:creationId xmlns:p14="http://schemas.microsoft.com/office/powerpoint/2010/main" val="32970975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87513462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88218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871330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875562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669690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07981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3052993"/>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945948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27234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aphic 2">
    <p:bg>
      <p:bgRef idx="1001">
        <a:schemeClr val="bg1"/>
      </p:bgRef>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F133469D-E90F-E540-9968-62AC2F966256}"/>
              </a:ext>
            </a:extLst>
          </p:cNvPr>
          <p:cNvPicPr>
            <a:picLocks noChangeAspect="1"/>
          </p:cNvPicPr>
          <p:nvPr userDrawn="1"/>
        </p:nvPicPr>
        <p:blipFill rotWithShape="1">
          <a:blip r:embed="rId2"/>
          <a:srcRect l="-28165" t="25330" r="28898" b="26790"/>
          <a:stretch/>
        </p:blipFill>
        <p:spPr>
          <a:xfrm>
            <a:off x="1" y="0"/>
            <a:ext cx="12204810" cy="6858001"/>
          </a:xfrm>
          <a:prstGeom prst="rect">
            <a:avLst/>
          </a:prstGeom>
        </p:spPr>
      </p:pic>
      <p:sp>
        <p:nvSpPr>
          <p:cNvPr id="7" name="Title 1">
            <a:extLst>
              <a:ext uri="{FF2B5EF4-FFF2-40B4-BE49-F238E27FC236}">
                <a16:creationId xmlns:a16="http://schemas.microsoft.com/office/drawing/2014/main" id="{03E1D4B8-39EA-5843-8010-44FC46466856}"/>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11" name="Text Placeholder 4">
            <a:extLst>
              <a:ext uri="{FF2B5EF4-FFF2-40B4-BE49-F238E27FC236}">
                <a16:creationId xmlns:a16="http://schemas.microsoft.com/office/drawing/2014/main" id="{C5E4DEFC-649C-864E-8426-F392138CA531}"/>
              </a:ext>
            </a:extLst>
          </p:cNvPr>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3" name="Picture 12" descr="Microsoft Teams Logo">
            <a:extLst>
              <a:ext uri="{FF2B5EF4-FFF2-40B4-BE49-F238E27FC236}">
                <a16:creationId xmlns:a16="http://schemas.microsoft.com/office/drawing/2014/main" id="{A23E166E-3E01-A243-A988-BEDF63ABC783}"/>
              </a:ext>
            </a:extLst>
          </p:cNvPr>
          <p:cNvPicPr>
            <a:picLocks noChangeAspect="1"/>
          </p:cNvPicPr>
          <p:nvPr userDrawn="1"/>
        </p:nvPicPr>
        <p:blipFill>
          <a:blip r:embed="rId3"/>
          <a:stretch>
            <a:fillRect/>
          </a:stretch>
        </p:blipFill>
        <p:spPr>
          <a:xfrm>
            <a:off x="298039" y="305420"/>
            <a:ext cx="2659872" cy="866473"/>
          </a:xfrm>
          <a:prstGeom prst="rect">
            <a:avLst/>
          </a:prstGeom>
        </p:spPr>
      </p:pic>
    </p:spTree>
    <p:extLst>
      <p:ext uri="{BB962C8B-B14F-4D97-AF65-F5344CB8AC3E}">
        <p14:creationId xmlns:p14="http://schemas.microsoft.com/office/powerpoint/2010/main" val="33787833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40869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1996822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s photo">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581593C0-90FF-2243-9A36-C4FDCBA6DEEB}"/>
              </a:ext>
            </a:extLst>
          </p:cNvPr>
          <p:cNvSpPr>
            <a:spLocks noGrp="1"/>
          </p:cNvSpPr>
          <p:nvPr>
            <p:ph type="body" sz="half" idx="2"/>
          </p:nvPr>
        </p:nvSpPr>
        <p:spPr>
          <a:xfrm>
            <a:off x="576072" y="1588296"/>
            <a:ext cx="4309079" cy="451942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Content Placeholder 4">
            <a:extLst>
              <a:ext uri="{FF2B5EF4-FFF2-40B4-BE49-F238E27FC236}">
                <a16:creationId xmlns:a16="http://schemas.microsoft.com/office/drawing/2014/main" id="{32C4CD77-6F12-0D4B-9249-0CA3D240592B}"/>
              </a:ext>
            </a:extLst>
          </p:cNvPr>
          <p:cNvSpPr>
            <a:spLocks noGrp="1"/>
          </p:cNvSpPr>
          <p:nvPr>
            <p:ph sz="quarter" idx="12" hasCustomPrompt="1"/>
          </p:nvPr>
        </p:nvSpPr>
        <p:spPr>
          <a:xfrm>
            <a:off x="5081314" y="1588081"/>
            <a:ext cx="6553634" cy="3681838"/>
          </a:xfrm>
          <a:prstGeom prst="roundRect">
            <a:avLst>
              <a:gd name="adj" fmla="val 0"/>
            </a:avLst>
          </a:prstGeom>
          <a:blipFill>
            <a:blip r:embed="rId2"/>
            <a:stretch>
              <a:fillRect/>
            </a:stretch>
          </a:blipFill>
          <a:ln w="146050">
            <a:solidFill>
              <a:schemeClr val="bg1"/>
            </a:solidFill>
          </a:ln>
          <a:effectLst>
            <a:outerShdw blurRad="254000" dist="12700" dir="5400000" sx="101000" sy="101000" algn="ctr" rotWithShape="0">
              <a:schemeClr val="tx1">
                <a:lumMod val="50000"/>
                <a:lumOff val="50000"/>
                <a:alpha val="20000"/>
              </a:schemeClr>
            </a:outerShdw>
          </a:effectLst>
        </p:spPr>
        <p:txBody>
          <a:bodyPr tIns="2651760">
            <a:noAutofit/>
          </a:bodyPr>
          <a:lstStyle>
            <a:lvl1pPr marL="0" indent="0">
              <a:defRPr lang="en-US" sz="1400" b="1" kern="1200" spc="0" baseline="0" dirty="0">
                <a:solidFill>
                  <a:srgbClr val="000000"/>
                </a:solidFill>
                <a:latin typeface="+mn-lt"/>
                <a:ea typeface="+mn-ea"/>
                <a:cs typeface="Segoe UI" panose="020B0502040204020203" pitchFamily="34" charset="0"/>
              </a:defRPr>
            </a:lvl1pPr>
          </a:lstStyle>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r>
              <a:rPr lang="en-US"/>
              <a:t>Drag &amp; drop your photo here </a:t>
            </a:r>
            <a:br>
              <a:rPr lang="en-US"/>
            </a:br>
            <a:r>
              <a:rPr lang="en-US"/>
              <a:t>or click or tap icon below </a:t>
            </a:r>
            <a:br>
              <a:rPr lang="en-US"/>
            </a:br>
            <a:r>
              <a:rPr lang="en-US"/>
              <a:t>to insert</a:t>
            </a:r>
          </a:p>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endParaRPr lang="en-US"/>
          </a:p>
        </p:txBody>
      </p:sp>
      <p:sp>
        <p:nvSpPr>
          <p:cNvPr id="6" name="Title 1">
            <a:extLst>
              <a:ext uri="{FF2B5EF4-FFF2-40B4-BE49-F238E27FC236}">
                <a16:creationId xmlns:a16="http://schemas.microsoft.com/office/drawing/2014/main" id="{523F18EF-B1F8-514E-AE14-3EC5437E2B21}"/>
              </a:ext>
            </a:extLst>
          </p:cNvPr>
          <p:cNvSpPr>
            <a:spLocks noGrp="1"/>
          </p:cNvSpPr>
          <p:nvPr>
            <p:ph type="title"/>
          </p:nvPr>
        </p:nvSpPr>
        <p:spPr>
          <a:xfrm>
            <a:off x="576072" y="530466"/>
            <a:ext cx="3374605" cy="950108"/>
          </a:xfrm>
          <a:prstGeom prst="rect">
            <a:avLst/>
          </a:prstGeom>
        </p:spPr>
        <p:txBody>
          <a:bodyPr/>
          <a:lstStyle>
            <a:lvl1pPr>
              <a:defRPr sz="2600"/>
            </a:lvl1pPr>
          </a:lstStyle>
          <a:p>
            <a:r>
              <a:rPr lang="en-US"/>
              <a:t>Click to edit Master title style</a:t>
            </a:r>
          </a:p>
        </p:txBody>
      </p:sp>
    </p:spTree>
    <p:extLst>
      <p:ext uri="{BB962C8B-B14F-4D97-AF65-F5344CB8AC3E}">
        <p14:creationId xmlns:p14="http://schemas.microsoft.com/office/powerpoint/2010/main" val="427119585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s photo + phone">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581593C0-90FF-2243-9A36-C4FDCBA6DEEB}"/>
              </a:ext>
            </a:extLst>
          </p:cNvPr>
          <p:cNvSpPr>
            <a:spLocks noGrp="1"/>
          </p:cNvSpPr>
          <p:nvPr>
            <p:ph type="body" sz="half" idx="2"/>
          </p:nvPr>
        </p:nvSpPr>
        <p:spPr>
          <a:xfrm>
            <a:off x="576072" y="1588296"/>
            <a:ext cx="4023637" cy="451942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itle 1">
            <a:extLst>
              <a:ext uri="{FF2B5EF4-FFF2-40B4-BE49-F238E27FC236}">
                <a16:creationId xmlns:a16="http://schemas.microsoft.com/office/drawing/2014/main" id="{523F18EF-B1F8-514E-AE14-3EC5437E2B21}"/>
              </a:ext>
            </a:extLst>
          </p:cNvPr>
          <p:cNvSpPr>
            <a:spLocks noGrp="1"/>
          </p:cNvSpPr>
          <p:nvPr>
            <p:ph type="title"/>
          </p:nvPr>
        </p:nvSpPr>
        <p:spPr>
          <a:xfrm>
            <a:off x="576072" y="530466"/>
            <a:ext cx="3374605" cy="950108"/>
          </a:xfrm>
          <a:prstGeom prst="rect">
            <a:avLst/>
          </a:prstGeom>
        </p:spPr>
        <p:txBody>
          <a:bodyPr/>
          <a:lstStyle>
            <a:lvl1pPr>
              <a:defRPr sz="2600"/>
            </a:lvl1pPr>
          </a:lstStyle>
          <a:p>
            <a:r>
              <a:rPr lang="en-US"/>
              <a:t>Click to edit Master title style</a:t>
            </a:r>
          </a:p>
        </p:txBody>
      </p:sp>
      <p:sp>
        <p:nvSpPr>
          <p:cNvPr id="11" name="Content Placeholder 4">
            <a:extLst>
              <a:ext uri="{FF2B5EF4-FFF2-40B4-BE49-F238E27FC236}">
                <a16:creationId xmlns:a16="http://schemas.microsoft.com/office/drawing/2014/main" id="{38A04320-DCC6-0B47-8DBD-C5AD49DFC65B}"/>
              </a:ext>
            </a:extLst>
          </p:cNvPr>
          <p:cNvSpPr>
            <a:spLocks noGrp="1"/>
          </p:cNvSpPr>
          <p:nvPr>
            <p:ph sz="quarter" idx="12" hasCustomPrompt="1"/>
          </p:nvPr>
        </p:nvSpPr>
        <p:spPr>
          <a:xfrm>
            <a:off x="4906862" y="1371691"/>
            <a:ext cx="6343444" cy="3568707"/>
          </a:xfrm>
          <a:prstGeom prst="roundRect">
            <a:avLst>
              <a:gd name="adj" fmla="val 0"/>
            </a:avLst>
          </a:prstGeom>
          <a:blipFill>
            <a:blip r:embed="rId2"/>
            <a:stretch>
              <a:fillRect/>
            </a:stretch>
          </a:blipFill>
          <a:ln w="146050">
            <a:solidFill>
              <a:schemeClr val="bg1"/>
            </a:solidFill>
          </a:ln>
          <a:effectLst>
            <a:outerShdw blurRad="254000" dist="12700" dir="5400000" sx="101000" sy="101000" algn="ctr" rotWithShape="0">
              <a:schemeClr val="tx1">
                <a:lumMod val="50000"/>
                <a:lumOff val="50000"/>
                <a:alpha val="20000"/>
              </a:schemeClr>
            </a:outerShdw>
          </a:effectLst>
        </p:spPr>
        <p:txBody>
          <a:bodyPr tIns="2468880">
            <a:noAutofit/>
          </a:bodyPr>
          <a:lstStyle>
            <a:lvl1pPr marL="0" indent="0">
              <a:defRPr lang="en-US" sz="1400" b="1" kern="1200" spc="0" baseline="0" dirty="0">
                <a:solidFill>
                  <a:srgbClr val="000000"/>
                </a:solidFill>
                <a:latin typeface="+mn-lt"/>
                <a:ea typeface="+mn-ea"/>
                <a:cs typeface="Segoe UI" panose="020B0502040204020203" pitchFamily="34" charset="0"/>
              </a:defRPr>
            </a:lvl1pPr>
          </a:lstStyle>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r>
              <a:rPr lang="en-US"/>
              <a:t>Drag &amp; drop your photo here </a:t>
            </a:r>
            <a:br>
              <a:rPr lang="en-US"/>
            </a:br>
            <a:r>
              <a:rPr lang="en-US"/>
              <a:t>or click or tap icon below </a:t>
            </a:r>
            <a:br>
              <a:rPr lang="en-US"/>
            </a:br>
            <a:r>
              <a:rPr lang="en-US"/>
              <a:t>to insert</a:t>
            </a:r>
          </a:p>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endParaRPr lang="en-US"/>
          </a:p>
        </p:txBody>
      </p:sp>
      <p:sp>
        <p:nvSpPr>
          <p:cNvPr id="12" name="Content Placeholder 4">
            <a:extLst>
              <a:ext uri="{FF2B5EF4-FFF2-40B4-BE49-F238E27FC236}">
                <a16:creationId xmlns:a16="http://schemas.microsoft.com/office/drawing/2014/main" id="{A3E8EFB4-9443-754C-827B-DB6C17DCE940}"/>
              </a:ext>
            </a:extLst>
          </p:cNvPr>
          <p:cNvSpPr>
            <a:spLocks noGrp="1"/>
          </p:cNvSpPr>
          <p:nvPr>
            <p:ph sz="quarter" idx="13" hasCustomPrompt="1"/>
          </p:nvPr>
        </p:nvSpPr>
        <p:spPr>
          <a:xfrm>
            <a:off x="10124563" y="1936793"/>
            <a:ext cx="1739891" cy="3768420"/>
          </a:xfrm>
          <a:prstGeom prst="roundRect">
            <a:avLst>
              <a:gd name="adj" fmla="val 8222"/>
            </a:avLst>
          </a:prstGeom>
          <a:blipFill>
            <a:blip r:embed="rId3"/>
            <a:stretch>
              <a:fillRect/>
            </a:stretch>
          </a:blipFill>
          <a:ln w="104775">
            <a:solidFill>
              <a:schemeClr val="bg1"/>
            </a:solidFill>
          </a:ln>
          <a:effectLst>
            <a:outerShdw blurRad="254000" dist="12700" dir="5400000" sx="101000" sy="101000" algn="ctr" rotWithShape="0">
              <a:schemeClr val="bg1">
                <a:lumMod val="65000"/>
                <a:alpha val="20000"/>
              </a:schemeClr>
            </a:outerShdw>
          </a:effectLst>
        </p:spPr>
        <p:txBody>
          <a:bodyPr tIns="1920240" bIns="0" anchor="ctr" anchorCtr="0">
            <a:noAutofit/>
          </a:bodyPr>
          <a:lstStyle>
            <a:lvl1pPr marL="0" indent="0" algn="l">
              <a:buNone/>
              <a:defRPr lang="en-US" sz="1100" b="1" kern="1200" spc="0" baseline="0" dirty="0">
                <a:solidFill>
                  <a:schemeClr val="bg1"/>
                </a:solidFill>
                <a:latin typeface="+mn-lt"/>
                <a:ea typeface="+mn-ea"/>
                <a:cs typeface="Segoe UI" panose="020B0502040204020203" pitchFamily="34" charset="0"/>
              </a:defRPr>
            </a:lvl1pPr>
          </a:lstStyle>
          <a:p>
            <a:pPr marL="285750" marR="0" lvl="0" indent="-285750" algn="ctr" defTabSz="932742" rtl="0" eaLnBrk="1" fontAlgn="auto" latinLnBrk="0" hangingPunct="1">
              <a:lnSpc>
                <a:spcPct val="100000"/>
              </a:lnSpc>
              <a:spcBef>
                <a:spcPct val="20000"/>
              </a:spcBef>
              <a:spcAft>
                <a:spcPts val="0"/>
              </a:spcAft>
              <a:buClrTx/>
              <a:buSzPct val="90000"/>
              <a:tabLst/>
            </a:pPr>
            <a:r>
              <a:rPr lang="en-US"/>
              <a:t>Drag &amp; drop your</a:t>
            </a:r>
            <a:br>
              <a:rPr lang="en-US"/>
            </a:br>
            <a:r>
              <a:rPr lang="en-US"/>
              <a:t>photo here </a:t>
            </a:r>
            <a:br>
              <a:rPr lang="en-US"/>
            </a:br>
            <a:r>
              <a:rPr lang="en-US"/>
              <a:t>or click or tap icon below to insert</a:t>
            </a:r>
          </a:p>
          <a:p>
            <a:pPr marL="285750" marR="0" lvl="0" indent="-285750" algn="ctr" defTabSz="932742" rtl="0" eaLnBrk="1" fontAlgn="auto" latinLnBrk="0" hangingPunct="1">
              <a:lnSpc>
                <a:spcPct val="100000"/>
              </a:lnSpc>
              <a:spcBef>
                <a:spcPct val="20000"/>
              </a:spcBef>
              <a:spcAft>
                <a:spcPts val="0"/>
              </a:spcAft>
              <a:buClrTx/>
              <a:buSzPct val="90000"/>
              <a:tabLst/>
            </a:pPr>
            <a:endParaRPr lang="en-US"/>
          </a:p>
        </p:txBody>
      </p:sp>
    </p:spTree>
    <p:extLst>
      <p:ext uri="{BB962C8B-B14F-4D97-AF65-F5344CB8AC3E}">
        <p14:creationId xmlns:p14="http://schemas.microsoft.com/office/powerpoint/2010/main" val="279067821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s photo 2">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581593C0-90FF-2243-9A36-C4FDCBA6DEEB}"/>
              </a:ext>
            </a:extLst>
          </p:cNvPr>
          <p:cNvSpPr>
            <a:spLocks noGrp="1"/>
          </p:cNvSpPr>
          <p:nvPr>
            <p:ph type="body" sz="half" idx="2"/>
          </p:nvPr>
        </p:nvSpPr>
        <p:spPr>
          <a:xfrm>
            <a:off x="576072" y="1588296"/>
            <a:ext cx="5031693" cy="451942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itle 1">
            <a:extLst>
              <a:ext uri="{FF2B5EF4-FFF2-40B4-BE49-F238E27FC236}">
                <a16:creationId xmlns:a16="http://schemas.microsoft.com/office/drawing/2014/main" id="{523F18EF-B1F8-514E-AE14-3EC5437E2B21}"/>
              </a:ext>
            </a:extLst>
          </p:cNvPr>
          <p:cNvSpPr>
            <a:spLocks noGrp="1"/>
          </p:cNvSpPr>
          <p:nvPr>
            <p:ph type="title"/>
          </p:nvPr>
        </p:nvSpPr>
        <p:spPr>
          <a:xfrm>
            <a:off x="576072" y="530466"/>
            <a:ext cx="5031693" cy="950108"/>
          </a:xfrm>
          <a:prstGeom prst="rect">
            <a:avLst/>
          </a:prstGeom>
        </p:spPr>
        <p:txBody>
          <a:bodyPr/>
          <a:lstStyle>
            <a:lvl1pPr>
              <a:defRPr sz="2600"/>
            </a:lvl1pPr>
          </a:lstStyle>
          <a:p>
            <a:r>
              <a:rPr lang="en-US"/>
              <a:t>Click to edit Master title style</a:t>
            </a:r>
          </a:p>
        </p:txBody>
      </p:sp>
      <p:sp>
        <p:nvSpPr>
          <p:cNvPr id="7" name="Content Placeholder 4">
            <a:extLst>
              <a:ext uri="{FF2B5EF4-FFF2-40B4-BE49-F238E27FC236}">
                <a16:creationId xmlns:a16="http://schemas.microsoft.com/office/drawing/2014/main" id="{5906A360-8D81-A641-AC84-67059C28AFB3}"/>
              </a:ext>
            </a:extLst>
          </p:cNvPr>
          <p:cNvSpPr>
            <a:spLocks noGrp="1"/>
          </p:cNvSpPr>
          <p:nvPr>
            <p:ph sz="quarter" idx="12" hasCustomPrompt="1"/>
          </p:nvPr>
        </p:nvSpPr>
        <p:spPr>
          <a:xfrm>
            <a:off x="6584236" y="345044"/>
            <a:ext cx="5277351" cy="2968942"/>
          </a:xfrm>
          <a:prstGeom prst="roundRect">
            <a:avLst>
              <a:gd name="adj" fmla="val 0"/>
            </a:avLst>
          </a:prstGeom>
          <a:blipFill>
            <a:blip r:embed="rId2"/>
            <a:stretch>
              <a:fillRect/>
            </a:stretch>
          </a:blipFill>
          <a:ln w="146050">
            <a:solidFill>
              <a:schemeClr val="bg1"/>
            </a:solidFill>
          </a:ln>
          <a:effectLst>
            <a:outerShdw blurRad="254000" dist="12700" dir="5400000" sx="101000" sy="101000" algn="ctr" rotWithShape="0">
              <a:schemeClr val="tx1">
                <a:lumMod val="75000"/>
                <a:lumOff val="25000"/>
                <a:alpha val="20000"/>
              </a:schemeClr>
            </a:outerShdw>
          </a:effectLst>
        </p:spPr>
        <p:txBody>
          <a:bodyPr tIns="2011680">
            <a:noAutofit/>
          </a:bodyPr>
          <a:lstStyle>
            <a:lvl1pPr marL="0" indent="0" algn="l">
              <a:defRPr lang="en-US" sz="1400" b="1" kern="1200" spc="0" baseline="0" dirty="0">
                <a:solidFill>
                  <a:srgbClr val="000000"/>
                </a:solidFill>
                <a:latin typeface="+mn-lt"/>
                <a:ea typeface="+mn-ea"/>
                <a:cs typeface="Segoe UI" panose="020B0502040204020203" pitchFamily="34" charset="0"/>
              </a:defRPr>
            </a:lvl1pPr>
          </a:lstStyle>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r>
              <a:rPr lang="en-US"/>
              <a:t>Drag &amp; drop your photo</a:t>
            </a:r>
            <a:br>
              <a:rPr lang="en-US"/>
            </a:br>
            <a:r>
              <a:rPr lang="en-US"/>
              <a:t>here or click or tap icon</a:t>
            </a:r>
            <a:br>
              <a:rPr lang="en-US"/>
            </a:br>
            <a:r>
              <a:rPr lang="en-US"/>
              <a:t>below to insert</a:t>
            </a:r>
          </a:p>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endParaRPr lang="en-US"/>
          </a:p>
        </p:txBody>
      </p:sp>
      <p:sp>
        <p:nvSpPr>
          <p:cNvPr id="8" name="Content Placeholder 4">
            <a:extLst>
              <a:ext uri="{FF2B5EF4-FFF2-40B4-BE49-F238E27FC236}">
                <a16:creationId xmlns:a16="http://schemas.microsoft.com/office/drawing/2014/main" id="{349BC391-BBA0-004E-B574-CD332AEA5D8B}"/>
              </a:ext>
            </a:extLst>
          </p:cNvPr>
          <p:cNvSpPr>
            <a:spLocks noGrp="1"/>
          </p:cNvSpPr>
          <p:nvPr>
            <p:ph sz="quarter" idx="13" hasCustomPrompt="1"/>
          </p:nvPr>
        </p:nvSpPr>
        <p:spPr>
          <a:xfrm>
            <a:off x="6584235" y="3601522"/>
            <a:ext cx="5277351" cy="2968942"/>
          </a:xfrm>
          <a:prstGeom prst="roundRect">
            <a:avLst>
              <a:gd name="adj" fmla="val 0"/>
            </a:avLst>
          </a:prstGeom>
          <a:blipFill>
            <a:blip r:embed="rId2"/>
            <a:stretch>
              <a:fillRect/>
            </a:stretch>
          </a:blipFill>
          <a:ln w="146050">
            <a:solidFill>
              <a:schemeClr val="bg1"/>
            </a:solidFill>
          </a:ln>
          <a:effectLst>
            <a:outerShdw blurRad="254000" dist="12700" dir="5400000" sx="101000" sy="101000" algn="ctr" rotWithShape="0">
              <a:schemeClr val="tx1">
                <a:lumMod val="75000"/>
                <a:lumOff val="25000"/>
                <a:alpha val="20000"/>
              </a:schemeClr>
            </a:outerShdw>
          </a:effectLst>
        </p:spPr>
        <p:txBody>
          <a:bodyPr tIns="2011680">
            <a:noAutofit/>
          </a:bodyPr>
          <a:lstStyle>
            <a:lvl1pPr marL="0" indent="0" algn="l">
              <a:defRPr lang="en-US" sz="1200" b="1" kern="1200" spc="0" baseline="0" dirty="0">
                <a:solidFill>
                  <a:srgbClr val="000000"/>
                </a:solidFill>
                <a:latin typeface="+mn-lt"/>
                <a:ea typeface="+mn-ea"/>
                <a:cs typeface="Segoe UI" panose="020B0502040204020203" pitchFamily="34" charset="0"/>
              </a:defRPr>
            </a:lvl1pPr>
          </a:lstStyle>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r>
              <a:rPr lang="en-US"/>
              <a:t>Drag &amp; drop your photo here</a:t>
            </a:r>
            <a:br>
              <a:rPr lang="en-US"/>
            </a:br>
            <a:r>
              <a:rPr lang="en-US"/>
              <a:t>or click or tap icon</a:t>
            </a:r>
            <a:br>
              <a:rPr lang="en-US"/>
            </a:br>
            <a:r>
              <a:rPr lang="en-US"/>
              <a:t>below to insert</a:t>
            </a:r>
          </a:p>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endParaRPr lang="en-US"/>
          </a:p>
        </p:txBody>
      </p:sp>
    </p:spTree>
    <p:extLst>
      <p:ext uri="{BB962C8B-B14F-4D97-AF65-F5344CB8AC3E}">
        <p14:creationId xmlns:p14="http://schemas.microsoft.com/office/powerpoint/2010/main" val="24531210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s photo 3">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581593C0-90FF-2243-9A36-C4FDCBA6DEEB}"/>
              </a:ext>
            </a:extLst>
          </p:cNvPr>
          <p:cNvSpPr>
            <a:spLocks noGrp="1"/>
          </p:cNvSpPr>
          <p:nvPr>
            <p:ph type="body" sz="half" idx="2"/>
          </p:nvPr>
        </p:nvSpPr>
        <p:spPr>
          <a:xfrm>
            <a:off x="576072" y="1588296"/>
            <a:ext cx="7168619" cy="451942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itle 1">
            <a:extLst>
              <a:ext uri="{FF2B5EF4-FFF2-40B4-BE49-F238E27FC236}">
                <a16:creationId xmlns:a16="http://schemas.microsoft.com/office/drawing/2014/main" id="{523F18EF-B1F8-514E-AE14-3EC5437E2B21}"/>
              </a:ext>
            </a:extLst>
          </p:cNvPr>
          <p:cNvSpPr>
            <a:spLocks noGrp="1"/>
          </p:cNvSpPr>
          <p:nvPr>
            <p:ph type="title"/>
          </p:nvPr>
        </p:nvSpPr>
        <p:spPr>
          <a:xfrm>
            <a:off x="576072" y="530466"/>
            <a:ext cx="7168619" cy="950108"/>
          </a:xfrm>
          <a:prstGeom prst="rect">
            <a:avLst/>
          </a:prstGeom>
        </p:spPr>
        <p:txBody>
          <a:bodyPr/>
          <a:lstStyle>
            <a:lvl1pPr>
              <a:defRPr sz="2600"/>
            </a:lvl1pPr>
          </a:lstStyle>
          <a:p>
            <a:r>
              <a:rPr lang="en-US"/>
              <a:t>Click to edit Master title style</a:t>
            </a:r>
          </a:p>
        </p:txBody>
      </p:sp>
      <p:sp>
        <p:nvSpPr>
          <p:cNvPr id="9" name="Content Placeholder 4">
            <a:extLst>
              <a:ext uri="{FF2B5EF4-FFF2-40B4-BE49-F238E27FC236}">
                <a16:creationId xmlns:a16="http://schemas.microsoft.com/office/drawing/2014/main" id="{3DBECAC5-9647-EB45-BA62-C1EF56A17D71}"/>
              </a:ext>
            </a:extLst>
          </p:cNvPr>
          <p:cNvSpPr>
            <a:spLocks noGrp="1"/>
          </p:cNvSpPr>
          <p:nvPr>
            <p:ph sz="quarter" idx="13" hasCustomPrompt="1"/>
          </p:nvPr>
        </p:nvSpPr>
        <p:spPr>
          <a:xfrm>
            <a:off x="8584442" y="605499"/>
            <a:ext cx="3236200" cy="1741308"/>
          </a:xfrm>
          <a:prstGeom prst="roundRect">
            <a:avLst>
              <a:gd name="adj" fmla="val 0"/>
            </a:avLst>
          </a:prstGeom>
          <a:blipFill>
            <a:blip r:embed="rId2"/>
            <a:stretch>
              <a:fillRect/>
            </a:stretch>
          </a:blipFill>
          <a:ln w="69850">
            <a:solidFill>
              <a:schemeClr val="bg1"/>
            </a:solidFill>
          </a:ln>
          <a:effectLst>
            <a:outerShdw blurRad="254000" dist="12700" dir="5400000" sx="101000" sy="101000" algn="ctr" rotWithShape="0">
              <a:schemeClr val="tx1">
                <a:lumMod val="75000"/>
                <a:lumOff val="25000"/>
                <a:alpha val="20000"/>
              </a:schemeClr>
            </a:outerShdw>
          </a:effectLst>
        </p:spPr>
        <p:txBody>
          <a:bodyPr tIns="731520">
            <a:noAutofit/>
          </a:bodyPr>
          <a:lstStyle>
            <a:lvl1pPr marL="0" indent="0" algn="l">
              <a:defRPr lang="en-US" sz="1400" b="1" kern="1200" spc="0" baseline="0" dirty="0">
                <a:solidFill>
                  <a:srgbClr val="000000"/>
                </a:solidFill>
                <a:latin typeface="+mn-lt"/>
                <a:ea typeface="+mn-ea"/>
                <a:cs typeface="Segoe UI" panose="020B0502040204020203" pitchFamily="34" charset="0"/>
              </a:defRPr>
            </a:lvl1pPr>
          </a:lstStyle>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r>
              <a:rPr lang="en-US"/>
              <a:t>Drag &amp; drop your photo</a:t>
            </a:r>
            <a:br>
              <a:rPr lang="en-US"/>
            </a:br>
            <a:r>
              <a:rPr lang="en-US"/>
              <a:t>here or click or tap icon</a:t>
            </a:r>
            <a:br>
              <a:rPr lang="en-US"/>
            </a:br>
            <a:r>
              <a:rPr lang="en-US"/>
              <a:t>below to insert</a:t>
            </a:r>
          </a:p>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endParaRPr lang="en-US"/>
          </a:p>
        </p:txBody>
      </p:sp>
      <p:sp>
        <p:nvSpPr>
          <p:cNvPr id="10" name="Content Placeholder 4">
            <a:extLst>
              <a:ext uri="{FF2B5EF4-FFF2-40B4-BE49-F238E27FC236}">
                <a16:creationId xmlns:a16="http://schemas.microsoft.com/office/drawing/2014/main" id="{F096AFB9-2030-0440-8E5B-E188CD4A2700}"/>
              </a:ext>
            </a:extLst>
          </p:cNvPr>
          <p:cNvSpPr>
            <a:spLocks noGrp="1"/>
          </p:cNvSpPr>
          <p:nvPr>
            <p:ph sz="quarter" idx="14" hasCustomPrompt="1"/>
          </p:nvPr>
        </p:nvSpPr>
        <p:spPr>
          <a:xfrm>
            <a:off x="8584442" y="2558346"/>
            <a:ext cx="3236200" cy="1741308"/>
          </a:xfrm>
          <a:prstGeom prst="roundRect">
            <a:avLst>
              <a:gd name="adj" fmla="val 0"/>
            </a:avLst>
          </a:prstGeom>
          <a:blipFill>
            <a:blip r:embed="rId2"/>
            <a:stretch>
              <a:fillRect/>
            </a:stretch>
          </a:blipFill>
          <a:ln w="69850">
            <a:solidFill>
              <a:schemeClr val="bg1"/>
            </a:solidFill>
          </a:ln>
          <a:effectLst>
            <a:outerShdw blurRad="254000" dist="12700" dir="5400000" sx="101000" sy="101000" algn="ctr" rotWithShape="0">
              <a:schemeClr val="tx1">
                <a:lumMod val="75000"/>
                <a:lumOff val="25000"/>
                <a:alpha val="20000"/>
              </a:schemeClr>
            </a:outerShdw>
          </a:effectLst>
        </p:spPr>
        <p:txBody>
          <a:bodyPr tIns="731520">
            <a:noAutofit/>
          </a:bodyPr>
          <a:lstStyle>
            <a:lvl1pPr marL="0" indent="0" algn="l">
              <a:defRPr lang="en-US" sz="1400" b="1" kern="1200" spc="0" baseline="0" dirty="0">
                <a:solidFill>
                  <a:srgbClr val="000000"/>
                </a:solidFill>
                <a:latin typeface="+mn-lt"/>
                <a:ea typeface="+mn-ea"/>
                <a:cs typeface="Segoe UI" panose="020B0502040204020203" pitchFamily="34" charset="0"/>
              </a:defRPr>
            </a:lvl1pPr>
          </a:lstStyle>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r>
              <a:rPr lang="en-US"/>
              <a:t>Drag &amp; drop your photo</a:t>
            </a:r>
            <a:br>
              <a:rPr lang="en-US"/>
            </a:br>
            <a:r>
              <a:rPr lang="en-US"/>
              <a:t>here or click or tap icon</a:t>
            </a:r>
            <a:br>
              <a:rPr lang="en-US"/>
            </a:br>
            <a:r>
              <a:rPr lang="en-US"/>
              <a:t>below to insert</a:t>
            </a:r>
          </a:p>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endParaRPr lang="en-US"/>
          </a:p>
        </p:txBody>
      </p:sp>
      <p:sp>
        <p:nvSpPr>
          <p:cNvPr id="11" name="Content Placeholder 4">
            <a:extLst>
              <a:ext uri="{FF2B5EF4-FFF2-40B4-BE49-F238E27FC236}">
                <a16:creationId xmlns:a16="http://schemas.microsoft.com/office/drawing/2014/main" id="{97BB1C31-06A6-AB4D-A7EC-63EFA068AE37}"/>
              </a:ext>
            </a:extLst>
          </p:cNvPr>
          <p:cNvSpPr>
            <a:spLocks noGrp="1"/>
          </p:cNvSpPr>
          <p:nvPr>
            <p:ph sz="quarter" idx="15" hasCustomPrompt="1"/>
          </p:nvPr>
        </p:nvSpPr>
        <p:spPr>
          <a:xfrm>
            <a:off x="8584442" y="4511193"/>
            <a:ext cx="3236200" cy="1741308"/>
          </a:xfrm>
          <a:prstGeom prst="roundRect">
            <a:avLst>
              <a:gd name="adj" fmla="val 0"/>
            </a:avLst>
          </a:prstGeom>
          <a:blipFill>
            <a:blip r:embed="rId2"/>
            <a:stretch>
              <a:fillRect/>
            </a:stretch>
          </a:blipFill>
          <a:ln w="69850">
            <a:solidFill>
              <a:schemeClr val="bg1"/>
            </a:solidFill>
          </a:ln>
          <a:effectLst>
            <a:outerShdw blurRad="254000" dist="12700" dir="5400000" sx="101000" sy="101000" algn="ctr" rotWithShape="0">
              <a:schemeClr val="tx1">
                <a:lumMod val="75000"/>
                <a:lumOff val="25000"/>
                <a:alpha val="20000"/>
              </a:schemeClr>
            </a:outerShdw>
          </a:effectLst>
        </p:spPr>
        <p:txBody>
          <a:bodyPr tIns="731520">
            <a:noAutofit/>
          </a:bodyPr>
          <a:lstStyle>
            <a:lvl1pPr marL="0" indent="0" algn="l">
              <a:defRPr lang="en-US" sz="1400" b="1" kern="1200" spc="0" baseline="0" dirty="0">
                <a:solidFill>
                  <a:srgbClr val="000000"/>
                </a:solidFill>
                <a:latin typeface="+mn-lt"/>
                <a:ea typeface="+mn-ea"/>
                <a:cs typeface="Segoe UI" panose="020B0502040204020203" pitchFamily="34" charset="0"/>
              </a:defRPr>
            </a:lvl1pPr>
          </a:lstStyle>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r>
              <a:rPr lang="en-US"/>
              <a:t>Drag &amp; drop your photo</a:t>
            </a:r>
            <a:br>
              <a:rPr lang="en-US"/>
            </a:br>
            <a:r>
              <a:rPr lang="en-US"/>
              <a:t>here or click or tap icon</a:t>
            </a:r>
            <a:br>
              <a:rPr lang="en-US"/>
            </a:br>
            <a:r>
              <a:rPr lang="en-US"/>
              <a:t>below to insert</a:t>
            </a:r>
          </a:p>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endParaRPr lang="en-US"/>
          </a:p>
        </p:txBody>
      </p:sp>
    </p:spTree>
    <p:extLst>
      <p:ext uri="{BB962C8B-B14F-4D97-AF65-F5344CB8AC3E}">
        <p14:creationId xmlns:p14="http://schemas.microsoft.com/office/powerpoint/2010/main" val="21274828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Small title - half page">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581593C0-90FF-2243-9A36-C4FDCBA6DEEB}"/>
              </a:ext>
            </a:extLst>
          </p:cNvPr>
          <p:cNvSpPr>
            <a:spLocks noGrp="1"/>
          </p:cNvSpPr>
          <p:nvPr>
            <p:ph type="body" sz="half" idx="2"/>
          </p:nvPr>
        </p:nvSpPr>
        <p:spPr>
          <a:xfrm>
            <a:off x="576072" y="1588296"/>
            <a:ext cx="7445710" cy="451942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itle 1">
            <a:extLst>
              <a:ext uri="{FF2B5EF4-FFF2-40B4-BE49-F238E27FC236}">
                <a16:creationId xmlns:a16="http://schemas.microsoft.com/office/drawing/2014/main" id="{523F18EF-B1F8-514E-AE14-3EC5437E2B21}"/>
              </a:ext>
            </a:extLst>
          </p:cNvPr>
          <p:cNvSpPr>
            <a:spLocks noGrp="1"/>
          </p:cNvSpPr>
          <p:nvPr>
            <p:ph type="title"/>
          </p:nvPr>
        </p:nvSpPr>
        <p:spPr>
          <a:xfrm>
            <a:off x="576072" y="530466"/>
            <a:ext cx="7445710" cy="950108"/>
          </a:xfrm>
          <a:prstGeom prst="rect">
            <a:avLst/>
          </a:prstGeom>
        </p:spPr>
        <p:txBody>
          <a:bodyPr/>
          <a:lstStyle>
            <a:lvl1pPr>
              <a:defRPr sz="2600"/>
            </a:lvl1pPr>
          </a:lstStyle>
          <a:p>
            <a:r>
              <a:rPr lang="en-US"/>
              <a:t>Click to edit Master title style</a:t>
            </a:r>
          </a:p>
        </p:txBody>
      </p:sp>
      <p:sp>
        <p:nvSpPr>
          <p:cNvPr id="7" name="Content Placeholder 4">
            <a:extLst>
              <a:ext uri="{FF2B5EF4-FFF2-40B4-BE49-F238E27FC236}">
                <a16:creationId xmlns:a16="http://schemas.microsoft.com/office/drawing/2014/main" id="{FBCB2226-D1CC-534A-8F34-ED05335F143C}"/>
              </a:ext>
            </a:extLst>
          </p:cNvPr>
          <p:cNvSpPr>
            <a:spLocks noGrp="1"/>
          </p:cNvSpPr>
          <p:nvPr>
            <p:ph sz="quarter" idx="12" hasCustomPrompt="1"/>
          </p:nvPr>
        </p:nvSpPr>
        <p:spPr>
          <a:xfrm>
            <a:off x="8989961" y="585216"/>
            <a:ext cx="2625967" cy="5687568"/>
          </a:xfrm>
          <a:prstGeom prst="roundRect">
            <a:avLst>
              <a:gd name="adj" fmla="val 8222"/>
            </a:avLst>
          </a:prstGeom>
          <a:blipFill>
            <a:blip r:embed="rId2"/>
            <a:stretch>
              <a:fillRect/>
            </a:stretch>
          </a:blipFill>
          <a:ln w="104775">
            <a:solidFill>
              <a:schemeClr val="bg1"/>
            </a:solidFill>
          </a:ln>
          <a:effectLst>
            <a:outerShdw blurRad="254000" dist="12700" dir="5400000" sx="101000" sy="101000" algn="ctr" rotWithShape="0">
              <a:schemeClr val="bg1">
                <a:lumMod val="65000"/>
                <a:alpha val="20000"/>
              </a:schemeClr>
            </a:outerShdw>
          </a:effectLst>
        </p:spPr>
        <p:txBody>
          <a:bodyPr tIns="1463040" bIns="0" anchor="ctr" anchorCtr="0"/>
          <a:lstStyle>
            <a:lvl1pPr marL="0" indent="0" algn="ctr">
              <a:buNone/>
              <a:defRPr lang="en-US" sz="1100" b="1" kern="1200" spc="0" baseline="0" dirty="0">
                <a:solidFill>
                  <a:schemeClr val="bg1"/>
                </a:solidFill>
                <a:latin typeface="+mn-lt"/>
                <a:ea typeface="+mn-ea"/>
                <a:cs typeface="Segoe UI" panose="020B0502040204020203" pitchFamily="34" charset="0"/>
              </a:defRPr>
            </a:lvl1pPr>
          </a:lstStyle>
          <a:p>
            <a:pPr marL="285750" marR="0" lvl="0" indent="-285750" algn="ctr" defTabSz="932742" rtl="0" eaLnBrk="1" fontAlgn="auto" latinLnBrk="0" hangingPunct="1">
              <a:lnSpc>
                <a:spcPct val="100000"/>
              </a:lnSpc>
              <a:spcBef>
                <a:spcPct val="20000"/>
              </a:spcBef>
              <a:spcAft>
                <a:spcPts val="0"/>
              </a:spcAft>
              <a:buClrTx/>
              <a:buSzPct val="90000"/>
              <a:tabLst/>
            </a:pPr>
            <a:r>
              <a:rPr lang="en-US"/>
              <a:t>Drag &amp; drop your photo here </a:t>
            </a:r>
            <a:br>
              <a:rPr lang="en-US"/>
            </a:br>
            <a:r>
              <a:rPr lang="en-US"/>
              <a:t>or click or tap icon below </a:t>
            </a:r>
            <a:br>
              <a:rPr lang="en-US"/>
            </a:br>
            <a:r>
              <a:rPr lang="en-US"/>
              <a:t>to insert</a:t>
            </a:r>
          </a:p>
          <a:p>
            <a:pPr marL="285750" marR="0" lvl="0" indent="-285750" algn="ctr" defTabSz="932742" rtl="0" eaLnBrk="1" fontAlgn="auto" latinLnBrk="0" hangingPunct="1">
              <a:lnSpc>
                <a:spcPct val="100000"/>
              </a:lnSpc>
              <a:spcBef>
                <a:spcPct val="20000"/>
              </a:spcBef>
              <a:spcAft>
                <a:spcPts val="0"/>
              </a:spcAft>
              <a:buClrTx/>
              <a:buSzPct val="90000"/>
              <a:tabLst/>
            </a:pPr>
            <a:endParaRPr lang="en-US"/>
          </a:p>
        </p:txBody>
      </p:sp>
    </p:spTree>
    <p:extLst>
      <p:ext uri="{BB962C8B-B14F-4D97-AF65-F5344CB8AC3E}">
        <p14:creationId xmlns:p14="http://schemas.microsoft.com/office/powerpoint/2010/main" val="94381235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Small title - half page">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581593C0-90FF-2243-9A36-C4FDCBA6DEEB}"/>
              </a:ext>
            </a:extLst>
          </p:cNvPr>
          <p:cNvSpPr>
            <a:spLocks noGrp="1"/>
          </p:cNvSpPr>
          <p:nvPr>
            <p:ph type="body" sz="half" idx="2"/>
          </p:nvPr>
        </p:nvSpPr>
        <p:spPr>
          <a:xfrm>
            <a:off x="576072" y="1588296"/>
            <a:ext cx="5198616" cy="451942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itle 1">
            <a:extLst>
              <a:ext uri="{FF2B5EF4-FFF2-40B4-BE49-F238E27FC236}">
                <a16:creationId xmlns:a16="http://schemas.microsoft.com/office/drawing/2014/main" id="{523F18EF-B1F8-514E-AE14-3EC5437E2B21}"/>
              </a:ext>
            </a:extLst>
          </p:cNvPr>
          <p:cNvSpPr>
            <a:spLocks noGrp="1"/>
          </p:cNvSpPr>
          <p:nvPr>
            <p:ph type="title"/>
          </p:nvPr>
        </p:nvSpPr>
        <p:spPr>
          <a:xfrm>
            <a:off x="576072" y="530466"/>
            <a:ext cx="5198616" cy="950108"/>
          </a:xfrm>
          <a:prstGeom prst="rect">
            <a:avLst/>
          </a:prstGeom>
        </p:spPr>
        <p:txBody>
          <a:bodyPr/>
          <a:lstStyle>
            <a:lvl1pPr>
              <a:defRPr sz="2600"/>
            </a:lvl1pPr>
          </a:lstStyle>
          <a:p>
            <a:r>
              <a:rPr lang="en-US"/>
              <a:t>Click to edit Master title style</a:t>
            </a:r>
          </a:p>
        </p:txBody>
      </p:sp>
      <p:sp>
        <p:nvSpPr>
          <p:cNvPr id="5" name="Content Placeholder 4">
            <a:extLst>
              <a:ext uri="{FF2B5EF4-FFF2-40B4-BE49-F238E27FC236}">
                <a16:creationId xmlns:a16="http://schemas.microsoft.com/office/drawing/2014/main" id="{20089D16-8111-6D4B-A9F1-35AF1D1AF2B3}"/>
              </a:ext>
            </a:extLst>
          </p:cNvPr>
          <p:cNvSpPr>
            <a:spLocks noGrp="1"/>
          </p:cNvSpPr>
          <p:nvPr>
            <p:ph sz="quarter" idx="12" hasCustomPrompt="1"/>
          </p:nvPr>
        </p:nvSpPr>
        <p:spPr>
          <a:xfrm>
            <a:off x="8989961" y="585216"/>
            <a:ext cx="2625967" cy="5687568"/>
          </a:xfrm>
          <a:prstGeom prst="roundRect">
            <a:avLst>
              <a:gd name="adj" fmla="val 8222"/>
            </a:avLst>
          </a:prstGeom>
          <a:blipFill>
            <a:blip r:embed="rId2"/>
            <a:stretch>
              <a:fillRect/>
            </a:stretch>
          </a:blipFill>
          <a:ln w="104775">
            <a:solidFill>
              <a:schemeClr val="bg1"/>
            </a:solidFill>
          </a:ln>
          <a:effectLst>
            <a:outerShdw blurRad="254000" dist="12700" dir="5400000" sx="101000" sy="101000" algn="ctr" rotWithShape="0">
              <a:schemeClr val="bg1">
                <a:lumMod val="65000"/>
                <a:alpha val="20000"/>
              </a:schemeClr>
            </a:outerShdw>
          </a:effectLst>
        </p:spPr>
        <p:txBody>
          <a:bodyPr tIns="1463040" bIns="0" anchor="ctr" anchorCtr="0"/>
          <a:lstStyle>
            <a:lvl1pPr marL="0" indent="0" algn="ctr">
              <a:buNone/>
              <a:defRPr lang="en-US" sz="1100" b="1" kern="1200" spc="0" baseline="0" dirty="0">
                <a:solidFill>
                  <a:schemeClr val="bg1"/>
                </a:solidFill>
                <a:latin typeface="+mn-lt"/>
                <a:ea typeface="+mn-ea"/>
                <a:cs typeface="Segoe UI" panose="020B0502040204020203" pitchFamily="34" charset="0"/>
              </a:defRPr>
            </a:lvl1pPr>
          </a:lstStyle>
          <a:p>
            <a:pPr marL="285750" marR="0" lvl="0" indent="-285750" algn="ctr" defTabSz="932742" rtl="0" eaLnBrk="1" fontAlgn="auto" latinLnBrk="0" hangingPunct="1">
              <a:lnSpc>
                <a:spcPct val="100000"/>
              </a:lnSpc>
              <a:spcBef>
                <a:spcPct val="20000"/>
              </a:spcBef>
              <a:spcAft>
                <a:spcPts val="0"/>
              </a:spcAft>
              <a:buClrTx/>
              <a:buSzPct val="90000"/>
              <a:tabLst/>
            </a:pPr>
            <a:r>
              <a:rPr lang="en-US"/>
              <a:t>Drag &amp; drop your photo here </a:t>
            </a:r>
            <a:br>
              <a:rPr lang="en-US"/>
            </a:br>
            <a:r>
              <a:rPr lang="en-US"/>
              <a:t>or click or tap icon below </a:t>
            </a:r>
            <a:br>
              <a:rPr lang="en-US"/>
            </a:br>
            <a:r>
              <a:rPr lang="en-US"/>
              <a:t>to insert</a:t>
            </a:r>
          </a:p>
          <a:p>
            <a:pPr marL="285750" marR="0" lvl="0" indent="-285750" algn="ctr" defTabSz="932742" rtl="0" eaLnBrk="1" fontAlgn="auto" latinLnBrk="0" hangingPunct="1">
              <a:lnSpc>
                <a:spcPct val="100000"/>
              </a:lnSpc>
              <a:spcBef>
                <a:spcPct val="20000"/>
              </a:spcBef>
              <a:spcAft>
                <a:spcPts val="0"/>
              </a:spcAft>
              <a:buClrTx/>
              <a:buSzPct val="90000"/>
              <a:tabLst/>
            </a:pPr>
            <a:endParaRPr lang="en-US"/>
          </a:p>
        </p:txBody>
      </p:sp>
      <p:sp>
        <p:nvSpPr>
          <p:cNvPr id="8" name="Content Placeholder 4">
            <a:extLst>
              <a:ext uri="{FF2B5EF4-FFF2-40B4-BE49-F238E27FC236}">
                <a16:creationId xmlns:a16="http://schemas.microsoft.com/office/drawing/2014/main" id="{FDB2F18D-8957-1947-A3FC-E12746E7FFC7}"/>
              </a:ext>
            </a:extLst>
          </p:cNvPr>
          <p:cNvSpPr>
            <a:spLocks noGrp="1"/>
          </p:cNvSpPr>
          <p:nvPr>
            <p:ph sz="quarter" idx="13" hasCustomPrompt="1"/>
          </p:nvPr>
        </p:nvSpPr>
        <p:spPr>
          <a:xfrm>
            <a:off x="6069341" y="585216"/>
            <a:ext cx="2625967" cy="5687568"/>
          </a:xfrm>
          <a:prstGeom prst="roundRect">
            <a:avLst>
              <a:gd name="adj" fmla="val 8222"/>
            </a:avLst>
          </a:prstGeom>
          <a:blipFill>
            <a:blip r:embed="rId2"/>
            <a:stretch>
              <a:fillRect/>
            </a:stretch>
          </a:blipFill>
          <a:ln w="104775">
            <a:solidFill>
              <a:schemeClr val="bg1"/>
            </a:solidFill>
          </a:ln>
          <a:effectLst>
            <a:outerShdw blurRad="254000" dist="12700" dir="5400000" sx="101000" sy="101000" algn="ctr" rotWithShape="0">
              <a:schemeClr val="bg1">
                <a:lumMod val="65000"/>
                <a:alpha val="20000"/>
              </a:schemeClr>
            </a:outerShdw>
          </a:effectLst>
        </p:spPr>
        <p:txBody>
          <a:bodyPr tIns="1463040" bIns="0" anchor="ctr" anchorCtr="0"/>
          <a:lstStyle>
            <a:lvl1pPr marL="0" indent="0" algn="ctr">
              <a:buNone/>
              <a:defRPr lang="en-US" sz="1100" b="1" kern="1200" spc="0" baseline="0" dirty="0">
                <a:solidFill>
                  <a:schemeClr val="bg1"/>
                </a:solidFill>
                <a:latin typeface="+mn-lt"/>
                <a:ea typeface="+mn-ea"/>
                <a:cs typeface="Segoe UI" panose="020B0502040204020203" pitchFamily="34" charset="0"/>
              </a:defRPr>
            </a:lvl1pPr>
          </a:lstStyle>
          <a:p>
            <a:pPr marL="285750" marR="0" lvl="0" indent="-285750" algn="ctr" defTabSz="932742" rtl="0" eaLnBrk="1" fontAlgn="auto" latinLnBrk="0" hangingPunct="1">
              <a:lnSpc>
                <a:spcPct val="100000"/>
              </a:lnSpc>
              <a:spcBef>
                <a:spcPct val="20000"/>
              </a:spcBef>
              <a:spcAft>
                <a:spcPts val="0"/>
              </a:spcAft>
              <a:buClrTx/>
              <a:buSzPct val="90000"/>
              <a:tabLst/>
            </a:pPr>
            <a:r>
              <a:rPr lang="en-US"/>
              <a:t>Drag &amp; drop your photo here </a:t>
            </a:r>
            <a:br>
              <a:rPr lang="en-US"/>
            </a:br>
            <a:r>
              <a:rPr lang="en-US"/>
              <a:t>or click or tap icon below </a:t>
            </a:r>
            <a:br>
              <a:rPr lang="en-US"/>
            </a:br>
            <a:r>
              <a:rPr lang="en-US"/>
              <a:t>to insert</a:t>
            </a:r>
          </a:p>
          <a:p>
            <a:pPr marL="285750" marR="0" lvl="0" indent="-285750" algn="ctr" defTabSz="932742" rtl="0" eaLnBrk="1" fontAlgn="auto" latinLnBrk="0" hangingPunct="1">
              <a:lnSpc>
                <a:spcPct val="100000"/>
              </a:lnSpc>
              <a:spcBef>
                <a:spcPct val="20000"/>
              </a:spcBef>
              <a:spcAft>
                <a:spcPts val="0"/>
              </a:spcAft>
              <a:buClrTx/>
              <a:buSzPct val="90000"/>
              <a:tabLst/>
            </a:pPr>
            <a:endParaRPr lang="en-US"/>
          </a:p>
        </p:txBody>
      </p:sp>
    </p:spTree>
    <p:extLst>
      <p:ext uri="{BB962C8B-B14F-4D97-AF65-F5344CB8AC3E}">
        <p14:creationId xmlns:p14="http://schemas.microsoft.com/office/powerpoint/2010/main" val="30690584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962222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0125998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quare photo_purpl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Picture Placeholder 5">
            <a:extLst>
              <a:ext uri="{FF2B5EF4-FFF2-40B4-BE49-F238E27FC236}">
                <a16:creationId xmlns:a16="http://schemas.microsoft.com/office/drawing/2014/main" id="{70DBA528-2FF8-B548-95B6-184962C4AF1F}"/>
              </a:ext>
            </a:extLst>
          </p:cNvPr>
          <p:cNvSpPr>
            <a:spLocks noGrp="1"/>
          </p:cNvSpPr>
          <p:nvPr>
            <p:ph type="pic" sz="quarter" idx="11" hasCustomPrompt="1"/>
          </p:nvPr>
        </p:nvSpPr>
        <p:spPr>
          <a:xfrm>
            <a:off x="5334000" y="0"/>
            <a:ext cx="6858000" cy="6858000"/>
          </a:xfrm>
          <a:blipFill>
            <a:blip r:embed="rId2"/>
            <a:stretch>
              <a:fillRect/>
            </a:stretch>
          </a:blipFill>
        </p:spPr>
        <p:txBody>
          <a:bodyPr lIns="0" bIns="1280160" anchor="ctr" anchorCtr="1">
            <a:noAutofit/>
          </a:bodyPr>
          <a:lstStyle>
            <a:lvl1pPr marL="0" indent="0" algn="ctr">
              <a:lnSpc>
                <a:spcPct val="150000"/>
              </a:lnSpc>
              <a:buFontTx/>
              <a:buNone/>
              <a:defRPr sz="1200" b="1" i="0">
                <a:solidFill>
                  <a:srgbClr val="000000"/>
                </a:solidFill>
                <a:latin typeface="Segoe UI Semibold" panose="020B0502040204020203" pitchFamily="34" charset="0"/>
                <a:cs typeface="Segoe UI Semibold" panose="020B0502040204020203" pitchFamily="34" charset="0"/>
              </a:defRPr>
            </a:lvl1pPr>
          </a:lstStyle>
          <a:p>
            <a:r>
              <a:rPr lang="en-US"/>
              <a:t>Drag &amp; drop your photo here</a:t>
            </a:r>
            <a:br>
              <a:rPr lang="en-US"/>
            </a:br>
            <a:r>
              <a:rPr lang="en-US"/>
              <a:t>or click or tap icon below to insert</a:t>
            </a:r>
          </a:p>
        </p:txBody>
      </p:sp>
      <p:pic>
        <p:nvPicPr>
          <p:cNvPr id="6" name="Picture 5" descr="Microsoft Teams Logo">
            <a:extLst>
              <a:ext uri="{FF2B5EF4-FFF2-40B4-BE49-F238E27FC236}">
                <a16:creationId xmlns:a16="http://schemas.microsoft.com/office/drawing/2014/main" id="{80ED29BB-504B-4391-81BE-66683AD91287}"/>
              </a:ext>
            </a:extLst>
          </p:cNvPr>
          <p:cNvPicPr>
            <a:picLocks noChangeAspect="1"/>
          </p:cNvPicPr>
          <p:nvPr userDrawn="1"/>
        </p:nvPicPr>
        <p:blipFill>
          <a:blip r:embed="rId3"/>
          <a:stretch>
            <a:fillRect/>
          </a:stretch>
        </p:blipFill>
        <p:spPr>
          <a:xfrm>
            <a:off x="298039" y="305421"/>
            <a:ext cx="2659872" cy="866473"/>
          </a:xfrm>
          <a:prstGeom prst="rect">
            <a:avLst/>
          </a:prstGeom>
        </p:spPr>
      </p:pic>
    </p:spTree>
    <p:extLst>
      <p:ext uri="{BB962C8B-B14F-4D97-AF65-F5344CB8AC3E}">
        <p14:creationId xmlns:p14="http://schemas.microsoft.com/office/powerpoint/2010/main" val="18900336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6093922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8243592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34075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36110942"/>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3020980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8090431"/>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2814903"/>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1480552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1645445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30173627"/>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Picture Placeholder 5">
            <a:extLst>
              <a:ext uri="{FF2B5EF4-FFF2-40B4-BE49-F238E27FC236}">
                <a16:creationId xmlns:a16="http://schemas.microsoft.com/office/drawing/2014/main" id="{2BB9A068-51D7-8F44-9B3D-FC646154DAC8}"/>
              </a:ext>
            </a:extLst>
          </p:cNvPr>
          <p:cNvSpPr>
            <a:spLocks noGrp="1"/>
          </p:cNvSpPr>
          <p:nvPr>
            <p:ph type="pic" sz="quarter" idx="11" hasCustomPrompt="1"/>
          </p:nvPr>
        </p:nvSpPr>
        <p:spPr>
          <a:xfrm>
            <a:off x="5334000" y="0"/>
            <a:ext cx="6858000" cy="6858000"/>
          </a:xfrm>
          <a:blipFill>
            <a:blip r:embed="rId2"/>
            <a:stretch>
              <a:fillRect/>
            </a:stretch>
          </a:blipFill>
        </p:spPr>
        <p:txBody>
          <a:bodyPr lIns="0" bIns="1280160" anchor="ctr" anchorCtr="1">
            <a:noAutofit/>
          </a:bodyPr>
          <a:lstStyle>
            <a:lvl1pPr marL="0" indent="0" algn="ctr">
              <a:lnSpc>
                <a:spcPct val="150000"/>
              </a:lnSpc>
              <a:buFontTx/>
              <a:buNone/>
              <a:defRPr sz="1200" b="1" i="0">
                <a:solidFill>
                  <a:srgbClr val="000000"/>
                </a:solidFill>
                <a:latin typeface="Segoe UI Semibold" panose="020B0502040204020203" pitchFamily="34" charset="0"/>
                <a:cs typeface="Segoe UI Semibold" panose="020B0502040204020203" pitchFamily="34" charset="0"/>
              </a:defRPr>
            </a:lvl1pPr>
          </a:lstStyle>
          <a:p>
            <a:r>
              <a:rPr lang="en-US"/>
              <a:t>Drag &amp; drop your photo here</a:t>
            </a:r>
            <a:br>
              <a:rPr lang="en-US"/>
            </a:br>
            <a:r>
              <a:rPr lang="en-US"/>
              <a:t>or click or tap icon below to insert</a:t>
            </a:r>
          </a:p>
        </p:txBody>
      </p:sp>
      <p:pic>
        <p:nvPicPr>
          <p:cNvPr id="6" name="Picture 5" descr="Microsoft Teams Logo">
            <a:extLst>
              <a:ext uri="{FF2B5EF4-FFF2-40B4-BE49-F238E27FC236}">
                <a16:creationId xmlns:a16="http://schemas.microsoft.com/office/drawing/2014/main" id="{875582F2-DFDD-4CC4-AC2E-BA5BF1E4CAB7}"/>
              </a:ext>
            </a:extLst>
          </p:cNvPr>
          <p:cNvPicPr>
            <a:picLocks noChangeAspect="1"/>
          </p:cNvPicPr>
          <p:nvPr userDrawn="1"/>
        </p:nvPicPr>
        <p:blipFill>
          <a:blip r:embed="rId3"/>
          <a:stretch>
            <a:fillRect/>
          </a:stretch>
        </p:blipFill>
        <p:spPr>
          <a:xfrm>
            <a:off x="298039" y="305420"/>
            <a:ext cx="2659872" cy="866473"/>
          </a:xfrm>
          <a:prstGeom prst="rect">
            <a:avLst/>
          </a:prstGeom>
        </p:spPr>
      </p:pic>
    </p:spTree>
    <p:extLst>
      <p:ext uri="{BB962C8B-B14F-4D97-AF65-F5344CB8AC3E}">
        <p14:creationId xmlns:p14="http://schemas.microsoft.com/office/powerpoint/2010/main" val="224807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095008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46184397"/>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0294968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57294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781637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77068169"/>
      </p:ext>
    </p:extLst>
  </p:cSld>
  <p:clrMapOvr>
    <a:masterClrMapping/>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121321522"/>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52298466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43517063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de Right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74967410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descr="Microsoft Teams Logo">
            <a:extLst>
              <a:ext uri="{FF2B5EF4-FFF2-40B4-BE49-F238E27FC236}">
                <a16:creationId xmlns:a16="http://schemas.microsoft.com/office/drawing/2014/main" id="{5567DD40-CB92-4D5A-9AA9-9409080A9E5A}"/>
              </a:ext>
            </a:extLst>
          </p:cNvPr>
          <p:cNvPicPr>
            <a:picLocks noChangeAspect="1"/>
          </p:cNvPicPr>
          <p:nvPr userDrawn="1"/>
        </p:nvPicPr>
        <p:blipFill>
          <a:blip r:embed="rId2"/>
          <a:stretch>
            <a:fillRect/>
          </a:stretch>
        </p:blipFill>
        <p:spPr>
          <a:xfrm>
            <a:off x="298039" y="305421"/>
            <a:ext cx="2659872" cy="866473"/>
          </a:xfrm>
          <a:prstGeom prst="rect">
            <a:avLst/>
          </a:prstGeom>
        </p:spPr>
      </p:pic>
    </p:spTree>
    <p:extLst>
      <p:ext uri="{BB962C8B-B14F-4D97-AF65-F5344CB8AC3E}">
        <p14:creationId xmlns:p14="http://schemas.microsoft.com/office/powerpoint/2010/main" val="25557183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 Left s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19526055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1">
                    <a:lumMod val="40000"/>
                    <a:lumOff val="60000"/>
                  </a:schemeClr>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0296542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graphic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5163831"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
        <p:nvSpPr>
          <p:cNvPr id="5" name="Rectangle 4">
            <a:extLst>
              <a:ext uri="{FF2B5EF4-FFF2-40B4-BE49-F238E27FC236}">
                <a16:creationId xmlns:a16="http://schemas.microsoft.com/office/drawing/2014/main" id="{7F1925CC-BA9D-4D40-B695-B957CD033741}"/>
              </a:ext>
            </a:extLst>
          </p:cNvPr>
          <p:cNvSpPr/>
          <p:nvPr userDrawn="1"/>
        </p:nvSpPr>
        <p:spPr bwMode="auto">
          <a:xfrm>
            <a:off x="6395722" y="0"/>
            <a:ext cx="5796278" cy="6858000"/>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95AE0640-138F-254C-8405-5BB88675B5E9}"/>
              </a:ext>
            </a:extLst>
          </p:cNvPr>
          <p:cNvPicPr>
            <a:picLocks noChangeAspect="1"/>
          </p:cNvPicPr>
          <p:nvPr userDrawn="1"/>
        </p:nvPicPr>
        <p:blipFill rotWithShape="1">
          <a:blip r:embed="rId2"/>
          <a:srcRect l="29496" t="732" r="19816" b="24421"/>
          <a:stretch/>
        </p:blipFill>
        <p:spPr>
          <a:xfrm>
            <a:off x="6395722" y="-1"/>
            <a:ext cx="5796278" cy="6858001"/>
          </a:xfrm>
          <a:prstGeom prst="rect">
            <a:avLst/>
          </a:prstGeom>
        </p:spPr>
      </p:pic>
    </p:spTree>
    <p:extLst>
      <p:ext uri="{BB962C8B-B14F-4D97-AF65-F5344CB8AC3E}">
        <p14:creationId xmlns:p14="http://schemas.microsoft.com/office/powerpoint/2010/main" val="304559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85724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1264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38015030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3/1/2024</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2629780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graphic">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8D9A625-7B33-9448-97A1-99DEE908F45E}"/>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9" name="Text Placeholder 4">
            <a:extLst>
              <a:ext uri="{FF2B5EF4-FFF2-40B4-BE49-F238E27FC236}">
                <a16:creationId xmlns:a16="http://schemas.microsoft.com/office/drawing/2014/main" id="{423DD525-2F3B-4A4E-B202-FF58FCA13450}"/>
              </a:ext>
            </a:extLst>
          </p:cNvPr>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0" name="Picture 9" descr="Icon&#10;&#10;Description automatically generated">
            <a:extLst>
              <a:ext uri="{FF2B5EF4-FFF2-40B4-BE49-F238E27FC236}">
                <a16:creationId xmlns:a16="http://schemas.microsoft.com/office/drawing/2014/main" id="{5167EF5E-7F39-2F47-90FE-B82793CD739B}"/>
              </a:ext>
            </a:extLst>
          </p:cNvPr>
          <p:cNvPicPr>
            <a:picLocks noChangeAspect="1"/>
          </p:cNvPicPr>
          <p:nvPr userDrawn="1"/>
        </p:nvPicPr>
        <p:blipFill rotWithShape="1">
          <a:blip r:embed="rId2"/>
          <a:srcRect l="6337" t="25330" r="28897" b="26790"/>
          <a:stretch/>
        </p:blipFill>
        <p:spPr>
          <a:xfrm>
            <a:off x="4241911" y="0"/>
            <a:ext cx="7962899" cy="6858001"/>
          </a:xfrm>
          <a:prstGeom prst="rect">
            <a:avLst/>
          </a:prstGeom>
        </p:spPr>
      </p:pic>
      <p:pic>
        <p:nvPicPr>
          <p:cNvPr id="12" name="Picture 11" descr="Microsoft Teams Logo">
            <a:extLst>
              <a:ext uri="{FF2B5EF4-FFF2-40B4-BE49-F238E27FC236}">
                <a16:creationId xmlns:a16="http://schemas.microsoft.com/office/drawing/2014/main" id="{777E5B59-6876-A74A-8666-AA8EA0DD1343}"/>
              </a:ext>
            </a:extLst>
          </p:cNvPr>
          <p:cNvPicPr>
            <a:picLocks noChangeAspect="1"/>
          </p:cNvPicPr>
          <p:nvPr userDrawn="1"/>
        </p:nvPicPr>
        <p:blipFill>
          <a:blip r:embed="rId3"/>
          <a:stretch>
            <a:fillRect/>
          </a:stretch>
        </p:blipFill>
        <p:spPr>
          <a:xfrm>
            <a:off x="298039" y="305421"/>
            <a:ext cx="2659872" cy="866473"/>
          </a:xfrm>
          <a:prstGeom prst="rect">
            <a:avLst/>
          </a:prstGeom>
        </p:spPr>
      </p:pic>
    </p:spTree>
    <p:extLst>
      <p:ext uri="{BB962C8B-B14F-4D97-AF65-F5344CB8AC3E}">
        <p14:creationId xmlns:p14="http://schemas.microsoft.com/office/powerpoint/2010/main" val="40520044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graphic 2">
    <p:bg>
      <p:bgPr>
        <a:solidFill>
          <a:srgbClr val="E6E6E6"/>
        </a:solidFill>
        <a:effectLst/>
      </p:bgPr>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F133469D-E90F-E540-9968-62AC2F966256}"/>
              </a:ext>
            </a:extLst>
          </p:cNvPr>
          <p:cNvPicPr>
            <a:picLocks noChangeAspect="1"/>
          </p:cNvPicPr>
          <p:nvPr userDrawn="1"/>
        </p:nvPicPr>
        <p:blipFill rotWithShape="1">
          <a:blip r:embed="rId2"/>
          <a:srcRect l="-28165" t="25330" r="28898" b="26790"/>
          <a:stretch/>
        </p:blipFill>
        <p:spPr>
          <a:xfrm>
            <a:off x="1" y="0"/>
            <a:ext cx="12204810" cy="6858001"/>
          </a:xfrm>
          <a:prstGeom prst="rect">
            <a:avLst/>
          </a:prstGeom>
        </p:spPr>
      </p:pic>
      <p:sp>
        <p:nvSpPr>
          <p:cNvPr id="7" name="Title 1">
            <a:extLst>
              <a:ext uri="{FF2B5EF4-FFF2-40B4-BE49-F238E27FC236}">
                <a16:creationId xmlns:a16="http://schemas.microsoft.com/office/drawing/2014/main" id="{03E1D4B8-39EA-5843-8010-44FC46466856}"/>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11" name="Text Placeholder 4">
            <a:extLst>
              <a:ext uri="{FF2B5EF4-FFF2-40B4-BE49-F238E27FC236}">
                <a16:creationId xmlns:a16="http://schemas.microsoft.com/office/drawing/2014/main" id="{C5E4DEFC-649C-864E-8426-F392138CA531}"/>
              </a:ext>
            </a:extLst>
          </p:cNvPr>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3" name="Picture 12" descr="Microsoft Teams Logo">
            <a:extLst>
              <a:ext uri="{FF2B5EF4-FFF2-40B4-BE49-F238E27FC236}">
                <a16:creationId xmlns:a16="http://schemas.microsoft.com/office/drawing/2014/main" id="{A23E166E-3E01-A243-A988-BEDF63ABC783}"/>
              </a:ext>
            </a:extLst>
          </p:cNvPr>
          <p:cNvPicPr>
            <a:picLocks noChangeAspect="1"/>
          </p:cNvPicPr>
          <p:nvPr userDrawn="1"/>
        </p:nvPicPr>
        <p:blipFill>
          <a:blip r:embed="rId3"/>
          <a:stretch>
            <a:fillRect/>
          </a:stretch>
        </p:blipFill>
        <p:spPr>
          <a:xfrm>
            <a:off x="298039" y="305420"/>
            <a:ext cx="2659872" cy="866473"/>
          </a:xfrm>
          <a:prstGeom prst="rect">
            <a:avLst/>
          </a:prstGeom>
        </p:spPr>
      </p:pic>
    </p:spTree>
    <p:extLst>
      <p:ext uri="{BB962C8B-B14F-4D97-AF65-F5344CB8AC3E}">
        <p14:creationId xmlns:p14="http://schemas.microsoft.com/office/powerpoint/2010/main" val="1295845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Picture Placeholder 5">
            <a:extLst>
              <a:ext uri="{FF2B5EF4-FFF2-40B4-BE49-F238E27FC236}">
                <a16:creationId xmlns:a16="http://schemas.microsoft.com/office/drawing/2014/main" id="{70DBA528-2FF8-B548-95B6-184962C4AF1F}"/>
              </a:ext>
            </a:extLst>
          </p:cNvPr>
          <p:cNvSpPr>
            <a:spLocks noGrp="1"/>
          </p:cNvSpPr>
          <p:nvPr>
            <p:ph type="pic" sz="quarter" idx="11" hasCustomPrompt="1"/>
          </p:nvPr>
        </p:nvSpPr>
        <p:spPr>
          <a:xfrm>
            <a:off x="5334000" y="0"/>
            <a:ext cx="6858000" cy="6858000"/>
          </a:xfrm>
          <a:blipFill>
            <a:blip r:embed="rId2"/>
            <a:stretch>
              <a:fillRect/>
            </a:stretch>
          </a:blipFill>
        </p:spPr>
        <p:txBody>
          <a:bodyPr lIns="0" bIns="1280160" anchor="ctr" anchorCtr="1">
            <a:noAutofit/>
          </a:bodyPr>
          <a:lstStyle>
            <a:lvl1pPr marL="0" indent="0" algn="ctr">
              <a:lnSpc>
                <a:spcPct val="150000"/>
              </a:lnSpc>
              <a:buFontTx/>
              <a:buNone/>
              <a:defRPr sz="1200" b="1" i="0">
                <a:solidFill>
                  <a:srgbClr val="000000"/>
                </a:solidFill>
                <a:latin typeface="Segoe UI Semibold" panose="020B0502040204020203" pitchFamily="34" charset="0"/>
                <a:cs typeface="Segoe UI Semibold" panose="020B0502040204020203" pitchFamily="34" charset="0"/>
              </a:defRPr>
            </a:lvl1pPr>
          </a:lstStyle>
          <a:p>
            <a:r>
              <a:rPr lang="en-US"/>
              <a:t>Drag &amp; drop your photo here</a:t>
            </a:r>
            <a:br>
              <a:rPr lang="en-US"/>
            </a:br>
            <a:r>
              <a:rPr lang="en-US"/>
              <a:t>or click or tap icon below to insert</a:t>
            </a:r>
          </a:p>
        </p:txBody>
      </p:sp>
      <p:pic>
        <p:nvPicPr>
          <p:cNvPr id="6" name="Picture 5" descr="Microsoft Teams Logo">
            <a:extLst>
              <a:ext uri="{FF2B5EF4-FFF2-40B4-BE49-F238E27FC236}">
                <a16:creationId xmlns:a16="http://schemas.microsoft.com/office/drawing/2014/main" id="{80ED29BB-504B-4391-81BE-66683AD91287}"/>
              </a:ext>
            </a:extLst>
          </p:cNvPr>
          <p:cNvPicPr>
            <a:picLocks noChangeAspect="1"/>
          </p:cNvPicPr>
          <p:nvPr userDrawn="1"/>
        </p:nvPicPr>
        <p:blipFill>
          <a:blip r:embed="rId3"/>
          <a:stretch>
            <a:fillRect/>
          </a:stretch>
        </p:blipFill>
        <p:spPr>
          <a:xfrm>
            <a:off x="298039" y="305421"/>
            <a:ext cx="2659872" cy="866473"/>
          </a:xfrm>
          <a:prstGeom prst="rect">
            <a:avLst/>
          </a:prstGeom>
        </p:spPr>
      </p:pic>
    </p:spTree>
    <p:extLst>
      <p:ext uri="{BB962C8B-B14F-4D97-AF65-F5344CB8AC3E}">
        <p14:creationId xmlns:p14="http://schemas.microsoft.com/office/powerpoint/2010/main" val="38414401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Picture 5" descr="Microsoft Teams Logo">
            <a:extLst>
              <a:ext uri="{FF2B5EF4-FFF2-40B4-BE49-F238E27FC236}">
                <a16:creationId xmlns:a16="http://schemas.microsoft.com/office/drawing/2014/main" id="{EFFF51FB-E117-42D5-B29F-49F07B330650}"/>
              </a:ext>
            </a:extLst>
          </p:cNvPr>
          <p:cNvPicPr>
            <a:picLocks noChangeAspect="1"/>
          </p:cNvPicPr>
          <p:nvPr userDrawn="1"/>
        </p:nvPicPr>
        <p:blipFill>
          <a:blip r:embed="rId2"/>
          <a:stretch>
            <a:fillRect/>
          </a:stretch>
        </p:blipFill>
        <p:spPr>
          <a:xfrm>
            <a:off x="298039" y="305420"/>
            <a:ext cx="2659872" cy="866473"/>
          </a:xfrm>
          <a:prstGeom prst="rect">
            <a:avLst/>
          </a:prstGeom>
        </p:spPr>
      </p:pic>
    </p:spTree>
    <p:extLst>
      <p:ext uri="{BB962C8B-B14F-4D97-AF65-F5344CB8AC3E}">
        <p14:creationId xmlns:p14="http://schemas.microsoft.com/office/powerpoint/2010/main" val="26885719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quare photo 2">
    <p:bg>
      <p:bgPr>
        <a:solidFill>
          <a:srgbClr val="E6E6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sp>
        <p:nvSpPr>
          <p:cNvPr id="6" name="Picture Placeholder 5">
            <a:extLst>
              <a:ext uri="{FF2B5EF4-FFF2-40B4-BE49-F238E27FC236}">
                <a16:creationId xmlns:a16="http://schemas.microsoft.com/office/drawing/2014/main" id="{324A51B3-E843-8243-833F-77865037EDC7}"/>
              </a:ext>
            </a:extLst>
          </p:cNvPr>
          <p:cNvSpPr>
            <a:spLocks noGrp="1"/>
          </p:cNvSpPr>
          <p:nvPr>
            <p:ph type="pic" sz="quarter" idx="11" hasCustomPrompt="1"/>
          </p:nvPr>
        </p:nvSpPr>
        <p:spPr>
          <a:xfrm>
            <a:off x="5334000" y="0"/>
            <a:ext cx="6858000" cy="6858000"/>
          </a:xfrm>
          <a:blipFill>
            <a:blip r:embed="rId2"/>
            <a:stretch>
              <a:fillRect/>
            </a:stretch>
          </a:blipFill>
        </p:spPr>
        <p:txBody>
          <a:bodyPr lIns="0" bIns="1280160" anchor="ctr" anchorCtr="1">
            <a:noAutofit/>
          </a:bodyPr>
          <a:lstStyle>
            <a:lvl1pPr marL="0" indent="0" algn="ctr">
              <a:lnSpc>
                <a:spcPct val="150000"/>
              </a:lnSpc>
              <a:buFontTx/>
              <a:buNone/>
              <a:defRPr sz="1200" b="1" i="0">
                <a:solidFill>
                  <a:srgbClr val="000000"/>
                </a:solidFill>
                <a:latin typeface="Segoe UI Semibold" panose="020B0502040204020203" pitchFamily="34" charset="0"/>
                <a:cs typeface="Segoe UI Semibold" panose="020B0502040204020203" pitchFamily="34" charset="0"/>
              </a:defRPr>
            </a:lvl1pPr>
          </a:lstStyle>
          <a:p>
            <a:r>
              <a:rPr lang="en-US"/>
              <a:t>Drag &amp; drop your photo here</a:t>
            </a:r>
            <a:br>
              <a:rPr lang="en-US"/>
            </a:br>
            <a:r>
              <a:rPr lang="en-US"/>
              <a:t>or click or tap icon below to insert</a:t>
            </a:r>
          </a:p>
        </p:txBody>
      </p:sp>
      <p:pic>
        <p:nvPicPr>
          <p:cNvPr id="7" name="Picture 6" descr="Microsoft Teams Logo">
            <a:extLst>
              <a:ext uri="{FF2B5EF4-FFF2-40B4-BE49-F238E27FC236}">
                <a16:creationId xmlns:a16="http://schemas.microsoft.com/office/drawing/2014/main" id="{41A7C547-4F85-4B31-B334-11F09665D21E}"/>
              </a:ext>
            </a:extLst>
          </p:cNvPr>
          <p:cNvPicPr>
            <a:picLocks noChangeAspect="1"/>
          </p:cNvPicPr>
          <p:nvPr userDrawn="1"/>
        </p:nvPicPr>
        <p:blipFill>
          <a:blip r:embed="rId3"/>
          <a:stretch>
            <a:fillRect/>
          </a:stretch>
        </p:blipFill>
        <p:spPr>
          <a:xfrm>
            <a:off x="298039" y="305420"/>
            <a:ext cx="2659872" cy="866473"/>
          </a:xfrm>
          <a:prstGeom prst="rect">
            <a:avLst/>
          </a:prstGeom>
        </p:spPr>
      </p:pic>
    </p:spTree>
    <p:extLst>
      <p:ext uri="{BB962C8B-B14F-4D97-AF65-F5344CB8AC3E}">
        <p14:creationId xmlns:p14="http://schemas.microsoft.com/office/powerpoint/2010/main" val="166300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descr="Microsoft Teams Logo">
            <a:extLst>
              <a:ext uri="{FF2B5EF4-FFF2-40B4-BE49-F238E27FC236}">
                <a16:creationId xmlns:a16="http://schemas.microsoft.com/office/drawing/2014/main" id="{5567DD40-CB92-4D5A-9AA9-9409080A9E5A}"/>
              </a:ext>
            </a:extLst>
          </p:cNvPr>
          <p:cNvPicPr>
            <a:picLocks noChangeAspect="1"/>
          </p:cNvPicPr>
          <p:nvPr userDrawn="1"/>
        </p:nvPicPr>
        <p:blipFill>
          <a:blip r:embed="rId2"/>
          <a:stretch>
            <a:fillRect/>
          </a:stretch>
        </p:blipFill>
        <p:spPr>
          <a:xfrm>
            <a:off x="298039" y="305421"/>
            <a:ext cx="2659872" cy="866473"/>
          </a:xfrm>
          <a:prstGeom prst="rect">
            <a:avLst/>
          </a:prstGeom>
        </p:spPr>
      </p:pic>
    </p:spTree>
    <p:extLst>
      <p:ext uri="{BB962C8B-B14F-4D97-AF65-F5344CB8AC3E}">
        <p14:creationId xmlns:p14="http://schemas.microsoft.com/office/powerpoint/2010/main" val="40193261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E6E6E6"/>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Picture 5" descr="Microsoft Teams Logo">
            <a:extLst>
              <a:ext uri="{FF2B5EF4-FFF2-40B4-BE49-F238E27FC236}">
                <a16:creationId xmlns:a16="http://schemas.microsoft.com/office/drawing/2014/main" id="{D10F404B-7370-49BC-B674-16839487C674}"/>
              </a:ext>
            </a:extLst>
          </p:cNvPr>
          <p:cNvPicPr>
            <a:picLocks noChangeAspect="1"/>
          </p:cNvPicPr>
          <p:nvPr userDrawn="1"/>
        </p:nvPicPr>
        <p:blipFill>
          <a:blip r:embed="rId2"/>
          <a:stretch>
            <a:fillRect/>
          </a:stretch>
        </p:blipFill>
        <p:spPr>
          <a:xfrm>
            <a:off x="298039" y="305420"/>
            <a:ext cx="2659872" cy="866473"/>
          </a:xfrm>
          <a:prstGeom prst="rect">
            <a:avLst/>
          </a:prstGeom>
        </p:spPr>
      </p:pic>
    </p:spTree>
    <p:extLst>
      <p:ext uri="{BB962C8B-B14F-4D97-AF65-F5344CB8AC3E}">
        <p14:creationId xmlns:p14="http://schemas.microsoft.com/office/powerpoint/2010/main" val="4086673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5A33786E-BA2A-7946-B8B0-AFD7EB6632A0}"/>
              </a:ext>
            </a:extLst>
          </p:cNvPr>
          <p:cNvSpPr>
            <a:spLocks noGrp="1"/>
          </p:cNvSpPr>
          <p:nvPr>
            <p:ph type="body" sz="quarter" idx="16"/>
          </p:nvPr>
        </p:nvSpPr>
        <p:spPr>
          <a:xfrm>
            <a:off x="584200" y="1666187"/>
            <a:ext cx="2532063" cy="615553"/>
          </a:xfrm>
        </p:spPr>
        <p:txBody>
          <a:bodyPr anchor="t"/>
          <a:lstStyle>
            <a:lvl1pPr marL="0" indent="0">
              <a:spcBef>
                <a:spcPts val="0"/>
              </a:spcBef>
              <a:buNone/>
              <a:defRPr sz="2000">
                <a:solidFill>
                  <a:srgbClr val="5D5AD5"/>
                </a:solidFill>
                <a:latin typeface="+mj-lt"/>
              </a:defRPr>
            </a:lvl1pPr>
          </a:lstStyle>
          <a:p>
            <a:pPr lvl="0"/>
            <a:r>
              <a:rPr lang="en-US"/>
              <a:t>Click to edit Master text styles</a:t>
            </a:r>
          </a:p>
        </p:txBody>
      </p:sp>
      <p:sp>
        <p:nvSpPr>
          <p:cNvPr id="15" name="Text Placeholder 7">
            <a:extLst>
              <a:ext uri="{FF2B5EF4-FFF2-40B4-BE49-F238E27FC236}">
                <a16:creationId xmlns:a16="http://schemas.microsoft.com/office/drawing/2014/main" id="{B9228C5F-84CB-BF4A-8982-6BBE1AE9B203}"/>
              </a:ext>
            </a:extLst>
          </p:cNvPr>
          <p:cNvSpPr>
            <a:spLocks noGrp="1"/>
          </p:cNvSpPr>
          <p:nvPr>
            <p:ph type="body" sz="quarter" idx="14"/>
          </p:nvPr>
        </p:nvSpPr>
        <p:spPr>
          <a:xfrm>
            <a:off x="584200" y="2511027"/>
            <a:ext cx="2532063" cy="1698927"/>
          </a:xfrm>
        </p:spPr>
        <p:txBody>
          <a:bodyPr wrap="square">
            <a:spAutoFit/>
          </a:bodyPr>
          <a:lstStyle>
            <a:lvl1pPr marL="141288" indent="-141288">
              <a:defRPr lang="en-US" sz="1800" dirty="0">
                <a:solidFill>
                  <a:schemeClr val="tx1"/>
                </a:solidFill>
              </a:defRPr>
            </a:lvl1pPr>
            <a:lvl2pPr marL="285750" indent="-125413">
              <a:defRPr lang="en-US" sz="1600" dirty="0">
                <a:solidFill>
                  <a:schemeClr val="tx1"/>
                </a:solidFill>
              </a:defRPr>
            </a:lvl2pPr>
            <a:lvl3pPr marL="438150" indent="-133350">
              <a:defRPr lang="en-US" dirty="0">
                <a:solidFill>
                  <a:schemeClr val="tx1"/>
                </a:solidFill>
              </a:defRPr>
            </a:lvl3pPr>
            <a:lvl4pPr marL="566738" indent="-114300">
              <a:defRPr lang="en-US" dirty="0">
                <a:solidFill>
                  <a:schemeClr val="tx1"/>
                </a:solidFill>
              </a:defRPr>
            </a:lvl4pPr>
            <a:lvl5pPr marL="685800" indent="-109538">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0AC708B6-8E29-B54E-B5BC-22D3F3A79D35}"/>
              </a:ext>
            </a:extLst>
          </p:cNvPr>
          <p:cNvSpPr>
            <a:spLocks noGrp="1"/>
          </p:cNvSpPr>
          <p:nvPr>
            <p:ph type="body" sz="quarter" idx="17"/>
          </p:nvPr>
        </p:nvSpPr>
        <p:spPr>
          <a:xfrm>
            <a:off x="3413125" y="1666187"/>
            <a:ext cx="2533650" cy="615553"/>
          </a:xfrm>
        </p:spPr>
        <p:txBody>
          <a:bodyPr anchor="t"/>
          <a:lstStyle>
            <a:lvl1pPr marL="0" indent="0">
              <a:spcBef>
                <a:spcPts val="0"/>
              </a:spcBef>
              <a:buNone/>
              <a:defRPr sz="2000">
                <a:solidFill>
                  <a:srgbClr val="5D5AD5"/>
                </a:solidFill>
                <a:latin typeface="+mj-lt"/>
              </a:defRPr>
            </a:lvl1pPr>
          </a:lstStyle>
          <a:p>
            <a:pPr lvl="0"/>
            <a:r>
              <a:rPr lang="en-US"/>
              <a:t>Click to edit Master text styles</a:t>
            </a:r>
          </a:p>
        </p:txBody>
      </p:sp>
      <p:sp>
        <p:nvSpPr>
          <p:cNvPr id="17" name="Text Placeholder 9">
            <a:extLst>
              <a:ext uri="{FF2B5EF4-FFF2-40B4-BE49-F238E27FC236}">
                <a16:creationId xmlns:a16="http://schemas.microsoft.com/office/drawing/2014/main" id="{6B6DD043-AF71-E04E-90DA-432FF63F1E38}"/>
              </a:ext>
            </a:extLst>
          </p:cNvPr>
          <p:cNvSpPr>
            <a:spLocks noGrp="1"/>
          </p:cNvSpPr>
          <p:nvPr>
            <p:ph type="body" sz="quarter" idx="15"/>
          </p:nvPr>
        </p:nvSpPr>
        <p:spPr>
          <a:xfrm>
            <a:off x="3413125" y="2504387"/>
            <a:ext cx="2532063" cy="1698927"/>
          </a:xfrm>
        </p:spPr>
        <p:txBody>
          <a:bodyPr wrap="square">
            <a:spAutoFit/>
          </a:bodyPr>
          <a:lstStyle>
            <a:lvl1pPr marL="141288" indent="-141288">
              <a:defRPr lang="en-US" sz="1800" dirty="0">
                <a:solidFill>
                  <a:schemeClr val="tx1"/>
                </a:solidFill>
              </a:defRPr>
            </a:lvl1pPr>
            <a:lvl2pPr marL="285750" indent="-125413">
              <a:defRPr lang="en-US" sz="1600" dirty="0">
                <a:solidFill>
                  <a:schemeClr val="tx1"/>
                </a:solidFill>
              </a:defRPr>
            </a:lvl2pPr>
            <a:lvl3pPr marL="438150" indent="-133350">
              <a:defRPr lang="en-US" dirty="0">
                <a:solidFill>
                  <a:schemeClr val="tx1"/>
                </a:solidFill>
              </a:defRPr>
            </a:lvl3pPr>
            <a:lvl4pPr marL="566738" indent="-114300">
              <a:defRPr lang="en-US" dirty="0">
                <a:solidFill>
                  <a:schemeClr val="tx1"/>
                </a:solidFill>
              </a:defRPr>
            </a:lvl4pPr>
            <a:lvl5pPr marL="685800" indent="-109538">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1">
            <a:extLst>
              <a:ext uri="{FF2B5EF4-FFF2-40B4-BE49-F238E27FC236}">
                <a16:creationId xmlns:a16="http://schemas.microsoft.com/office/drawing/2014/main" id="{D2F0C722-74E8-854E-ABB2-95FEA2574037}"/>
              </a:ext>
            </a:extLst>
          </p:cNvPr>
          <p:cNvSpPr>
            <a:spLocks noGrp="1"/>
          </p:cNvSpPr>
          <p:nvPr>
            <p:ph type="body" sz="quarter" idx="18"/>
          </p:nvPr>
        </p:nvSpPr>
        <p:spPr>
          <a:xfrm>
            <a:off x="6244208" y="1666187"/>
            <a:ext cx="2532063" cy="615553"/>
          </a:xfrm>
        </p:spPr>
        <p:txBody>
          <a:bodyPr anchor="t"/>
          <a:lstStyle>
            <a:lvl1pPr marL="0" indent="0">
              <a:spcBef>
                <a:spcPts val="0"/>
              </a:spcBef>
              <a:buNone/>
              <a:defRPr sz="2000">
                <a:solidFill>
                  <a:srgbClr val="5D5AD5"/>
                </a:solidFill>
                <a:latin typeface="+mj-lt"/>
              </a:defRPr>
            </a:lvl1pPr>
          </a:lstStyle>
          <a:p>
            <a:pPr lvl="0"/>
            <a:r>
              <a:rPr lang="en-US"/>
              <a:t>Click to edit Master text styles</a:t>
            </a:r>
          </a:p>
        </p:txBody>
      </p:sp>
      <p:sp>
        <p:nvSpPr>
          <p:cNvPr id="19" name="Text Placeholder 7">
            <a:extLst>
              <a:ext uri="{FF2B5EF4-FFF2-40B4-BE49-F238E27FC236}">
                <a16:creationId xmlns:a16="http://schemas.microsoft.com/office/drawing/2014/main" id="{780F7ACC-145B-CF45-AAB9-7961394820DB}"/>
              </a:ext>
            </a:extLst>
          </p:cNvPr>
          <p:cNvSpPr>
            <a:spLocks noGrp="1"/>
          </p:cNvSpPr>
          <p:nvPr>
            <p:ph type="body" sz="quarter" idx="19"/>
          </p:nvPr>
        </p:nvSpPr>
        <p:spPr>
          <a:xfrm>
            <a:off x="6244208" y="2511027"/>
            <a:ext cx="2532063" cy="1698927"/>
          </a:xfrm>
        </p:spPr>
        <p:txBody>
          <a:bodyPr wrap="square">
            <a:spAutoFit/>
          </a:bodyPr>
          <a:lstStyle>
            <a:lvl1pPr marL="141288" indent="-141288">
              <a:defRPr lang="en-US" sz="1800" dirty="0">
                <a:solidFill>
                  <a:schemeClr val="tx1"/>
                </a:solidFill>
              </a:defRPr>
            </a:lvl1pPr>
            <a:lvl2pPr marL="285750" indent="-125413">
              <a:defRPr lang="en-US" sz="1600" dirty="0">
                <a:solidFill>
                  <a:schemeClr val="tx1"/>
                </a:solidFill>
              </a:defRPr>
            </a:lvl2pPr>
            <a:lvl3pPr marL="438150" indent="-133350">
              <a:defRPr lang="en-US" dirty="0">
                <a:solidFill>
                  <a:schemeClr val="tx1"/>
                </a:solidFill>
              </a:defRPr>
            </a:lvl3pPr>
            <a:lvl4pPr marL="566738" indent="-114300">
              <a:defRPr lang="en-US" dirty="0">
                <a:solidFill>
                  <a:schemeClr val="tx1"/>
                </a:solidFill>
              </a:defRPr>
            </a:lvl4pPr>
            <a:lvl5pPr marL="685800" indent="-109538">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a:extLst>
              <a:ext uri="{FF2B5EF4-FFF2-40B4-BE49-F238E27FC236}">
                <a16:creationId xmlns:a16="http://schemas.microsoft.com/office/drawing/2014/main" id="{8F66FABA-8AB7-CD44-B776-784790DE760C}"/>
              </a:ext>
            </a:extLst>
          </p:cNvPr>
          <p:cNvSpPr>
            <a:spLocks noGrp="1"/>
          </p:cNvSpPr>
          <p:nvPr>
            <p:ph type="body" sz="quarter" idx="20"/>
          </p:nvPr>
        </p:nvSpPr>
        <p:spPr>
          <a:xfrm>
            <a:off x="9073133" y="1666187"/>
            <a:ext cx="2533650" cy="615553"/>
          </a:xfrm>
        </p:spPr>
        <p:txBody>
          <a:bodyPr anchor="t"/>
          <a:lstStyle>
            <a:lvl1pPr marL="0" indent="0">
              <a:spcBef>
                <a:spcPts val="0"/>
              </a:spcBef>
              <a:buNone/>
              <a:defRPr sz="2000">
                <a:solidFill>
                  <a:srgbClr val="5D5AD5"/>
                </a:solidFill>
                <a:latin typeface="+mj-lt"/>
              </a:defRPr>
            </a:lvl1pPr>
          </a:lstStyle>
          <a:p>
            <a:pPr lvl="0"/>
            <a:r>
              <a:rPr lang="en-US"/>
              <a:t>Click to edit Master text styles</a:t>
            </a:r>
          </a:p>
        </p:txBody>
      </p:sp>
      <p:sp>
        <p:nvSpPr>
          <p:cNvPr id="21" name="Text Placeholder 9">
            <a:extLst>
              <a:ext uri="{FF2B5EF4-FFF2-40B4-BE49-F238E27FC236}">
                <a16:creationId xmlns:a16="http://schemas.microsoft.com/office/drawing/2014/main" id="{169B9E47-D4A7-8F4B-933F-AECD3FED40FA}"/>
              </a:ext>
            </a:extLst>
          </p:cNvPr>
          <p:cNvSpPr>
            <a:spLocks noGrp="1"/>
          </p:cNvSpPr>
          <p:nvPr>
            <p:ph type="body" sz="quarter" idx="21"/>
          </p:nvPr>
        </p:nvSpPr>
        <p:spPr>
          <a:xfrm>
            <a:off x="9073133" y="2504387"/>
            <a:ext cx="2532063" cy="1698927"/>
          </a:xfrm>
        </p:spPr>
        <p:txBody>
          <a:bodyPr wrap="square">
            <a:spAutoFit/>
          </a:bodyPr>
          <a:lstStyle>
            <a:lvl1pPr marL="141288" indent="-141288">
              <a:defRPr lang="en-US" sz="1800" dirty="0">
                <a:solidFill>
                  <a:schemeClr val="tx1"/>
                </a:solidFill>
              </a:defRPr>
            </a:lvl1pPr>
            <a:lvl2pPr marL="285750" indent="-125413">
              <a:defRPr lang="en-US" sz="1600" dirty="0">
                <a:solidFill>
                  <a:schemeClr val="tx1"/>
                </a:solidFill>
              </a:defRPr>
            </a:lvl2pPr>
            <a:lvl3pPr marL="438150" indent="-133350">
              <a:defRPr lang="en-US" dirty="0">
                <a:solidFill>
                  <a:schemeClr val="tx1"/>
                </a:solidFill>
              </a:defRPr>
            </a:lvl3pPr>
            <a:lvl4pPr marL="566738" indent="-114300">
              <a:defRPr lang="en-US" dirty="0">
                <a:solidFill>
                  <a:schemeClr val="tx1"/>
                </a:solidFill>
              </a:defRPr>
            </a:lvl4pPr>
            <a:lvl5pPr marL="685800" indent="-109538">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130BD321-B214-426A-86DA-AFD3CB266B28}"/>
              </a:ext>
            </a:extLst>
          </p:cNvPr>
          <p:cNvSpPr>
            <a:spLocks noGrp="1"/>
          </p:cNvSpPr>
          <p:nvPr>
            <p:ph type="title" hasCustomPrompt="1"/>
          </p:nvPr>
        </p:nvSpPr>
        <p:spPr>
          <a:xfrm>
            <a:off x="588263" y="457200"/>
            <a:ext cx="11018520" cy="553998"/>
          </a:xfrm>
        </p:spPr>
        <p:txBody>
          <a:bodyPr/>
          <a:lstStyle>
            <a:lvl1pPr>
              <a:defRPr>
                <a:solidFill>
                  <a:schemeClr val="tx1"/>
                </a:solidFill>
              </a:defRPr>
            </a:lvl1pPr>
          </a:lstStyle>
          <a:p>
            <a:r>
              <a:rPr lang="en-US"/>
              <a:t>Agenda</a:t>
            </a:r>
          </a:p>
        </p:txBody>
      </p:sp>
    </p:spTree>
    <p:extLst>
      <p:ext uri="{BB962C8B-B14F-4D97-AF65-F5344CB8AC3E}">
        <p14:creationId xmlns:p14="http://schemas.microsoft.com/office/powerpoint/2010/main" val="371370269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11" name="Text Placeholder 11">
            <a:extLst>
              <a:ext uri="{FF2B5EF4-FFF2-40B4-BE49-F238E27FC236}">
                <a16:creationId xmlns:a16="http://schemas.microsoft.com/office/drawing/2014/main" id="{E8E2107F-D756-284E-A18C-EC19015DFDD3}"/>
              </a:ext>
            </a:extLst>
          </p:cNvPr>
          <p:cNvSpPr>
            <a:spLocks noGrp="1"/>
          </p:cNvSpPr>
          <p:nvPr>
            <p:ph type="body" sz="quarter" idx="16" hasCustomPrompt="1"/>
          </p:nvPr>
        </p:nvSpPr>
        <p:spPr>
          <a:xfrm>
            <a:off x="584201" y="1666187"/>
            <a:ext cx="467986" cy="307777"/>
          </a:xfrm>
        </p:spPr>
        <p:txBody>
          <a:bodyPr anchor="t"/>
          <a:lstStyle>
            <a:lvl1pPr marL="0" indent="0">
              <a:spcBef>
                <a:spcPts val="0"/>
              </a:spcBef>
              <a:buNone/>
              <a:defRPr sz="2000">
                <a:solidFill>
                  <a:srgbClr val="5D5AD5"/>
                </a:solidFill>
                <a:latin typeface="+mj-lt"/>
              </a:defRPr>
            </a:lvl1pPr>
          </a:lstStyle>
          <a:p>
            <a:pPr lvl="0"/>
            <a:r>
              <a:rPr lang="en-US"/>
              <a:t>#</a:t>
            </a:r>
          </a:p>
        </p:txBody>
      </p:sp>
      <p:sp>
        <p:nvSpPr>
          <p:cNvPr id="12" name="Text Placeholder 7">
            <a:extLst>
              <a:ext uri="{FF2B5EF4-FFF2-40B4-BE49-F238E27FC236}">
                <a16:creationId xmlns:a16="http://schemas.microsoft.com/office/drawing/2014/main" id="{EEDCCC92-5800-7840-A07F-7142E9682A16}"/>
              </a:ext>
            </a:extLst>
          </p:cNvPr>
          <p:cNvSpPr>
            <a:spLocks noGrp="1"/>
          </p:cNvSpPr>
          <p:nvPr>
            <p:ph type="body" sz="quarter" idx="14" hasCustomPrompt="1"/>
          </p:nvPr>
        </p:nvSpPr>
        <p:spPr>
          <a:xfrm>
            <a:off x="1052948" y="1666187"/>
            <a:ext cx="5790787" cy="307777"/>
          </a:xfrm>
        </p:spPr>
        <p:txBody>
          <a:bodyPr wrap="square">
            <a:spAutoFit/>
          </a:bodyPr>
          <a:lstStyle>
            <a:lvl1pPr marL="0" indent="0">
              <a:buNone/>
              <a:defRPr lang="en-US" sz="2000" dirty="0">
                <a:solidFill>
                  <a:schemeClr val="tx1"/>
                </a:solidFill>
              </a:defRPr>
            </a:lvl1pPr>
            <a:lvl2pPr marL="285750" indent="-125413">
              <a:defRPr lang="en-US" sz="1600" dirty="0">
                <a:solidFill>
                  <a:srgbClr val="747473"/>
                </a:solidFill>
              </a:defRPr>
            </a:lvl2pPr>
            <a:lvl3pPr marL="438150" indent="-133350">
              <a:defRPr lang="en-US" dirty="0">
                <a:solidFill>
                  <a:srgbClr val="747473"/>
                </a:solidFill>
              </a:defRPr>
            </a:lvl3pPr>
            <a:lvl4pPr marL="566738" indent="-114300">
              <a:defRPr lang="en-US" dirty="0">
                <a:solidFill>
                  <a:srgbClr val="747473"/>
                </a:solidFill>
              </a:defRPr>
            </a:lvl4pPr>
            <a:lvl5pPr marL="685800" indent="-109538">
              <a:defRPr lang="en-US" dirty="0">
                <a:solidFill>
                  <a:srgbClr val="747473"/>
                </a:solidFill>
              </a:defRPr>
            </a:lvl5pPr>
          </a:lstStyle>
          <a:p>
            <a:pPr lvl="0"/>
            <a:r>
              <a:rPr lang="en-US"/>
              <a:t>Section title</a:t>
            </a:r>
          </a:p>
        </p:txBody>
      </p:sp>
      <p:sp>
        <p:nvSpPr>
          <p:cNvPr id="13" name="Text Placeholder 11">
            <a:extLst>
              <a:ext uri="{FF2B5EF4-FFF2-40B4-BE49-F238E27FC236}">
                <a16:creationId xmlns:a16="http://schemas.microsoft.com/office/drawing/2014/main" id="{B59C73EE-192A-DC41-998B-295E17CA6792}"/>
              </a:ext>
            </a:extLst>
          </p:cNvPr>
          <p:cNvSpPr>
            <a:spLocks noGrp="1"/>
          </p:cNvSpPr>
          <p:nvPr>
            <p:ph type="body" sz="quarter" idx="17" hasCustomPrompt="1"/>
          </p:nvPr>
        </p:nvSpPr>
        <p:spPr>
          <a:xfrm>
            <a:off x="584201" y="2041967"/>
            <a:ext cx="467986" cy="307777"/>
          </a:xfrm>
        </p:spPr>
        <p:txBody>
          <a:bodyPr anchor="t"/>
          <a:lstStyle>
            <a:lvl1pPr marL="0" indent="0">
              <a:spcBef>
                <a:spcPts val="0"/>
              </a:spcBef>
              <a:buNone/>
              <a:defRPr sz="2000">
                <a:solidFill>
                  <a:srgbClr val="5D5AD5"/>
                </a:solidFill>
                <a:latin typeface="+mj-lt"/>
              </a:defRPr>
            </a:lvl1pPr>
          </a:lstStyle>
          <a:p>
            <a:pPr lvl="0"/>
            <a:r>
              <a:rPr lang="en-US"/>
              <a:t>#</a:t>
            </a:r>
          </a:p>
        </p:txBody>
      </p:sp>
      <p:sp>
        <p:nvSpPr>
          <p:cNvPr id="22" name="Text Placeholder 7">
            <a:extLst>
              <a:ext uri="{FF2B5EF4-FFF2-40B4-BE49-F238E27FC236}">
                <a16:creationId xmlns:a16="http://schemas.microsoft.com/office/drawing/2014/main" id="{78C925AD-00CE-2349-8207-C79406FC49D5}"/>
              </a:ext>
            </a:extLst>
          </p:cNvPr>
          <p:cNvSpPr>
            <a:spLocks noGrp="1"/>
          </p:cNvSpPr>
          <p:nvPr>
            <p:ph type="body" sz="quarter" idx="18" hasCustomPrompt="1"/>
          </p:nvPr>
        </p:nvSpPr>
        <p:spPr>
          <a:xfrm>
            <a:off x="1052948" y="2041967"/>
            <a:ext cx="5790787" cy="307777"/>
          </a:xfrm>
        </p:spPr>
        <p:txBody>
          <a:bodyPr wrap="square">
            <a:spAutoFit/>
          </a:bodyPr>
          <a:lstStyle>
            <a:lvl1pPr marL="0" indent="0">
              <a:buNone/>
              <a:defRPr lang="en-US" sz="2000" dirty="0">
                <a:solidFill>
                  <a:schemeClr val="tx1"/>
                </a:solidFill>
              </a:defRPr>
            </a:lvl1pPr>
            <a:lvl2pPr marL="285750" indent="-125413">
              <a:defRPr lang="en-US" sz="1600" dirty="0">
                <a:solidFill>
                  <a:srgbClr val="747473"/>
                </a:solidFill>
              </a:defRPr>
            </a:lvl2pPr>
            <a:lvl3pPr marL="438150" indent="-133350">
              <a:defRPr lang="en-US" dirty="0">
                <a:solidFill>
                  <a:srgbClr val="747473"/>
                </a:solidFill>
              </a:defRPr>
            </a:lvl3pPr>
            <a:lvl4pPr marL="566738" indent="-114300">
              <a:defRPr lang="en-US" dirty="0">
                <a:solidFill>
                  <a:srgbClr val="747473"/>
                </a:solidFill>
              </a:defRPr>
            </a:lvl4pPr>
            <a:lvl5pPr marL="685800" indent="-109538">
              <a:defRPr lang="en-US" dirty="0">
                <a:solidFill>
                  <a:srgbClr val="747473"/>
                </a:solidFill>
              </a:defRPr>
            </a:lvl5pPr>
          </a:lstStyle>
          <a:p>
            <a:pPr lvl="0"/>
            <a:r>
              <a:rPr lang="en-US"/>
              <a:t>Section title</a:t>
            </a:r>
          </a:p>
        </p:txBody>
      </p:sp>
      <p:sp>
        <p:nvSpPr>
          <p:cNvPr id="23" name="Text Placeholder 11">
            <a:extLst>
              <a:ext uri="{FF2B5EF4-FFF2-40B4-BE49-F238E27FC236}">
                <a16:creationId xmlns:a16="http://schemas.microsoft.com/office/drawing/2014/main" id="{31D50A13-4F84-9246-AAE0-27B2B8351740}"/>
              </a:ext>
            </a:extLst>
          </p:cNvPr>
          <p:cNvSpPr>
            <a:spLocks noGrp="1"/>
          </p:cNvSpPr>
          <p:nvPr>
            <p:ph type="body" sz="quarter" idx="19" hasCustomPrompt="1"/>
          </p:nvPr>
        </p:nvSpPr>
        <p:spPr>
          <a:xfrm>
            <a:off x="584201" y="2417747"/>
            <a:ext cx="467986" cy="307777"/>
          </a:xfrm>
        </p:spPr>
        <p:txBody>
          <a:bodyPr anchor="t"/>
          <a:lstStyle>
            <a:lvl1pPr marL="0" indent="0">
              <a:spcBef>
                <a:spcPts val="0"/>
              </a:spcBef>
              <a:buNone/>
              <a:defRPr sz="2000">
                <a:solidFill>
                  <a:srgbClr val="5D5AD5"/>
                </a:solidFill>
                <a:latin typeface="+mj-lt"/>
              </a:defRPr>
            </a:lvl1pPr>
          </a:lstStyle>
          <a:p>
            <a:pPr lvl="0"/>
            <a:r>
              <a:rPr lang="en-US"/>
              <a:t>#</a:t>
            </a:r>
          </a:p>
        </p:txBody>
      </p:sp>
      <p:sp>
        <p:nvSpPr>
          <p:cNvPr id="24" name="Text Placeholder 7">
            <a:extLst>
              <a:ext uri="{FF2B5EF4-FFF2-40B4-BE49-F238E27FC236}">
                <a16:creationId xmlns:a16="http://schemas.microsoft.com/office/drawing/2014/main" id="{804F4C3E-9FC0-DB4D-8D21-6D56432FE1C2}"/>
              </a:ext>
            </a:extLst>
          </p:cNvPr>
          <p:cNvSpPr>
            <a:spLocks noGrp="1"/>
          </p:cNvSpPr>
          <p:nvPr>
            <p:ph type="body" sz="quarter" idx="20" hasCustomPrompt="1"/>
          </p:nvPr>
        </p:nvSpPr>
        <p:spPr>
          <a:xfrm>
            <a:off x="1052948" y="2417749"/>
            <a:ext cx="5790787" cy="307777"/>
          </a:xfrm>
        </p:spPr>
        <p:txBody>
          <a:bodyPr wrap="square">
            <a:spAutoFit/>
          </a:bodyPr>
          <a:lstStyle>
            <a:lvl1pPr marL="0" indent="0">
              <a:buNone/>
              <a:defRPr lang="en-US" sz="2000" dirty="0">
                <a:solidFill>
                  <a:schemeClr val="tx1"/>
                </a:solidFill>
              </a:defRPr>
            </a:lvl1pPr>
            <a:lvl2pPr marL="285750" indent="-125413">
              <a:defRPr lang="en-US" sz="1600" dirty="0">
                <a:solidFill>
                  <a:srgbClr val="747473"/>
                </a:solidFill>
              </a:defRPr>
            </a:lvl2pPr>
            <a:lvl3pPr marL="438150" indent="-133350">
              <a:defRPr lang="en-US" dirty="0">
                <a:solidFill>
                  <a:srgbClr val="747473"/>
                </a:solidFill>
              </a:defRPr>
            </a:lvl3pPr>
            <a:lvl4pPr marL="566738" indent="-114300">
              <a:defRPr lang="en-US" dirty="0">
                <a:solidFill>
                  <a:srgbClr val="747473"/>
                </a:solidFill>
              </a:defRPr>
            </a:lvl4pPr>
            <a:lvl5pPr marL="685800" indent="-109538">
              <a:defRPr lang="en-US" dirty="0">
                <a:solidFill>
                  <a:srgbClr val="747473"/>
                </a:solidFill>
              </a:defRPr>
            </a:lvl5pPr>
          </a:lstStyle>
          <a:p>
            <a:pPr lvl="0"/>
            <a:r>
              <a:rPr lang="en-US"/>
              <a:t>Section title</a:t>
            </a:r>
          </a:p>
        </p:txBody>
      </p:sp>
      <p:sp>
        <p:nvSpPr>
          <p:cNvPr id="25" name="Text Placeholder 11">
            <a:extLst>
              <a:ext uri="{FF2B5EF4-FFF2-40B4-BE49-F238E27FC236}">
                <a16:creationId xmlns:a16="http://schemas.microsoft.com/office/drawing/2014/main" id="{63B61F84-ABD5-8648-B558-796006AA0455}"/>
              </a:ext>
            </a:extLst>
          </p:cNvPr>
          <p:cNvSpPr>
            <a:spLocks noGrp="1"/>
          </p:cNvSpPr>
          <p:nvPr>
            <p:ph type="body" sz="quarter" idx="21" hasCustomPrompt="1"/>
          </p:nvPr>
        </p:nvSpPr>
        <p:spPr>
          <a:xfrm>
            <a:off x="584201" y="2806055"/>
            <a:ext cx="467986" cy="307777"/>
          </a:xfrm>
        </p:spPr>
        <p:txBody>
          <a:bodyPr anchor="t"/>
          <a:lstStyle>
            <a:lvl1pPr marL="0" indent="0">
              <a:spcBef>
                <a:spcPts val="0"/>
              </a:spcBef>
              <a:buNone/>
              <a:defRPr sz="2000">
                <a:solidFill>
                  <a:srgbClr val="5D5AD5"/>
                </a:solidFill>
                <a:latin typeface="+mj-lt"/>
              </a:defRPr>
            </a:lvl1pPr>
          </a:lstStyle>
          <a:p>
            <a:pPr lvl="0"/>
            <a:r>
              <a:rPr lang="en-US"/>
              <a:t>#</a:t>
            </a:r>
          </a:p>
        </p:txBody>
      </p:sp>
      <p:sp>
        <p:nvSpPr>
          <p:cNvPr id="26" name="Text Placeholder 7">
            <a:extLst>
              <a:ext uri="{FF2B5EF4-FFF2-40B4-BE49-F238E27FC236}">
                <a16:creationId xmlns:a16="http://schemas.microsoft.com/office/drawing/2014/main" id="{26D69D38-758C-7B49-B3A5-187966E71965}"/>
              </a:ext>
            </a:extLst>
          </p:cNvPr>
          <p:cNvSpPr>
            <a:spLocks noGrp="1"/>
          </p:cNvSpPr>
          <p:nvPr>
            <p:ph type="body" sz="quarter" idx="22" hasCustomPrompt="1"/>
          </p:nvPr>
        </p:nvSpPr>
        <p:spPr>
          <a:xfrm>
            <a:off x="1052948" y="2806055"/>
            <a:ext cx="5790787" cy="307777"/>
          </a:xfrm>
        </p:spPr>
        <p:txBody>
          <a:bodyPr wrap="square">
            <a:spAutoFit/>
          </a:bodyPr>
          <a:lstStyle>
            <a:lvl1pPr marL="0" indent="0">
              <a:buNone/>
              <a:defRPr lang="en-US" sz="2000" dirty="0">
                <a:solidFill>
                  <a:schemeClr val="tx1"/>
                </a:solidFill>
              </a:defRPr>
            </a:lvl1pPr>
            <a:lvl2pPr marL="285750" indent="-125413">
              <a:defRPr lang="en-US" sz="1600" dirty="0">
                <a:solidFill>
                  <a:srgbClr val="747473"/>
                </a:solidFill>
              </a:defRPr>
            </a:lvl2pPr>
            <a:lvl3pPr marL="438150" indent="-133350">
              <a:defRPr lang="en-US" dirty="0">
                <a:solidFill>
                  <a:srgbClr val="747473"/>
                </a:solidFill>
              </a:defRPr>
            </a:lvl3pPr>
            <a:lvl4pPr marL="566738" indent="-114300">
              <a:defRPr lang="en-US" dirty="0">
                <a:solidFill>
                  <a:srgbClr val="747473"/>
                </a:solidFill>
              </a:defRPr>
            </a:lvl4pPr>
            <a:lvl5pPr marL="685800" indent="-109538">
              <a:defRPr lang="en-US" dirty="0">
                <a:solidFill>
                  <a:srgbClr val="747473"/>
                </a:solidFill>
              </a:defRPr>
            </a:lvl5pPr>
          </a:lstStyle>
          <a:p>
            <a:pPr lvl="0"/>
            <a:r>
              <a:rPr lang="en-US"/>
              <a:t>Section title</a:t>
            </a:r>
          </a:p>
        </p:txBody>
      </p:sp>
      <p:sp>
        <p:nvSpPr>
          <p:cNvPr id="27" name="Text Placeholder 11">
            <a:extLst>
              <a:ext uri="{FF2B5EF4-FFF2-40B4-BE49-F238E27FC236}">
                <a16:creationId xmlns:a16="http://schemas.microsoft.com/office/drawing/2014/main" id="{384E171F-B0E2-AA4E-9E98-C2FBBB1E35DF}"/>
              </a:ext>
            </a:extLst>
          </p:cNvPr>
          <p:cNvSpPr>
            <a:spLocks noGrp="1"/>
          </p:cNvSpPr>
          <p:nvPr>
            <p:ph type="body" sz="quarter" idx="23" hasCustomPrompt="1"/>
          </p:nvPr>
        </p:nvSpPr>
        <p:spPr>
          <a:xfrm>
            <a:off x="584201" y="3181835"/>
            <a:ext cx="467986" cy="307777"/>
          </a:xfrm>
        </p:spPr>
        <p:txBody>
          <a:bodyPr anchor="t"/>
          <a:lstStyle>
            <a:lvl1pPr marL="0" indent="0">
              <a:spcBef>
                <a:spcPts val="0"/>
              </a:spcBef>
              <a:buNone/>
              <a:defRPr sz="2000">
                <a:solidFill>
                  <a:srgbClr val="5D5AD5"/>
                </a:solidFill>
                <a:latin typeface="+mj-lt"/>
              </a:defRPr>
            </a:lvl1pPr>
          </a:lstStyle>
          <a:p>
            <a:pPr lvl="0"/>
            <a:r>
              <a:rPr lang="en-US"/>
              <a:t>#</a:t>
            </a:r>
          </a:p>
        </p:txBody>
      </p:sp>
      <p:sp>
        <p:nvSpPr>
          <p:cNvPr id="28" name="Text Placeholder 7">
            <a:extLst>
              <a:ext uri="{FF2B5EF4-FFF2-40B4-BE49-F238E27FC236}">
                <a16:creationId xmlns:a16="http://schemas.microsoft.com/office/drawing/2014/main" id="{EB5D655A-3EEA-3F46-8DF9-C02C9731BC5F}"/>
              </a:ext>
            </a:extLst>
          </p:cNvPr>
          <p:cNvSpPr>
            <a:spLocks noGrp="1"/>
          </p:cNvSpPr>
          <p:nvPr>
            <p:ph type="body" sz="quarter" idx="24" hasCustomPrompt="1"/>
          </p:nvPr>
        </p:nvSpPr>
        <p:spPr>
          <a:xfrm>
            <a:off x="1052948" y="3181835"/>
            <a:ext cx="5790787" cy="307777"/>
          </a:xfrm>
        </p:spPr>
        <p:txBody>
          <a:bodyPr wrap="square">
            <a:spAutoFit/>
          </a:bodyPr>
          <a:lstStyle>
            <a:lvl1pPr marL="0" indent="0">
              <a:buNone/>
              <a:defRPr lang="en-US" sz="2000" dirty="0">
                <a:solidFill>
                  <a:schemeClr val="tx1"/>
                </a:solidFill>
              </a:defRPr>
            </a:lvl1pPr>
            <a:lvl2pPr marL="285750" indent="-125413">
              <a:defRPr lang="en-US" sz="1600" dirty="0">
                <a:solidFill>
                  <a:srgbClr val="747473"/>
                </a:solidFill>
              </a:defRPr>
            </a:lvl2pPr>
            <a:lvl3pPr marL="438150" indent="-133350">
              <a:defRPr lang="en-US" dirty="0">
                <a:solidFill>
                  <a:srgbClr val="747473"/>
                </a:solidFill>
              </a:defRPr>
            </a:lvl3pPr>
            <a:lvl4pPr marL="566738" indent="-114300">
              <a:defRPr lang="en-US" dirty="0">
                <a:solidFill>
                  <a:srgbClr val="747473"/>
                </a:solidFill>
              </a:defRPr>
            </a:lvl4pPr>
            <a:lvl5pPr marL="685800" indent="-109538">
              <a:defRPr lang="en-US" dirty="0">
                <a:solidFill>
                  <a:srgbClr val="747473"/>
                </a:solidFill>
              </a:defRPr>
            </a:lvl5pPr>
          </a:lstStyle>
          <a:p>
            <a:pPr lvl="0"/>
            <a:r>
              <a:rPr lang="en-US"/>
              <a:t>Section title</a:t>
            </a:r>
          </a:p>
        </p:txBody>
      </p:sp>
      <p:sp>
        <p:nvSpPr>
          <p:cNvPr id="29" name="Text Placeholder 11">
            <a:extLst>
              <a:ext uri="{FF2B5EF4-FFF2-40B4-BE49-F238E27FC236}">
                <a16:creationId xmlns:a16="http://schemas.microsoft.com/office/drawing/2014/main" id="{6D3E8F46-A884-8546-8FB0-7E986E7FF094}"/>
              </a:ext>
            </a:extLst>
          </p:cNvPr>
          <p:cNvSpPr>
            <a:spLocks noGrp="1"/>
          </p:cNvSpPr>
          <p:nvPr>
            <p:ph type="body" sz="quarter" idx="25" hasCustomPrompt="1"/>
          </p:nvPr>
        </p:nvSpPr>
        <p:spPr>
          <a:xfrm>
            <a:off x="584201" y="3557615"/>
            <a:ext cx="467986" cy="307777"/>
          </a:xfrm>
        </p:spPr>
        <p:txBody>
          <a:bodyPr anchor="t"/>
          <a:lstStyle>
            <a:lvl1pPr marL="0" indent="0">
              <a:spcBef>
                <a:spcPts val="0"/>
              </a:spcBef>
              <a:buNone/>
              <a:defRPr sz="2000">
                <a:solidFill>
                  <a:srgbClr val="5D5AD5"/>
                </a:solidFill>
                <a:latin typeface="+mj-lt"/>
              </a:defRPr>
            </a:lvl1pPr>
          </a:lstStyle>
          <a:p>
            <a:pPr lvl="0"/>
            <a:r>
              <a:rPr lang="en-US"/>
              <a:t>#</a:t>
            </a:r>
          </a:p>
        </p:txBody>
      </p:sp>
      <p:sp>
        <p:nvSpPr>
          <p:cNvPr id="30" name="Text Placeholder 7">
            <a:extLst>
              <a:ext uri="{FF2B5EF4-FFF2-40B4-BE49-F238E27FC236}">
                <a16:creationId xmlns:a16="http://schemas.microsoft.com/office/drawing/2014/main" id="{2DC88330-CF4F-8042-AC6A-DE435746CEEF}"/>
              </a:ext>
            </a:extLst>
          </p:cNvPr>
          <p:cNvSpPr>
            <a:spLocks noGrp="1"/>
          </p:cNvSpPr>
          <p:nvPr>
            <p:ph type="body" sz="quarter" idx="26" hasCustomPrompt="1"/>
          </p:nvPr>
        </p:nvSpPr>
        <p:spPr>
          <a:xfrm>
            <a:off x="1052948" y="3557617"/>
            <a:ext cx="5790787" cy="307777"/>
          </a:xfrm>
        </p:spPr>
        <p:txBody>
          <a:bodyPr wrap="square">
            <a:spAutoFit/>
          </a:bodyPr>
          <a:lstStyle>
            <a:lvl1pPr marL="0" indent="0">
              <a:buNone/>
              <a:defRPr lang="en-US" sz="2000" dirty="0">
                <a:solidFill>
                  <a:schemeClr val="tx1"/>
                </a:solidFill>
              </a:defRPr>
            </a:lvl1pPr>
            <a:lvl2pPr marL="285750" indent="-125413">
              <a:defRPr lang="en-US" sz="1600" dirty="0">
                <a:solidFill>
                  <a:srgbClr val="747473"/>
                </a:solidFill>
              </a:defRPr>
            </a:lvl2pPr>
            <a:lvl3pPr marL="438150" indent="-133350">
              <a:defRPr lang="en-US" dirty="0">
                <a:solidFill>
                  <a:srgbClr val="747473"/>
                </a:solidFill>
              </a:defRPr>
            </a:lvl3pPr>
            <a:lvl4pPr marL="566738" indent="-114300">
              <a:defRPr lang="en-US" dirty="0">
                <a:solidFill>
                  <a:srgbClr val="747473"/>
                </a:solidFill>
              </a:defRPr>
            </a:lvl4pPr>
            <a:lvl5pPr marL="685800" indent="-109538">
              <a:defRPr lang="en-US" dirty="0">
                <a:solidFill>
                  <a:srgbClr val="747473"/>
                </a:solidFill>
              </a:defRPr>
            </a:lvl5pPr>
          </a:lstStyle>
          <a:p>
            <a:pPr lvl="0"/>
            <a:r>
              <a:rPr lang="en-US"/>
              <a:t>Section title</a:t>
            </a:r>
          </a:p>
        </p:txBody>
      </p:sp>
      <p:sp>
        <p:nvSpPr>
          <p:cNvPr id="15" name="Title 1">
            <a:extLst>
              <a:ext uri="{FF2B5EF4-FFF2-40B4-BE49-F238E27FC236}">
                <a16:creationId xmlns:a16="http://schemas.microsoft.com/office/drawing/2014/main" id="{76CDA6F5-606F-4332-894E-0CB8B3D73A57}"/>
              </a:ext>
            </a:extLst>
          </p:cNvPr>
          <p:cNvSpPr>
            <a:spLocks noGrp="1"/>
          </p:cNvSpPr>
          <p:nvPr>
            <p:ph type="title" hasCustomPrompt="1"/>
          </p:nvPr>
        </p:nvSpPr>
        <p:spPr>
          <a:xfrm>
            <a:off x="588263" y="457200"/>
            <a:ext cx="11018520" cy="553998"/>
          </a:xfrm>
        </p:spPr>
        <p:txBody>
          <a:bodyPr/>
          <a:lstStyle>
            <a:lvl1pPr>
              <a:defRPr>
                <a:solidFill>
                  <a:schemeClr val="tx1"/>
                </a:solidFill>
              </a:defRPr>
            </a:lvl1pPr>
          </a:lstStyle>
          <a:p>
            <a:r>
              <a:rPr lang="en-US"/>
              <a:t>Agenda</a:t>
            </a:r>
          </a:p>
        </p:txBody>
      </p:sp>
    </p:spTree>
    <p:extLst>
      <p:ext uri="{BB962C8B-B14F-4D97-AF65-F5344CB8AC3E}">
        <p14:creationId xmlns:p14="http://schemas.microsoft.com/office/powerpoint/2010/main" val="158282107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271B509-7ED5-6A44-A21F-2ED4CE9996C7}"/>
              </a:ext>
            </a:extLst>
          </p:cNvPr>
          <p:cNvSpPr>
            <a:spLocks noGrp="1"/>
          </p:cNvSpPr>
          <p:nvPr>
            <p:ph type="title" hasCustomPrompt="1"/>
          </p:nvPr>
        </p:nvSpPr>
        <p:spPr>
          <a:xfrm>
            <a:off x="3582416" y="585788"/>
            <a:ext cx="8025384"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4" name="Text Placeholder 4">
            <a:extLst>
              <a:ext uri="{FF2B5EF4-FFF2-40B4-BE49-F238E27FC236}">
                <a16:creationId xmlns:a16="http://schemas.microsoft.com/office/drawing/2014/main" id="{8239844E-B1F9-4340-B431-2107F3D0EBC9}"/>
              </a:ext>
            </a:extLst>
          </p:cNvPr>
          <p:cNvSpPr>
            <a:spLocks noGrp="1"/>
          </p:cNvSpPr>
          <p:nvPr>
            <p:ph type="body" sz="quarter" idx="12" hasCustomPrompt="1"/>
          </p:nvPr>
        </p:nvSpPr>
        <p:spPr>
          <a:xfrm>
            <a:off x="3582416" y="39773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5" name="Text Placeholder 4">
            <a:extLst>
              <a:ext uri="{FF2B5EF4-FFF2-40B4-BE49-F238E27FC236}">
                <a16:creationId xmlns:a16="http://schemas.microsoft.com/office/drawing/2014/main" id="{EA931C13-91CA-1E4E-BA2A-D76092953AC5}"/>
              </a:ext>
            </a:extLst>
          </p:cNvPr>
          <p:cNvSpPr>
            <a:spLocks noGrp="1"/>
          </p:cNvSpPr>
          <p:nvPr>
            <p:ph type="body" sz="quarter" idx="13" hasCustomPrompt="1"/>
          </p:nvPr>
        </p:nvSpPr>
        <p:spPr>
          <a:xfrm>
            <a:off x="3582416" y="43837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6" name="Picture 5">
            <a:extLst>
              <a:ext uri="{FF2B5EF4-FFF2-40B4-BE49-F238E27FC236}">
                <a16:creationId xmlns:a16="http://schemas.microsoft.com/office/drawing/2014/main" id="{7B9D4545-0309-F242-9ECB-265B5CCA5DD2}"/>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42822114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rgbClr val="E6E6E6"/>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271B509-7ED5-6A44-A21F-2ED4CE9996C7}"/>
              </a:ext>
            </a:extLst>
          </p:cNvPr>
          <p:cNvSpPr>
            <a:spLocks noGrp="1"/>
          </p:cNvSpPr>
          <p:nvPr>
            <p:ph type="title" hasCustomPrompt="1"/>
          </p:nvPr>
        </p:nvSpPr>
        <p:spPr>
          <a:xfrm>
            <a:off x="3582416" y="585788"/>
            <a:ext cx="8025384"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2"/>
                </a:solidFill>
                <a:effectLst/>
                <a:latin typeface="+mj-lt"/>
                <a:ea typeface="+mn-ea"/>
                <a:cs typeface="Segoe UI" pitchFamily="34" charset="0"/>
              </a:defRPr>
            </a:lvl1pPr>
          </a:lstStyle>
          <a:p>
            <a:r>
              <a:rPr lang="en-US"/>
              <a:t>Quote text</a:t>
            </a:r>
          </a:p>
        </p:txBody>
      </p:sp>
      <p:sp>
        <p:nvSpPr>
          <p:cNvPr id="4" name="Text Placeholder 4">
            <a:extLst>
              <a:ext uri="{FF2B5EF4-FFF2-40B4-BE49-F238E27FC236}">
                <a16:creationId xmlns:a16="http://schemas.microsoft.com/office/drawing/2014/main" id="{8239844E-B1F9-4340-B431-2107F3D0EBC9}"/>
              </a:ext>
            </a:extLst>
          </p:cNvPr>
          <p:cNvSpPr>
            <a:spLocks noGrp="1"/>
          </p:cNvSpPr>
          <p:nvPr>
            <p:ph type="body" sz="quarter" idx="12" hasCustomPrompt="1"/>
          </p:nvPr>
        </p:nvSpPr>
        <p:spPr>
          <a:xfrm>
            <a:off x="3582416" y="39773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accent2"/>
                </a:solidFill>
                <a:latin typeface="+mn-lt"/>
              </a:defRPr>
            </a:lvl1pPr>
          </a:lstStyle>
          <a:p>
            <a:pPr lvl="0"/>
            <a:r>
              <a:rPr lang="en-US"/>
              <a:t>Name</a:t>
            </a:r>
          </a:p>
        </p:txBody>
      </p:sp>
      <p:sp>
        <p:nvSpPr>
          <p:cNvPr id="5" name="Text Placeholder 4">
            <a:extLst>
              <a:ext uri="{FF2B5EF4-FFF2-40B4-BE49-F238E27FC236}">
                <a16:creationId xmlns:a16="http://schemas.microsoft.com/office/drawing/2014/main" id="{EA931C13-91CA-1E4E-BA2A-D76092953AC5}"/>
              </a:ext>
            </a:extLst>
          </p:cNvPr>
          <p:cNvSpPr>
            <a:spLocks noGrp="1"/>
          </p:cNvSpPr>
          <p:nvPr>
            <p:ph type="body" sz="quarter" idx="13" hasCustomPrompt="1"/>
          </p:nvPr>
        </p:nvSpPr>
        <p:spPr>
          <a:xfrm>
            <a:off x="3582416" y="43837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accent2"/>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B4C7BAD5-DFFC-8E4E-8AAD-1F5CA2CEC252}"/>
              </a:ext>
              <a:ext uri="{C183D7F6-B498-43B3-948B-1728B52AA6E4}">
                <adec:decorative xmlns:adec="http://schemas.microsoft.com/office/drawing/2017/decorative" val="1"/>
              </a:ext>
            </a:extLst>
          </p:cNvPr>
          <p:cNvPicPr>
            <a:picLocks noChangeAspect="1"/>
          </p:cNvPicPr>
          <p:nvPr userDrawn="1"/>
        </p:nvPicPr>
        <p:blipFill>
          <a:blip r:embed="rId2">
            <a:duotone>
              <a:schemeClr val="accent2">
                <a:shade val="45000"/>
                <a:satMod val="135000"/>
              </a:schemeClr>
              <a:prstClr val="white"/>
            </a:duotone>
          </a:blip>
          <a:srcRect/>
          <a:stretch/>
        </p:blipFill>
        <p:spPr>
          <a:xfrm>
            <a:off x="584200" y="1201415"/>
            <a:ext cx="2062492" cy="1842493"/>
          </a:xfrm>
          <a:prstGeom prst="rect">
            <a:avLst/>
          </a:prstGeom>
          <a:ln>
            <a:noFill/>
          </a:ln>
        </p:spPr>
      </p:pic>
    </p:spTree>
    <p:extLst>
      <p:ext uri="{BB962C8B-B14F-4D97-AF65-F5344CB8AC3E}">
        <p14:creationId xmlns:p14="http://schemas.microsoft.com/office/powerpoint/2010/main" val="3721008682"/>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8454278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02419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9036190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5A33786E-BA2A-7946-B8B0-AFD7EB6632A0}"/>
              </a:ext>
            </a:extLst>
          </p:cNvPr>
          <p:cNvSpPr>
            <a:spLocks noGrp="1"/>
          </p:cNvSpPr>
          <p:nvPr>
            <p:ph type="body" sz="quarter" idx="16"/>
          </p:nvPr>
        </p:nvSpPr>
        <p:spPr>
          <a:xfrm>
            <a:off x="584200" y="1666187"/>
            <a:ext cx="2532063" cy="615553"/>
          </a:xfrm>
        </p:spPr>
        <p:txBody>
          <a:bodyPr anchor="t"/>
          <a:lstStyle>
            <a:lvl1pPr marL="0" indent="0">
              <a:spcBef>
                <a:spcPts val="0"/>
              </a:spcBef>
              <a:buNone/>
              <a:defRPr sz="2000">
                <a:solidFill>
                  <a:srgbClr val="5D5AD5"/>
                </a:solidFill>
                <a:latin typeface="+mj-lt"/>
              </a:defRPr>
            </a:lvl1pPr>
          </a:lstStyle>
          <a:p>
            <a:pPr lvl="0"/>
            <a:r>
              <a:rPr lang="en-US"/>
              <a:t>Click to edit Master text styles</a:t>
            </a:r>
          </a:p>
        </p:txBody>
      </p:sp>
      <p:sp>
        <p:nvSpPr>
          <p:cNvPr id="15" name="Text Placeholder 7">
            <a:extLst>
              <a:ext uri="{FF2B5EF4-FFF2-40B4-BE49-F238E27FC236}">
                <a16:creationId xmlns:a16="http://schemas.microsoft.com/office/drawing/2014/main" id="{B9228C5F-84CB-BF4A-8982-6BBE1AE9B203}"/>
              </a:ext>
            </a:extLst>
          </p:cNvPr>
          <p:cNvSpPr>
            <a:spLocks noGrp="1"/>
          </p:cNvSpPr>
          <p:nvPr>
            <p:ph type="body" sz="quarter" idx="14"/>
          </p:nvPr>
        </p:nvSpPr>
        <p:spPr>
          <a:xfrm>
            <a:off x="584200" y="2511027"/>
            <a:ext cx="2532063" cy="1698927"/>
          </a:xfrm>
        </p:spPr>
        <p:txBody>
          <a:bodyPr wrap="square">
            <a:spAutoFit/>
          </a:bodyPr>
          <a:lstStyle>
            <a:lvl1pPr marL="141288" indent="-141288">
              <a:defRPr lang="en-US" sz="1800" dirty="0">
                <a:solidFill>
                  <a:schemeClr val="tx1"/>
                </a:solidFill>
              </a:defRPr>
            </a:lvl1pPr>
            <a:lvl2pPr marL="285750" indent="-125413">
              <a:defRPr lang="en-US" sz="1600" dirty="0">
                <a:solidFill>
                  <a:schemeClr val="tx1"/>
                </a:solidFill>
              </a:defRPr>
            </a:lvl2pPr>
            <a:lvl3pPr marL="438150" indent="-133350">
              <a:defRPr lang="en-US" dirty="0">
                <a:solidFill>
                  <a:schemeClr val="tx1"/>
                </a:solidFill>
              </a:defRPr>
            </a:lvl3pPr>
            <a:lvl4pPr marL="566738" indent="-114300">
              <a:defRPr lang="en-US" dirty="0">
                <a:solidFill>
                  <a:schemeClr val="tx1"/>
                </a:solidFill>
              </a:defRPr>
            </a:lvl4pPr>
            <a:lvl5pPr marL="685800" indent="-109538">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0AC708B6-8E29-B54E-B5BC-22D3F3A79D35}"/>
              </a:ext>
            </a:extLst>
          </p:cNvPr>
          <p:cNvSpPr>
            <a:spLocks noGrp="1"/>
          </p:cNvSpPr>
          <p:nvPr>
            <p:ph type="body" sz="quarter" idx="17"/>
          </p:nvPr>
        </p:nvSpPr>
        <p:spPr>
          <a:xfrm>
            <a:off x="3413125" y="1666187"/>
            <a:ext cx="2533650" cy="615553"/>
          </a:xfrm>
        </p:spPr>
        <p:txBody>
          <a:bodyPr anchor="t"/>
          <a:lstStyle>
            <a:lvl1pPr marL="0" indent="0">
              <a:spcBef>
                <a:spcPts val="0"/>
              </a:spcBef>
              <a:buNone/>
              <a:defRPr sz="2000">
                <a:solidFill>
                  <a:srgbClr val="5D5AD5"/>
                </a:solidFill>
                <a:latin typeface="+mj-lt"/>
              </a:defRPr>
            </a:lvl1pPr>
          </a:lstStyle>
          <a:p>
            <a:pPr lvl="0"/>
            <a:r>
              <a:rPr lang="en-US"/>
              <a:t>Click to edit Master text styles</a:t>
            </a:r>
          </a:p>
        </p:txBody>
      </p:sp>
      <p:sp>
        <p:nvSpPr>
          <p:cNvPr id="17" name="Text Placeholder 9">
            <a:extLst>
              <a:ext uri="{FF2B5EF4-FFF2-40B4-BE49-F238E27FC236}">
                <a16:creationId xmlns:a16="http://schemas.microsoft.com/office/drawing/2014/main" id="{6B6DD043-AF71-E04E-90DA-432FF63F1E38}"/>
              </a:ext>
            </a:extLst>
          </p:cNvPr>
          <p:cNvSpPr>
            <a:spLocks noGrp="1"/>
          </p:cNvSpPr>
          <p:nvPr>
            <p:ph type="body" sz="quarter" idx="15"/>
          </p:nvPr>
        </p:nvSpPr>
        <p:spPr>
          <a:xfrm>
            <a:off x="3413125" y="2504387"/>
            <a:ext cx="2532063" cy="1698927"/>
          </a:xfrm>
        </p:spPr>
        <p:txBody>
          <a:bodyPr wrap="square">
            <a:spAutoFit/>
          </a:bodyPr>
          <a:lstStyle>
            <a:lvl1pPr marL="141288" indent="-141288">
              <a:defRPr lang="en-US" sz="1800" dirty="0">
                <a:solidFill>
                  <a:schemeClr val="tx1"/>
                </a:solidFill>
              </a:defRPr>
            </a:lvl1pPr>
            <a:lvl2pPr marL="285750" indent="-125413">
              <a:defRPr lang="en-US" sz="1600" dirty="0">
                <a:solidFill>
                  <a:schemeClr val="tx1"/>
                </a:solidFill>
              </a:defRPr>
            </a:lvl2pPr>
            <a:lvl3pPr marL="438150" indent="-133350">
              <a:defRPr lang="en-US" dirty="0">
                <a:solidFill>
                  <a:schemeClr val="tx1"/>
                </a:solidFill>
              </a:defRPr>
            </a:lvl3pPr>
            <a:lvl4pPr marL="566738" indent="-114300">
              <a:defRPr lang="en-US" dirty="0">
                <a:solidFill>
                  <a:schemeClr val="tx1"/>
                </a:solidFill>
              </a:defRPr>
            </a:lvl4pPr>
            <a:lvl5pPr marL="685800" indent="-109538">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1">
            <a:extLst>
              <a:ext uri="{FF2B5EF4-FFF2-40B4-BE49-F238E27FC236}">
                <a16:creationId xmlns:a16="http://schemas.microsoft.com/office/drawing/2014/main" id="{D2F0C722-74E8-854E-ABB2-95FEA2574037}"/>
              </a:ext>
            </a:extLst>
          </p:cNvPr>
          <p:cNvSpPr>
            <a:spLocks noGrp="1"/>
          </p:cNvSpPr>
          <p:nvPr>
            <p:ph type="body" sz="quarter" idx="18"/>
          </p:nvPr>
        </p:nvSpPr>
        <p:spPr>
          <a:xfrm>
            <a:off x="6244208" y="1666187"/>
            <a:ext cx="2532063" cy="615553"/>
          </a:xfrm>
        </p:spPr>
        <p:txBody>
          <a:bodyPr anchor="t"/>
          <a:lstStyle>
            <a:lvl1pPr marL="0" indent="0">
              <a:spcBef>
                <a:spcPts val="0"/>
              </a:spcBef>
              <a:buNone/>
              <a:defRPr sz="2000">
                <a:solidFill>
                  <a:srgbClr val="5D5AD5"/>
                </a:solidFill>
                <a:latin typeface="+mj-lt"/>
              </a:defRPr>
            </a:lvl1pPr>
          </a:lstStyle>
          <a:p>
            <a:pPr lvl="0"/>
            <a:r>
              <a:rPr lang="en-US"/>
              <a:t>Click to edit Master text styles</a:t>
            </a:r>
          </a:p>
        </p:txBody>
      </p:sp>
      <p:sp>
        <p:nvSpPr>
          <p:cNvPr id="19" name="Text Placeholder 7">
            <a:extLst>
              <a:ext uri="{FF2B5EF4-FFF2-40B4-BE49-F238E27FC236}">
                <a16:creationId xmlns:a16="http://schemas.microsoft.com/office/drawing/2014/main" id="{780F7ACC-145B-CF45-AAB9-7961394820DB}"/>
              </a:ext>
            </a:extLst>
          </p:cNvPr>
          <p:cNvSpPr>
            <a:spLocks noGrp="1"/>
          </p:cNvSpPr>
          <p:nvPr>
            <p:ph type="body" sz="quarter" idx="19"/>
          </p:nvPr>
        </p:nvSpPr>
        <p:spPr>
          <a:xfrm>
            <a:off x="6244208" y="2511027"/>
            <a:ext cx="2532063" cy="1698927"/>
          </a:xfrm>
        </p:spPr>
        <p:txBody>
          <a:bodyPr wrap="square">
            <a:spAutoFit/>
          </a:bodyPr>
          <a:lstStyle>
            <a:lvl1pPr marL="141288" indent="-141288">
              <a:defRPr lang="en-US" sz="1800" dirty="0">
                <a:solidFill>
                  <a:schemeClr val="tx1"/>
                </a:solidFill>
              </a:defRPr>
            </a:lvl1pPr>
            <a:lvl2pPr marL="285750" indent="-125413">
              <a:defRPr lang="en-US" sz="1600" dirty="0">
                <a:solidFill>
                  <a:schemeClr val="tx1"/>
                </a:solidFill>
              </a:defRPr>
            </a:lvl2pPr>
            <a:lvl3pPr marL="438150" indent="-133350">
              <a:defRPr lang="en-US" dirty="0">
                <a:solidFill>
                  <a:schemeClr val="tx1"/>
                </a:solidFill>
              </a:defRPr>
            </a:lvl3pPr>
            <a:lvl4pPr marL="566738" indent="-114300">
              <a:defRPr lang="en-US" dirty="0">
                <a:solidFill>
                  <a:schemeClr val="tx1"/>
                </a:solidFill>
              </a:defRPr>
            </a:lvl4pPr>
            <a:lvl5pPr marL="685800" indent="-109538">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a:extLst>
              <a:ext uri="{FF2B5EF4-FFF2-40B4-BE49-F238E27FC236}">
                <a16:creationId xmlns:a16="http://schemas.microsoft.com/office/drawing/2014/main" id="{8F66FABA-8AB7-CD44-B776-784790DE760C}"/>
              </a:ext>
            </a:extLst>
          </p:cNvPr>
          <p:cNvSpPr>
            <a:spLocks noGrp="1"/>
          </p:cNvSpPr>
          <p:nvPr>
            <p:ph type="body" sz="quarter" idx="20"/>
          </p:nvPr>
        </p:nvSpPr>
        <p:spPr>
          <a:xfrm>
            <a:off x="9073133" y="1666187"/>
            <a:ext cx="2533650" cy="615553"/>
          </a:xfrm>
        </p:spPr>
        <p:txBody>
          <a:bodyPr anchor="t"/>
          <a:lstStyle>
            <a:lvl1pPr marL="0" indent="0">
              <a:spcBef>
                <a:spcPts val="0"/>
              </a:spcBef>
              <a:buNone/>
              <a:defRPr sz="2000">
                <a:solidFill>
                  <a:srgbClr val="5D5AD5"/>
                </a:solidFill>
                <a:latin typeface="+mj-lt"/>
              </a:defRPr>
            </a:lvl1pPr>
          </a:lstStyle>
          <a:p>
            <a:pPr lvl="0"/>
            <a:r>
              <a:rPr lang="en-US"/>
              <a:t>Click to edit Master text styles</a:t>
            </a:r>
          </a:p>
        </p:txBody>
      </p:sp>
      <p:sp>
        <p:nvSpPr>
          <p:cNvPr id="21" name="Text Placeholder 9">
            <a:extLst>
              <a:ext uri="{FF2B5EF4-FFF2-40B4-BE49-F238E27FC236}">
                <a16:creationId xmlns:a16="http://schemas.microsoft.com/office/drawing/2014/main" id="{169B9E47-D4A7-8F4B-933F-AECD3FED40FA}"/>
              </a:ext>
            </a:extLst>
          </p:cNvPr>
          <p:cNvSpPr>
            <a:spLocks noGrp="1"/>
          </p:cNvSpPr>
          <p:nvPr>
            <p:ph type="body" sz="quarter" idx="21"/>
          </p:nvPr>
        </p:nvSpPr>
        <p:spPr>
          <a:xfrm>
            <a:off x="9073133" y="2504387"/>
            <a:ext cx="2532063" cy="1698927"/>
          </a:xfrm>
        </p:spPr>
        <p:txBody>
          <a:bodyPr wrap="square">
            <a:spAutoFit/>
          </a:bodyPr>
          <a:lstStyle>
            <a:lvl1pPr marL="141288" indent="-141288">
              <a:defRPr lang="en-US" sz="1800" dirty="0">
                <a:solidFill>
                  <a:schemeClr val="tx1"/>
                </a:solidFill>
              </a:defRPr>
            </a:lvl1pPr>
            <a:lvl2pPr marL="285750" indent="-125413">
              <a:defRPr lang="en-US" sz="1600" dirty="0">
                <a:solidFill>
                  <a:schemeClr val="tx1"/>
                </a:solidFill>
              </a:defRPr>
            </a:lvl2pPr>
            <a:lvl3pPr marL="438150" indent="-133350">
              <a:defRPr lang="en-US" dirty="0">
                <a:solidFill>
                  <a:schemeClr val="tx1"/>
                </a:solidFill>
              </a:defRPr>
            </a:lvl3pPr>
            <a:lvl4pPr marL="566738" indent="-114300">
              <a:defRPr lang="en-US" dirty="0">
                <a:solidFill>
                  <a:schemeClr val="tx1"/>
                </a:solidFill>
              </a:defRPr>
            </a:lvl4pPr>
            <a:lvl5pPr marL="685800" indent="-109538">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16876D24-870A-4C04-9294-3311C48026DE}"/>
              </a:ext>
            </a:extLst>
          </p:cNvPr>
          <p:cNvSpPr>
            <a:spLocks noGrp="1"/>
          </p:cNvSpPr>
          <p:nvPr>
            <p:ph type="title" hasCustomPrompt="1"/>
          </p:nvPr>
        </p:nvSpPr>
        <p:spPr>
          <a:xfrm>
            <a:off x="588263" y="457200"/>
            <a:ext cx="11018520" cy="553998"/>
          </a:xfrm>
        </p:spPr>
        <p:txBody>
          <a:bodyPr/>
          <a:lstStyle>
            <a:lvl1pPr>
              <a:defRPr>
                <a:solidFill>
                  <a:schemeClr val="tx1"/>
                </a:solidFill>
              </a:defRPr>
            </a:lvl1pPr>
          </a:lstStyle>
          <a:p>
            <a:r>
              <a:rPr lang="en-US"/>
              <a:t>Agenda</a:t>
            </a:r>
          </a:p>
        </p:txBody>
      </p:sp>
    </p:spTree>
    <p:extLst>
      <p:ext uri="{BB962C8B-B14F-4D97-AF65-F5344CB8AC3E}">
        <p14:creationId xmlns:p14="http://schemas.microsoft.com/office/powerpoint/2010/main" val="134681572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848922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731516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18940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4279780"/>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523949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437352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76911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96547671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623251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s photo">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581593C0-90FF-2243-9A36-C4FDCBA6DEEB}"/>
              </a:ext>
            </a:extLst>
          </p:cNvPr>
          <p:cNvSpPr>
            <a:spLocks noGrp="1"/>
          </p:cNvSpPr>
          <p:nvPr>
            <p:ph type="body" sz="half" idx="2"/>
          </p:nvPr>
        </p:nvSpPr>
        <p:spPr>
          <a:xfrm>
            <a:off x="576072" y="1588296"/>
            <a:ext cx="4309079" cy="451942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Content Placeholder 4">
            <a:extLst>
              <a:ext uri="{FF2B5EF4-FFF2-40B4-BE49-F238E27FC236}">
                <a16:creationId xmlns:a16="http://schemas.microsoft.com/office/drawing/2014/main" id="{32C4CD77-6F12-0D4B-9249-0CA3D240592B}"/>
              </a:ext>
            </a:extLst>
          </p:cNvPr>
          <p:cNvSpPr>
            <a:spLocks noGrp="1"/>
          </p:cNvSpPr>
          <p:nvPr>
            <p:ph sz="quarter" idx="12" hasCustomPrompt="1"/>
          </p:nvPr>
        </p:nvSpPr>
        <p:spPr>
          <a:xfrm>
            <a:off x="5081314" y="1588081"/>
            <a:ext cx="6553634" cy="3681838"/>
          </a:xfrm>
          <a:prstGeom prst="roundRect">
            <a:avLst>
              <a:gd name="adj" fmla="val 0"/>
            </a:avLst>
          </a:prstGeom>
          <a:blipFill>
            <a:blip r:embed="rId2"/>
            <a:stretch>
              <a:fillRect/>
            </a:stretch>
          </a:blipFill>
          <a:ln w="146050">
            <a:solidFill>
              <a:schemeClr val="bg1"/>
            </a:solidFill>
          </a:ln>
          <a:effectLst>
            <a:outerShdw blurRad="254000" dist="12700" dir="5400000" sx="101000" sy="101000" algn="ctr" rotWithShape="0">
              <a:schemeClr val="tx1">
                <a:lumMod val="50000"/>
                <a:lumOff val="50000"/>
                <a:alpha val="20000"/>
              </a:schemeClr>
            </a:outerShdw>
          </a:effectLst>
        </p:spPr>
        <p:txBody>
          <a:bodyPr tIns="2651760">
            <a:noAutofit/>
          </a:bodyPr>
          <a:lstStyle>
            <a:lvl1pPr marL="0" indent="0">
              <a:defRPr lang="en-US" sz="1400" b="1" kern="1200" spc="0" baseline="0" dirty="0">
                <a:solidFill>
                  <a:srgbClr val="000000"/>
                </a:solidFill>
                <a:latin typeface="+mn-lt"/>
                <a:ea typeface="+mn-ea"/>
                <a:cs typeface="Segoe UI" panose="020B0502040204020203" pitchFamily="34" charset="0"/>
              </a:defRPr>
            </a:lvl1pPr>
          </a:lstStyle>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r>
              <a:rPr lang="en-US"/>
              <a:t>Drag &amp; drop your photo here </a:t>
            </a:r>
            <a:br>
              <a:rPr lang="en-US"/>
            </a:br>
            <a:r>
              <a:rPr lang="en-US"/>
              <a:t>or click or tap icon below </a:t>
            </a:r>
            <a:br>
              <a:rPr lang="en-US"/>
            </a:br>
            <a:r>
              <a:rPr lang="en-US"/>
              <a:t>to insert</a:t>
            </a:r>
          </a:p>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endParaRPr lang="en-US"/>
          </a:p>
        </p:txBody>
      </p:sp>
      <p:sp>
        <p:nvSpPr>
          <p:cNvPr id="6" name="Title 1">
            <a:extLst>
              <a:ext uri="{FF2B5EF4-FFF2-40B4-BE49-F238E27FC236}">
                <a16:creationId xmlns:a16="http://schemas.microsoft.com/office/drawing/2014/main" id="{523F18EF-B1F8-514E-AE14-3EC5437E2B21}"/>
              </a:ext>
            </a:extLst>
          </p:cNvPr>
          <p:cNvSpPr>
            <a:spLocks noGrp="1"/>
          </p:cNvSpPr>
          <p:nvPr>
            <p:ph type="title"/>
          </p:nvPr>
        </p:nvSpPr>
        <p:spPr>
          <a:xfrm>
            <a:off x="576072" y="530466"/>
            <a:ext cx="3374605" cy="950108"/>
          </a:xfrm>
          <a:prstGeom prst="rect">
            <a:avLst/>
          </a:prstGeom>
        </p:spPr>
        <p:txBody>
          <a:bodyPr/>
          <a:lstStyle>
            <a:lvl1pPr>
              <a:defRPr sz="2600"/>
            </a:lvl1pPr>
          </a:lstStyle>
          <a:p>
            <a:r>
              <a:rPr lang="en-US"/>
              <a:t>Click to edit Master title style</a:t>
            </a:r>
          </a:p>
        </p:txBody>
      </p:sp>
    </p:spTree>
    <p:extLst>
      <p:ext uri="{BB962C8B-B14F-4D97-AF65-F5344CB8AC3E}">
        <p14:creationId xmlns:p14="http://schemas.microsoft.com/office/powerpoint/2010/main" val="151748848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11" name="Text Placeholder 11">
            <a:extLst>
              <a:ext uri="{FF2B5EF4-FFF2-40B4-BE49-F238E27FC236}">
                <a16:creationId xmlns:a16="http://schemas.microsoft.com/office/drawing/2014/main" id="{E8E2107F-D756-284E-A18C-EC19015DFDD3}"/>
              </a:ext>
            </a:extLst>
          </p:cNvPr>
          <p:cNvSpPr>
            <a:spLocks noGrp="1"/>
          </p:cNvSpPr>
          <p:nvPr>
            <p:ph type="body" sz="quarter" idx="16" hasCustomPrompt="1"/>
          </p:nvPr>
        </p:nvSpPr>
        <p:spPr>
          <a:xfrm>
            <a:off x="584201" y="1666187"/>
            <a:ext cx="467986" cy="307777"/>
          </a:xfrm>
        </p:spPr>
        <p:txBody>
          <a:bodyPr anchor="t"/>
          <a:lstStyle>
            <a:lvl1pPr marL="0" indent="0">
              <a:spcBef>
                <a:spcPts val="0"/>
              </a:spcBef>
              <a:buNone/>
              <a:defRPr sz="2000">
                <a:solidFill>
                  <a:srgbClr val="5D5AD5"/>
                </a:solidFill>
                <a:latin typeface="+mj-lt"/>
              </a:defRPr>
            </a:lvl1pPr>
          </a:lstStyle>
          <a:p>
            <a:pPr lvl="0"/>
            <a:r>
              <a:rPr lang="en-US"/>
              <a:t>#</a:t>
            </a:r>
          </a:p>
        </p:txBody>
      </p:sp>
      <p:sp>
        <p:nvSpPr>
          <p:cNvPr id="12" name="Text Placeholder 7">
            <a:extLst>
              <a:ext uri="{FF2B5EF4-FFF2-40B4-BE49-F238E27FC236}">
                <a16:creationId xmlns:a16="http://schemas.microsoft.com/office/drawing/2014/main" id="{EEDCCC92-5800-7840-A07F-7142E9682A16}"/>
              </a:ext>
            </a:extLst>
          </p:cNvPr>
          <p:cNvSpPr>
            <a:spLocks noGrp="1"/>
          </p:cNvSpPr>
          <p:nvPr>
            <p:ph type="body" sz="quarter" idx="14" hasCustomPrompt="1"/>
          </p:nvPr>
        </p:nvSpPr>
        <p:spPr>
          <a:xfrm>
            <a:off x="1052948" y="1666187"/>
            <a:ext cx="5790787" cy="307777"/>
          </a:xfrm>
        </p:spPr>
        <p:txBody>
          <a:bodyPr wrap="square">
            <a:spAutoFit/>
          </a:bodyPr>
          <a:lstStyle>
            <a:lvl1pPr marL="0" indent="0">
              <a:buNone/>
              <a:defRPr lang="en-US" sz="2000" dirty="0">
                <a:solidFill>
                  <a:schemeClr val="tx1"/>
                </a:solidFill>
              </a:defRPr>
            </a:lvl1pPr>
            <a:lvl2pPr marL="285750" indent="-125413">
              <a:defRPr lang="en-US" sz="1600" dirty="0">
                <a:solidFill>
                  <a:srgbClr val="747473"/>
                </a:solidFill>
              </a:defRPr>
            </a:lvl2pPr>
            <a:lvl3pPr marL="438150" indent="-133350">
              <a:defRPr lang="en-US" dirty="0">
                <a:solidFill>
                  <a:srgbClr val="747473"/>
                </a:solidFill>
              </a:defRPr>
            </a:lvl3pPr>
            <a:lvl4pPr marL="566738" indent="-114300">
              <a:defRPr lang="en-US" dirty="0">
                <a:solidFill>
                  <a:srgbClr val="747473"/>
                </a:solidFill>
              </a:defRPr>
            </a:lvl4pPr>
            <a:lvl5pPr marL="685800" indent="-109538">
              <a:defRPr lang="en-US" dirty="0">
                <a:solidFill>
                  <a:srgbClr val="747473"/>
                </a:solidFill>
              </a:defRPr>
            </a:lvl5pPr>
          </a:lstStyle>
          <a:p>
            <a:pPr lvl="0"/>
            <a:r>
              <a:rPr lang="en-US"/>
              <a:t>Section title</a:t>
            </a:r>
          </a:p>
        </p:txBody>
      </p:sp>
      <p:sp>
        <p:nvSpPr>
          <p:cNvPr id="13" name="Text Placeholder 11">
            <a:extLst>
              <a:ext uri="{FF2B5EF4-FFF2-40B4-BE49-F238E27FC236}">
                <a16:creationId xmlns:a16="http://schemas.microsoft.com/office/drawing/2014/main" id="{B59C73EE-192A-DC41-998B-295E17CA6792}"/>
              </a:ext>
            </a:extLst>
          </p:cNvPr>
          <p:cNvSpPr>
            <a:spLocks noGrp="1"/>
          </p:cNvSpPr>
          <p:nvPr>
            <p:ph type="body" sz="quarter" idx="17" hasCustomPrompt="1"/>
          </p:nvPr>
        </p:nvSpPr>
        <p:spPr>
          <a:xfrm>
            <a:off x="584201" y="2041967"/>
            <a:ext cx="467986" cy="307777"/>
          </a:xfrm>
        </p:spPr>
        <p:txBody>
          <a:bodyPr anchor="t"/>
          <a:lstStyle>
            <a:lvl1pPr marL="0" indent="0">
              <a:spcBef>
                <a:spcPts val="0"/>
              </a:spcBef>
              <a:buNone/>
              <a:defRPr sz="2000">
                <a:solidFill>
                  <a:srgbClr val="5D5AD5"/>
                </a:solidFill>
                <a:latin typeface="+mj-lt"/>
              </a:defRPr>
            </a:lvl1pPr>
          </a:lstStyle>
          <a:p>
            <a:pPr lvl="0"/>
            <a:r>
              <a:rPr lang="en-US"/>
              <a:t>#</a:t>
            </a:r>
          </a:p>
        </p:txBody>
      </p:sp>
      <p:sp>
        <p:nvSpPr>
          <p:cNvPr id="22" name="Text Placeholder 7">
            <a:extLst>
              <a:ext uri="{FF2B5EF4-FFF2-40B4-BE49-F238E27FC236}">
                <a16:creationId xmlns:a16="http://schemas.microsoft.com/office/drawing/2014/main" id="{78C925AD-00CE-2349-8207-C79406FC49D5}"/>
              </a:ext>
            </a:extLst>
          </p:cNvPr>
          <p:cNvSpPr>
            <a:spLocks noGrp="1"/>
          </p:cNvSpPr>
          <p:nvPr>
            <p:ph type="body" sz="quarter" idx="18" hasCustomPrompt="1"/>
          </p:nvPr>
        </p:nvSpPr>
        <p:spPr>
          <a:xfrm>
            <a:off x="1052948" y="2041967"/>
            <a:ext cx="5790787" cy="307777"/>
          </a:xfrm>
        </p:spPr>
        <p:txBody>
          <a:bodyPr wrap="square">
            <a:spAutoFit/>
          </a:bodyPr>
          <a:lstStyle>
            <a:lvl1pPr marL="0" indent="0">
              <a:buNone/>
              <a:defRPr lang="en-US" sz="2000" dirty="0">
                <a:solidFill>
                  <a:schemeClr val="tx1"/>
                </a:solidFill>
              </a:defRPr>
            </a:lvl1pPr>
            <a:lvl2pPr marL="285750" indent="-125413">
              <a:defRPr lang="en-US" sz="1600" dirty="0">
                <a:solidFill>
                  <a:srgbClr val="747473"/>
                </a:solidFill>
              </a:defRPr>
            </a:lvl2pPr>
            <a:lvl3pPr marL="438150" indent="-133350">
              <a:defRPr lang="en-US" dirty="0">
                <a:solidFill>
                  <a:srgbClr val="747473"/>
                </a:solidFill>
              </a:defRPr>
            </a:lvl3pPr>
            <a:lvl4pPr marL="566738" indent="-114300">
              <a:defRPr lang="en-US" dirty="0">
                <a:solidFill>
                  <a:srgbClr val="747473"/>
                </a:solidFill>
              </a:defRPr>
            </a:lvl4pPr>
            <a:lvl5pPr marL="685800" indent="-109538">
              <a:defRPr lang="en-US" dirty="0">
                <a:solidFill>
                  <a:srgbClr val="747473"/>
                </a:solidFill>
              </a:defRPr>
            </a:lvl5pPr>
          </a:lstStyle>
          <a:p>
            <a:pPr lvl="0"/>
            <a:r>
              <a:rPr lang="en-US"/>
              <a:t>Section title</a:t>
            </a:r>
          </a:p>
        </p:txBody>
      </p:sp>
      <p:sp>
        <p:nvSpPr>
          <p:cNvPr id="23" name="Text Placeholder 11">
            <a:extLst>
              <a:ext uri="{FF2B5EF4-FFF2-40B4-BE49-F238E27FC236}">
                <a16:creationId xmlns:a16="http://schemas.microsoft.com/office/drawing/2014/main" id="{31D50A13-4F84-9246-AAE0-27B2B8351740}"/>
              </a:ext>
            </a:extLst>
          </p:cNvPr>
          <p:cNvSpPr>
            <a:spLocks noGrp="1"/>
          </p:cNvSpPr>
          <p:nvPr>
            <p:ph type="body" sz="quarter" idx="19" hasCustomPrompt="1"/>
          </p:nvPr>
        </p:nvSpPr>
        <p:spPr>
          <a:xfrm>
            <a:off x="584201" y="2417747"/>
            <a:ext cx="467986" cy="307777"/>
          </a:xfrm>
        </p:spPr>
        <p:txBody>
          <a:bodyPr anchor="t"/>
          <a:lstStyle>
            <a:lvl1pPr marL="0" indent="0">
              <a:spcBef>
                <a:spcPts val="0"/>
              </a:spcBef>
              <a:buNone/>
              <a:defRPr sz="2000">
                <a:solidFill>
                  <a:srgbClr val="5D5AD5"/>
                </a:solidFill>
                <a:latin typeface="+mj-lt"/>
              </a:defRPr>
            </a:lvl1pPr>
          </a:lstStyle>
          <a:p>
            <a:pPr lvl="0"/>
            <a:r>
              <a:rPr lang="en-US"/>
              <a:t>#</a:t>
            </a:r>
          </a:p>
        </p:txBody>
      </p:sp>
      <p:sp>
        <p:nvSpPr>
          <p:cNvPr id="24" name="Text Placeholder 7">
            <a:extLst>
              <a:ext uri="{FF2B5EF4-FFF2-40B4-BE49-F238E27FC236}">
                <a16:creationId xmlns:a16="http://schemas.microsoft.com/office/drawing/2014/main" id="{804F4C3E-9FC0-DB4D-8D21-6D56432FE1C2}"/>
              </a:ext>
            </a:extLst>
          </p:cNvPr>
          <p:cNvSpPr>
            <a:spLocks noGrp="1"/>
          </p:cNvSpPr>
          <p:nvPr>
            <p:ph type="body" sz="quarter" idx="20" hasCustomPrompt="1"/>
          </p:nvPr>
        </p:nvSpPr>
        <p:spPr>
          <a:xfrm>
            <a:off x="1052948" y="2417749"/>
            <a:ext cx="5790787" cy="307777"/>
          </a:xfrm>
        </p:spPr>
        <p:txBody>
          <a:bodyPr wrap="square">
            <a:spAutoFit/>
          </a:bodyPr>
          <a:lstStyle>
            <a:lvl1pPr marL="0" indent="0">
              <a:buNone/>
              <a:defRPr lang="en-US" sz="2000" dirty="0">
                <a:solidFill>
                  <a:schemeClr val="tx1"/>
                </a:solidFill>
              </a:defRPr>
            </a:lvl1pPr>
            <a:lvl2pPr marL="285750" indent="-125413">
              <a:defRPr lang="en-US" sz="1600" dirty="0">
                <a:solidFill>
                  <a:srgbClr val="747473"/>
                </a:solidFill>
              </a:defRPr>
            </a:lvl2pPr>
            <a:lvl3pPr marL="438150" indent="-133350">
              <a:defRPr lang="en-US" dirty="0">
                <a:solidFill>
                  <a:srgbClr val="747473"/>
                </a:solidFill>
              </a:defRPr>
            </a:lvl3pPr>
            <a:lvl4pPr marL="566738" indent="-114300">
              <a:defRPr lang="en-US" dirty="0">
                <a:solidFill>
                  <a:srgbClr val="747473"/>
                </a:solidFill>
              </a:defRPr>
            </a:lvl4pPr>
            <a:lvl5pPr marL="685800" indent="-109538">
              <a:defRPr lang="en-US" dirty="0">
                <a:solidFill>
                  <a:srgbClr val="747473"/>
                </a:solidFill>
              </a:defRPr>
            </a:lvl5pPr>
          </a:lstStyle>
          <a:p>
            <a:pPr lvl="0"/>
            <a:r>
              <a:rPr lang="en-US"/>
              <a:t>Section title</a:t>
            </a:r>
          </a:p>
        </p:txBody>
      </p:sp>
      <p:sp>
        <p:nvSpPr>
          <p:cNvPr id="25" name="Text Placeholder 11">
            <a:extLst>
              <a:ext uri="{FF2B5EF4-FFF2-40B4-BE49-F238E27FC236}">
                <a16:creationId xmlns:a16="http://schemas.microsoft.com/office/drawing/2014/main" id="{63B61F84-ABD5-8648-B558-796006AA0455}"/>
              </a:ext>
            </a:extLst>
          </p:cNvPr>
          <p:cNvSpPr>
            <a:spLocks noGrp="1"/>
          </p:cNvSpPr>
          <p:nvPr>
            <p:ph type="body" sz="quarter" idx="21" hasCustomPrompt="1"/>
          </p:nvPr>
        </p:nvSpPr>
        <p:spPr>
          <a:xfrm>
            <a:off x="584201" y="2806055"/>
            <a:ext cx="467986" cy="307777"/>
          </a:xfrm>
        </p:spPr>
        <p:txBody>
          <a:bodyPr anchor="t"/>
          <a:lstStyle>
            <a:lvl1pPr marL="0" indent="0">
              <a:spcBef>
                <a:spcPts val="0"/>
              </a:spcBef>
              <a:buNone/>
              <a:defRPr sz="2000">
                <a:solidFill>
                  <a:srgbClr val="5D5AD5"/>
                </a:solidFill>
                <a:latin typeface="+mj-lt"/>
              </a:defRPr>
            </a:lvl1pPr>
          </a:lstStyle>
          <a:p>
            <a:pPr lvl="0"/>
            <a:r>
              <a:rPr lang="en-US"/>
              <a:t>#</a:t>
            </a:r>
          </a:p>
        </p:txBody>
      </p:sp>
      <p:sp>
        <p:nvSpPr>
          <p:cNvPr id="26" name="Text Placeholder 7">
            <a:extLst>
              <a:ext uri="{FF2B5EF4-FFF2-40B4-BE49-F238E27FC236}">
                <a16:creationId xmlns:a16="http://schemas.microsoft.com/office/drawing/2014/main" id="{26D69D38-758C-7B49-B3A5-187966E71965}"/>
              </a:ext>
            </a:extLst>
          </p:cNvPr>
          <p:cNvSpPr>
            <a:spLocks noGrp="1"/>
          </p:cNvSpPr>
          <p:nvPr>
            <p:ph type="body" sz="quarter" idx="22" hasCustomPrompt="1"/>
          </p:nvPr>
        </p:nvSpPr>
        <p:spPr>
          <a:xfrm>
            <a:off x="1052948" y="2806055"/>
            <a:ext cx="5790787" cy="307777"/>
          </a:xfrm>
        </p:spPr>
        <p:txBody>
          <a:bodyPr wrap="square">
            <a:spAutoFit/>
          </a:bodyPr>
          <a:lstStyle>
            <a:lvl1pPr marL="0" indent="0">
              <a:buNone/>
              <a:defRPr lang="en-US" sz="2000" dirty="0">
                <a:solidFill>
                  <a:schemeClr val="tx1"/>
                </a:solidFill>
              </a:defRPr>
            </a:lvl1pPr>
            <a:lvl2pPr marL="285750" indent="-125413">
              <a:defRPr lang="en-US" sz="1600" dirty="0">
                <a:solidFill>
                  <a:srgbClr val="747473"/>
                </a:solidFill>
              </a:defRPr>
            </a:lvl2pPr>
            <a:lvl3pPr marL="438150" indent="-133350">
              <a:defRPr lang="en-US" dirty="0">
                <a:solidFill>
                  <a:srgbClr val="747473"/>
                </a:solidFill>
              </a:defRPr>
            </a:lvl3pPr>
            <a:lvl4pPr marL="566738" indent="-114300">
              <a:defRPr lang="en-US" dirty="0">
                <a:solidFill>
                  <a:srgbClr val="747473"/>
                </a:solidFill>
              </a:defRPr>
            </a:lvl4pPr>
            <a:lvl5pPr marL="685800" indent="-109538">
              <a:defRPr lang="en-US" dirty="0">
                <a:solidFill>
                  <a:srgbClr val="747473"/>
                </a:solidFill>
              </a:defRPr>
            </a:lvl5pPr>
          </a:lstStyle>
          <a:p>
            <a:pPr lvl="0"/>
            <a:r>
              <a:rPr lang="en-US"/>
              <a:t>Section title</a:t>
            </a:r>
          </a:p>
        </p:txBody>
      </p:sp>
      <p:sp>
        <p:nvSpPr>
          <p:cNvPr id="27" name="Text Placeholder 11">
            <a:extLst>
              <a:ext uri="{FF2B5EF4-FFF2-40B4-BE49-F238E27FC236}">
                <a16:creationId xmlns:a16="http://schemas.microsoft.com/office/drawing/2014/main" id="{384E171F-B0E2-AA4E-9E98-C2FBBB1E35DF}"/>
              </a:ext>
            </a:extLst>
          </p:cNvPr>
          <p:cNvSpPr>
            <a:spLocks noGrp="1"/>
          </p:cNvSpPr>
          <p:nvPr>
            <p:ph type="body" sz="quarter" idx="23" hasCustomPrompt="1"/>
          </p:nvPr>
        </p:nvSpPr>
        <p:spPr>
          <a:xfrm>
            <a:off x="584201" y="3181835"/>
            <a:ext cx="467986" cy="307777"/>
          </a:xfrm>
        </p:spPr>
        <p:txBody>
          <a:bodyPr anchor="t"/>
          <a:lstStyle>
            <a:lvl1pPr marL="0" indent="0">
              <a:spcBef>
                <a:spcPts val="0"/>
              </a:spcBef>
              <a:buNone/>
              <a:defRPr sz="2000">
                <a:solidFill>
                  <a:srgbClr val="5D5AD5"/>
                </a:solidFill>
                <a:latin typeface="+mj-lt"/>
              </a:defRPr>
            </a:lvl1pPr>
          </a:lstStyle>
          <a:p>
            <a:pPr lvl="0"/>
            <a:r>
              <a:rPr lang="en-US"/>
              <a:t>#</a:t>
            </a:r>
          </a:p>
        </p:txBody>
      </p:sp>
      <p:sp>
        <p:nvSpPr>
          <p:cNvPr id="28" name="Text Placeholder 7">
            <a:extLst>
              <a:ext uri="{FF2B5EF4-FFF2-40B4-BE49-F238E27FC236}">
                <a16:creationId xmlns:a16="http://schemas.microsoft.com/office/drawing/2014/main" id="{EB5D655A-3EEA-3F46-8DF9-C02C9731BC5F}"/>
              </a:ext>
            </a:extLst>
          </p:cNvPr>
          <p:cNvSpPr>
            <a:spLocks noGrp="1"/>
          </p:cNvSpPr>
          <p:nvPr>
            <p:ph type="body" sz="quarter" idx="24" hasCustomPrompt="1"/>
          </p:nvPr>
        </p:nvSpPr>
        <p:spPr>
          <a:xfrm>
            <a:off x="1052948" y="3181835"/>
            <a:ext cx="5790787" cy="307777"/>
          </a:xfrm>
        </p:spPr>
        <p:txBody>
          <a:bodyPr wrap="square">
            <a:spAutoFit/>
          </a:bodyPr>
          <a:lstStyle>
            <a:lvl1pPr marL="0" indent="0">
              <a:buNone/>
              <a:defRPr lang="en-US" sz="2000" dirty="0">
                <a:solidFill>
                  <a:schemeClr val="tx1"/>
                </a:solidFill>
              </a:defRPr>
            </a:lvl1pPr>
            <a:lvl2pPr marL="285750" indent="-125413">
              <a:defRPr lang="en-US" sz="1600" dirty="0">
                <a:solidFill>
                  <a:srgbClr val="747473"/>
                </a:solidFill>
              </a:defRPr>
            </a:lvl2pPr>
            <a:lvl3pPr marL="438150" indent="-133350">
              <a:defRPr lang="en-US" dirty="0">
                <a:solidFill>
                  <a:srgbClr val="747473"/>
                </a:solidFill>
              </a:defRPr>
            </a:lvl3pPr>
            <a:lvl4pPr marL="566738" indent="-114300">
              <a:defRPr lang="en-US" dirty="0">
                <a:solidFill>
                  <a:srgbClr val="747473"/>
                </a:solidFill>
              </a:defRPr>
            </a:lvl4pPr>
            <a:lvl5pPr marL="685800" indent="-109538">
              <a:defRPr lang="en-US" dirty="0">
                <a:solidFill>
                  <a:srgbClr val="747473"/>
                </a:solidFill>
              </a:defRPr>
            </a:lvl5pPr>
          </a:lstStyle>
          <a:p>
            <a:pPr lvl="0"/>
            <a:r>
              <a:rPr lang="en-US"/>
              <a:t>Section title</a:t>
            </a:r>
          </a:p>
        </p:txBody>
      </p:sp>
      <p:sp>
        <p:nvSpPr>
          <p:cNvPr id="29" name="Text Placeholder 11">
            <a:extLst>
              <a:ext uri="{FF2B5EF4-FFF2-40B4-BE49-F238E27FC236}">
                <a16:creationId xmlns:a16="http://schemas.microsoft.com/office/drawing/2014/main" id="{6D3E8F46-A884-8546-8FB0-7E986E7FF094}"/>
              </a:ext>
            </a:extLst>
          </p:cNvPr>
          <p:cNvSpPr>
            <a:spLocks noGrp="1"/>
          </p:cNvSpPr>
          <p:nvPr>
            <p:ph type="body" sz="quarter" idx="25" hasCustomPrompt="1"/>
          </p:nvPr>
        </p:nvSpPr>
        <p:spPr>
          <a:xfrm>
            <a:off x="584201" y="3557615"/>
            <a:ext cx="467986" cy="307777"/>
          </a:xfrm>
        </p:spPr>
        <p:txBody>
          <a:bodyPr anchor="t"/>
          <a:lstStyle>
            <a:lvl1pPr marL="0" indent="0">
              <a:spcBef>
                <a:spcPts val="0"/>
              </a:spcBef>
              <a:buNone/>
              <a:defRPr sz="2000">
                <a:solidFill>
                  <a:srgbClr val="5D5AD5"/>
                </a:solidFill>
                <a:latin typeface="+mj-lt"/>
              </a:defRPr>
            </a:lvl1pPr>
          </a:lstStyle>
          <a:p>
            <a:pPr lvl="0"/>
            <a:r>
              <a:rPr lang="en-US"/>
              <a:t>#</a:t>
            </a:r>
          </a:p>
        </p:txBody>
      </p:sp>
      <p:sp>
        <p:nvSpPr>
          <p:cNvPr id="30" name="Text Placeholder 7">
            <a:extLst>
              <a:ext uri="{FF2B5EF4-FFF2-40B4-BE49-F238E27FC236}">
                <a16:creationId xmlns:a16="http://schemas.microsoft.com/office/drawing/2014/main" id="{2DC88330-CF4F-8042-AC6A-DE435746CEEF}"/>
              </a:ext>
            </a:extLst>
          </p:cNvPr>
          <p:cNvSpPr>
            <a:spLocks noGrp="1"/>
          </p:cNvSpPr>
          <p:nvPr>
            <p:ph type="body" sz="quarter" idx="26" hasCustomPrompt="1"/>
          </p:nvPr>
        </p:nvSpPr>
        <p:spPr>
          <a:xfrm>
            <a:off x="1052948" y="3557617"/>
            <a:ext cx="5790787" cy="307777"/>
          </a:xfrm>
        </p:spPr>
        <p:txBody>
          <a:bodyPr wrap="square">
            <a:spAutoFit/>
          </a:bodyPr>
          <a:lstStyle>
            <a:lvl1pPr marL="0" indent="0">
              <a:buNone/>
              <a:defRPr lang="en-US" sz="2000" dirty="0">
                <a:solidFill>
                  <a:schemeClr val="tx1"/>
                </a:solidFill>
              </a:defRPr>
            </a:lvl1pPr>
            <a:lvl2pPr marL="285750" indent="-125413">
              <a:defRPr lang="en-US" sz="1600" dirty="0">
                <a:solidFill>
                  <a:srgbClr val="747473"/>
                </a:solidFill>
              </a:defRPr>
            </a:lvl2pPr>
            <a:lvl3pPr marL="438150" indent="-133350">
              <a:defRPr lang="en-US" dirty="0">
                <a:solidFill>
                  <a:srgbClr val="747473"/>
                </a:solidFill>
              </a:defRPr>
            </a:lvl3pPr>
            <a:lvl4pPr marL="566738" indent="-114300">
              <a:defRPr lang="en-US" dirty="0">
                <a:solidFill>
                  <a:srgbClr val="747473"/>
                </a:solidFill>
              </a:defRPr>
            </a:lvl4pPr>
            <a:lvl5pPr marL="685800" indent="-109538">
              <a:defRPr lang="en-US" dirty="0">
                <a:solidFill>
                  <a:srgbClr val="747473"/>
                </a:solidFill>
              </a:defRPr>
            </a:lvl5pPr>
          </a:lstStyle>
          <a:p>
            <a:pPr lvl="0"/>
            <a:r>
              <a:rPr lang="en-US"/>
              <a:t>Section title</a:t>
            </a:r>
          </a:p>
        </p:txBody>
      </p:sp>
      <p:sp>
        <p:nvSpPr>
          <p:cNvPr id="15" name="Title 1">
            <a:extLst>
              <a:ext uri="{FF2B5EF4-FFF2-40B4-BE49-F238E27FC236}">
                <a16:creationId xmlns:a16="http://schemas.microsoft.com/office/drawing/2014/main" id="{E7F93F86-C8E9-4C2B-8A89-9651C91CBE8A}"/>
              </a:ext>
            </a:extLst>
          </p:cNvPr>
          <p:cNvSpPr>
            <a:spLocks noGrp="1"/>
          </p:cNvSpPr>
          <p:nvPr>
            <p:ph type="title" hasCustomPrompt="1"/>
          </p:nvPr>
        </p:nvSpPr>
        <p:spPr>
          <a:xfrm>
            <a:off x="588263" y="457200"/>
            <a:ext cx="11018520" cy="553998"/>
          </a:xfrm>
        </p:spPr>
        <p:txBody>
          <a:bodyPr/>
          <a:lstStyle>
            <a:lvl1pPr>
              <a:defRPr>
                <a:solidFill>
                  <a:schemeClr val="tx1"/>
                </a:solidFill>
              </a:defRPr>
            </a:lvl1pPr>
          </a:lstStyle>
          <a:p>
            <a:r>
              <a:rPr lang="en-US"/>
              <a:t>Agenda</a:t>
            </a:r>
          </a:p>
        </p:txBody>
      </p:sp>
    </p:spTree>
    <p:extLst>
      <p:ext uri="{BB962C8B-B14F-4D97-AF65-F5344CB8AC3E}">
        <p14:creationId xmlns:p14="http://schemas.microsoft.com/office/powerpoint/2010/main" val="232783456"/>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s photo + phone">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581593C0-90FF-2243-9A36-C4FDCBA6DEEB}"/>
              </a:ext>
            </a:extLst>
          </p:cNvPr>
          <p:cNvSpPr>
            <a:spLocks noGrp="1"/>
          </p:cNvSpPr>
          <p:nvPr>
            <p:ph type="body" sz="half" idx="2"/>
          </p:nvPr>
        </p:nvSpPr>
        <p:spPr>
          <a:xfrm>
            <a:off x="576072" y="1588296"/>
            <a:ext cx="4023637" cy="451942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itle 1">
            <a:extLst>
              <a:ext uri="{FF2B5EF4-FFF2-40B4-BE49-F238E27FC236}">
                <a16:creationId xmlns:a16="http://schemas.microsoft.com/office/drawing/2014/main" id="{523F18EF-B1F8-514E-AE14-3EC5437E2B21}"/>
              </a:ext>
            </a:extLst>
          </p:cNvPr>
          <p:cNvSpPr>
            <a:spLocks noGrp="1"/>
          </p:cNvSpPr>
          <p:nvPr>
            <p:ph type="title"/>
          </p:nvPr>
        </p:nvSpPr>
        <p:spPr>
          <a:xfrm>
            <a:off x="576072" y="530466"/>
            <a:ext cx="3374605" cy="950108"/>
          </a:xfrm>
          <a:prstGeom prst="rect">
            <a:avLst/>
          </a:prstGeom>
        </p:spPr>
        <p:txBody>
          <a:bodyPr/>
          <a:lstStyle>
            <a:lvl1pPr>
              <a:defRPr sz="2600"/>
            </a:lvl1pPr>
          </a:lstStyle>
          <a:p>
            <a:r>
              <a:rPr lang="en-US"/>
              <a:t>Click to edit Master title style</a:t>
            </a:r>
          </a:p>
        </p:txBody>
      </p:sp>
      <p:sp>
        <p:nvSpPr>
          <p:cNvPr id="11" name="Content Placeholder 4">
            <a:extLst>
              <a:ext uri="{FF2B5EF4-FFF2-40B4-BE49-F238E27FC236}">
                <a16:creationId xmlns:a16="http://schemas.microsoft.com/office/drawing/2014/main" id="{38A04320-DCC6-0B47-8DBD-C5AD49DFC65B}"/>
              </a:ext>
            </a:extLst>
          </p:cNvPr>
          <p:cNvSpPr>
            <a:spLocks noGrp="1"/>
          </p:cNvSpPr>
          <p:nvPr>
            <p:ph sz="quarter" idx="12" hasCustomPrompt="1"/>
          </p:nvPr>
        </p:nvSpPr>
        <p:spPr>
          <a:xfrm>
            <a:off x="4906862" y="1371691"/>
            <a:ext cx="6343444" cy="3568707"/>
          </a:xfrm>
          <a:prstGeom prst="roundRect">
            <a:avLst>
              <a:gd name="adj" fmla="val 0"/>
            </a:avLst>
          </a:prstGeom>
          <a:blipFill>
            <a:blip r:embed="rId2"/>
            <a:stretch>
              <a:fillRect/>
            </a:stretch>
          </a:blipFill>
          <a:ln w="146050">
            <a:solidFill>
              <a:schemeClr val="bg1"/>
            </a:solidFill>
          </a:ln>
          <a:effectLst>
            <a:outerShdw blurRad="254000" dist="12700" dir="5400000" sx="101000" sy="101000" algn="ctr" rotWithShape="0">
              <a:schemeClr val="tx1">
                <a:lumMod val="50000"/>
                <a:lumOff val="50000"/>
                <a:alpha val="20000"/>
              </a:schemeClr>
            </a:outerShdw>
          </a:effectLst>
        </p:spPr>
        <p:txBody>
          <a:bodyPr tIns="2468880">
            <a:noAutofit/>
          </a:bodyPr>
          <a:lstStyle>
            <a:lvl1pPr marL="0" indent="0">
              <a:defRPr lang="en-US" sz="1400" b="1" kern="1200" spc="0" baseline="0" dirty="0">
                <a:solidFill>
                  <a:srgbClr val="000000"/>
                </a:solidFill>
                <a:latin typeface="+mn-lt"/>
                <a:ea typeface="+mn-ea"/>
                <a:cs typeface="Segoe UI" panose="020B0502040204020203" pitchFamily="34" charset="0"/>
              </a:defRPr>
            </a:lvl1pPr>
          </a:lstStyle>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r>
              <a:rPr lang="en-US"/>
              <a:t>Drag &amp; drop your photo here </a:t>
            </a:r>
            <a:br>
              <a:rPr lang="en-US"/>
            </a:br>
            <a:r>
              <a:rPr lang="en-US"/>
              <a:t>or click or tap icon below </a:t>
            </a:r>
            <a:br>
              <a:rPr lang="en-US"/>
            </a:br>
            <a:r>
              <a:rPr lang="en-US"/>
              <a:t>to insert</a:t>
            </a:r>
          </a:p>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endParaRPr lang="en-US"/>
          </a:p>
        </p:txBody>
      </p:sp>
      <p:sp>
        <p:nvSpPr>
          <p:cNvPr id="12" name="Content Placeholder 4">
            <a:extLst>
              <a:ext uri="{FF2B5EF4-FFF2-40B4-BE49-F238E27FC236}">
                <a16:creationId xmlns:a16="http://schemas.microsoft.com/office/drawing/2014/main" id="{A3E8EFB4-9443-754C-827B-DB6C17DCE940}"/>
              </a:ext>
            </a:extLst>
          </p:cNvPr>
          <p:cNvSpPr>
            <a:spLocks noGrp="1"/>
          </p:cNvSpPr>
          <p:nvPr>
            <p:ph sz="quarter" idx="13" hasCustomPrompt="1"/>
          </p:nvPr>
        </p:nvSpPr>
        <p:spPr>
          <a:xfrm>
            <a:off x="10124563" y="1936793"/>
            <a:ext cx="1739891" cy="3768420"/>
          </a:xfrm>
          <a:prstGeom prst="roundRect">
            <a:avLst>
              <a:gd name="adj" fmla="val 8222"/>
            </a:avLst>
          </a:prstGeom>
          <a:blipFill>
            <a:blip r:embed="rId3"/>
            <a:stretch>
              <a:fillRect/>
            </a:stretch>
          </a:blipFill>
          <a:ln w="104775">
            <a:solidFill>
              <a:schemeClr val="bg1"/>
            </a:solidFill>
          </a:ln>
          <a:effectLst>
            <a:outerShdw blurRad="254000" dist="12700" dir="5400000" sx="101000" sy="101000" algn="ctr" rotWithShape="0">
              <a:schemeClr val="bg1">
                <a:lumMod val="65000"/>
                <a:alpha val="20000"/>
              </a:schemeClr>
            </a:outerShdw>
          </a:effectLst>
        </p:spPr>
        <p:txBody>
          <a:bodyPr tIns="1920240" bIns="0" anchor="ctr" anchorCtr="0">
            <a:noAutofit/>
          </a:bodyPr>
          <a:lstStyle>
            <a:lvl1pPr marL="0" indent="0" algn="l">
              <a:buNone/>
              <a:defRPr lang="en-US" sz="1100" b="1" kern="1200" spc="0" baseline="0" dirty="0">
                <a:solidFill>
                  <a:schemeClr val="bg1"/>
                </a:solidFill>
                <a:latin typeface="+mn-lt"/>
                <a:ea typeface="+mn-ea"/>
                <a:cs typeface="Segoe UI" panose="020B0502040204020203" pitchFamily="34" charset="0"/>
              </a:defRPr>
            </a:lvl1pPr>
          </a:lstStyle>
          <a:p>
            <a:pPr marL="285750" marR="0" lvl="0" indent="-285750" algn="ctr" defTabSz="932742" rtl="0" eaLnBrk="1" fontAlgn="auto" latinLnBrk="0" hangingPunct="1">
              <a:lnSpc>
                <a:spcPct val="100000"/>
              </a:lnSpc>
              <a:spcBef>
                <a:spcPct val="20000"/>
              </a:spcBef>
              <a:spcAft>
                <a:spcPts val="0"/>
              </a:spcAft>
              <a:buClrTx/>
              <a:buSzPct val="90000"/>
              <a:tabLst/>
            </a:pPr>
            <a:r>
              <a:rPr lang="en-US"/>
              <a:t>Drag &amp; drop your</a:t>
            </a:r>
            <a:br>
              <a:rPr lang="en-US"/>
            </a:br>
            <a:r>
              <a:rPr lang="en-US"/>
              <a:t>photo here </a:t>
            </a:r>
            <a:br>
              <a:rPr lang="en-US"/>
            </a:br>
            <a:r>
              <a:rPr lang="en-US"/>
              <a:t>or click or tap icon below to insert</a:t>
            </a:r>
          </a:p>
          <a:p>
            <a:pPr marL="285750" marR="0" lvl="0" indent="-285750" algn="ctr" defTabSz="932742" rtl="0" eaLnBrk="1" fontAlgn="auto" latinLnBrk="0" hangingPunct="1">
              <a:lnSpc>
                <a:spcPct val="100000"/>
              </a:lnSpc>
              <a:spcBef>
                <a:spcPct val="20000"/>
              </a:spcBef>
              <a:spcAft>
                <a:spcPts val="0"/>
              </a:spcAft>
              <a:buClrTx/>
              <a:buSzPct val="90000"/>
              <a:tabLst/>
            </a:pPr>
            <a:endParaRPr lang="en-US"/>
          </a:p>
        </p:txBody>
      </p:sp>
    </p:spTree>
    <p:extLst>
      <p:ext uri="{BB962C8B-B14F-4D97-AF65-F5344CB8AC3E}">
        <p14:creationId xmlns:p14="http://schemas.microsoft.com/office/powerpoint/2010/main" val="289264282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s photo 2">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581593C0-90FF-2243-9A36-C4FDCBA6DEEB}"/>
              </a:ext>
            </a:extLst>
          </p:cNvPr>
          <p:cNvSpPr>
            <a:spLocks noGrp="1"/>
          </p:cNvSpPr>
          <p:nvPr>
            <p:ph type="body" sz="half" idx="2"/>
          </p:nvPr>
        </p:nvSpPr>
        <p:spPr>
          <a:xfrm>
            <a:off x="576072" y="1588296"/>
            <a:ext cx="5031693" cy="451942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itle 1">
            <a:extLst>
              <a:ext uri="{FF2B5EF4-FFF2-40B4-BE49-F238E27FC236}">
                <a16:creationId xmlns:a16="http://schemas.microsoft.com/office/drawing/2014/main" id="{523F18EF-B1F8-514E-AE14-3EC5437E2B21}"/>
              </a:ext>
            </a:extLst>
          </p:cNvPr>
          <p:cNvSpPr>
            <a:spLocks noGrp="1"/>
          </p:cNvSpPr>
          <p:nvPr>
            <p:ph type="title"/>
          </p:nvPr>
        </p:nvSpPr>
        <p:spPr>
          <a:xfrm>
            <a:off x="576072" y="530466"/>
            <a:ext cx="5031693" cy="950108"/>
          </a:xfrm>
          <a:prstGeom prst="rect">
            <a:avLst/>
          </a:prstGeom>
        </p:spPr>
        <p:txBody>
          <a:bodyPr/>
          <a:lstStyle>
            <a:lvl1pPr>
              <a:defRPr sz="2600"/>
            </a:lvl1pPr>
          </a:lstStyle>
          <a:p>
            <a:r>
              <a:rPr lang="en-US"/>
              <a:t>Click to edit Master title style</a:t>
            </a:r>
          </a:p>
        </p:txBody>
      </p:sp>
      <p:sp>
        <p:nvSpPr>
          <p:cNvPr id="7" name="Content Placeholder 4">
            <a:extLst>
              <a:ext uri="{FF2B5EF4-FFF2-40B4-BE49-F238E27FC236}">
                <a16:creationId xmlns:a16="http://schemas.microsoft.com/office/drawing/2014/main" id="{5906A360-8D81-A641-AC84-67059C28AFB3}"/>
              </a:ext>
            </a:extLst>
          </p:cNvPr>
          <p:cNvSpPr>
            <a:spLocks noGrp="1"/>
          </p:cNvSpPr>
          <p:nvPr>
            <p:ph sz="quarter" idx="12" hasCustomPrompt="1"/>
          </p:nvPr>
        </p:nvSpPr>
        <p:spPr>
          <a:xfrm>
            <a:off x="6584236" y="345044"/>
            <a:ext cx="5277351" cy="2968942"/>
          </a:xfrm>
          <a:prstGeom prst="roundRect">
            <a:avLst>
              <a:gd name="adj" fmla="val 0"/>
            </a:avLst>
          </a:prstGeom>
          <a:blipFill>
            <a:blip r:embed="rId2"/>
            <a:stretch>
              <a:fillRect/>
            </a:stretch>
          </a:blipFill>
          <a:ln w="146050">
            <a:solidFill>
              <a:schemeClr val="bg1"/>
            </a:solidFill>
          </a:ln>
          <a:effectLst>
            <a:outerShdw blurRad="254000" dist="12700" dir="5400000" sx="101000" sy="101000" algn="ctr" rotWithShape="0">
              <a:schemeClr val="tx1">
                <a:lumMod val="75000"/>
                <a:lumOff val="25000"/>
                <a:alpha val="20000"/>
              </a:schemeClr>
            </a:outerShdw>
          </a:effectLst>
        </p:spPr>
        <p:txBody>
          <a:bodyPr tIns="2011680">
            <a:noAutofit/>
          </a:bodyPr>
          <a:lstStyle>
            <a:lvl1pPr marL="0" indent="0" algn="l">
              <a:defRPr lang="en-US" sz="1400" b="1" kern="1200" spc="0" baseline="0" dirty="0">
                <a:solidFill>
                  <a:srgbClr val="000000"/>
                </a:solidFill>
                <a:latin typeface="+mn-lt"/>
                <a:ea typeface="+mn-ea"/>
                <a:cs typeface="Segoe UI" panose="020B0502040204020203" pitchFamily="34" charset="0"/>
              </a:defRPr>
            </a:lvl1pPr>
          </a:lstStyle>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r>
              <a:rPr lang="en-US"/>
              <a:t>Drag &amp; drop your photo</a:t>
            </a:r>
            <a:br>
              <a:rPr lang="en-US"/>
            </a:br>
            <a:r>
              <a:rPr lang="en-US"/>
              <a:t>here or click or tap icon</a:t>
            </a:r>
            <a:br>
              <a:rPr lang="en-US"/>
            </a:br>
            <a:r>
              <a:rPr lang="en-US"/>
              <a:t>below to insert</a:t>
            </a:r>
          </a:p>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endParaRPr lang="en-US"/>
          </a:p>
        </p:txBody>
      </p:sp>
      <p:sp>
        <p:nvSpPr>
          <p:cNvPr id="8" name="Content Placeholder 4">
            <a:extLst>
              <a:ext uri="{FF2B5EF4-FFF2-40B4-BE49-F238E27FC236}">
                <a16:creationId xmlns:a16="http://schemas.microsoft.com/office/drawing/2014/main" id="{349BC391-BBA0-004E-B574-CD332AEA5D8B}"/>
              </a:ext>
            </a:extLst>
          </p:cNvPr>
          <p:cNvSpPr>
            <a:spLocks noGrp="1"/>
          </p:cNvSpPr>
          <p:nvPr>
            <p:ph sz="quarter" idx="13" hasCustomPrompt="1"/>
          </p:nvPr>
        </p:nvSpPr>
        <p:spPr>
          <a:xfrm>
            <a:off x="6584235" y="3601522"/>
            <a:ext cx="5277351" cy="2968942"/>
          </a:xfrm>
          <a:prstGeom prst="roundRect">
            <a:avLst>
              <a:gd name="adj" fmla="val 0"/>
            </a:avLst>
          </a:prstGeom>
          <a:blipFill>
            <a:blip r:embed="rId2"/>
            <a:stretch>
              <a:fillRect/>
            </a:stretch>
          </a:blipFill>
          <a:ln w="146050">
            <a:solidFill>
              <a:schemeClr val="bg1"/>
            </a:solidFill>
          </a:ln>
          <a:effectLst>
            <a:outerShdw blurRad="254000" dist="12700" dir="5400000" sx="101000" sy="101000" algn="ctr" rotWithShape="0">
              <a:schemeClr val="tx1">
                <a:lumMod val="75000"/>
                <a:lumOff val="25000"/>
                <a:alpha val="20000"/>
              </a:schemeClr>
            </a:outerShdw>
          </a:effectLst>
        </p:spPr>
        <p:txBody>
          <a:bodyPr tIns="2011680">
            <a:noAutofit/>
          </a:bodyPr>
          <a:lstStyle>
            <a:lvl1pPr marL="0" indent="0" algn="l">
              <a:defRPr lang="en-US" sz="1200" b="1" kern="1200" spc="0" baseline="0" dirty="0">
                <a:solidFill>
                  <a:srgbClr val="000000"/>
                </a:solidFill>
                <a:latin typeface="+mn-lt"/>
                <a:ea typeface="+mn-ea"/>
                <a:cs typeface="Segoe UI" panose="020B0502040204020203" pitchFamily="34" charset="0"/>
              </a:defRPr>
            </a:lvl1pPr>
          </a:lstStyle>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r>
              <a:rPr lang="en-US"/>
              <a:t>Drag &amp; drop your photo here</a:t>
            </a:r>
            <a:br>
              <a:rPr lang="en-US"/>
            </a:br>
            <a:r>
              <a:rPr lang="en-US"/>
              <a:t>or click or tap icon</a:t>
            </a:r>
            <a:br>
              <a:rPr lang="en-US"/>
            </a:br>
            <a:r>
              <a:rPr lang="en-US"/>
              <a:t>below to insert</a:t>
            </a:r>
          </a:p>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endParaRPr lang="en-US"/>
          </a:p>
        </p:txBody>
      </p:sp>
    </p:spTree>
    <p:extLst>
      <p:ext uri="{BB962C8B-B14F-4D97-AF65-F5344CB8AC3E}">
        <p14:creationId xmlns:p14="http://schemas.microsoft.com/office/powerpoint/2010/main" val="301857918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ams photo 3">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581593C0-90FF-2243-9A36-C4FDCBA6DEEB}"/>
              </a:ext>
            </a:extLst>
          </p:cNvPr>
          <p:cNvSpPr>
            <a:spLocks noGrp="1"/>
          </p:cNvSpPr>
          <p:nvPr>
            <p:ph type="body" sz="half" idx="2"/>
          </p:nvPr>
        </p:nvSpPr>
        <p:spPr>
          <a:xfrm>
            <a:off x="576072" y="1588296"/>
            <a:ext cx="7168619" cy="451942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itle 1">
            <a:extLst>
              <a:ext uri="{FF2B5EF4-FFF2-40B4-BE49-F238E27FC236}">
                <a16:creationId xmlns:a16="http://schemas.microsoft.com/office/drawing/2014/main" id="{523F18EF-B1F8-514E-AE14-3EC5437E2B21}"/>
              </a:ext>
            </a:extLst>
          </p:cNvPr>
          <p:cNvSpPr>
            <a:spLocks noGrp="1"/>
          </p:cNvSpPr>
          <p:nvPr>
            <p:ph type="title"/>
          </p:nvPr>
        </p:nvSpPr>
        <p:spPr>
          <a:xfrm>
            <a:off x="576072" y="530466"/>
            <a:ext cx="7168619" cy="950108"/>
          </a:xfrm>
          <a:prstGeom prst="rect">
            <a:avLst/>
          </a:prstGeom>
        </p:spPr>
        <p:txBody>
          <a:bodyPr/>
          <a:lstStyle>
            <a:lvl1pPr>
              <a:defRPr sz="2600"/>
            </a:lvl1pPr>
          </a:lstStyle>
          <a:p>
            <a:r>
              <a:rPr lang="en-US"/>
              <a:t>Click to edit Master title style</a:t>
            </a:r>
          </a:p>
        </p:txBody>
      </p:sp>
      <p:sp>
        <p:nvSpPr>
          <p:cNvPr id="9" name="Content Placeholder 4">
            <a:extLst>
              <a:ext uri="{FF2B5EF4-FFF2-40B4-BE49-F238E27FC236}">
                <a16:creationId xmlns:a16="http://schemas.microsoft.com/office/drawing/2014/main" id="{3DBECAC5-9647-EB45-BA62-C1EF56A17D71}"/>
              </a:ext>
            </a:extLst>
          </p:cNvPr>
          <p:cNvSpPr>
            <a:spLocks noGrp="1"/>
          </p:cNvSpPr>
          <p:nvPr>
            <p:ph sz="quarter" idx="13" hasCustomPrompt="1"/>
          </p:nvPr>
        </p:nvSpPr>
        <p:spPr>
          <a:xfrm>
            <a:off x="8584442" y="605499"/>
            <a:ext cx="3236200" cy="1741308"/>
          </a:xfrm>
          <a:prstGeom prst="roundRect">
            <a:avLst>
              <a:gd name="adj" fmla="val 0"/>
            </a:avLst>
          </a:prstGeom>
          <a:blipFill>
            <a:blip r:embed="rId2"/>
            <a:stretch>
              <a:fillRect/>
            </a:stretch>
          </a:blipFill>
          <a:ln w="69850">
            <a:solidFill>
              <a:schemeClr val="bg1"/>
            </a:solidFill>
          </a:ln>
          <a:effectLst>
            <a:outerShdw blurRad="254000" dist="12700" dir="5400000" sx="101000" sy="101000" algn="ctr" rotWithShape="0">
              <a:schemeClr val="tx1">
                <a:lumMod val="75000"/>
                <a:lumOff val="25000"/>
                <a:alpha val="20000"/>
              </a:schemeClr>
            </a:outerShdw>
          </a:effectLst>
        </p:spPr>
        <p:txBody>
          <a:bodyPr tIns="731520">
            <a:noAutofit/>
          </a:bodyPr>
          <a:lstStyle>
            <a:lvl1pPr marL="0" indent="0" algn="l">
              <a:defRPr lang="en-US" sz="1400" b="1" kern="1200" spc="0" baseline="0" dirty="0">
                <a:solidFill>
                  <a:srgbClr val="000000"/>
                </a:solidFill>
                <a:latin typeface="+mn-lt"/>
                <a:ea typeface="+mn-ea"/>
                <a:cs typeface="Segoe UI" panose="020B0502040204020203" pitchFamily="34" charset="0"/>
              </a:defRPr>
            </a:lvl1pPr>
          </a:lstStyle>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r>
              <a:rPr lang="en-US"/>
              <a:t>Drag &amp; drop your photo</a:t>
            </a:r>
            <a:br>
              <a:rPr lang="en-US"/>
            </a:br>
            <a:r>
              <a:rPr lang="en-US"/>
              <a:t>here or click or tap icon</a:t>
            </a:r>
            <a:br>
              <a:rPr lang="en-US"/>
            </a:br>
            <a:r>
              <a:rPr lang="en-US"/>
              <a:t>below to insert</a:t>
            </a:r>
          </a:p>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endParaRPr lang="en-US"/>
          </a:p>
        </p:txBody>
      </p:sp>
      <p:sp>
        <p:nvSpPr>
          <p:cNvPr id="10" name="Content Placeholder 4">
            <a:extLst>
              <a:ext uri="{FF2B5EF4-FFF2-40B4-BE49-F238E27FC236}">
                <a16:creationId xmlns:a16="http://schemas.microsoft.com/office/drawing/2014/main" id="{F096AFB9-2030-0440-8E5B-E188CD4A2700}"/>
              </a:ext>
            </a:extLst>
          </p:cNvPr>
          <p:cNvSpPr>
            <a:spLocks noGrp="1"/>
          </p:cNvSpPr>
          <p:nvPr>
            <p:ph sz="quarter" idx="14" hasCustomPrompt="1"/>
          </p:nvPr>
        </p:nvSpPr>
        <p:spPr>
          <a:xfrm>
            <a:off x="8584442" y="2558346"/>
            <a:ext cx="3236200" cy="1741308"/>
          </a:xfrm>
          <a:prstGeom prst="roundRect">
            <a:avLst>
              <a:gd name="adj" fmla="val 0"/>
            </a:avLst>
          </a:prstGeom>
          <a:blipFill>
            <a:blip r:embed="rId2"/>
            <a:stretch>
              <a:fillRect/>
            </a:stretch>
          </a:blipFill>
          <a:ln w="69850">
            <a:solidFill>
              <a:schemeClr val="bg1"/>
            </a:solidFill>
          </a:ln>
          <a:effectLst>
            <a:outerShdw blurRad="254000" dist="12700" dir="5400000" sx="101000" sy="101000" algn="ctr" rotWithShape="0">
              <a:schemeClr val="tx1">
                <a:lumMod val="75000"/>
                <a:lumOff val="25000"/>
                <a:alpha val="20000"/>
              </a:schemeClr>
            </a:outerShdw>
          </a:effectLst>
        </p:spPr>
        <p:txBody>
          <a:bodyPr tIns="731520">
            <a:noAutofit/>
          </a:bodyPr>
          <a:lstStyle>
            <a:lvl1pPr marL="0" indent="0" algn="l">
              <a:defRPr lang="en-US" sz="1400" b="1" kern="1200" spc="0" baseline="0" dirty="0">
                <a:solidFill>
                  <a:srgbClr val="000000"/>
                </a:solidFill>
                <a:latin typeface="+mn-lt"/>
                <a:ea typeface="+mn-ea"/>
                <a:cs typeface="Segoe UI" panose="020B0502040204020203" pitchFamily="34" charset="0"/>
              </a:defRPr>
            </a:lvl1pPr>
          </a:lstStyle>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r>
              <a:rPr lang="en-US"/>
              <a:t>Drag &amp; drop your photo</a:t>
            </a:r>
            <a:br>
              <a:rPr lang="en-US"/>
            </a:br>
            <a:r>
              <a:rPr lang="en-US"/>
              <a:t>here or click or tap icon</a:t>
            </a:r>
            <a:br>
              <a:rPr lang="en-US"/>
            </a:br>
            <a:r>
              <a:rPr lang="en-US"/>
              <a:t>below to insert</a:t>
            </a:r>
          </a:p>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endParaRPr lang="en-US"/>
          </a:p>
        </p:txBody>
      </p:sp>
      <p:sp>
        <p:nvSpPr>
          <p:cNvPr id="11" name="Content Placeholder 4">
            <a:extLst>
              <a:ext uri="{FF2B5EF4-FFF2-40B4-BE49-F238E27FC236}">
                <a16:creationId xmlns:a16="http://schemas.microsoft.com/office/drawing/2014/main" id="{97BB1C31-06A6-AB4D-A7EC-63EFA068AE37}"/>
              </a:ext>
            </a:extLst>
          </p:cNvPr>
          <p:cNvSpPr>
            <a:spLocks noGrp="1"/>
          </p:cNvSpPr>
          <p:nvPr>
            <p:ph sz="quarter" idx="15" hasCustomPrompt="1"/>
          </p:nvPr>
        </p:nvSpPr>
        <p:spPr>
          <a:xfrm>
            <a:off x="8584442" y="4511193"/>
            <a:ext cx="3236200" cy="1741308"/>
          </a:xfrm>
          <a:prstGeom prst="roundRect">
            <a:avLst>
              <a:gd name="adj" fmla="val 0"/>
            </a:avLst>
          </a:prstGeom>
          <a:blipFill>
            <a:blip r:embed="rId2"/>
            <a:stretch>
              <a:fillRect/>
            </a:stretch>
          </a:blipFill>
          <a:ln w="69850">
            <a:solidFill>
              <a:schemeClr val="bg1"/>
            </a:solidFill>
          </a:ln>
          <a:effectLst>
            <a:outerShdw blurRad="254000" dist="12700" dir="5400000" sx="101000" sy="101000" algn="ctr" rotWithShape="0">
              <a:schemeClr val="tx1">
                <a:lumMod val="75000"/>
                <a:lumOff val="25000"/>
                <a:alpha val="20000"/>
              </a:schemeClr>
            </a:outerShdw>
          </a:effectLst>
        </p:spPr>
        <p:txBody>
          <a:bodyPr tIns="731520">
            <a:noAutofit/>
          </a:bodyPr>
          <a:lstStyle>
            <a:lvl1pPr marL="0" indent="0" algn="l">
              <a:defRPr lang="en-US" sz="1400" b="1" kern="1200" spc="0" baseline="0" dirty="0">
                <a:solidFill>
                  <a:srgbClr val="000000"/>
                </a:solidFill>
                <a:latin typeface="+mn-lt"/>
                <a:ea typeface="+mn-ea"/>
                <a:cs typeface="Segoe UI" panose="020B0502040204020203" pitchFamily="34" charset="0"/>
              </a:defRPr>
            </a:lvl1pPr>
          </a:lstStyle>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r>
              <a:rPr lang="en-US"/>
              <a:t>Drag &amp; drop your photo</a:t>
            </a:r>
            <a:br>
              <a:rPr lang="en-US"/>
            </a:br>
            <a:r>
              <a:rPr lang="en-US"/>
              <a:t>here or click or tap icon</a:t>
            </a:r>
            <a:br>
              <a:rPr lang="en-US"/>
            </a:br>
            <a:r>
              <a:rPr lang="en-US"/>
              <a:t>below to insert</a:t>
            </a:r>
          </a:p>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endParaRPr lang="en-US"/>
          </a:p>
        </p:txBody>
      </p:sp>
    </p:spTree>
    <p:extLst>
      <p:ext uri="{BB962C8B-B14F-4D97-AF65-F5344CB8AC3E}">
        <p14:creationId xmlns:p14="http://schemas.microsoft.com/office/powerpoint/2010/main" val="28231493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ams photo phone">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581593C0-90FF-2243-9A36-C4FDCBA6DEEB}"/>
              </a:ext>
            </a:extLst>
          </p:cNvPr>
          <p:cNvSpPr>
            <a:spLocks noGrp="1"/>
          </p:cNvSpPr>
          <p:nvPr>
            <p:ph type="body" sz="half" idx="2"/>
          </p:nvPr>
        </p:nvSpPr>
        <p:spPr>
          <a:xfrm>
            <a:off x="576072" y="1588296"/>
            <a:ext cx="7445710" cy="451942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itle 1">
            <a:extLst>
              <a:ext uri="{FF2B5EF4-FFF2-40B4-BE49-F238E27FC236}">
                <a16:creationId xmlns:a16="http://schemas.microsoft.com/office/drawing/2014/main" id="{523F18EF-B1F8-514E-AE14-3EC5437E2B21}"/>
              </a:ext>
            </a:extLst>
          </p:cNvPr>
          <p:cNvSpPr>
            <a:spLocks noGrp="1"/>
          </p:cNvSpPr>
          <p:nvPr>
            <p:ph type="title"/>
          </p:nvPr>
        </p:nvSpPr>
        <p:spPr>
          <a:xfrm>
            <a:off x="576072" y="530466"/>
            <a:ext cx="7445710" cy="950108"/>
          </a:xfrm>
          <a:prstGeom prst="rect">
            <a:avLst/>
          </a:prstGeom>
        </p:spPr>
        <p:txBody>
          <a:bodyPr/>
          <a:lstStyle>
            <a:lvl1pPr>
              <a:defRPr sz="2600"/>
            </a:lvl1pPr>
          </a:lstStyle>
          <a:p>
            <a:r>
              <a:rPr lang="en-US"/>
              <a:t>Click to edit Master title style</a:t>
            </a:r>
          </a:p>
        </p:txBody>
      </p:sp>
      <p:sp>
        <p:nvSpPr>
          <p:cNvPr id="7" name="Content Placeholder 4">
            <a:extLst>
              <a:ext uri="{FF2B5EF4-FFF2-40B4-BE49-F238E27FC236}">
                <a16:creationId xmlns:a16="http://schemas.microsoft.com/office/drawing/2014/main" id="{FBCB2226-D1CC-534A-8F34-ED05335F143C}"/>
              </a:ext>
            </a:extLst>
          </p:cNvPr>
          <p:cNvSpPr>
            <a:spLocks noGrp="1"/>
          </p:cNvSpPr>
          <p:nvPr>
            <p:ph sz="quarter" idx="12" hasCustomPrompt="1"/>
          </p:nvPr>
        </p:nvSpPr>
        <p:spPr>
          <a:xfrm>
            <a:off x="8989961" y="585216"/>
            <a:ext cx="2625967" cy="5687568"/>
          </a:xfrm>
          <a:prstGeom prst="roundRect">
            <a:avLst>
              <a:gd name="adj" fmla="val 8222"/>
            </a:avLst>
          </a:prstGeom>
          <a:blipFill>
            <a:blip r:embed="rId2"/>
            <a:stretch>
              <a:fillRect/>
            </a:stretch>
          </a:blipFill>
          <a:ln w="104775">
            <a:solidFill>
              <a:schemeClr val="bg1"/>
            </a:solidFill>
          </a:ln>
          <a:effectLst>
            <a:outerShdw blurRad="254000" dist="12700" dir="5400000" sx="101000" sy="101000" algn="ctr" rotWithShape="0">
              <a:schemeClr val="bg1">
                <a:lumMod val="65000"/>
                <a:alpha val="20000"/>
              </a:schemeClr>
            </a:outerShdw>
          </a:effectLst>
        </p:spPr>
        <p:txBody>
          <a:bodyPr tIns="1463040" bIns="0" anchor="ctr" anchorCtr="0"/>
          <a:lstStyle>
            <a:lvl1pPr marL="0" indent="0" algn="ctr">
              <a:buNone/>
              <a:defRPr lang="en-US" sz="1100" b="1" kern="1200" spc="0" baseline="0" dirty="0">
                <a:solidFill>
                  <a:schemeClr val="bg1"/>
                </a:solidFill>
                <a:latin typeface="+mn-lt"/>
                <a:ea typeface="+mn-ea"/>
                <a:cs typeface="Segoe UI" panose="020B0502040204020203" pitchFamily="34" charset="0"/>
              </a:defRPr>
            </a:lvl1pPr>
          </a:lstStyle>
          <a:p>
            <a:pPr marL="285750" marR="0" lvl="0" indent="-285750" algn="ctr" defTabSz="932742" rtl="0" eaLnBrk="1" fontAlgn="auto" latinLnBrk="0" hangingPunct="1">
              <a:lnSpc>
                <a:spcPct val="100000"/>
              </a:lnSpc>
              <a:spcBef>
                <a:spcPct val="20000"/>
              </a:spcBef>
              <a:spcAft>
                <a:spcPts val="0"/>
              </a:spcAft>
              <a:buClrTx/>
              <a:buSzPct val="90000"/>
              <a:tabLst/>
            </a:pPr>
            <a:r>
              <a:rPr lang="en-US"/>
              <a:t>Drag &amp; drop your photo here </a:t>
            </a:r>
            <a:br>
              <a:rPr lang="en-US"/>
            </a:br>
            <a:r>
              <a:rPr lang="en-US"/>
              <a:t>or click or tap icon below </a:t>
            </a:r>
            <a:br>
              <a:rPr lang="en-US"/>
            </a:br>
            <a:r>
              <a:rPr lang="en-US"/>
              <a:t>to insert</a:t>
            </a:r>
          </a:p>
          <a:p>
            <a:pPr marL="285750" marR="0" lvl="0" indent="-285750" algn="ctr" defTabSz="932742" rtl="0" eaLnBrk="1" fontAlgn="auto" latinLnBrk="0" hangingPunct="1">
              <a:lnSpc>
                <a:spcPct val="100000"/>
              </a:lnSpc>
              <a:spcBef>
                <a:spcPct val="20000"/>
              </a:spcBef>
              <a:spcAft>
                <a:spcPts val="0"/>
              </a:spcAft>
              <a:buClrTx/>
              <a:buSzPct val="90000"/>
              <a:tabLst/>
            </a:pPr>
            <a:endParaRPr lang="en-US"/>
          </a:p>
        </p:txBody>
      </p:sp>
    </p:spTree>
    <p:extLst>
      <p:ext uri="{BB962C8B-B14F-4D97-AF65-F5344CB8AC3E}">
        <p14:creationId xmlns:p14="http://schemas.microsoft.com/office/powerpoint/2010/main" val="389419086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ams photo phone 2">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581593C0-90FF-2243-9A36-C4FDCBA6DEEB}"/>
              </a:ext>
            </a:extLst>
          </p:cNvPr>
          <p:cNvSpPr>
            <a:spLocks noGrp="1"/>
          </p:cNvSpPr>
          <p:nvPr>
            <p:ph type="body" sz="half" idx="2"/>
          </p:nvPr>
        </p:nvSpPr>
        <p:spPr>
          <a:xfrm>
            <a:off x="576072" y="1588296"/>
            <a:ext cx="5198616" cy="451942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itle 1">
            <a:extLst>
              <a:ext uri="{FF2B5EF4-FFF2-40B4-BE49-F238E27FC236}">
                <a16:creationId xmlns:a16="http://schemas.microsoft.com/office/drawing/2014/main" id="{523F18EF-B1F8-514E-AE14-3EC5437E2B21}"/>
              </a:ext>
            </a:extLst>
          </p:cNvPr>
          <p:cNvSpPr>
            <a:spLocks noGrp="1"/>
          </p:cNvSpPr>
          <p:nvPr>
            <p:ph type="title"/>
          </p:nvPr>
        </p:nvSpPr>
        <p:spPr>
          <a:xfrm>
            <a:off x="576072" y="530466"/>
            <a:ext cx="5198616" cy="950108"/>
          </a:xfrm>
          <a:prstGeom prst="rect">
            <a:avLst/>
          </a:prstGeom>
        </p:spPr>
        <p:txBody>
          <a:bodyPr/>
          <a:lstStyle>
            <a:lvl1pPr>
              <a:defRPr sz="2600"/>
            </a:lvl1pPr>
          </a:lstStyle>
          <a:p>
            <a:r>
              <a:rPr lang="en-US"/>
              <a:t>Click to edit Master title style</a:t>
            </a:r>
          </a:p>
        </p:txBody>
      </p:sp>
      <p:sp>
        <p:nvSpPr>
          <p:cNvPr id="5" name="Content Placeholder 4">
            <a:extLst>
              <a:ext uri="{FF2B5EF4-FFF2-40B4-BE49-F238E27FC236}">
                <a16:creationId xmlns:a16="http://schemas.microsoft.com/office/drawing/2014/main" id="{20089D16-8111-6D4B-A9F1-35AF1D1AF2B3}"/>
              </a:ext>
            </a:extLst>
          </p:cNvPr>
          <p:cNvSpPr>
            <a:spLocks noGrp="1"/>
          </p:cNvSpPr>
          <p:nvPr>
            <p:ph sz="quarter" idx="12" hasCustomPrompt="1"/>
          </p:nvPr>
        </p:nvSpPr>
        <p:spPr>
          <a:xfrm>
            <a:off x="8989961" y="585216"/>
            <a:ext cx="2625967" cy="5687568"/>
          </a:xfrm>
          <a:prstGeom prst="roundRect">
            <a:avLst>
              <a:gd name="adj" fmla="val 8222"/>
            </a:avLst>
          </a:prstGeom>
          <a:blipFill>
            <a:blip r:embed="rId2"/>
            <a:stretch>
              <a:fillRect/>
            </a:stretch>
          </a:blipFill>
          <a:ln w="104775">
            <a:solidFill>
              <a:schemeClr val="bg1"/>
            </a:solidFill>
          </a:ln>
          <a:effectLst>
            <a:outerShdw blurRad="254000" dist="12700" dir="5400000" sx="101000" sy="101000" algn="ctr" rotWithShape="0">
              <a:schemeClr val="bg1">
                <a:lumMod val="65000"/>
                <a:alpha val="20000"/>
              </a:schemeClr>
            </a:outerShdw>
          </a:effectLst>
        </p:spPr>
        <p:txBody>
          <a:bodyPr tIns="1463040" bIns="0" anchor="ctr" anchorCtr="0"/>
          <a:lstStyle>
            <a:lvl1pPr marL="0" indent="0" algn="ctr">
              <a:buNone/>
              <a:defRPr lang="en-US" sz="1100" b="1" kern="1200" spc="0" baseline="0" dirty="0">
                <a:solidFill>
                  <a:schemeClr val="bg1"/>
                </a:solidFill>
                <a:latin typeface="+mn-lt"/>
                <a:ea typeface="+mn-ea"/>
                <a:cs typeface="Segoe UI" panose="020B0502040204020203" pitchFamily="34" charset="0"/>
              </a:defRPr>
            </a:lvl1pPr>
          </a:lstStyle>
          <a:p>
            <a:pPr marL="285750" marR="0" lvl="0" indent="-285750" algn="ctr" defTabSz="932742" rtl="0" eaLnBrk="1" fontAlgn="auto" latinLnBrk="0" hangingPunct="1">
              <a:lnSpc>
                <a:spcPct val="100000"/>
              </a:lnSpc>
              <a:spcBef>
                <a:spcPct val="20000"/>
              </a:spcBef>
              <a:spcAft>
                <a:spcPts val="0"/>
              </a:spcAft>
              <a:buClrTx/>
              <a:buSzPct val="90000"/>
              <a:tabLst/>
            </a:pPr>
            <a:r>
              <a:rPr lang="en-US"/>
              <a:t>Drag &amp; drop your photo here </a:t>
            </a:r>
            <a:br>
              <a:rPr lang="en-US"/>
            </a:br>
            <a:r>
              <a:rPr lang="en-US"/>
              <a:t>or click or tap icon below </a:t>
            </a:r>
            <a:br>
              <a:rPr lang="en-US"/>
            </a:br>
            <a:r>
              <a:rPr lang="en-US"/>
              <a:t>to insert</a:t>
            </a:r>
          </a:p>
          <a:p>
            <a:pPr marL="285750" marR="0" lvl="0" indent="-285750" algn="ctr" defTabSz="932742" rtl="0" eaLnBrk="1" fontAlgn="auto" latinLnBrk="0" hangingPunct="1">
              <a:lnSpc>
                <a:spcPct val="100000"/>
              </a:lnSpc>
              <a:spcBef>
                <a:spcPct val="20000"/>
              </a:spcBef>
              <a:spcAft>
                <a:spcPts val="0"/>
              </a:spcAft>
              <a:buClrTx/>
              <a:buSzPct val="90000"/>
              <a:tabLst/>
            </a:pPr>
            <a:endParaRPr lang="en-US"/>
          </a:p>
        </p:txBody>
      </p:sp>
      <p:sp>
        <p:nvSpPr>
          <p:cNvPr id="8" name="Content Placeholder 4">
            <a:extLst>
              <a:ext uri="{FF2B5EF4-FFF2-40B4-BE49-F238E27FC236}">
                <a16:creationId xmlns:a16="http://schemas.microsoft.com/office/drawing/2014/main" id="{FDB2F18D-8957-1947-A3FC-E12746E7FFC7}"/>
              </a:ext>
            </a:extLst>
          </p:cNvPr>
          <p:cNvSpPr>
            <a:spLocks noGrp="1"/>
          </p:cNvSpPr>
          <p:nvPr>
            <p:ph sz="quarter" idx="13" hasCustomPrompt="1"/>
          </p:nvPr>
        </p:nvSpPr>
        <p:spPr>
          <a:xfrm>
            <a:off x="6069341" y="585216"/>
            <a:ext cx="2625967" cy="5687568"/>
          </a:xfrm>
          <a:prstGeom prst="roundRect">
            <a:avLst>
              <a:gd name="adj" fmla="val 8222"/>
            </a:avLst>
          </a:prstGeom>
          <a:blipFill>
            <a:blip r:embed="rId2"/>
            <a:stretch>
              <a:fillRect/>
            </a:stretch>
          </a:blipFill>
          <a:ln w="104775">
            <a:solidFill>
              <a:schemeClr val="bg1"/>
            </a:solidFill>
          </a:ln>
          <a:effectLst>
            <a:outerShdw blurRad="254000" dist="12700" dir="5400000" sx="101000" sy="101000" algn="ctr" rotWithShape="0">
              <a:schemeClr val="bg1">
                <a:lumMod val="65000"/>
                <a:alpha val="20000"/>
              </a:schemeClr>
            </a:outerShdw>
          </a:effectLst>
        </p:spPr>
        <p:txBody>
          <a:bodyPr tIns="1463040" bIns="0" anchor="ctr" anchorCtr="0"/>
          <a:lstStyle>
            <a:lvl1pPr marL="0" indent="0" algn="ctr">
              <a:buNone/>
              <a:defRPr lang="en-US" sz="1100" b="1" kern="1200" spc="0" baseline="0" dirty="0">
                <a:solidFill>
                  <a:schemeClr val="bg1"/>
                </a:solidFill>
                <a:latin typeface="+mn-lt"/>
                <a:ea typeface="+mn-ea"/>
                <a:cs typeface="Segoe UI" panose="020B0502040204020203" pitchFamily="34" charset="0"/>
              </a:defRPr>
            </a:lvl1pPr>
          </a:lstStyle>
          <a:p>
            <a:pPr marL="285750" marR="0" lvl="0" indent="-285750" algn="ctr" defTabSz="932742" rtl="0" eaLnBrk="1" fontAlgn="auto" latinLnBrk="0" hangingPunct="1">
              <a:lnSpc>
                <a:spcPct val="100000"/>
              </a:lnSpc>
              <a:spcBef>
                <a:spcPct val="20000"/>
              </a:spcBef>
              <a:spcAft>
                <a:spcPts val="0"/>
              </a:spcAft>
              <a:buClrTx/>
              <a:buSzPct val="90000"/>
              <a:tabLst/>
            </a:pPr>
            <a:r>
              <a:rPr lang="en-US"/>
              <a:t>Drag &amp; drop your photo here </a:t>
            </a:r>
            <a:br>
              <a:rPr lang="en-US"/>
            </a:br>
            <a:r>
              <a:rPr lang="en-US"/>
              <a:t>or click or tap icon below </a:t>
            </a:r>
            <a:br>
              <a:rPr lang="en-US"/>
            </a:br>
            <a:r>
              <a:rPr lang="en-US"/>
              <a:t>to insert</a:t>
            </a:r>
          </a:p>
          <a:p>
            <a:pPr marL="285750" marR="0" lvl="0" indent="-285750" algn="ctr" defTabSz="932742" rtl="0" eaLnBrk="1" fontAlgn="auto" latinLnBrk="0" hangingPunct="1">
              <a:lnSpc>
                <a:spcPct val="100000"/>
              </a:lnSpc>
              <a:spcBef>
                <a:spcPct val="20000"/>
              </a:spcBef>
              <a:spcAft>
                <a:spcPts val="0"/>
              </a:spcAft>
              <a:buClrTx/>
              <a:buSzPct val="90000"/>
              <a:tabLst/>
            </a:pPr>
            <a:endParaRPr lang="en-US"/>
          </a:p>
        </p:txBody>
      </p:sp>
    </p:spTree>
    <p:extLst>
      <p:ext uri="{BB962C8B-B14F-4D97-AF65-F5344CB8AC3E}">
        <p14:creationId xmlns:p14="http://schemas.microsoft.com/office/powerpoint/2010/main" val="37590009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 Square Photo ">
    <p:bg>
      <p:bgPr>
        <a:solidFill>
          <a:srgbClr val="E6E6E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67076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quare Photo ">
    <p:bg>
      <p:bgPr>
        <a:solidFill>
          <a:srgbClr val="E6E6E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0315779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quare Photo 2">
    <p:bg>
      <p:bgPr>
        <a:solidFill>
          <a:srgbClr val="E6E6E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4240741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bg>
      <p:bgPr>
        <a:solidFill>
          <a:srgbClr val="E6E6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64259809"/>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bg>
      <p:bgPr>
        <a:solidFill>
          <a:srgbClr val="E6E6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4933149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271B509-7ED5-6A44-A21F-2ED4CE9996C7}"/>
              </a:ext>
            </a:extLst>
          </p:cNvPr>
          <p:cNvSpPr>
            <a:spLocks noGrp="1"/>
          </p:cNvSpPr>
          <p:nvPr>
            <p:ph type="title" hasCustomPrompt="1"/>
          </p:nvPr>
        </p:nvSpPr>
        <p:spPr>
          <a:xfrm>
            <a:off x="3582416" y="585788"/>
            <a:ext cx="8025384"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4" name="Text Placeholder 4">
            <a:extLst>
              <a:ext uri="{FF2B5EF4-FFF2-40B4-BE49-F238E27FC236}">
                <a16:creationId xmlns:a16="http://schemas.microsoft.com/office/drawing/2014/main" id="{8239844E-B1F9-4340-B431-2107F3D0EBC9}"/>
              </a:ext>
            </a:extLst>
          </p:cNvPr>
          <p:cNvSpPr>
            <a:spLocks noGrp="1"/>
          </p:cNvSpPr>
          <p:nvPr>
            <p:ph type="body" sz="quarter" idx="12" hasCustomPrompt="1"/>
          </p:nvPr>
        </p:nvSpPr>
        <p:spPr>
          <a:xfrm>
            <a:off x="3582416" y="39773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5" name="Text Placeholder 4">
            <a:extLst>
              <a:ext uri="{FF2B5EF4-FFF2-40B4-BE49-F238E27FC236}">
                <a16:creationId xmlns:a16="http://schemas.microsoft.com/office/drawing/2014/main" id="{EA931C13-91CA-1E4E-BA2A-D76092953AC5}"/>
              </a:ext>
            </a:extLst>
          </p:cNvPr>
          <p:cNvSpPr>
            <a:spLocks noGrp="1"/>
          </p:cNvSpPr>
          <p:nvPr>
            <p:ph type="body" sz="quarter" idx="13" hasCustomPrompt="1"/>
          </p:nvPr>
        </p:nvSpPr>
        <p:spPr>
          <a:xfrm>
            <a:off x="3582416" y="43837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6" name="Picture 5">
            <a:extLst>
              <a:ext uri="{FF2B5EF4-FFF2-40B4-BE49-F238E27FC236}">
                <a16:creationId xmlns:a16="http://schemas.microsoft.com/office/drawing/2014/main" id="{7B9D4545-0309-F242-9ECB-265B5CCA5DD2}"/>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10992668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329116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1348735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14373646"/>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3914353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9848295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1238162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9669623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13520843"/>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2895218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4012224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emf"/><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50" Type="http://schemas.openxmlformats.org/officeDocument/2006/relationships/slideLayout" Target="../slideLayouts/slideLayout106.xml"/><Relationship Id="rId55" Type="http://schemas.openxmlformats.org/officeDocument/2006/relationships/slideLayout" Target="../slideLayouts/slideLayout111.xml"/><Relationship Id="rId63" Type="http://schemas.openxmlformats.org/officeDocument/2006/relationships/image" Target="../media/image1.emf"/><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3" Type="http://schemas.openxmlformats.org/officeDocument/2006/relationships/slideLayout" Target="../slideLayouts/slideLayout109.xml"/><Relationship Id="rId58" Type="http://schemas.openxmlformats.org/officeDocument/2006/relationships/slideLayout" Target="../slideLayouts/slideLayout114.xml"/><Relationship Id="rId5" Type="http://schemas.openxmlformats.org/officeDocument/2006/relationships/slideLayout" Target="../slideLayouts/slideLayout61.xml"/><Relationship Id="rId61" Type="http://schemas.openxmlformats.org/officeDocument/2006/relationships/slideLayout" Target="../slideLayouts/slideLayout117.xml"/><Relationship Id="rId19" Type="http://schemas.openxmlformats.org/officeDocument/2006/relationships/slideLayout" Target="../slideLayouts/slideLayout7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56" Type="http://schemas.openxmlformats.org/officeDocument/2006/relationships/slideLayout" Target="../slideLayouts/slideLayout112.xml"/><Relationship Id="rId8" Type="http://schemas.openxmlformats.org/officeDocument/2006/relationships/slideLayout" Target="../slideLayouts/slideLayout64.xml"/><Relationship Id="rId51" Type="http://schemas.openxmlformats.org/officeDocument/2006/relationships/slideLayout" Target="../slideLayouts/slideLayout107.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59" Type="http://schemas.openxmlformats.org/officeDocument/2006/relationships/slideLayout" Target="../slideLayouts/slideLayout115.xml"/><Relationship Id="rId20" Type="http://schemas.openxmlformats.org/officeDocument/2006/relationships/slideLayout" Target="../slideLayouts/slideLayout76.xml"/><Relationship Id="rId41" Type="http://schemas.openxmlformats.org/officeDocument/2006/relationships/slideLayout" Target="../slideLayouts/slideLayout97.xml"/><Relationship Id="rId54" Type="http://schemas.openxmlformats.org/officeDocument/2006/relationships/slideLayout" Target="../slideLayouts/slideLayout110.xml"/><Relationship Id="rId62" Type="http://schemas.openxmlformats.org/officeDocument/2006/relationships/theme" Target="../theme/theme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slideLayout" Target="../slideLayouts/slideLayout105.xml"/><Relationship Id="rId57" Type="http://schemas.openxmlformats.org/officeDocument/2006/relationships/slideLayout" Target="../slideLayouts/slideLayout113.xml"/><Relationship Id="rId10" Type="http://schemas.openxmlformats.org/officeDocument/2006/relationships/slideLayout" Target="../slideLayouts/slideLayout66.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52" Type="http://schemas.openxmlformats.org/officeDocument/2006/relationships/slideLayout" Target="../slideLayouts/slideLayout108.xml"/><Relationship Id="rId60" Type="http://schemas.openxmlformats.org/officeDocument/2006/relationships/slideLayout" Target="../slideLayouts/slideLayout11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58"/>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1647008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E6E6E6"/>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63"/>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138417783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 id="2147483752" r:id="rId34"/>
    <p:sldLayoutId id="2147483753" r:id="rId35"/>
    <p:sldLayoutId id="2147483754" r:id="rId36"/>
    <p:sldLayoutId id="2147483755" r:id="rId37"/>
    <p:sldLayoutId id="2147483756" r:id="rId38"/>
    <p:sldLayoutId id="2147483757" r:id="rId39"/>
    <p:sldLayoutId id="2147483758" r:id="rId40"/>
    <p:sldLayoutId id="2147483759" r:id="rId41"/>
    <p:sldLayoutId id="2147483760" r:id="rId42"/>
    <p:sldLayoutId id="2147483761" r:id="rId43"/>
    <p:sldLayoutId id="2147483762" r:id="rId44"/>
    <p:sldLayoutId id="2147483763" r:id="rId45"/>
    <p:sldLayoutId id="2147483764" r:id="rId46"/>
    <p:sldLayoutId id="2147483765" r:id="rId47"/>
    <p:sldLayoutId id="2147483766" r:id="rId48"/>
    <p:sldLayoutId id="2147483767" r:id="rId49"/>
    <p:sldLayoutId id="2147483768" r:id="rId50"/>
    <p:sldLayoutId id="2147483769" r:id="rId51"/>
    <p:sldLayoutId id="2147483770" r:id="rId52"/>
    <p:sldLayoutId id="2147483771" r:id="rId53"/>
    <p:sldLayoutId id="2147483772" r:id="rId54"/>
    <p:sldLayoutId id="2147483773" r:id="rId55"/>
    <p:sldLayoutId id="2147483774" r:id="rId56"/>
    <p:sldLayoutId id="2147483775" r:id="rId57"/>
    <p:sldLayoutId id="2147483776" r:id="rId58"/>
    <p:sldLayoutId id="2147483777" r:id="rId59"/>
    <p:sldLayoutId id="2147483778" r:id="rId60"/>
    <p:sldLayoutId id="2147483779" r:id="rId6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hyperlink" Target="https://learn.microsoft.com/en-us/windows/security/application-security/application-control/windows-defender-application-control/operations/known-issues#appid-tagging-policy-considerations" TargetMode="External"/><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hyperlink" Target="https://learn.microsoft.com/en-us/windows/security/application-security/application-control/windows-defender-application-control/appidtagging/debugging-operational-guide-appid-tagging-policies" TargetMode="External"/><Relationship Id="rId2" Type="http://schemas.openxmlformats.org/officeDocument/2006/relationships/image" Target="../media/image57.pn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hyperlink" Target="https://learn.microsoft.com/en-us/windows/security/application-security/application-control/windows-defender-application-control/deployment/wdac-deployment-guide" TargetMode="Externa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hyperlink" Target="https://intune.microsoft.com/" TargetMode="External"/><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hyperlink" Target="https://aka.ms/getteams" TargetMode="External"/><Relationship Id="rId2" Type="http://schemas.openxmlformats.org/officeDocument/2006/relationships/hyperlink" Target="https://webapp-wdac-wizard.azurewebsites.net/" TargetMode="Externa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4BA8-CAFD-1203-7A27-8A4DB0C9042B}"/>
              </a:ext>
            </a:extLst>
          </p:cNvPr>
          <p:cNvSpPr>
            <a:spLocks noGrp="1"/>
          </p:cNvSpPr>
          <p:nvPr>
            <p:ph type="title"/>
          </p:nvPr>
        </p:nvSpPr>
        <p:spPr>
          <a:xfrm>
            <a:off x="588263" y="1317546"/>
            <a:ext cx="4167887" cy="2215991"/>
          </a:xfrm>
        </p:spPr>
        <p:txBody>
          <a:bodyPr/>
          <a:lstStyle/>
          <a:p>
            <a:r>
              <a:rPr lang="en-US"/>
              <a:t>Configuring Windows Defender Application Control for New Teams</a:t>
            </a:r>
          </a:p>
        </p:txBody>
      </p:sp>
      <p:sp>
        <p:nvSpPr>
          <p:cNvPr id="3" name="Text Placeholder 2">
            <a:extLst>
              <a:ext uri="{FF2B5EF4-FFF2-40B4-BE49-F238E27FC236}">
                <a16:creationId xmlns:a16="http://schemas.microsoft.com/office/drawing/2014/main" id="{4579194A-8F03-5AF6-8388-838BB28B28AA}"/>
              </a:ext>
            </a:extLst>
          </p:cNvPr>
          <p:cNvSpPr>
            <a:spLocks noGrp="1"/>
          </p:cNvSpPr>
          <p:nvPr>
            <p:ph type="body" sz="quarter" idx="12"/>
          </p:nvPr>
        </p:nvSpPr>
        <p:spPr>
          <a:xfrm>
            <a:off x="582042" y="3962400"/>
            <a:ext cx="4164583" cy="677108"/>
          </a:xfrm>
        </p:spPr>
        <p:txBody>
          <a:bodyPr/>
          <a:lstStyle/>
          <a:p>
            <a:r>
              <a:rPr lang="en-US"/>
              <a:t>Deploying client firewall rules with WDAC</a:t>
            </a:r>
          </a:p>
        </p:txBody>
      </p:sp>
    </p:spTree>
    <p:extLst>
      <p:ext uri="{BB962C8B-B14F-4D97-AF65-F5344CB8AC3E}">
        <p14:creationId xmlns:p14="http://schemas.microsoft.com/office/powerpoint/2010/main" val="299729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3C595-9D80-46DB-9A9A-0FA6F6B21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28649-4139-A313-9AFB-DF10317D7A01}"/>
              </a:ext>
            </a:extLst>
          </p:cNvPr>
          <p:cNvSpPr>
            <a:spLocks noGrp="1"/>
          </p:cNvSpPr>
          <p:nvPr>
            <p:ph type="title"/>
          </p:nvPr>
        </p:nvSpPr>
        <p:spPr>
          <a:xfrm>
            <a:off x="588263" y="588963"/>
            <a:ext cx="4158362" cy="2535236"/>
          </a:xfrm>
        </p:spPr>
        <p:txBody>
          <a:bodyPr wrap="square" anchor="b">
            <a:normAutofit fontScale="90000"/>
          </a:bodyPr>
          <a:lstStyle/>
          <a:p>
            <a:r>
              <a:rPr lang="en-US" dirty="0"/>
              <a:t>Creating a Policy with the WDAC Wizard - 6</a:t>
            </a:r>
            <a:br>
              <a:rPr lang="en-US" dirty="0"/>
            </a:br>
            <a:br>
              <a:rPr lang="en-US" dirty="0"/>
            </a:br>
            <a:r>
              <a:rPr lang="en-US" dirty="0"/>
              <a:t>Configure File Rules</a:t>
            </a:r>
          </a:p>
        </p:txBody>
      </p:sp>
      <p:sp>
        <p:nvSpPr>
          <p:cNvPr id="3" name="Content Placeholder 2">
            <a:extLst>
              <a:ext uri="{FF2B5EF4-FFF2-40B4-BE49-F238E27FC236}">
                <a16:creationId xmlns:a16="http://schemas.microsoft.com/office/drawing/2014/main" id="{0060BBC3-E6BE-6FE2-73F7-51F99F7798E0}"/>
              </a:ext>
            </a:extLst>
          </p:cNvPr>
          <p:cNvSpPr>
            <a:spLocks noGrp="1"/>
          </p:cNvSpPr>
          <p:nvPr>
            <p:ph type="body" sz="quarter" idx="10"/>
          </p:nvPr>
        </p:nvSpPr>
        <p:spPr>
          <a:xfrm>
            <a:off x="584200" y="3535540"/>
            <a:ext cx="5143602" cy="2733497"/>
          </a:xfrm>
        </p:spPr>
        <p:txBody>
          <a:bodyPr wrap="square">
            <a:normAutofit fontScale="92500"/>
          </a:bodyPr>
          <a:lstStyle/>
          <a:p>
            <a:r>
              <a:rPr lang="en-GB" dirty="0">
                <a:effectLst/>
              </a:rPr>
              <a:t>In the Policy Signing Rules List table, click on the first row, hold down the SHIFT key, scroll to the bottom and click the last entry.</a:t>
            </a:r>
          </a:p>
          <a:p>
            <a:endParaRPr lang="en-GB" dirty="0"/>
          </a:p>
          <a:p>
            <a:r>
              <a:rPr lang="en-GB" dirty="0">
                <a:effectLst/>
              </a:rPr>
              <a:t>Click </a:t>
            </a:r>
            <a:r>
              <a:rPr lang="en-GB" b="1" dirty="0">
                <a:effectLst/>
              </a:rPr>
              <a:t>– Remove</a:t>
            </a:r>
          </a:p>
          <a:p>
            <a:endParaRPr lang="en-GB" dirty="0"/>
          </a:p>
          <a:p>
            <a:r>
              <a:rPr lang="en-GB" dirty="0">
                <a:effectLst/>
              </a:rPr>
              <a:t>In the Rule Deletion Confirmation dialog, click </a:t>
            </a:r>
            <a:r>
              <a:rPr lang="en-GB" b="1" dirty="0">
                <a:effectLst/>
              </a:rPr>
              <a:t>Yes</a:t>
            </a:r>
          </a:p>
        </p:txBody>
      </p:sp>
      <p:pic>
        <p:nvPicPr>
          <p:cNvPr id="6146" name="Picture 2" descr="Screenshot of the WDAC Wizard - File Rules page showing the default rules created.">
            <a:extLst>
              <a:ext uri="{FF2B5EF4-FFF2-40B4-BE49-F238E27FC236}">
                <a16:creationId xmlns:a16="http://schemas.microsoft.com/office/drawing/2014/main" id="{DD6B199B-C67C-DFEB-479E-F9207AFF7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19934"/>
            <a:ext cx="5510628" cy="33130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reenshot of the WDAC Wizard- File Rules page, with all rules highlighted. There is a modal dialog box on top asking for confirmation of deletion of these rules, with Yes/No buttons.">
            <a:extLst>
              <a:ext uri="{FF2B5EF4-FFF2-40B4-BE49-F238E27FC236}">
                <a16:creationId xmlns:a16="http://schemas.microsoft.com/office/drawing/2014/main" id="{F7F7A4E3-CCF3-7C4A-9EB1-F1805C2264E3}"/>
              </a:ext>
            </a:extLst>
          </p:cNvPr>
          <p:cNvPicPr>
            <a:picLocks noChangeAspect="1"/>
          </p:cNvPicPr>
          <p:nvPr/>
        </p:nvPicPr>
        <p:blipFill>
          <a:blip r:embed="rId3"/>
          <a:stretch>
            <a:fillRect/>
          </a:stretch>
        </p:blipFill>
        <p:spPr>
          <a:xfrm>
            <a:off x="6096000" y="3535540"/>
            <a:ext cx="5510628" cy="3316427"/>
          </a:xfrm>
          <a:prstGeom prst="rect">
            <a:avLst/>
          </a:prstGeom>
        </p:spPr>
      </p:pic>
    </p:spTree>
    <p:extLst>
      <p:ext uri="{BB962C8B-B14F-4D97-AF65-F5344CB8AC3E}">
        <p14:creationId xmlns:p14="http://schemas.microsoft.com/office/powerpoint/2010/main" val="33115441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3C595-9D80-46DB-9A9A-0FA6F6B21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28649-4139-A313-9AFB-DF10317D7A01}"/>
              </a:ext>
            </a:extLst>
          </p:cNvPr>
          <p:cNvSpPr>
            <a:spLocks noGrp="1"/>
          </p:cNvSpPr>
          <p:nvPr>
            <p:ph type="title"/>
          </p:nvPr>
        </p:nvSpPr>
        <p:spPr>
          <a:xfrm>
            <a:off x="588263" y="588963"/>
            <a:ext cx="4158362" cy="2535236"/>
          </a:xfrm>
        </p:spPr>
        <p:txBody>
          <a:bodyPr wrap="square" anchor="b">
            <a:normAutofit fontScale="90000"/>
          </a:bodyPr>
          <a:lstStyle/>
          <a:p>
            <a:r>
              <a:rPr lang="en-US" dirty="0"/>
              <a:t>Creating a Policy with the WDAC Wizard - 7</a:t>
            </a:r>
            <a:br>
              <a:rPr lang="en-US" dirty="0"/>
            </a:br>
            <a:br>
              <a:rPr lang="en-US" dirty="0"/>
            </a:br>
            <a:r>
              <a:rPr lang="en-US" dirty="0"/>
              <a:t>Configure File Rules</a:t>
            </a:r>
          </a:p>
        </p:txBody>
      </p:sp>
      <p:sp>
        <p:nvSpPr>
          <p:cNvPr id="3" name="Content Placeholder 2">
            <a:extLst>
              <a:ext uri="{FF2B5EF4-FFF2-40B4-BE49-F238E27FC236}">
                <a16:creationId xmlns:a16="http://schemas.microsoft.com/office/drawing/2014/main" id="{0060BBC3-E6BE-6FE2-73F7-51F99F7798E0}"/>
              </a:ext>
            </a:extLst>
          </p:cNvPr>
          <p:cNvSpPr>
            <a:spLocks noGrp="1"/>
          </p:cNvSpPr>
          <p:nvPr>
            <p:ph type="body" sz="quarter" idx="10"/>
          </p:nvPr>
        </p:nvSpPr>
        <p:spPr>
          <a:xfrm>
            <a:off x="584200" y="3535540"/>
            <a:ext cx="4162425" cy="2733497"/>
          </a:xfrm>
        </p:spPr>
        <p:txBody>
          <a:bodyPr wrap="square">
            <a:normAutofit/>
          </a:bodyPr>
          <a:lstStyle/>
          <a:p>
            <a:r>
              <a:rPr lang="en-GB">
                <a:effectLst/>
              </a:rPr>
              <a:t>You should now have an empty rules list</a:t>
            </a:r>
            <a:r>
              <a:rPr lang="en-GB"/>
              <a:t>.</a:t>
            </a:r>
          </a:p>
          <a:p>
            <a:endParaRPr lang="en-GB"/>
          </a:p>
          <a:p>
            <a:r>
              <a:rPr lang="en-GB"/>
              <a:t>You will create two rules.</a:t>
            </a:r>
          </a:p>
          <a:p>
            <a:endParaRPr lang="en-GB"/>
          </a:p>
          <a:p>
            <a:r>
              <a:rPr lang="en-GB">
                <a:effectLst/>
              </a:rPr>
              <a:t>Click on </a:t>
            </a:r>
            <a:r>
              <a:rPr lang="en-GB" b="1">
                <a:effectLst/>
              </a:rPr>
              <a:t>+ Add Custom</a:t>
            </a:r>
          </a:p>
        </p:txBody>
      </p:sp>
      <p:pic>
        <p:nvPicPr>
          <p:cNvPr id="5" name="Picture 4" descr="Screenshot of the WDAC Wizard - File Rules section. There is a red box around the Add Custom button.">
            <a:extLst>
              <a:ext uri="{FF2B5EF4-FFF2-40B4-BE49-F238E27FC236}">
                <a16:creationId xmlns:a16="http://schemas.microsoft.com/office/drawing/2014/main" id="{8AC75B5E-8D85-A821-DDE4-5AB9BF8A9390}"/>
              </a:ext>
            </a:extLst>
          </p:cNvPr>
          <p:cNvPicPr>
            <a:picLocks noChangeAspect="1"/>
          </p:cNvPicPr>
          <p:nvPr/>
        </p:nvPicPr>
        <p:blipFill>
          <a:blip r:embed="rId2"/>
          <a:stretch>
            <a:fillRect/>
          </a:stretch>
        </p:blipFill>
        <p:spPr>
          <a:xfrm>
            <a:off x="4621411" y="1477818"/>
            <a:ext cx="7504753" cy="4511967"/>
          </a:xfrm>
          <a:prstGeom prst="rect">
            <a:avLst/>
          </a:prstGeom>
        </p:spPr>
      </p:pic>
    </p:spTree>
    <p:extLst>
      <p:ext uri="{BB962C8B-B14F-4D97-AF65-F5344CB8AC3E}">
        <p14:creationId xmlns:p14="http://schemas.microsoft.com/office/powerpoint/2010/main" val="71860425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3C595-9D80-46DB-9A9A-0FA6F6B21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28649-4139-A313-9AFB-DF10317D7A01}"/>
              </a:ext>
            </a:extLst>
          </p:cNvPr>
          <p:cNvSpPr>
            <a:spLocks noGrp="1"/>
          </p:cNvSpPr>
          <p:nvPr>
            <p:ph type="title"/>
          </p:nvPr>
        </p:nvSpPr>
        <p:spPr>
          <a:xfrm>
            <a:off x="588263" y="588963"/>
            <a:ext cx="4158362" cy="2535236"/>
          </a:xfrm>
        </p:spPr>
        <p:txBody>
          <a:bodyPr wrap="square" anchor="b">
            <a:normAutofit fontScale="90000"/>
          </a:bodyPr>
          <a:lstStyle/>
          <a:p>
            <a:r>
              <a:rPr lang="en-US" dirty="0"/>
              <a:t>Creating a Policy with the WDAC Wizard - 8</a:t>
            </a:r>
            <a:br>
              <a:rPr lang="en-US" dirty="0"/>
            </a:br>
            <a:br>
              <a:rPr lang="en-US" dirty="0"/>
            </a:br>
            <a:r>
              <a:rPr lang="en-US" dirty="0"/>
              <a:t>Configure File Rules</a:t>
            </a:r>
          </a:p>
        </p:txBody>
      </p:sp>
      <p:sp>
        <p:nvSpPr>
          <p:cNvPr id="3" name="Content Placeholder 2">
            <a:extLst>
              <a:ext uri="{FF2B5EF4-FFF2-40B4-BE49-F238E27FC236}">
                <a16:creationId xmlns:a16="http://schemas.microsoft.com/office/drawing/2014/main" id="{0060BBC3-E6BE-6FE2-73F7-51F99F7798E0}"/>
              </a:ext>
            </a:extLst>
          </p:cNvPr>
          <p:cNvSpPr>
            <a:spLocks noGrp="1"/>
          </p:cNvSpPr>
          <p:nvPr>
            <p:ph type="body" sz="quarter" idx="10"/>
          </p:nvPr>
        </p:nvSpPr>
        <p:spPr>
          <a:xfrm>
            <a:off x="584200" y="3535540"/>
            <a:ext cx="4781698" cy="2733497"/>
          </a:xfrm>
        </p:spPr>
        <p:txBody>
          <a:bodyPr wrap="square">
            <a:normAutofit fontScale="92500" lnSpcReduction="20000"/>
          </a:bodyPr>
          <a:lstStyle/>
          <a:p>
            <a:r>
              <a:rPr lang="en-GB"/>
              <a:t>Rule Conditions</a:t>
            </a:r>
          </a:p>
          <a:p>
            <a:pPr lvl="1"/>
            <a:r>
              <a:rPr lang="en-GB"/>
              <a:t>Rule Scope: check </a:t>
            </a:r>
            <a:r>
              <a:rPr lang="en-GB" err="1"/>
              <a:t>Usermode</a:t>
            </a:r>
            <a:r>
              <a:rPr lang="en-GB"/>
              <a:t> Rule</a:t>
            </a:r>
          </a:p>
          <a:p>
            <a:pPr lvl="1"/>
            <a:r>
              <a:rPr lang="en-GB"/>
              <a:t>Rule Action: Allow</a:t>
            </a:r>
          </a:p>
          <a:p>
            <a:pPr lvl="1"/>
            <a:r>
              <a:rPr lang="en-GB"/>
              <a:t>Rule Type:</a:t>
            </a:r>
            <a:r>
              <a:rPr lang="en-GB" b="1"/>
              <a:t> Packaged App</a:t>
            </a:r>
          </a:p>
          <a:p>
            <a:pPr lvl="1"/>
            <a:r>
              <a:rPr lang="en-GB"/>
              <a:t>Package Name: Search for </a:t>
            </a:r>
            <a:r>
              <a:rPr lang="en-GB" b="1" err="1"/>
              <a:t>MSTeams</a:t>
            </a:r>
            <a:r>
              <a:rPr lang="en-GB" b="1"/>
              <a:t> </a:t>
            </a:r>
            <a:r>
              <a:rPr lang="en-GB"/>
              <a:t>and check the box next to</a:t>
            </a:r>
            <a:r>
              <a:rPr lang="en-GB" b="1"/>
              <a:t> MSTeams_8wekyb3d8bbwe</a:t>
            </a:r>
          </a:p>
          <a:p>
            <a:endParaRPr lang="en-GB" b="1">
              <a:effectLst/>
            </a:endParaRPr>
          </a:p>
          <a:p>
            <a:r>
              <a:rPr lang="en-GB">
                <a:effectLst/>
              </a:rPr>
              <a:t>Click</a:t>
            </a:r>
            <a:r>
              <a:rPr lang="en-GB" b="1">
                <a:effectLst/>
              </a:rPr>
              <a:t> Create Rule</a:t>
            </a:r>
          </a:p>
        </p:txBody>
      </p:sp>
      <p:pic>
        <p:nvPicPr>
          <p:cNvPr id="8194" name="Picture 2" descr="Screenshot of the WDAC Wizard - Custom Rule Conditions dialog.">
            <a:extLst>
              <a:ext uri="{FF2B5EF4-FFF2-40B4-BE49-F238E27FC236}">
                <a16:creationId xmlns:a16="http://schemas.microsoft.com/office/drawing/2014/main" id="{3B28382B-905C-706A-992B-5E50B3D1B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372" y="123825"/>
            <a:ext cx="5857875" cy="661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23847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3C595-9D80-46DB-9A9A-0FA6F6B21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28649-4139-A313-9AFB-DF10317D7A01}"/>
              </a:ext>
            </a:extLst>
          </p:cNvPr>
          <p:cNvSpPr>
            <a:spLocks noGrp="1"/>
          </p:cNvSpPr>
          <p:nvPr>
            <p:ph type="title"/>
          </p:nvPr>
        </p:nvSpPr>
        <p:spPr>
          <a:xfrm>
            <a:off x="588263" y="588963"/>
            <a:ext cx="4158362" cy="2535236"/>
          </a:xfrm>
        </p:spPr>
        <p:txBody>
          <a:bodyPr wrap="square" anchor="b">
            <a:normAutofit fontScale="90000"/>
          </a:bodyPr>
          <a:lstStyle/>
          <a:p>
            <a:r>
              <a:rPr lang="en-US" dirty="0"/>
              <a:t>Creating a Policy with the WDAC Wizard - 9</a:t>
            </a:r>
            <a:br>
              <a:rPr lang="en-US" dirty="0"/>
            </a:br>
            <a:br>
              <a:rPr lang="en-US" dirty="0"/>
            </a:br>
            <a:r>
              <a:rPr lang="en-US" dirty="0"/>
              <a:t>Configure File Rules</a:t>
            </a:r>
          </a:p>
        </p:txBody>
      </p:sp>
      <p:sp>
        <p:nvSpPr>
          <p:cNvPr id="3" name="Content Placeholder 2">
            <a:extLst>
              <a:ext uri="{FF2B5EF4-FFF2-40B4-BE49-F238E27FC236}">
                <a16:creationId xmlns:a16="http://schemas.microsoft.com/office/drawing/2014/main" id="{0060BBC3-E6BE-6FE2-73F7-51F99F7798E0}"/>
              </a:ext>
            </a:extLst>
          </p:cNvPr>
          <p:cNvSpPr>
            <a:spLocks noGrp="1"/>
          </p:cNvSpPr>
          <p:nvPr>
            <p:ph type="body" sz="quarter" idx="10"/>
          </p:nvPr>
        </p:nvSpPr>
        <p:spPr>
          <a:xfrm>
            <a:off x="584200" y="3535540"/>
            <a:ext cx="4703726" cy="2733497"/>
          </a:xfrm>
        </p:spPr>
        <p:txBody>
          <a:bodyPr wrap="square">
            <a:normAutofit fontScale="77500" lnSpcReduction="20000"/>
          </a:bodyPr>
          <a:lstStyle/>
          <a:p>
            <a:r>
              <a:rPr lang="en-GB">
                <a:effectLst/>
              </a:rPr>
              <a:t>Click on </a:t>
            </a:r>
            <a:r>
              <a:rPr lang="en-GB" b="1">
                <a:effectLst/>
              </a:rPr>
              <a:t>+ Add Custom</a:t>
            </a:r>
          </a:p>
          <a:p>
            <a:endParaRPr lang="en-GB"/>
          </a:p>
          <a:p>
            <a:r>
              <a:rPr lang="en-GB"/>
              <a:t>Rule Conditions</a:t>
            </a:r>
          </a:p>
          <a:p>
            <a:pPr lvl="1"/>
            <a:r>
              <a:rPr lang="en-GB"/>
              <a:t>Rule Scope: check </a:t>
            </a:r>
            <a:r>
              <a:rPr lang="en-GB" err="1"/>
              <a:t>Usermode</a:t>
            </a:r>
            <a:r>
              <a:rPr lang="en-GB"/>
              <a:t> Rule</a:t>
            </a:r>
          </a:p>
          <a:p>
            <a:pPr lvl="1"/>
            <a:r>
              <a:rPr lang="en-GB"/>
              <a:t>Rule Action: Allow</a:t>
            </a:r>
          </a:p>
          <a:p>
            <a:pPr lvl="1"/>
            <a:r>
              <a:rPr lang="en-GB"/>
              <a:t>Rule Type:</a:t>
            </a:r>
            <a:r>
              <a:rPr lang="en-GB" b="1"/>
              <a:t> Path</a:t>
            </a:r>
          </a:p>
          <a:p>
            <a:pPr lvl="1"/>
            <a:r>
              <a:rPr lang="en-GB"/>
              <a:t>Reference File: </a:t>
            </a:r>
            <a:r>
              <a:rPr lang="en-GB" b="1"/>
              <a:t>check</a:t>
            </a:r>
            <a:r>
              <a:rPr lang="en-GB"/>
              <a:t> the box for </a:t>
            </a:r>
            <a:r>
              <a:rPr lang="en-GB" b="1"/>
              <a:t>Use Custom Path</a:t>
            </a:r>
            <a:r>
              <a:rPr lang="en-GB"/>
              <a:t>, and enter </a:t>
            </a:r>
            <a:r>
              <a:rPr lang="en-GB" b="1"/>
              <a:t>*.</a:t>
            </a:r>
            <a:r>
              <a:rPr lang="en-GB" b="1" err="1"/>
              <a:t>dll</a:t>
            </a:r>
            <a:r>
              <a:rPr lang="en-GB" b="1"/>
              <a:t> </a:t>
            </a:r>
            <a:r>
              <a:rPr lang="en-GB"/>
              <a:t>into the Reference File box.</a:t>
            </a:r>
            <a:endParaRPr lang="en-GB" b="1"/>
          </a:p>
          <a:p>
            <a:endParaRPr lang="en-GB" b="1">
              <a:effectLst/>
            </a:endParaRPr>
          </a:p>
          <a:p>
            <a:r>
              <a:rPr lang="en-GB">
                <a:effectLst/>
              </a:rPr>
              <a:t>Click</a:t>
            </a:r>
            <a:r>
              <a:rPr lang="en-GB" b="1">
                <a:effectLst/>
              </a:rPr>
              <a:t> Create Rule</a:t>
            </a:r>
          </a:p>
        </p:txBody>
      </p:sp>
      <p:sp>
        <p:nvSpPr>
          <p:cNvPr id="5" name="TextBox 4">
            <a:extLst>
              <a:ext uri="{FF2B5EF4-FFF2-40B4-BE49-F238E27FC236}">
                <a16:creationId xmlns:a16="http://schemas.microsoft.com/office/drawing/2014/main" id="{82FC0E3D-51E1-C883-DC9A-9F53A71DEB23}"/>
              </a:ext>
            </a:extLst>
          </p:cNvPr>
          <p:cNvSpPr txBox="1"/>
          <p:nvPr/>
        </p:nvSpPr>
        <p:spPr>
          <a:xfrm>
            <a:off x="364770" y="6096469"/>
            <a:ext cx="5142586" cy="646331"/>
          </a:xfrm>
          <a:prstGeom prst="rect">
            <a:avLst/>
          </a:prstGeom>
          <a:noFill/>
        </p:spPr>
        <p:txBody>
          <a:bodyPr wrap="square">
            <a:spAutoFit/>
          </a:bodyPr>
          <a:lstStyle/>
          <a:p>
            <a:pPr algn="ctr"/>
            <a:r>
              <a:rPr lang="en-US">
                <a:hlinkClick r:id="rId3"/>
              </a:rPr>
              <a:t>WDAC Admin Tips &amp; Known Issues - Windows Security | Microsoft Learn</a:t>
            </a:r>
            <a:endParaRPr lang="en-US"/>
          </a:p>
        </p:txBody>
      </p:sp>
      <p:pic>
        <p:nvPicPr>
          <p:cNvPr id="9218" name="Picture 2" descr="Screenshot of the WDAC Wizard - Custom Rules dialog box.">
            <a:extLst>
              <a:ext uri="{FF2B5EF4-FFF2-40B4-BE49-F238E27FC236}">
                <a16:creationId xmlns:a16="http://schemas.microsoft.com/office/drawing/2014/main" id="{E7D38D2B-5C7A-0E51-647E-F9FA5E7D4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6544" y="123825"/>
            <a:ext cx="5857875" cy="661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73171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E79CD-5641-AB02-3DF3-0746709EEE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98D431-B5BE-8D7B-91E7-53A403A1BAC3}"/>
              </a:ext>
            </a:extLst>
          </p:cNvPr>
          <p:cNvSpPr>
            <a:spLocks noGrp="1"/>
          </p:cNvSpPr>
          <p:nvPr>
            <p:ph type="title"/>
          </p:nvPr>
        </p:nvSpPr>
        <p:spPr>
          <a:xfrm>
            <a:off x="588263" y="588963"/>
            <a:ext cx="4158362" cy="2535236"/>
          </a:xfrm>
        </p:spPr>
        <p:txBody>
          <a:bodyPr wrap="square" anchor="b">
            <a:normAutofit/>
          </a:bodyPr>
          <a:lstStyle/>
          <a:p>
            <a:pPr>
              <a:lnSpc>
                <a:spcPct val="90000"/>
              </a:lnSpc>
            </a:pPr>
            <a:r>
              <a:rPr lang="en-US" dirty="0"/>
              <a:t>Creating a Policy with the WDAC Wizard - 10</a:t>
            </a:r>
            <a:br>
              <a:rPr lang="en-US" dirty="0"/>
            </a:br>
            <a:br>
              <a:rPr lang="en-US" dirty="0"/>
            </a:br>
            <a:r>
              <a:rPr lang="en-US" dirty="0"/>
              <a:t>Configure File Rules</a:t>
            </a:r>
          </a:p>
        </p:txBody>
      </p:sp>
      <p:sp>
        <p:nvSpPr>
          <p:cNvPr id="3" name="Content Placeholder 2">
            <a:extLst>
              <a:ext uri="{FF2B5EF4-FFF2-40B4-BE49-F238E27FC236}">
                <a16:creationId xmlns:a16="http://schemas.microsoft.com/office/drawing/2014/main" id="{DF236526-1805-EFF3-38A4-6C97779948E3}"/>
              </a:ext>
            </a:extLst>
          </p:cNvPr>
          <p:cNvSpPr>
            <a:spLocks noGrp="1"/>
          </p:cNvSpPr>
          <p:nvPr>
            <p:ph type="body" sz="quarter" idx="10"/>
          </p:nvPr>
        </p:nvSpPr>
        <p:spPr>
          <a:xfrm>
            <a:off x="584200" y="3535540"/>
            <a:ext cx="4162425" cy="2733497"/>
          </a:xfrm>
        </p:spPr>
        <p:txBody>
          <a:bodyPr wrap="square">
            <a:normAutofit/>
          </a:bodyPr>
          <a:lstStyle/>
          <a:p>
            <a:r>
              <a:rPr lang="en-GB" b="1"/>
              <a:t>Verify</a:t>
            </a:r>
            <a:r>
              <a:rPr lang="en-GB"/>
              <a:t> the only two rules listed are for the </a:t>
            </a:r>
            <a:r>
              <a:rPr lang="en-GB" err="1"/>
              <a:t>PackagedApp</a:t>
            </a:r>
            <a:r>
              <a:rPr lang="en-GB"/>
              <a:t> and </a:t>
            </a:r>
            <a:r>
              <a:rPr lang="en-GB" err="1"/>
              <a:t>FilePath</a:t>
            </a:r>
            <a:r>
              <a:rPr lang="en-GB"/>
              <a:t>.</a:t>
            </a:r>
          </a:p>
          <a:p>
            <a:endParaRPr lang="en-GB" b="1">
              <a:effectLst/>
            </a:endParaRPr>
          </a:p>
          <a:p>
            <a:r>
              <a:rPr lang="en-GB"/>
              <a:t>Click </a:t>
            </a:r>
            <a:r>
              <a:rPr lang="en-GB" b="1"/>
              <a:t>Next</a:t>
            </a:r>
            <a:endParaRPr lang="en-GB" b="1">
              <a:effectLst/>
            </a:endParaRPr>
          </a:p>
        </p:txBody>
      </p:sp>
      <p:pic>
        <p:nvPicPr>
          <p:cNvPr id="10242" name="Picture 2" descr="Screenshot of the WDAC Wizard - File Rules page showing the two configured rules.">
            <a:extLst>
              <a:ext uri="{FF2B5EF4-FFF2-40B4-BE49-F238E27FC236}">
                <a16:creationId xmlns:a16="http://schemas.microsoft.com/office/drawing/2014/main" id="{8745ADAB-E0FB-6953-4036-6521DB49A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125" y="1337321"/>
            <a:ext cx="7312592" cy="439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71073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800E7-EAE6-F6F6-493D-8FB1C0EF2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9E9912-4A2F-32E5-7DF1-4158C4108917}"/>
              </a:ext>
            </a:extLst>
          </p:cNvPr>
          <p:cNvSpPr>
            <a:spLocks noGrp="1"/>
          </p:cNvSpPr>
          <p:nvPr>
            <p:ph type="title"/>
          </p:nvPr>
        </p:nvSpPr>
        <p:spPr>
          <a:xfrm>
            <a:off x="588263" y="588963"/>
            <a:ext cx="4158362" cy="2535236"/>
          </a:xfrm>
        </p:spPr>
        <p:txBody>
          <a:bodyPr wrap="square" anchor="b">
            <a:normAutofit fontScale="90000"/>
          </a:bodyPr>
          <a:lstStyle/>
          <a:p>
            <a:pPr>
              <a:lnSpc>
                <a:spcPct val="90000"/>
              </a:lnSpc>
            </a:pPr>
            <a:r>
              <a:rPr lang="en-US" dirty="0"/>
              <a:t>Creating a Policy with the WDAC Wizard - 11</a:t>
            </a:r>
            <a:br>
              <a:rPr lang="en-US" dirty="0"/>
            </a:br>
            <a:br>
              <a:rPr lang="en-US" dirty="0"/>
            </a:br>
            <a:r>
              <a:rPr lang="en-US" dirty="0"/>
              <a:t>Building your WDAC Policy</a:t>
            </a:r>
          </a:p>
        </p:txBody>
      </p:sp>
      <p:sp>
        <p:nvSpPr>
          <p:cNvPr id="3" name="Content Placeholder 2">
            <a:extLst>
              <a:ext uri="{FF2B5EF4-FFF2-40B4-BE49-F238E27FC236}">
                <a16:creationId xmlns:a16="http://schemas.microsoft.com/office/drawing/2014/main" id="{4B863E87-9242-F40A-E6E3-2943527BDAEE}"/>
              </a:ext>
            </a:extLst>
          </p:cNvPr>
          <p:cNvSpPr>
            <a:spLocks noGrp="1"/>
          </p:cNvSpPr>
          <p:nvPr>
            <p:ph type="body" sz="quarter" idx="10"/>
          </p:nvPr>
        </p:nvSpPr>
        <p:spPr>
          <a:xfrm>
            <a:off x="584200" y="3535540"/>
            <a:ext cx="4162425" cy="2733497"/>
          </a:xfrm>
        </p:spPr>
        <p:txBody>
          <a:bodyPr wrap="square">
            <a:normAutofit/>
          </a:bodyPr>
          <a:lstStyle/>
          <a:p>
            <a:r>
              <a:rPr lang="en-GB"/>
              <a:t>Note the output location for the XML file.</a:t>
            </a:r>
          </a:p>
          <a:p>
            <a:endParaRPr lang="en-GB" b="1"/>
          </a:p>
          <a:p>
            <a:r>
              <a:rPr lang="en-GB"/>
              <a:t>You will need this in the next step.</a:t>
            </a:r>
          </a:p>
        </p:txBody>
      </p:sp>
      <p:pic>
        <p:nvPicPr>
          <p:cNvPr id="5" name="Picture 4" descr="Screenshot of the WDAC Wizard - Build your WDAC policy final screen.">
            <a:extLst>
              <a:ext uri="{FF2B5EF4-FFF2-40B4-BE49-F238E27FC236}">
                <a16:creationId xmlns:a16="http://schemas.microsoft.com/office/drawing/2014/main" id="{4396DB7C-2CF1-F914-988F-6E62FDB395CB}"/>
              </a:ext>
            </a:extLst>
          </p:cNvPr>
          <p:cNvPicPr>
            <a:picLocks noChangeAspect="1"/>
          </p:cNvPicPr>
          <p:nvPr/>
        </p:nvPicPr>
        <p:blipFill>
          <a:blip r:embed="rId2"/>
          <a:stretch>
            <a:fillRect/>
          </a:stretch>
        </p:blipFill>
        <p:spPr>
          <a:xfrm>
            <a:off x="4714400" y="1509992"/>
            <a:ext cx="7400000" cy="4447619"/>
          </a:xfrm>
          <a:prstGeom prst="rect">
            <a:avLst/>
          </a:prstGeom>
        </p:spPr>
      </p:pic>
    </p:spTree>
    <p:extLst>
      <p:ext uri="{BB962C8B-B14F-4D97-AF65-F5344CB8AC3E}">
        <p14:creationId xmlns:p14="http://schemas.microsoft.com/office/powerpoint/2010/main" val="16699517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518C3-95EA-B8E5-0CB5-FA6C68E2FC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9A683-7672-E576-D1BE-C478B9743FEF}"/>
              </a:ext>
            </a:extLst>
          </p:cNvPr>
          <p:cNvSpPr>
            <a:spLocks noGrp="1"/>
          </p:cNvSpPr>
          <p:nvPr>
            <p:ph type="title"/>
          </p:nvPr>
        </p:nvSpPr>
        <p:spPr>
          <a:xfrm>
            <a:off x="588263" y="588963"/>
            <a:ext cx="4158362" cy="2535236"/>
          </a:xfrm>
        </p:spPr>
        <p:txBody>
          <a:bodyPr wrap="square" anchor="b">
            <a:normAutofit/>
          </a:bodyPr>
          <a:lstStyle/>
          <a:p>
            <a:pPr>
              <a:lnSpc>
                <a:spcPct val="90000"/>
              </a:lnSpc>
            </a:pPr>
            <a:r>
              <a:rPr lang="en-US" dirty="0"/>
              <a:t>Creating a Policy with the WDAC Wizard - 12</a:t>
            </a:r>
            <a:br>
              <a:rPr lang="en-US" dirty="0"/>
            </a:br>
            <a:br>
              <a:rPr lang="en-US" dirty="0"/>
            </a:br>
            <a:r>
              <a:rPr lang="en-US" dirty="0"/>
              <a:t>Edit the XML file</a:t>
            </a:r>
          </a:p>
        </p:txBody>
      </p:sp>
      <p:sp>
        <p:nvSpPr>
          <p:cNvPr id="3" name="Content Placeholder 2">
            <a:extLst>
              <a:ext uri="{FF2B5EF4-FFF2-40B4-BE49-F238E27FC236}">
                <a16:creationId xmlns:a16="http://schemas.microsoft.com/office/drawing/2014/main" id="{7BFFE5B8-AFFA-BDE6-BDC2-7CF9237E0683}"/>
              </a:ext>
            </a:extLst>
          </p:cNvPr>
          <p:cNvSpPr>
            <a:spLocks noGrp="1"/>
          </p:cNvSpPr>
          <p:nvPr>
            <p:ph type="body" sz="quarter" idx="10"/>
          </p:nvPr>
        </p:nvSpPr>
        <p:spPr>
          <a:xfrm>
            <a:off x="584200" y="3535540"/>
            <a:ext cx="4162425" cy="2733497"/>
          </a:xfrm>
        </p:spPr>
        <p:txBody>
          <a:bodyPr wrap="square">
            <a:normAutofit/>
          </a:bodyPr>
          <a:lstStyle/>
          <a:p>
            <a:r>
              <a:rPr lang="en-GB" b="1"/>
              <a:t>Open </a:t>
            </a:r>
            <a:r>
              <a:rPr lang="en-GB"/>
              <a:t>the generated .xml file</a:t>
            </a:r>
          </a:p>
          <a:p>
            <a:endParaRPr lang="en-GB" b="1"/>
          </a:p>
          <a:p>
            <a:r>
              <a:rPr lang="en-GB" b="1"/>
              <a:t>Delete</a:t>
            </a:r>
            <a:r>
              <a:rPr lang="en-GB"/>
              <a:t> the highlighted block of text from the file which ends </a:t>
            </a:r>
            <a:r>
              <a:rPr lang="en-GB" b="1"/>
              <a:t>Value=“131” per screenshot</a:t>
            </a:r>
          </a:p>
          <a:p>
            <a:endParaRPr lang="en-GB" b="1">
              <a:effectLst/>
            </a:endParaRPr>
          </a:p>
          <a:p>
            <a:r>
              <a:rPr lang="en-GB" b="1"/>
              <a:t>Save </a:t>
            </a:r>
            <a:r>
              <a:rPr lang="en-GB"/>
              <a:t>the file</a:t>
            </a:r>
            <a:endParaRPr lang="en-GB">
              <a:effectLst/>
            </a:endParaRPr>
          </a:p>
        </p:txBody>
      </p:sp>
      <p:pic>
        <p:nvPicPr>
          <p:cNvPr id="5" name="Picture 4" descr="Screenshot of the XLM file with the SigningScenario section with Value 131 highlighted.">
            <a:extLst>
              <a:ext uri="{FF2B5EF4-FFF2-40B4-BE49-F238E27FC236}">
                <a16:creationId xmlns:a16="http://schemas.microsoft.com/office/drawing/2014/main" id="{AAB2542B-87E6-C86E-9CC3-58DFCB2A4588}"/>
              </a:ext>
            </a:extLst>
          </p:cNvPr>
          <p:cNvPicPr>
            <a:picLocks noChangeAspect="1"/>
          </p:cNvPicPr>
          <p:nvPr/>
        </p:nvPicPr>
        <p:blipFill>
          <a:blip r:embed="rId2"/>
          <a:stretch>
            <a:fillRect/>
          </a:stretch>
        </p:blipFill>
        <p:spPr>
          <a:xfrm>
            <a:off x="4746625" y="1069641"/>
            <a:ext cx="7312081" cy="2269748"/>
          </a:xfrm>
          <a:prstGeom prst="rect">
            <a:avLst/>
          </a:prstGeom>
          <a:ln>
            <a:noFill/>
          </a:ln>
          <a:effectLst>
            <a:outerShdw blurRad="292100" dist="139700" dir="2700000" algn="tl" rotWithShape="0">
              <a:srgbClr val="333333">
                <a:alpha val="65000"/>
              </a:srgbClr>
            </a:outerShdw>
          </a:effectLst>
        </p:spPr>
      </p:pic>
      <p:cxnSp>
        <p:nvCxnSpPr>
          <p:cNvPr id="10" name="Straight Arrow Connector 9">
            <a:extLst>
              <a:ext uri="{FF2B5EF4-FFF2-40B4-BE49-F238E27FC236}">
                <a16:creationId xmlns:a16="http://schemas.microsoft.com/office/drawing/2014/main" id="{93346490-D9D6-7E9E-10A7-B6B0EAD45486}"/>
              </a:ext>
              <a:ext uri="{C183D7F6-B498-43B3-948B-1728B52AA6E4}">
                <adec:decorative xmlns:adec="http://schemas.microsoft.com/office/drawing/2017/decorative" val="1"/>
              </a:ext>
            </a:extLst>
          </p:cNvPr>
          <p:cNvCxnSpPr/>
          <p:nvPr/>
        </p:nvCxnSpPr>
        <p:spPr>
          <a:xfrm>
            <a:off x="8402665" y="3518612"/>
            <a:ext cx="0" cy="833932"/>
          </a:xfrm>
          <a:prstGeom prst="straightConnector1">
            <a:avLst/>
          </a:prstGeom>
          <a:ln w="47625">
            <a:solidFill>
              <a:schemeClr val="tx2"/>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7" name="Picture 6" descr="Screenshot of the XLM file with the SigningScenario sectionafter Value 131 was removed.">
            <a:extLst>
              <a:ext uri="{FF2B5EF4-FFF2-40B4-BE49-F238E27FC236}">
                <a16:creationId xmlns:a16="http://schemas.microsoft.com/office/drawing/2014/main" id="{112CF21A-E47F-2AEF-79EA-D4B62DE52320}"/>
              </a:ext>
            </a:extLst>
          </p:cNvPr>
          <p:cNvPicPr>
            <a:picLocks noChangeAspect="1"/>
          </p:cNvPicPr>
          <p:nvPr/>
        </p:nvPicPr>
        <p:blipFill>
          <a:blip r:embed="rId3"/>
          <a:stretch>
            <a:fillRect/>
          </a:stretch>
        </p:blipFill>
        <p:spPr>
          <a:xfrm>
            <a:off x="4746624" y="4540956"/>
            <a:ext cx="7312081" cy="19242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981473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AA3A1-81A9-17B9-D9B2-7C9DEB23B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818857-E7C9-CF84-F7FB-4853B7CB8B8E}"/>
              </a:ext>
            </a:extLst>
          </p:cNvPr>
          <p:cNvSpPr>
            <a:spLocks noGrp="1"/>
          </p:cNvSpPr>
          <p:nvPr>
            <p:ph type="title"/>
          </p:nvPr>
        </p:nvSpPr>
        <p:spPr>
          <a:xfrm>
            <a:off x="584200" y="144463"/>
            <a:ext cx="4158362" cy="2535236"/>
          </a:xfrm>
        </p:spPr>
        <p:txBody>
          <a:bodyPr wrap="square" anchor="b">
            <a:normAutofit/>
          </a:bodyPr>
          <a:lstStyle/>
          <a:p>
            <a:r>
              <a:rPr lang="en-US"/>
              <a:t>Create an App Tagging Key</a:t>
            </a:r>
            <a:br>
              <a:rPr lang="en-US"/>
            </a:br>
            <a:br>
              <a:rPr lang="en-US"/>
            </a:br>
            <a:r>
              <a:rPr lang="en-US"/>
              <a:t>PowerShell</a:t>
            </a:r>
          </a:p>
        </p:txBody>
      </p:sp>
      <p:sp>
        <p:nvSpPr>
          <p:cNvPr id="3" name="Content Placeholder 2">
            <a:extLst>
              <a:ext uri="{FF2B5EF4-FFF2-40B4-BE49-F238E27FC236}">
                <a16:creationId xmlns:a16="http://schemas.microsoft.com/office/drawing/2014/main" id="{BE0EB8FE-5D21-6354-F948-D5AD49925CDD}"/>
              </a:ext>
            </a:extLst>
          </p:cNvPr>
          <p:cNvSpPr>
            <a:spLocks noGrp="1"/>
          </p:cNvSpPr>
          <p:nvPr>
            <p:ph type="body" sz="quarter" idx="10"/>
          </p:nvPr>
        </p:nvSpPr>
        <p:spPr>
          <a:xfrm>
            <a:off x="580137" y="2811553"/>
            <a:ext cx="11179805" cy="2733497"/>
          </a:xfrm>
        </p:spPr>
        <p:txBody>
          <a:bodyPr wrap="square">
            <a:noAutofit/>
          </a:bodyPr>
          <a:lstStyle/>
          <a:p>
            <a:pPr>
              <a:spcAft>
                <a:spcPts val="800"/>
              </a:spcAft>
            </a:pPr>
            <a:r>
              <a:rPr lang="en-GB" sz="1900" b="1" dirty="0"/>
              <a:t>Open </a:t>
            </a:r>
            <a:r>
              <a:rPr lang="en-GB" sz="1900" dirty="0"/>
              <a:t>an Admin PowerShell and run the following cmdlet:</a:t>
            </a:r>
            <a:endParaRPr lang="en-GB" sz="1900" b="1" dirty="0"/>
          </a:p>
          <a:p>
            <a:pPr lvl="0">
              <a:lnSpc>
                <a:spcPct val="107000"/>
              </a:lnSpc>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Set-</a:t>
            </a:r>
            <a:r>
              <a:rPr lang="en-US" sz="1900" dirty="0" err="1">
                <a:effectLst/>
                <a:latin typeface="Calibri" panose="020F0502020204030204" pitchFamily="34" charset="0"/>
                <a:ea typeface="Calibri" panose="020F0502020204030204" pitchFamily="34" charset="0"/>
                <a:cs typeface="Times New Roman" panose="02020603050405020304" pitchFamily="18" charset="0"/>
              </a:rPr>
              <a:t>CIPolicyIdInfo</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dirty="0" err="1">
                <a:effectLst/>
                <a:latin typeface="Calibri" panose="020F0502020204030204" pitchFamily="34" charset="0"/>
                <a:ea typeface="Calibri" panose="020F0502020204030204" pitchFamily="34" charset="0"/>
                <a:cs typeface="Times New Roman" panose="02020603050405020304" pitchFamily="18" charset="0"/>
              </a:rPr>
              <a:t>ResetPolicyID</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dirty="0" err="1">
                <a:effectLst/>
                <a:latin typeface="Calibri" panose="020F0502020204030204" pitchFamily="34" charset="0"/>
                <a:ea typeface="Calibri" panose="020F0502020204030204" pitchFamily="34" charset="0"/>
                <a:cs typeface="Times New Roman" panose="02020603050405020304" pitchFamily="18" charset="0"/>
              </a:rPr>
              <a:t>FilePath</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b="1" dirty="0">
                <a:effectLst/>
                <a:latin typeface="Calibri" panose="020F0502020204030204" pitchFamily="34" charset="0"/>
                <a:ea typeface="Calibri" panose="020F0502020204030204" pitchFamily="34" charset="0"/>
                <a:cs typeface="Times New Roman" panose="02020603050405020304" pitchFamily="18" charset="0"/>
              </a:rPr>
              <a:t>.\newTeamsAppTaggingPolicy.xml </a:t>
            </a:r>
            <a:r>
              <a:rPr lang="en-US" sz="1900" dirty="0">
                <a:effectLst/>
                <a:latin typeface="Calibri" panose="020F0502020204030204" pitchFamily="34" charset="0"/>
                <a:ea typeface="Calibri" panose="020F0502020204030204" pitchFamily="34" charset="0"/>
                <a:cs typeface="Times New Roman" panose="02020603050405020304" pitchFamily="18" charset="0"/>
              </a:rPr>
              <a:t>-</a:t>
            </a:r>
            <a:r>
              <a:rPr lang="en-US" sz="1900" dirty="0" err="1">
                <a:effectLst/>
                <a:latin typeface="Calibri" panose="020F0502020204030204" pitchFamily="34" charset="0"/>
                <a:ea typeface="Calibri" panose="020F0502020204030204" pitchFamily="34" charset="0"/>
                <a:cs typeface="Times New Roman" panose="02020603050405020304" pitchFamily="18" charset="0"/>
              </a:rPr>
              <a:t>AppIdTaggingPolicy</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dirty="0" err="1">
                <a:effectLst/>
                <a:latin typeface="Calibri" panose="020F0502020204030204" pitchFamily="34" charset="0"/>
                <a:ea typeface="Calibri" panose="020F0502020204030204" pitchFamily="34" charset="0"/>
                <a:cs typeface="Times New Roman" panose="02020603050405020304" pitchFamily="18" charset="0"/>
              </a:rPr>
              <a:t>AppIdTaggingKey</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b="1" dirty="0" err="1">
                <a:effectLst/>
                <a:latin typeface="Calibri" panose="020F0502020204030204" pitchFamily="34" charset="0"/>
                <a:ea typeface="Calibri" panose="020F0502020204030204" pitchFamily="34" charset="0"/>
                <a:cs typeface="Times New Roman" panose="02020603050405020304" pitchFamily="18" charset="0"/>
              </a:rPr>
              <a:t>newTeamsKey</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dirty="0" err="1">
                <a:effectLst/>
                <a:latin typeface="Calibri" panose="020F0502020204030204" pitchFamily="34" charset="0"/>
                <a:ea typeface="Calibri" panose="020F0502020204030204" pitchFamily="34" charset="0"/>
                <a:cs typeface="Times New Roman" panose="02020603050405020304" pitchFamily="18" charset="0"/>
              </a:rPr>
              <a:t>AppIdTaggingValue</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b="1" dirty="0" err="1">
                <a:effectLst/>
                <a:latin typeface="Calibri" panose="020F0502020204030204" pitchFamily="34" charset="0"/>
                <a:ea typeface="Calibri" panose="020F0502020204030204" pitchFamily="34" charset="0"/>
                <a:cs typeface="Times New Roman" panose="02020603050405020304" pitchFamily="18" charset="0"/>
              </a:rPr>
              <a:t>newTeamsValue</a:t>
            </a:r>
            <a:r>
              <a:rPr lang="en-US" sz="19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800"/>
              </a:spcAft>
            </a:pPr>
            <a:r>
              <a:rPr lang="en-GB" sz="1900" dirty="0">
                <a:latin typeface="Calibri" panose="020F0502020204030204" pitchFamily="34" charset="0"/>
                <a:ea typeface="Calibri" panose="020F0502020204030204" pitchFamily="34" charset="0"/>
                <a:cs typeface="Times New Roman" panose="02020603050405020304" pitchFamily="18" charset="0"/>
              </a:rPr>
              <a:t>Replace</a:t>
            </a:r>
            <a:r>
              <a:rPr lang="en-GB" sz="1900" b="1" dirty="0">
                <a:latin typeface="Calibri" panose="020F0502020204030204" pitchFamily="34" charset="0"/>
                <a:ea typeface="Calibri" panose="020F0502020204030204" pitchFamily="34" charset="0"/>
                <a:cs typeface="Times New Roman" panose="02020603050405020304" pitchFamily="18" charset="0"/>
              </a:rPr>
              <a:t> </a:t>
            </a:r>
            <a:r>
              <a:rPr lang="en-GB" sz="1900" dirty="0">
                <a:latin typeface="Calibri" panose="020F0502020204030204" pitchFamily="34" charset="0"/>
                <a:ea typeface="Calibri" panose="020F0502020204030204" pitchFamily="34" charset="0"/>
                <a:cs typeface="Times New Roman" panose="02020603050405020304" pitchFamily="18" charset="0"/>
              </a:rPr>
              <a:t>the </a:t>
            </a:r>
            <a:r>
              <a:rPr lang="en-GB" sz="1900" b="1" dirty="0" err="1">
                <a:latin typeface="Calibri" panose="020F0502020204030204" pitchFamily="34" charset="0"/>
                <a:ea typeface="Calibri" panose="020F0502020204030204" pitchFamily="34" charset="0"/>
                <a:cs typeface="Times New Roman" panose="02020603050405020304" pitchFamily="18" charset="0"/>
              </a:rPr>
              <a:t>FilePath</a:t>
            </a:r>
            <a:r>
              <a:rPr lang="en-GB" sz="1900" dirty="0">
                <a:latin typeface="Calibri" panose="020F0502020204030204" pitchFamily="34" charset="0"/>
                <a:ea typeface="Calibri" panose="020F0502020204030204" pitchFamily="34" charset="0"/>
                <a:cs typeface="Times New Roman" panose="02020603050405020304" pitchFamily="18" charset="0"/>
              </a:rPr>
              <a:t> with the XML location and </a:t>
            </a:r>
            <a:r>
              <a:rPr lang="en-GB" sz="1900" b="1" dirty="0" err="1">
                <a:latin typeface="Calibri" panose="020F0502020204030204" pitchFamily="34" charset="0"/>
                <a:ea typeface="Calibri" panose="020F0502020204030204" pitchFamily="34" charset="0"/>
                <a:cs typeface="Times New Roman" panose="02020603050405020304" pitchFamily="18" charset="0"/>
              </a:rPr>
              <a:t>newTeamsKey</a:t>
            </a:r>
            <a:r>
              <a:rPr lang="en-GB" sz="1900" dirty="0">
                <a:latin typeface="Calibri" panose="020F0502020204030204" pitchFamily="34" charset="0"/>
                <a:ea typeface="Calibri" panose="020F0502020204030204" pitchFamily="34" charset="0"/>
                <a:cs typeface="Times New Roman" panose="02020603050405020304" pitchFamily="18" charset="0"/>
              </a:rPr>
              <a:t> and </a:t>
            </a:r>
            <a:r>
              <a:rPr lang="en-GB" sz="1900" b="1" dirty="0" err="1">
                <a:latin typeface="Calibri" panose="020F0502020204030204" pitchFamily="34" charset="0"/>
                <a:ea typeface="Calibri" panose="020F0502020204030204" pitchFamily="34" charset="0"/>
                <a:cs typeface="Times New Roman" panose="02020603050405020304" pitchFamily="18" charset="0"/>
              </a:rPr>
              <a:t>newTeamsValue</a:t>
            </a:r>
            <a:r>
              <a:rPr lang="en-GB" sz="1900" dirty="0">
                <a:latin typeface="Calibri" panose="020F0502020204030204" pitchFamily="34" charset="0"/>
                <a:ea typeface="Calibri" panose="020F0502020204030204" pitchFamily="34" charset="0"/>
                <a:cs typeface="Times New Roman" panose="02020603050405020304" pitchFamily="18" charset="0"/>
              </a:rPr>
              <a:t> of your choice</a:t>
            </a:r>
            <a:r>
              <a:rPr lang="en-GB" sz="1900" b="1"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7" name="Picture 6" descr="Screenshot of the PowerShell commands and output.">
            <a:extLst>
              <a:ext uri="{FF2B5EF4-FFF2-40B4-BE49-F238E27FC236}">
                <a16:creationId xmlns:a16="http://schemas.microsoft.com/office/drawing/2014/main" id="{FA6FDBE8-8567-B4E1-FBC1-07D761C8A10E}"/>
              </a:ext>
            </a:extLst>
          </p:cNvPr>
          <p:cNvPicPr>
            <a:picLocks noChangeAspect="1"/>
          </p:cNvPicPr>
          <p:nvPr/>
        </p:nvPicPr>
        <p:blipFill>
          <a:blip r:embed="rId2"/>
          <a:stretch>
            <a:fillRect/>
          </a:stretch>
        </p:blipFill>
        <p:spPr>
          <a:xfrm>
            <a:off x="786476" y="4652200"/>
            <a:ext cx="10619048" cy="1600000"/>
          </a:xfrm>
          <a:prstGeom prst="rect">
            <a:avLst/>
          </a:prstGeom>
        </p:spPr>
      </p:pic>
    </p:spTree>
    <p:extLst>
      <p:ext uri="{BB962C8B-B14F-4D97-AF65-F5344CB8AC3E}">
        <p14:creationId xmlns:p14="http://schemas.microsoft.com/office/powerpoint/2010/main" val="163961338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45A15-401F-861D-B0A2-FD18E1FF0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145F53-76C8-41D8-0354-CF67F774EEF6}"/>
              </a:ext>
            </a:extLst>
          </p:cNvPr>
          <p:cNvSpPr>
            <a:spLocks noGrp="1"/>
          </p:cNvSpPr>
          <p:nvPr>
            <p:ph type="title"/>
          </p:nvPr>
        </p:nvSpPr>
        <p:spPr/>
        <p:txBody>
          <a:bodyPr/>
          <a:lstStyle/>
          <a:p>
            <a:r>
              <a:rPr lang="en-US"/>
              <a:t>Deploying the App Tagging Policy via Intune</a:t>
            </a:r>
          </a:p>
        </p:txBody>
      </p:sp>
      <p:sp>
        <p:nvSpPr>
          <p:cNvPr id="3" name="Text Placeholder 2">
            <a:extLst>
              <a:ext uri="{FF2B5EF4-FFF2-40B4-BE49-F238E27FC236}">
                <a16:creationId xmlns:a16="http://schemas.microsoft.com/office/drawing/2014/main" id="{D0EFB0B9-51AB-F819-E282-D08F972ACE98}"/>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32610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05E4-DB8C-0F46-4841-AA6C2C3A9ABB}"/>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B68B3C63-B7BA-826F-FA10-0C7CC1C0C773}"/>
              </a:ext>
            </a:extLst>
          </p:cNvPr>
          <p:cNvSpPr>
            <a:spLocks noGrp="1"/>
          </p:cNvSpPr>
          <p:nvPr>
            <p:ph type="title"/>
          </p:nvPr>
        </p:nvSpPr>
        <p:spPr>
          <a:xfrm>
            <a:off x="588263" y="588963"/>
            <a:ext cx="4158362" cy="2535236"/>
          </a:xfrm>
        </p:spPr>
        <p:txBody>
          <a:bodyPr wrap="square" anchor="b">
            <a:normAutofit/>
          </a:bodyPr>
          <a:lstStyle/>
          <a:p>
            <a:r>
              <a:rPr lang="en-US" dirty="0"/>
              <a:t>Configure Intune</a:t>
            </a:r>
            <a:br>
              <a:rPr lang="en-US" dirty="0"/>
            </a:br>
            <a:br>
              <a:rPr lang="en-US" dirty="0"/>
            </a:br>
            <a:r>
              <a:rPr lang="en-US" dirty="0"/>
              <a:t>Create an App Control policy - 1</a:t>
            </a:r>
          </a:p>
        </p:txBody>
      </p:sp>
      <p:sp>
        <p:nvSpPr>
          <p:cNvPr id="6" name="Content Placeholder 2">
            <a:extLst>
              <a:ext uri="{FF2B5EF4-FFF2-40B4-BE49-F238E27FC236}">
                <a16:creationId xmlns:a16="http://schemas.microsoft.com/office/drawing/2014/main" id="{CD5B4E83-42AF-8607-2F22-A9F265C6491A}"/>
              </a:ext>
            </a:extLst>
          </p:cNvPr>
          <p:cNvSpPr txBox="1">
            <a:spLocks/>
          </p:cNvSpPr>
          <p:nvPr/>
        </p:nvSpPr>
        <p:spPr>
          <a:xfrm>
            <a:off x="584200" y="3967660"/>
            <a:ext cx="4162425" cy="2733497"/>
          </a:xfrm>
          <a:prstGeom prst="rect">
            <a:avLst/>
          </a:prstGeom>
        </p:spPr>
        <p:txBody>
          <a:bodyPr wrap="square">
            <a:norm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Wingdings" panose="05000000000000000000" pitchFamily="2" charset="2"/>
              <a:buNone/>
            </a:pPr>
            <a:r>
              <a:rPr lang="en-US" sz="1500" dirty="0"/>
              <a:t>Under </a:t>
            </a:r>
            <a:r>
              <a:rPr lang="en-US" sz="1500" b="1" dirty="0"/>
              <a:t>Endpoint security</a:t>
            </a:r>
            <a:r>
              <a:rPr lang="en-US" sz="1500" dirty="0"/>
              <a:t>, click on the </a:t>
            </a:r>
            <a:r>
              <a:rPr lang="en-US" sz="1500" b="1" dirty="0"/>
              <a:t>App Control for Business </a:t>
            </a:r>
            <a:r>
              <a:rPr lang="en-US" sz="1500" dirty="0"/>
              <a:t>blade.</a:t>
            </a:r>
          </a:p>
          <a:p>
            <a:pPr marL="0" indent="0">
              <a:lnSpc>
                <a:spcPct val="90000"/>
              </a:lnSpc>
              <a:buFont typeface="Wingdings" panose="05000000000000000000" pitchFamily="2" charset="2"/>
              <a:buNone/>
            </a:pPr>
            <a:endParaRPr lang="en-US" sz="1500" dirty="0"/>
          </a:p>
          <a:p>
            <a:pPr marL="0" indent="0">
              <a:lnSpc>
                <a:spcPct val="90000"/>
              </a:lnSpc>
              <a:buFont typeface="Wingdings" panose="05000000000000000000" pitchFamily="2" charset="2"/>
              <a:buNone/>
            </a:pPr>
            <a:r>
              <a:rPr lang="en-US" sz="1500" dirty="0"/>
              <a:t>Click on </a:t>
            </a:r>
            <a:r>
              <a:rPr lang="en-US" sz="1500" b="1" dirty="0"/>
              <a:t>+ Create Policy</a:t>
            </a:r>
          </a:p>
        </p:txBody>
      </p:sp>
      <p:pic>
        <p:nvPicPr>
          <p:cNvPr id="9" name="Picture 8" descr="Screenshot of the Intune management console, Endpoint security blade. There is a red border around the &quot;Create Policy&quot; button.">
            <a:extLst>
              <a:ext uri="{FF2B5EF4-FFF2-40B4-BE49-F238E27FC236}">
                <a16:creationId xmlns:a16="http://schemas.microsoft.com/office/drawing/2014/main" id="{282461EA-1031-B6B7-299A-AF2CBF847AD0}"/>
              </a:ext>
            </a:extLst>
          </p:cNvPr>
          <p:cNvPicPr>
            <a:picLocks noChangeAspect="1"/>
          </p:cNvPicPr>
          <p:nvPr/>
        </p:nvPicPr>
        <p:blipFill>
          <a:blip r:embed="rId2"/>
          <a:stretch>
            <a:fillRect/>
          </a:stretch>
        </p:blipFill>
        <p:spPr>
          <a:xfrm>
            <a:off x="4520667" y="1432424"/>
            <a:ext cx="7671333" cy="4206231"/>
          </a:xfrm>
          <a:prstGeom prst="rect">
            <a:avLst/>
          </a:prstGeom>
        </p:spPr>
      </p:pic>
      <p:sp>
        <p:nvSpPr>
          <p:cNvPr id="14" name="Rectangle 13">
            <a:extLst>
              <a:ext uri="{FF2B5EF4-FFF2-40B4-BE49-F238E27FC236}">
                <a16:creationId xmlns:a16="http://schemas.microsoft.com/office/drawing/2014/main" id="{BFCC05E3-DFE1-53E4-C8B6-44C8F9C7EEA7}"/>
              </a:ext>
              <a:ext uri="{C183D7F6-B498-43B3-948B-1728B52AA6E4}">
                <adec:decorative xmlns:adec="http://schemas.microsoft.com/office/drawing/2017/decorative" val="1"/>
              </a:ext>
            </a:extLst>
          </p:cNvPr>
          <p:cNvSpPr/>
          <p:nvPr/>
        </p:nvSpPr>
        <p:spPr bwMode="auto">
          <a:xfrm>
            <a:off x="7877917" y="3967660"/>
            <a:ext cx="801112" cy="319798"/>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288643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AB788-339F-0C34-247B-5179FF359BB4}"/>
              </a:ext>
            </a:extLst>
          </p:cNvPr>
          <p:cNvSpPr>
            <a:spLocks noGrp="1"/>
          </p:cNvSpPr>
          <p:nvPr>
            <p:ph type="title"/>
          </p:nvPr>
        </p:nvSpPr>
        <p:spPr/>
        <p:txBody>
          <a:bodyPr/>
          <a:lstStyle/>
          <a:p>
            <a:r>
              <a:rPr lang="en-US"/>
              <a:t>When to use this guidance</a:t>
            </a:r>
          </a:p>
        </p:txBody>
      </p:sp>
      <p:sp>
        <p:nvSpPr>
          <p:cNvPr id="3" name="Content Placeholder 2">
            <a:extLst>
              <a:ext uri="{FF2B5EF4-FFF2-40B4-BE49-F238E27FC236}">
                <a16:creationId xmlns:a16="http://schemas.microsoft.com/office/drawing/2014/main" id="{5278EADA-5D9E-D33C-80D3-51E2D5CDD6A4}"/>
              </a:ext>
            </a:extLst>
          </p:cNvPr>
          <p:cNvSpPr>
            <a:spLocks noGrp="1"/>
          </p:cNvSpPr>
          <p:nvPr>
            <p:ph sz="quarter" idx="10"/>
          </p:nvPr>
        </p:nvSpPr>
        <p:spPr>
          <a:xfrm>
            <a:off x="584200" y="1435100"/>
            <a:ext cx="11018838" cy="3570208"/>
          </a:xfrm>
        </p:spPr>
        <p:txBody>
          <a:bodyPr/>
          <a:lstStyle/>
          <a:p>
            <a:r>
              <a:rPr lang="en-US"/>
              <a:t>Where local merge is disabled</a:t>
            </a:r>
          </a:p>
          <a:p>
            <a:r>
              <a:rPr lang="en-US" sz="1800">
                <a:effectLst/>
                <a:latin typeface="Calibri" panose="020F0502020204030204" pitchFamily="34" charset="0"/>
                <a:ea typeface="Calibri" panose="020F0502020204030204" pitchFamily="34" charset="0"/>
                <a:cs typeface="Times New Roman" panose="02020603050405020304" pitchFamily="18" charset="0"/>
              </a:rPr>
              <a:t>Security sensitive customers may choose to disable local merge of firewall rules to prevent Apps installing uncontrolled firewall exceptions</a:t>
            </a:r>
            <a:r>
              <a:rPr lang="en-US" sz="1800">
                <a:latin typeface="Calibri" panose="020F0502020204030204" pitchFamily="34" charset="0"/>
                <a:ea typeface="Calibri" panose="020F0502020204030204" pitchFamily="34" charset="0"/>
                <a:cs typeface="Times New Roman" panose="02020603050405020304" pitchFamily="18" charset="0"/>
              </a:rPr>
              <a:t>. Ensure that all required system rules are built in your policy before disabling local merge. </a:t>
            </a:r>
            <a:r>
              <a:rPr lang="en-US" sz="1800" u="sng">
                <a:latin typeface="Calibri" panose="020F0502020204030204" pitchFamily="34" charset="0"/>
                <a:ea typeface="Calibri" panose="020F0502020204030204" pitchFamily="34" charset="0"/>
                <a:cs typeface="Times New Roman" panose="02020603050405020304" pitchFamily="18" charset="0"/>
              </a:rPr>
              <a:t>Note</a:t>
            </a:r>
            <a:r>
              <a:rPr lang="en-US" sz="1800">
                <a:latin typeface="Calibri" panose="020F0502020204030204" pitchFamily="34" charset="0"/>
                <a:ea typeface="Calibri" panose="020F0502020204030204" pitchFamily="34" charset="0"/>
                <a:cs typeface="Times New Roman" panose="02020603050405020304" pitchFamily="18" charset="0"/>
              </a:rPr>
              <a:t>: this deck will showcase how to configure the Teams-specific rules; ensure that your environment has established all baseline/other required rules prior to adding the Teams rules.</a:t>
            </a:r>
            <a:endParaRPr lang="en-GB">
              <a:effectLst/>
            </a:endParaRPr>
          </a:p>
          <a:p>
            <a:r>
              <a:rPr lang="en-US"/>
              <a:t>Outbound connections are not allowed</a:t>
            </a:r>
          </a:p>
          <a:p>
            <a:r>
              <a:rPr lang="en-US" sz="1800">
                <a:effectLst/>
                <a:latin typeface="Calibri" panose="020F0502020204030204" pitchFamily="34" charset="0"/>
                <a:ea typeface="Calibri" panose="020F0502020204030204" pitchFamily="34" charset="0"/>
                <a:cs typeface="Times New Roman" panose="02020603050405020304" pitchFamily="18" charset="0"/>
              </a:rPr>
              <a:t>Security sensitive customers may choose to disable local merge of firewall rules to prevent Apps installing uncontrolled firewall exceptions.</a:t>
            </a:r>
            <a:r>
              <a:rPr lang="en-GB" sz="1800">
                <a:effectLst/>
              </a:rPr>
              <a:t> </a:t>
            </a:r>
          </a:p>
          <a:p>
            <a:pPr marL="0" indent="0">
              <a:buNone/>
            </a:pPr>
            <a:endParaRPr lang="en-GB" sz="1800">
              <a:effectLst/>
            </a:endParaRPr>
          </a:p>
          <a:p>
            <a:pPr marL="0" indent="0">
              <a:buNone/>
            </a:pPr>
            <a:endParaRPr lang="en-GB"/>
          </a:p>
        </p:txBody>
      </p:sp>
    </p:spTree>
    <p:extLst>
      <p:ext uri="{BB962C8B-B14F-4D97-AF65-F5344CB8AC3E}">
        <p14:creationId xmlns:p14="http://schemas.microsoft.com/office/powerpoint/2010/main" val="227580823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05E4-DB8C-0F46-4841-AA6C2C3A9ABB}"/>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B68B3C63-B7BA-826F-FA10-0C7CC1C0C773}"/>
              </a:ext>
            </a:extLst>
          </p:cNvPr>
          <p:cNvSpPr>
            <a:spLocks noGrp="1"/>
          </p:cNvSpPr>
          <p:nvPr>
            <p:ph type="title"/>
          </p:nvPr>
        </p:nvSpPr>
        <p:spPr>
          <a:xfrm>
            <a:off x="588263" y="588963"/>
            <a:ext cx="4158362" cy="2535236"/>
          </a:xfrm>
        </p:spPr>
        <p:txBody>
          <a:bodyPr wrap="square" anchor="b">
            <a:normAutofit/>
          </a:bodyPr>
          <a:lstStyle/>
          <a:p>
            <a:r>
              <a:rPr lang="en-US" dirty="0"/>
              <a:t>Configure Intune</a:t>
            </a:r>
            <a:br>
              <a:rPr lang="en-US" dirty="0"/>
            </a:br>
            <a:br>
              <a:rPr lang="en-US" dirty="0"/>
            </a:br>
            <a:r>
              <a:rPr lang="en-US" dirty="0"/>
              <a:t>Create an App Control policy - 2</a:t>
            </a:r>
          </a:p>
        </p:txBody>
      </p:sp>
      <p:sp>
        <p:nvSpPr>
          <p:cNvPr id="6" name="Content Placeholder 2">
            <a:extLst>
              <a:ext uri="{FF2B5EF4-FFF2-40B4-BE49-F238E27FC236}">
                <a16:creationId xmlns:a16="http://schemas.microsoft.com/office/drawing/2014/main" id="{CD5B4E83-42AF-8607-2F22-A9F265C6491A}"/>
              </a:ext>
            </a:extLst>
          </p:cNvPr>
          <p:cNvSpPr txBox="1">
            <a:spLocks/>
          </p:cNvSpPr>
          <p:nvPr/>
        </p:nvSpPr>
        <p:spPr>
          <a:xfrm>
            <a:off x="584201" y="3967660"/>
            <a:ext cx="3788834" cy="2733497"/>
          </a:xfrm>
          <a:prstGeom prst="rect">
            <a:avLst/>
          </a:prstGeom>
        </p:spPr>
        <p:txBody>
          <a:bodyPr wrap="square">
            <a:norm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Wingdings" panose="05000000000000000000" pitchFamily="2" charset="2"/>
              <a:buNone/>
            </a:pPr>
            <a:r>
              <a:rPr lang="en-US" sz="1500" dirty="0"/>
              <a:t>On the </a:t>
            </a:r>
            <a:r>
              <a:rPr lang="en-US" sz="1500" b="1" dirty="0"/>
              <a:t>Basics</a:t>
            </a:r>
            <a:r>
              <a:rPr lang="en-US" sz="1500" dirty="0"/>
              <a:t> tab, enter a </a:t>
            </a:r>
            <a:r>
              <a:rPr lang="en-US" sz="1500" b="1" dirty="0"/>
              <a:t>Name</a:t>
            </a:r>
            <a:r>
              <a:rPr lang="en-US" sz="1500" dirty="0"/>
              <a:t> and (optionally) a </a:t>
            </a:r>
            <a:r>
              <a:rPr lang="en-US" sz="1500" b="1" dirty="0"/>
              <a:t>description</a:t>
            </a:r>
            <a:r>
              <a:rPr lang="en-US" sz="1500" dirty="0"/>
              <a:t>.</a:t>
            </a:r>
          </a:p>
          <a:p>
            <a:pPr marL="0" indent="0">
              <a:lnSpc>
                <a:spcPct val="90000"/>
              </a:lnSpc>
              <a:buFont typeface="Wingdings" panose="05000000000000000000" pitchFamily="2" charset="2"/>
              <a:buNone/>
            </a:pPr>
            <a:endParaRPr lang="en-US" sz="1500" dirty="0"/>
          </a:p>
          <a:p>
            <a:pPr marL="0" indent="0">
              <a:lnSpc>
                <a:spcPct val="90000"/>
              </a:lnSpc>
              <a:buFont typeface="Wingdings" panose="05000000000000000000" pitchFamily="2" charset="2"/>
              <a:buNone/>
            </a:pPr>
            <a:r>
              <a:rPr lang="en-US" sz="1500" dirty="0"/>
              <a:t>Click </a:t>
            </a:r>
            <a:r>
              <a:rPr lang="en-US" sz="1500" b="1" dirty="0"/>
              <a:t>Next</a:t>
            </a:r>
          </a:p>
        </p:txBody>
      </p:sp>
      <p:pic>
        <p:nvPicPr>
          <p:cNvPr id="3" name="Picture 2" descr="Screenshot of the Create profile screen, showing a textbox for Name and Description.">
            <a:extLst>
              <a:ext uri="{FF2B5EF4-FFF2-40B4-BE49-F238E27FC236}">
                <a16:creationId xmlns:a16="http://schemas.microsoft.com/office/drawing/2014/main" id="{DC9C723D-F945-4302-E6C4-7BD2D32206C1}"/>
              </a:ext>
            </a:extLst>
          </p:cNvPr>
          <p:cNvPicPr>
            <a:picLocks noChangeAspect="1"/>
          </p:cNvPicPr>
          <p:nvPr/>
        </p:nvPicPr>
        <p:blipFill>
          <a:blip r:embed="rId2"/>
          <a:stretch>
            <a:fillRect/>
          </a:stretch>
        </p:blipFill>
        <p:spPr>
          <a:xfrm>
            <a:off x="4373034" y="1535308"/>
            <a:ext cx="7818966" cy="4058447"/>
          </a:xfrm>
          <a:prstGeom prst="rect">
            <a:avLst/>
          </a:prstGeom>
        </p:spPr>
      </p:pic>
    </p:spTree>
    <p:extLst>
      <p:ext uri="{BB962C8B-B14F-4D97-AF65-F5344CB8AC3E}">
        <p14:creationId xmlns:p14="http://schemas.microsoft.com/office/powerpoint/2010/main" val="427970958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05E4-DB8C-0F46-4841-AA6C2C3A9ABB}"/>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B68B3C63-B7BA-826F-FA10-0C7CC1C0C773}"/>
              </a:ext>
            </a:extLst>
          </p:cNvPr>
          <p:cNvSpPr>
            <a:spLocks noGrp="1"/>
          </p:cNvSpPr>
          <p:nvPr>
            <p:ph type="title"/>
          </p:nvPr>
        </p:nvSpPr>
        <p:spPr>
          <a:xfrm>
            <a:off x="588263" y="588963"/>
            <a:ext cx="4158362" cy="2535236"/>
          </a:xfrm>
        </p:spPr>
        <p:txBody>
          <a:bodyPr wrap="square" anchor="b">
            <a:normAutofit/>
          </a:bodyPr>
          <a:lstStyle/>
          <a:p>
            <a:r>
              <a:rPr lang="en-US" dirty="0"/>
              <a:t>Configure Intune</a:t>
            </a:r>
            <a:br>
              <a:rPr lang="en-US" dirty="0"/>
            </a:br>
            <a:br>
              <a:rPr lang="en-US" dirty="0"/>
            </a:br>
            <a:r>
              <a:rPr lang="en-US" dirty="0"/>
              <a:t>Create an App Control policy - 3</a:t>
            </a:r>
          </a:p>
        </p:txBody>
      </p:sp>
      <p:sp>
        <p:nvSpPr>
          <p:cNvPr id="6" name="Content Placeholder 2">
            <a:extLst>
              <a:ext uri="{FF2B5EF4-FFF2-40B4-BE49-F238E27FC236}">
                <a16:creationId xmlns:a16="http://schemas.microsoft.com/office/drawing/2014/main" id="{CD5B4E83-42AF-8607-2F22-A9F265C6491A}"/>
              </a:ext>
            </a:extLst>
          </p:cNvPr>
          <p:cNvSpPr txBox="1">
            <a:spLocks/>
          </p:cNvSpPr>
          <p:nvPr/>
        </p:nvSpPr>
        <p:spPr>
          <a:xfrm>
            <a:off x="584201" y="3967660"/>
            <a:ext cx="3788834" cy="2733497"/>
          </a:xfrm>
          <a:prstGeom prst="rect">
            <a:avLst/>
          </a:prstGeom>
        </p:spPr>
        <p:txBody>
          <a:bodyPr wrap="square">
            <a:norm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Wingdings" panose="05000000000000000000" pitchFamily="2" charset="2"/>
              <a:buNone/>
            </a:pPr>
            <a:r>
              <a:rPr lang="en-US" sz="1500" dirty="0"/>
              <a:t>On the </a:t>
            </a:r>
            <a:r>
              <a:rPr lang="en-US" sz="1500" b="1" dirty="0"/>
              <a:t>Configuration settings</a:t>
            </a:r>
            <a:r>
              <a:rPr lang="en-US" sz="1500" dirty="0"/>
              <a:t> tab, pick “Enter xml data” in the dropdown next to Configuration settings format.</a:t>
            </a:r>
          </a:p>
          <a:p>
            <a:pPr marL="0" indent="0">
              <a:lnSpc>
                <a:spcPct val="90000"/>
              </a:lnSpc>
              <a:buFont typeface="Wingdings" panose="05000000000000000000" pitchFamily="2" charset="2"/>
              <a:buNone/>
            </a:pPr>
            <a:endParaRPr lang="en-US" sz="1500" dirty="0"/>
          </a:p>
          <a:p>
            <a:pPr marL="0" indent="0">
              <a:lnSpc>
                <a:spcPct val="90000"/>
              </a:lnSpc>
              <a:buFont typeface="Wingdings" panose="05000000000000000000" pitchFamily="2" charset="2"/>
              <a:buNone/>
            </a:pPr>
            <a:r>
              <a:rPr lang="en-US" sz="1500" dirty="0"/>
              <a:t>Click the folder icon to browse to your XML file (created in the previous section).</a:t>
            </a:r>
          </a:p>
          <a:p>
            <a:pPr marL="0" indent="0">
              <a:lnSpc>
                <a:spcPct val="90000"/>
              </a:lnSpc>
              <a:buFont typeface="Wingdings" panose="05000000000000000000" pitchFamily="2" charset="2"/>
              <a:buNone/>
            </a:pPr>
            <a:endParaRPr lang="en-US" sz="1500" dirty="0"/>
          </a:p>
          <a:p>
            <a:pPr marL="0" indent="0">
              <a:lnSpc>
                <a:spcPct val="90000"/>
              </a:lnSpc>
              <a:buFont typeface="Wingdings" panose="05000000000000000000" pitchFamily="2" charset="2"/>
              <a:buNone/>
            </a:pPr>
            <a:r>
              <a:rPr lang="en-US" sz="1500" dirty="0"/>
              <a:t>Click </a:t>
            </a:r>
            <a:r>
              <a:rPr lang="en-US" sz="1500" b="1" dirty="0"/>
              <a:t>Next</a:t>
            </a:r>
          </a:p>
        </p:txBody>
      </p:sp>
      <p:pic>
        <p:nvPicPr>
          <p:cNvPr id="4" name="Picture 3" descr="Screenshot of the Create profile screen, configuration settings section. There is a red box around the button to click to browse for the location of the XML file.">
            <a:extLst>
              <a:ext uri="{FF2B5EF4-FFF2-40B4-BE49-F238E27FC236}">
                <a16:creationId xmlns:a16="http://schemas.microsoft.com/office/drawing/2014/main" id="{C74DBAD0-8475-3E2D-76D5-A367CB44AC4E}"/>
              </a:ext>
            </a:extLst>
          </p:cNvPr>
          <p:cNvPicPr>
            <a:picLocks noChangeAspect="1"/>
          </p:cNvPicPr>
          <p:nvPr/>
        </p:nvPicPr>
        <p:blipFill>
          <a:blip r:embed="rId2"/>
          <a:stretch>
            <a:fillRect/>
          </a:stretch>
        </p:blipFill>
        <p:spPr>
          <a:xfrm>
            <a:off x="4572000" y="1382611"/>
            <a:ext cx="7558671" cy="4428958"/>
          </a:xfrm>
          <a:prstGeom prst="rect">
            <a:avLst/>
          </a:prstGeom>
        </p:spPr>
      </p:pic>
      <p:sp>
        <p:nvSpPr>
          <p:cNvPr id="5" name="Rectangle 4">
            <a:extLst>
              <a:ext uri="{FF2B5EF4-FFF2-40B4-BE49-F238E27FC236}">
                <a16:creationId xmlns:a16="http://schemas.microsoft.com/office/drawing/2014/main" id="{4B7AD707-493E-0A74-6BDB-2E11EEF4180C}"/>
              </a:ext>
              <a:ext uri="{C183D7F6-B498-43B3-948B-1728B52AA6E4}">
                <adec:decorative xmlns:adec="http://schemas.microsoft.com/office/drawing/2017/decorative" val="1"/>
              </a:ext>
            </a:extLst>
          </p:cNvPr>
          <p:cNvSpPr/>
          <p:nvPr/>
        </p:nvSpPr>
        <p:spPr bwMode="auto">
          <a:xfrm>
            <a:off x="10692000" y="3733802"/>
            <a:ext cx="309600" cy="319798"/>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61631119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05E4-DB8C-0F46-4841-AA6C2C3A9ABB}"/>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B68B3C63-B7BA-826F-FA10-0C7CC1C0C773}"/>
              </a:ext>
            </a:extLst>
          </p:cNvPr>
          <p:cNvSpPr>
            <a:spLocks noGrp="1"/>
          </p:cNvSpPr>
          <p:nvPr>
            <p:ph type="title"/>
          </p:nvPr>
        </p:nvSpPr>
        <p:spPr>
          <a:xfrm>
            <a:off x="588263" y="588963"/>
            <a:ext cx="4158362" cy="2535236"/>
          </a:xfrm>
        </p:spPr>
        <p:txBody>
          <a:bodyPr wrap="square" anchor="b">
            <a:normAutofit/>
          </a:bodyPr>
          <a:lstStyle/>
          <a:p>
            <a:r>
              <a:rPr lang="en-US" dirty="0"/>
              <a:t>Configure Intune</a:t>
            </a:r>
            <a:br>
              <a:rPr lang="en-US" dirty="0"/>
            </a:br>
            <a:br>
              <a:rPr lang="en-US" dirty="0"/>
            </a:br>
            <a:r>
              <a:rPr lang="en-US" dirty="0"/>
              <a:t>Create an App Control policy - 4</a:t>
            </a:r>
          </a:p>
        </p:txBody>
      </p:sp>
      <p:sp>
        <p:nvSpPr>
          <p:cNvPr id="6" name="Content Placeholder 2">
            <a:extLst>
              <a:ext uri="{FF2B5EF4-FFF2-40B4-BE49-F238E27FC236}">
                <a16:creationId xmlns:a16="http://schemas.microsoft.com/office/drawing/2014/main" id="{CD5B4E83-42AF-8607-2F22-A9F265C6491A}"/>
              </a:ext>
            </a:extLst>
          </p:cNvPr>
          <p:cNvSpPr txBox="1">
            <a:spLocks/>
          </p:cNvSpPr>
          <p:nvPr/>
        </p:nvSpPr>
        <p:spPr>
          <a:xfrm>
            <a:off x="584201" y="3967660"/>
            <a:ext cx="3788834" cy="2733497"/>
          </a:xfrm>
          <a:prstGeom prst="rect">
            <a:avLst/>
          </a:prstGeom>
        </p:spPr>
        <p:txBody>
          <a:bodyPr wrap="square">
            <a:norm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Wingdings" panose="05000000000000000000" pitchFamily="2" charset="2"/>
              <a:buNone/>
            </a:pPr>
            <a:r>
              <a:rPr lang="en-US" sz="1500" dirty="0"/>
              <a:t>On the </a:t>
            </a:r>
            <a:r>
              <a:rPr lang="en-US" sz="1500" b="1" dirty="0"/>
              <a:t>Scope tags </a:t>
            </a:r>
            <a:r>
              <a:rPr lang="en-US" sz="1500" dirty="0"/>
              <a:t>tab click </a:t>
            </a:r>
            <a:r>
              <a:rPr lang="en-US" sz="1500" b="1" dirty="0"/>
              <a:t>Next </a:t>
            </a:r>
            <a:r>
              <a:rPr lang="en-US" sz="1500" dirty="0"/>
              <a:t>to accept the default scope.</a:t>
            </a:r>
          </a:p>
        </p:txBody>
      </p:sp>
      <p:pic>
        <p:nvPicPr>
          <p:cNvPr id="3" name="Picture 2" descr="Screenshot of the Create profile screen, scope tags section.">
            <a:extLst>
              <a:ext uri="{FF2B5EF4-FFF2-40B4-BE49-F238E27FC236}">
                <a16:creationId xmlns:a16="http://schemas.microsoft.com/office/drawing/2014/main" id="{452F75DC-626A-DC83-EBCA-5F31757CEF22}"/>
              </a:ext>
            </a:extLst>
          </p:cNvPr>
          <p:cNvPicPr>
            <a:picLocks noChangeAspect="1"/>
          </p:cNvPicPr>
          <p:nvPr/>
        </p:nvPicPr>
        <p:blipFill>
          <a:blip r:embed="rId2"/>
          <a:stretch>
            <a:fillRect/>
          </a:stretch>
        </p:blipFill>
        <p:spPr>
          <a:xfrm>
            <a:off x="4396716" y="1620652"/>
            <a:ext cx="7795283" cy="3854738"/>
          </a:xfrm>
          <a:prstGeom prst="rect">
            <a:avLst/>
          </a:prstGeom>
        </p:spPr>
      </p:pic>
    </p:spTree>
    <p:extLst>
      <p:ext uri="{BB962C8B-B14F-4D97-AF65-F5344CB8AC3E}">
        <p14:creationId xmlns:p14="http://schemas.microsoft.com/office/powerpoint/2010/main" val="423949418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05E4-DB8C-0F46-4841-AA6C2C3A9ABB}"/>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B68B3C63-B7BA-826F-FA10-0C7CC1C0C773}"/>
              </a:ext>
            </a:extLst>
          </p:cNvPr>
          <p:cNvSpPr>
            <a:spLocks noGrp="1"/>
          </p:cNvSpPr>
          <p:nvPr>
            <p:ph type="title"/>
          </p:nvPr>
        </p:nvSpPr>
        <p:spPr>
          <a:xfrm>
            <a:off x="588263" y="588963"/>
            <a:ext cx="4158362" cy="2535236"/>
          </a:xfrm>
        </p:spPr>
        <p:txBody>
          <a:bodyPr wrap="square" anchor="b">
            <a:normAutofit/>
          </a:bodyPr>
          <a:lstStyle/>
          <a:p>
            <a:r>
              <a:rPr lang="en-US" dirty="0"/>
              <a:t>Configure Intune</a:t>
            </a:r>
            <a:br>
              <a:rPr lang="en-US" dirty="0"/>
            </a:br>
            <a:br>
              <a:rPr lang="en-US" dirty="0"/>
            </a:br>
            <a:r>
              <a:rPr lang="en-US" dirty="0"/>
              <a:t>Create an App Control policy - 5</a:t>
            </a:r>
          </a:p>
        </p:txBody>
      </p:sp>
      <p:sp>
        <p:nvSpPr>
          <p:cNvPr id="6" name="Content Placeholder 2">
            <a:extLst>
              <a:ext uri="{FF2B5EF4-FFF2-40B4-BE49-F238E27FC236}">
                <a16:creationId xmlns:a16="http://schemas.microsoft.com/office/drawing/2014/main" id="{CD5B4E83-42AF-8607-2F22-A9F265C6491A}"/>
              </a:ext>
            </a:extLst>
          </p:cNvPr>
          <p:cNvSpPr txBox="1">
            <a:spLocks/>
          </p:cNvSpPr>
          <p:nvPr/>
        </p:nvSpPr>
        <p:spPr>
          <a:xfrm>
            <a:off x="584201" y="3967660"/>
            <a:ext cx="3788834" cy="2733497"/>
          </a:xfrm>
          <a:prstGeom prst="rect">
            <a:avLst/>
          </a:prstGeom>
        </p:spPr>
        <p:txBody>
          <a:bodyPr wrap="square">
            <a:norm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Wingdings" panose="05000000000000000000" pitchFamily="2" charset="2"/>
              <a:buNone/>
            </a:pPr>
            <a:r>
              <a:rPr lang="en-US" sz="1500" dirty="0"/>
              <a:t>On the </a:t>
            </a:r>
            <a:r>
              <a:rPr lang="en-US" sz="1500" b="1" dirty="0"/>
              <a:t>Assignments </a:t>
            </a:r>
            <a:r>
              <a:rPr lang="en-US" sz="1500" dirty="0"/>
              <a:t>tab click </a:t>
            </a:r>
            <a:r>
              <a:rPr lang="en-US" sz="1500" b="1" dirty="0"/>
              <a:t>Add groups </a:t>
            </a:r>
            <a:r>
              <a:rPr lang="en-US" sz="1500" dirty="0"/>
              <a:t>and select your desired group of Windows machines to target.</a:t>
            </a:r>
          </a:p>
          <a:p>
            <a:pPr marL="0" indent="0">
              <a:lnSpc>
                <a:spcPct val="90000"/>
              </a:lnSpc>
              <a:buFont typeface="Wingdings" panose="05000000000000000000" pitchFamily="2" charset="2"/>
              <a:buNone/>
            </a:pPr>
            <a:endParaRPr lang="en-US" sz="1500" dirty="0"/>
          </a:p>
          <a:p>
            <a:pPr marL="0" indent="0">
              <a:lnSpc>
                <a:spcPct val="90000"/>
              </a:lnSpc>
              <a:buFont typeface="Wingdings" panose="05000000000000000000" pitchFamily="2" charset="2"/>
              <a:buNone/>
            </a:pPr>
            <a:r>
              <a:rPr lang="en-US" sz="1500" dirty="0"/>
              <a:t>Click </a:t>
            </a:r>
            <a:r>
              <a:rPr lang="en-US" sz="1500" b="1" dirty="0"/>
              <a:t>Next</a:t>
            </a:r>
          </a:p>
        </p:txBody>
      </p:sp>
      <p:pic>
        <p:nvPicPr>
          <p:cNvPr id="4" name="Picture 3" descr="Screenshot of the Create profile screen, assignments section.">
            <a:extLst>
              <a:ext uri="{FF2B5EF4-FFF2-40B4-BE49-F238E27FC236}">
                <a16:creationId xmlns:a16="http://schemas.microsoft.com/office/drawing/2014/main" id="{8019E8CD-C639-A445-8DC3-4C6AD011AF3B}"/>
              </a:ext>
            </a:extLst>
          </p:cNvPr>
          <p:cNvPicPr>
            <a:picLocks noChangeAspect="1"/>
          </p:cNvPicPr>
          <p:nvPr/>
        </p:nvPicPr>
        <p:blipFill>
          <a:blip r:embed="rId2"/>
          <a:stretch>
            <a:fillRect/>
          </a:stretch>
        </p:blipFill>
        <p:spPr>
          <a:xfrm>
            <a:off x="4539470" y="1339704"/>
            <a:ext cx="7509773" cy="4788195"/>
          </a:xfrm>
          <a:prstGeom prst="rect">
            <a:avLst/>
          </a:prstGeom>
        </p:spPr>
      </p:pic>
    </p:spTree>
    <p:extLst>
      <p:ext uri="{BB962C8B-B14F-4D97-AF65-F5344CB8AC3E}">
        <p14:creationId xmlns:p14="http://schemas.microsoft.com/office/powerpoint/2010/main" val="348918276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05E4-DB8C-0F46-4841-AA6C2C3A9ABB}"/>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B68B3C63-B7BA-826F-FA10-0C7CC1C0C773}"/>
              </a:ext>
            </a:extLst>
          </p:cNvPr>
          <p:cNvSpPr>
            <a:spLocks noGrp="1"/>
          </p:cNvSpPr>
          <p:nvPr>
            <p:ph type="title"/>
          </p:nvPr>
        </p:nvSpPr>
        <p:spPr>
          <a:xfrm>
            <a:off x="588263" y="588963"/>
            <a:ext cx="4158362" cy="2535236"/>
          </a:xfrm>
        </p:spPr>
        <p:txBody>
          <a:bodyPr wrap="square" anchor="b">
            <a:normAutofit/>
          </a:bodyPr>
          <a:lstStyle/>
          <a:p>
            <a:r>
              <a:rPr lang="en-US" dirty="0"/>
              <a:t>Configure Intune</a:t>
            </a:r>
            <a:br>
              <a:rPr lang="en-US" dirty="0"/>
            </a:br>
            <a:br>
              <a:rPr lang="en-US" dirty="0"/>
            </a:br>
            <a:r>
              <a:rPr lang="en-US" dirty="0"/>
              <a:t>Create an App Control policy - 6</a:t>
            </a:r>
          </a:p>
        </p:txBody>
      </p:sp>
      <p:sp>
        <p:nvSpPr>
          <p:cNvPr id="6" name="Content Placeholder 2">
            <a:extLst>
              <a:ext uri="{FF2B5EF4-FFF2-40B4-BE49-F238E27FC236}">
                <a16:creationId xmlns:a16="http://schemas.microsoft.com/office/drawing/2014/main" id="{CD5B4E83-42AF-8607-2F22-A9F265C6491A}"/>
              </a:ext>
            </a:extLst>
          </p:cNvPr>
          <p:cNvSpPr txBox="1">
            <a:spLocks/>
          </p:cNvSpPr>
          <p:nvPr/>
        </p:nvSpPr>
        <p:spPr>
          <a:xfrm>
            <a:off x="584201" y="3967660"/>
            <a:ext cx="3788834" cy="2733497"/>
          </a:xfrm>
          <a:prstGeom prst="rect">
            <a:avLst/>
          </a:prstGeom>
        </p:spPr>
        <p:txBody>
          <a:bodyPr wrap="square">
            <a:norm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Wingdings" panose="05000000000000000000" pitchFamily="2" charset="2"/>
              <a:buNone/>
            </a:pPr>
            <a:r>
              <a:rPr lang="en-US" sz="1500" dirty="0"/>
              <a:t>On the </a:t>
            </a:r>
            <a:r>
              <a:rPr lang="en-US" sz="1500" b="1" dirty="0"/>
              <a:t>Review + create </a:t>
            </a:r>
            <a:r>
              <a:rPr lang="en-US" sz="1500" dirty="0"/>
              <a:t>tab review the configuration for accuracy.</a:t>
            </a:r>
          </a:p>
          <a:p>
            <a:pPr marL="0" indent="0">
              <a:lnSpc>
                <a:spcPct val="90000"/>
              </a:lnSpc>
              <a:buFont typeface="Wingdings" panose="05000000000000000000" pitchFamily="2" charset="2"/>
              <a:buNone/>
            </a:pPr>
            <a:endParaRPr lang="en-US" sz="1500" dirty="0"/>
          </a:p>
          <a:p>
            <a:pPr marL="0" indent="0">
              <a:lnSpc>
                <a:spcPct val="90000"/>
              </a:lnSpc>
              <a:buFont typeface="Wingdings" panose="05000000000000000000" pitchFamily="2" charset="2"/>
              <a:buNone/>
            </a:pPr>
            <a:r>
              <a:rPr lang="en-US" sz="1500" dirty="0"/>
              <a:t>Click </a:t>
            </a:r>
            <a:r>
              <a:rPr lang="en-US" sz="1500" b="1" dirty="0"/>
              <a:t>Create</a:t>
            </a:r>
          </a:p>
        </p:txBody>
      </p:sp>
      <p:pic>
        <p:nvPicPr>
          <p:cNvPr id="3" name="Picture 2" descr="Screenshot of the Create profile screen, &quot;review + create&quot; section.">
            <a:extLst>
              <a:ext uri="{FF2B5EF4-FFF2-40B4-BE49-F238E27FC236}">
                <a16:creationId xmlns:a16="http://schemas.microsoft.com/office/drawing/2014/main" id="{5F7E842F-BCA8-8BF3-C2E9-4BCB398E31AE}"/>
              </a:ext>
            </a:extLst>
          </p:cNvPr>
          <p:cNvPicPr>
            <a:picLocks noChangeAspect="1"/>
          </p:cNvPicPr>
          <p:nvPr/>
        </p:nvPicPr>
        <p:blipFill>
          <a:blip r:embed="rId2"/>
          <a:stretch>
            <a:fillRect/>
          </a:stretch>
        </p:blipFill>
        <p:spPr>
          <a:xfrm>
            <a:off x="4633139" y="177209"/>
            <a:ext cx="7442567" cy="6503581"/>
          </a:xfrm>
          <a:prstGeom prst="rect">
            <a:avLst/>
          </a:prstGeom>
        </p:spPr>
      </p:pic>
    </p:spTree>
    <p:extLst>
      <p:ext uri="{BB962C8B-B14F-4D97-AF65-F5344CB8AC3E}">
        <p14:creationId xmlns:p14="http://schemas.microsoft.com/office/powerpoint/2010/main" val="335883136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45A15-401F-861D-B0A2-FD18E1FF0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145F53-76C8-41D8-0354-CF67F774EEF6}"/>
              </a:ext>
            </a:extLst>
          </p:cNvPr>
          <p:cNvSpPr>
            <a:spLocks noGrp="1"/>
          </p:cNvSpPr>
          <p:nvPr>
            <p:ph type="title"/>
          </p:nvPr>
        </p:nvSpPr>
        <p:spPr>
          <a:xfrm>
            <a:off x="585216" y="2534625"/>
            <a:ext cx="9144000" cy="997196"/>
          </a:xfrm>
        </p:spPr>
        <p:txBody>
          <a:bodyPr/>
          <a:lstStyle/>
          <a:p>
            <a:r>
              <a:rPr lang="en-US"/>
              <a:t>Deploying your firewall rules with App Tagging</a:t>
            </a:r>
          </a:p>
        </p:txBody>
      </p:sp>
      <p:sp>
        <p:nvSpPr>
          <p:cNvPr id="3" name="Text Placeholder 2">
            <a:extLst>
              <a:ext uri="{FF2B5EF4-FFF2-40B4-BE49-F238E27FC236}">
                <a16:creationId xmlns:a16="http://schemas.microsoft.com/office/drawing/2014/main" id="{D0EFB0B9-51AB-F819-E282-D08F972ACE98}"/>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6725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2E4D1-2B20-3739-9CAA-FE43C0709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3D1792-27F4-E75F-F483-10CEFD03A941}"/>
              </a:ext>
            </a:extLst>
          </p:cNvPr>
          <p:cNvSpPr>
            <a:spLocks noGrp="1"/>
          </p:cNvSpPr>
          <p:nvPr>
            <p:ph type="title"/>
          </p:nvPr>
        </p:nvSpPr>
        <p:spPr>
          <a:xfrm>
            <a:off x="588263" y="588963"/>
            <a:ext cx="4158362" cy="2535236"/>
          </a:xfrm>
        </p:spPr>
        <p:txBody>
          <a:bodyPr wrap="square" anchor="b">
            <a:normAutofit/>
          </a:bodyPr>
          <a:lstStyle/>
          <a:p>
            <a:r>
              <a:rPr lang="en-US"/>
              <a:t>Configure Intune</a:t>
            </a:r>
            <a:br>
              <a:rPr lang="en-US"/>
            </a:br>
            <a:br>
              <a:rPr lang="en-US"/>
            </a:br>
            <a:r>
              <a:rPr lang="en-US"/>
              <a:t>Planning your firewall rules</a:t>
            </a:r>
          </a:p>
        </p:txBody>
      </p:sp>
      <p:sp>
        <p:nvSpPr>
          <p:cNvPr id="12" name="Content Placeholder 2">
            <a:extLst>
              <a:ext uri="{FF2B5EF4-FFF2-40B4-BE49-F238E27FC236}">
                <a16:creationId xmlns:a16="http://schemas.microsoft.com/office/drawing/2014/main" id="{12921997-1A0E-B6D8-3D50-0D4BCCCE6A38}"/>
              </a:ext>
            </a:extLst>
          </p:cNvPr>
          <p:cNvSpPr>
            <a:spLocks noGrp="1"/>
          </p:cNvSpPr>
          <p:nvPr>
            <p:ph type="body" sz="quarter" idx="10"/>
          </p:nvPr>
        </p:nvSpPr>
        <p:spPr>
          <a:xfrm>
            <a:off x="584200" y="3535540"/>
            <a:ext cx="4162425" cy="2733497"/>
          </a:xfrm>
        </p:spPr>
        <p:txBody>
          <a:bodyPr wrap="square">
            <a:normAutofit/>
          </a:bodyPr>
          <a:lstStyle/>
          <a:p>
            <a:pPr marL="0" indent="0">
              <a:lnSpc>
                <a:spcPct val="90000"/>
              </a:lnSpc>
              <a:buNone/>
            </a:pPr>
            <a:r>
              <a:rPr lang="en-US" sz="1500" b="1" dirty="0"/>
              <a:t>New Teams</a:t>
            </a:r>
            <a:r>
              <a:rPr lang="en-US" sz="1500" dirty="0"/>
              <a:t> by default will create Windows Firewall rules on installation</a:t>
            </a:r>
          </a:p>
          <a:p>
            <a:pPr marL="0" indent="0">
              <a:lnSpc>
                <a:spcPct val="90000"/>
              </a:lnSpc>
              <a:buNone/>
            </a:pPr>
            <a:endParaRPr lang="en-US" sz="1500" b="1" dirty="0"/>
          </a:p>
          <a:p>
            <a:pPr marL="0" indent="0">
              <a:lnSpc>
                <a:spcPct val="90000"/>
              </a:lnSpc>
              <a:buNone/>
            </a:pPr>
            <a:r>
              <a:rPr lang="en-US" sz="1500" b="1" dirty="0"/>
              <a:t>Plan</a:t>
            </a:r>
            <a:r>
              <a:rPr lang="en-US" sz="1500" dirty="0"/>
              <a:t> your required rules if you’re disabling </a:t>
            </a:r>
            <a:r>
              <a:rPr lang="en-US" sz="1500" b="1" dirty="0"/>
              <a:t>Local Merge</a:t>
            </a:r>
            <a:r>
              <a:rPr lang="en-US" sz="1500" dirty="0"/>
              <a:t>.</a:t>
            </a:r>
          </a:p>
          <a:p>
            <a:pPr marL="0" indent="0">
              <a:lnSpc>
                <a:spcPct val="90000"/>
              </a:lnSpc>
              <a:buNone/>
            </a:pPr>
            <a:endParaRPr lang="en-US" sz="1500" b="1" dirty="0"/>
          </a:p>
          <a:p>
            <a:pPr marL="0" indent="0">
              <a:lnSpc>
                <a:spcPct val="90000"/>
              </a:lnSpc>
              <a:buNone/>
            </a:pPr>
            <a:r>
              <a:rPr lang="en-US" sz="1500" b="1" dirty="0"/>
              <a:t>Ensure</a:t>
            </a:r>
            <a:r>
              <a:rPr lang="en-US" sz="1500" dirty="0"/>
              <a:t> you consider both </a:t>
            </a:r>
            <a:r>
              <a:rPr lang="en-US" sz="1500" b="1" dirty="0"/>
              <a:t>inbound</a:t>
            </a:r>
            <a:r>
              <a:rPr lang="en-US" sz="1500" dirty="0"/>
              <a:t> and </a:t>
            </a:r>
            <a:r>
              <a:rPr lang="en-US" sz="1500" b="1" dirty="0"/>
              <a:t>outbound</a:t>
            </a:r>
            <a:r>
              <a:rPr lang="en-US" sz="1500" dirty="0"/>
              <a:t> TCP &amp; UDP traffic flows per Microsoft guidance</a:t>
            </a:r>
            <a:endParaRPr lang="en-US" sz="1500" b="1" dirty="0"/>
          </a:p>
          <a:p>
            <a:pPr marL="0" indent="0">
              <a:lnSpc>
                <a:spcPct val="90000"/>
              </a:lnSpc>
              <a:buNone/>
            </a:pPr>
            <a:endParaRPr lang="en-US" sz="1500" b="1" dirty="0"/>
          </a:p>
        </p:txBody>
      </p:sp>
    </p:spTree>
    <p:extLst>
      <p:ext uri="{BB962C8B-B14F-4D97-AF65-F5344CB8AC3E}">
        <p14:creationId xmlns:p14="http://schemas.microsoft.com/office/powerpoint/2010/main" val="302215314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E5270-C0F0-ED4D-5C0E-64D6D4C3FB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CD694-712C-FA68-7727-E8291B3D4657}"/>
              </a:ext>
            </a:extLst>
          </p:cNvPr>
          <p:cNvSpPr>
            <a:spLocks noGrp="1"/>
          </p:cNvSpPr>
          <p:nvPr>
            <p:ph type="title"/>
          </p:nvPr>
        </p:nvSpPr>
        <p:spPr>
          <a:xfrm>
            <a:off x="588263" y="588963"/>
            <a:ext cx="4158362" cy="2535236"/>
          </a:xfrm>
        </p:spPr>
        <p:txBody>
          <a:bodyPr wrap="square" anchor="b">
            <a:normAutofit/>
          </a:bodyPr>
          <a:lstStyle/>
          <a:p>
            <a:r>
              <a:rPr lang="en-US"/>
              <a:t>Configure Intune</a:t>
            </a:r>
            <a:br>
              <a:rPr lang="en-US"/>
            </a:br>
            <a:br>
              <a:rPr lang="en-US"/>
            </a:br>
            <a:r>
              <a:rPr lang="en-US"/>
              <a:t>Rule Examples</a:t>
            </a:r>
          </a:p>
        </p:txBody>
      </p:sp>
      <p:sp>
        <p:nvSpPr>
          <p:cNvPr id="12" name="Content Placeholder 2">
            <a:extLst>
              <a:ext uri="{FF2B5EF4-FFF2-40B4-BE49-F238E27FC236}">
                <a16:creationId xmlns:a16="http://schemas.microsoft.com/office/drawing/2014/main" id="{64E10EA0-9A7A-A56F-2AA1-765475AA591E}"/>
              </a:ext>
            </a:extLst>
          </p:cNvPr>
          <p:cNvSpPr>
            <a:spLocks noGrp="1"/>
          </p:cNvSpPr>
          <p:nvPr>
            <p:ph type="body" sz="quarter" idx="10"/>
          </p:nvPr>
        </p:nvSpPr>
        <p:spPr>
          <a:xfrm>
            <a:off x="584201" y="3535540"/>
            <a:ext cx="3026102" cy="2733497"/>
          </a:xfrm>
        </p:spPr>
        <p:txBody>
          <a:bodyPr wrap="square">
            <a:normAutofit fontScale="92500" lnSpcReduction="10000"/>
          </a:bodyPr>
          <a:lstStyle/>
          <a:p>
            <a:pPr marL="0" indent="0">
              <a:lnSpc>
                <a:spcPct val="90000"/>
              </a:lnSpc>
              <a:buNone/>
            </a:pPr>
            <a:r>
              <a:rPr lang="en-US" sz="1500"/>
              <a:t>The table shows examples rules for new Teams – this includes the outbound rule and two inbound rules (TCP/UDP).</a:t>
            </a:r>
          </a:p>
          <a:p>
            <a:pPr marL="0" indent="0">
              <a:lnSpc>
                <a:spcPct val="90000"/>
              </a:lnSpc>
              <a:buNone/>
            </a:pPr>
            <a:endParaRPr lang="en-US" sz="1500" b="1"/>
          </a:p>
          <a:p>
            <a:pPr marL="0" indent="0">
              <a:lnSpc>
                <a:spcPct val="90000"/>
              </a:lnSpc>
              <a:buNone/>
            </a:pPr>
            <a:r>
              <a:rPr lang="en-US" sz="1500"/>
              <a:t>You must replace the </a:t>
            </a:r>
            <a:r>
              <a:rPr lang="en-US" sz="1500" b="1"/>
              <a:t>Policy App Id </a:t>
            </a:r>
            <a:r>
              <a:rPr lang="en-US" sz="1500"/>
              <a:t>value with the value used in your deployment. In our earlier example, we used </a:t>
            </a:r>
            <a:r>
              <a:rPr lang="en-US" sz="1500" b="1" err="1"/>
              <a:t>newTeamsKey</a:t>
            </a:r>
            <a:r>
              <a:rPr lang="en-US" sz="1500"/>
              <a:t>.</a:t>
            </a:r>
          </a:p>
          <a:p>
            <a:pPr marL="0" indent="0">
              <a:lnSpc>
                <a:spcPct val="90000"/>
              </a:lnSpc>
              <a:buNone/>
            </a:pPr>
            <a:endParaRPr lang="en-US" sz="1500"/>
          </a:p>
          <a:p>
            <a:pPr marL="0" indent="0">
              <a:lnSpc>
                <a:spcPct val="90000"/>
              </a:lnSpc>
              <a:buNone/>
            </a:pPr>
            <a:r>
              <a:rPr lang="en-US" sz="1500"/>
              <a:t>You can adjust the Name, Interface Types, Network Types, and other items to suit your specific configuration - the table shows the minimum items that need to be configured.</a:t>
            </a:r>
          </a:p>
        </p:txBody>
      </p:sp>
      <p:graphicFrame>
        <p:nvGraphicFramePr>
          <p:cNvPr id="4" name="Table 3">
            <a:extLst>
              <a:ext uri="{FF2B5EF4-FFF2-40B4-BE49-F238E27FC236}">
                <a16:creationId xmlns:a16="http://schemas.microsoft.com/office/drawing/2014/main" id="{F23B77E9-0D7C-BA2B-1177-B95C4B09CF2E}"/>
              </a:ext>
            </a:extLst>
          </p:cNvPr>
          <p:cNvGraphicFramePr>
            <a:graphicFrameLocks noGrp="1"/>
          </p:cNvGraphicFramePr>
          <p:nvPr>
            <p:extLst>
              <p:ext uri="{D42A27DB-BD31-4B8C-83A1-F6EECF244321}">
                <p14:modId xmlns:p14="http://schemas.microsoft.com/office/powerpoint/2010/main" val="146224322"/>
              </p:ext>
            </p:extLst>
          </p:nvPr>
        </p:nvGraphicFramePr>
        <p:xfrm>
          <a:off x="3610303" y="2169477"/>
          <a:ext cx="8521262" cy="4099560"/>
        </p:xfrm>
        <a:graphic>
          <a:graphicData uri="http://schemas.openxmlformats.org/drawingml/2006/table">
            <a:tbl>
              <a:tblPr firstRow="1" bandRow="1">
                <a:tableStyleId>{5C22544A-7EE6-4342-B048-85BDC9FD1C3A}</a:tableStyleId>
              </a:tblPr>
              <a:tblGrid>
                <a:gridCol w="946186">
                  <a:extLst>
                    <a:ext uri="{9D8B030D-6E8A-4147-A177-3AD203B41FA5}">
                      <a16:colId xmlns:a16="http://schemas.microsoft.com/office/drawing/2014/main" val="2614042238"/>
                    </a:ext>
                  </a:extLst>
                </a:gridCol>
                <a:gridCol w="2545492">
                  <a:extLst>
                    <a:ext uri="{9D8B030D-6E8A-4147-A177-3AD203B41FA5}">
                      <a16:colId xmlns:a16="http://schemas.microsoft.com/office/drawing/2014/main" val="1451887907"/>
                    </a:ext>
                  </a:extLst>
                </a:gridCol>
                <a:gridCol w="2648992">
                  <a:extLst>
                    <a:ext uri="{9D8B030D-6E8A-4147-A177-3AD203B41FA5}">
                      <a16:colId xmlns:a16="http://schemas.microsoft.com/office/drawing/2014/main" val="1381836658"/>
                    </a:ext>
                  </a:extLst>
                </a:gridCol>
                <a:gridCol w="2380592">
                  <a:extLst>
                    <a:ext uri="{9D8B030D-6E8A-4147-A177-3AD203B41FA5}">
                      <a16:colId xmlns:a16="http://schemas.microsoft.com/office/drawing/2014/main" val="2892163813"/>
                    </a:ext>
                  </a:extLst>
                </a:gridCol>
              </a:tblGrid>
              <a:tr h="370840">
                <a:tc>
                  <a:txBody>
                    <a:bodyPr/>
                    <a:lstStyle/>
                    <a:p>
                      <a:pPr algn="l"/>
                      <a:r>
                        <a:rPr lang="en-US" sz="1400"/>
                        <a:t>Setting</a:t>
                      </a:r>
                    </a:p>
                  </a:txBody>
                  <a:tcPr/>
                </a:tc>
                <a:tc>
                  <a:txBody>
                    <a:bodyPr/>
                    <a:lstStyle/>
                    <a:p>
                      <a:pPr algn="ctr"/>
                      <a:r>
                        <a:rPr lang="en-US" sz="1400"/>
                        <a:t>Outbound (All)</a:t>
                      </a:r>
                    </a:p>
                  </a:txBody>
                  <a:tcPr/>
                </a:tc>
                <a:tc>
                  <a:txBody>
                    <a:bodyPr/>
                    <a:lstStyle/>
                    <a:p>
                      <a:pPr algn="ctr"/>
                      <a:r>
                        <a:rPr lang="en-US" sz="1400"/>
                        <a:t>Inbound (UDP)</a:t>
                      </a:r>
                    </a:p>
                  </a:txBody>
                  <a:tcPr/>
                </a:tc>
                <a:tc>
                  <a:txBody>
                    <a:bodyPr/>
                    <a:lstStyle/>
                    <a:p>
                      <a:pPr algn="ctr"/>
                      <a:r>
                        <a:rPr lang="en-US" sz="1400"/>
                        <a:t>Inbound (TCP)</a:t>
                      </a:r>
                    </a:p>
                  </a:txBody>
                  <a:tcPr/>
                </a:tc>
                <a:extLst>
                  <a:ext uri="{0D108BD9-81ED-4DB2-BD59-A6C34878D82A}">
                    <a16:rowId xmlns:a16="http://schemas.microsoft.com/office/drawing/2014/main" val="1496437085"/>
                  </a:ext>
                </a:extLst>
              </a:tr>
              <a:tr h="370840">
                <a:tc>
                  <a:txBody>
                    <a:bodyPr/>
                    <a:lstStyle/>
                    <a:p>
                      <a:r>
                        <a:rPr lang="en-US" sz="1100" baseline="0"/>
                        <a:t>Enabled</a:t>
                      </a:r>
                    </a:p>
                  </a:txBody>
                  <a:tcPr anchor="ctr"/>
                </a:tc>
                <a:tc>
                  <a:txBody>
                    <a:bodyPr/>
                    <a:lstStyle/>
                    <a:p>
                      <a:pPr algn="ctr"/>
                      <a:r>
                        <a:rPr lang="en-US" sz="1100" baseline="0"/>
                        <a:t>Enabled</a:t>
                      </a:r>
                    </a:p>
                  </a:txBody>
                  <a:tcPr anchor="ctr"/>
                </a:tc>
                <a:tc>
                  <a:txBody>
                    <a:bodyPr/>
                    <a:lstStyle/>
                    <a:p>
                      <a:pPr algn="ctr"/>
                      <a:r>
                        <a:rPr lang="en-US" sz="1100" baseline="0"/>
                        <a:t>Enabled</a:t>
                      </a:r>
                    </a:p>
                  </a:txBody>
                  <a:tcPr anchor="ctr"/>
                </a:tc>
                <a:tc>
                  <a:txBody>
                    <a:bodyPr/>
                    <a:lstStyle/>
                    <a:p>
                      <a:pPr algn="ctr"/>
                      <a:r>
                        <a:rPr lang="en-US" sz="1100" baseline="0"/>
                        <a:t>Enabled</a:t>
                      </a:r>
                    </a:p>
                  </a:txBody>
                  <a:tcPr anchor="ctr"/>
                </a:tc>
                <a:extLst>
                  <a:ext uri="{0D108BD9-81ED-4DB2-BD59-A6C34878D82A}">
                    <a16:rowId xmlns:a16="http://schemas.microsoft.com/office/drawing/2014/main" val="2920823124"/>
                  </a:ext>
                </a:extLst>
              </a:tr>
              <a:tr h="370840">
                <a:tc>
                  <a:txBody>
                    <a:bodyPr/>
                    <a:lstStyle/>
                    <a:p>
                      <a:r>
                        <a:rPr lang="en-US" sz="1100" baseline="0"/>
                        <a:t>Name</a:t>
                      </a:r>
                    </a:p>
                  </a:txBody>
                  <a:tcPr anchor="ctr"/>
                </a:tc>
                <a:tc>
                  <a:txBody>
                    <a:bodyPr/>
                    <a:lstStyle/>
                    <a:p>
                      <a:pPr algn="ctr"/>
                      <a:r>
                        <a:rPr lang="en-US" sz="1100" baseline="0" err="1"/>
                        <a:t>IntuneAllowNewTeamsOutboundAll</a:t>
                      </a:r>
                      <a:endParaRPr lang="en-US" sz="1100" baseline="0"/>
                    </a:p>
                  </a:txBody>
                  <a:tcPr anchor="ctr"/>
                </a:tc>
                <a:tc>
                  <a:txBody>
                    <a:bodyPr/>
                    <a:lstStyle/>
                    <a:p>
                      <a:pPr algn="ctr"/>
                      <a:r>
                        <a:rPr lang="en-US" sz="1100" baseline="0" err="1"/>
                        <a:t>IntuneAllowNewTeamsInboundUDP</a:t>
                      </a:r>
                      <a:endParaRPr lang="en-US" sz="1100" baseline="0"/>
                    </a:p>
                  </a:txBody>
                  <a:tcPr anchor="ctr"/>
                </a:tc>
                <a:tc>
                  <a:txBody>
                    <a:bodyPr/>
                    <a:lstStyle/>
                    <a:p>
                      <a:pPr algn="ctr"/>
                      <a:r>
                        <a:rPr lang="en-US" sz="1100" baseline="0" err="1"/>
                        <a:t>IntuneAllowNewTeamsInboundTCP</a:t>
                      </a:r>
                      <a:endParaRPr lang="en-US" sz="1100" baseline="0"/>
                    </a:p>
                  </a:txBody>
                  <a:tcPr anchor="ctr"/>
                </a:tc>
                <a:extLst>
                  <a:ext uri="{0D108BD9-81ED-4DB2-BD59-A6C34878D82A}">
                    <a16:rowId xmlns:a16="http://schemas.microsoft.com/office/drawing/2014/main" val="1452383629"/>
                  </a:ext>
                </a:extLst>
              </a:tr>
              <a:tr h="370840">
                <a:tc>
                  <a:txBody>
                    <a:bodyPr/>
                    <a:lstStyle/>
                    <a:p>
                      <a:pPr algn="l"/>
                      <a:r>
                        <a:rPr lang="en-US" sz="1100" baseline="0"/>
                        <a:t>Interface Types</a:t>
                      </a:r>
                    </a:p>
                  </a:txBody>
                  <a:tcPr anchor="ctr"/>
                </a:tc>
                <a:tc>
                  <a:txBody>
                    <a:bodyPr/>
                    <a:lstStyle/>
                    <a:p>
                      <a:pPr algn="ctr"/>
                      <a:r>
                        <a:rPr lang="en-US" sz="1100" baseline="0"/>
                        <a:t>Wireless, LAN</a:t>
                      </a:r>
                    </a:p>
                  </a:txBody>
                  <a:tcPr anchor="ctr"/>
                </a:tc>
                <a:tc>
                  <a:txBody>
                    <a:bodyPr/>
                    <a:lstStyle/>
                    <a:p>
                      <a:pPr algn="ctr"/>
                      <a:r>
                        <a:rPr lang="en-US" sz="1100" baseline="0"/>
                        <a:t>Wireless, LAN</a:t>
                      </a:r>
                    </a:p>
                  </a:txBody>
                  <a:tcPr anchor="ctr"/>
                </a:tc>
                <a:tc>
                  <a:txBody>
                    <a:bodyPr/>
                    <a:lstStyle/>
                    <a:p>
                      <a:pPr algn="ctr"/>
                      <a:r>
                        <a:rPr lang="en-US" sz="1100" baseline="0"/>
                        <a:t>Wireless, LAN</a:t>
                      </a:r>
                    </a:p>
                  </a:txBody>
                  <a:tcPr anchor="ctr"/>
                </a:tc>
                <a:extLst>
                  <a:ext uri="{0D108BD9-81ED-4DB2-BD59-A6C34878D82A}">
                    <a16:rowId xmlns:a16="http://schemas.microsoft.com/office/drawing/2014/main" val="877006673"/>
                  </a:ext>
                </a:extLst>
              </a:tr>
              <a:tr h="370840">
                <a:tc>
                  <a:txBody>
                    <a:bodyPr/>
                    <a:lstStyle/>
                    <a:p>
                      <a:pPr algn="l"/>
                      <a:r>
                        <a:rPr lang="en-US" sz="1100" baseline="0"/>
                        <a:t>Network Types</a:t>
                      </a:r>
                    </a:p>
                  </a:txBody>
                  <a:tcPr anchor="ctr"/>
                </a:tc>
                <a:tc>
                  <a:txBody>
                    <a:bodyPr/>
                    <a:lstStyle/>
                    <a:p>
                      <a:pPr algn="ctr"/>
                      <a:r>
                        <a:rPr lang="en-US" sz="1100" baseline="0"/>
                        <a:t>FW_PROFILE_TYPE_DOMAIN</a:t>
                      </a:r>
                    </a:p>
                    <a:p>
                      <a:pPr algn="ctr"/>
                      <a:r>
                        <a:rPr lang="en-US" sz="1100" baseline="0"/>
                        <a:t>FW_PROFILE_TYPE_PRIVATE</a:t>
                      </a:r>
                    </a:p>
                    <a:p>
                      <a:pPr algn="ctr"/>
                      <a:r>
                        <a:rPr lang="en-US" sz="1100" baseline="0"/>
                        <a:t>FW_PROFILE_TYPE_PUBLIC</a:t>
                      </a:r>
                    </a:p>
                  </a:txBody>
                  <a:tcPr anchor="ctr"/>
                </a:tc>
                <a:tc>
                  <a:txBody>
                    <a:bodyPr/>
                    <a:lstStyle/>
                    <a:p>
                      <a:pPr algn="ctr"/>
                      <a:r>
                        <a:rPr lang="en-US" sz="1100" baseline="0"/>
                        <a:t>FW_PROFILE_TYPE_DOMAIN</a:t>
                      </a:r>
                    </a:p>
                    <a:p>
                      <a:pPr algn="ctr"/>
                      <a:r>
                        <a:rPr lang="en-US" sz="1100" baseline="0"/>
                        <a:t>FW_PROFILE_TYPE_PRIVATE</a:t>
                      </a:r>
                    </a:p>
                    <a:p>
                      <a:pPr algn="ctr"/>
                      <a:r>
                        <a:rPr lang="en-US" sz="1100" baseline="0"/>
                        <a:t>FW_PROFILE_TYPE_PUBLIC</a:t>
                      </a:r>
                    </a:p>
                  </a:txBody>
                  <a:tcPr anchor="ctr"/>
                </a:tc>
                <a:tc>
                  <a:txBody>
                    <a:bodyPr/>
                    <a:lstStyle/>
                    <a:p>
                      <a:pPr algn="ctr"/>
                      <a:r>
                        <a:rPr lang="en-US" sz="1100" baseline="0"/>
                        <a:t>FW_PROFILE_TYPE_DOMAIN</a:t>
                      </a:r>
                    </a:p>
                    <a:p>
                      <a:pPr algn="ctr"/>
                      <a:r>
                        <a:rPr lang="en-US" sz="1100" baseline="0"/>
                        <a:t>FW_PROFILE_TYPE_PRIVATE</a:t>
                      </a:r>
                    </a:p>
                    <a:p>
                      <a:pPr algn="ctr"/>
                      <a:r>
                        <a:rPr lang="en-US" sz="1100" baseline="0"/>
                        <a:t>FW_PROFILE_TYPE_PUBLIC</a:t>
                      </a:r>
                    </a:p>
                  </a:txBody>
                  <a:tcPr anchor="ctr"/>
                </a:tc>
                <a:extLst>
                  <a:ext uri="{0D108BD9-81ED-4DB2-BD59-A6C34878D82A}">
                    <a16:rowId xmlns:a16="http://schemas.microsoft.com/office/drawing/2014/main" val="3882412725"/>
                  </a:ext>
                </a:extLst>
              </a:tr>
              <a:tr h="370840">
                <a:tc>
                  <a:txBody>
                    <a:bodyPr/>
                    <a:lstStyle/>
                    <a:p>
                      <a:r>
                        <a:rPr lang="en-US" sz="1100" baseline="0"/>
                        <a:t>Direction</a:t>
                      </a:r>
                    </a:p>
                  </a:txBody>
                  <a:tcPr anchor="ctr"/>
                </a:tc>
                <a:tc>
                  <a:txBody>
                    <a:bodyPr/>
                    <a:lstStyle/>
                    <a:p>
                      <a:pPr algn="ctr"/>
                      <a:r>
                        <a:rPr lang="en-US" sz="1100" baseline="0"/>
                        <a:t>This rule applies to </a:t>
                      </a:r>
                      <a:r>
                        <a:rPr lang="en-US" sz="1100" b="1" baseline="0"/>
                        <a:t>outbound</a:t>
                      </a:r>
                      <a:r>
                        <a:rPr lang="en-US" sz="1100" baseline="0"/>
                        <a:t> traffic.</a:t>
                      </a:r>
                    </a:p>
                  </a:txBody>
                  <a:tcPr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100" baseline="0"/>
                        <a:t>This rule applies to </a:t>
                      </a:r>
                      <a:r>
                        <a:rPr lang="en-US" sz="1100" b="1" baseline="0"/>
                        <a:t>inbound</a:t>
                      </a:r>
                      <a:r>
                        <a:rPr lang="en-US" sz="1100" baseline="0"/>
                        <a:t> traffic.</a:t>
                      </a:r>
                    </a:p>
                  </a:txBody>
                  <a:tcPr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100" baseline="0"/>
                        <a:t>This rule applies to </a:t>
                      </a:r>
                      <a:r>
                        <a:rPr lang="en-US" sz="1100" b="1" baseline="0"/>
                        <a:t>inbound</a:t>
                      </a:r>
                      <a:r>
                        <a:rPr lang="en-US" sz="1100" baseline="0"/>
                        <a:t> traffic.</a:t>
                      </a:r>
                    </a:p>
                  </a:txBody>
                  <a:tcPr anchor="ctr"/>
                </a:tc>
                <a:extLst>
                  <a:ext uri="{0D108BD9-81ED-4DB2-BD59-A6C34878D82A}">
                    <a16:rowId xmlns:a16="http://schemas.microsoft.com/office/drawing/2014/main" val="1281832157"/>
                  </a:ext>
                </a:extLst>
              </a:tr>
              <a:tr h="370840">
                <a:tc>
                  <a:txBody>
                    <a:bodyPr/>
                    <a:lstStyle/>
                    <a:p>
                      <a:r>
                        <a:rPr lang="en-US" sz="1100" baseline="0"/>
                        <a:t>Action</a:t>
                      </a:r>
                    </a:p>
                  </a:txBody>
                  <a:tcPr anchor="ctr"/>
                </a:tc>
                <a:tc>
                  <a:txBody>
                    <a:bodyPr/>
                    <a:lstStyle/>
                    <a:p>
                      <a:pPr algn="ctr"/>
                      <a:r>
                        <a:rPr lang="en-US" sz="1100" baseline="0"/>
                        <a:t>Allow</a:t>
                      </a:r>
                    </a:p>
                  </a:txBody>
                  <a:tcPr anchor="ctr"/>
                </a:tc>
                <a:tc>
                  <a:txBody>
                    <a:bodyPr/>
                    <a:lstStyle/>
                    <a:p>
                      <a:pPr algn="ctr"/>
                      <a:r>
                        <a:rPr lang="en-US" sz="1100" baseline="0"/>
                        <a:t>Allow</a:t>
                      </a:r>
                    </a:p>
                  </a:txBody>
                  <a:tcPr anchor="ctr"/>
                </a:tc>
                <a:tc>
                  <a:txBody>
                    <a:bodyPr/>
                    <a:lstStyle/>
                    <a:p>
                      <a:pPr algn="ctr"/>
                      <a:r>
                        <a:rPr lang="en-US" sz="1100" baseline="0"/>
                        <a:t>Allow</a:t>
                      </a:r>
                    </a:p>
                  </a:txBody>
                  <a:tcPr anchor="ctr"/>
                </a:tc>
                <a:extLst>
                  <a:ext uri="{0D108BD9-81ED-4DB2-BD59-A6C34878D82A}">
                    <a16:rowId xmlns:a16="http://schemas.microsoft.com/office/drawing/2014/main" val="509654014"/>
                  </a:ext>
                </a:extLst>
              </a:tr>
              <a:tr h="370840">
                <a:tc>
                  <a:txBody>
                    <a:bodyPr/>
                    <a:lstStyle/>
                    <a:p>
                      <a:r>
                        <a:rPr lang="en-US" sz="1100" baseline="0"/>
                        <a:t>Description</a:t>
                      </a:r>
                    </a:p>
                  </a:txBody>
                  <a:tcPr anchor="ctr"/>
                </a:tc>
                <a:tc>
                  <a:txBody>
                    <a:bodyPr/>
                    <a:lstStyle/>
                    <a:p>
                      <a:pPr algn="ctr"/>
                      <a:r>
                        <a:rPr lang="en-US" sz="1100" baseline="0"/>
                        <a:t>Outbound rule for new Teams to all destinations.</a:t>
                      </a:r>
                    </a:p>
                  </a:txBody>
                  <a:tcPr anchor="ctr"/>
                </a:tc>
                <a:tc>
                  <a:txBody>
                    <a:bodyPr/>
                    <a:lstStyle/>
                    <a:p>
                      <a:pPr algn="ctr"/>
                      <a:r>
                        <a:rPr lang="en-US" sz="1100" baseline="0"/>
                        <a:t>Inbound rule for new Teams for UDP traffic.</a:t>
                      </a:r>
                    </a:p>
                  </a:txBody>
                  <a:tcPr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100" baseline="0"/>
                        <a:t>Inbound rule for new Teams for TCP traffic.</a:t>
                      </a:r>
                    </a:p>
                  </a:txBody>
                  <a:tcPr anchor="ctr"/>
                </a:tc>
                <a:extLst>
                  <a:ext uri="{0D108BD9-81ED-4DB2-BD59-A6C34878D82A}">
                    <a16:rowId xmlns:a16="http://schemas.microsoft.com/office/drawing/2014/main" val="2980347202"/>
                  </a:ext>
                </a:extLst>
              </a:tr>
              <a:tr h="370840">
                <a:tc>
                  <a:txBody>
                    <a:bodyPr/>
                    <a:lstStyle/>
                    <a:p>
                      <a:r>
                        <a:rPr lang="en-US" sz="1100" baseline="0"/>
                        <a:t>Protocol</a:t>
                      </a:r>
                    </a:p>
                  </a:txBody>
                  <a:tcPr anchor="ctr"/>
                </a:tc>
                <a:tc>
                  <a:txBody>
                    <a:bodyPr/>
                    <a:lstStyle/>
                    <a:p>
                      <a:pPr algn="ctr"/>
                      <a:r>
                        <a:rPr lang="en-US" sz="1100" baseline="0"/>
                        <a:t>N/A</a:t>
                      </a:r>
                    </a:p>
                  </a:txBody>
                  <a:tcPr anchor="ctr"/>
                </a:tc>
                <a:tc>
                  <a:txBody>
                    <a:bodyPr/>
                    <a:lstStyle/>
                    <a:p>
                      <a:pPr algn="ctr"/>
                      <a:r>
                        <a:rPr lang="en-US" sz="1100" baseline="0"/>
                        <a:t>17</a:t>
                      </a:r>
                    </a:p>
                  </a:txBody>
                  <a:tcPr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100" baseline="0"/>
                        <a:t>6</a:t>
                      </a:r>
                    </a:p>
                  </a:txBody>
                  <a:tcPr anchor="ctr"/>
                </a:tc>
                <a:extLst>
                  <a:ext uri="{0D108BD9-81ED-4DB2-BD59-A6C34878D82A}">
                    <a16:rowId xmlns:a16="http://schemas.microsoft.com/office/drawing/2014/main" val="4237336392"/>
                  </a:ext>
                </a:extLst>
              </a:tr>
              <a:tr h="370840">
                <a:tc>
                  <a:txBody>
                    <a:bodyPr/>
                    <a:lstStyle/>
                    <a:p>
                      <a:r>
                        <a:rPr lang="en-US" sz="1100" b="1" baseline="0"/>
                        <a:t>Policy App Id</a:t>
                      </a:r>
                    </a:p>
                  </a:txBody>
                  <a:tcPr anchor="ctr"/>
                </a:tc>
                <a:tc>
                  <a:txBody>
                    <a:bodyPr/>
                    <a:lstStyle/>
                    <a:p>
                      <a:pPr algn="ctr"/>
                      <a:r>
                        <a:rPr lang="en-US" sz="1100" b="1" baseline="0" err="1"/>
                        <a:t>newTeamsKey</a:t>
                      </a:r>
                      <a:endParaRPr lang="en-US" sz="1100" b="1" baseline="0"/>
                    </a:p>
                  </a:txBody>
                  <a:tcPr anchor="ctr"/>
                </a:tc>
                <a:tc>
                  <a:txBody>
                    <a:bodyPr/>
                    <a:lstStyle/>
                    <a:p>
                      <a:pPr algn="ctr"/>
                      <a:r>
                        <a:rPr lang="en-US" sz="1100" b="1" baseline="0" err="1"/>
                        <a:t>newTeamsKey</a:t>
                      </a:r>
                      <a:endParaRPr lang="en-US" sz="1100" b="1" baseline="0"/>
                    </a:p>
                  </a:txBody>
                  <a:tcPr anchor="ctr"/>
                </a:tc>
                <a:tc>
                  <a:txBody>
                    <a:bodyPr/>
                    <a:lstStyle/>
                    <a:p>
                      <a:pPr algn="ctr"/>
                      <a:r>
                        <a:rPr lang="en-US" sz="1100" b="1" baseline="0" dirty="0" err="1"/>
                        <a:t>newTeamsKey</a:t>
                      </a:r>
                      <a:endParaRPr lang="en-US" sz="1100" b="1" baseline="0" dirty="0"/>
                    </a:p>
                  </a:txBody>
                  <a:tcPr anchor="ctr"/>
                </a:tc>
                <a:extLst>
                  <a:ext uri="{0D108BD9-81ED-4DB2-BD59-A6C34878D82A}">
                    <a16:rowId xmlns:a16="http://schemas.microsoft.com/office/drawing/2014/main" val="1268366969"/>
                  </a:ext>
                </a:extLst>
              </a:tr>
            </a:tbl>
          </a:graphicData>
        </a:graphic>
      </p:graphicFrame>
    </p:spTree>
    <p:extLst>
      <p:ext uri="{BB962C8B-B14F-4D97-AF65-F5344CB8AC3E}">
        <p14:creationId xmlns:p14="http://schemas.microsoft.com/office/powerpoint/2010/main" val="401078537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2E4D1-2B20-3739-9CAA-FE43C0709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3D1792-27F4-E75F-F483-10CEFD03A941}"/>
              </a:ext>
            </a:extLst>
          </p:cNvPr>
          <p:cNvSpPr>
            <a:spLocks noGrp="1"/>
          </p:cNvSpPr>
          <p:nvPr>
            <p:ph type="title"/>
          </p:nvPr>
        </p:nvSpPr>
        <p:spPr>
          <a:xfrm>
            <a:off x="588263" y="588963"/>
            <a:ext cx="4158362" cy="2535236"/>
          </a:xfrm>
        </p:spPr>
        <p:txBody>
          <a:bodyPr wrap="square" anchor="b">
            <a:normAutofit/>
          </a:bodyPr>
          <a:lstStyle/>
          <a:p>
            <a:r>
              <a:rPr lang="en-US" dirty="0"/>
              <a:t>Configure Intune</a:t>
            </a:r>
            <a:br>
              <a:rPr lang="en-US" dirty="0"/>
            </a:br>
            <a:br>
              <a:rPr lang="en-US" dirty="0"/>
            </a:br>
            <a:r>
              <a:rPr lang="en-US" dirty="0"/>
              <a:t>Create a Firewall Policy - 1</a:t>
            </a:r>
          </a:p>
        </p:txBody>
      </p:sp>
      <p:sp>
        <p:nvSpPr>
          <p:cNvPr id="12" name="Content Placeholder 2">
            <a:extLst>
              <a:ext uri="{FF2B5EF4-FFF2-40B4-BE49-F238E27FC236}">
                <a16:creationId xmlns:a16="http://schemas.microsoft.com/office/drawing/2014/main" id="{12921997-1A0E-B6D8-3D50-0D4BCCCE6A38}"/>
              </a:ext>
            </a:extLst>
          </p:cNvPr>
          <p:cNvSpPr>
            <a:spLocks noGrp="1"/>
          </p:cNvSpPr>
          <p:nvPr>
            <p:ph type="body" sz="quarter" idx="10"/>
          </p:nvPr>
        </p:nvSpPr>
        <p:spPr>
          <a:xfrm>
            <a:off x="584200" y="3535540"/>
            <a:ext cx="4162425" cy="2733497"/>
          </a:xfrm>
        </p:spPr>
        <p:txBody>
          <a:bodyPr wrap="square">
            <a:normAutofit lnSpcReduction="10000"/>
          </a:bodyPr>
          <a:lstStyle/>
          <a:p>
            <a:pPr marL="0" indent="0">
              <a:lnSpc>
                <a:spcPct val="90000"/>
              </a:lnSpc>
              <a:buNone/>
            </a:pPr>
            <a:r>
              <a:rPr lang="en-US" sz="1500"/>
              <a:t>Select </a:t>
            </a:r>
            <a:r>
              <a:rPr lang="en-US" sz="1500" b="1"/>
              <a:t>Endpoint Security </a:t>
            </a:r>
            <a:r>
              <a:rPr lang="en-US" sz="1500"/>
              <a:t>on the left rail</a:t>
            </a:r>
          </a:p>
          <a:p>
            <a:pPr marL="0" indent="0">
              <a:lnSpc>
                <a:spcPct val="90000"/>
              </a:lnSpc>
              <a:buNone/>
            </a:pPr>
            <a:endParaRPr lang="en-US" sz="1500"/>
          </a:p>
          <a:p>
            <a:pPr marL="0" indent="0">
              <a:lnSpc>
                <a:spcPct val="90000"/>
              </a:lnSpc>
              <a:buNone/>
            </a:pPr>
            <a:r>
              <a:rPr lang="en-US" sz="1500"/>
              <a:t>Select </a:t>
            </a:r>
            <a:r>
              <a:rPr lang="en-US" sz="1500" b="1"/>
              <a:t>Firewall</a:t>
            </a:r>
            <a:r>
              <a:rPr lang="en-US" sz="1500"/>
              <a:t> under manage</a:t>
            </a:r>
          </a:p>
          <a:p>
            <a:pPr marL="0" indent="0">
              <a:lnSpc>
                <a:spcPct val="90000"/>
              </a:lnSpc>
              <a:buNone/>
            </a:pPr>
            <a:endParaRPr lang="en-US" sz="1500"/>
          </a:p>
          <a:p>
            <a:pPr marL="0" indent="0">
              <a:lnSpc>
                <a:spcPct val="90000"/>
              </a:lnSpc>
              <a:buNone/>
            </a:pPr>
            <a:r>
              <a:rPr lang="en-US" sz="1500"/>
              <a:t>Click </a:t>
            </a:r>
            <a:r>
              <a:rPr lang="en-US" sz="1500" b="1"/>
              <a:t>Create Policy</a:t>
            </a:r>
          </a:p>
          <a:p>
            <a:pPr marL="0" indent="0">
              <a:lnSpc>
                <a:spcPct val="90000"/>
              </a:lnSpc>
              <a:buNone/>
            </a:pPr>
            <a:endParaRPr lang="en-US" sz="1500"/>
          </a:p>
          <a:p>
            <a:pPr marL="0" indent="0">
              <a:lnSpc>
                <a:spcPct val="90000"/>
              </a:lnSpc>
              <a:buNone/>
            </a:pPr>
            <a:r>
              <a:rPr lang="en-US" sz="1500"/>
              <a:t>Select </a:t>
            </a:r>
            <a:r>
              <a:rPr lang="en-US" sz="1500" b="1"/>
              <a:t>Windows 10, 11, and Windows Server </a:t>
            </a:r>
            <a:r>
              <a:rPr lang="en-US" sz="1500"/>
              <a:t>under </a:t>
            </a:r>
            <a:r>
              <a:rPr lang="en-US" sz="1500" b="1"/>
              <a:t>Platform</a:t>
            </a:r>
          </a:p>
          <a:p>
            <a:pPr marL="0" indent="0">
              <a:lnSpc>
                <a:spcPct val="90000"/>
              </a:lnSpc>
              <a:buNone/>
            </a:pPr>
            <a:endParaRPr lang="en-US" sz="1500"/>
          </a:p>
          <a:p>
            <a:pPr marL="0" indent="0">
              <a:lnSpc>
                <a:spcPct val="90000"/>
              </a:lnSpc>
              <a:buNone/>
            </a:pPr>
            <a:r>
              <a:rPr lang="en-US" sz="1500"/>
              <a:t>Select </a:t>
            </a:r>
            <a:r>
              <a:rPr lang="en-US" sz="1500" b="1"/>
              <a:t>Windows Firewall Rules </a:t>
            </a:r>
            <a:r>
              <a:rPr lang="en-US" sz="1500"/>
              <a:t>under </a:t>
            </a:r>
            <a:r>
              <a:rPr lang="en-US" sz="1500" b="1"/>
              <a:t>Profile</a:t>
            </a:r>
          </a:p>
          <a:p>
            <a:pPr marL="0" indent="0">
              <a:lnSpc>
                <a:spcPct val="90000"/>
              </a:lnSpc>
              <a:buNone/>
            </a:pPr>
            <a:endParaRPr lang="en-US" sz="1500"/>
          </a:p>
          <a:p>
            <a:pPr marL="0" indent="0">
              <a:lnSpc>
                <a:spcPct val="90000"/>
              </a:lnSpc>
              <a:buNone/>
            </a:pPr>
            <a:r>
              <a:rPr lang="en-US" sz="1500"/>
              <a:t>Click </a:t>
            </a:r>
            <a:r>
              <a:rPr lang="en-US" sz="1500" b="1"/>
              <a:t>Create</a:t>
            </a:r>
          </a:p>
        </p:txBody>
      </p:sp>
      <p:pic>
        <p:nvPicPr>
          <p:cNvPr id="5" name="Picture 4" descr="Screenshot of the Endpoint Security - Firewall blade. The create profile page is visible.">
            <a:extLst>
              <a:ext uri="{FF2B5EF4-FFF2-40B4-BE49-F238E27FC236}">
                <a16:creationId xmlns:a16="http://schemas.microsoft.com/office/drawing/2014/main" id="{F6079437-AE69-7625-6CE8-FBF03D0FB021}"/>
              </a:ext>
            </a:extLst>
          </p:cNvPr>
          <p:cNvPicPr>
            <a:picLocks noChangeAspect="1"/>
          </p:cNvPicPr>
          <p:nvPr/>
        </p:nvPicPr>
        <p:blipFill>
          <a:blip r:embed="rId2"/>
          <a:stretch>
            <a:fillRect/>
          </a:stretch>
        </p:blipFill>
        <p:spPr>
          <a:xfrm>
            <a:off x="5334000" y="1431608"/>
            <a:ext cx="6858000" cy="3994784"/>
          </a:xfrm>
          <a:prstGeom prst="rect">
            <a:avLst/>
          </a:prstGeom>
          <a:noFill/>
        </p:spPr>
      </p:pic>
    </p:spTree>
    <p:extLst>
      <p:ext uri="{BB962C8B-B14F-4D97-AF65-F5344CB8AC3E}">
        <p14:creationId xmlns:p14="http://schemas.microsoft.com/office/powerpoint/2010/main" val="250205297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D2204-BEBE-344B-B011-299C55EB86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BBB4A-98CD-D4B0-B71A-31361E575BF0}"/>
              </a:ext>
            </a:extLst>
          </p:cNvPr>
          <p:cNvSpPr>
            <a:spLocks noGrp="1"/>
          </p:cNvSpPr>
          <p:nvPr>
            <p:ph type="title"/>
          </p:nvPr>
        </p:nvSpPr>
        <p:spPr>
          <a:xfrm>
            <a:off x="588263" y="588963"/>
            <a:ext cx="4158362" cy="2535236"/>
          </a:xfrm>
        </p:spPr>
        <p:txBody>
          <a:bodyPr wrap="square" anchor="b">
            <a:normAutofit/>
          </a:bodyPr>
          <a:lstStyle/>
          <a:p>
            <a:r>
              <a:rPr lang="en-US" dirty="0"/>
              <a:t>Configure Intune</a:t>
            </a:r>
            <a:br>
              <a:rPr lang="en-US" dirty="0"/>
            </a:br>
            <a:br>
              <a:rPr lang="en-US" dirty="0"/>
            </a:br>
            <a:r>
              <a:rPr lang="en-US" dirty="0"/>
              <a:t>Create a Firewall Policy - 2</a:t>
            </a:r>
          </a:p>
        </p:txBody>
      </p:sp>
      <p:sp>
        <p:nvSpPr>
          <p:cNvPr id="12" name="Content Placeholder 2">
            <a:extLst>
              <a:ext uri="{FF2B5EF4-FFF2-40B4-BE49-F238E27FC236}">
                <a16:creationId xmlns:a16="http://schemas.microsoft.com/office/drawing/2014/main" id="{EA292C0B-62C9-0647-81AD-CA7A77F2685C}"/>
              </a:ext>
            </a:extLst>
          </p:cNvPr>
          <p:cNvSpPr>
            <a:spLocks noGrp="1"/>
          </p:cNvSpPr>
          <p:nvPr>
            <p:ph type="body" sz="quarter" idx="10"/>
          </p:nvPr>
        </p:nvSpPr>
        <p:spPr>
          <a:xfrm>
            <a:off x="584200" y="3535540"/>
            <a:ext cx="4162425" cy="2733497"/>
          </a:xfrm>
        </p:spPr>
        <p:txBody>
          <a:bodyPr wrap="square">
            <a:normAutofit/>
          </a:bodyPr>
          <a:lstStyle/>
          <a:p>
            <a:pPr marL="0" indent="0">
              <a:buNone/>
            </a:pPr>
            <a:r>
              <a:rPr lang="en-US"/>
              <a:t>Enter a </a:t>
            </a:r>
            <a:r>
              <a:rPr lang="en-US" b="1"/>
              <a:t>Name</a:t>
            </a:r>
            <a:r>
              <a:rPr lang="en-US"/>
              <a:t> for your new Firewall Rules and </a:t>
            </a:r>
            <a:r>
              <a:rPr lang="en-US" b="1"/>
              <a:t>Description</a:t>
            </a:r>
            <a:r>
              <a:rPr lang="en-US"/>
              <a:t> </a:t>
            </a:r>
          </a:p>
          <a:p>
            <a:pPr marL="0" indent="0">
              <a:buNone/>
            </a:pPr>
            <a:endParaRPr lang="en-US" b="1"/>
          </a:p>
          <a:p>
            <a:pPr marL="0" indent="0">
              <a:buNone/>
            </a:pPr>
            <a:r>
              <a:rPr lang="en-US" b="1"/>
              <a:t>Click Next</a:t>
            </a:r>
          </a:p>
        </p:txBody>
      </p:sp>
      <p:pic>
        <p:nvPicPr>
          <p:cNvPr id="5" name="Picture 4" descr="Screenshot of the Endpoint Security - Create Policy page. The basics tab is visible, showing text boxes for Name and Description.">
            <a:extLst>
              <a:ext uri="{FF2B5EF4-FFF2-40B4-BE49-F238E27FC236}">
                <a16:creationId xmlns:a16="http://schemas.microsoft.com/office/drawing/2014/main" id="{CB96FB60-9E48-3CBC-8C4E-42DA8894900E}"/>
              </a:ext>
            </a:extLst>
          </p:cNvPr>
          <p:cNvPicPr>
            <a:picLocks noChangeAspect="1"/>
          </p:cNvPicPr>
          <p:nvPr/>
        </p:nvPicPr>
        <p:blipFill>
          <a:blip r:embed="rId2"/>
          <a:stretch>
            <a:fillRect/>
          </a:stretch>
        </p:blipFill>
        <p:spPr>
          <a:xfrm>
            <a:off x="4433359" y="1477311"/>
            <a:ext cx="7723021" cy="4512981"/>
          </a:xfrm>
          <a:prstGeom prst="rect">
            <a:avLst/>
          </a:prstGeom>
        </p:spPr>
      </p:pic>
    </p:spTree>
    <p:extLst>
      <p:ext uri="{BB962C8B-B14F-4D97-AF65-F5344CB8AC3E}">
        <p14:creationId xmlns:p14="http://schemas.microsoft.com/office/powerpoint/2010/main" val="31476659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E1FA-A70A-6C70-BC1D-7BCEF8277F19}"/>
              </a:ext>
            </a:extLst>
          </p:cNvPr>
          <p:cNvSpPr>
            <a:spLocks noGrp="1"/>
          </p:cNvSpPr>
          <p:nvPr>
            <p:ph type="title"/>
          </p:nvPr>
        </p:nvSpPr>
        <p:spPr/>
        <p:txBody>
          <a:bodyPr/>
          <a:lstStyle/>
          <a:p>
            <a:r>
              <a:rPr lang="en-US"/>
              <a:t>What you’ll need to configure</a:t>
            </a:r>
          </a:p>
        </p:txBody>
      </p:sp>
      <p:sp>
        <p:nvSpPr>
          <p:cNvPr id="3" name="Content Placeholder 2">
            <a:extLst>
              <a:ext uri="{FF2B5EF4-FFF2-40B4-BE49-F238E27FC236}">
                <a16:creationId xmlns:a16="http://schemas.microsoft.com/office/drawing/2014/main" id="{098716AE-6C71-64B1-6288-8E15B931F3F7}"/>
              </a:ext>
            </a:extLst>
          </p:cNvPr>
          <p:cNvSpPr>
            <a:spLocks noGrp="1"/>
          </p:cNvSpPr>
          <p:nvPr>
            <p:ph sz="quarter" idx="10"/>
          </p:nvPr>
        </p:nvSpPr>
        <p:spPr>
          <a:xfrm>
            <a:off x="584200" y="1435100"/>
            <a:ext cx="11018838" cy="3447098"/>
          </a:xfrm>
        </p:spPr>
        <p:txBody>
          <a:bodyPr/>
          <a:lstStyle/>
          <a:p>
            <a:r>
              <a:rPr lang="en-US"/>
              <a:t>An </a:t>
            </a:r>
            <a:r>
              <a:rPr lang="en-US" b="1"/>
              <a:t>App Tagging Policy</a:t>
            </a:r>
            <a:r>
              <a:rPr lang="en-US"/>
              <a:t> in Windows Defender Application Control</a:t>
            </a:r>
          </a:p>
          <a:p>
            <a:endParaRPr lang="en-US"/>
          </a:p>
          <a:p>
            <a:r>
              <a:rPr lang="en-US" b="1"/>
              <a:t>Firewall rules</a:t>
            </a:r>
            <a:r>
              <a:rPr lang="en-US"/>
              <a:t> that use the Windows Defender Application Control </a:t>
            </a:r>
            <a:r>
              <a:rPr lang="en-US" b="1"/>
              <a:t>application tag </a:t>
            </a:r>
            <a:r>
              <a:rPr lang="en-US"/>
              <a:t>to identify New Teams. </a:t>
            </a:r>
            <a:endParaRPr lang="en-US" b="1"/>
          </a:p>
          <a:p>
            <a:endParaRPr lang="en-US" b="1"/>
          </a:p>
          <a:p>
            <a:r>
              <a:rPr lang="en-US"/>
              <a:t>A deployment method in your environment</a:t>
            </a:r>
          </a:p>
          <a:p>
            <a:endParaRPr lang="en-US"/>
          </a:p>
        </p:txBody>
      </p:sp>
    </p:spTree>
    <p:extLst>
      <p:ext uri="{BB962C8B-B14F-4D97-AF65-F5344CB8AC3E}">
        <p14:creationId xmlns:p14="http://schemas.microsoft.com/office/powerpoint/2010/main" val="16568143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D2204-BEBE-344B-B011-299C55EB86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BBB4A-98CD-D4B0-B71A-31361E575BF0}"/>
              </a:ext>
            </a:extLst>
          </p:cNvPr>
          <p:cNvSpPr>
            <a:spLocks noGrp="1"/>
          </p:cNvSpPr>
          <p:nvPr>
            <p:ph type="title"/>
          </p:nvPr>
        </p:nvSpPr>
        <p:spPr>
          <a:xfrm>
            <a:off x="588263" y="588963"/>
            <a:ext cx="4158362" cy="2535236"/>
          </a:xfrm>
        </p:spPr>
        <p:txBody>
          <a:bodyPr wrap="square" anchor="b">
            <a:normAutofit/>
          </a:bodyPr>
          <a:lstStyle/>
          <a:p>
            <a:r>
              <a:rPr lang="en-US" dirty="0"/>
              <a:t>Configure Intune</a:t>
            </a:r>
            <a:br>
              <a:rPr lang="en-US" dirty="0"/>
            </a:br>
            <a:br>
              <a:rPr lang="en-US" dirty="0"/>
            </a:br>
            <a:r>
              <a:rPr lang="en-US" dirty="0"/>
              <a:t>Create a Firewall Policy - 3</a:t>
            </a:r>
          </a:p>
        </p:txBody>
      </p:sp>
      <p:sp>
        <p:nvSpPr>
          <p:cNvPr id="12" name="Content Placeholder 2">
            <a:extLst>
              <a:ext uri="{FF2B5EF4-FFF2-40B4-BE49-F238E27FC236}">
                <a16:creationId xmlns:a16="http://schemas.microsoft.com/office/drawing/2014/main" id="{EA292C0B-62C9-0647-81AD-CA7A77F2685C}"/>
              </a:ext>
            </a:extLst>
          </p:cNvPr>
          <p:cNvSpPr>
            <a:spLocks noGrp="1"/>
          </p:cNvSpPr>
          <p:nvPr>
            <p:ph type="body" sz="quarter" idx="10"/>
          </p:nvPr>
        </p:nvSpPr>
        <p:spPr>
          <a:xfrm>
            <a:off x="584200" y="3535540"/>
            <a:ext cx="4079949" cy="2733497"/>
          </a:xfrm>
        </p:spPr>
        <p:txBody>
          <a:bodyPr wrap="square">
            <a:normAutofit/>
          </a:bodyPr>
          <a:lstStyle/>
          <a:p>
            <a:pPr marL="0" indent="0">
              <a:buNone/>
            </a:pPr>
            <a:r>
              <a:rPr lang="en-US"/>
              <a:t>Under Firewall Rule Name, click </a:t>
            </a:r>
            <a:r>
              <a:rPr lang="en-US" b="1"/>
              <a:t>+ Add</a:t>
            </a:r>
          </a:p>
          <a:p>
            <a:pPr marL="0" indent="0">
              <a:buNone/>
            </a:pPr>
            <a:r>
              <a:rPr lang="en-US"/>
              <a:t>Enter a name and set the action to </a:t>
            </a:r>
            <a:r>
              <a:rPr lang="en-US" b="1"/>
              <a:t>Allow</a:t>
            </a:r>
          </a:p>
          <a:p>
            <a:pPr marL="0" indent="0">
              <a:buNone/>
            </a:pPr>
            <a:r>
              <a:rPr lang="en-US"/>
              <a:t>Click on </a:t>
            </a:r>
            <a:r>
              <a:rPr lang="en-US" b="1"/>
              <a:t>Edit instance</a:t>
            </a:r>
          </a:p>
        </p:txBody>
      </p:sp>
      <p:pic>
        <p:nvPicPr>
          <p:cNvPr id="4" name="Picture 3" descr="Screenshot of the Endpoint Security - Create Policy page. The configuration settings page is visible, and there is a red box around the Add button.">
            <a:extLst>
              <a:ext uri="{FF2B5EF4-FFF2-40B4-BE49-F238E27FC236}">
                <a16:creationId xmlns:a16="http://schemas.microsoft.com/office/drawing/2014/main" id="{27DA6DD8-1084-8457-134C-D7EC6229C222}"/>
              </a:ext>
            </a:extLst>
          </p:cNvPr>
          <p:cNvPicPr>
            <a:picLocks noChangeAspect="1"/>
          </p:cNvPicPr>
          <p:nvPr/>
        </p:nvPicPr>
        <p:blipFill>
          <a:blip r:embed="rId2"/>
          <a:stretch>
            <a:fillRect/>
          </a:stretch>
        </p:blipFill>
        <p:spPr>
          <a:xfrm>
            <a:off x="4746625" y="33862"/>
            <a:ext cx="5836315" cy="4868426"/>
          </a:xfrm>
          <a:prstGeom prst="rect">
            <a:avLst/>
          </a:prstGeom>
        </p:spPr>
      </p:pic>
      <p:pic>
        <p:nvPicPr>
          <p:cNvPr id="7" name="Picture 6" descr="Screenshot of the Endpoint Security - Create Policy page. The configuration settings tab is visible, and there is a red box around the Edit instance link.">
            <a:extLst>
              <a:ext uri="{FF2B5EF4-FFF2-40B4-BE49-F238E27FC236}">
                <a16:creationId xmlns:a16="http://schemas.microsoft.com/office/drawing/2014/main" id="{483C1E56-D919-E537-A14D-14594859EA5D}"/>
              </a:ext>
            </a:extLst>
          </p:cNvPr>
          <p:cNvPicPr>
            <a:picLocks noChangeAspect="1"/>
          </p:cNvPicPr>
          <p:nvPr/>
        </p:nvPicPr>
        <p:blipFill>
          <a:blip r:embed="rId3"/>
          <a:stretch>
            <a:fillRect/>
          </a:stretch>
        </p:blipFill>
        <p:spPr>
          <a:xfrm>
            <a:off x="5866588" y="3035387"/>
            <a:ext cx="6253965" cy="3733802"/>
          </a:xfrm>
          <a:prstGeom prst="rect">
            <a:avLst/>
          </a:prstGeom>
        </p:spPr>
      </p:pic>
      <p:sp>
        <p:nvSpPr>
          <p:cNvPr id="6" name="Rectangle 5">
            <a:extLst>
              <a:ext uri="{FF2B5EF4-FFF2-40B4-BE49-F238E27FC236}">
                <a16:creationId xmlns:a16="http://schemas.microsoft.com/office/drawing/2014/main" id="{3ED288A4-52AF-B6C8-1E07-81DF95BC827A}"/>
              </a:ext>
              <a:ext uri="{C183D7F6-B498-43B3-948B-1728B52AA6E4}">
                <adec:decorative xmlns:adec="http://schemas.microsoft.com/office/drawing/2017/decorative" val="1"/>
              </a:ext>
            </a:extLst>
          </p:cNvPr>
          <p:cNvSpPr/>
          <p:nvPr/>
        </p:nvSpPr>
        <p:spPr bwMode="auto">
          <a:xfrm>
            <a:off x="10008781" y="5918791"/>
            <a:ext cx="737191" cy="276446"/>
          </a:xfrm>
          <a:prstGeom prst="rect">
            <a:avLst/>
          </a:prstGeom>
          <a:noFill/>
          <a:ln w="28575">
            <a:solidFill>
              <a:srgbClr val="D83B0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47122204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59A71-7597-1EBF-CB91-706FD3434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0861E6-6216-CFD7-95FB-AB1DC2B354D2}"/>
              </a:ext>
            </a:extLst>
          </p:cNvPr>
          <p:cNvSpPr>
            <a:spLocks noGrp="1"/>
          </p:cNvSpPr>
          <p:nvPr>
            <p:ph type="title"/>
          </p:nvPr>
        </p:nvSpPr>
        <p:spPr>
          <a:xfrm>
            <a:off x="588262" y="588963"/>
            <a:ext cx="4602937" cy="2535236"/>
          </a:xfrm>
        </p:spPr>
        <p:txBody>
          <a:bodyPr wrap="square" anchor="b">
            <a:normAutofit/>
          </a:bodyPr>
          <a:lstStyle/>
          <a:p>
            <a:r>
              <a:rPr lang="en-US" dirty="0"/>
              <a:t>Configure Intune</a:t>
            </a:r>
            <a:br>
              <a:rPr lang="en-US" dirty="0"/>
            </a:br>
            <a:br>
              <a:rPr lang="en-US" dirty="0"/>
            </a:br>
            <a:r>
              <a:rPr lang="en-US" dirty="0"/>
              <a:t>Configure the Rules - 1</a:t>
            </a:r>
          </a:p>
        </p:txBody>
      </p:sp>
      <p:sp>
        <p:nvSpPr>
          <p:cNvPr id="12" name="Content Placeholder 2">
            <a:extLst>
              <a:ext uri="{FF2B5EF4-FFF2-40B4-BE49-F238E27FC236}">
                <a16:creationId xmlns:a16="http://schemas.microsoft.com/office/drawing/2014/main" id="{66E43899-217E-60A4-7663-99565AD943F2}"/>
              </a:ext>
            </a:extLst>
          </p:cNvPr>
          <p:cNvSpPr>
            <a:spLocks noGrp="1"/>
          </p:cNvSpPr>
          <p:nvPr>
            <p:ph type="body" sz="quarter" idx="10"/>
          </p:nvPr>
        </p:nvSpPr>
        <p:spPr>
          <a:xfrm>
            <a:off x="584200" y="3535540"/>
            <a:ext cx="4162425" cy="2733497"/>
          </a:xfrm>
        </p:spPr>
        <p:txBody>
          <a:bodyPr wrap="square">
            <a:normAutofit/>
          </a:bodyPr>
          <a:lstStyle/>
          <a:p>
            <a:pPr marL="0" indent="0">
              <a:lnSpc>
                <a:spcPct val="90000"/>
              </a:lnSpc>
              <a:buNone/>
            </a:pPr>
            <a:r>
              <a:rPr lang="en-US" sz="1500"/>
              <a:t>Toggle “Enabled” to </a:t>
            </a:r>
            <a:r>
              <a:rPr lang="en-US" sz="1500" b="1"/>
              <a:t>“Enabled”</a:t>
            </a:r>
          </a:p>
          <a:p>
            <a:pPr marL="0" indent="0">
              <a:lnSpc>
                <a:spcPct val="90000"/>
              </a:lnSpc>
              <a:buNone/>
            </a:pPr>
            <a:endParaRPr lang="en-US" sz="1500"/>
          </a:p>
          <a:p>
            <a:pPr>
              <a:lnSpc>
                <a:spcPct val="90000"/>
              </a:lnSpc>
            </a:pPr>
            <a:r>
              <a:rPr lang="en-US" sz="1500"/>
              <a:t>Select your </a:t>
            </a:r>
            <a:r>
              <a:rPr lang="en-US" sz="1500" b="1"/>
              <a:t>required interfaces </a:t>
            </a:r>
            <a:r>
              <a:rPr lang="en-US" sz="1500"/>
              <a:t>for this rule</a:t>
            </a:r>
          </a:p>
          <a:p>
            <a:pPr marL="0" indent="0">
              <a:lnSpc>
                <a:spcPct val="90000"/>
              </a:lnSpc>
              <a:buNone/>
            </a:pPr>
            <a:endParaRPr lang="en-US" sz="1500"/>
          </a:p>
          <a:p>
            <a:pPr marL="0" indent="0">
              <a:lnSpc>
                <a:spcPct val="90000"/>
              </a:lnSpc>
              <a:buNone/>
            </a:pPr>
            <a:r>
              <a:rPr lang="en-US" sz="1500"/>
              <a:t>Select your </a:t>
            </a:r>
            <a:r>
              <a:rPr lang="en-US" sz="1500" b="1"/>
              <a:t>required network types </a:t>
            </a:r>
            <a:r>
              <a:rPr lang="en-US" sz="1500"/>
              <a:t>for this rule</a:t>
            </a:r>
          </a:p>
          <a:p>
            <a:pPr marL="0" indent="0">
              <a:lnSpc>
                <a:spcPct val="90000"/>
              </a:lnSpc>
              <a:buNone/>
            </a:pPr>
            <a:endParaRPr lang="en-US" sz="1500"/>
          </a:p>
          <a:p>
            <a:pPr marL="0" indent="0">
              <a:lnSpc>
                <a:spcPct val="90000"/>
              </a:lnSpc>
              <a:buNone/>
            </a:pPr>
            <a:r>
              <a:rPr lang="en-US" sz="1500"/>
              <a:t>Ensure the </a:t>
            </a:r>
            <a:r>
              <a:rPr lang="en-US" sz="1500" u="sng"/>
              <a:t>direction matches the traffic direction you want to apply this rule</a:t>
            </a:r>
            <a:r>
              <a:rPr lang="en-US" sz="1500"/>
              <a:t>. Select </a:t>
            </a:r>
            <a:r>
              <a:rPr lang="en-US" sz="1500" b="1"/>
              <a:t>outbound</a:t>
            </a:r>
            <a:r>
              <a:rPr lang="en-US" sz="1500"/>
              <a:t> if you’re blocking all </a:t>
            </a:r>
            <a:r>
              <a:rPr lang="en-US" sz="1500" b="1"/>
              <a:t>outbound</a:t>
            </a:r>
            <a:r>
              <a:rPr lang="en-US" sz="1500"/>
              <a:t> traffic by default</a:t>
            </a:r>
          </a:p>
          <a:p>
            <a:pPr marL="0" indent="0">
              <a:lnSpc>
                <a:spcPct val="90000"/>
              </a:lnSpc>
              <a:buNone/>
            </a:pPr>
            <a:endParaRPr lang="en-US" sz="1500" b="1"/>
          </a:p>
          <a:p>
            <a:pPr marL="0" indent="0">
              <a:lnSpc>
                <a:spcPct val="90000"/>
              </a:lnSpc>
              <a:buNone/>
            </a:pPr>
            <a:endParaRPr lang="en-US" sz="1500" b="1"/>
          </a:p>
        </p:txBody>
      </p:sp>
      <p:pic>
        <p:nvPicPr>
          <p:cNvPr id="5" name="Picture 4" descr="Screenshot of the Endpoint Security - Create Policy page. The details of the firewall rule are visible for editing.">
            <a:extLst>
              <a:ext uri="{FF2B5EF4-FFF2-40B4-BE49-F238E27FC236}">
                <a16:creationId xmlns:a16="http://schemas.microsoft.com/office/drawing/2014/main" id="{090AEFBF-D8FF-2008-D131-2C2C5256B436}"/>
              </a:ext>
            </a:extLst>
          </p:cNvPr>
          <p:cNvPicPr>
            <a:picLocks noChangeAspect="1"/>
          </p:cNvPicPr>
          <p:nvPr/>
        </p:nvPicPr>
        <p:blipFill>
          <a:blip r:embed="rId2"/>
          <a:stretch>
            <a:fillRect/>
          </a:stretch>
        </p:blipFill>
        <p:spPr>
          <a:xfrm>
            <a:off x="5245807" y="984358"/>
            <a:ext cx="6832779" cy="5102363"/>
          </a:xfrm>
          <a:prstGeom prst="rect">
            <a:avLst/>
          </a:prstGeom>
        </p:spPr>
      </p:pic>
    </p:spTree>
    <p:extLst>
      <p:ext uri="{BB962C8B-B14F-4D97-AF65-F5344CB8AC3E}">
        <p14:creationId xmlns:p14="http://schemas.microsoft.com/office/powerpoint/2010/main" val="89151231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E5270-C0F0-ED4D-5C0E-64D6D4C3FB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CD694-712C-FA68-7727-E8291B3D4657}"/>
              </a:ext>
            </a:extLst>
          </p:cNvPr>
          <p:cNvSpPr>
            <a:spLocks noGrp="1"/>
          </p:cNvSpPr>
          <p:nvPr>
            <p:ph type="title"/>
          </p:nvPr>
        </p:nvSpPr>
        <p:spPr>
          <a:xfrm>
            <a:off x="588262" y="588963"/>
            <a:ext cx="4653337" cy="2535236"/>
          </a:xfrm>
        </p:spPr>
        <p:txBody>
          <a:bodyPr wrap="square" anchor="b">
            <a:normAutofit/>
          </a:bodyPr>
          <a:lstStyle/>
          <a:p>
            <a:r>
              <a:rPr lang="en-US" dirty="0"/>
              <a:t>Configure Intune</a:t>
            </a:r>
            <a:br>
              <a:rPr lang="en-US" dirty="0"/>
            </a:br>
            <a:br>
              <a:rPr lang="en-US" dirty="0"/>
            </a:br>
            <a:r>
              <a:rPr lang="en-US" dirty="0"/>
              <a:t>Configure the Rules - 2</a:t>
            </a:r>
          </a:p>
        </p:txBody>
      </p:sp>
      <p:sp>
        <p:nvSpPr>
          <p:cNvPr id="12" name="Content Placeholder 2">
            <a:extLst>
              <a:ext uri="{FF2B5EF4-FFF2-40B4-BE49-F238E27FC236}">
                <a16:creationId xmlns:a16="http://schemas.microsoft.com/office/drawing/2014/main" id="{64E10EA0-9A7A-A56F-2AA1-765475AA591E}"/>
              </a:ext>
            </a:extLst>
          </p:cNvPr>
          <p:cNvSpPr>
            <a:spLocks noGrp="1"/>
          </p:cNvSpPr>
          <p:nvPr>
            <p:ph type="body" sz="quarter" idx="10"/>
          </p:nvPr>
        </p:nvSpPr>
        <p:spPr>
          <a:xfrm>
            <a:off x="584200" y="3535540"/>
            <a:ext cx="4162425" cy="2733497"/>
          </a:xfrm>
        </p:spPr>
        <p:txBody>
          <a:bodyPr wrap="square">
            <a:normAutofit/>
          </a:bodyPr>
          <a:lstStyle/>
          <a:p>
            <a:pPr marL="0" indent="0">
              <a:lnSpc>
                <a:spcPct val="90000"/>
              </a:lnSpc>
              <a:buNone/>
            </a:pPr>
            <a:r>
              <a:rPr lang="en-US" sz="1500"/>
              <a:t>Select </a:t>
            </a:r>
            <a:r>
              <a:rPr lang="en-US" sz="1500" b="1"/>
              <a:t>“Policy App ID</a:t>
            </a:r>
            <a:r>
              <a:rPr lang="en-US" sz="1500"/>
              <a:t>” to configured</a:t>
            </a:r>
          </a:p>
          <a:p>
            <a:pPr marL="0" indent="0">
              <a:lnSpc>
                <a:spcPct val="90000"/>
              </a:lnSpc>
              <a:buNone/>
            </a:pPr>
            <a:endParaRPr lang="en-US" sz="1500"/>
          </a:p>
          <a:p>
            <a:pPr marL="0" indent="0">
              <a:lnSpc>
                <a:spcPct val="90000"/>
              </a:lnSpc>
              <a:buNone/>
            </a:pPr>
            <a:r>
              <a:rPr lang="en-US" sz="1500"/>
              <a:t>Enter the </a:t>
            </a:r>
            <a:r>
              <a:rPr lang="en-US" sz="1500" b="1"/>
              <a:t>name of the key </a:t>
            </a:r>
            <a:r>
              <a:rPr lang="en-US" sz="1500"/>
              <a:t>you defined in the key/value pairing (which you created in the previous steps). [We previously used </a:t>
            </a:r>
            <a:r>
              <a:rPr lang="en-US" sz="1500" b="1"/>
              <a:t>“</a:t>
            </a:r>
            <a:r>
              <a:rPr lang="en-US" sz="1500" b="1" err="1"/>
              <a:t>newTeamsKey</a:t>
            </a:r>
            <a:r>
              <a:rPr lang="en-US" sz="1500" b="1"/>
              <a:t>”</a:t>
            </a:r>
            <a:r>
              <a:rPr lang="en-US" sz="1500"/>
              <a:t>]</a:t>
            </a:r>
          </a:p>
          <a:p>
            <a:pPr marL="0" indent="0">
              <a:lnSpc>
                <a:spcPct val="90000"/>
              </a:lnSpc>
              <a:buNone/>
            </a:pPr>
            <a:endParaRPr lang="en-US" sz="1500" b="1"/>
          </a:p>
          <a:p>
            <a:pPr marL="0" indent="0">
              <a:lnSpc>
                <a:spcPct val="90000"/>
              </a:lnSpc>
              <a:buNone/>
            </a:pPr>
            <a:r>
              <a:rPr lang="en-US" sz="1500"/>
              <a:t>Click</a:t>
            </a:r>
            <a:r>
              <a:rPr lang="en-US" sz="1500" b="1"/>
              <a:t> Save.</a:t>
            </a:r>
          </a:p>
        </p:txBody>
      </p:sp>
      <p:pic>
        <p:nvPicPr>
          <p:cNvPr id="7" name="Picture 6" descr="Screenshot of the Endpoint Security - Create Policy page. The details for the firewall rule are visible for editing, and there is a red box around the Policy App Id setting. The &quot;Configured&quot; toggle is on (blue) and the value in the box is newTeamsKey.">
            <a:extLst>
              <a:ext uri="{FF2B5EF4-FFF2-40B4-BE49-F238E27FC236}">
                <a16:creationId xmlns:a16="http://schemas.microsoft.com/office/drawing/2014/main" id="{71F4FCE6-E647-F712-7FC0-E0D25EAB4986}"/>
              </a:ext>
            </a:extLst>
          </p:cNvPr>
          <p:cNvPicPr>
            <a:picLocks noChangeAspect="1"/>
          </p:cNvPicPr>
          <p:nvPr/>
        </p:nvPicPr>
        <p:blipFill>
          <a:blip r:embed="rId2"/>
          <a:stretch>
            <a:fillRect/>
          </a:stretch>
        </p:blipFill>
        <p:spPr>
          <a:xfrm>
            <a:off x="5322488" y="990510"/>
            <a:ext cx="6869512" cy="5090060"/>
          </a:xfrm>
          <a:prstGeom prst="rect">
            <a:avLst/>
          </a:prstGeom>
        </p:spPr>
      </p:pic>
    </p:spTree>
    <p:extLst>
      <p:ext uri="{BB962C8B-B14F-4D97-AF65-F5344CB8AC3E}">
        <p14:creationId xmlns:p14="http://schemas.microsoft.com/office/powerpoint/2010/main" val="39204411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0C07-5B89-1D2A-6223-2627B1EB7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353077-2F22-5BB1-D503-3DB81EF6E7DF}"/>
              </a:ext>
            </a:extLst>
          </p:cNvPr>
          <p:cNvSpPr>
            <a:spLocks noGrp="1"/>
          </p:cNvSpPr>
          <p:nvPr>
            <p:ph type="title"/>
          </p:nvPr>
        </p:nvSpPr>
        <p:spPr>
          <a:xfrm>
            <a:off x="588262" y="588963"/>
            <a:ext cx="4653337" cy="2535236"/>
          </a:xfrm>
        </p:spPr>
        <p:txBody>
          <a:bodyPr wrap="square" anchor="b">
            <a:normAutofit/>
          </a:bodyPr>
          <a:lstStyle/>
          <a:p>
            <a:r>
              <a:rPr lang="en-US" dirty="0"/>
              <a:t>Configure Intune</a:t>
            </a:r>
            <a:br>
              <a:rPr lang="en-US" dirty="0"/>
            </a:br>
            <a:br>
              <a:rPr lang="en-US" dirty="0"/>
            </a:br>
            <a:r>
              <a:rPr lang="en-US" dirty="0"/>
              <a:t>Configure the Rules - 3</a:t>
            </a:r>
          </a:p>
        </p:txBody>
      </p:sp>
      <p:sp>
        <p:nvSpPr>
          <p:cNvPr id="12" name="Content Placeholder 2">
            <a:extLst>
              <a:ext uri="{FF2B5EF4-FFF2-40B4-BE49-F238E27FC236}">
                <a16:creationId xmlns:a16="http://schemas.microsoft.com/office/drawing/2014/main" id="{8F43F14E-BCAE-B3AD-CAC6-CCE948CF9BFF}"/>
              </a:ext>
            </a:extLst>
          </p:cNvPr>
          <p:cNvSpPr>
            <a:spLocks noGrp="1"/>
          </p:cNvSpPr>
          <p:nvPr>
            <p:ph type="body" sz="quarter" idx="10"/>
          </p:nvPr>
        </p:nvSpPr>
        <p:spPr>
          <a:xfrm>
            <a:off x="584200" y="3535540"/>
            <a:ext cx="4162425" cy="2733497"/>
          </a:xfrm>
        </p:spPr>
        <p:txBody>
          <a:bodyPr wrap="square">
            <a:normAutofit/>
          </a:bodyPr>
          <a:lstStyle/>
          <a:p>
            <a:pPr marL="0" indent="0">
              <a:lnSpc>
                <a:spcPct val="90000"/>
              </a:lnSpc>
              <a:buNone/>
            </a:pPr>
            <a:r>
              <a:rPr lang="en-US" sz="1500"/>
              <a:t>Click</a:t>
            </a:r>
            <a:r>
              <a:rPr lang="en-US" sz="1500" b="1"/>
              <a:t> Next </a:t>
            </a:r>
            <a:r>
              <a:rPr lang="en-US" sz="1500"/>
              <a:t>twice (if you wish to skip Scope Tags)</a:t>
            </a:r>
          </a:p>
          <a:p>
            <a:pPr marL="0" indent="0">
              <a:lnSpc>
                <a:spcPct val="90000"/>
              </a:lnSpc>
              <a:buNone/>
            </a:pPr>
            <a:endParaRPr lang="en-US" sz="1500" b="1"/>
          </a:p>
          <a:p>
            <a:pPr marL="0" indent="0">
              <a:lnSpc>
                <a:spcPct val="90000"/>
              </a:lnSpc>
              <a:buNone/>
            </a:pPr>
            <a:r>
              <a:rPr lang="en-US" sz="1500" b="1"/>
              <a:t>Select your test group in Assignments by clicking “Add Groups”.</a:t>
            </a:r>
          </a:p>
          <a:p>
            <a:pPr marL="0" indent="0">
              <a:lnSpc>
                <a:spcPct val="90000"/>
              </a:lnSpc>
              <a:buNone/>
            </a:pPr>
            <a:endParaRPr lang="en-US" sz="1500" b="1"/>
          </a:p>
          <a:p>
            <a:pPr marL="0" indent="0">
              <a:lnSpc>
                <a:spcPct val="90000"/>
              </a:lnSpc>
              <a:buNone/>
            </a:pPr>
            <a:r>
              <a:rPr lang="en-US" sz="1500"/>
              <a:t>Click</a:t>
            </a:r>
            <a:r>
              <a:rPr lang="en-US" sz="1500" b="1"/>
              <a:t> Next</a:t>
            </a:r>
          </a:p>
        </p:txBody>
      </p:sp>
      <p:pic>
        <p:nvPicPr>
          <p:cNvPr id="5" name="Picture 4" descr="Screenshot of the Endpoint Security - Create Policy page. The assignments tab is visible.">
            <a:extLst>
              <a:ext uri="{FF2B5EF4-FFF2-40B4-BE49-F238E27FC236}">
                <a16:creationId xmlns:a16="http://schemas.microsoft.com/office/drawing/2014/main" id="{50A5C6B9-D6DB-1B61-A247-6D08FF6641A8}"/>
              </a:ext>
            </a:extLst>
          </p:cNvPr>
          <p:cNvPicPr>
            <a:picLocks noChangeAspect="1"/>
          </p:cNvPicPr>
          <p:nvPr/>
        </p:nvPicPr>
        <p:blipFill>
          <a:blip r:embed="rId2"/>
          <a:stretch>
            <a:fillRect/>
          </a:stretch>
        </p:blipFill>
        <p:spPr>
          <a:xfrm>
            <a:off x="5305936" y="1249830"/>
            <a:ext cx="6886064" cy="4571420"/>
          </a:xfrm>
          <a:prstGeom prst="rect">
            <a:avLst/>
          </a:prstGeom>
        </p:spPr>
      </p:pic>
    </p:spTree>
    <p:extLst>
      <p:ext uri="{BB962C8B-B14F-4D97-AF65-F5344CB8AC3E}">
        <p14:creationId xmlns:p14="http://schemas.microsoft.com/office/powerpoint/2010/main" val="282012027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45FDA-1FF9-AC97-9DC4-FB0C1F6F3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C20A1-E41B-3873-4F03-56F991E3564A}"/>
              </a:ext>
            </a:extLst>
          </p:cNvPr>
          <p:cNvSpPr>
            <a:spLocks noGrp="1"/>
          </p:cNvSpPr>
          <p:nvPr>
            <p:ph type="title"/>
          </p:nvPr>
        </p:nvSpPr>
        <p:spPr>
          <a:xfrm>
            <a:off x="588263" y="588963"/>
            <a:ext cx="4158362" cy="2535236"/>
          </a:xfrm>
        </p:spPr>
        <p:txBody>
          <a:bodyPr wrap="square" anchor="b">
            <a:normAutofit/>
          </a:bodyPr>
          <a:lstStyle/>
          <a:p>
            <a:r>
              <a:rPr lang="en-US"/>
              <a:t>Configure Intune</a:t>
            </a:r>
            <a:br>
              <a:rPr lang="en-US"/>
            </a:br>
            <a:br>
              <a:rPr lang="en-US"/>
            </a:br>
            <a:r>
              <a:rPr lang="en-US"/>
              <a:t>Validate the Profile</a:t>
            </a:r>
          </a:p>
        </p:txBody>
      </p:sp>
      <p:sp>
        <p:nvSpPr>
          <p:cNvPr id="12" name="Content Placeholder 2">
            <a:extLst>
              <a:ext uri="{FF2B5EF4-FFF2-40B4-BE49-F238E27FC236}">
                <a16:creationId xmlns:a16="http://schemas.microsoft.com/office/drawing/2014/main" id="{1562D9AD-F349-199D-4A0D-3901410A0CBD}"/>
              </a:ext>
            </a:extLst>
          </p:cNvPr>
          <p:cNvSpPr>
            <a:spLocks noGrp="1"/>
          </p:cNvSpPr>
          <p:nvPr>
            <p:ph type="body" sz="quarter" idx="10"/>
          </p:nvPr>
        </p:nvSpPr>
        <p:spPr>
          <a:xfrm>
            <a:off x="584200" y="3535540"/>
            <a:ext cx="4162425" cy="2733497"/>
          </a:xfrm>
        </p:spPr>
        <p:txBody>
          <a:bodyPr wrap="square">
            <a:normAutofit/>
          </a:bodyPr>
          <a:lstStyle/>
          <a:p>
            <a:pPr marL="0" indent="0">
              <a:lnSpc>
                <a:spcPct val="90000"/>
              </a:lnSpc>
              <a:buNone/>
            </a:pPr>
            <a:r>
              <a:rPr lang="en-US" sz="1500" b="1"/>
              <a:t>Validate</a:t>
            </a:r>
            <a:r>
              <a:rPr lang="en-US" sz="1500"/>
              <a:t> the configuration you’ve created matches what you intended</a:t>
            </a:r>
          </a:p>
          <a:p>
            <a:pPr marL="0" indent="0">
              <a:lnSpc>
                <a:spcPct val="90000"/>
              </a:lnSpc>
              <a:buNone/>
            </a:pPr>
            <a:endParaRPr lang="en-US" sz="1500" b="1"/>
          </a:p>
          <a:p>
            <a:pPr marL="0" indent="0">
              <a:lnSpc>
                <a:spcPct val="90000"/>
              </a:lnSpc>
              <a:buNone/>
            </a:pPr>
            <a:r>
              <a:rPr lang="en-US" sz="1500"/>
              <a:t>Click</a:t>
            </a:r>
            <a:r>
              <a:rPr lang="en-US" sz="1500" b="1"/>
              <a:t> Save</a:t>
            </a:r>
            <a:r>
              <a:rPr lang="en-US" sz="1500"/>
              <a:t> to create the configuration on Intune and apply to the devices within your test group</a:t>
            </a:r>
            <a:endParaRPr lang="en-US" sz="1500" b="1"/>
          </a:p>
        </p:txBody>
      </p:sp>
      <p:pic>
        <p:nvPicPr>
          <p:cNvPr id="5" name="Picture 4" descr="Screenshot of the Endpoint Security - Create Policy page. The review + create tab is visible.">
            <a:extLst>
              <a:ext uri="{FF2B5EF4-FFF2-40B4-BE49-F238E27FC236}">
                <a16:creationId xmlns:a16="http://schemas.microsoft.com/office/drawing/2014/main" id="{38044EAC-3DA6-1D8B-05C7-BAFD1F99EA92}"/>
              </a:ext>
            </a:extLst>
          </p:cNvPr>
          <p:cNvPicPr>
            <a:picLocks noChangeAspect="1"/>
          </p:cNvPicPr>
          <p:nvPr/>
        </p:nvPicPr>
        <p:blipFill>
          <a:blip r:embed="rId2"/>
          <a:stretch>
            <a:fillRect/>
          </a:stretch>
        </p:blipFill>
        <p:spPr>
          <a:xfrm>
            <a:off x="4746625" y="1245316"/>
            <a:ext cx="7350659" cy="4367367"/>
          </a:xfrm>
          <a:prstGeom prst="rect">
            <a:avLst/>
          </a:prstGeom>
        </p:spPr>
      </p:pic>
    </p:spTree>
    <p:extLst>
      <p:ext uri="{BB962C8B-B14F-4D97-AF65-F5344CB8AC3E}">
        <p14:creationId xmlns:p14="http://schemas.microsoft.com/office/powerpoint/2010/main" val="17206840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AD025-259B-4D22-D26E-6EF66A8EAD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7A65F6-8E73-A0EC-8437-6460F4013958}"/>
              </a:ext>
            </a:extLst>
          </p:cNvPr>
          <p:cNvSpPr>
            <a:spLocks noGrp="1"/>
          </p:cNvSpPr>
          <p:nvPr>
            <p:ph type="title"/>
          </p:nvPr>
        </p:nvSpPr>
        <p:spPr>
          <a:xfrm>
            <a:off x="588263" y="588963"/>
            <a:ext cx="4158362" cy="2535236"/>
          </a:xfrm>
        </p:spPr>
        <p:txBody>
          <a:bodyPr wrap="square" anchor="b">
            <a:normAutofit/>
          </a:bodyPr>
          <a:lstStyle/>
          <a:p>
            <a:r>
              <a:rPr lang="en-US"/>
              <a:t>Configure Intune</a:t>
            </a:r>
            <a:br>
              <a:rPr lang="en-US"/>
            </a:br>
            <a:br>
              <a:rPr lang="en-US"/>
            </a:br>
            <a:r>
              <a:rPr lang="en-US"/>
              <a:t>Validate on Windows </a:t>
            </a:r>
          </a:p>
        </p:txBody>
      </p:sp>
      <p:sp>
        <p:nvSpPr>
          <p:cNvPr id="12" name="Content Placeholder 2">
            <a:extLst>
              <a:ext uri="{FF2B5EF4-FFF2-40B4-BE49-F238E27FC236}">
                <a16:creationId xmlns:a16="http://schemas.microsoft.com/office/drawing/2014/main" id="{0B7C78D2-26F3-D35D-2E2A-242655D18258}"/>
              </a:ext>
            </a:extLst>
          </p:cNvPr>
          <p:cNvSpPr>
            <a:spLocks noGrp="1"/>
          </p:cNvSpPr>
          <p:nvPr>
            <p:ph type="body" sz="quarter" idx="10"/>
          </p:nvPr>
        </p:nvSpPr>
        <p:spPr>
          <a:xfrm>
            <a:off x="584200" y="3535540"/>
            <a:ext cx="4162425" cy="2733497"/>
          </a:xfrm>
        </p:spPr>
        <p:txBody>
          <a:bodyPr wrap="square">
            <a:normAutofit/>
          </a:bodyPr>
          <a:lstStyle/>
          <a:p>
            <a:pPr marL="0" indent="0">
              <a:lnSpc>
                <a:spcPct val="90000"/>
              </a:lnSpc>
              <a:buNone/>
            </a:pPr>
            <a:r>
              <a:rPr lang="en-US" sz="1500" b="1"/>
              <a:t>Validate</a:t>
            </a:r>
            <a:r>
              <a:rPr lang="en-US" sz="1500"/>
              <a:t> the configuration you’ve created matches what you intended on the Windows Workstation</a:t>
            </a:r>
          </a:p>
          <a:p>
            <a:pPr marL="0" indent="0">
              <a:lnSpc>
                <a:spcPct val="90000"/>
              </a:lnSpc>
              <a:buNone/>
            </a:pPr>
            <a:endParaRPr lang="en-US" sz="1500" b="1"/>
          </a:p>
          <a:p>
            <a:pPr marL="0" indent="0">
              <a:lnSpc>
                <a:spcPct val="90000"/>
              </a:lnSpc>
              <a:buNone/>
            </a:pPr>
            <a:r>
              <a:rPr lang="en-US" sz="1500" b="1"/>
              <a:t>Validate </a:t>
            </a:r>
            <a:r>
              <a:rPr lang="en-US" sz="1500"/>
              <a:t>Teams functions as expected. </a:t>
            </a:r>
          </a:p>
          <a:p>
            <a:pPr marL="0" indent="0">
              <a:lnSpc>
                <a:spcPct val="90000"/>
              </a:lnSpc>
              <a:buNone/>
            </a:pPr>
            <a:endParaRPr lang="en-US" sz="1500"/>
          </a:p>
          <a:p>
            <a:pPr marL="0" indent="0">
              <a:lnSpc>
                <a:spcPct val="90000"/>
              </a:lnSpc>
              <a:buNone/>
            </a:pPr>
            <a:r>
              <a:rPr lang="en-US" sz="1500" b="1"/>
              <a:t>Use </a:t>
            </a:r>
            <a:r>
              <a:rPr lang="en-US" sz="1500"/>
              <a:t>in a control group before large scale deployment.</a:t>
            </a:r>
          </a:p>
          <a:p>
            <a:pPr marL="0" indent="0">
              <a:lnSpc>
                <a:spcPct val="90000"/>
              </a:lnSpc>
              <a:buNone/>
            </a:pPr>
            <a:endParaRPr lang="en-US" sz="1500"/>
          </a:p>
          <a:p>
            <a:pPr marL="0" indent="0">
              <a:lnSpc>
                <a:spcPct val="90000"/>
              </a:lnSpc>
              <a:buNone/>
            </a:pPr>
            <a:r>
              <a:rPr lang="en-US" sz="1500" b="1"/>
              <a:t>Test</a:t>
            </a:r>
            <a:r>
              <a:rPr lang="en-US" sz="1500"/>
              <a:t> </a:t>
            </a:r>
            <a:endParaRPr lang="en-US" sz="1500" b="1"/>
          </a:p>
        </p:txBody>
      </p:sp>
      <p:pic>
        <p:nvPicPr>
          <p:cNvPr id="14338" name="Picture 2" descr="Screenshot of the PowerShell command and output.">
            <a:extLst>
              <a:ext uri="{FF2B5EF4-FFF2-40B4-BE49-F238E27FC236}">
                <a16:creationId xmlns:a16="http://schemas.microsoft.com/office/drawing/2014/main" id="{7C6C46FA-AB57-C897-5FF9-84446313B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500" y="2887950"/>
            <a:ext cx="6867029" cy="38677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4BE289-8B6F-5B09-6DD4-B5E40A2A3CB2}"/>
              </a:ext>
            </a:extLst>
          </p:cNvPr>
          <p:cNvSpPr txBox="1"/>
          <p:nvPr/>
        </p:nvSpPr>
        <p:spPr>
          <a:xfrm>
            <a:off x="4498516" y="373956"/>
            <a:ext cx="7620996" cy="2308324"/>
          </a:xfrm>
          <a:prstGeom prst="rect">
            <a:avLst/>
          </a:prstGeom>
          <a:noFill/>
        </p:spPr>
        <p:txBody>
          <a:bodyPr wrap="square">
            <a:spAutoFit/>
          </a:bodyPr>
          <a:lstStyle/>
          <a:p>
            <a:r>
              <a:rPr lang="en-US">
                <a:hlinkClick r:id="rId3"/>
              </a:rPr>
              <a:t>Testing and Debugging </a:t>
            </a:r>
            <a:r>
              <a:rPr lang="en-US" err="1">
                <a:hlinkClick r:id="rId3"/>
              </a:rPr>
              <a:t>AppId</a:t>
            </a:r>
            <a:r>
              <a:rPr lang="en-US">
                <a:hlinkClick r:id="rId3"/>
              </a:rPr>
              <a:t> Tagging Policies - Windows Security | Microsoft Learn</a:t>
            </a:r>
            <a:r>
              <a:rPr lang="en-US"/>
              <a:t> – use this process to validate the new Teams application (Package Family) is tagged properly.</a:t>
            </a:r>
          </a:p>
          <a:p>
            <a:endParaRPr lang="en-US"/>
          </a:p>
          <a:p>
            <a:r>
              <a:rPr lang="en-US"/>
              <a:t>Use the following PowerShell to validate the firewall rules are received properly (replace </a:t>
            </a:r>
            <a:r>
              <a:rPr lang="en-US" b="1"/>
              <a:t>bold</a:t>
            </a:r>
            <a:r>
              <a:rPr lang="en-US"/>
              <a:t> with your rule name).</a:t>
            </a:r>
          </a:p>
          <a:p>
            <a:r>
              <a:rPr lang="en-US"/>
              <a:t>get-</a:t>
            </a:r>
            <a:r>
              <a:rPr lang="en-US" err="1"/>
              <a:t>netfirewallrule</a:t>
            </a:r>
            <a:r>
              <a:rPr lang="en-US"/>
              <a:t> -</a:t>
            </a:r>
            <a:r>
              <a:rPr lang="en-US" err="1"/>
              <a:t>PolicyStore</a:t>
            </a:r>
            <a:r>
              <a:rPr lang="en-US"/>
              <a:t> </a:t>
            </a:r>
            <a:r>
              <a:rPr lang="en-US" err="1"/>
              <a:t>ActiveStore</a:t>
            </a:r>
            <a:r>
              <a:rPr lang="en-US"/>
              <a:t> | where-object {$_.DisplayName -eq "</a:t>
            </a:r>
            <a:r>
              <a:rPr lang="en-US" b="1" err="1"/>
              <a:t>IntuneAllowNewTeamsOutboundAll</a:t>
            </a:r>
            <a:r>
              <a:rPr lang="en-US"/>
              <a:t>"}</a:t>
            </a:r>
          </a:p>
        </p:txBody>
      </p:sp>
    </p:spTree>
    <p:extLst>
      <p:ext uri="{BB962C8B-B14F-4D97-AF65-F5344CB8AC3E}">
        <p14:creationId xmlns:p14="http://schemas.microsoft.com/office/powerpoint/2010/main" val="60801618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45A15-401F-861D-B0A2-FD18E1FF0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145F53-76C8-41D8-0354-CF67F774EEF6}"/>
              </a:ext>
            </a:extLst>
          </p:cNvPr>
          <p:cNvSpPr>
            <a:spLocks noGrp="1"/>
          </p:cNvSpPr>
          <p:nvPr>
            <p:ph type="title"/>
          </p:nvPr>
        </p:nvSpPr>
        <p:spPr>
          <a:xfrm>
            <a:off x="585216" y="2534625"/>
            <a:ext cx="9144000" cy="997196"/>
          </a:xfrm>
        </p:spPr>
        <p:txBody>
          <a:bodyPr/>
          <a:lstStyle/>
          <a:p>
            <a:r>
              <a:rPr lang="en-US"/>
              <a:t>Deploying the App Tagging Policy via other methods</a:t>
            </a:r>
          </a:p>
        </p:txBody>
      </p:sp>
      <p:sp>
        <p:nvSpPr>
          <p:cNvPr id="3" name="Text Placeholder 2">
            <a:extLst>
              <a:ext uri="{FF2B5EF4-FFF2-40B4-BE49-F238E27FC236}">
                <a16:creationId xmlns:a16="http://schemas.microsoft.com/office/drawing/2014/main" id="{D0EFB0B9-51AB-F819-E282-D08F972ACE98}"/>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4321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AD025-259B-4D22-D26E-6EF66A8EAD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7A65F6-8E73-A0EC-8437-6460F4013958}"/>
              </a:ext>
            </a:extLst>
          </p:cNvPr>
          <p:cNvSpPr>
            <a:spLocks noGrp="1"/>
          </p:cNvSpPr>
          <p:nvPr>
            <p:ph type="title"/>
          </p:nvPr>
        </p:nvSpPr>
        <p:spPr>
          <a:xfrm>
            <a:off x="588263" y="588963"/>
            <a:ext cx="4158362" cy="2535236"/>
          </a:xfrm>
        </p:spPr>
        <p:txBody>
          <a:bodyPr wrap="square" anchor="b">
            <a:normAutofit/>
          </a:bodyPr>
          <a:lstStyle/>
          <a:p>
            <a:r>
              <a:rPr lang="en-US"/>
              <a:t>Other deployment methods:</a:t>
            </a:r>
          </a:p>
        </p:txBody>
      </p:sp>
      <p:sp>
        <p:nvSpPr>
          <p:cNvPr id="4" name="Text Placeholder 3">
            <a:extLst>
              <a:ext uri="{FF2B5EF4-FFF2-40B4-BE49-F238E27FC236}">
                <a16:creationId xmlns:a16="http://schemas.microsoft.com/office/drawing/2014/main" id="{BE9D0820-9F38-DBBA-9842-B256992D9AE1}"/>
              </a:ext>
            </a:extLst>
          </p:cNvPr>
          <p:cNvSpPr>
            <a:spLocks noGrp="1"/>
          </p:cNvSpPr>
          <p:nvPr>
            <p:ph type="body" sz="quarter" idx="10"/>
          </p:nvPr>
        </p:nvSpPr>
        <p:spPr>
          <a:xfrm>
            <a:off x="584200" y="3535540"/>
            <a:ext cx="10864088" cy="2302169"/>
          </a:xfrm>
        </p:spPr>
        <p:txBody>
          <a:bodyPr/>
          <a:lstStyle/>
          <a:p>
            <a:r>
              <a:rPr lang="en-GB">
                <a:hlinkClick r:id="rId2"/>
              </a:rPr>
              <a:t>Deploying Windows Defender Application Control (WDAC) policies - Windows Security | Microsoft Learn</a:t>
            </a:r>
            <a:endParaRPr lang="en-GB"/>
          </a:p>
          <a:p>
            <a:pPr marL="342900" indent="-342900">
              <a:buFont typeface="Arial" panose="020B0604020202020204" pitchFamily="34" charset="0"/>
              <a:buChar char="•"/>
            </a:pPr>
            <a:r>
              <a:rPr lang="en-GB"/>
              <a:t>MDM</a:t>
            </a:r>
          </a:p>
          <a:p>
            <a:pPr marL="342900" indent="-342900">
              <a:buFont typeface="Arial" panose="020B0604020202020204" pitchFamily="34" charset="0"/>
              <a:buChar char="•"/>
            </a:pPr>
            <a:r>
              <a:rPr lang="en-GB"/>
              <a:t>Microsoft Configuration Manager</a:t>
            </a:r>
          </a:p>
          <a:p>
            <a:pPr marL="342900" indent="-342900">
              <a:buFont typeface="Arial" panose="020B0604020202020204" pitchFamily="34" charset="0"/>
              <a:buChar char="•"/>
            </a:pPr>
            <a:r>
              <a:rPr lang="en-GB"/>
              <a:t>Script</a:t>
            </a:r>
          </a:p>
          <a:p>
            <a:pPr marL="342900" indent="-342900">
              <a:buFont typeface="Arial" panose="020B0604020202020204" pitchFamily="34" charset="0"/>
              <a:buChar char="•"/>
            </a:pPr>
            <a:r>
              <a:rPr lang="en-GB"/>
              <a:t>Group Policy</a:t>
            </a:r>
            <a:endParaRPr lang="en-US"/>
          </a:p>
        </p:txBody>
      </p:sp>
    </p:spTree>
    <p:extLst>
      <p:ext uri="{BB962C8B-B14F-4D97-AF65-F5344CB8AC3E}">
        <p14:creationId xmlns:p14="http://schemas.microsoft.com/office/powerpoint/2010/main" val="56776544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45A15-401F-861D-B0A2-FD18E1FF0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145F53-76C8-41D8-0354-CF67F774EEF6}"/>
              </a:ext>
            </a:extLst>
          </p:cNvPr>
          <p:cNvSpPr>
            <a:spLocks noGrp="1"/>
          </p:cNvSpPr>
          <p:nvPr>
            <p:ph type="title"/>
          </p:nvPr>
        </p:nvSpPr>
        <p:spPr>
          <a:xfrm>
            <a:off x="585216" y="3033223"/>
            <a:ext cx="9144000" cy="498598"/>
          </a:xfrm>
        </p:spPr>
        <p:txBody>
          <a:bodyPr/>
          <a:lstStyle/>
          <a:p>
            <a:r>
              <a:rPr lang="en-US"/>
              <a:t>Appendix</a:t>
            </a:r>
          </a:p>
        </p:txBody>
      </p:sp>
      <p:sp>
        <p:nvSpPr>
          <p:cNvPr id="3" name="Text Placeholder 2">
            <a:extLst>
              <a:ext uri="{FF2B5EF4-FFF2-40B4-BE49-F238E27FC236}">
                <a16:creationId xmlns:a16="http://schemas.microsoft.com/office/drawing/2014/main" id="{D0EFB0B9-51AB-F819-E282-D08F972ACE98}"/>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64459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AD025-259B-4D22-D26E-6EF66A8EAD5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04E64E7-E7C0-24C6-DC35-764C4376C94C}"/>
              </a:ext>
            </a:extLst>
          </p:cNvPr>
          <p:cNvSpPr>
            <a:spLocks noGrp="1"/>
          </p:cNvSpPr>
          <p:nvPr>
            <p:ph type="title"/>
          </p:nvPr>
        </p:nvSpPr>
        <p:spPr>
          <a:xfrm>
            <a:off x="96060" y="2313468"/>
            <a:ext cx="4158362" cy="2231064"/>
          </a:xfrm>
        </p:spPr>
        <p:txBody>
          <a:bodyPr wrap="square" anchor="ctr">
            <a:normAutofit/>
          </a:bodyPr>
          <a:lstStyle/>
          <a:p>
            <a:pPr algn="ctr"/>
            <a:r>
              <a:rPr lang="en-US"/>
              <a:t>Example </a:t>
            </a:r>
            <a:r>
              <a:rPr lang="en-US" err="1"/>
              <a:t>AppID</a:t>
            </a:r>
            <a:r>
              <a:rPr lang="en-US"/>
              <a:t> Tagging Policy XML File</a:t>
            </a:r>
          </a:p>
        </p:txBody>
      </p:sp>
      <p:pic>
        <p:nvPicPr>
          <p:cNvPr id="9" name="Picture 8" descr="Screenshot of a completed XML file.">
            <a:extLst>
              <a:ext uri="{FF2B5EF4-FFF2-40B4-BE49-F238E27FC236}">
                <a16:creationId xmlns:a16="http://schemas.microsoft.com/office/drawing/2014/main" id="{AE8073AC-06F7-2012-B478-053E1B997984}"/>
              </a:ext>
            </a:extLst>
          </p:cNvPr>
          <p:cNvPicPr>
            <a:picLocks noChangeAspect="1"/>
          </p:cNvPicPr>
          <p:nvPr/>
        </p:nvPicPr>
        <p:blipFill>
          <a:blip r:embed="rId2"/>
          <a:stretch>
            <a:fillRect/>
          </a:stretch>
        </p:blipFill>
        <p:spPr>
          <a:xfrm>
            <a:off x="4339482" y="58529"/>
            <a:ext cx="7852518" cy="6799471"/>
          </a:xfrm>
          <a:prstGeom prst="rect">
            <a:avLst/>
          </a:prstGeom>
        </p:spPr>
      </p:pic>
    </p:spTree>
    <p:extLst>
      <p:ext uri="{BB962C8B-B14F-4D97-AF65-F5344CB8AC3E}">
        <p14:creationId xmlns:p14="http://schemas.microsoft.com/office/powerpoint/2010/main" val="27936760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DE44-536A-7A9A-462C-1740EA549A7B}"/>
              </a:ext>
            </a:extLst>
          </p:cNvPr>
          <p:cNvSpPr>
            <a:spLocks noGrp="1"/>
          </p:cNvSpPr>
          <p:nvPr>
            <p:ph type="title"/>
          </p:nvPr>
        </p:nvSpPr>
        <p:spPr/>
        <p:txBody>
          <a:bodyPr/>
          <a:lstStyle/>
          <a:p>
            <a:r>
              <a:rPr lang="en-US"/>
              <a:t>Generating an App Tagging Policy</a:t>
            </a:r>
          </a:p>
        </p:txBody>
      </p:sp>
      <p:sp>
        <p:nvSpPr>
          <p:cNvPr id="3" name="Text Placeholder 2">
            <a:extLst>
              <a:ext uri="{FF2B5EF4-FFF2-40B4-BE49-F238E27FC236}">
                <a16:creationId xmlns:a16="http://schemas.microsoft.com/office/drawing/2014/main" id="{BB8527C1-3358-9DFA-7470-5CA37614B9E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2294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45A15-401F-861D-B0A2-FD18E1FF0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145F53-76C8-41D8-0354-CF67F774EEF6}"/>
              </a:ext>
            </a:extLst>
          </p:cNvPr>
          <p:cNvSpPr>
            <a:spLocks noGrp="1"/>
          </p:cNvSpPr>
          <p:nvPr>
            <p:ph type="title"/>
          </p:nvPr>
        </p:nvSpPr>
        <p:spPr>
          <a:xfrm>
            <a:off x="585216" y="2534625"/>
            <a:ext cx="9144000" cy="997196"/>
          </a:xfrm>
        </p:spPr>
        <p:txBody>
          <a:bodyPr/>
          <a:lstStyle/>
          <a:p>
            <a:r>
              <a:rPr lang="en-US" dirty="0"/>
              <a:t>Deploying the App Tagging Policy via Intune - LEGACY</a:t>
            </a:r>
          </a:p>
        </p:txBody>
      </p:sp>
      <p:sp>
        <p:nvSpPr>
          <p:cNvPr id="3" name="Text Placeholder 2">
            <a:extLst>
              <a:ext uri="{FF2B5EF4-FFF2-40B4-BE49-F238E27FC236}">
                <a16:creationId xmlns:a16="http://schemas.microsoft.com/office/drawing/2014/main" id="{D0EFB0B9-51AB-F819-E282-D08F972ACE98}"/>
              </a:ext>
            </a:extLst>
          </p:cNvPr>
          <p:cNvSpPr>
            <a:spLocks noGrp="1"/>
          </p:cNvSpPr>
          <p:nvPr>
            <p:ph type="body" sz="quarter" idx="12"/>
          </p:nvPr>
        </p:nvSpPr>
        <p:spPr/>
        <p:txBody>
          <a:bodyPr/>
          <a:lstStyle/>
          <a:p>
            <a:r>
              <a:rPr lang="en-US" dirty="0"/>
              <a:t>Legacy process (using device configurations and OMA-URI settings)</a:t>
            </a:r>
          </a:p>
        </p:txBody>
      </p:sp>
    </p:spTree>
    <p:extLst>
      <p:ext uri="{BB962C8B-B14F-4D97-AF65-F5344CB8AC3E}">
        <p14:creationId xmlns:p14="http://schemas.microsoft.com/office/powerpoint/2010/main" val="218379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1AE2E-F8DE-4CA9-02E4-B258AB702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EEB945-56EE-4CBA-3BE9-F0EBCD286976}"/>
              </a:ext>
            </a:extLst>
          </p:cNvPr>
          <p:cNvSpPr>
            <a:spLocks noGrp="1"/>
          </p:cNvSpPr>
          <p:nvPr>
            <p:ph type="title"/>
          </p:nvPr>
        </p:nvSpPr>
        <p:spPr>
          <a:xfrm>
            <a:off x="588263" y="588963"/>
            <a:ext cx="4158362" cy="2535236"/>
          </a:xfrm>
        </p:spPr>
        <p:txBody>
          <a:bodyPr wrap="square" anchor="b">
            <a:normAutofit/>
          </a:bodyPr>
          <a:lstStyle/>
          <a:p>
            <a:pPr>
              <a:lnSpc>
                <a:spcPct val="90000"/>
              </a:lnSpc>
            </a:pPr>
            <a:r>
              <a:rPr lang="en-US"/>
              <a:t>Converting your XML to a binary (CIP) File</a:t>
            </a:r>
            <a:br>
              <a:rPr lang="en-US"/>
            </a:br>
            <a:br>
              <a:rPr lang="en-US"/>
            </a:br>
            <a:r>
              <a:rPr lang="en-US"/>
              <a:t>PowerShell</a:t>
            </a:r>
          </a:p>
        </p:txBody>
      </p:sp>
      <p:sp>
        <p:nvSpPr>
          <p:cNvPr id="3" name="Content Placeholder 2">
            <a:extLst>
              <a:ext uri="{FF2B5EF4-FFF2-40B4-BE49-F238E27FC236}">
                <a16:creationId xmlns:a16="http://schemas.microsoft.com/office/drawing/2014/main" id="{4DB26F63-398B-F2CE-8ED2-076F2C1B901D}"/>
              </a:ext>
            </a:extLst>
          </p:cNvPr>
          <p:cNvSpPr>
            <a:spLocks noGrp="1"/>
          </p:cNvSpPr>
          <p:nvPr>
            <p:ph type="body" sz="quarter" idx="10"/>
          </p:nvPr>
        </p:nvSpPr>
        <p:spPr>
          <a:xfrm>
            <a:off x="584199" y="3365419"/>
            <a:ext cx="11430591" cy="2733497"/>
          </a:xfrm>
        </p:spPr>
        <p:txBody>
          <a:bodyPr wrap="square">
            <a:normAutofit/>
          </a:bodyPr>
          <a:lstStyle/>
          <a:p>
            <a:pPr>
              <a:lnSpc>
                <a:spcPct val="90000"/>
              </a:lnSpc>
            </a:pPr>
            <a:r>
              <a:rPr lang="en-GB" sz="1700" b="1"/>
              <a:t>Run </a:t>
            </a:r>
            <a:r>
              <a:rPr lang="en-US" sz="1700" err="1">
                <a:effectLst/>
              </a:rPr>
              <a:t>Convertfrom-CIPolicy</a:t>
            </a:r>
            <a:r>
              <a:rPr lang="en-US" sz="1700">
                <a:effectLst/>
              </a:rPr>
              <a:t> .\</a:t>
            </a:r>
            <a:r>
              <a:rPr lang="en-US" sz="1700" b="1">
                <a:effectLst/>
              </a:rPr>
              <a:t>newTeamsAppTaggingPolicy.xml</a:t>
            </a:r>
            <a:r>
              <a:rPr lang="en-US" sz="1700">
                <a:effectLst/>
              </a:rPr>
              <a:t> ".\</a:t>
            </a:r>
            <a:r>
              <a:rPr lang="en-US" sz="1700" b="1">
                <a:effectLst/>
              </a:rPr>
              <a:t>{</a:t>
            </a:r>
            <a:r>
              <a:rPr lang="en-US" sz="1700" b="1" err="1">
                <a:effectLst/>
              </a:rPr>
              <a:t>PolicyIDGUID</a:t>
            </a:r>
            <a:r>
              <a:rPr lang="en-US" sz="1700" b="1">
                <a:effectLst/>
              </a:rPr>
              <a:t>}.</a:t>
            </a:r>
            <a:r>
              <a:rPr lang="en-US" sz="1700" err="1">
                <a:effectLst/>
              </a:rPr>
              <a:t>cip</a:t>
            </a:r>
            <a:r>
              <a:rPr lang="en-US" sz="1700">
                <a:effectLst/>
              </a:rPr>
              <a:t>”</a:t>
            </a:r>
          </a:p>
          <a:p>
            <a:pPr>
              <a:lnSpc>
                <a:spcPct val="90000"/>
              </a:lnSpc>
            </a:pPr>
            <a:endParaRPr lang="en-GB" sz="1700"/>
          </a:p>
          <a:p>
            <a:pPr>
              <a:lnSpc>
                <a:spcPct val="90000"/>
              </a:lnSpc>
            </a:pPr>
            <a:r>
              <a:rPr lang="en-GB" sz="1700"/>
              <a:t>Replacing the </a:t>
            </a:r>
            <a:r>
              <a:rPr lang="en-GB" sz="1700" b="1" err="1"/>
              <a:t>FileName</a:t>
            </a:r>
            <a:r>
              <a:rPr lang="en-GB" sz="1700"/>
              <a:t> and </a:t>
            </a:r>
            <a:r>
              <a:rPr lang="en-GB" sz="1700" b="1"/>
              <a:t>{</a:t>
            </a:r>
            <a:r>
              <a:rPr lang="en-GB" sz="1700" b="1" err="1"/>
              <a:t>PolicyIDGUID</a:t>
            </a:r>
            <a:r>
              <a:rPr lang="en-GB" sz="1700" b="1"/>
              <a:t>} </a:t>
            </a:r>
            <a:r>
              <a:rPr lang="en-GB" sz="1700"/>
              <a:t>with your XML file name and the value you copied from the previous step.</a:t>
            </a:r>
          </a:p>
          <a:p>
            <a:pPr>
              <a:lnSpc>
                <a:spcPct val="90000"/>
              </a:lnSpc>
            </a:pPr>
            <a:endParaRPr lang="en-GB" sz="1700"/>
          </a:p>
          <a:p>
            <a:pPr>
              <a:lnSpc>
                <a:spcPct val="90000"/>
              </a:lnSpc>
            </a:pPr>
            <a:r>
              <a:rPr lang="en-GB" sz="1700"/>
              <a:t>A </a:t>
            </a:r>
            <a:r>
              <a:rPr lang="en-GB" sz="1700" b="1"/>
              <a:t>.</a:t>
            </a:r>
            <a:r>
              <a:rPr lang="en-GB" sz="1700" b="1" err="1"/>
              <a:t>cip</a:t>
            </a:r>
            <a:r>
              <a:rPr lang="en-GB" sz="1700"/>
              <a:t> file will be generated which is required for a later step.</a:t>
            </a:r>
            <a:endParaRPr lang="en-US" sz="1700"/>
          </a:p>
        </p:txBody>
      </p:sp>
      <p:pic>
        <p:nvPicPr>
          <p:cNvPr id="4" name="Picture 3" descr="Screenshot of the PowerShell commands and output.">
            <a:extLst>
              <a:ext uri="{FF2B5EF4-FFF2-40B4-BE49-F238E27FC236}">
                <a16:creationId xmlns:a16="http://schemas.microsoft.com/office/drawing/2014/main" id="{A64776B6-6451-F81F-5AAB-C3A5F734AA3E}"/>
              </a:ext>
            </a:extLst>
          </p:cNvPr>
          <p:cNvPicPr>
            <a:picLocks noChangeAspect="1"/>
          </p:cNvPicPr>
          <p:nvPr/>
        </p:nvPicPr>
        <p:blipFill>
          <a:blip r:embed="rId2"/>
          <a:stretch>
            <a:fillRect/>
          </a:stretch>
        </p:blipFill>
        <p:spPr>
          <a:xfrm>
            <a:off x="989970" y="4942524"/>
            <a:ext cx="10619048" cy="1580952"/>
          </a:xfrm>
          <a:prstGeom prst="rect">
            <a:avLst/>
          </a:prstGeom>
        </p:spPr>
      </p:pic>
    </p:spTree>
    <p:extLst>
      <p:ext uri="{BB962C8B-B14F-4D97-AF65-F5344CB8AC3E}">
        <p14:creationId xmlns:p14="http://schemas.microsoft.com/office/powerpoint/2010/main" val="145608871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DCF73-8D4B-7D09-3B66-5F312F6D8A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E25A71-EB3D-E6D2-F7C1-E1EC4F450BDE}"/>
              </a:ext>
            </a:extLst>
          </p:cNvPr>
          <p:cNvSpPr>
            <a:spLocks noGrp="1"/>
          </p:cNvSpPr>
          <p:nvPr>
            <p:ph type="title"/>
          </p:nvPr>
        </p:nvSpPr>
        <p:spPr>
          <a:xfrm>
            <a:off x="588263" y="588963"/>
            <a:ext cx="4158362" cy="2535236"/>
          </a:xfrm>
        </p:spPr>
        <p:txBody>
          <a:bodyPr wrap="square" anchor="b">
            <a:normAutofit/>
          </a:bodyPr>
          <a:lstStyle/>
          <a:p>
            <a:pPr>
              <a:lnSpc>
                <a:spcPct val="90000"/>
              </a:lnSpc>
            </a:pPr>
            <a:r>
              <a:rPr lang="en-US"/>
              <a:t>Preparing the CIP file for Intune Deployment</a:t>
            </a:r>
          </a:p>
        </p:txBody>
      </p:sp>
      <p:sp>
        <p:nvSpPr>
          <p:cNvPr id="3" name="Content Placeholder 2">
            <a:extLst>
              <a:ext uri="{FF2B5EF4-FFF2-40B4-BE49-F238E27FC236}">
                <a16:creationId xmlns:a16="http://schemas.microsoft.com/office/drawing/2014/main" id="{8DCC1F5B-08DA-6B1D-6B66-6F5FAEBE9510}"/>
              </a:ext>
            </a:extLst>
          </p:cNvPr>
          <p:cNvSpPr>
            <a:spLocks noGrp="1"/>
          </p:cNvSpPr>
          <p:nvPr>
            <p:ph type="body" sz="quarter" idx="10"/>
          </p:nvPr>
        </p:nvSpPr>
        <p:spPr>
          <a:xfrm>
            <a:off x="584200" y="3535540"/>
            <a:ext cx="4162425" cy="2733497"/>
          </a:xfrm>
        </p:spPr>
        <p:txBody>
          <a:bodyPr wrap="square">
            <a:normAutofit/>
          </a:bodyPr>
          <a:lstStyle/>
          <a:p>
            <a:pPr>
              <a:lnSpc>
                <a:spcPct val="90000"/>
              </a:lnSpc>
            </a:pPr>
            <a:r>
              <a:rPr lang="en-GB" sz="1700" b="1"/>
              <a:t>Navigate</a:t>
            </a:r>
            <a:r>
              <a:rPr lang="en-GB" sz="1700"/>
              <a:t> to the location of your xml and CIP files generated in the previous section.</a:t>
            </a:r>
            <a:endParaRPr lang="en-US" sz="1700">
              <a:effectLst/>
            </a:endParaRPr>
          </a:p>
          <a:p>
            <a:pPr>
              <a:lnSpc>
                <a:spcPct val="90000"/>
              </a:lnSpc>
            </a:pPr>
            <a:endParaRPr lang="en-GB" sz="1700"/>
          </a:p>
          <a:p>
            <a:pPr>
              <a:lnSpc>
                <a:spcPct val="90000"/>
              </a:lnSpc>
            </a:pPr>
            <a:r>
              <a:rPr lang="en-GB" sz="1700"/>
              <a:t>Change the file extension of the </a:t>
            </a:r>
            <a:r>
              <a:rPr lang="en-GB" sz="1700" b="1"/>
              <a:t>.CIP </a:t>
            </a:r>
            <a:r>
              <a:rPr lang="en-GB" sz="1700"/>
              <a:t>file matching your </a:t>
            </a:r>
            <a:r>
              <a:rPr lang="en-GB" sz="1700" err="1"/>
              <a:t>policyID</a:t>
            </a:r>
            <a:r>
              <a:rPr lang="en-GB" sz="1700"/>
              <a:t> to be </a:t>
            </a:r>
            <a:r>
              <a:rPr lang="en-GB" sz="1700" b="1"/>
              <a:t>.BIN</a:t>
            </a:r>
          </a:p>
          <a:p>
            <a:pPr>
              <a:lnSpc>
                <a:spcPct val="90000"/>
              </a:lnSpc>
            </a:pPr>
            <a:endParaRPr lang="en-GB" sz="1700" b="1"/>
          </a:p>
          <a:p>
            <a:pPr>
              <a:lnSpc>
                <a:spcPct val="90000"/>
              </a:lnSpc>
            </a:pPr>
            <a:r>
              <a:rPr lang="en-GB" sz="1700"/>
              <a:t>In the Rename dialog, click </a:t>
            </a:r>
            <a:r>
              <a:rPr lang="en-GB" sz="1700" b="1"/>
              <a:t>Yes</a:t>
            </a:r>
            <a:r>
              <a:rPr lang="en-GB" sz="1700"/>
              <a:t>.</a:t>
            </a:r>
          </a:p>
        </p:txBody>
      </p:sp>
      <p:pic>
        <p:nvPicPr>
          <p:cNvPr id="13314" name="Picture 2" descr="Screenshot of windows explorer, showing the CIP and XML file.">
            <a:extLst>
              <a:ext uri="{FF2B5EF4-FFF2-40B4-BE49-F238E27FC236}">
                <a16:creationId xmlns:a16="http://schemas.microsoft.com/office/drawing/2014/main" id="{A5CFA3B4-21B7-7F1F-AB50-36E56112E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455" y="588963"/>
            <a:ext cx="7062053" cy="21711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16" name="Picture 4" descr="Screenshot of windows explorer, showing the renamed CIP file as a BIN file and XML file. There is a confirmation dialog box for the file rename, with Yes/No buttons.">
            <a:extLst>
              <a:ext uri="{FF2B5EF4-FFF2-40B4-BE49-F238E27FC236}">
                <a16:creationId xmlns:a16="http://schemas.microsoft.com/office/drawing/2014/main" id="{DA2A4EF8-D54B-15E5-8477-1BD07A2CD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456" y="3224448"/>
            <a:ext cx="7062053" cy="2981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6235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98A33-5DB4-3741-51FA-8BC2CF7C3E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102446-BC49-8C3B-7513-FB2A113AFE52}"/>
              </a:ext>
            </a:extLst>
          </p:cNvPr>
          <p:cNvSpPr>
            <a:spLocks noGrp="1"/>
          </p:cNvSpPr>
          <p:nvPr>
            <p:ph type="title"/>
          </p:nvPr>
        </p:nvSpPr>
        <p:spPr>
          <a:xfrm>
            <a:off x="588263" y="457200"/>
            <a:ext cx="11018520" cy="553998"/>
          </a:xfrm>
        </p:spPr>
        <p:txBody>
          <a:bodyPr wrap="square" anchor="t">
            <a:normAutofit fontScale="90000"/>
          </a:bodyPr>
          <a:lstStyle/>
          <a:p>
            <a:r>
              <a:rPr lang="en-US"/>
              <a:t>Configure Intune</a:t>
            </a:r>
            <a:br>
              <a:rPr lang="en-US"/>
            </a:br>
            <a:r>
              <a:rPr lang="en-US" sz="2700"/>
              <a:t>Create the configuration profile</a:t>
            </a:r>
          </a:p>
        </p:txBody>
      </p:sp>
      <p:pic>
        <p:nvPicPr>
          <p:cNvPr id="5" name="Picture 4" descr="Screenshot of the Devices configuration screen, Basics tab. There is a text box for Name and Description.">
            <a:extLst>
              <a:ext uri="{FF2B5EF4-FFF2-40B4-BE49-F238E27FC236}">
                <a16:creationId xmlns:a16="http://schemas.microsoft.com/office/drawing/2014/main" id="{FB0792B3-2B41-EF0B-D428-EE49AEC820B6}"/>
              </a:ext>
            </a:extLst>
          </p:cNvPr>
          <p:cNvPicPr>
            <a:picLocks noChangeAspect="1"/>
          </p:cNvPicPr>
          <p:nvPr/>
        </p:nvPicPr>
        <p:blipFill>
          <a:blip r:embed="rId2"/>
          <a:stretch>
            <a:fillRect/>
          </a:stretch>
        </p:blipFill>
        <p:spPr>
          <a:xfrm>
            <a:off x="126350" y="1879269"/>
            <a:ext cx="6263338" cy="3945600"/>
          </a:xfrm>
          <a:prstGeom prst="rect">
            <a:avLst/>
          </a:prstGeom>
        </p:spPr>
      </p:pic>
      <p:sp>
        <p:nvSpPr>
          <p:cNvPr id="3" name="Content Placeholder 2">
            <a:extLst>
              <a:ext uri="{FF2B5EF4-FFF2-40B4-BE49-F238E27FC236}">
                <a16:creationId xmlns:a16="http://schemas.microsoft.com/office/drawing/2014/main" id="{11BD083E-7E7D-54AC-5A5C-34D12EDC3ADD}"/>
              </a:ext>
            </a:extLst>
          </p:cNvPr>
          <p:cNvSpPr>
            <a:spLocks noGrp="1"/>
          </p:cNvSpPr>
          <p:nvPr>
            <p:ph sz="quarter" idx="13"/>
          </p:nvPr>
        </p:nvSpPr>
        <p:spPr>
          <a:xfrm>
            <a:off x="6389688" y="1435100"/>
            <a:ext cx="5219700" cy="4833938"/>
          </a:xfrm>
        </p:spPr>
        <p:txBody>
          <a:bodyPr wrap="square">
            <a:normAutofit lnSpcReduction="10000"/>
          </a:bodyPr>
          <a:lstStyle/>
          <a:p>
            <a:pPr>
              <a:lnSpc>
                <a:spcPct val="90000"/>
              </a:lnSpc>
            </a:pPr>
            <a:r>
              <a:rPr lang="en-GB" sz="1800"/>
              <a:t>Visit </a:t>
            </a:r>
            <a:r>
              <a:rPr lang="en-GB" sz="1800">
                <a:hlinkClick r:id="rId3"/>
              </a:rPr>
              <a:t>https://intune.microsoft.com</a:t>
            </a:r>
            <a:r>
              <a:rPr lang="en-GB" sz="1800"/>
              <a:t> using an account with the </a:t>
            </a:r>
            <a:r>
              <a:rPr lang="en-GB" sz="1800" b="1"/>
              <a:t>correct RBAC role </a:t>
            </a:r>
          </a:p>
          <a:p>
            <a:pPr>
              <a:lnSpc>
                <a:spcPct val="90000"/>
              </a:lnSpc>
            </a:pPr>
            <a:endParaRPr lang="en-GB" sz="1800" b="1"/>
          </a:p>
          <a:p>
            <a:pPr>
              <a:lnSpc>
                <a:spcPct val="90000"/>
              </a:lnSpc>
            </a:pPr>
            <a:r>
              <a:rPr lang="en-GB" sz="1800"/>
              <a:t>Click </a:t>
            </a:r>
            <a:r>
              <a:rPr lang="en-GB" sz="1800" b="1"/>
              <a:t>Devices</a:t>
            </a:r>
            <a:r>
              <a:rPr lang="en-GB" sz="1800"/>
              <a:t> and </a:t>
            </a:r>
            <a:r>
              <a:rPr lang="en-GB" sz="1800" b="1"/>
              <a:t>Configuration Profiles</a:t>
            </a:r>
            <a:r>
              <a:rPr lang="en-GB" sz="1800"/>
              <a:t> </a:t>
            </a:r>
          </a:p>
          <a:p>
            <a:pPr>
              <a:lnSpc>
                <a:spcPct val="90000"/>
              </a:lnSpc>
            </a:pPr>
            <a:endParaRPr lang="en-GB" sz="1800"/>
          </a:p>
          <a:p>
            <a:pPr>
              <a:lnSpc>
                <a:spcPct val="90000"/>
              </a:lnSpc>
            </a:pPr>
            <a:r>
              <a:rPr lang="en-GB" sz="1800"/>
              <a:t>Click </a:t>
            </a:r>
            <a:r>
              <a:rPr lang="en-GB" sz="1800" b="1"/>
              <a:t>Create </a:t>
            </a:r>
            <a:r>
              <a:rPr lang="en-GB" sz="1800"/>
              <a:t>and </a:t>
            </a:r>
            <a:r>
              <a:rPr lang="en-GB" sz="1800" b="1"/>
              <a:t>+ New Policy</a:t>
            </a:r>
          </a:p>
          <a:p>
            <a:pPr>
              <a:lnSpc>
                <a:spcPct val="90000"/>
              </a:lnSpc>
            </a:pPr>
            <a:endParaRPr lang="en-GB" sz="1800"/>
          </a:p>
          <a:p>
            <a:pPr>
              <a:lnSpc>
                <a:spcPct val="90000"/>
              </a:lnSpc>
            </a:pPr>
            <a:r>
              <a:rPr lang="en-GB" sz="1800"/>
              <a:t>Select </a:t>
            </a:r>
            <a:r>
              <a:rPr lang="en-GB" sz="1800" b="1"/>
              <a:t>Windows 10 and later </a:t>
            </a:r>
            <a:r>
              <a:rPr lang="en-GB" sz="1800"/>
              <a:t>under platform</a:t>
            </a:r>
          </a:p>
          <a:p>
            <a:pPr>
              <a:lnSpc>
                <a:spcPct val="90000"/>
              </a:lnSpc>
            </a:pPr>
            <a:endParaRPr lang="en-GB" sz="1800" b="1"/>
          </a:p>
          <a:p>
            <a:pPr>
              <a:lnSpc>
                <a:spcPct val="90000"/>
              </a:lnSpc>
            </a:pPr>
            <a:r>
              <a:rPr lang="en-GB" sz="1800"/>
              <a:t>Select </a:t>
            </a:r>
            <a:r>
              <a:rPr lang="en-GB" sz="1800" b="1"/>
              <a:t>Templates</a:t>
            </a:r>
            <a:r>
              <a:rPr lang="en-GB" sz="1800"/>
              <a:t> under Profile type and click </a:t>
            </a:r>
            <a:r>
              <a:rPr lang="en-GB" sz="1800" b="1"/>
              <a:t>Custom</a:t>
            </a:r>
          </a:p>
          <a:p>
            <a:pPr>
              <a:lnSpc>
                <a:spcPct val="90000"/>
              </a:lnSpc>
            </a:pPr>
            <a:endParaRPr lang="en-GB" sz="1800" b="1"/>
          </a:p>
          <a:p>
            <a:pPr>
              <a:lnSpc>
                <a:spcPct val="90000"/>
              </a:lnSpc>
            </a:pPr>
            <a:r>
              <a:rPr lang="en-GB" sz="1800"/>
              <a:t>Click</a:t>
            </a:r>
            <a:r>
              <a:rPr lang="en-GB" sz="1800" b="1"/>
              <a:t> Create.</a:t>
            </a:r>
          </a:p>
          <a:p>
            <a:pPr>
              <a:lnSpc>
                <a:spcPct val="90000"/>
              </a:lnSpc>
            </a:pPr>
            <a:endParaRPr lang="en-GB" sz="1800" b="1"/>
          </a:p>
          <a:p>
            <a:pPr>
              <a:lnSpc>
                <a:spcPct val="90000"/>
              </a:lnSpc>
            </a:pPr>
            <a:r>
              <a:rPr lang="en-GB" sz="1800"/>
              <a:t>Enter a </a:t>
            </a:r>
            <a:r>
              <a:rPr lang="en-GB" sz="1800" b="1"/>
              <a:t>Name</a:t>
            </a:r>
            <a:r>
              <a:rPr lang="en-GB" sz="1800"/>
              <a:t> of your policy and a </a:t>
            </a:r>
            <a:r>
              <a:rPr lang="en-GB" sz="1800" b="1"/>
              <a:t>Description</a:t>
            </a:r>
            <a:r>
              <a:rPr lang="en-GB" sz="1800"/>
              <a:t> of your choice</a:t>
            </a:r>
          </a:p>
          <a:p>
            <a:pPr>
              <a:lnSpc>
                <a:spcPct val="90000"/>
              </a:lnSpc>
            </a:pPr>
            <a:endParaRPr lang="en-GB" sz="1800"/>
          </a:p>
          <a:p>
            <a:pPr>
              <a:lnSpc>
                <a:spcPct val="90000"/>
              </a:lnSpc>
            </a:pPr>
            <a:r>
              <a:rPr lang="en-GB" sz="1800"/>
              <a:t>Click </a:t>
            </a:r>
            <a:r>
              <a:rPr lang="en-GB" sz="1800" b="1"/>
              <a:t>Next</a:t>
            </a:r>
            <a:endParaRPr lang="en-GB" sz="1800"/>
          </a:p>
          <a:p>
            <a:pPr>
              <a:lnSpc>
                <a:spcPct val="90000"/>
              </a:lnSpc>
            </a:pPr>
            <a:endParaRPr lang="en-GB" sz="1800"/>
          </a:p>
        </p:txBody>
      </p:sp>
    </p:spTree>
    <p:extLst>
      <p:ext uri="{BB962C8B-B14F-4D97-AF65-F5344CB8AC3E}">
        <p14:creationId xmlns:p14="http://schemas.microsoft.com/office/powerpoint/2010/main" val="67906156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05E4-DB8C-0F46-4841-AA6C2C3A9A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4FB4E9-DF94-834A-4A17-C769586F93C3}"/>
              </a:ext>
            </a:extLst>
          </p:cNvPr>
          <p:cNvSpPr>
            <a:spLocks noGrp="1"/>
          </p:cNvSpPr>
          <p:nvPr>
            <p:ph type="title"/>
          </p:nvPr>
        </p:nvSpPr>
        <p:spPr>
          <a:xfrm>
            <a:off x="588263" y="457200"/>
            <a:ext cx="11018520" cy="553998"/>
          </a:xfrm>
        </p:spPr>
        <p:txBody>
          <a:bodyPr wrap="square" anchor="t">
            <a:normAutofit/>
          </a:bodyPr>
          <a:lstStyle/>
          <a:p>
            <a:pPr>
              <a:lnSpc>
                <a:spcPct val="90000"/>
              </a:lnSpc>
            </a:pPr>
            <a:r>
              <a:rPr lang="en-US" sz="2000"/>
              <a:t>Configure Intune</a:t>
            </a:r>
            <a:br>
              <a:rPr lang="en-US" sz="2000"/>
            </a:br>
            <a:r>
              <a:rPr lang="en-US" sz="2000"/>
              <a:t>Configure the profile with required settings</a:t>
            </a:r>
          </a:p>
        </p:txBody>
      </p:sp>
      <p:sp>
        <p:nvSpPr>
          <p:cNvPr id="3" name="Content Placeholder 2">
            <a:extLst>
              <a:ext uri="{FF2B5EF4-FFF2-40B4-BE49-F238E27FC236}">
                <a16:creationId xmlns:a16="http://schemas.microsoft.com/office/drawing/2014/main" id="{8DB8B697-D2EB-E208-3456-C006B104DCE7}"/>
              </a:ext>
            </a:extLst>
          </p:cNvPr>
          <p:cNvSpPr>
            <a:spLocks noGrp="1"/>
          </p:cNvSpPr>
          <p:nvPr>
            <p:ph sz="quarter" idx="12"/>
          </p:nvPr>
        </p:nvSpPr>
        <p:spPr>
          <a:xfrm>
            <a:off x="584200" y="1435100"/>
            <a:ext cx="5211763" cy="4833938"/>
          </a:xfrm>
        </p:spPr>
        <p:txBody>
          <a:bodyPr wrap="square">
            <a:normAutofit fontScale="92500" lnSpcReduction="10000"/>
          </a:bodyPr>
          <a:lstStyle/>
          <a:p>
            <a:pPr marL="0" indent="0">
              <a:lnSpc>
                <a:spcPct val="90000"/>
              </a:lnSpc>
              <a:buNone/>
            </a:pPr>
            <a:r>
              <a:rPr lang="en-GB" sz="1800" b="1"/>
              <a:t>Click Add</a:t>
            </a:r>
          </a:p>
          <a:p>
            <a:pPr marL="0" indent="0">
              <a:lnSpc>
                <a:spcPct val="90000"/>
              </a:lnSpc>
              <a:buNone/>
            </a:pPr>
            <a:endParaRPr lang="en-GB" sz="1800" b="1"/>
          </a:p>
          <a:p>
            <a:pPr marL="0" indent="0">
              <a:lnSpc>
                <a:spcPct val="90000"/>
              </a:lnSpc>
              <a:buNone/>
            </a:pPr>
            <a:r>
              <a:rPr lang="en-GB" sz="1800" b="1"/>
              <a:t>Enter a meaningful name and description for your OMA-URI setting</a:t>
            </a:r>
          </a:p>
          <a:p>
            <a:pPr marL="0" indent="0">
              <a:lnSpc>
                <a:spcPct val="90000"/>
              </a:lnSpc>
              <a:buNone/>
            </a:pPr>
            <a:endParaRPr lang="en-GB" sz="1800" b="1"/>
          </a:p>
          <a:p>
            <a:pPr marL="0" indent="0">
              <a:lnSpc>
                <a:spcPct val="90000"/>
              </a:lnSpc>
              <a:buNone/>
            </a:pPr>
            <a:r>
              <a:rPr lang="en-GB" sz="1800"/>
              <a:t>Enter the following </a:t>
            </a:r>
            <a:r>
              <a:rPr lang="en-GB" sz="1800" b="1"/>
              <a:t>OMA-URI</a:t>
            </a:r>
            <a:r>
              <a:rPr lang="en-GB" sz="1800"/>
              <a:t> setting in the following format:</a:t>
            </a:r>
          </a:p>
          <a:p>
            <a:pPr marL="0" indent="0">
              <a:lnSpc>
                <a:spcPct val="90000"/>
              </a:lnSpc>
              <a:buNone/>
            </a:pPr>
            <a:r>
              <a:rPr lang="en-US" sz="1800">
                <a:effectLst/>
                <a:latin typeface="Calibri" panose="020F0502020204030204" pitchFamily="34" charset="0"/>
                <a:ea typeface="Calibri" panose="020F0502020204030204" pitchFamily="34" charset="0"/>
                <a:cs typeface="Times New Roman" panose="02020603050405020304" pitchFamily="18" charset="0"/>
              </a:rPr>
              <a:t>./Vendor/MSFT/</a:t>
            </a:r>
            <a:r>
              <a:rPr lang="en-US" sz="1800" err="1">
                <a:effectLst/>
                <a:latin typeface="Calibri" panose="020F0502020204030204" pitchFamily="34" charset="0"/>
                <a:ea typeface="Calibri" panose="020F0502020204030204" pitchFamily="34" charset="0"/>
                <a:cs typeface="Times New Roman" panose="02020603050405020304" pitchFamily="18" charset="0"/>
              </a:rPr>
              <a:t>ApplicationControl</a:t>
            </a:r>
            <a:r>
              <a:rPr lang="en-US" sz="1800">
                <a:effectLst/>
                <a:latin typeface="Calibri" panose="020F0502020204030204" pitchFamily="34" charset="0"/>
                <a:ea typeface="Calibri" panose="020F0502020204030204" pitchFamily="34" charset="0"/>
                <a:cs typeface="Times New Roman" panose="02020603050405020304" pitchFamily="18" charset="0"/>
              </a:rPr>
              <a:t>/Policies/</a:t>
            </a:r>
            <a:r>
              <a:rPr lang="en-US" sz="1800" b="1">
                <a:effectLst/>
                <a:latin typeface="Calibri" panose="020F0502020204030204" pitchFamily="34" charset="0"/>
                <a:ea typeface="Calibri" panose="020F0502020204030204" pitchFamily="34" charset="0"/>
                <a:cs typeface="Times New Roman" panose="02020603050405020304" pitchFamily="18" charset="0"/>
              </a:rPr>
              <a:t>877ad166-252b-4a7f-9c4d-24b1703cc839</a:t>
            </a:r>
            <a:r>
              <a:rPr lang="en-US" sz="1800">
                <a:effectLst/>
                <a:latin typeface="Calibri" panose="020F0502020204030204" pitchFamily="34" charset="0"/>
                <a:ea typeface="Calibri" panose="020F0502020204030204" pitchFamily="34" charset="0"/>
                <a:cs typeface="Times New Roman" panose="02020603050405020304" pitchFamily="18" charset="0"/>
              </a:rPr>
              <a:t>/Policy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GB" sz="1800"/>
          </a:p>
          <a:p>
            <a:pPr marL="0" indent="0">
              <a:lnSpc>
                <a:spcPct val="90000"/>
              </a:lnSpc>
              <a:buNone/>
            </a:pPr>
            <a:r>
              <a:rPr lang="en-GB" sz="1800" b="1"/>
              <a:t>Replacing</a:t>
            </a:r>
            <a:r>
              <a:rPr lang="en-GB" sz="1800"/>
              <a:t> the text in </a:t>
            </a:r>
            <a:r>
              <a:rPr lang="en-GB" sz="1800" b="1"/>
              <a:t>bold</a:t>
            </a:r>
            <a:r>
              <a:rPr lang="en-GB" sz="1800"/>
              <a:t> with the </a:t>
            </a:r>
            <a:r>
              <a:rPr lang="en-GB" sz="1800" err="1"/>
              <a:t>policyGUID</a:t>
            </a:r>
            <a:r>
              <a:rPr lang="en-GB" sz="1800"/>
              <a:t> you generated when creating the CIP </a:t>
            </a:r>
            <a:r>
              <a:rPr lang="en-GB" sz="1800" b="1"/>
              <a:t>without</a:t>
            </a:r>
            <a:r>
              <a:rPr lang="en-GB" sz="1800"/>
              <a:t> </a:t>
            </a:r>
            <a:r>
              <a:rPr lang="en-GB" sz="1800" b="1"/>
              <a:t>the {}.</a:t>
            </a:r>
          </a:p>
          <a:p>
            <a:pPr marL="0" indent="0">
              <a:lnSpc>
                <a:spcPct val="90000"/>
              </a:lnSpc>
              <a:buNone/>
            </a:pPr>
            <a:endParaRPr lang="en-GB" sz="1800" b="1"/>
          </a:p>
          <a:p>
            <a:pPr marL="0" indent="0">
              <a:lnSpc>
                <a:spcPct val="90000"/>
              </a:lnSpc>
              <a:buNone/>
            </a:pPr>
            <a:r>
              <a:rPr lang="en-GB" sz="1800" b="1"/>
              <a:t>Select Base64 (file)</a:t>
            </a:r>
            <a:r>
              <a:rPr lang="en-GB" sz="1800"/>
              <a:t> for Data Type and find your </a:t>
            </a:r>
            <a:r>
              <a:rPr lang="en-GB" sz="1800" b="1"/>
              <a:t>.bin </a:t>
            </a:r>
            <a:r>
              <a:rPr lang="en-GB" sz="1800"/>
              <a:t>file you created in the previous step, and upload.</a:t>
            </a:r>
          </a:p>
          <a:p>
            <a:pPr marL="0" indent="0">
              <a:lnSpc>
                <a:spcPct val="90000"/>
              </a:lnSpc>
              <a:buNone/>
            </a:pPr>
            <a:endParaRPr lang="en-GB" sz="1800" b="1"/>
          </a:p>
          <a:p>
            <a:pPr marL="0" indent="0">
              <a:lnSpc>
                <a:spcPct val="90000"/>
              </a:lnSpc>
              <a:buNone/>
            </a:pPr>
            <a:r>
              <a:rPr lang="en-GB" sz="1800"/>
              <a:t>Click </a:t>
            </a:r>
            <a:r>
              <a:rPr lang="en-GB" sz="1800" b="1"/>
              <a:t>Save</a:t>
            </a:r>
          </a:p>
          <a:p>
            <a:pPr marL="0" indent="0">
              <a:lnSpc>
                <a:spcPct val="90000"/>
              </a:lnSpc>
              <a:buNone/>
            </a:pPr>
            <a:endParaRPr lang="en-GB" sz="1800" b="1"/>
          </a:p>
          <a:p>
            <a:pPr marL="0" indent="0">
              <a:lnSpc>
                <a:spcPct val="90000"/>
              </a:lnSpc>
              <a:buNone/>
            </a:pPr>
            <a:r>
              <a:rPr lang="en-GB" sz="1800"/>
              <a:t>Click </a:t>
            </a:r>
            <a:r>
              <a:rPr lang="en-GB" sz="1800" b="1"/>
              <a:t>Next</a:t>
            </a:r>
          </a:p>
        </p:txBody>
      </p:sp>
      <p:pic>
        <p:nvPicPr>
          <p:cNvPr id="8" name="Picture 7" descr="Screenshot of the Devices configuration screen, Configuration settings tab. There is a red box around the Add button,">
            <a:extLst>
              <a:ext uri="{FF2B5EF4-FFF2-40B4-BE49-F238E27FC236}">
                <a16:creationId xmlns:a16="http://schemas.microsoft.com/office/drawing/2014/main" id="{A5CD3B81-C5CD-7D0A-88B1-EE5E7C45D8AC}"/>
              </a:ext>
            </a:extLst>
          </p:cNvPr>
          <p:cNvPicPr>
            <a:picLocks noChangeAspect="1"/>
          </p:cNvPicPr>
          <p:nvPr/>
        </p:nvPicPr>
        <p:blipFill>
          <a:blip r:embed="rId2"/>
          <a:stretch>
            <a:fillRect/>
          </a:stretch>
        </p:blipFill>
        <p:spPr>
          <a:xfrm>
            <a:off x="5709254" y="151220"/>
            <a:ext cx="6325002" cy="3634562"/>
          </a:xfrm>
          <a:prstGeom prst="rect">
            <a:avLst/>
          </a:prstGeom>
        </p:spPr>
      </p:pic>
      <p:pic>
        <p:nvPicPr>
          <p:cNvPr id="12" name="Picture 11" descr="Screenshot of the Add row dialog box for the OMA-URI Settings.">
            <a:extLst>
              <a:ext uri="{FF2B5EF4-FFF2-40B4-BE49-F238E27FC236}">
                <a16:creationId xmlns:a16="http://schemas.microsoft.com/office/drawing/2014/main" id="{424F4A4A-50CD-12B7-8A23-96DFCD5DE704}"/>
              </a:ext>
            </a:extLst>
          </p:cNvPr>
          <p:cNvPicPr>
            <a:picLocks noChangeAspect="1"/>
          </p:cNvPicPr>
          <p:nvPr/>
        </p:nvPicPr>
        <p:blipFill>
          <a:blip r:embed="rId3"/>
          <a:stretch>
            <a:fillRect/>
          </a:stretch>
        </p:blipFill>
        <p:spPr>
          <a:xfrm>
            <a:off x="8414591" y="2774705"/>
            <a:ext cx="3777409" cy="3932075"/>
          </a:xfrm>
          <a:prstGeom prst="rect">
            <a:avLst/>
          </a:prstGeom>
        </p:spPr>
      </p:pic>
    </p:spTree>
    <p:extLst>
      <p:ext uri="{BB962C8B-B14F-4D97-AF65-F5344CB8AC3E}">
        <p14:creationId xmlns:p14="http://schemas.microsoft.com/office/powerpoint/2010/main" val="298062297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DAD48-C2BC-1AB5-D9B4-238843E537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A11EAB-2829-499F-EDE3-A2F40C60BD18}"/>
              </a:ext>
            </a:extLst>
          </p:cNvPr>
          <p:cNvSpPr>
            <a:spLocks noGrp="1"/>
          </p:cNvSpPr>
          <p:nvPr>
            <p:ph type="title"/>
          </p:nvPr>
        </p:nvSpPr>
        <p:spPr>
          <a:xfrm>
            <a:off x="588263" y="588963"/>
            <a:ext cx="4158362" cy="2535236"/>
          </a:xfrm>
        </p:spPr>
        <p:txBody>
          <a:bodyPr wrap="square" anchor="b">
            <a:normAutofit fontScale="90000"/>
          </a:bodyPr>
          <a:lstStyle/>
          <a:p>
            <a:r>
              <a:rPr lang="en-US"/>
              <a:t>Configure Intune</a:t>
            </a:r>
            <a:br>
              <a:rPr lang="en-US"/>
            </a:br>
            <a:br>
              <a:rPr lang="en-US"/>
            </a:br>
            <a:r>
              <a:rPr lang="en-US"/>
              <a:t>Assign your configuration to a test group</a:t>
            </a:r>
          </a:p>
        </p:txBody>
      </p:sp>
      <p:sp>
        <p:nvSpPr>
          <p:cNvPr id="12" name="Content Placeholder 2">
            <a:extLst>
              <a:ext uri="{FF2B5EF4-FFF2-40B4-BE49-F238E27FC236}">
                <a16:creationId xmlns:a16="http://schemas.microsoft.com/office/drawing/2014/main" id="{76938A13-8FD0-37DA-9D02-4A9C9BD48AA4}"/>
              </a:ext>
            </a:extLst>
          </p:cNvPr>
          <p:cNvSpPr>
            <a:spLocks noGrp="1"/>
          </p:cNvSpPr>
          <p:nvPr>
            <p:ph type="body" sz="quarter" idx="10"/>
          </p:nvPr>
        </p:nvSpPr>
        <p:spPr>
          <a:xfrm>
            <a:off x="584200" y="3535540"/>
            <a:ext cx="4162425" cy="2733497"/>
          </a:xfrm>
        </p:spPr>
        <p:txBody>
          <a:bodyPr wrap="square">
            <a:normAutofit/>
          </a:bodyPr>
          <a:lstStyle/>
          <a:p>
            <a:pPr marL="0" indent="0">
              <a:lnSpc>
                <a:spcPct val="90000"/>
              </a:lnSpc>
              <a:buNone/>
            </a:pPr>
            <a:r>
              <a:rPr lang="en-US" sz="2000"/>
              <a:t>Under Included Groups</a:t>
            </a:r>
          </a:p>
          <a:p>
            <a:pPr marL="0" indent="0">
              <a:lnSpc>
                <a:spcPct val="90000"/>
              </a:lnSpc>
              <a:buNone/>
            </a:pPr>
            <a:br>
              <a:rPr lang="en-US" sz="2000"/>
            </a:br>
            <a:r>
              <a:rPr lang="en-US" sz="2000"/>
              <a:t>Select “</a:t>
            </a:r>
            <a:r>
              <a:rPr lang="en-US" sz="2000" b="1"/>
              <a:t>Add Groups</a:t>
            </a:r>
            <a:r>
              <a:rPr lang="en-US" sz="2000"/>
              <a:t>”</a:t>
            </a:r>
          </a:p>
          <a:p>
            <a:pPr marL="0" indent="0">
              <a:lnSpc>
                <a:spcPct val="90000"/>
              </a:lnSpc>
              <a:buNone/>
            </a:pPr>
            <a:endParaRPr lang="en-US" sz="2000"/>
          </a:p>
          <a:p>
            <a:pPr marL="0" indent="0">
              <a:lnSpc>
                <a:spcPct val="90000"/>
              </a:lnSpc>
              <a:buNone/>
            </a:pPr>
            <a:r>
              <a:rPr lang="en-US" sz="2000"/>
              <a:t>Find a test group that contains Windows machines to test the policy</a:t>
            </a:r>
          </a:p>
          <a:p>
            <a:pPr marL="0" indent="0">
              <a:lnSpc>
                <a:spcPct val="90000"/>
              </a:lnSpc>
              <a:buNone/>
            </a:pPr>
            <a:endParaRPr lang="en-US" sz="2000"/>
          </a:p>
          <a:p>
            <a:pPr marL="0" indent="0">
              <a:lnSpc>
                <a:spcPct val="90000"/>
              </a:lnSpc>
              <a:buNone/>
            </a:pPr>
            <a:r>
              <a:rPr lang="en-US" sz="2000"/>
              <a:t>Click “</a:t>
            </a:r>
            <a:r>
              <a:rPr lang="en-US" sz="2000" b="1"/>
              <a:t>Next</a:t>
            </a:r>
            <a:r>
              <a:rPr lang="en-US" sz="2000"/>
              <a:t>”</a:t>
            </a:r>
          </a:p>
        </p:txBody>
      </p:sp>
      <p:pic>
        <p:nvPicPr>
          <p:cNvPr id="5" name="Picture 4" descr="Screenshot of the Devices configuration screen, Assignments tab.">
            <a:extLst>
              <a:ext uri="{FF2B5EF4-FFF2-40B4-BE49-F238E27FC236}">
                <a16:creationId xmlns:a16="http://schemas.microsoft.com/office/drawing/2014/main" id="{E503FFAC-FB2D-6A7B-BE4A-D7D4B49B0FA6}"/>
              </a:ext>
            </a:extLst>
          </p:cNvPr>
          <p:cNvPicPr>
            <a:picLocks noChangeAspect="1"/>
          </p:cNvPicPr>
          <p:nvPr/>
        </p:nvPicPr>
        <p:blipFill>
          <a:blip r:embed="rId2"/>
          <a:stretch>
            <a:fillRect/>
          </a:stretch>
        </p:blipFill>
        <p:spPr>
          <a:xfrm>
            <a:off x="5334000" y="1517332"/>
            <a:ext cx="6858000" cy="3823335"/>
          </a:xfrm>
          <a:prstGeom prst="rect">
            <a:avLst/>
          </a:prstGeom>
          <a:noFill/>
        </p:spPr>
      </p:pic>
    </p:spTree>
    <p:extLst>
      <p:ext uri="{BB962C8B-B14F-4D97-AF65-F5344CB8AC3E}">
        <p14:creationId xmlns:p14="http://schemas.microsoft.com/office/powerpoint/2010/main" val="244848157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4A304-FE43-F2A6-7E95-3054E4A00B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0101BE-59A5-D5AF-8AF0-4F3384183462}"/>
              </a:ext>
            </a:extLst>
          </p:cNvPr>
          <p:cNvSpPr>
            <a:spLocks noGrp="1"/>
          </p:cNvSpPr>
          <p:nvPr>
            <p:ph type="title"/>
          </p:nvPr>
        </p:nvSpPr>
        <p:spPr>
          <a:xfrm>
            <a:off x="588263" y="588963"/>
            <a:ext cx="4158362" cy="2535236"/>
          </a:xfrm>
        </p:spPr>
        <p:txBody>
          <a:bodyPr wrap="square" anchor="b">
            <a:normAutofit/>
          </a:bodyPr>
          <a:lstStyle/>
          <a:p>
            <a:r>
              <a:rPr lang="en-US"/>
              <a:t>Configure Intune</a:t>
            </a:r>
            <a:br>
              <a:rPr lang="en-US"/>
            </a:br>
            <a:br>
              <a:rPr lang="en-US"/>
            </a:br>
            <a:r>
              <a:rPr lang="en-US"/>
              <a:t>Applicability Rules (Optional)</a:t>
            </a:r>
          </a:p>
        </p:txBody>
      </p:sp>
      <p:sp>
        <p:nvSpPr>
          <p:cNvPr id="12" name="Content Placeholder 2">
            <a:extLst>
              <a:ext uri="{FF2B5EF4-FFF2-40B4-BE49-F238E27FC236}">
                <a16:creationId xmlns:a16="http://schemas.microsoft.com/office/drawing/2014/main" id="{F9F7E22A-AB05-4979-D490-1E8A8C75A2B4}"/>
              </a:ext>
            </a:extLst>
          </p:cNvPr>
          <p:cNvSpPr>
            <a:spLocks noGrp="1"/>
          </p:cNvSpPr>
          <p:nvPr>
            <p:ph type="body" sz="quarter" idx="10"/>
          </p:nvPr>
        </p:nvSpPr>
        <p:spPr>
          <a:xfrm>
            <a:off x="584200" y="3535540"/>
            <a:ext cx="4162425" cy="2733497"/>
          </a:xfrm>
        </p:spPr>
        <p:txBody>
          <a:bodyPr wrap="square">
            <a:normAutofit/>
          </a:bodyPr>
          <a:lstStyle/>
          <a:p>
            <a:pPr marL="0" indent="0">
              <a:buNone/>
            </a:pPr>
            <a:r>
              <a:rPr lang="en-US"/>
              <a:t>Optionally create an applicability rule targeting Windows 10/11 Enterprise </a:t>
            </a:r>
          </a:p>
          <a:p>
            <a:pPr marL="0" indent="0">
              <a:buNone/>
            </a:pPr>
            <a:endParaRPr lang="en-US"/>
          </a:p>
          <a:p>
            <a:pPr marL="0" indent="0">
              <a:buNone/>
            </a:pPr>
            <a:r>
              <a:rPr lang="en-US"/>
              <a:t>Click Next</a:t>
            </a:r>
          </a:p>
        </p:txBody>
      </p:sp>
      <p:pic>
        <p:nvPicPr>
          <p:cNvPr id="4" name="Picture 3" descr="Screenshot of the Devices configuration screen, Applicability Rules tab.">
            <a:extLst>
              <a:ext uri="{FF2B5EF4-FFF2-40B4-BE49-F238E27FC236}">
                <a16:creationId xmlns:a16="http://schemas.microsoft.com/office/drawing/2014/main" id="{AF39D98A-8D8C-9E71-F508-AC34E699F5FC}"/>
              </a:ext>
            </a:extLst>
          </p:cNvPr>
          <p:cNvPicPr>
            <a:picLocks noChangeAspect="1"/>
          </p:cNvPicPr>
          <p:nvPr/>
        </p:nvPicPr>
        <p:blipFill>
          <a:blip r:embed="rId2"/>
          <a:stretch>
            <a:fillRect/>
          </a:stretch>
        </p:blipFill>
        <p:spPr>
          <a:xfrm>
            <a:off x="5334000" y="342900"/>
            <a:ext cx="6858000" cy="6172199"/>
          </a:xfrm>
          <a:prstGeom prst="rect">
            <a:avLst/>
          </a:prstGeom>
          <a:noFill/>
        </p:spPr>
      </p:pic>
    </p:spTree>
    <p:extLst>
      <p:ext uri="{BB962C8B-B14F-4D97-AF65-F5344CB8AC3E}">
        <p14:creationId xmlns:p14="http://schemas.microsoft.com/office/powerpoint/2010/main" val="364797333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FDD89-BCCE-2D76-D2AE-92CAB15AD8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1CAAF-0325-BAA5-5D90-09CA7921C505}"/>
              </a:ext>
            </a:extLst>
          </p:cNvPr>
          <p:cNvSpPr>
            <a:spLocks noGrp="1"/>
          </p:cNvSpPr>
          <p:nvPr>
            <p:ph type="title"/>
          </p:nvPr>
        </p:nvSpPr>
        <p:spPr>
          <a:xfrm>
            <a:off x="588263" y="588963"/>
            <a:ext cx="4158362" cy="2535236"/>
          </a:xfrm>
        </p:spPr>
        <p:txBody>
          <a:bodyPr wrap="square" anchor="b">
            <a:normAutofit/>
          </a:bodyPr>
          <a:lstStyle/>
          <a:p>
            <a:r>
              <a:rPr lang="en-US"/>
              <a:t>Configure Intune</a:t>
            </a:r>
            <a:br>
              <a:rPr lang="en-US"/>
            </a:br>
            <a:br>
              <a:rPr lang="en-US"/>
            </a:br>
            <a:r>
              <a:rPr lang="en-US"/>
              <a:t>Review and Create</a:t>
            </a:r>
          </a:p>
        </p:txBody>
      </p:sp>
      <p:sp>
        <p:nvSpPr>
          <p:cNvPr id="12" name="Content Placeholder 2">
            <a:extLst>
              <a:ext uri="{FF2B5EF4-FFF2-40B4-BE49-F238E27FC236}">
                <a16:creationId xmlns:a16="http://schemas.microsoft.com/office/drawing/2014/main" id="{F8CF9F17-AD23-173D-01ED-62730655D5FA}"/>
              </a:ext>
            </a:extLst>
          </p:cNvPr>
          <p:cNvSpPr>
            <a:spLocks noGrp="1"/>
          </p:cNvSpPr>
          <p:nvPr>
            <p:ph type="body" sz="quarter" idx="10"/>
          </p:nvPr>
        </p:nvSpPr>
        <p:spPr>
          <a:xfrm>
            <a:off x="584200" y="3535540"/>
            <a:ext cx="4162425" cy="2733497"/>
          </a:xfrm>
        </p:spPr>
        <p:txBody>
          <a:bodyPr wrap="square">
            <a:normAutofit/>
          </a:bodyPr>
          <a:lstStyle/>
          <a:p>
            <a:pPr marL="0" indent="0">
              <a:buNone/>
            </a:pPr>
            <a:r>
              <a:rPr lang="en-US" b="1"/>
              <a:t>Validate</a:t>
            </a:r>
            <a:r>
              <a:rPr lang="en-US"/>
              <a:t> configuration matches what you’re expecting from the previous steps</a:t>
            </a:r>
          </a:p>
          <a:p>
            <a:pPr marL="0" indent="0">
              <a:buNone/>
            </a:pPr>
            <a:endParaRPr lang="en-US" b="1"/>
          </a:p>
          <a:p>
            <a:pPr marL="0" indent="0">
              <a:buNone/>
            </a:pPr>
            <a:r>
              <a:rPr lang="en-US"/>
              <a:t>Click </a:t>
            </a:r>
            <a:r>
              <a:rPr lang="en-US" b="1"/>
              <a:t>Create</a:t>
            </a:r>
          </a:p>
        </p:txBody>
      </p:sp>
      <p:pic>
        <p:nvPicPr>
          <p:cNvPr id="5" name="Picture 4" descr="Screenshot of the Devices configuration screen, Review + create tab.">
            <a:extLst>
              <a:ext uri="{FF2B5EF4-FFF2-40B4-BE49-F238E27FC236}">
                <a16:creationId xmlns:a16="http://schemas.microsoft.com/office/drawing/2014/main" id="{B4F26360-BD25-D98A-D59D-CF9F6FE17141}"/>
              </a:ext>
            </a:extLst>
          </p:cNvPr>
          <p:cNvPicPr>
            <a:picLocks noChangeAspect="1"/>
          </p:cNvPicPr>
          <p:nvPr/>
        </p:nvPicPr>
        <p:blipFill>
          <a:blip r:embed="rId2"/>
          <a:stretch>
            <a:fillRect/>
          </a:stretch>
        </p:blipFill>
        <p:spPr>
          <a:xfrm>
            <a:off x="5314045" y="0"/>
            <a:ext cx="6877955" cy="6858000"/>
          </a:xfrm>
          <a:prstGeom prst="rect">
            <a:avLst/>
          </a:prstGeom>
        </p:spPr>
      </p:pic>
    </p:spTree>
    <p:extLst>
      <p:ext uri="{BB962C8B-B14F-4D97-AF65-F5344CB8AC3E}">
        <p14:creationId xmlns:p14="http://schemas.microsoft.com/office/powerpoint/2010/main" val="37561834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4C459-F652-814A-7EF6-4ED8BDA58A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977829-3703-BF66-2E7A-7C2C27C48713}"/>
              </a:ext>
            </a:extLst>
          </p:cNvPr>
          <p:cNvSpPr>
            <a:spLocks noGrp="1"/>
          </p:cNvSpPr>
          <p:nvPr>
            <p:ph type="title"/>
          </p:nvPr>
        </p:nvSpPr>
        <p:spPr>
          <a:xfrm>
            <a:off x="588263" y="588963"/>
            <a:ext cx="4158362" cy="2535236"/>
          </a:xfrm>
        </p:spPr>
        <p:txBody>
          <a:bodyPr wrap="square" anchor="b">
            <a:normAutofit/>
          </a:bodyPr>
          <a:lstStyle/>
          <a:p>
            <a:r>
              <a:rPr lang="en-US" dirty="0"/>
              <a:t>Creating a Policy with the WDAC Wizard - 1</a:t>
            </a:r>
          </a:p>
        </p:txBody>
      </p:sp>
      <p:sp>
        <p:nvSpPr>
          <p:cNvPr id="3" name="Content Placeholder 2">
            <a:extLst>
              <a:ext uri="{FF2B5EF4-FFF2-40B4-BE49-F238E27FC236}">
                <a16:creationId xmlns:a16="http://schemas.microsoft.com/office/drawing/2014/main" id="{03ED1490-7B58-977E-5CF9-40FCD5EE3415}"/>
              </a:ext>
            </a:extLst>
          </p:cNvPr>
          <p:cNvSpPr>
            <a:spLocks noGrp="1"/>
          </p:cNvSpPr>
          <p:nvPr>
            <p:ph type="body" sz="quarter" idx="10"/>
          </p:nvPr>
        </p:nvSpPr>
        <p:spPr>
          <a:xfrm>
            <a:off x="584200" y="3535540"/>
            <a:ext cx="4363484" cy="2733497"/>
          </a:xfrm>
        </p:spPr>
        <p:txBody>
          <a:bodyPr wrap="square">
            <a:normAutofit fontScale="85000" lnSpcReduction="10000"/>
          </a:bodyPr>
          <a:lstStyle/>
          <a:p>
            <a:pPr>
              <a:spcAft>
                <a:spcPts val="800"/>
              </a:spcAft>
            </a:pPr>
            <a:r>
              <a:rPr lang="en-US" sz="2000" dirty="0"/>
              <a:t>Download the wizard from </a:t>
            </a:r>
            <a:r>
              <a:rPr lang="en-US" sz="2000" u="sng" dirty="0">
                <a:effectLst/>
                <a:hlinkClick r:id="rId2"/>
              </a:rPr>
              <a:t>Microsoft WDAC Wizard (webapp-wdac-wizard.azurewebsites.net)</a:t>
            </a:r>
            <a:endParaRPr lang="en-GB" sz="2000" u="sng" dirty="0"/>
          </a:p>
          <a:p>
            <a:pPr>
              <a:spcAft>
                <a:spcPts val="800"/>
              </a:spcAft>
            </a:pPr>
            <a:r>
              <a:rPr lang="en-GB" sz="2000" dirty="0"/>
              <a:t>Install new teams from </a:t>
            </a:r>
            <a:r>
              <a:rPr lang="en-GB" sz="2000" dirty="0">
                <a:hlinkClick r:id="rId3"/>
              </a:rPr>
              <a:t>https://aka.ms/getteams</a:t>
            </a:r>
            <a:r>
              <a:rPr lang="en-GB" sz="2000" dirty="0"/>
              <a:t> on the reference system (where you will run the WDAC Wizard)</a:t>
            </a:r>
          </a:p>
          <a:p>
            <a:pPr>
              <a:spcAft>
                <a:spcPts val="800"/>
              </a:spcAft>
            </a:pPr>
            <a:r>
              <a:rPr lang="en-GB" sz="2000" dirty="0">
                <a:effectLst/>
              </a:rPr>
              <a:t>Launch the WDAC Wizard</a:t>
            </a:r>
          </a:p>
          <a:p>
            <a:r>
              <a:rPr lang="en-GB" sz="2000" dirty="0"/>
              <a:t>On the Welcome screen, click on </a:t>
            </a:r>
            <a:r>
              <a:rPr lang="en-GB" sz="2000" b="1" dirty="0"/>
              <a:t>Policy Creator</a:t>
            </a:r>
          </a:p>
        </p:txBody>
      </p:sp>
      <p:pic>
        <p:nvPicPr>
          <p:cNvPr id="1026" name="Picture 2" descr="Screenshot of the welcome page of the WDAC wizard. There are three buttons - Policy creator, Policy Editor and Policy Merger.">
            <a:extLst>
              <a:ext uri="{FF2B5EF4-FFF2-40B4-BE49-F238E27FC236}">
                <a16:creationId xmlns:a16="http://schemas.microsoft.com/office/drawing/2014/main" id="{7242E2CE-349F-0209-C6A2-F06BFA8BD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382" y="1376993"/>
            <a:ext cx="7086666" cy="426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3243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56F50-1436-1225-795E-57322ABC72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DA9E88-E749-B86C-22ED-66A34DA5E8B4}"/>
              </a:ext>
            </a:extLst>
          </p:cNvPr>
          <p:cNvSpPr>
            <a:spLocks noGrp="1"/>
          </p:cNvSpPr>
          <p:nvPr>
            <p:ph type="title"/>
          </p:nvPr>
        </p:nvSpPr>
        <p:spPr>
          <a:xfrm>
            <a:off x="588263" y="588963"/>
            <a:ext cx="4158362" cy="2535236"/>
          </a:xfrm>
        </p:spPr>
        <p:txBody>
          <a:bodyPr wrap="square" anchor="b">
            <a:normAutofit fontScale="90000"/>
          </a:bodyPr>
          <a:lstStyle/>
          <a:p>
            <a:r>
              <a:rPr lang="en-US" dirty="0"/>
              <a:t>Creating a Policy with the WDAC Wizard - 2</a:t>
            </a:r>
            <a:br>
              <a:rPr lang="en-US" dirty="0"/>
            </a:br>
            <a:br>
              <a:rPr lang="en-US" dirty="0"/>
            </a:br>
            <a:r>
              <a:rPr lang="en-US" dirty="0"/>
              <a:t>Select a Policy Type</a:t>
            </a:r>
          </a:p>
        </p:txBody>
      </p:sp>
      <p:sp>
        <p:nvSpPr>
          <p:cNvPr id="3" name="Content Placeholder 2">
            <a:extLst>
              <a:ext uri="{FF2B5EF4-FFF2-40B4-BE49-F238E27FC236}">
                <a16:creationId xmlns:a16="http://schemas.microsoft.com/office/drawing/2014/main" id="{5A8F4674-B22D-B4FA-932C-9FA0734C1A3B}"/>
              </a:ext>
            </a:extLst>
          </p:cNvPr>
          <p:cNvSpPr>
            <a:spLocks noGrp="1"/>
          </p:cNvSpPr>
          <p:nvPr>
            <p:ph type="body" sz="quarter" idx="10"/>
          </p:nvPr>
        </p:nvSpPr>
        <p:spPr>
          <a:xfrm>
            <a:off x="584200" y="3535540"/>
            <a:ext cx="4162425" cy="2733497"/>
          </a:xfrm>
        </p:spPr>
        <p:txBody>
          <a:bodyPr wrap="square">
            <a:normAutofit/>
          </a:bodyPr>
          <a:lstStyle/>
          <a:p>
            <a:pPr>
              <a:spcAft>
                <a:spcPts val="800"/>
              </a:spcAft>
            </a:pPr>
            <a:r>
              <a:rPr lang="en-GB" dirty="0">
                <a:effectLst/>
              </a:rPr>
              <a:t>Select </a:t>
            </a:r>
            <a:r>
              <a:rPr lang="en-GB" b="1" dirty="0">
                <a:effectLst/>
              </a:rPr>
              <a:t>Multiple Policy Format</a:t>
            </a:r>
          </a:p>
          <a:p>
            <a:pPr>
              <a:spcAft>
                <a:spcPts val="800"/>
              </a:spcAft>
            </a:pPr>
            <a:r>
              <a:rPr lang="en-GB" dirty="0"/>
              <a:t>Select </a:t>
            </a:r>
            <a:r>
              <a:rPr lang="en-GB" b="1" dirty="0"/>
              <a:t>Base Policy</a:t>
            </a:r>
          </a:p>
          <a:p>
            <a:pPr>
              <a:spcAft>
                <a:spcPts val="800"/>
              </a:spcAft>
            </a:pPr>
            <a:r>
              <a:rPr lang="en-GB" dirty="0">
                <a:effectLst/>
              </a:rPr>
              <a:t>Click </a:t>
            </a:r>
            <a:r>
              <a:rPr lang="en-GB" b="1" dirty="0">
                <a:effectLst/>
              </a:rPr>
              <a:t>Next</a:t>
            </a:r>
            <a:r>
              <a:rPr lang="en-GB" dirty="0">
                <a:effectLst/>
              </a:rPr>
              <a:t>.</a:t>
            </a:r>
          </a:p>
        </p:txBody>
      </p:sp>
      <p:pic>
        <p:nvPicPr>
          <p:cNvPr id="2050" name="Picture 2" descr="Screenshot of the WDAC Wizard, Policy type page.">
            <a:extLst>
              <a:ext uri="{FF2B5EF4-FFF2-40B4-BE49-F238E27FC236}">
                <a16:creationId xmlns:a16="http://schemas.microsoft.com/office/drawing/2014/main" id="{B3AC5B3C-A3A0-7A47-32EF-06844ECE1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638" y="1304158"/>
            <a:ext cx="7422912" cy="446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9126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F0BE7-1166-6FAE-56CE-066D27CF90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CDE66-26FC-EBB0-4FB9-AB64DF256976}"/>
              </a:ext>
            </a:extLst>
          </p:cNvPr>
          <p:cNvSpPr>
            <a:spLocks noGrp="1"/>
          </p:cNvSpPr>
          <p:nvPr>
            <p:ph type="title"/>
          </p:nvPr>
        </p:nvSpPr>
        <p:spPr>
          <a:xfrm>
            <a:off x="588263" y="588963"/>
            <a:ext cx="4158362" cy="2535236"/>
          </a:xfrm>
        </p:spPr>
        <p:txBody>
          <a:bodyPr wrap="square" anchor="b">
            <a:normAutofit fontScale="90000"/>
          </a:bodyPr>
          <a:lstStyle/>
          <a:p>
            <a:r>
              <a:rPr lang="en-US" dirty="0"/>
              <a:t>Creating a Policy with the WDAC Wizard - 3</a:t>
            </a:r>
            <a:br>
              <a:rPr lang="en-US" dirty="0"/>
            </a:br>
            <a:br>
              <a:rPr lang="en-US" dirty="0"/>
            </a:br>
            <a:r>
              <a:rPr lang="en-US" dirty="0"/>
              <a:t>Select a Base Template</a:t>
            </a:r>
          </a:p>
        </p:txBody>
      </p:sp>
      <p:sp>
        <p:nvSpPr>
          <p:cNvPr id="3" name="Content Placeholder 2">
            <a:extLst>
              <a:ext uri="{FF2B5EF4-FFF2-40B4-BE49-F238E27FC236}">
                <a16:creationId xmlns:a16="http://schemas.microsoft.com/office/drawing/2014/main" id="{8E912017-8AF1-F685-2C91-F231F481ADA2}"/>
              </a:ext>
            </a:extLst>
          </p:cNvPr>
          <p:cNvSpPr>
            <a:spLocks noGrp="1"/>
          </p:cNvSpPr>
          <p:nvPr>
            <p:ph type="body" sz="quarter" idx="10"/>
          </p:nvPr>
        </p:nvSpPr>
        <p:spPr>
          <a:xfrm>
            <a:off x="584200" y="3535540"/>
            <a:ext cx="4162425" cy="2733497"/>
          </a:xfrm>
        </p:spPr>
        <p:txBody>
          <a:bodyPr wrap="square">
            <a:normAutofit/>
          </a:bodyPr>
          <a:lstStyle/>
          <a:p>
            <a:pPr>
              <a:spcAft>
                <a:spcPts val="800"/>
              </a:spcAft>
            </a:pPr>
            <a:r>
              <a:rPr lang="en-GB" dirty="0">
                <a:effectLst/>
              </a:rPr>
              <a:t>Pick </a:t>
            </a:r>
            <a:r>
              <a:rPr lang="en-GB" b="1" dirty="0">
                <a:effectLst/>
              </a:rPr>
              <a:t>Default Windows Mode </a:t>
            </a:r>
            <a:r>
              <a:rPr lang="en-GB" dirty="0">
                <a:effectLst/>
              </a:rPr>
              <a:t>and provide a </a:t>
            </a:r>
            <a:r>
              <a:rPr lang="en-GB" b="1" dirty="0">
                <a:effectLst/>
              </a:rPr>
              <a:t>Policy Name</a:t>
            </a:r>
            <a:r>
              <a:rPr lang="en-GB" dirty="0">
                <a:effectLst/>
              </a:rPr>
              <a:t>.</a:t>
            </a:r>
          </a:p>
          <a:p>
            <a:pPr>
              <a:spcAft>
                <a:spcPts val="800"/>
              </a:spcAft>
            </a:pPr>
            <a:r>
              <a:rPr lang="en-GB" b="1" dirty="0">
                <a:effectLst/>
              </a:rPr>
              <a:t>Select a location </a:t>
            </a:r>
            <a:r>
              <a:rPr lang="en-GB" dirty="0">
                <a:effectLst/>
              </a:rPr>
              <a:t>to output the .xml file.</a:t>
            </a:r>
          </a:p>
          <a:p>
            <a:pPr>
              <a:spcAft>
                <a:spcPts val="800"/>
              </a:spcAft>
            </a:pPr>
            <a:r>
              <a:rPr lang="en-GB" dirty="0"/>
              <a:t>Click </a:t>
            </a:r>
            <a:r>
              <a:rPr lang="en-GB" b="1" dirty="0"/>
              <a:t>Next</a:t>
            </a:r>
            <a:r>
              <a:rPr lang="en-GB" dirty="0"/>
              <a:t>.</a:t>
            </a:r>
            <a:endParaRPr lang="en-GB" dirty="0">
              <a:effectLst/>
            </a:endParaRPr>
          </a:p>
          <a:p>
            <a:endParaRPr lang="en-GB" dirty="0">
              <a:effectLst/>
            </a:endParaRPr>
          </a:p>
        </p:txBody>
      </p:sp>
      <p:pic>
        <p:nvPicPr>
          <p:cNvPr id="3074" name="Picture 2" descr="Screenshot of the WDAC Wizard - select a base template for the policy screen. There are three boxes - Default Windows Mode, Allow Microsoft Mode and Signed and Reputable Mode. Default Windows mode is selected with a blue radio button.">
            <a:extLst>
              <a:ext uri="{FF2B5EF4-FFF2-40B4-BE49-F238E27FC236}">
                <a16:creationId xmlns:a16="http://schemas.microsoft.com/office/drawing/2014/main" id="{042ED05A-61CD-C180-5B3F-DCBAAD4B8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626" y="1335377"/>
            <a:ext cx="7386724" cy="444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6318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30FCF-4DEA-8215-A800-0A5947632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B674D2-6EA3-B330-4D1B-65070423AE98}"/>
              </a:ext>
            </a:extLst>
          </p:cNvPr>
          <p:cNvSpPr>
            <a:spLocks noGrp="1"/>
          </p:cNvSpPr>
          <p:nvPr>
            <p:ph type="title"/>
          </p:nvPr>
        </p:nvSpPr>
        <p:spPr>
          <a:xfrm>
            <a:off x="588263" y="588963"/>
            <a:ext cx="4158362" cy="2535236"/>
          </a:xfrm>
        </p:spPr>
        <p:txBody>
          <a:bodyPr wrap="square" anchor="b">
            <a:normAutofit fontScale="90000"/>
          </a:bodyPr>
          <a:lstStyle/>
          <a:p>
            <a:r>
              <a:rPr lang="en-US" dirty="0"/>
              <a:t>Creating a Policy with the WDAC Wizard - 4</a:t>
            </a:r>
            <a:br>
              <a:rPr lang="en-US" dirty="0"/>
            </a:br>
            <a:br>
              <a:rPr lang="en-US" dirty="0"/>
            </a:br>
            <a:r>
              <a:rPr lang="en-US" dirty="0"/>
              <a:t>Configure Policy Template</a:t>
            </a:r>
          </a:p>
        </p:txBody>
      </p:sp>
      <p:sp>
        <p:nvSpPr>
          <p:cNvPr id="3" name="Content Placeholder 2">
            <a:extLst>
              <a:ext uri="{FF2B5EF4-FFF2-40B4-BE49-F238E27FC236}">
                <a16:creationId xmlns:a16="http://schemas.microsoft.com/office/drawing/2014/main" id="{CB261B2D-D87F-F871-E8B4-DEDFDC844CF1}"/>
              </a:ext>
            </a:extLst>
          </p:cNvPr>
          <p:cNvSpPr>
            <a:spLocks noGrp="1"/>
          </p:cNvSpPr>
          <p:nvPr>
            <p:ph type="body" sz="quarter" idx="10"/>
          </p:nvPr>
        </p:nvSpPr>
        <p:spPr>
          <a:xfrm>
            <a:off x="584200" y="3535540"/>
            <a:ext cx="3834035" cy="2733497"/>
          </a:xfrm>
        </p:spPr>
        <p:txBody>
          <a:bodyPr wrap="square">
            <a:normAutofit/>
          </a:bodyPr>
          <a:lstStyle/>
          <a:p>
            <a:r>
              <a:rPr lang="en-GB"/>
              <a:t>Click on </a:t>
            </a:r>
            <a:r>
              <a:rPr lang="en-GB" b="1"/>
              <a:t>+ Advanced Options</a:t>
            </a:r>
            <a:endParaRPr lang="en-GB"/>
          </a:p>
          <a:p>
            <a:endParaRPr lang="en-GB" b="1">
              <a:effectLst/>
            </a:endParaRPr>
          </a:p>
        </p:txBody>
      </p:sp>
      <p:pic>
        <p:nvPicPr>
          <p:cNvPr id="6" name="Picture 5" descr="Screenshot of the WDAC Wizard - Configure Policy Template screen. There is a red box around the Advanced Options button.">
            <a:extLst>
              <a:ext uri="{FF2B5EF4-FFF2-40B4-BE49-F238E27FC236}">
                <a16:creationId xmlns:a16="http://schemas.microsoft.com/office/drawing/2014/main" id="{5BA162B0-F9F3-CFFD-7B78-0DF86B22B0F1}"/>
              </a:ext>
            </a:extLst>
          </p:cNvPr>
          <p:cNvPicPr>
            <a:picLocks noChangeAspect="1"/>
          </p:cNvPicPr>
          <p:nvPr/>
        </p:nvPicPr>
        <p:blipFill>
          <a:blip r:embed="rId2"/>
          <a:stretch>
            <a:fillRect/>
          </a:stretch>
        </p:blipFill>
        <p:spPr>
          <a:xfrm>
            <a:off x="4483035" y="1332217"/>
            <a:ext cx="7664126" cy="4607784"/>
          </a:xfrm>
          <a:prstGeom prst="rect">
            <a:avLst/>
          </a:prstGeom>
        </p:spPr>
      </p:pic>
    </p:spTree>
    <p:extLst>
      <p:ext uri="{BB962C8B-B14F-4D97-AF65-F5344CB8AC3E}">
        <p14:creationId xmlns:p14="http://schemas.microsoft.com/office/powerpoint/2010/main" val="8995311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30FCF-4DEA-8215-A800-0A5947632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B674D2-6EA3-B330-4D1B-65070423AE98}"/>
              </a:ext>
            </a:extLst>
          </p:cNvPr>
          <p:cNvSpPr>
            <a:spLocks noGrp="1"/>
          </p:cNvSpPr>
          <p:nvPr>
            <p:ph type="title"/>
          </p:nvPr>
        </p:nvSpPr>
        <p:spPr>
          <a:xfrm>
            <a:off x="588263" y="588963"/>
            <a:ext cx="4158362" cy="2535236"/>
          </a:xfrm>
        </p:spPr>
        <p:txBody>
          <a:bodyPr wrap="square" anchor="b">
            <a:normAutofit fontScale="90000"/>
          </a:bodyPr>
          <a:lstStyle/>
          <a:p>
            <a:r>
              <a:rPr lang="en-US" dirty="0"/>
              <a:t>Creating a Policy with the WDAC Wizard - 5</a:t>
            </a:r>
            <a:br>
              <a:rPr lang="en-US" dirty="0"/>
            </a:br>
            <a:br>
              <a:rPr lang="en-US" dirty="0"/>
            </a:br>
            <a:r>
              <a:rPr lang="en-US" dirty="0"/>
              <a:t>Configure Policy Template</a:t>
            </a:r>
          </a:p>
        </p:txBody>
      </p:sp>
      <p:sp>
        <p:nvSpPr>
          <p:cNvPr id="3" name="Content Placeholder 2">
            <a:extLst>
              <a:ext uri="{FF2B5EF4-FFF2-40B4-BE49-F238E27FC236}">
                <a16:creationId xmlns:a16="http://schemas.microsoft.com/office/drawing/2014/main" id="{CB261B2D-D87F-F871-E8B4-DEDFDC844CF1}"/>
              </a:ext>
            </a:extLst>
          </p:cNvPr>
          <p:cNvSpPr>
            <a:spLocks noGrp="1"/>
          </p:cNvSpPr>
          <p:nvPr>
            <p:ph type="body" sz="quarter" idx="10"/>
          </p:nvPr>
        </p:nvSpPr>
        <p:spPr>
          <a:xfrm>
            <a:off x="584200" y="3535540"/>
            <a:ext cx="4162425" cy="2733497"/>
          </a:xfrm>
        </p:spPr>
        <p:txBody>
          <a:bodyPr wrap="square">
            <a:normAutofit fontScale="92500" lnSpcReduction="20000"/>
          </a:bodyPr>
          <a:lstStyle/>
          <a:p>
            <a:r>
              <a:rPr lang="en-GB" dirty="0"/>
              <a:t>Under Policy Rules, ensure only the following are toggled </a:t>
            </a:r>
            <a:r>
              <a:rPr lang="en-GB" b="1" dirty="0"/>
              <a:t>on</a:t>
            </a:r>
            <a:r>
              <a:rPr lang="en-GB" dirty="0"/>
              <a:t>:</a:t>
            </a:r>
          </a:p>
          <a:p>
            <a:pPr lvl="1"/>
            <a:r>
              <a:rPr lang="en-GB" dirty="0"/>
              <a:t>Update Policy without Rebooting</a:t>
            </a:r>
          </a:p>
          <a:p>
            <a:pPr lvl="1"/>
            <a:r>
              <a:rPr lang="en-GB" dirty="0"/>
              <a:t>Unsigned System Integrity Policy</a:t>
            </a:r>
          </a:p>
          <a:p>
            <a:pPr lvl="1"/>
            <a:r>
              <a:rPr lang="en-GB" dirty="0">
                <a:effectLst/>
              </a:rPr>
              <a:t>User Mode Code Integrity</a:t>
            </a:r>
          </a:p>
          <a:p>
            <a:endParaRPr lang="en-GB" b="1" dirty="0"/>
          </a:p>
          <a:p>
            <a:r>
              <a:rPr lang="en-GB" b="1" dirty="0"/>
              <a:t>Toggle off</a:t>
            </a:r>
            <a:r>
              <a:rPr lang="en-GB" dirty="0"/>
              <a:t> audit mode</a:t>
            </a:r>
            <a:endParaRPr lang="en-GB" dirty="0">
              <a:effectLst/>
            </a:endParaRPr>
          </a:p>
          <a:p>
            <a:endParaRPr lang="en-GB" dirty="0">
              <a:effectLst/>
            </a:endParaRPr>
          </a:p>
          <a:p>
            <a:r>
              <a:rPr lang="en-GB" dirty="0"/>
              <a:t>Click </a:t>
            </a:r>
            <a:r>
              <a:rPr lang="en-GB" b="1" dirty="0"/>
              <a:t>Next</a:t>
            </a:r>
            <a:endParaRPr lang="en-GB" b="1" dirty="0">
              <a:effectLst/>
            </a:endParaRPr>
          </a:p>
        </p:txBody>
      </p:sp>
      <p:pic>
        <p:nvPicPr>
          <p:cNvPr id="6" name="Picture 5" descr="Screenshot of the WDAC Wizard - Configure Policy Template screen. There are two red boxes - the first is around three policy settings that are enabled with a blue toggle, and the second is around the Audit mode setting, which is toggled off.">
            <a:extLst>
              <a:ext uri="{FF2B5EF4-FFF2-40B4-BE49-F238E27FC236}">
                <a16:creationId xmlns:a16="http://schemas.microsoft.com/office/drawing/2014/main" id="{C9638838-E025-E810-6830-A1994923700C}"/>
              </a:ext>
            </a:extLst>
          </p:cNvPr>
          <p:cNvPicPr>
            <a:picLocks noChangeAspect="1"/>
          </p:cNvPicPr>
          <p:nvPr/>
        </p:nvPicPr>
        <p:blipFill>
          <a:blip r:embed="rId2"/>
          <a:stretch>
            <a:fillRect/>
          </a:stretch>
        </p:blipFill>
        <p:spPr>
          <a:xfrm>
            <a:off x="4746625" y="1416431"/>
            <a:ext cx="7368368" cy="4429970"/>
          </a:xfrm>
          <a:prstGeom prst="rect">
            <a:avLst/>
          </a:prstGeom>
        </p:spPr>
      </p:pic>
    </p:spTree>
    <p:extLst>
      <p:ext uri="{BB962C8B-B14F-4D97-AF65-F5344CB8AC3E}">
        <p14:creationId xmlns:p14="http://schemas.microsoft.com/office/powerpoint/2010/main" val="2939646861"/>
      </p:ext>
    </p:extLst>
  </p:cSld>
  <p:clrMapOvr>
    <a:masterClrMapping/>
  </p:clrMapOvr>
  <p:transition>
    <p:fade/>
  </p:transition>
</p:sld>
</file>

<file path=ppt/theme/theme1.xml><?xml version="1.0" encoding="utf-8"?>
<a:theme xmlns:a="http://schemas.openxmlformats.org/drawingml/2006/main" name="White template">
  <a:themeElements>
    <a:clrScheme name="Custom 7">
      <a:dk1>
        <a:srgbClr val="000000"/>
      </a:dk1>
      <a:lt1>
        <a:srgbClr val="FFFFFF"/>
      </a:lt1>
      <a:dk2>
        <a:srgbClr val="34258E"/>
      </a:dk2>
      <a:lt2>
        <a:srgbClr val="F1F2F1"/>
      </a:lt2>
      <a:accent1>
        <a:srgbClr val="5C5AD4"/>
      </a:accent1>
      <a:accent2>
        <a:srgbClr val="34258E"/>
      </a:accent2>
      <a:accent3>
        <a:srgbClr val="9EA1FC"/>
      </a:accent3>
      <a:accent4>
        <a:srgbClr val="D1D2D1"/>
      </a:accent4>
      <a:accent5>
        <a:srgbClr val="727372"/>
      </a:accent5>
      <a:accent6>
        <a:srgbClr val="000000"/>
      </a:accent6>
      <a:hlink>
        <a:srgbClr val="5C5AD4"/>
      </a:hlink>
      <a:folHlink>
        <a:srgbClr val="5C5A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Presentation3" id="{0B115B32-BF46-4046-9BDF-1201ED5DA0B4}" vid="{5962B83E-5F01-514D-B054-0910B47419D7}"/>
    </a:ext>
  </a:extLst>
</a:theme>
</file>

<file path=ppt/theme/theme2.xml><?xml version="1.0" encoding="utf-8"?>
<a:theme xmlns:a="http://schemas.openxmlformats.org/drawingml/2006/main" name="Light Gray Template">
  <a:themeElements>
    <a:clrScheme name="Custom 8">
      <a:dk1>
        <a:srgbClr val="000000"/>
      </a:dk1>
      <a:lt1>
        <a:srgbClr val="FFFFFF"/>
      </a:lt1>
      <a:dk2>
        <a:srgbClr val="34258E"/>
      </a:dk2>
      <a:lt2>
        <a:srgbClr val="F1F2F1"/>
      </a:lt2>
      <a:accent1>
        <a:srgbClr val="5C5AD4"/>
      </a:accent1>
      <a:accent2>
        <a:srgbClr val="34258E"/>
      </a:accent2>
      <a:accent3>
        <a:srgbClr val="9EA1FC"/>
      </a:accent3>
      <a:accent4>
        <a:srgbClr val="D1D2D1"/>
      </a:accent4>
      <a:accent5>
        <a:srgbClr val="727372"/>
      </a:accent5>
      <a:accent6>
        <a:srgbClr val="000000"/>
      </a:accent6>
      <a:hlink>
        <a:srgbClr val="5C5AD4"/>
      </a:hlink>
      <a:folHlink>
        <a:srgbClr val="5C5A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Presentation3" id="{0B115B32-BF46-4046-9BDF-1201ED5DA0B4}" vid="{5E9CBE67-D735-FE46-B956-2BB46DF477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8b2348f0-840d-4ab0-aada-83651e8a0bd2" xsi:nil="true"/>
    <OneNoteFluid_Teams_Conversation_Id xmlns="8b2348f0-840d-4ab0-aada-83651e8a0bd2" xsi:nil="true"/>
    <OneNoteFluid_FileOrder xmlns="8b2348f0-840d-4ab0-aada-83651e8a0bd2" xsi:nil="true"/>
    <_ip_UnifiedCompliancePolicyUIAction xmlns="http://schemas.microsoft.com/sharepoint/v3" xsi:nil="true"/>
    <_ip_UnifiedCompliancePolicyProperties xmlns="http://schemas.microsoft.com/sharepoint/v3" xsi:nil="true"/>
    <lcf76f155ced4ddcb4097134ff3c332f xmlns="8b2348f0-840d-4ab0-aada-83651e8a0bd2">
      <Terms xmlns="http://schemas.microsoft.com/office/infopath/2007/PartnerControls"/>
    </lcf76f155ced4ddcb4097134ff3c332f>
    <TaxCatchAll xmlns="230e9df3-be65-4c73-a93b-d1236ebd6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ADD70D6293DF4EACD6A1120920E569" ma:contentTypeVersion="25" ma:contentTypeDescription="Create a new document." ma:contentTypeScope="" ma:versionID="117a8d4a00b94e1d1492a57bc9b7fac4">
  <xsd:schema xmlns:xsd="http://www.w3.org/2001/XMLSchema" xmlns:xs="http://www.w3.org/2001/XMLSchema" xmlns:p="http://schemas.microsoft.com/office/2006/metadata/properties" xmlns:ns1="http://schemas.microsoft.com/sharepoint/v3" xmlns:ns2="8b2348f0-840d-4ab0-aada-83651e8a0bd2" xmlns:ns3="9ea6158c-0d21-43a0-8f59-3178fcdde231" xmlns:ns4="230e9df3-be65-4c73-a93b-d1236ebd677e" targetNamespace="http://schemas.microsoft.com/office/2006/metadata/properties" ma:root="true" ma:fieldsID="15f1a5cf0b0485bb0544258a67fcd189" ns1:_="" ns2:_="" ns3:_="" ns4:_="">
    <xsd:import namespace="http://schemas.microsoft.com/sharepoint/v3"/>
    <xsd:import namespace="8b2348f0-840d-4ab0-aada-83651e8a0bd2"/>
    <xsd:import namespace="9ea6158c-0d21-43a0-8f59-3178fcdde23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element ref="ns2:MediaServiceDateTaken" minOccurs="0"/>
                <xsd:element ref="ns2:MediaServiceAutoTag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ServiceOCR" minOccurs="0"/>
                <xsd:element ref="ns1:_ip_UnifiedCompliancePolicyProperties" minOccurs="0"/>
                <xsd:element ref="ns1:_ip_UnifiedCompliancePolicyUIAction" minOccurs="0"/>
                <xsd:element ref="ns2:MediaLengthInSeconds" minOccurs="0"/>
                <xsd:element ref="ns2:OneNoteFluid_Teams_Conversation_Id" minOccurs="0"/>
                <xsd:element ref="ns2:lcf76f155ced4ddcb4097134ff3c332f" minOccurs="0"/>
                <xsd:element ref="ns4:TaxCatchAll" minOccurs="0"/>
                <xsd:element ref="ns2:OneNoteFluid_FileOrder"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2348f0-840d-4ab0-aada-83651e8a0bd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fals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OneNoteFluid_Teams_Conversation_Id" ma:index="25" nillable="true" ma:displayName="OneNoteFluid_Teams_Conversation_Id" ma:internalName="OneNoteFluid_Teams_Conversation_Id">
      <xsd:simpleType>
        <xsd:restriction base="dms:Text">
          <xsd:maxLength value="255"/>
        </xsd:restrictio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OneNoteFluid_FileOrder" ma:index="29" nillable="true" ma:displayName="OneNoteFluid_FileOrder" ma:internalName="OneNoteFluid_FileOrder">
      <xsd:simpleType>
        <xsd:restriction base="dms:Text">
          <xsd:maxLength value="255"/>
        </xsd:restriction>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DocTags" ma:index="31" nillable="true" ma:displayName="MediaServiceDocTags" ma:hidden="true" ma:internalName="MediaServiceDocTags" ma:readOnly="true">
      <xsd:simpleType>
        <xsd:restriction base="dms:Note"/>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a6158c-0d21-43a0-8f59-3178fcdde23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hidden="true" ma:internalName="LastSharedByUser" ma:readOnly="true">
      <xsd:simpleType>
        <xsd:restriction base="dms:Note"/>
      </xsd:simpleType>
    </xsd:element>
    <xsd:element name="LastSharedByTime" ma:index="13"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bf4eb2b8-13a7-484a-af91-b9cc5ee6f42b}" ma:internalName="TaxCatchAll" ma:showField="CatchAllData" ma:web="9ea6158c-0d21-43a0-8f59-3178fcdde2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5869F9-9A8E-4675-937C-E2CC7787A7C1}">
  <ds:schemaRefs>
    <ds:schemaRef ds:uri="http://schemas.microsoft.com/office/2006/metadata/properties"/>
    <ds:schemaRef ds:uri="http://schemas.microsoft.com/office/2006/documentManagement/types"/>
    <ds:schemaRef ds:uri="http://purl.org/dc/elements/1.1/"/>
    <ds:schemaRef ds:uri="8b2348f0-840d-4ab0-aada-83651e8a0bd2"/>
    <ds:schemaRef ds:uri="http://www.w3.org/XML/1998/namespace"/>
    <ds:schemaRef ds:uri="http://purl.org/dc/terms/"/>
    <ds:schemaRef ds:uri="230e9df3-be65-4c73-a93b-d1236ebd677e"/>
    <ds:schemaRef ds:uri="http://schemas.microsoft.com/office/infopath/2007/PartnerControls"/>
    <ds:schemaRef ds:uri="http://schemas.microsoft.com/sharepoint/v3"/>
    <ds:schemaRef ds:uri="http://schemas.openxmlformats.org/package/2006/metadata/core-properties"/>
    <ds:schemaRef ds:uri="9ea6158c-0d21-43a0-8f59-3178fcdde231"/>
    <ds:schemaRef ds:uri="http://purl.org/dc/dcmitype/"/>
  </ds:schemaRefs>
</ds:datastoreItem>
</file>

<file path=customXml/itemProps2.xml><?xml version="1.0" encoding="utf-8"?>
<ds:datastoreItem xmlns:ds="http://schemas.openxmlformats.org/officeDocument/2006/customXml" ds:itemID="{46CCA45F-3E0D-4375-A445-C71A2A6DC161}">
  <ds:schemaRefs>
    <ds:schemaRef ds:uri="http://schemas.microsoft.com/sharepoint/v3/contenttype/forms"/>
  </ds:schemaRefs>
</ds:datastoreItem>
</file>

<file path=customXml/itemProps3.xml><?xml version="1.0" encoding="utf-8"?>
<ds:datastoreItem xmlns:ds="http://schemas.openxmlformats.org/officeDocument/2006/customXml" ds:itemID="{772D8631-B94B-410A-A0FC-00B714DA95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b2348f0-840d-4ab0-aada-83651e8a0bd2"/>
    <ds:schemaRef ds:uri="9ea6158c-0d21-43a0-8f59-3178fcdde23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2023</Words>
  <Application>Microsoft Office PowerPoint</Application>
  <PresentationFormat>Widescreen</PresentationFormat>
  <Paragraphs>299</Paragraphs>
  <Slides>47</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vt:lpstr>
      <vt:lpstr>Calibri</vt:lpstr>
      <vt:lpstr>Consolas</vt:lpstr>
      <vt:lpstr>Euphemia</vt:lpstr>
      <vt:lpstr>Segoe UI</vt:lpstr>
      <vt:lpstr>Segoe UI Semibold</vt:lpstr>
      <vt:lpstr>Wingdings</vt:lpstr>
      <vt:lpstr>White template</vt:lpstr>
      <vt:lpstr>Light Gray Template</vt:lpstr>
      <vt:lpstr>Configuring Windows Defender Application Control for New Teams</vt:lpstr>
      <vt:lpstr>When to use this guidance</vt:lpstr>
      <vt:lpstr>What you’ll need to configure</vt:lpstr>
      <vt:lpstr>Generating an App Tagging Policy</vt:lpstr>
      <vt:lpstr>Creating a Policy with the WDAC Wizard - 1</vt:lpstr>
      <vt:lpstr>Creating a Policy with the WDAC Wizard - 2  Select a Policy Type</vt:lpstr>
      <vt:lpstr>Creating a Policy with the WDAC Wizard - 3  Select a Base Template</vt:lpstr>
      <vt:lpstr>Creating a Policy with the WDAC Wizard - 4  Configure Policy Template</vt:lpstr>
      <vt:lpstr>Creating a Policy with the WDAC Wizard - 5  Configure Policy Template</vt:lpstr>
      <vt:lpstr>Creating a Policy with the WDAC Wizard - 6  Configure File Rules</vt:lpstr>
      <vt:lpstr>Creating a Policy with the WDAC Wizard - 7  Configure File Rules</vt:lpstr>
      <vt:lpstr>Creating a Policy with the WDAC Wizard - 8  Configure File Rules</vt:lpstr>
      <vt:lpstr>Creating a Policy with the WDAC Wizard - 9  Configure File Rules</vt:lpstr>
      <vt:lpstr>Creating a Policy with the WDAC Wizard - 10  Configure File Rules</vt:lpstr>
      <vt:lpstr>Creating a Policy with the WDAC Wizard - 11  Building your WDAC Policy</vt:lpstr>
      <vt:lpstr>Creating a Policy with the WDAC Wizard - 12  Edit the XML file</vt:lpstr>
      <vt:lpstr>Create an App Tagging Key  PowerShell</vt:lpstr>
      <vt:lpstr>Deploying the App Tagging Policy via Intune</vt:lpstr>
      <vt:lpstr>Configure Intune  Create an App Control policy - 1</vt:lpstr>
      <vt:lpstr>Configure Intune  Create an App Control policy - 2</vt:lpstr>
      <vt:lpstr>Configure Intune  Create an App Control policy - 3</vt:lpstr>
      <vt:lpstr>Configure Intune  Create an App Control policy - 4</vt:lpstr>
      <vt:lpstr>Configure Intune  Create an App Control policy - 5</vt:lpstr>
      <vt:lpstr>Configure Intune  Create an App Control policy - 6</vt:lpstr>
      <vt:lpstr>Deploying your firewall rules with App Tagging</vt:lpstr>
      <vt:lpstr>Configure Intune  Planning your firewall rules</vt:lpstr>
      <vt:lpstr>Configure Intune  Rule Examples</vt:lpstr>
      <vt:lpstr>Configure Intune  Create a Firewall Policy - 1</vt:lpstr>
      <vt:lpstr>Configure Intune  Create a Firewall Policy - 2</vt:lpstr>
      <vt:lpstr>Configure Intune  Create a Firewall Policy - 3</vt:lpstr>
      <vt:lpstr>Configure Intune  Configure the Rules - 1</vt:lpstr>
      <vt:lpstr>Configure Intune  Configure the Rules - 2</vt:lpstr>
      <vt:lpstr>Configure Intune  Configure the Rules - 3</vt:lpstr>
      <vt:lpstr>Configure Intune  Validate the Profile</vt:lpstr>
      <vt:lpstr>Configure Intune  Validate on Windows </vt:lpstr>
      <vt:lpstr>Deploying the App Tagging Policy via other methods</vt:lpstr>
      <vt:lpstr>Other deployment methods:</vt:lpstr>
      <vt:lpstr>Appendix</vt:lpstr>
      <vt:lpstr>Example AppID Tagging Policy XML File</vt:lpstr>
      <vt:lpstr>Deploying the App Tagging Policy via Intune - LEGACY</vt:lpstr>
      <vt:lpstr>Converting your XML to a binary (CIP) File  PowerShell</vt:lpstr>
      <vt:lpstr>Preparing the CIP file for Intune Deployment</vt:lpstr>
      <vt:lpstr>Configure Intune Create the configuration profile</vt:lpstr>
      <vt:lpstr>Configure Intune Configure the profile with required settings</vt:lpstr>
      <vt:lpstr>Configure Intune  Assign your configuration to a test group</vt:lpstr>
      <vt:lpstr>Configure Intune  Applicability Rules (Optional)</vt:lpstr>
      <vt:lpstr>Configure Intune  Review and Create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2024-03-01T15:00:03Z</dcterms:created>
  <dcterms:modified xsi:type="dcterms:W3CDTF">2024-03-01T18:04:47Z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ContentBits">
    <vt:lpwstr>0</vt:lpwstr>
  </property>
  <property fmtid="{D5CDD505-2E9C-101B-9397-08002B2CF9AE}" pid="4" name="MSIP_Label_f42aa342-8706-4288-bd11-ebb85995028c_SetDate">
    <vt:lpwstr>2019-06-05T04:56:04-0800</vt:lpwstr>
  </property>
  <property fmtid="{D5CDD505-2E9C-101B-9397-08002B2CF9AE}" pid="5" name="MSIP_Label_f42aa342-8706-4288-bd11-ebb85995028c_ActionId">
    <vt:lpwstr>db166119-5eab-4971-a468-0000965db772</vt:lpwstr>
  </property>
  <property fmtid="{D5CDD505-2E9C-101B-9397-08002B2CF9AE}" pid="6" name="MediaServiceImageTags">
    <vt:lpwstr/>
  </property>
  <property fmtid="{D5CDD505-2E9C-101B-9397-08002B2CF9AE}" pid="7" name="MSIP_Label_f42aa342-8706-4288-bd11-ebb85995028c_Name">
    <vt:lpwstr>Internal</vt:lpwstr>
  </property>
  <property fmtid="{D5CDD505-2E9C-101B-9397-08002B2CF9AE}" pid="8" name="MSIP_Label_f42aa342-8706-4288-bd11-ebb85995028c_SiteId">
    <vt:lpwstr>72f988bf-86f1-41af-91ab-2d7cd011db47</vt:lpwstr>
  </property>
  <property fmtid="{D5CDD505-2E9C-101B-9397-08002B2CF9AE}" pid="9" name="ContentTypeId">
    <vt:lpwstr>0x010100B4ADD70D6293DF4EACD6A1120920E569</vt:lpwstr>
  </property>
  <property fmtid="{D5CDD505-2E9C-101B-9397-08002B2CF9AE}" pid="10" name="MSIP_Label_f42aa342-8706-4288-bd11-ebb85995028c_Method">
    <vt:lpwstr>Standard</vt:lpwstr>
  </property>
</Properties>
</file>