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5" r:id="rId5"/>
  </p:sldMasterIdLst>
  <p:notesMasterIdLst>
    <p:notesMasterId r:id="rId27"/>
  </p:notesMasterIdLst>
  <p:sldIdLst>
    <p:sldId id="2147479897" r:id="rId6"/>
    <p:sldId id="2147479898" r:id="rId7"/>
    <p:sldId id="2147479883" r:id="rId8"/>
    <p:sldId id="2147479881" r:id="rId9"/>
    <p:sldId id="2147479885" r:id="rId10"/>
    <p:sldId id="2147479850" r:id="rId11"/>
    <p:sldId id="2147479847" r:id="rId12"/>
    <p:sldId id="2147479895" r:id="rId13"/>
    <p:sldId id="2147479882" r:id="rId14"/>
    <p:sldId id="2147479854" r:id="rId15"/>
    <p:sldId id="2147479853" r:id="rId16"/>
    <p:sldId id="2147479855" r:id="rId17"/>
    <p:sldId id="2147479896" r:id="rId18"/>
    <p:sldId id="2147479859" r:id="rId19"/>
    <p:sldId id="2147479861" r:id="rId20"/>
    <p:sldId id="2147479899" r:id="rId21"/>
    <p:sldId id="2147479884" r:id="rId22"/>
    <p:sldId id="2147479863" r:id="rId23"/>
    <p:sldId id="2147479870" r:id="rId24"/>
    <p:sldId id="2147479862" r:id="rId25"/>
    <p:sldId id="214747986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36C97248-36A1-4BAD-F150-CEAF519BAD08}" name="Mario Novoselec" initials="" userId="S::manovose@microsoft.com::29dd5f3c-564f-455f-8f6b-3282d19e87b5" providerId="AD"/>
  <p188:author id="{9C4E66AF-2043-0AD1-C2C1-53EDE890BA76}" name="Vivek Thacker" initials="VT" userId="S::vivekth@microsoft.com::b18280f7-a580-4cab-b765-2a4cb68fa70b" providerId="AD"/>
  <p188:author id="{B73096BB-5E45-5A6E-D221-CDE63C3C6C7F}" name="Connie Huang" initials="CH" userId="S::conniehuang@microsoft.com::b2a87bd3-16d8-495c-aa47-06e736e348a1" providerId="AD"/>
  <p188:author id="{42938CBC-DB9D-8F61-B736-04A7BE583CAA}" name="Tiphanie Lau" initials="TL" userId="S::tilau@microsoft.com::bb8cf1fd-fee7-4464-b03a-fdb7334a9180" providerId="AD"/>
  <p188:author id="{769414BD-A94A-1309-01D3-E1BF00A26146}" name="Michelle Maislen" initials="MM" userId="S::mimaisle@microsoft.com::8f92802e-a8fc-4717-ac59-1994a46c3d07" providerId="AD"/>
  <p188:author id="{D63138F4-26AB-8F98-76EE-762DC899D66A}" name="Danielle DeBourke" initials="" userId="S::dandeb@microsoft.com::b57be261-ac39-4db5-999b-9deabd73efb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425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EEE369-BF4F-4514-931D-2E5E8EB04D14}" v="7" dt="2026-07-01T17:28:08.594"/>
    <p1510:client id="{91D55DE7-707F-4C86-B3D6-B4C3CDE6546E}" v="608" dt="2026-07-01T20:17:08.4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8183B1-92F1-DA40-84DE-9F9DAE06DB7F}" type="datetimeFigureOut">
              <a:rPr lang="en-US" smtClean="0"/>
              <a:t>7/8/2026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96606C-387B-7C4B-968E-A0EC305DD0FE}" type="slidenum">
              <a:rPr lang="en-US" smtClean="0"/>
              <a:t>‹#›</a:t>
            </a:fld>
            <a:endParaRPr lang="en-US"/>
          </a:p>
        </p:txBody>
      </p:sp>
    </p:spTree>
    <p:extLst>
      <p:ext uri="{BB962C8B-B14F-4D97-AF65-F5344CB8AC3E}">
        <p14:creationId xmlns:p14="http://schemas.microsoft.com/office/powerpoint/2010/main" val="1582675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7/8/2026 11:29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174177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96606C-387B-7C4B-968E-A0EC305DD0FE}" type="slidenum">
              <a:rPr lang="en-US" smtClean="0"/>
              <a:t>6</a:t>
            </a:fld>
            <a:endParaRPr lang="en-US"/>
          </a:p>
        </p:txBody>
      </p:sp>
    </p:spTree>
    <p:extLst>
      <p:ext uri="{BB962C8B-B14F-4D97-AF65-F5344CB8AC3E}">
        <p14:creationId xmlns:p14="http://schemas.microsoft.com/office/powerpoint/2010/main" val="4088205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96606C-387B-7C4B-968E-A0EC305DD0FE}" type="slidenum">
              <a:rPr lang="en-US" smtClean="0"/>
              <a:t>9</a:t>
            </a:fld>
            <a:endParaRPr lang="en-US"/>
          </a:p>
        </p:txBody>
      </p:sp>
    </p:spTree>
    <p:extLst>
      <p:ext uri="{BB962C8B-B14F-4D97-AF65-F5344CB8AC3E}">
        <p14:creationId xmlns:p14="http://schemas.microsoft.com/office/powerpoint/2010/main" val="2144299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96606C-387B-7C4B-968E-A0EC305DD0FE}" type="slidenum">
              <a:rPr lang="en-US" smtClean="0"/>
              <a:t>15</a:t>
            </a:fld>
            <a:endParaRPr lang="en-US"/>
          </a:p>
        </p:txBody>
      </p:sp>
    </p:spTree>
    <p:extLst>
      <p:ext uri="{BB962C8B-B14F-4D97-AF65-F5344CB8AC3E}">
        <p14:creationId xmlns:p14="http://schemas.microsoft.com/office/powerpoint/2010/main" val="2824982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1.jpe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2.xml"/><Relationship Id="rId5" Type="http://schemas.openxmlformats.org/officeDocument/2006/relationships/image" Target="../media/image17.jpeg"/><Relationship Id="rId4" Type="http://schemas.openxmlformats.org/officeDocument/2006/relationships/image" Target="../media/image11.jpe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Master" Target="../slideMasters/slideMaster2.xml"/><Relationship Id="rId4" Type="http://schemas.openxmlformats.org/officeDocument/2006/relationships/image" Target="../media/image22.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2.xml"/><Relationship Id="rId5" Type="http://schemas.openxmlformats.org/officeDocument/2006/relationships/image" Target="../media/image26.jpeg"/><Relationship Id="rId4" Type="http://schemas.openxmlformats.org/officeDocument/2006/relationships/image" Target="../media/image25.jpe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2.xml"/><Relationship Id="rId6" Type="http://schemas.openxmlformats.org/officeDocument/2006/relationships/image" Target="../media/image27.jpeg"/><Relationship Id="rId5" Type="http://schemas.openxmlformats.org/officeDocument/2006/relationships/image" Target="../media/image17.jpeg"/><Relationship Id="rId4" Type="http://schemas.openxmlformats.org/officeDocument/2006/relationships/image" Target="../media/image11.jpe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1.jpe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2.xml"/><Relationship Id="rId5" Type="http://schemas.openxmlformats.org/officeDocument/2006/relationships/image" Target="../media/image17.jpeg"/><Relationship Id="rId4" Type="http://schemas.openxmlformats.org/officeDocument/2006/relationships/image" Target="../media/image11.jpe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2.xml"/><Relationship Id="rId6" Type="http://schemas.openxmlformats.org/officeDocument/2006/relationships/image" Target="../media/image27.jpeg"/><Relationship Id="rId5" Type="http://schemas.openxmlformats.org/officeDocument/2006/relationships/image" Target="../media/image17.jpeg"/><Relationship Id="rId4" Type="http://schemas.openxmlformats.org/officeDocument/2006/relationships/image" Target="../media/image11.jpe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99FC9-F17C-EE2C-9E8D-1AC2FFE724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2674547-BE04-3009-5C78-6DE7ABC29B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1BD9924-4F9A-CA3B-BE4E-40EB5069B3C2}"/>
              </a:ext>
            </a:extLst>
          </p:cNvPr>
          <p:cNvSpPr>
            <a:spLocks noGrp="1"/>
          </p:cNvSpPr>
          <p:nvPr>
            <p:ph type="dt" sz="half" idx="10"/>
          </p:nvPr>
        </p:nvSpPr>
        <p:spPr/>
        <p:txBody>
          <a:bodyPr/>
          <a:lstStyle/>
          <a:p>
            <a:fld id="{3309B447-DC46-8C4F-9B4D-9616BF6EBD2C}" type="datetimeFigureOut">
              <a:rPr lang="en-US" smtClean="0"/>
              <a:t>7/8/2026</a:t>
            </a:fld>
            <a:endParaRPr lang="en-US"/>
          </a:p>
        </p:txBody>
      </p:sp>
      <p:sp>
        <p:nvSpPr>
          <p:cNvPr id="5" name="Footer Placeholder 4">
            <a:extLst>
              <a:ext uri="{FF2B5EF4-FFF2-40B4-BE49-F238E27FC236}">
                <a16:creationId xmlns:a16="http://schemas.microsoft.com/office/drawing/2014/main" id="{08787AD5-DD39-1603-9636-AE8B7ECC01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1472A-2920-9CC9-261D-BE1FB2B41303}"/>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221541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639C7-D7FF-D65F-C1B6-212153EF6E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F6E68B-97C2-DBEC-EE3F-2FA407AA29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4D5B7-63D2-C117-6CE7-F8EF6CA87878}"/>
              </a:ext>
            </a:extLst>
          </p:cNvPr>
          <p:cNvSpPr>
            <a:spLocks noGrp="1"/>
          </p:cNvSpPr>
          <p:nvPr>
            <p:ph type="dt" sz="half" idx="10"/>
          </p:nvPr>
        </p:nvSpPr>
        <p:spPr/>
        <p:txBody>
          <a:bodyPr/>
          <a:lstStyle/>
          <a:p>
            <a:fld id="{3309B447-DC46-8C4F-9B4D-9616BF6EBD2C}" type="datetimeFigureOut">
              <a:rPr lang="en-US" smtClean="0"/>
              <a:t>7/8/2026</a:t>
            </a:fld>
            <a:endParaRPr lang="en-US"/>
          </a:p>
        </p:txBody>
      </p:sp>
      <p:sp>
        <p:nvSpPr>
          <p:cNvPr id="5" name="Footer Placeholder 4">
            <a:extLst>
              <a:ext uri="{FF2B5EF4-FFF2-40B4-BE49-F238E27FC236}">
                <a16:creationId xmlns:a16="http://schemas.microsoft.com/office/drawing/2014/main" id="{837D85CE-4CD0-69AB-98F9-D1E4962F16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0B25F4-70A7-F00C-E1D3-2B9E400AEE20}"/>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213556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D4D123-2E62-230F-5B5A-49104FBAD50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AB59F48-0BE0-CE2B-DC6B-2FAF000C4E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75A214-8C05-936F-76FB-48C2CEA37B90}"/>
              </a:ext>
            </a:extLst>
          </p:cNvPr>
          <p:cNvSpPr>
            <a:spLocks noGrp="1"/>
          </p:cNvSpPr>
          <p:nvPr>
            <p:ph type="dt" sz="half" idx="10"/>
          </p:nvPr>
        </p:nvSpPr>
        <p:spPr/>
        <p:txBody>
          <a:bodyPr/>
          <a:lstStyle/>
          <a:p>
            <a:fld id="{3309B447-DC46-8C4F-9B4D-9616BF6EBD2C}" type="datetimeFigureOut">
              <a:rPr lang="en-US" smtClean="0"/>
              <a:t>7/8/2026</a:t>
            </a:fld>
            <a:endParaRPr lang="en-US"/>
          </a:p>
        </p:txBody>
      </p:sp>
      <p:sp>
        <p:nvSpPr>
          <p:cNvPr id="5" name="Footer Placeholder 4">
            <a:extLst>
              <a:ext uri="{FF2B5EF4-FFF2-40B4-BE49-F238E27FC236}">
                <a16:creationId xmlns:a16="http://schemas.microsoft.com/office/drawing/2014/main" id="{404C4885-1E46-799E-CB59-5B172798E8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83D98A-8D43-AA35-0410-06AC6E552E61}"/>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378973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Section Title graphic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5163831"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
        <p:nvSpPr>
          <p:cNvPr id="5" name="Rectangle 4">
            <a:extLst>
              <a:ext uri="{FF2B5EF4-FFF2-40B4-BE49-F238E27FC236}">
                <a16:creationId xmlns:a16="http://schemas.microsoft.com/office/drawing/2014/main" id="{7F1925CC-BA9D-4D40-B695-B957CD033741}"/>
              </a:ext>
            </a:extLst>
          </p:cNvPr>
          <p:cNvSpPr/>
          <p:nvPr userDrawn="1"/>
        </p:nvSpPr>
        <p:spPr bwMode="auto">
          <a:xfrm>
            <a:off x="6395722" y="0"/>
            <a:ext cx="5796278" cy="6858000"/>
          </a:xfrm>
          <a:prstGeom prst="rect">
            <a:avLst/>
          </a:prstGeom>
          <a:solidFill>
            <a:srgbClr val="F2F2F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6" name="Picture 5">
            <a:extLst>
              <a:ext uri="{FF2B5EF4-FFF2-40B4-BE49-F238E27FC236}">
                <a16:creationId xmlns:a16="http://schemas.microsoft.com/office/drawing/2014/main" id="{95AE0640-138F-254C-8405-5BB88675B5E9}"/>
              </a:ext>
            </a:extLst>
          </p:cNvPr>
          <p:cNvPicPr>
            <a:picLocks noChangeAspect="1"/>
          </p:cNvPicPr>
          <p:nvPr userDrawn="1"/>
        </p:nvPicPr>
        <p:blipFill rotWithShape="1">
          <a:blip r:embed="rId2"/>
          <a:srcRect l="29496" t="732" r="19816" b="24421"/>
          <a:stretch/>
        </p:blipFill>
        <p:spPr>
          <a:xfrm>
            <a:off x="6395722" y="-1"/>
            <a:ext cx="5796278" cy="6858001"/>
          </a:xfrm>
          <a:prstGeom prst="rect">
            <a:avLst/>
          </a:prstGeom>
        </p:spPr>
      </p:pic>
    </p:spTree>
    <p:extLst>
      <p:ext uri="{BB962C8B-B14F-4D97-AF65-F5344CB8AC3E}">
        <p14:creationId xmlns:p14="http://schemas.microsoft.com/office/powerpoint/2010/main" val="3371596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graphic">
    <p:bg>
      <p:bgPr>
        <a:solidFill>
          <a:schemeClr val="accent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8D9A625-7B33-9448-97A1-99DEE908F45E}"/>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9" name="Text Placeholder 4">
            <a:extLst>
              <a:ext uri="{FF2B5EF4-FFF2-40B4-BE49-F238E27FC236}">
                <a16:creationId xmlns:a16="http://schemas.microsoft.com/office/drawing/2014/main" id="{423DD525-2F3B-4A4E-B202-FF58FCA13450}"/>
              </a:ext>
            </a:extLst>
          </p:cNvPr>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10" name="Picture 9" descr="Icon&#10;&#10;Description automatically generated">
            <a:extLst>
              <a:ext uri="{FF2B5EF4-FFF2-40B4-BE49-F238E27FC236}">
                <a16:creationId xmlns:a16="http://schemas.microsoft.com/office/drawing/2014/main" id="{5167EF5E-7F39-2F47-90FE-B82793CD739B}"/>
              </a:ext>
            </a:extLst>
          </p:cNvPr>
          <p:cNvPicPr>
            <a:picLocks noChangeAspect="1"/>
          </p:cNvPicPr>
          <p:nvPr userDrawn="1"/>
        </p:nvPicPr>
        <p:blipFill rotWithShape="1">
          <a:blip r:embed="rId2"/>
          <a:srcRect l="6337" t="25330" r="28897" b="26790"/>
          <a:stretch/>
        </p:blipFill>
        <p:spPr>
          <a:xfrm>
            <a:off x="4241911" y="0"/>
            <a:ext cx="7962899" cy="6858001"/>
          </a:xfrm>
          <a:prstGeom prst="rect">
            <a:avLst/>
          </a:prstGeom>
        </p:spPr>
      </p:pic>
      <p:pic>
        <p:nvPicPr>
          <p:cNvPr id="12" name="Picture 11" descr="Microsoft Teams Logo">
            <a:extLst>
              <a:ext uri="{FF2B5EF4-FFF2-40B4-BE49-F238E27FC236}">
                <a16:creationId xmlns:a16="http://schemas.microsoft.com/office/drawing/2014/main" id="{777E5B59-6876-A74A-8666-AA8EA0DD1343}"/>
              </a:ext>
            </a:extLst>
          </p:cNvPr>
          <p:cNvPicPr>
            <a:picLocks noChangeAspect="1"/>
          </p:cNvPicPr>
          <p:nvPr userDrawn="1"/>
        </p:nvPicPr>
        <p:blipFill>
          <a:blip r:embed="rId3"/>
          <a:stretch>
            <a:fillRect/>
          </a:stretch>
        </p:blipFill>
        <p:spPr>
          <a:xfrm>
            <a:off x="298039" y="305421"/>
            <a:ext cx="2659872" cy="866473"/>
          </a:xfrm>
          <a:prstGeom prst="rect">
            <a:avLst/>
          </a:prstGeom>
        </p:spPr>
      </p:pic>
    </p:spTree>
    <p:extLst>
      <p:ext uri="{BB962C8B-B14F-4D97-AF65-F5344CB8AC3E}">
        <p14:creationId xmlns:p14="http://schemas.microsoft.com/office/powerpoint/2010/main" val="106280418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graphic 2">
    <p:bg>
      <p:bgRef idx="1001">
        <a:schemeClr val="bg1"/>
      </p:bgRef>
    </p:bg>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F133469D-E90F-E540-9968-62AC2F966256}"/>
              </a:ext>
            </a:extLst>
          </p:cNvPr>
          <p:cNvPicPr>
            <a:picLocks noChangeAspect="1"/>
          </p:cNvPicPr>
          <p:nvPr userDrawn="1"/>
        </p:nvPicPr>
        <p:blipFill rotWithShape="1">
          <a:blip r:embed="rId2"/>
          <a:srcRect l="-28165" t="25330" r="28898" b="26790"/>
          <a:stretch/>
        </p:blipFill>
        <p:spPr>
          <a:xfrm>
            <a:off x="1" y="0"/>
            <a:ext cx="12204810" cy="6858001"/>
          </a:xfrm>
          <a:prstGeom prst="rect">
            <a:avLst/>
          </a:prstGeom>
        </p:spPr>
      </p:pic>
      <p:sp>
        <p:nvSpPr>
          <p:cNvPr id="7" name="Title 1">
            <a:extLst>
              <a:ext uri="{FF2B5EF4-FFF2-40B4-BE49-F238E27FC236}">
                <a16:creationId xmlns:a16="http://schemas.microsoft.com/office/drawing/2014/main" id="{03E1D4B8-39EA-5843-8010-44FC46466856}"/>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11" name="Text Placeholder 4">
            <a:extLst>
              <a:ext uri="{FF2B5EF4-FFF2-40B4-BE49-F238E27FC236}">
                <a16:creationId xmlns:a16="http://schemas.microsoft.com/office/drawing/2014/main" id="{C5E4DEFC-649C-864E-8426-F392138CA531}"/>
              </a:ext>
            </a:extLst>
          </p:cNvPr>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13" name="Picture 12" descr="Microsoft Teams Logo">
            <a:extLst>
              <a:ext uri="{FF2B5EF4-FFF2-40B4-BE49-F238E27FC236}">
                <a16:creationId xmlns:a16="http://schemas.microsoft.com/office/drawing/2014/main" id="{A23E166E-3E01-A243-A988-BEDF63ABC783}"/>
              </a:ext>
            </a:extLst>
          </p:cNvPr>
          <p:cNvPicPr>
            <a:picLocks noChangeAspect="1"/>
          </p:cNvPicPr>
          <p:nvPr userDrawn="1"/>
        </p:nvPicPr>
        <p:blipFill>
          <a:blip r:embed="rId3"/>
          <a:stretch>
            <a:fillRect/>
          </a:stretch>
        </p:blipFill>
        <p:spPr>
          <a:xfrm>
            <a:off x="298039" y="305420"/>
            <a:ext cx="2659872" cy="866473"/>
          </a:xfrm>
          <a:prstGeom prst="rect">
            <a:avLst/>
          </a:prstGeom>
        </p:spPr>
      </p:pic>
    </p:spTree>
    <p:extLst>
      <p:ext uri="{BB962C8B-B14F-4D97-AF65-F5344CB8AC3E}">
        <p14:creationId xmlns:p14="http://schemas.microsoft.com/office/powerpoint/2010/main" val="27116776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quare photo_purpl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Picture Placeholder 5">
            <a:extLst>
              <a:ext uri="{FF2B5EF4-FFF2-40B4-BE49-F238E27FC236}">
                <a16:creationId xmlns:a16="http://schemas.microsoft.com/office/drawing/2014/main" id="{70DBA528-2FF8-B548-95B6-184962C4AF1F}"/>
              </a:ext>
            </a:extLst>
          </p:cNvPr>
          <p:cNvSpPr>
            <a:spLocks noGrp="1"/>
          </p:cNvSpPr>
          <p:nvPr>
            <p:ph type="pic" sz="quarter" idx="11" hasCustomPrompt="1"/>
          </p:nvPr>
        </p:nvSpPr>
        <p:spPr>
          <a:xfrm>
            <a:off x="5334000" y="0"/>
            <a:ext cx="6858000" cy="6858000"/>
          </a:xfrm>
          <a:blipFill>
            <a:blip r:embed="rId2"/>
            <a:stretch>
              <a:fillRect/>
            </a:stretch>
          </a:blipFill>
        </p:spPr>
        <p:txBody>
          <a:bodyPr lIns="0" bIns="1280160" anchor="ctr" anchorCtr="1">
            <a:noAutofit/>
          </a:bodyPr>
          <a:lstStyle>
            <a:lvl1pPr marL="0" indent="0" algn="ctr">
              <a:lnSpc>
                <a:spcPct val="150000"/>
              </a:lnSpc>
              <a:buFontTx/>
              <a:buNone/>
              <a:defRPr sz="1200" b="1" i="0">
                <a:solidFill>
                  <a:srgbClr val="000000"/>
                </a:solidFill>
                <a:latin typeface="Segoe UI Semibold" panose="020B0502040204020203" pitchFamily="34" charset="0"/>
                <a:cs typeface="Segoe UI Semibold" panose="020B0502040204020203" pitchFamily="34" charset="0"/>
              </a:defRPr>
            </a:lvl1pPr>
          </a:lstStyle>
          <a:p>
            <a:r>
              <a:rPr lang="en-US"/>
              <a:t>Drag &amp; drop your photo here</a:t>
            </a:r>
            <a:br>
              <a:rPr lang="en-US"/>
            </a:br>
            <a:r>
              <a:rPr lang="en-US"/>
              <a:t>or click or tap icon below to insert</a:t>
            </a:r>
          </a:p>
        </p:txBody>
      </p:sp>
      <p:pic>
        <p:nvPicPr>
          <p:cNvPr id="6" name="Picture 5" descr="Microsoft Teams Logo">
            <a:extLst>
              <a:ext uri="{FF2B5EF4-FFF2-40B4-BE49-F238E27FC236}">
                <a16:creationId xmlns:a16="http://schemas.microsoft.com/office/drawing/2014/main" id="{80ED29BB-504B-4391-81BE-66683AD91287}"/>
              </a:ext>
            </a:extLst>
          </p:cNvPr>
          <p:cNvPicPr>
            <a:picLocks noChangeAspect="1"/>
          </p:cNvPicPr>
          <p:nvPr userDrawn="1"/>
        </p:nvPicPr>
        <p:blipFill>
          <a:blip r:embed="rId3"/>
          <a:stretch>
            <a:fillRect/>
          </a:stretch>
        </p:blipFill>
        <p:spPr>
          <a:xfrm>
            <a:off x="298039" y="305421"/>
            <a:ext cx="2659872" cy="866473"/>
          </a:xfrm>
          <a:prstGeom prst="rect">
            <a:avLst/>
          </a:prstGeom>
        </p:spPr>
      </p:pic>
    </p:spTree>
    <p:extLst>
      <p:ext uri="{BB962C8B-B14F-4D97-AF65-F5344CB8AC3E}">
        <p14:creationId xmlns:p14="http://schemas.microsoft.com/office/powerpoint/2010/main" val="42764592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quar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Picture Placeholder 5">
            <a:extLst>
              <a:ext uri="{FF2B5EF4-FFF2-40B4-BE49-F238E27FC236}">
                <a16:creationId xmlns:a16="http://schemas.microsoft.com/office/drawing/2014/main" id="{2BB9A068-51D7-8F44-9B3D-FC646154DAC8}"/>
              </a:ext>
            </a:extLst>
          </p:cNvPr>
          <p:cNvSpPr>
            <a:spLocks noGrp="1"/>
          </p:cNvSpPr>
          <p:nvPr>
            <p:ph type="pic" sz="quarter" idx="11" hasCustomPrompt="1"/>
          </p:nvPr>
        </p:nvSpPr>
        <p:spPr>
          <a:xfrm>
            <a:off x="5334000" y="0"/>
            <a:ext cx="6858000" cy="6858000"/>
          </a:xfrm>
          <a:blipFill>
            <a:blip r:embed="rId2"/>
            <a:stretch>
              <a:fillRect/>
            </a:stretch>
          </a:blipFill>
        </p:spPr>
        <p:txBody>
          <a:bodyPr lIns="0" bIns="1280160" anchor="ctr" anchorCtr="1">
            <a:noAutofit/>
          </a:bodyPr>
          <a:lstStyle>
            <a:lvl1pPr marL="0" indent="0" algn="ctr">
              <a:lnSpc>
                <a:spcPct val="150000"/>
              </a:lnSpc>
              <a:buFontTx/>
              <a:buNone/>
              <a:defRPr sz="1200" b="1" i="0">
                <a:solidFill>
                  <a:srgbClr val="000000"/>
                </a:solidFill>
                <a:latin typeface="Segoe UI Semibold" panose="020B0502040204020203" pitchFamily="34" charset="0"/>
                <a:cs typeface="Segoe UI Semibold" panose="020B0502040204020203" pitchFamily="34" charset="0"/>
              </a:defRPr>
            </a:lvl1pPr>
          </a:lstStyle>
          <a:p>
            <a:r>
              <a:rPr lang="en-US"/>
              <a:t>Drag &amp; drop your photo here</a:t>
            </a:r>
            <a:br>
              <a:rPr lang="en-US"/>
            </a:br>
            <a:r>
              <a:rPr lang="en-US"/>
              <a:t>or click or tap icon below to insert</a:t>
            </a:r>
          </a:p>
        </p:txBody>
      </p:sp>
      <p:pic>
        <p:nvPicPr>
          <p:cNvPr id="6" name="Picture 5" descr="Microsoft Teams Logo">
            <a:extLst>
              <a:ext uri="{FF2B5EF4-FFF2-40B4-BE49-F238E27FC236}">
                <a16:creationId xmlns:a16="http://schemas.microsoft.com/office/drawing/2014/main" id="{875582F2-DFDD-4CC4-AC2E-BA5BF1E4CAB7}"/>
              </a:ext>
            </a:extLst>
          </p:cNvPr>
          <p:cNvPicPr>
            <a:picLocks noChangeAspect="1"/>
          </p:cNvPicPr>
          <p:nvPr userDrawn="1"/>
        </p:nvPicPr>
        <p:blipFill>
          <a:blip r:embed="rId3"/>
          <a:stretch>
            <a:fillRect/>
          </a:stretch>
        </p:blipFill>
        <p:spPr>
          <a:xfrm>
            <a:off x="298039" y="305420"/>
            <a:ext cx="2659872" cy="866473"/>
          </a:xfrm>
          <a:prstGeom prst="rect">
            <a:avLst/>
          </a:prstGeom>
        </p:spPr>
      </p:pic>
    </p:spTree>
    <p:extLst>
      <p:ext uri="{BB962C8B-B14F-4D97-AF65-F5344CB8AC3E}">
        <p14:creationId xmlns:p14="http://schemas.microsoft.com/office/powerpoint/2010/main" val="3149025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Picture 6" descr="Microsoft Teams Logo">
            <a:extLst>
              <a:ext uri="{FF2B5EF4-FFF2-40B4-BE49-F238E27FC236}">
                <a16:creationId xmlns:a16="http://schemas.microsoft.com/office/drawing/2014/main" id="{5567DD40-CB92-4D5A-9AA9-9409080A9E5A}"/>
              </a:ext>
            </a:extLst>
          </p:cNvPr>
          <p:cNvPicPr>
            <a:picLocks noChangeAspect="1"/>
          </p:cNvPicPr>
          <p:nvPr userDrawn="1"/>
        </p:nvPicPr>
        <p:blipFill>
          <a:blip r:embed="rId2"/>
          <a:stretch>
            <a:fillRect/>
          </a:stretch>
        </p:blipFill>
        <p:spPr>
          <a:xfrm>
            <a:off x="298039" y="305421"/>
            <a:ext cx="2659872" cy="866473"/>
          </a:xfrm>
          <a:prstGeom prst="rect">
            <a:avLst/>
          </a:prstGeom>
        </p:spPr>
      </p:pic>
    </p:spTree>
    <p:extLst>
      <p:ext uri="{BB962C8B-B14F-4D97-AF65-F5344CB8AC3E}">
        <p14:creationId xmlns:p14="http://schemas.microsoft.com/office/powerpoint/2010/main" val="25147513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Picture 5" descr="Microsoft Teams Logo">
            <a:extLst>
              <a:ext uri="{FF2B5EF4-FFF2-40B4-BE49-F238E27FC236}">
                <a16:creationId xmlns:a16="http://schemas.microsoft.com/office/drawing/2014/main" id="{EFFF51FB-E117-42D5-B29F-49F07B330650}"/>
              </a:ext>
            </a:extLst>
          </p:cNvPr>
          <p:cNvPicPr>
            <a:picLocks noChangeAspect="1"/>
          </p:cNvPicPr>
          <p:nvPr userDrawn="1"/>
        </p:nvPicPr>
        <p:blipFill>
          <a:blip r:embed="rId2"/>
          <a:stretch>
            <a:fillRect/>
          </a:stretch>
        </p:blipFill>
        <p:spPr>
          <a:xfrm>
            <a:off x="298039" y="305420"/>
            <a:ext cx="2659872" cy="866473"/>
          </a:xfrm>
          <a:prstGeom prst="rect">
            <a:avLst/>
          </a:prstGeom>
        </p:spPr>
      </p:pic>
    </p:spTree>
    <p:extLst>
      <p:ext uri="{BB962C8B-B14F-4D97-AF65-F5344CB8AC3E}">
        <p14:creationId xmlns:p14="http://schemas.microsoft.com/office/powerpoint/2010/main" val="510323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Agenda 2">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5A33786E-BA2A-7946-B8B0-AFD7EB6632A0}"/>
              </a:ext>
            </a:extLst>
          </p:cNvPr>
          <p:cNvSpPr>
            <a:spLocks noGrp="1"/>
          </p:cNvSpPr>
          <p:nvPr>
            <p:ph type="body" sz="quarter" idx="16"/>
          </p:nvPr>
        </p:nvSpPr>
        <p:spPr>
          <a:xfrm>
            <a:off x="584200" y="1666187"/>
            <a:ext cx="2532063" cy="615553"/>
          </a:xfrm>
        </p:spPr>
        <p:txBody>
          <a:bodyPr anchor="t"/>
          <a:lstStyle>
            <a:lvl1pPr marL="0" indent="0">
              <a:spcBef>
                <a:spcPts val="0"/>
              </a:spcBef>
              <a:buNone/>
              <a:defRPr sz="2000">
                <a:solidFill>
                  <a:srgbClr val="5D5AD5"/>
                </a:solidFill>
                <a:latin typeface="+mj-lt"/>
              </a:defRPr>
            </a:lvl1pPr>
          </a:lstStyle>
          <a:p>
            <a:pPr lvl="0"/>
            <a:r>
              <a:rPr lang="en-US"/>
              <a:t>Click to edit Master text styles</a:t>
            </a:r>
          </a:p>
        </p:txBody>
      </p:sp>
      <p:sp>
        <p:nvSpPr>
          <p:cNvPr id="15" name="Text Placeholder 7">
            <a:extLst>
              <a:ext uri="{FF2B5EF4-FFF2-40B4-BE49-F238E27FC236}">
                <a16:creationId xmlns:a16="http://schemas.microsoft.com/office/drawing/2014/main" id="{B9228C5F-84CB-BF4A-8982-6BBE1AE9B203}"/>
              </a:ext>
            </a:extLst>
          </p:cNvPr>
          <p:cNvSpPr>
            <a:spLocks noGrp="1"/>
          </p:cNvSpPr>
          <p:nvPr>
            <p:ph type="body" sz="quarter" idx="14"/>
          </p:nvPr>
        </p:nvSpPr>
        <p:spPr>
          <a:xfrm>
            <a:off x="584200" y="2511027"/>
            <a:ext cx="2532063" cy="1698927"/>
          </a:xfrm>
        </p:spPr>
        <p:txBody>
          <a:bodyPr wrap="square">
            <a:spAutoFit/>
          </a:bodyPr>
          <a:lstStyle>
            <a:lvl1pPr marL="141288" indent="-141288">
              <a:defRPr lang="en-US" sz="1800" dirty="0">
                <a:solidFill>
                  <a:schemeClr val="tx1"/>
                </a:solidFill>
              </a:defRPr>
            </a:lvl1pPr>
            <a:lvl2pPr marL="285750" indent="-125413">
              <a:defRPr lang="en-US" sz="1600" dirty="0">
                <a:solidFill>
                  <a:schemeClr val="tx1"/>
                </a:solidFill>
              </a:defRPr>
            </a:lvl2pPr>
            <a:lvl3pPr marL="438150" indent="-133350">
              <a:defRPr lang="en-US" dirty="0">
                <a:solidFill>
                  <a:schemeClr val="tx1"/>
                </a:solidFill>
              </a:defRPr>
            </a:lvl3pPr>
            <a:lvl4pPr marL="566738" indent="-114300">
              <a:defRPr lang="en-US" dirty="0">
                <a:solidFill>
                  <a:schemeClr val="tx1"/>
                </a:solidFill>
              </a:defRPr>
            </a:lvl4pPr>
            <a:lvl5pPr marL="685800" indent="-109538">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0AC708B6-8E29-B54E-B5BC-22D3F3A79D35}"/>
              </a:ext>
            </a:extLst>
          </p:cNvPr>
          <p:cNvSpPr>
            <a:spLocks noGrp="1"/>
          </p:cNvSpPr>
          <p:nvPr>
            <p:ph type="body" sz="quarter" idx="17"/>
          </p:nvPr>
        </p:nvSpPr>
        <p:spPr>
          <a:xfrm>
            <a:off x="3413125" y="1666187"/>
            <a:ext cx="2533650" cy="615553"/>
          </a:xfrm>
        </p:spPr>
        <p:txBody>
          <a:bodyPr anchor="t"/>
          <a:lstStyle>
            <a:lvl1pPr marL="0" indent="0">
              <a:spcBef>
                <a:spcPts val="0"/>
              </a:spcBef>
              <a:buNone/>
              <a:defRPr sz="2000">
                <a:solidFill>
                  <a:srgbClr val="5D5AD5"/>
                </a:solidFill>
                <a:latin typeface="+mj-lt"/>
              </a:defRPr>
            </a:lvl1pPr>
          </a:lstStyle>
          <a:p>
            <a:pPr lvl="0"/>
            <a:r>
              <a:rPr lang="en-US"/>
              <a:t>Click to edit Master text styles</a:t>
            </a:r>
          </a:p>
        </p:txBody>
      </p:sp>
      <p:sp>
        <p:nvSpPr>
          <p:cNvPr id="17" name="Text Placeholder 9">
            <a:extLst>
              <a:ext uri="{FF2B5EF4-FFF2-40B4-BE49-F238E27FC236}">
                <a16:creationId xmlns:a16="http://schemas.microsoft.com/office/drawing/2014/main" id="{6B6DD043-AF71-E04E-90DA-432FF63F1E38}"/>
              </a:ext>
            </a:extLst>
          </p:cNvPr>
          <p:cNvSpPr>
            <a:spLocks noGrp="1"/>
          </p:cNvSpPr>
          <p:nvPr>
            <p:ph type="body" sz="quarter" idx="15"/>
          </p:nvPr>
        </p:nvSpPr>
        <p:spPr>
          <a:xfrm>
            <a:off x="3413125" y="2504387"/>
            <a:ext cx="2532063" cy="1698927"/>
          </a:xfrm>
        </p:spPr>
        <p:txBody>
          <a:bodyPr wrap="square">
            <a:spAutoFit/>
          </a:bodyPr>
          <a:lstStyle>
            <a:lvl1pPr marL="141288" indent="-141288">
              <a:defRPr lang="en-US" sz="1800" dirty="0">
                <a:solidFill>
                  <a:schemeClr val="tx1"/>
                </a:solidFill>
              </a:defRPr>
            </a:lvl1pPr>
            <a:lvl2pPr marL="285750" indent="-125413">
              <a:defRPr lang="en-US" sz="1600" dirty="0">
                <a:solidFill>
                  <a:schemeClr val="tx1"/>
                </a:solidFill>
              </a:defRPr>
            </a:lvl2pPr>
            <a:lvl3pPr marL="438150" indent="-133350">
              <a:defRPr lang="en-US" dirty="0">
                <a:solidFill>
                  <a:schemeClr val="tx1"/>
                </a:solidFill>
              </a:defRPr>
            </a:lvl3pPr>
            <a:lvl4pPr marL="566738" indent="-114300">
              <a:defRPr lang="en-US" dirty="0">
                <a:solidFill>
                  <a:schemeClr val="tx1"/>
                </a:solidFill>
              </a:defRPr>
            </a:lvl4pPr>
            <a:lvl5pPr marL="685800" indent="-109538">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1">
            <a:extLst>
              <a:ext uri="{FF2B5EF4-FFF2-40B4-BE49-F238E27FC236}">
                <a16:creationId xmlns:a16="http://schemas.microsoft.com/office/drawing/2014/main" id="{D2F0C722-74E8-854E-ABB2-95FEA2574037}"/>
              </a:ext>
            </a:extLst>
          </p:cNvPr>
          <p:cNvSpPr>
            <a:spLocks noGrp="1"/>
          </p:cNvSpPr>
          <p:nvPr>
            <p:ph type="body" sz="quarter" idx="18"/>
          </p:nvPr>
        </p:nvSpPr>
        <p:spPr>
          <a:xfrm>
            <a:off x="6244208" y="1666187"/>
            <a:ext cx="2532063" cy="615553"/>
          </a:xfrm>
        </p:spPr>
        <p:txBody>
          <a:bodyPr anchor="t"/>
          <a:lstStyle>
            <a:lvl1pPr marL="0" indent="0">
              <a:spcBef>
                <a:spcPts val="0"/>
              </a:spcBef>
              <a:buNone/>
              <a:defRPr sz="2000">
                <a:solidFill>
                  <a:srgbClr val="5D5AD5"/>
                </a:solidFill>
                <a:latin typeface="+mj-lt"/>
              </a:defRPr>
            </a:lvl1pPr>
          </a:lstStyle>
          <a:p>
            <a:pPr lvl="0"/>
            <a:r>
              <a:rPr lang="en-US"/>
              <a:t>Click to edit Master text styles</a:t>
            </a:r>
          </a:p>
        </p:txBody>
      </p:sp>
      <p:sp>
        <p:nvSpPr>
          <p:cNvPr id="19" name="Text Placeholder 7">
            <a:extLst>
              <a:ext uri="{FF2B5EF4-FFF2-40B4-BE49-F238E27FC236}">
                <a16:creationId xmlns:a16="http://schemas.microsoft.com/office/drawing/2014/main" id="{780F7ACC-145B-CF45-AAB9-7961394820DB}"/>
              </a:ext>
            </a:extLst>
          </p:cNvPr>
          <p:cNvSpPr>
            <a:spLocks noGrp="1"/>
          </p:cNvSpPr>
          <p:nvPr>
            <p:ph type="body" sz="quarter" idx="19"/>
          </p:nvPr>
        </p:nvSpPr>
        <p:spPr>
          <a:xfrm>
            <a:off x="6244208" y="2511027"/>
            <a:ext cx="2532063" cy="1698927"/>
          </a:xfrm>
        </p:spPr>
        <p:txBody>
          <a:bodyPr wrap="square">
            <a:spAutoFit/>
          </a:bodyPr>
          <a:lstStyle>
            <a:lvl1pPr marL="141288" indent="-141288">
              <a:defRPr lang="en-US" sz="1800" dirty="0">
                <a:solidFill>
                  <a:schemeClr val="tx1"/>
                </a:solidFill>
              </a:defRPr>
            </a:lvl1pPr>
            <a:lvl2pPr marL="285750" indent="-125413">
              <a:defRPr lang="en-US" sz="1600" dirty="0">
                <a:solidFill>
                  <a:schemeClr val="tx1"/>
                </a:solidFill>
              </a:defRPr>
            </a:lvl2pPr>
            <a:lvl3pPr marL="438150" indent="-133350">
              <a:defRPr lang="en-US" dirty="0">
                <a:solidFill>
                  <a:schemeClr val="tx1"/>
                </a:solidFill>
              </a:defRPr>
            </a:lvl3pPr>
            <a:lvl4pPr marL="566738" indent="-114300">
              <a:defRPr lang="en-US" dirty="0">
                <a:solidFill>
                  <a:schemeClr val="tx1"/>
                </a:solidFill>
              </a:defRPr>
            </a:lvl4pPr>
            <a:lvl5pPr marL="685800" indent="-109538">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1">
            <a:extLst>
              <a:ext uri="{FF2B5EF4-FFF2-40B4-BE49-F238E27FC236}">
                <a16:creationId xmlns:a16="http://schemas.microsoft.com/office/drawing/2014/main" id="{8F66FABA-8AB7-CD44-B776-784790DE760C}"/>
              </a:ext>
            </a:extLst>
          </p:cNvPr>
          <p:cNvSpPr>
            <a:spLocks noGrp="1"/>
          </p:cNvSpPr>
          <p:nvPr>
            <p:ph type="body" sz="quarter" idx="20"/>
          </p:nvPr>
        </p:nvSpPr>
        <p:spPr>
          <a:xfrm>
            <a:off x="9073133" y="1666187"/>
            <a:ext cx="2533650" cy="615553"/>
          </a:xfrm>
        </p:spPr>
        <p:txBody>
          <a:bodyPr anchor="t"/>
          <a:lstStyle>
            <a:lvl1pPr marL="0" indent="0">
              <a:spcBef>
                <a:spcPts val="0"/>
              </a:spcBef>
              <a:buNone/>
              <a:defRPr sz="2000">
                <a:solidFill>
                  <a:srgbClr val="5D5AD5"/>
                </a:solidFill>
                <a:latin typeface="+mj-lt"/>
              </a:defRPr>
            </a:lvl1pPr>
          </a:lstStyle>
          <a:p>
            <a:pPr lvl="0"/>
            <a:r>
              <a:rPr lang="en-US"/>
              <a:t>Click to edit Master text styles</a:t>
            </a:r>
          </a:p>
        </p:txBody>
      </p:sp>
      <p:sp>
        <p:nvSpPr>
          <p:cNvPr id="21" name="Text Placeholder 9">
            <a:extLst>
              <a:ext uri="{FF2B5EF4-FFF2-40B4-BE49-F238E27FC236}">
                <a16:creationId xmlns:a16="http://schemas.microsoft.com/office/drawing/2014/main" id="{169B9E47-D4A7-8F4B-933F-AECD3FED40FA}"/>
              </a:ext>
            </a:extLst>
          </p:cNvPr>
          <p:cNvSpPr>
            <a:spLocks noGrp="1"/>
          </p:cNvSpPr>
          <p:nvPr>
            <p:ph type="body" sz="quarter" idx="21"/>
          </p:nvPr>
        </p:nvSpPr>
        <p:spPr>
          <a:xfrm>
            <a:off x="9073133" y="2504387"/>
            <a:ext cx="2532063" cy="1698927"/>
          </a:xfrm>
        </p:spPr>
        <p:txBody>
          <a:bodyPr wrap="square">
            <a:spAutoFit/>
          </a:bodyPr>
          <a:lstStyle>
            <a:lvl1pPr marL="141288" indent="-141288">
              <a:defRPr lang="en-US" sz="1800" dirty="0">
                <a:solidFill>
                  <a:schemeClr val="tx1"/>
                </a:solidFill>
              </a:defRPr>
            </a:lvl1pPr>
            <a:lvl2pPr marL="285750" indent="-125413">
              <a:defRPr lang="en-US" sz="1600" dirty="0">
                <a:solidFill>
                  <a:schemeClr val="tx1"/>
                </a:solidFill>
              </a:defRPr>
            </a:lvl2pPr>
            <a:lvl3pPr marL="438150" indent="-133350">
              <a:defRPr lang="en-US" dirty="0">
                <a:solidFill>
                  <a:schemeClr val="tx1"/>
                </a:solidFill>
              </a:defRPr>
            </a:lvl3pPr>
            <a:lvl4pPr marL="566738" indent="-114300">
              <a:defRPr lang="en-US" dirty="0">
                <a:solidFill>
                  <a:schemeClr val="tx1"/>
                </a:solidFill>
              </a:defRPr>
            </a:lvl4pPr>
            <a:lvl5pPr marL="685800" indent="-109538">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16876D24-870A-4C04-9294-3311C48026DE}"/>
              </a:ext>
            </a:extLst>
          </p:cNvPr>
          <p:cNvSpPr>
            <a:spLocks noGrp="1"/>
          </p:cNvSpPr>
          <p:nvPr>
            <p:ph type="title" hasCustomPrompt="1"/>
          </p:nvPr>
        </p:nvSpPr>
        <p:spPr>
          <a:xfrm>
            <a:off x="588263" y="457200"/>
            <a:ext cx="11018520" cy="553998"/>
          </a:xfrm>
        </p:spPr>
        <p:txBody>
          <a:bodyPr/>
          <a:lstStyle>
            <a:lvl1pPr>
              <a:defRPr>
                <a:solidFill>
                  <a:schemeClr val="tx1"/>
                </a:solidFill>
              </a:defRPr>
            </a:lvl1pPr>
          </a:lstStyle>
          <a:p>
            <a:r>
              <a:rPr lang="en-US"/>
              <a:t>Agenda</a:t>
            </a:r>
          </a:p>
        </p:txBody>
      </p:sp>
    </p:spTree>
    <p:extLst>
      <p:ext uri="{BB962C8B-B14F-4D97-AF65-F5344CB8AC3E}">
        <p14:creationId xmlns:p14="http://schemas.microsoft.com/office/powerpoint/2010/main" val="357136733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0E469-A0EB-B723-323E-73A93A8CF9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56FBA7-3E5C-AFED-FD64-6E0C631583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799985-4D7E-CD9A-18FD-53A71E896858}"/>
              </a:ext>
            </a:extLst>
          </p:cNvPr>
          <p:cNvSpPr>
            <a:spLocks noGrp="1"/>
          </p:cNvSpPr>
          <p:nvPr>
            <p:ph type="dt" sz="half" idx="10"/>
          </p:nvPr>
        </p:nvSpPr>
        <p:spPr/>
        <p:txBody>
          <a:bodyPr/>
          <a:lstStyle/>
          <a:p>
            <a:fld id="{3309B447-DC46-8C4F-9B4D-9616BF6EBD2C}" type="datetimeFigureOut">
              <a:rPr lang="en-US" smtClean="0"/>
              <a:t>7/8/2026</a:t>
            </a:fld>
            <a:endParaRPr lang="en-US"/>
          </a:p>
        </p:txBody>
      </p:sp>
      <p:sp>
        <p:nvSpPr>
          <p:cNvPr id="5" name="Footer Placeholder 4">
            <a:extLst>
              <a:ext uri="{FF2B5EF4-FFF2-40B4-BE49-F238E27FC236}">
                <a16:creationId xmlns:a16="http://schemas.microsoft.com/office/drawing/2014/main" id="{F6BFA084-8D54-3328-12F6-AA3A8C4763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0FAA62-52A0-3AA8-A75E-C61BE6976A5C}"/>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19938770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Agenda 3">
    <p:spTree>
      <p:nvGrpSpPr>
        <p:cNvPr id="1" name=""/>
        <p:cNvGrpSpPr/>
        <p:nvPr/>
      </p:nvGrpSpPr>
      <p:grpSpPr>
        <a:xfrm>
          <a:off x="0" y="0"/>
          <a:ext cx="0" cy="0"/>
          <a:chOff x="0" y="0"/>
          <a:chExt cx="0" cy="0"/>
        </a:xfrm>
      </p:grpSpPr>
      <p:sp>
        <p:nvSpPr>
          <p:cNvPr id="11" name="Text Placeholder 11">
            <a:extLst>
              <a:ext uri="{FF2B5EF4-FFF2-40B4-BE49-F238E27FC236}">
                <a16:creationId xmlns:a16="http://schemas.microsoft.com/office/drawing/2014/main" id="{E8E2107F-D756-284E-A18C-EC19015DFDD3}"/>
              </a:ext>
            </a:extLst>
          </p:cNvPr>
          <p:cNvSpPr>
            <a:spLocks noGrp="1"/>
          </p:cNvSpPr>
          <p:nvPr>
            <p:ph type="body" sz="quarter" idx="16" hasCustomPrompt="1"/>
          </p:nvPr>
        </p:nvSpPr>
        <p:spPr>
          <a:xfrm>
            <a:off x="584201" y="1666187"/>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12" name="Text Placeholder 7">
            <a:extLst>
              <a:ext uri="{FF2B5EF4-FFF2-40B4-BE49-F238E27FC236}">
                <a16:creationId xmlns:a16="http://schemas.microsoft.com/office/drawing/2014/main" id="{EEDCCC92-5800-7840-A07F-7142E9682A16}"/>
              </a:ext>
            </a:extLst>
          </p:cNvPr>
          <p:cNvSpPr>
            <a:spLocks noGrp="1"/>
          </p:cNvSpPr>
          <p:nvPr>
            <p:ph type="body" sz="quarter" idx="14" hasCustomPrompt="1"/>
          </p:nvPr>
        </p:nvSpPr>
        <p:spPr>
          <a:xfrm>
            <a:off x="1052948" y="1666187"/>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13" name="Text Placeholder 11">
            <a:extLst>
              <a:ext uri="{FF2B5EF4-FFF2-40B4-BE49-F238E27FC236}">
                <a16:creationId xmlns:a16="http://schemas.microsoft.com/office/drawing/2014/main" id="{B59C73EE-192A-DC41-998B-295E17CA6792}"/>
              </a:ext>
            </a:extLst>
          </p:cNvPr>
          <p:cNvSpPr>
            <a:spLocks noGrp="1"/>
          </p:cNvSpPr>
          <p:nvPr>
            <p:ph type="body" sz="quarter" idx="17" hasCustomPrompt="1"/>
          </p:nvPr>
        </p:nvSpPr>
        <p:spPr>
          <a:xfrm>
            <a:off x="584201" y="2041967"/>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22" name="Text Placeholder 7">
            <a:extLst>
              <a:ext uri="{FF2B5EF4-FFF2-40B4-BE49-F238E27FC236}">
                <a16:creationId xmlns:a16="http://schemas.microsoft.com/office/drawing/2014/main" id="{78C925AD-00CE-2349-8207-C79406FC49D5}"/>
              </a:ext>
            </a:extLst>
          </p:cNvPr>
          <p:cNvSpPr>
            <a:spLocks noGrp="1"/>
          </p:cNvSpPr>
          <p:nvPr>
            <p:ph type="body" sz="quarter" idx="18" hasCustomPrompt="1"/>
          </p:nvPr>
        </p:nvSpPr>
        <p:spPr>
          <a:xfrm>
            <a:off x="1052948" y="2041967"/>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3" name="Text Placeholder 11">
            <a:extLst>
              <a:ext uri="{FF2B5EF4-FFF2-40B4-BE49-F238E27FC236}">
                <a16:creationId xmlns:a16="http://schemas.microsoft.com/office/drawing/2014/main" id="{31D50A13-4F84-9246-AAE0-27B2B8351740}"/>
              </a:ext>
            </a:extLst>
          </p:cNvPr>
          <p:cNvSpPr>
            <a:spLocks noGrp="1"/>
          </p:cNvSpPr>
          <p:nvPr>
            <p:ph type="body" sz="quarter" idx="19" hasCustomPrompt="1"/>
          </p:nvPr>
        </p:nvSpPr>
        <p:spPr>
          <a:xfrm>
            <a:off x="584201" y="2417747"/>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24" name="Text Placeholder 7">
            <a:extLst>
              <a:ext uri="{FF2B5EF4-FFF2-40B4-BE49-F238E27FC236}">
                <a16:creationId xmlns:a16="http://schemas.microsoft.com/office/drawing/2014/main" id="{804F4C3E-9FC0-DB4D-8D21-6D56432FE1C2}"/>
              </a:ext>
            </a:extLst>
          </p:cNvPr>
          <p:cNvSpPr>
            <a:spLocks noGrp="1"/>
          </p:cNvSpPr>
          <p:nvPr>
            <p:ph type="body" sz="quarter" idx="20" hasCustomPrompt="1"/>
          </p:nvPr>
        </p:nvSpPr>
        <p:spPr>
          <a:xfrm>
            <a:off x="1052948" y="2417749"/>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5" name="Text Placeholder 11">
            <a:extLst>
              <a:ext uri="{FF2B5EF4-FFF2-40B4-BE49-F238E27FC236}">
                <a16:creationId xmlns:a16="http://schemas.microsoft.com/office/drawing/2014/main" id="{63B61F84-ABD5-8648-B558-796006AA0455}"/>
              </a:ext>
            </a:extLst>
          </p:cNvPr>
          <p:cNvSpPr>
            <a:spLocks noGrp="1"/>
          </p:cNvSpPr>
          <p:nvPr>
            <p:ph type="body" sz="quarter" idx="21" hasCustomPrompt="1"/>
          </p:nvPr>
        </p:nvSpPr>
        <p:spPr>
          <a:xfrm>
            <a:off x="584201" y="2806055"/>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26" name="Text Placeholder 7">
            <a:extLst>
              <a:ext uri="{FF2B5EF4-FFF2-40B4-BE49-F238E27FC236}">
                <a16:creationId xmlns:a16="http://schemas.microsoft.com/office/drawing/2014/main" id="{26D69D38-758C-7B49-B3A5-187966E71965}"/>
              </a:ext>
            </a:extLst>
          </p:cNvPr>
          <p:cNvSpPr>
            <a:spLocks noGrp="1"/>
          </p:cNvSpPr>
          <p:nvPr>
            <p:ph type="body" sz="quarter" idx="22" hasCustomPrompt="1"/>
          </p:nvPr>
        </p:nvSpPr>
        <p:spPr>
          <a:xfrm>
            <a:off x="1052948" y="2806055"/>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7" name="Text Placeholder 11">
            <a:extLst>
              <a:ext uri="{FF2B5EF4-FFF2-40B4-BE49-F238E27FC236}">
                <a16:creationId xmlns:a16="http://schemas.microsoft.com/office/drawing/2014/main" id="{384E171F-B0E2-AA4E-9E98-C2FBBB1E35DF}"/>
              </a:ext>
            </a:extLst>
          </p:cNvPr>
          <p:cNvSpPr>
            <a:spLocks noGrp="1"/>
          </p:cNvSpPr>
          <p:nvPr>
            <p:ph type="body" sz="quarter" idx="23" hasCustomPrompt="1"/>
          </p:nvPr>
        </p:nvSpPr>
        <p:spPr>
          <a:xfrm>
            <a:off x="584201" y="3181835"/>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28" name="Text Placeholder 7">
            <a:extLst>
              <a:ext uri="{FF2B5EF4-FFF2-40B4-BE49-F238E27FC236}">
                <a16:creationId xmlns:a16="http://schemas.microsoft.com/office/drawing/2014/main" id="{EB5D655A-3EEA-3F46-8DF9-C02C9731BC5F}"/>
              </a:ext>
            </a:extLst>
          </p:cNvPr>
          <p:cNvSpPr>
            <a:spLocks noGrp="1"/>
          </p:cNvSpPr>
          <p:nvPr>
            <p:ph type="body" sz="quarter" idx="24" hasCustomPrompt="1"/>
          </p:nvPr>
        </p:nvSpPr>
        <p:spPr>
          <a:xfrm>
            <a:off x="1052948" y="3181835"/>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9" name="Text Placeholder 11">
            <a:extLst>
              <a:ext uri="{FF2B5EF4-FFF2-40B4-BE49-F238E27FC236}">
                <a16:creationId xmlns:a16="http://schemas.microsoft.com/office/drawing/2014/main" id="{6D3E8F46-A884-8546-8FB0-7E986E7FF094}"/>
              </a:ext>
            </a:extLst>
          </p:cNvPr>
          <p:cNvSpPr>
            <a:spLocks noGrp="1"/>
          </p:cNvSpPr>
          <p:nvPr>
            <p:ph type="body" sz="quarter" idx="25" hasCustomPrompt="1"/>
          </p:nvPr>
        </p:nvSpPr>
        <p:spPr>
          <a:xfrm>
            <a:off x="584201" y="3557615"/>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30" name="Text Placeholder 7">
            <a:extLst>
              <a:ext uri="{FF2B5EF4-FFF2-40B4-BE49-F238E27FC236}">
                <a16:creationId xmlns:a16="http://schemas.microsoft.com/office/drawing/2014/main" id="{2DC88330-CF4F-8042-AC6A-DE435746CEEF}"/>
              </a:ext>
            </a:extLst>
          </p:cNvPr>
          <p:cNvSpPr>
            <a:spLocks noGrp="1"/>
          </p:cNvSpPr>
          <p:nvPr>
            <p:ph type="body" sz="quarter" idx="26" hasCustomPrompt="1"/>
          </p:nvPr>
        </p:nvSpPr>
        <p:spPr>
          <a:xfrm>
            <a:off x="1052948" y="3557617"/>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15" name="Title 1">
            <a:extLst>
              <a:ext uri="{FF2B5EF4-FFF2-40B4-BE49-F238E27FC236}">
                <a16:creationId xmlns:a16="http://schemas.microsoft.com/office/drawing/2014/main" id="{E7F93F86-C8E9-4C2B-8A89-9651C91CBE8A}"/>
              </a:ext>
            </a:extLst>
          </p:cNvPr>
          <p:cNvSpPr>
            <a:spLocks noGrp="1"/>
          </p:cNvSpPr>
          <p:nvPr>
            <p:ph type="title" hasCustomPrompt="1"/>
          </p:nvPr>
        </p:nvSpPr>
        <p:spPr>
          <a:xfrm>
            <a:off x="588263" y="457200"/>
            <a:ext cx="11018520" cy="553998"/>
          </a:xfrm>
        </p:spPr>
        <p:txBody>
          <a:bodyPr/>
          <a:lstStyle>
            <a:lvl1pPr>
              <a:defRPr>
                <a:solidFill>
                  <a:schemeClr val="tx1"/>
                </a:solidFill>
              </a:defRPr>
            </a:lvl1pPr>
          </a:lstStyle>
          <a:p>
            <a:r>
              <a:rPr lang="en-US"/>
              <a:t>Agenda</a:t>
            </a:r>
          </a:p>
        </p:txBody>
      </p:sp>
    </p:spTree>
    <p:extLst>
      <p:ext uri="{BB962C8B-B14F-4D97-AF65-F5344CB8AC3E}">
        <p14:creationId xmlns:p14="http://schemas.microsoft.com/office/powerpoint/2010/main" val="544293506"/>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Quote slide">
    <p:bg>
      <p:bgPr>
        <a:solidFill>
          <a:schemeClr val="accent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271B509-7ED5-6A44-A21F-2ED4CE9996C7}"/>
              </a:ext>
            </a:extLst>
          </p:cNvPr>
          <p:cNvSpPr>
            <a:spLocks noGrp="1"/>
          </p:cNvSpPr>
          <p:nvPr>
            <p:ph type="title" hasCustomPrompt="1"/>
          </p:nvPr>
        </p:nvSpPr>
        <p:spPr>
          <a:xfrm>
            <a:off x="3582416" y="585788"/>
            <a:ext cx="8025384" cy="2946033"/>
          </a:xfrm>
          <a:noFill/>
        </p:spPr>
        <p:txBody>
          <a:bodyPr wrap="square" lIns="0" tIns="0" rIns="0" bIns="0" anchor="b" anchorCtr="0">
            <a:norm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Quote text</a:t>
            </a:r>
          </a:p>
        </p:txBody>
      </p:sp>
      <p:sp>
        <p:nvSpPr>
          <p:cNvPr id="4" name="Text Placeholder 4">
            <a:extLst>
              <a:ext uri="{FF2B5EF4-FFF2-40B4-BE49-F238E27FC236}">
                <a16:creationId xmlns:a16="http://schemas.microsoft.com/office/drawing/2014/main" id="{8239844E-B1F9-4340-B431-2107F3D0EBC9}"/>
              </a:ext>
            </a:extLst>
          </p:cNvPr>
          <p:cNvSpPr>
            <a:spLocks noGrp="1"/>
          </p:cNvSpPr>
          <p:nvPr>
            <p:ph type="body" sz="quarter" idx="12" hasCustomPrompt="1"/>
          </p:nvPr>
        </p:nvSpPr>
        <p:spPr>
          <a:xfrm>
            <a:off x="3582416" y="39773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Name</a:t>
            </a:r>
          </a:p>
        </p:txBody>
      </p:sp>
      <p:sp>
        <p:nvSpPr>
          <p:cNvPr id="5" name="Text Placeholder 4">
            <a:extLst>
              <a:ext uri="{FF2B5EF4-FFF2-40B4-BE49-F238E27FC236}">
                <a16:creationId xmlns:a16="http://schemas.microsoft.com/office/drawing/2014/main" id="{EA931C13-91CA-1E4E-BA2A-D76092953AC5}"/>
              </a:ext>
            </a:extLst>
          </p:cNvPr>
          <p:cNvSpPr>
            <a:spLocks noGrp="1"/>
          </p:cNvSpPr>
          <p:nvPr>
            <p:ph type="body" sz="quarter" idx="13" hasCustomPrompt="1"/>
          </p:nvPr>
        </p:nvSpPr>
        <p:spPr>
          <a:xfrm>
            <a:off x="3582416" y="43837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Company or position</a:t>
            </a:r>
          </a:p>
        </p:txBody>
      </p:sp>
      <p:pic>
        <p:nvPicPr>
          <p:cNvPr id="6" name="Picture 5">
            <a:extLst>
              <a:ext uri="{FF2B5EF4-FFF2-40B4-BE49-F238E27FC236}">
                <a16:creationId xmlns:a16="http://schemas.microsoft.com/office/drawing/2014/main" id="{7B9D4545-0309-F242-9ECB-265B5CCA5DD2}"/>
              </a:ext>
            </a:extLst>
          </p:cNvPr>
          <p:cNvPicPr>
            <a:picLocks noChangeAspect="1"/>
          </p:cNvPicPr>
          <p:nvPr userDrawn="1"/>
        </p:nvPicPr>
        <p:blipFill>
          <a:blip r:embed="rId2"/>
          <a:stretch>
            <a:fillRect/>
          </a:stretch>
        </p:blipFill>
        <p:spPr bwMode="black">
          <a:xfrm>
            <a:off x="549201" y="1177602"/>
            <a:ext cx="2514666" cy="2251398"/>
          </a:xfrm>
          <a:prstGeom prst="rect">
            <a:avLst/>
          </a:prstGeom>
        </p:spPr>
      </p:pic>
    </p:spTree>
    <p:extLst>
      <p:ext uri="{BB962C8B-B14F-4D97-AF65-F5344CB8AC3E}">
        <p14:creationId xmlns:p14="http://schemas.microsoft.com/office/powerpoint/2010/main" val="215862812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Quote slide 2">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271B509-7ED5-6A44-A21F-2ED4CE9996C7}"/>
              </a:ext>
            </a:extLst>
          </p:cNvPr>
          <p:cNvSpPr>
            <a:spLocks noGrp="1"/>
          </p:cNvSpPr>
          <p:nvPr>
            <p:ph type="title" hasCustomPrompt="1"/>
          </p:nvPr>
        </p:nvSpPr>
        <p:spPr>
          <a:xfrm>
            <a:off x="3582416" y="585788"/>
            <a:ext cx="8025384" cy="2946033"/>
          </a:xfrm>
          <a:noFill/>
        </p:spPr>
        <p:txBody>
          <a:bodyPr wrap="square" lIns="0" tIns="0" rIns="0" bIns="0" anchor="b" anchorCtr="0">
            <a:norm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2"/>
                </a:solidFill>
                <a:effectLst/>
                <a:latin typeface="+mj-lt"/>
                <a:ea typeface="+mn-ea"/>
                <a:cs typeface="Segoe UI" pitchFamily="34" charset="0"/>
              </a:defRPr>
            </a:lvl1pPr>
          </a:lstStyle>
          <a:p>
            <a:r>
              <a:rPr lang="en-US"/>
              <a:t>Quote text</a:t>
            </a:r>
          </a:p>
        </p:txBody>
      </p:sp>
      <p:sp>
        <p:nvSpPr>
          <p:cNvPr id="4" name="Text Placeholder 4">
            <a:extLst>
              <a:ext uri="{FF2B5EF4-FFF2-40B4-BE49-F238E27FC236}">
                <a16:creationId xmlns:a16="http://schemas.microsoft.com/office/drawing/2014/main" id="{8239844E-B1F9-4340-B431-2107F3D0EBC9}"/>
              </a:ext>
            </a:extLst>
          </p:cNvPr>
          <p:cNvSpPr>
            <a:spLocks noGrp="1"/>
          </p:cNvSpPr>
          <p:nvPr>
            <p:ph type="body" sz="quarter" idx="12" hasCustomPrompt="1"/>
          </p:nvPr>
        </p:nvSpPr>
        <p:spPr>
          <a:xfrm>
            <a:off x="3582416" y="39773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accent2"/>
                </a:solidFill>
                <a:latin typeface="+mn-lt"/>
              </a:defRPr>
            </a:lvl1pPr>
          </a:lstStyle>
          <a:p>
            <a:pPr lvl="0"/>
            <a:r>
              <a:rPr lang="en-US"/>
              <a:t>Name</a:t>
            </a:r>
          </a:p>
        </p:txBody>
      </p:sp>
      <p:sp>
        <p:nvSpPr>
          <p:cNvPr id="5" name="Text Placeholder 4">
            <a:extLst>
              <a:ext uri="{FF2B5EF4-FFF2-40B4-BE49-F238E27FC236}">
                <a16:creationId xmlns:a16="http://schemas.microsoft.com/office/drawing/2014/main" id="{EA931C13-91CA-1E4E-BA2A-D76092953AC5}"/>
              </a:ext>
            </a:extLst>
          </p:cNvPr>
          <p:cNvSpPr>
            <a:spLocks noGrp="1"/>
          </p:cNvSpPr>
          <p:nvPr>
            <p:ph type="body" sz="quarter" idx="13" hasCustomPrompt="1"/>
          </p:nvPr>
        </p:nvSpPr>
        <p:spPr>
          <a:xfrm>
            <a:off x="3582416" y="43837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accent2"/>
                </a:solidFill>
                <a:latin typeface="+mn-lt"/>
              </a:defRPr>
            </a:lvl1pPr>
          </a:lstStyle>
          <a:p>
            <a:pPr lvl="0"/>
            <a:r>
              <a:rPr lang="en-US"/>
              <a:t>Company or position</a:t>
            </a:r>
          </a:p>
        </p:txBody>
      </p:sp>
      <p:pic>
        <p:nvPicPr>
          <p:cNvPr id="7" name="Picture 6">
            <a:extLst>
              <a:ext uri="{FF2B5EF4-FFF2-40B4-BE49-F238E27FC236}">
                <a16:creationId xmlns:a16="http://schemas.microsoft.com/office/drawing/2014/main" id="{B4C7BAD5-DFFC-8E4E-8AAD-1F5CA2CEC252}"/>
              </a:ext>
              <a:ext uri="{C183D7F6-B498-43B3-948B-1728B52AA6E4}">
                <adec:decorative xmlns:adec="http://schemas.microsoft.com/office/drawing/2017/decorative" val="1"/>
              </a:ext>
            </a:extLst>
          </p:cNvPr>
          <p:cNvPicPr>
            <a:picLocks noChangeAspect="1"/>
          </p:cNvPicPr>
          <p:nvPr userDrawn="1"/>
        </p:nvPicPr>
        <p:blipFill>
          <a:blip r:embed="rId2">
            <a:duotone>
              <a:schemeClr val="accent2">
                <a:shade val="45000"/>
                <a:satMod val="135000"/>
              </a:schemeClr>
              <a:prstClr val="white"/>
            </a:duotone>
          </a:blip>
          <a:srcRect/>
          <a:stretch/>
        </p:blipFill>
        <p:spPr>
          <a:xfrm>
            <a:off x="584200" y="1201415"/>
            <a:ext cx="2062492" cy="1842493"/>
          </a:xfrm>
          <a:prstGeom prst="rect">
            <a:avLst/>
          </a:prstGeom>
          <a:ln>
            <a:noFill/>
          </a:ln>
        </p:spPr>
      </p:pic>
    </p:spTree>
    <p:extLst>
      <p:ext uri="{BB962C8B-B14F-4D97-AF65-F5344CB8AC3E}">
        <p14:creationId xmlns:p14="http://schemas.microsoft.com/office/powerpoint/2010/main" val="935381461"/>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791654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881611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2666206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1056184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771182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769981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3574370"/>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8433B-0883-358C-D781-A0F295FA2E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3AA0F31-1C1B-216D-E7F1-47CB8BE7273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95C467-E18D-A9BE-D93C-97B82E67AEF4}"/>
              </a:ext>
            </a:extLst>
          </p:cNvPr>
          <p:cNvSpPr>
            <a:spLocks noGrp="1"/>
          </p:cNvSpPr>
          <p:nvPr>
            <p:ph type="dt" sz="half" idx="10"/>
          </p:nvPr>
        </p:nvSpPr>
        <p:spPr/>
        <p:txBody>
          <a:bodyPr/>
          <a:lstStyle/>
          <a:p>
            <a:fld id="{3309B447-DC46-8C4F-9B4D-9616BF6EBD2C}" type="datetimeFigureOut">
              <a:rPr lang="en-US" smtClean="0"/>
              <a:t>7/8/2026</a:t>
            </a:fld>
            <a:endParaRPr lang="en-US"/>
          </a:p>
        </p:txBody>
      </p:sp>
      <p:sp>
        <p:nvSpPr>
          <p:cNvPr id="5" name="Footer Placeholder 4">
            <a:extLst>
              <a:ext uri="{FF2B5EF4-FFF2-40B4-BE49-F238E27FC236}">
                <a16:creationId xmlns:a16="http://schemas.microsoft.com/office/drawing/2014/main" id="{5AC8B0BF-C8F6-0CFB-AE7C-D60A9F6B80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4D72AB-2041-5234-5FE3-57375CADA188}"/>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22332140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8854842"/>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2093983"/>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4175488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223017189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eams photo">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4309079"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Content Placeholder 4">
            <a:extLst>
              <a:ext uri="{FF2B5EF4-FFF2-40B4-BE49-F238E27FC236}">
                <a16:creationId xmlns:a16="http://schemas.microsoft.com/office/drawing/2014/main" id="{32C4CD77-6F12-0D4B-9249-0CA3D240592B}"/>
              </a:ext>
            </a:extLst>
          </p:cNvPr>
          <p:cNvSpPr>
            <a:spLocks noGrp="1"/>
          </p:cNvSpPr>
          <p:nvPr>
            <p:ph sz="quarter" idx="12" hasCustomPrompt="1"/>
          </p:nvPr>
        </p:nvSpPr>
        <p:spPr>
          <a:xfrm>
            <a:off x="5081314" y="1588081"/>
            <a:ext cx="6553634" cy="3681838"/>
          </a:xfrm>
          <a:prstGeom prst="roundRect">
            <a:avLst>
              <a:gd name="adj" fmla="val 0"/>
            </a:avLst>
          </a:prstGeom>
          <a:blipFill>
            <a:blip r:embed="rId2"/>
            <a:stretch>
              <a:fillRect/>
            </a:stretch>
          </a:blipFill>
          <a:ln w="146050">
            <a:solidFill>
              <a:schemeClr val="bg1"/>
            </a:solidFill>
          </a:ln>
          <a:effectLst>
            <a:outerShdw blurRad="254000" dist="12700" dir="5400000" sx="101000" sy="101000" algn="ctr" rotWithShape="0">
              <a:schemeClr val="tx1">
                <a:lumMod val="50000"/>
                <a:lumOff val="50000"/>
                <a:alpha val="20000"/>
              </a:schemeClr>
            </a:outerShdw>
          </a:effectLst>
        </p:spPr>
        <p:txBody>
          <a:bodyPr tIns="2651760">
            <a:noAutofit/>
          </a:bodyPr>
          <a:lstStyle>
            <a:lvl1pPr marL="0" indent="0">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 here </a:t>
            </a:r>
            <a:br>
              <a:rPr lang="en-US"/>
            </a:br>
            <a:r>
              <a:rPr lang="en-US"/>
              <a:t>or click or tap icon below </a:t>
            </a:r>
            <a:br>
              <a:rPr lang="en-US"/>
            </a:br>
            <a:r>
              <a:rPr lang="en-US"/>
              <a:t>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3374605" cy="950108"/>
          </a:xfrm>
          <a:prstGeom prst="rect">
            <a:avLst/>
          </a:prstGeom>
        </p:spPr>
        <p:txBody>
          <a:bodyPr/>
          <a:lstStyle>
            <a:lvl1pPr>
              <a:defRPr sz="2600"/>
            </a:lvl1pPr>
          </a:lstStyle>
          <a:p>
            <a:r>
              <a:rPr lang="en-US"/>
              <a:t>Click to edit Master title style</a:t>
            </a:r>
          </a:p>
        </p:txBody>
      </p:sp>
    </p:spTree>
    <p:extLst>
      <p:ext uri="{BB962C8B-B14F-4D97-AF65-F5344CB8AC3E}">
        <p14:creationId xmlns:p14="http://schemas.microsoft.com/office/powerpoint/2010/main" val="107657227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eams photo + phone">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4023637"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3374605" cy="950108"/>
          </a:xfrm>
          <a:prstGeom prst="rect">
            <a:avLst/>
          </a:prstGeom>
        </p:spPr>
        <p:txBody>
          <a:bodyPr/>
          <a:lstStyle>
            <a:lvl1pPr>
              <a:defRPr sz="2600"/>
            </a:lvl1pPr>
          </a:lstStyle>
          <a:p>
            <a:r>
              <a:rPr lang="en-US"/>
              <a:t>Click to edit Master title style</a:t>
            </a:r>
          </a:p>
        </p:txBody>
      </p:sp>
      <p:sp>
        <p:nvSpPr>
          <p:cNvPr id="11" name="Content Placeholder 4">
            <a:extLst>
              <a:ext uri="{FF2B5EF4-FFF2-40B4-BE49-F238E27FC236}">
                <a16:creationId xmlns:a16="http://schemas.microsoft.com/office/drawing/2014/main" id="{38A04320-DCC6-0B47-8DBD-C5AD49DFC65B}"/>
              </a:ext>
            </a:extLst>
          </p:cNvPr>
          <p:cNvSpPr>
            <a:spLocks noGrp="1"/>
          </p:cNvSpPr>
          <p:nvPr>
            <p:ph sz="quarter" idx="12" hasCustomPrompt="1"/>
          </p:nvPr>
        </p:nvSpPr>
        <p:spPr>
          <a:xfrm>
            <a:off x="4906862" y="1371691"/>
            <a:ext cx="6343444" cy="3568707"/>
          </a:xfrm>
          <a:prstGeom prst="roundRect">
            <a:avLst>
              <a:gd name="adj" fmla="val 0"/>
            </a:avLst>
          </a:prstGeom>
          <a:blipFill>
            <a:blip r:embed="rId2"/>
            <a:stretch>
              <a:fillRect/>
            </a:stretch>
          </a:blipFill>
          <a:ln w="146050">
            <a:solidFill>
              <a:schemeClr val="bg1"/>
            </a:solidFill>
          </a:ln>
          <a:effectLst>
            <a:outerShdw blurRad="254000" dist="12700" dir="5400000" sx="101000" sy="101000" algn="ctr" rotWithShape="0">
              <a:schemeClr val="tx1">
                <a:lumMod val="50000"/>
                <a:lumOff val="50000"/>
                <a:alpha val="20000"/>
              </a:schemeClr>
            </a:outerShdw>
          </a:effectLst>
        </p:spPr>
        <p:txBody>
          <a:bodyPr tIns="2468880">
            <a:noAutofit/>
          </a:bodyPr>
          <a:lstStyle>
            <a:lvl1pPr marL="0" indent="0">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 here </a:t>
            </a:r>
            <a:br>
              <a:rPr lang="en-US"/>
            </a:br>
            <a:r>
              <a:rPr lang="en-US"/>
              <a:t>or click or tap icon below </a:t>
            </a:r>
            <a:br>
              <a:rPr lang="en-US"/>
            </a:br>
            <a:r>
              <a:rPr lang="en-US"/>
              <a:t>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
        <p:nvSpPr>
          <p:cNvPr id="12" name="Content Placeholder 4">
            <a:extLst>
              <a:ext uri="{FF2B5EF4-FFF2-40B4-BE49-F238E27FC236}">
                <a16:creationId xmlns:a16="http://schemas.microsoft.com/office/drawing/2014/main" id="{A3E8EFB4-9443-754C-827B-DB6C17DCE940}"/>
              </a:ext>
            </a:extLst>
          </p:cNvPr>
          <p:cNvSpPr>
            <a:spLocks noGrp="1"/>
          </p:cNvSpPr>
          <p:nvPr>
            <p:ph sz="quarter" idx="13" hasCustomPrompt="1"/>
          </p:nvPr>
        </p:nvSpPr>
        <p:spPr>
          <a:xfrm>
            <a:off x="10124563" y="1936793"/>
            <a:ext cx="1739891" cy="3768420"/>
          </a:xfrm>
          <a:prstGeom prst="roundRect">
            <a:avLst>
              <a:gd name="adj" fmla="val 8222"/>
            </a:avLst>
          </a:prstGeom>
          <a:blipFill>
            <a:blip r:embed="rId3"/>
            <a:stretch>
              <a:fillRect/>
            </a:stretch>
          </a:blipFill>
          <a:ln w="104775">
            <a:solidFill>
              <a:schemeClr val="bg1"/>
            </a:solidFill>
          </a:ln>
          <a:effectLst>
            <a:outerShdw blurRad="254000" dist="12700" dir="5400000" sx="101000" sy="101000" algn="ctr" rotWithShape="0">
              <a:schemeClr val="bg1">
                <a:lumMod val="65000"/>
                <a:alpha val="20000"/>
              </a:schemeClr>
            </a:outerShdw>
          </a:effectLst>
        </p:spPr>
        <p:txBody>
          <a:bodyPr tIns="1920240" bIns="0" anchor="ctr" anchorCtr="0">
            <a:noAutofit/>
          </a:bodyPr>
          <a:lstStyle>
            <a:lvl1pPr marL="0" indent="0" algn="l">
              <a:buNone/>
              <a:defRPr lang="en-US" sz="1100" b="1" kern="1200" spc="0" baseline="0" dirty="0">
                <a:solidFill>
                  <a:schemeClr val="bg1"/>
                </a:solidFill>
                <a:latin typeface="+mn-lt"/>
                <a:ea typeface="+mn-ea"/>
                <a:cs typeface="Segoe UI" panose="020B0502040204020203" pitchFamily="34" charset="0"/>
              </a:defRPr>
            </a:lvl1pPr>
          </a:lstStyle>
          <a:p>
            <a:pPr marL="285750" marR="0" lvl="0" indent="-285750" algn="ctr" defTabSz="932742" rtl="0" eaLnBrk="1" fontAlgn="auto" latinLnBrk="0" hangingPunct="1">
              <a:lnSpc>
                <a:spcPct val="100000"/>
              </a:lnSpc>
              <a:spcBef>
                <a:spcPct val="20000"/>
              </a:spcBef>
              <a:spcAft>
                <a:spcPts val="0"/>
              </a:spcAft>
              <a:buClrTx/>
              <a:buSzPct val="90000"/>
              <a:tabLst/>
            </a:pPr>
            <a:r>
              <a:rPr lang="en-US"/>
              <a:t>Drag &amp; drop your</a:t>
            </a:r>
            <a:br>
              <a:rPr lang="en-US"/>
            </a:br>
            <a:r>
              <a:rPr lang="en-US"/>
              <a:t>photo here </a:t>
            </a:r>
            <a:br>
              <a:rPr lang="en-US"/>
            </a:br>
            <a:r>
              <a:rPr lang="en-US"/>
              <a:t>or click or tap icon below to insert</a:t>
            </a:r>
          </a:p>
          <a:p>
            <a:pPr marL="285750" marR="0" lvl="0" indent="-285750" algn="ctr" defTabSz="932742" rtl="0" eaLnBrk="1" fontAlgn="auto" latinLnBrk="0" hangingPunct="1">
              <a:lnSpc>
                <a:spcPct val="100000"/>
              </a:lnSpc>
              <a:spcBef>
                <a:spcPct val="20000"/>
              </a:spcBef>
              <a:spcAft>
                <a:spcPts val="0"/>
              </a:spcAft>
              <a:buClrTx/>
              <a:buSzPct val="90000"/>
              <a:tabLst/>
            </a:pPr>
            <a:endParaRPr lang="en-US"/>
          </a:p>
        </p:txBody>
      </p:sp>
    </p:spTree>
    <p:extLst>
      <p:ext uri="{BB962C8B-B14F-4D97-AF65-F5344CB8AC3E}">
        <p14:creationId xmlns:p14="http://schemas.microsoft.com/office/powerpoint/2010/main" val="414604495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eams photo 2">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5031693"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5031693" cy="950108"/>
          </a:xfrm>
          <a:prstGeom prst="rect">
            <a:avLst/>
          </a:prstGeom>
        </p:spPr>
        <p:txBody>
          <a:bodyPr/>
          <a:lstStyle>
            <a:lvl1pPr>
              <a:defRPr sz="2600"/>
            </a:lvl1pPr>
          </a:lstStyle>
          <a:p>
            <a:r>
              <a:rPr lang="en-US"/>
              <a:t>Click to edit Master title style</a:t>
            </a:r>
          </a:p>
        </p:txBody>
      </p:sp>
      <p:sp>
        <p:nvSpPr>
          <p:cNvPr id="7" name="Content Placeholder 4">
            <a:extLst>
              <a:ext uri="{FF2B5EF4-FFF2-40B4-BE49-F238E27FC236}">
                <a16:creationId xmlns:a16="http://schemas.microsoft.com/office/drawing/2014/main" id="{5906A360-8D81-A641-AC84-67059C28AFB3}"/>
              </a:ext>
            </a:extLst>
          </p:cNvPr>
          <p:cNvSpPr>
            <a:spLocks noGrp="1"/>
          </p:cNvSpPr>
          <p:nvPr>
            <p:ph sz="quarter" idx="12" hasCustomPrompt="1"/>
          </p:nvPr>
        </p:nvSpPr>
        <p:spPr>
          <a:xfrm>
            <a:off x="6584236" y="345044"/>
            <a:ext cx="5277351" cy="2968942"/>
          </a:xfrm>
          <a:prstGeom prst="roundRect">
            <a:avLst>
              <a:gd name="adj" fmla="val 0"/>
            </a:avLst>
          </a:prstGeom>
          <a:blipFill>
            <a:blip r:embed="rId2"/>
            <a:stretch>
              <a:fillRect/>
            </a:stretch>
          </a:blipFill>
          <a:ln w="146050">
            <a:solidFill>
              <a:schemeClr val="bg1"/>
            </a:solidFill>
          </a:ln>
          <a:effectLst>
            <a:outerShdw blurRad="254000" dist="12700" dir="5400000" sx="101000" sy="101000" algn="ctr" rotWithShape="0">
              <a:schemeClr val="tx1">
                <a:lumMod val="75000"/>
                <a:lumOff val="25000"/>
                <a:alpha val="20000"/>
              </a:schemeClr>
            </a:outerShdw>
          </a:effectLst>
        </p:spPr>
        <p:txBody>
          <a:bodyPr tIns="2011680">
            <a:noAutofit/>
          </a:bodyPr>
          <a:lstStyle>
            <a:lvl1pPr marL="0" indent="0" algn="l">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a:t>
            </a:r>
            <a:br>
              <a:rPr lang="en-US"/>
            </a:br>
            <a:r>
              <a:rPr lang="en-US"/>
              <a:t>here or click or tap icon</a:t>
            </a:r>
            <a:br>
              <a:rPr lang="en-US"/>
            </a:br>
            <a:r>
              <a:rPr lang="en-US"/>
              <a:t>below 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
        <p:nvSpPr>
          <p:cNvPr id="8" name="Content Placeholder 4">
            <a:extLst>
              <a:ext uri="{FF2B5EF4-FFF2-40B4-BE49-F238E27FC236}">
                <a16:creationId xmlns:a16="http://schemas.microsoft.com/office/drawing/2014/main" id="{349BC391-BBA0-004E-B574-CD332AEA5D8B}"/>
              </a:ext>
            </a:extLst>
          </p:cNvPr>
          <p:cNvSpPr>
            <a:spLocks noGrp="1"/>
          </p:cNvSpPr>
          <p:nvPr>
            <p:ph sz="quarter" idx="13" hasCustomPrompt="1"/>
          </p:nvPr>
        </p:nvSpPr>
        <p:spPr>
          <a:xfrm>
            <a:off x="6584235" y="3601522"/>
            <a:ext cx="5277351" cy="2968942"/>
          </a:xfrm>
          <a:prstGeom prst="roundRect">
            <a:avLst>
              <a:gd name="adj" fmla="val 0"/>
            </a:avLst>
          </a:prstGeom>
          <a:blipFill>
            <a:blip r:embed="rId2"/>
            <a:stretch>
              <a:fillRect/>
            </a:stretch>
          </a:blipFill>
          <a:ln w="146050">
            <a:solidFill>
              <a:schemeClr val="bg1"/>
            </a:solidFill>
          </a:ln>
          <a:effectLst>
            <a:outerShdw blurRad="254000" dist="12700" dir="5400000" sx="101000" sy="101000" algn="ctr" rotWithShape="0">
              <a:schemeClr val="tx1">
                <a:lumMod val="75000"/>
                <a:lumOff val="25000"/>
                <a:alpha val="20000"/>
              </a:schemeClr>
            </a:outerShdw>
          </a:effectLst>
        </p:spPr>
        <p:txBody>
          <a:bodyPr tIns="2011680">
            <a:noAutofit/>
          </a:bodyPr>
          <a:lstStyle>
            <a:lvl1pPr marL="0" indent="0" algn="l">
              <a:defRPr lang="en-US" sz="12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 here</a:t>
            </a:r>
            <a:br>
              <a:rPr lang="en-US"/>
            </a:br>
            <a:r>
              <a:rPr lang="en-US"/>
              <a:t>or click or tap icon</a:t>
            </a:r>
            <a:br>
              <a:rPr lang="en-US"/>
            </a:br>
            <a:r>
              <a:rPr lang="en-US"/>
              <a:t>below 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Tree>
    <p:extLst>
      <p:ext uri="{BB962C8B-B14F-4D97-AF65-F5344CB8AC3E}">
        <p14:creationId xmlns:p14="http://schemas.microsoft.com/office/powerpoint/2010/main" val="242059390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eams photo 3">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7168619"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7168619" cy="950108"/>
          </a:xfrm>
          <a:prstGeom prst="rect">
            <a:avLst/>
          </a:prstGeom>
        </p:spPr>
        <p:txBody>
          <a:bodyPr/>
          <a:lstStyle>
            <a:lvl1pPr>
              <a:defRPr sz="2600"/>
            </a:lvl1pPr>
          </a:lstStyle>
          <a:p>
            <a:r>
              <a:rPr lang="en-US"/>
              <a:t>Click to edit Master title style</a:t>
            </a:r>
          </a:p>
        </p:txBody>
      </p:sp>
      <p:sp>
        <p:nvSpPr>
          <p:cNvPr id="9" name="Content Placeholder 4">
            <a:extLst>
              <a:ext uri="{FF2B5EF4-FFF2-40B4-BE49-F238E27FC236}">
                <a16:creationId xmlns:a16="http://schemas.microsoft.com/office/drawing/2014/main" id="{3DBECAC5-9647-EB45-BA62-C1EF56A17D71}"/>
              </a:ext>
            </a:extLst>
          </p:cNvPr>
          <p:cNvSpPr>
            <a:spLocks noGrp="1"/>
          </p:cNvSpPr>
          <p:nvPr>
            <p:ph sz="quarter" idx="13" hasCustomPrompt="1"/>
          </p:nvPr>
        </p:nvSpPr>
        <p:spPr>
          <a:xfrm>
            <a:off x="8584442" y="605499"/>
            <a:ext cx="3236200" cy="1741308"/>
          </a:xfrm>
          <a:prstGeom prst="roundRect">
            <a:avLst>
              <a:gd name="adj" fmla="val 0"/>
            </a:avLst>
          </a:prstGeom>
          <a:blipFill>
            <a:blip r:embed="rId2"/>
            <a:stretch>
              <a:fillRect/>
            </a:stretch>
          </a:blipFill>
          <a:ln w="69850">
            <a:solidFill>
              <a:schemeClr val="bg1"/>
            </a:solidFill>
          </a:ln>
          <a:effectLst>
            <a:outerShdw blurRad="254000" dist="12700" dir="5400000" sx="101000" sy="101000" algn="ctr" rotWithShape="0">
              <a:schemeClr val="tx1">
                <a:lumMod val="75000"/>
                <a:lumOff val="25000"/>
                <a:alpha val="20000"/>
              </a:schemeClr>
            </a:outerShdw>
          </a:effectLst>
        </p:spPr>
        <p:txBody>
          <a:bodyPr tIns="731520">
            <a:noAutofit/>
          </a:bodyPr>
          <a:lstStyle>
            <a:lvl1pPr marL="0" indent="0" algn="l">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a:t>
            </a:r>
            <a:br>
              <a:rPr lang="en-US"/>
            </a:br>
            <a:r>
              <a:rPr lang="en-US"/>
              <a:t>here or click or tap icon</a:t>
            </a:r>
            <a:br>
              <a:rPr lang="en-US"/>
            </a:br>
            <a:r>
              <a:rPr lang="en-US"/>
              <a:t>below 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
        <p:nvSpPr>
          <p:cNvPr id="10" name="Content Placeholder 4">
            <a:extLst>
              <a:ext uri="{FF2B5EF4-FFF2-40B4-BE49-F238E27FC236}">
                <a16:creationId xmlns:a16="http://schemas.microsoft.com/office/drawing/2014/main" id="{F096AFB9-2030-0440-8E5B-E188CD4A2700}"/>
              </a:ext>
            </a:extLst>
          </p:cNvPr>
          <p:cNvSpPr>
            <a:spLocks noGrp="1"/>
          </p:cNvSpPr>
          <p:nvPr>
            <p:ph sz="quarter" idx="14" hasCustomPrompt="1"/>
          </p:nvPr>
        </p:nvSpPr>
        <p:spPr>
          <a:xfrm>
            <a:off x="8584442" y="2558346"/>
            <a:ext cx="3236200" cy="1741308"/>
          </a:xfrm>
          <a:prstGeom prst="roundRect">
            <a:avLst>
              <a:gd name="adj" fmla="val 0"/>
            </a:avLst>
          </a:prstGeom>
          <a:blipFill>
            <a:blip r:embed="rId2"/>
            <a:stretch>
              <a:fillRect/>
            </a:stretch>
          </a:blipFill>
          <a:ln w="69850">
            <a:solidFill>
              <a:schemeClr val="bg1"/>
            </a:solidFill>
          </a:ln>
          <a:effectLst>
            <a:outerShdw blurRad="254000" dist="12700" dir="5400000" sx="101000" sy="101000" algn="ctr" rotWithShape="0">
              <a:schemeClr val="tx1">
                <a:lumMod val="75000"/>
                <a:lumOff val="25000"/>
                <a:alpha val="20000"/>
              </a:schemeClr>
            </a:outerShdw>
          </a:effectLst>
        </p:spPr>
        <p:txBody>
          <a:bodyPr tIns="731520">
            <a:noAutofit/>
          </a:bodyPr>
          <a:lstStyle>
            <a:lvl1pPr marL="0" indent="0" algn="l">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a:t>
            </a:r>
            <a:br>
              <a:rPr lang="en-US"/>
            </a:br>
            <a:r>
              <a:rPr lang="en-US"/>
              <a:t>here or click or tap icon</a:t>
            </a:r>
            <a:br>
              <a:rPr lang="en-US"/>
            </a:br>
            <a:r>
              <a:rPr lang="en-US"/>
              <a:t>below 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
        <p:nvSpPr>
          <p:cNvPr id="11" name="Content Placeholder 4">
            <a:extLst>
              <a:ext uri="{FF2B5EF4-FFF2-40B4-BE49-F238E27FC236}">
                <a16:creationId xmlns:a16="http://schemas.microsoft.com/office/drawing/2014/main" id="{97BB1C31-06A6-AB4D-A7EC-63EFA068AE37}"/>
              </a:ext>
            </a:extLst>
          </p:cNvPr>
          <p:cNvSpPr>
            <a:spLocks noGrp="1"/>
          </p:cNvSpPr>
          <p:nvPr>
            <p:ph sz="quarter" idx="15" hasCustomPrompt="1"/>
          </p:nvPr>
        </p:nvSpPr>
        <p:spPr>
          <a:xfrm>
            <a:off x="8584442" y="4511193"/>
            <a:ext cx="3236200" cy="1741308"/>
          </a:xfrm>
          <a:prstGeom prst="roundRect">
            <a:avLst>
              <a:gd name="adj" fmla="val 0"/>
            </a:avLst>
          </a:prstGeom>
          <a:blipFill>
            <a:blip r:embed="rId2"/>
            <a:stretch>
              <a:fillRect/>
            </a:stretch>
          </a:blipFill>
          <a:ln w="69850">
            <a:solidFill>
              <a:schemeClr val="bg1"/>
            </a:solidFill>
          </a:ln>
          <a:effectLst>
            <a:outerShdw blurRad="254000" dist="12700" dir="5400000" sx="101000" sy="101000" algn="ctr" rotWithShape="0">
              <a:schemeClr val="tx1">
                <a:lumMod val="75000"/>
                <a:lumOff val="25000"/>
                <a:alpha val="20000"/>
              </a:schemeClr>
            </a:outerShdw>
          </a:effectLst>
        </p:spPr>
        <p:txBody>
          <a:bodyPr tIns="731520">
            <a:noAutofit/>
          </a:bodyPr>
          <a:lstStyle>
            <a:lvl1pPr marL="0" indent="0" algn="l">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a:t>
            </a:r>
            <a:br>
              <a:rPr lang="en-US"/>
            </a:br>
            <a:r>
              <a:rPr lang="en-US"/>
              <a:t>here or click or tap icon</a:t>
            </a:r>
            <a:br>
              <a:rPr lang="en-US"/>
            </a:br>
            <a:r>
              <a:rPr lang="en-US"/>
              <a:t>below 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Tree>
    <p:extLst>
      <p:ext uri="{BB962C8B-B14F-4D97-AF65-F5344CB8AC3E}">
        <p14:creationId xmlns:p14="http://schemas.microsoft.com/office/powerpoint/2010/main" val="119556019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0_Small title - half page">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7445710"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7445710" cy="950108"/>
          </a:xfrm>
          <a:prstGeom prst="rect">
            <a:avLst/>
          </a:prstGeom>
        </p:spPr>
        <p:txBody>
          <a:bodyPr/>
          <a:lstStyle>
            <a:lvl1pPr>
              <a:defRPr sz="2600"/>
            </a:lvl1pPr>
          </a:lstStyle>
          <a:p>
            <a:r>
              <a:rPr lang="en-US"/>
              <a:t>Click to edit Master title style</a:t>
            </a:r>
          </a:p>
        </p:txBody>
      </p:sp>
      <p:sp>
        <p:nvSpPr>
          <p:cNvPr id="7" name="Content Placeholder 4">
            <a:extLst>
              <a:ext uri="{FF2B5EF4-FFF2-40B4-BE49-F238E27FC236}">
                <a16:creationId xmlns:a16="http://schemas.microsoft.com/office/drawing/2014/main" id="{FBCB2226-D1CC-534A-8F34-ED05335F143C}"/>
              </a:ext>
            </a:extLst>
          </p:cNvPr>
          <p:cNvSpPr>
            <a:spLocks noGrp="1"/>
          </p:cNvSpPr>
          <p:nvPr>
            <p:ph sz="quarter" idx="12" hasCustomPrompt="1"/>
          </p:nvPr>
        </p:nvSpPr>
        <p:spPr>
          <a:xfrm>
            <a:off x="8989961" y="585216"/>
            <a:ext cx="2625967" cy="5687568"/>
          </a:xfrm>
          <a:prstGeom prst="roundRect">
            <a:avLst>
              <a:gd name="adj" fmla="val 8222"/>
            </a:avLst>
          </a:prstGeom>
          <a:blipFill>
            <a:blip r:embed="rId2"/>
            <a:stretch>
              <a:fillRect/>
            </a:stretch>
          </a:blipFill>
          <a:ln w="104775">
            <a:solidFill>
              <a:schemeClr val="bg1"/>
            </a:solidFill>
          </a:ln>
          <a:effectLst>
            <a:outerShdw blurRad="254000" dist="12700" dir="5400000" sx="101000" sy="101000" algn="ctr" rotWithShape="0">
              <a:schemeClr val="bg1">
                <a:lumMod val="65000"/>
                <a:alpha val="20000"/>
              </a:schemeClr>
            </a:outerShdw>
          </a:effectLst>
        </p:spPr>
        <p:txBody>
          <a:bodyPr tIns="1463040" bIns="0" anchor="ctr" anchorCtr="0"/>
          <a:lstStyle>
            <a:lvl1pPr marL="0" indent="0" algn="ctr">
              <a:buNone/>
              <a:defRPr lang="en-US" sz="1100" b="1" kern="1200" spc="0" baseline="0" dirty="0">
                <a:solidFill>
                  <a:schemeClr val="bg1"/>
                </a:solidFill>
                <a:latin typeface="+mn-lt"/>
                <a:ea typeface="+mn-ea"/>
                <a:cs typeface="Segoe UI" panose="020B0502040204020203" pitchFamily="34" charset="0"/>
              </a:defRPr>
            </a:lvl1pPr>
          </a:lstStyle>
          <a:p>
            <a:pPr marL="285750" marR="0" lvl="0" indent="-285750" algn="ctr" defTabSz="932742" rtl="0" eaLnBrk="1" fontAlgn="auto" latinLnBrk="0" hangingPunct="1">
              <a:lnSpc>
                <a:spcPct val="100000"/>
              </a:lnSpc>
              <a:spcBef>
                <a:spcPct val="20000"/>
              </a:spcBef>
              <a:spcAft>
                <a:spcPts val="0"/>
              </a:spcAft>
              <a:buClrTx/>
              <a:buSzPct val="90000"/>
              <a:tabLst/>
            </a:pPr>
            <a:r>
              <a:rPr lang="en-US"/>
              <a:t>Drag &amp; drop your photo here </a:t>
            </a:r>
            <a:br>
              <a:rPr lang="en-US"/>
            </a:br>
            <a:r>
              <a:rPr lang="en-US"/>
              <a:t>or click or tap icon below </a:t>
            </a:r>
            <a:br>
              <a:rPr lang="en-US"/>
            </a:br>
            <a:r>
              <a:rPr lang="en-US"/>
              <a:t>to insert</a:t>
            </a:r>
          </a:p>
          <a:p>
            <a:pPr marL="285750" marR="0" lvl="0" indent="-285750" algn="ctr" defTabSz="932742" rtl="0" eaLnBrk="1" fontAlgn="auto" latinLnBrk="0" hangingPunct="1">
              <a:lnSpc>
                <a:spcPct val="100000"/>
              </a:lnSpc>
              <a:spcBef>
                <a:spcPct val="20000"/>
              </a:spcBef>
              <a:spcAft>
                <a:spcPts val="0"/>
              </a:spcAft>
              <a:buClrTx/>
              <a:buSzPct val="90000"/>
              <a:tabLst/>
            </a:pPr>
            <a:endParaRPr lang="en-US"/>
          </a:p>
        </p:txBody>
      </p:sp>
    </p:spTree>
    <p:extLst>
      <p:ext uri="{BB962C8B-B14F-4D97-AF65-F5344CB8AC3E}">
        <p14:creationId xmlns:p14="http://schemas.microsoft.com/office/powerpoint/2010/main" val="287108583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1_Small title - half page">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5198616"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5198616" cy="950108"/>
          </a:xfrm>
          <a:prstGeom prst="rect">
            <a:avLst/>
          </a:prstGeom>
        </p:spPr>
        <p:txBody>
          <a:bodyPr/>
          <a:lstStyle>
            <a:lvl1pPr>
              <a:defRPr sz="2600"/>
            </a:lvl1pPr>
          </a:lstStyle>
          <a:p>
            <a:r>
              <a:rPr lang="en-US"/>
              <a:t>Click to edit Master title style</a:t>
            </a:r>
          </a:p>
        </p:txBody>
      </p:sp>
      <p:sp>
        <p:nvSpPr>
          <p:cNvPr id="5" name="Content Placeholder 4">
            <a:extLst>
              <a:ext uri="{FF2B5EF4-FFF2-40B4-BE49-F238E27FC236}">
                <a16:creationId xmlns:a16="http://schemas.microsoft.com/office/drawing/2014/main" id="{20089D16-8111-6D4B-A9F1-35AF1D1AF2B3}"/>
              </a:ext>
            </a:extLst>
          </p:cNvPr>
          <p:cNvSpPr>
            <a:spLocks noGrp="1"/>
          </p:cNvSpPr>
          <p:nvPr>
            <p:ph sz="quarter" idx="12" hasCustomPrompt="1"/>
          </p:nvPr>
        </p:nvSpPr>
        <p:spPr>
          <a:xfrm>
            <a:off x="8989961" y="585216"/>
            <a:ext cx="2625967" cy="5687568"/>
          </a:xfrm>
          <a:prstGeom prst="roundRect">
            <a:avLst>
              <a:gd name="adj" fmla="val 8222"/>
            </a:avLst>
          </a:prstGeom>
          <a:blipFill>
            <a:blip r:embed="rId2"/>
            <a:stretch>
              <a:fillRect/>
            </a:stretch>
          </a:blipFill>
          <a:ln w="104775">
            <a:solidFill>
              <a:schemeClr val="bg1"/>
            </a:solidFill>
          </a:ln>
          <a:effectLst>
            <a:outerShdw blurRad="254000" dist="12700" dir="5400000" sx="101000" sy="101000" algn="ctr" rotWithShape="0">
              <a:schemeClr val="bg1">
                <a:lumMod val="65000"/>
                <a:alpha val="20000"/>
              </a:schemeClr>
            </a:outerShdw>
          </a:effectLst>
        </p:spPr>
        <p:txBody>
          <a:bodyPr tIns="1463040" bIns="0" anchor="ctr" anchorCtr="0"/>
          <a:lstStyle>
            <a:lvl1pPr marL="0" indent="0" algn="ctr">
              <a:buNone/>
              <a:defRPr lang="en-US" sz="1100" b="1" kern="1200" spc="0" baseline="0" dirty="0">
                <a:solidFill>
                  <a:schemeClr val="bg1"/>
                </a:solidFill>
                <a:latin typeface="+mn-lt"/>
                <a:ea typeface="+mn-ea"/>
                <a:cs typeface="Segoe UI" panose="020B0502040204020203" pitchFamily="34" charset="0"/>
              </a:defRPr>
            </a:lvl1pPr>
          </a:lstStyle>
          <a:p>
            <a:pPr marL="285750" marR="0" lvl="0" indent="-285750" algn="ctr" defTabSz="932742" rtl="0" eaLnBrk="1" fontAlgn="auto" latinLnBrk="0" hangingPunct="1">
              <a:lnSpc>
                <a:spcPct val="100000"/>
              </a:lnSpc>
              <a:spcBef>
                <a:spcPct val="20000"/>
              </a:spcBef>
              <a:spcAft>
                <a:spcPts val="0"/>
              </a:spcAft>
              <a:buClrTx/>
              <a:buSzPct val="90000"/>
              <a:tabLst/>
            </a:pPr>
            <a:r>
              <a:rPr lang="en-US"/>
              <a:t>Drag &amp; drop your photo here </a:t>
            </a:r>
            <a:br>
              <a:rPr lang="en-US"/>
            </a:br>
            <a:r>
              <a:rPr lang="en-US"/>
              <a:t>or click or tap icon below </a:t>
            </a:r>
            <a:br>
              <a:rPr lang="en-US"/>
            </a:br>
            <a:r>
              <a:rPr lang="en-US"/>
              <a:t>to insert</a:t>
            </a:r>
          </a:p>
          <a:p>
            <a:pPr marL="285750" marR="0" lvl="0" indent="-285750" algn="ctr" defTabSz="932742" rtl="0" eaLnBrk="1" fontAlgn="auto" latinLnBrk="0" hangingPunct="1">
              <a:lnSpc>
                <a:spcPct val="100000"/>
              </a:lnSpc>
              <a:spcBef>
                <a:spcPct val="20000"/>
              </a:spcBef>
              <a:spcAft>
                <a:spcPts val="0"/>
              </a:spcAft>
              <a:buClrTx/>
              <a:buSzPct val="90000"/>
              <a:tabLst/>
            </a:pPr>
            <a:endParaRPr lang="en-US"/>
          </a:p>
        </p:txBody>
      </p:sp>
      <p:sp>
        <p:nvSpPr>
          <p:cNvPr id="8" name="Content Placeholder 4">
            <a:extLst>
              <a:ext uri="{FF2B5EF4-FFF2-40B4-BE49-F238E27FC236}">
                <a16:creationId xmlns:a16="http://schemas.microsoft.com/office/drawing/2014/main" id="{FDB2F18D-8957-1947-A3FC-E12746E7FFC7}"/>
              </a:ext>
            </a:extLst>
          </p:cNvPr>
          <p:cNvSpPr>
            <a:spLocks noGrp="1"/>
          </p:cNvSpPr>
          <p:nvPr>
            <p:ph sz="quarter" idx="13" hasCustomPrompt="1"/>
          </p:nvPr>
        </p:nvSpPr>
        <p:spPr>
          <a:xfrm>
            <a:off x="6069341" y="585216"/>
            <a:ext cx="2625967" cy="5687568"/>
          </a:xfrm>
          <a:prstGeom prst="roundRect">
            <a:avLst>
              <a:gd name="adj" fmla="val 8222"/>
            </a:avLst>
          </a:prstGeom>
          <a:blipFill>
            <a:blip r:embed="rId2"/>
            <a:stretch>
              <a:fillRect/>
            </a:stretch>
          </a:blipFill>
          <a:ln w="104775">
            <a:solidFill>
              <a:schemeClr val="bg1"/>
            </a:solidFill>
          </a:ln>
          <a:effectLst>
            <a:outerShdw blurRad="254000" dist="12700" dir="5400000" sx="101000" sy="101000" algn="ctr" rotWithShape="0">
              <a:schemeClr val="bg1">
                <a:lumMod val="65000"/>
                <a:alpha val="20000"/>
              </a:schemeClr>
            </a:outerShdw>
          </a:effectLst>
        </p:spPr>
        <p:txBody>
          <a:bodyPr tIns="1463040" bIns="0" anchor="ctr" anchorCtr="0"/>
          <a:lstStyle>
            <a:lvl1pPr marL="0" indent="0" algn="ctr">
              <a:buNone/>
              <a:defRPr lang="en-US" sz="1100" b="1" kern="1200" spc="0" baseline="0" dirty="0">
                <a:solidFill>
                  <a:schemeClr val="bg1"/>
                </a:solidFill>
                <a:latin typeface="+mn-lt"/>
                <a:ea typeface="+mn-ea"/>
                <a:cs typeface="Segoe UI" panose="020B0502040204020203" pitchFamily="34" charset="0"/>
              </a:defRPr>
            </a:lvl1pPr>
          </a:lstStyle>
          <a:p>
            <a:pPr marL="285750" marR="0" lvl="0" indent="-285750" algn="ctr" defTabSz="932742" rtl="0" eaLnBrk="1" fontAlgn="auto" latinLnBrk="0" hangingPunct="1">
              <a:lnSpc>
                <a:spcPct val="100000"/>
              </a:lnSpc>
              <a:spcBef>
                <a:spcPct val="20000"/>
              </a:spcBef>
              <a:spcAft>
                <a:spcPts val="0"/>
              </a:spcAft>
              <a:buClrTx/>
              <a:buSzPct val="90000"/>
              <a:tabLst/>
            </a:pPr>
            <a:r>
              <a:rPr lang="en-US"/>
              <a:t>Drag &amp; drop your photo here </a:t>
            </a:r>
            <a:br>
              <a:rPr lang="en-US"/>
            </a:br>
            <a:r>
              <a:rPr lang="en-US"/>
              <a:t>or click or tap icon below </a:t>
            </a:r>
            <a:br>
              <a:rPr lang="en-US"/>
            </a:br>
            <a:r>
              <a:rPr lang="en-US"/>
              <a:t>to insert</a:t>
            </a:r>
          </a:p>
          <a:p>
            <a:pPr marL="285750" marR="0" lvl="0" indent="-285750" algn="ctr" defTabSz="932742" rtl="0" eaLnBrk="1" fontAlgn="auto" latinLnBrk="0" hangingPunct="1">
              <a:lnSpc>
                <a:spcPct val="100000"/>
              </a:lnSpc>
              <a:spcBef>
                <a:spcPct val="20000"/>
              </a:spcBef>
              <a:spcAft>
                <a:spcPts val="0"/>
              </a:spcAft>
              <a:buClrTx/>
              <a:buSzPct val="90000"/>
              <a:tabLst/>
            </a:pPr>
            <a:endParaRPr lang="en-US"/>
          </a:p>
        </p:txBody>
      </p:sp>
    </p:spTree>
    <p:extLst>
      <p:ext uri="{BB962C8B-B14F-4D97-AF65-F5344CB8AC3E}">
        <p14:creationId xmlns:p14="http://schemas.microsoft.com/office/powerpoint/2010/main" val="56146736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2A518-BB6C-84DD-B40E-D02A0F3313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39F23A-5043-EF5C-B230-E3E727A604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9682C3-B158-3065-276C-7D8E49C90F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868501-90B7-71F7-047E-16115BC2EE19}"/>
              </a:ext>
            </a:extLst>
          </p:cNvPr>
          <p:cNvSpPr>
            <a:spLocks noGrp="1"/>
          </p:cNvSpPr>
          <p:nvPr>
            <p:ph type="dt" sz="half" idx="10"/>
          </p:nvPr>
        </p:nvSpPr>
        <p:spPr/>
        <p:txBody>
          <a:bodyPr/>
          <a:lstStyle/>
          <a:p>
            <a:fld id="{3309B447-DC46-8C4F-9B4D-9616BF6EBD2C}" type="datetimeFigureOut">
              <a:rPr lang="en-US" smtClean="0"/>
              <a:t>7/8/2026</a:t>
            </a:fld>
            <a:endParaRPr lang="en-US"/>
          </a:p>
        </p:txBody>
      </p:sp>
      <p:sp>
        <p:nvSpPr>
          <p:cNvPr id="6" name="Footer Placeholder 5">
            <a:extLst>
              <a:ext uri="{FF2B5EF4-FFF2-40B4-BE49-F238E27FC236}">
                <a16:creationId xmlns:a16="http://schemas.microsoft.com/office/drawing/2014/main" id="{F3BCD894-C846-F6EB-09FA-7907A9877A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40A674-3142-CABD-4FCC-02F92A735FF1}"/>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1699236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52142726"/>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197556681"/>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228808418"/>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99331272"/>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03309439"/>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63317372"/>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69803634"/>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29429123"/>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8CE10F07-B8D9-4B69-A567-8BEDE6973D9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50554142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28879323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DC2E5-D898-93FE-862C-DD8C7D9A6D1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699D9D-10BD-6F67-23F1-C94305E066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090615-690D-E9CC-8679-7B439F97367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2F7C61-82E0-8A14-AECB-52A239F7E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0DC3A1-804F-31E1-396F-115275A6FC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842645-4F99-B0F2-4D94-962C344A2BF7}"/>
              </a:ext>
            </a:extLst>
          </p:cNvPr>
          <p:cNvSpPr>
            <a:spLocks noGrp="1"/>
          </p:cNvSpPr>
          <p:nvPr>
            <p:ph type="dt" sz="half" idx="10"/>
          </p:nvPr>
        </p:nvSpPr>
        <p:spPr/>
        <p:txBody>
          <a:bodyPr/>
          <a:lstStyle/>
          <a:p>
            <a:fld id="{3309B447-DC46-8C4F-9B4D-9616BF6EBD2C}" type="datetimeFigureOut">
              <a:rPr lang="en-US" smtClean="0"/>
              <a:t>7/8/2026</a:t>
            </a:fld>
            <a:endParaRPr lang="en-US"/>
          </a:p>
        </p:txBody>
      </p:sp>
      <p:sp>
        <p:nvSpPr>
          <p:cNvPr id="8" name="Footer Placeholder 7">
            <a:extLst>
              <a:ext uri="{FF2B5EF4-FFF2-40B4-BE49-F238E27FC236}">
                <a16:creationId xmlns:a16="http://schemas.microsoft.com/office/drawing/2014/main" id="{DEABF008-CFDB-8041-BDB9-1845FC5D893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0D0727-4B10-50EB-5575-2305A093DC2B}"/>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2721742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1967496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0367454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14438049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24849084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1477177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userDrawn="1"/>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userDrawn="1"/>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972852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515304537"/>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Developer Code Layout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0"/>
            <a:ext cx="12192000"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0"/>
            <a:ext cx="3788358" cy="493776"/>
          </a:xfrm>
          <a:gradFill flip="none" rotWithShape="1">
            <a:gsLst>
              <a:gs pos="0">
                <a:srgbClr val="000000"/>
              </a:gs>
              <a:gs pos="99000">
                <a:srgbClr val="000000"/>
              </a:gs>
              <a:gs pos="99000">
                <a:schemeClr val="accent1"/>
              </a:gs>
            </a:gsLst>
            <a:lin ang="10800000" scaled="1"/>
            <a:tileRect/>
          </a:gradFill>
        </p:spPr>
        <p:txBody>
          <a:bodyPr vert="horz" wrap="square" lIns="585216" tIns="91440" rIns="0" bIns="91440" rtlCol="0">
            <a:spAutoFit/>
          </a:bodyPr>
          <a:lstStyle>
            <a:lvl1pPr marL="0" indent="0">
              <a:buNone/>
              <a:defRPr lang="en-US" sz="1999" dirty="0">
                <a:solidFill>
                  <a:srgbClr val="FFFFFF"/>
                </a:solidFill>
                <a:latin typeface="+mj-lt"/>
              </a:defRPr>
            </a:lvl1pPr>
          </a:lstStyle>
          <a:p>
            <a:pPr marL="0" lvl="0" indent="0">
              <a:buNone/>
            </a:pPr>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91438" y="710247"/>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1436577493"/>
      </p:ext>
    </p:extLst>
  </p:cSld>
  <p:clrMapOvr>
    <a:masterClrMapping/>
  </p:clrMapOvr>
  <p:transition>
    <p:fade/>
  </p:transition>
  <p:extLst>
    <p:ext uri="{DCECCB84-F9BA-43D5-87BE-67443E8EF086}">
      <p15:sldGuideLst xmlns:p15="http://schemas.microsoft.com/office/powerpoint/2012/main">
        <p15:guide id="2" orient="horz" pos="438">
          <p15:clr>
            <a:srgbClr val="5ACBF0"/>
          </p15:clr>
        </p15:guide>
        <p15:guide id="3" orient="horz" pos="288">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Developer Cod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2218312564"/>
      </p:ext>
    </p:extLst>
  </p:cSld>
  <p:clrMapOvr>
    <a:masterClrMapping/>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de Bottom">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423293754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85789-06FE-C223-B025-4449B0E693A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2A538B0-5DD6-C828-7814-45CB1EC77344}"/>
              </a:ext>
            </a:extLst>
          </p:cNvPr>
          <p:cNvSpPr>
            <a:spLocks noGrp="1"/>
          </p:cNvSpPr>
          <p:nvPr>
            <p:ph type="dt" sz="half" idx="10"/>
          </p:nvPr>
        </p:nvSpPr>
        <p:spPr/>
        <p:txBody>
          <a:bodyPr/>
          <a:lstStyle/>
          <a:p>
            <a:fld id="{3309B447-DC46-8C4F-9B4D-9616BF6EBD2C}" type="datetimeFigureOut">
              <a:rPr lang="en-US" smtClean="0"/>
              <a:t>7/8/2026</a:t>
            </a:fld>
            <a:endParaRPr lang="en-US"/>
          </a:p>
        </p:txBody>
      </p:sp>
      <p:sp>
        <p:nvSpPr>
          <p:cNvPr id="4" name="Footer Placeholder 3">
            <a:extLst>
              <a:ext uri="{FF2B5EF4-FFF2-40B4-BE49-F238E27FC236}">
                <a16:creationId xmlns:a16="http://schemas.microsoft.com/office/drawing/2014/main" id="{D71EBCA9-5F97-FB92-A31E-5098AF4550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B491AA-0AB9-4B4F-EB4C-D055AC434740}"/>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212089179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de Top">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18740743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Code Right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213794700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Code Left s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146978359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1">
                    <a:lumMod val="40000"/>
                    <a:lumOff val="60000"/>
                  </a:schemeClr>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35321759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userDrawn="1">
  <p:cSld name="Section Titl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0836388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Section Title graphic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5163831"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
        <p:nvSpPr>
          <p:cNvPr id="5" name="Rectangle 4">
            <a:extLst>
              <a:ext uri="{FF2B5EF4-FFF2-40B4-BE49-F238E27FC236}">
                <a16:creationId xmlns:a16="http://schemas.microsoft.com/office/drawing/2014/main" id="{7F1925CC-BA9D-4D40-B695-B957CD033741}"/>
              </a:ext>
            </a:extLst>
          </p:cNvPr>
          <p:cNvSpPr/>
          <p:nvPr userDrawn="1"/>
        </p:nvSpPr>
        <p:spPr bwMode="auto">
          <a:xfrm>
            <a:off x="6395722" y="0"/>
            <a:ext cx="5796278" cy="6858000"/>
          </a:xfrm>
          <a:prstGeom prst="rect">
            <a:avLst/>
          </a:prstGeom>
          <a:solidFill>
            <a:srgbClr val="F2F2F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6" name="Picture 5">
            <a:extLst>
              <a:ext uri="{FF2B5EF4-FFF2-40B4-BE49-F238E27FC236}">
                <a16:creationId xmlns:a16="http://schemas.microsoft.com/office/drawing/2014/main" id="{95AE0640-138F-254C-8405-5BB88675B5E9}"/>
              </a:ext>
            </a:extLst>
          </p:cNvPr>
          <p:cNvPicPr>
            <a:picLocks noChangeAspect="1"/>
          </p:cNvPicPr>
          <p:nvPr userDrawn="1"/>
        </p:nvPicPr>
        <p:blipFill rotWithShape="1">
          <a:blip r:embed="rId2"/>
          <a:srcRect l="29496" t="732" r="19816" b="24421"/>
          <a:stretch/>
        </p:blipFill>
        <p:spPr>
          <a:xfrm>
            <a:off x="6395722" y="-1"/>
            <a:ext cx="5796278" cy="6858001"/>
          </a:xfrm>
          <a:prstGeom prst="rect">
            <a:avLst/>
          </a:prstGeom>
        </p:spPr>
      </p:pic>
    </p:spTree>
    <p:extLst>
      <p:ext uri="{BB962C8B-B14F-4D97-AF65-F5344CB8AC3E}">
        <p14:creationId xmlns:p14="http://schemas.microsoft.com/office/powerpoint/2010/main" val="2775275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464575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213637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98791345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10F94C-0D17-535E-3C29-4A0018B84517}"/>
              </a:ext>
            </a:extLst>
          </p:cNvPr>
          <p:cNvSpPr>
            <a:spLocks noGrp="1"/>
          </p:cNvSpPr>
          <p:nvPr>
            <p:ph type="dt" sz="half" idx="10"/>
          </p:nvPr>
        </p:nvSpPr>
        <p:spPr/>
        <p:txBody>
          <a:bodyPr/>
          <a:lstStyle/>
          <a:p>
            <a:fld id="{3309B447-DC46-8C4F-9B4D-9616BF6EBD2C}" type="datetimeFigureOut">
              <a:rPr lang="en-US" smtClean="0"/>
              <a:t>7/8/2026</a:t>
            </a:fld>
            <a:endParaRPr lang="en-US"/>
          </a:p>
        </p:txBody>
      </p:sp>
      <p:sp>
        <p:nvSpPr>
          <p:cNvPr id="3" name="Footer Placeholder 2">
            <a:extLst>
              <a:ext uri="{FF2B5EF4-FFF2-40B4-BE49-F238E27FC236}">
                <a16:creationId xmlns:a16="http://schemas.microsoft.com/office/drawing/2014/main" id="{29AD91A0-8907-E065-71E0-2E34CEAD50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61CB03-C889-5FC9-FE21-48764AFF9E77}"/>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3938463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DFF4F-6527-4611-F513-0C18610AB5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9A62C4-91F8-F5E2-FBDB-C08496973B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8BF80E-F1A2-0B6B-5975-673B7C16B2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5B6956-9FAF-3FD2-7A89-2FC82D9A7CF7}"/>
              </a:ext>
            </a:extLst>
          </p:cNvPr>
          <p:cNvSpPr>
            <a:spLocks noGrp="1"/>
          </p:cNvSpPr>
          <p:nvPr>
            <p:ph type="dt" sz="half" idx="10"/>
          </p:nvPr>
        </p:nvSpPr>
        <p:spPr/>
        <p:txBody>
          <a:bodyPr/>
          <a:lstStyle/>
          <a:p>
            <a:fld id="{3309B447-DC46-8C4F-9B4D-9616BF6EBD2C}" type="datetimeFigureOut">
              <a:rPr lang="en-US" smtClean="0"/>
              <a:t>7/8/2026</a:t>
            </a:fld>
            <a:endParaRPr lang="en-US"/>
          </a:p>
        </p:txBody>
      </p:sp>
      <p:sp>
        <p:nvSpPr>
          <p:cNvPr id="6" name="Footer Placeholder 5">
            <a:extLst>
              <a:ext uri="{FF2B5EF4-FFF2-40B4-BE49-F238E27FC236}">
                <a16:creationId xmlns:a16="http://schemas.microsoft.com/office/drawing/2014/main" id="{7CCD7783-F8FC-6126-7366-3B81BF3DC2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8B5B0C-89C7-9A97-ADA4-3203AF2CB8E1}"/>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3698533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9F667-7977-4F26-A129-AF67D9336C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03A720-22B2-D188-8730-1C865DC6A1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352129-E74C-4C16-B9A8-28E4391CC1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64F2D-E12E-8157-C4A5-6D712748BF05}"/>
              </a:ext>
            </a:extLst>
          </p:cNvPr>
          <p:cNvSpPr>
            <a:spLocks noGrp="1"/>
          </p:cNvSpPr>
          <p:nvPr>
            <p:ph type="dt" sz="half" idx="10"/>
          </p:nvPr>
        </p:nvSpPr>
        <p:spPr/>
        <p:txBody>
          <a:bodyPr/>
          <a:lstStyle/>
          <a:p>
            <a:fld id="{3309B447-DC46-8C4F-9B4D-9616BF6EBD2C}" type="datetimeFigureOut">
              <a:rPr lang="en-US" smtClean="0"/>
              <a:t>7/8/2026</a:t>
            </a:fld>
            <a:endParaRPr lang="en-US"/>
          </a:p>
        </p:txBody>
      </p:sp>
      <p:sp>
        <p:nvSpPr>
          <p:cNvPr id="6" name="Footer Placeholder 5">
            <a:extLst>
              <a:ext uri="{FF2B5EF4-FFF2-40B4-BE49-F238E27FC236}">
                <a16:creationId xmlns:a16="http://schemas.microsoft.com/office/drawing/2014/main" id="{FCB68E1B-7866-81A6-F758-81A3D45DC1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60C89E-7DBC-D470-6713-046B7A240069}"/>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174980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50" Type="http://schemas.openxmlformats.org/officeDocument/2006/relationships/slideLayout" Target="../slideLayouts/slideLayout62.xml"/><Relationship Id="rId55" Type="http://schemas.openxmlformats.org/officeDocument/2006/relationships/slideLayout" Target="../slideLayouts/slideLayout67.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9" Type="http://schemas.openxmlformats.org/officeDocument/2006/relationships/slideLayout" Target="../slideLayouts/slideLayout41.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53" Type="http://schemas.openxmlformats.org/officeDocument/2006/relationships/slideLayout" Target="../slideLayouts/slideLayout65.xml"/><Relationship Id="rId58" Type="http://schemas.openxmlformats.org/officeDocument/2006/relationships/image" Target="../media/image2.emf"/><Relationship Id="rId5" Type="http://schemas.openxmlformats.org/officeDocument/2006/relationships/slideLayout" Target="../slideLayouts/slideLayout17.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56" Type="http://schemas.openxmlformats.org/officeDocument/2006/relationships/slideLayout" Target="../slideLayouts/slideLayout68.xml"/><Relationship Id="rId8" Type="http://schemas.openxmlformats.org/officeDocument/2006/relationships/slideLayout" Target="../slideLayouts/slideLayout20.xml"/><Relationship Id="rId51" Type="http://schemas.openxmlformats.org/officeDocument/2006/relationships/slideLayout" Target="../slideLayouts/slideLayout63.xml"/><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20" Type="http://schemas.openxmlformats.org/officeDocument/2006/relationships/slideLayout" Target="../slideLayouts/slideLayout32.xml"/><Relationship Id="rId41" Type="http://schemas.openxmlformats.org/officeDocument/2006/relationships/slideLayout" Target="../slideLayouts/slideLayout53.xml"/><Relationship Id="rId54" Type="http://schemas.openxmlformats.org/officeDocument/2006/relationships/slideLayout" Target="../slideLayouts/slideLayout66.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slideLayout" Target="../slideLayouts/slideLayout61.xml"/><Relationship Id="rId57" Type="http://schemas.openxmlformats.org/officeDocument/2006/relationships/theme" Target="../theme/theme2.xml"/><Relationship Id="rId10" Type="http://schemas.openxmlformats.org/officeDocument/2006/relationships/slideLayout" Target="../slideLayouts/slideLayout22.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52"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007A17-02ED-DFEC-A6CB-FE35C0B1F7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5CF970E-8B87-099A-A9FA-E736144BD3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A1D22C-9401-391F-45A0-90F58B55D4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309B447-DC46-8C4F-9B4D-9616BF6EBD2C}" type="datetimeFigureOut">
              <a:rPr lang="en-US" smtClean="0"/>
              <a:t>7/8/2026</a:t>
            </a:fld>
            <a:endParaRPr lang="en-US"/>
          </a:p>
        </p:txBody>
      </p:sp>
      <p:sp>
        <p:nvSpPr>
          <p:cNvPr id="5" name="Footer Placeholder 4">
            <a:extLst>
              <a:ext uri="{FF2B5EF4-FFF2-40B4-BE49-F238E27FC236}">
                <a16:creationId xmlns:a16="http://schemas.microsoft.com/office/drawing/2014/main" id="{80499DEE-7E75-0934-A34D-C33CE10E71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926D769-E1D2-F659-DB7D-87ABC88D97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0A82646-040C-9648-B286-BE6596E16675}" type="slidenum">
              <a:rPr lang="en-US" smtClean="0"/>
              <a:t>‹#›</a:t>
            </a:fld>
            <a:endParaRPr lang="en-US"/>
          </a:p>
        </p:txBody>
      </p:sp>
    </p:spTree>
    <p:extLst>
      <p:ext uri="{BB962C8B-B14F-4D97-AF65-F5344CB8AC3E}">
        <p14:creationId xmlns:p14="http://schemas.microsoft.com/office/powerpoint/2010/main" val="4231662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blackWhite">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58"/>
          <a:srcRect l="762"/>
          <a:stretch/>
        </p:blipFill>
        <p:spPr>
          <a:xfrm rot="5400000">
            <a:off x="9509760" y="2843773"/>
            <a:ext cx="6858000" cy="1170455"/>
          </a:xfrm>
          <a:prstGeom prst="rect">
            <a:avLst/>
          </a:prstGeom>
        </p:spPr>
      </p:pic>
    </p:spTree>
    <p:extLst>
      <p:ext uri="{BB962C8B-B14F-4D97-AF65-F5344CB8AC3E}">
        <p14:creationId xmlns:p14="http://schemas.microsoft.com/office/powerpoint/2010/main" val="228907057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 id="2147483691" r:id="rId26"/>
    <p:sldLayoutId id="2147483692" r:id="rId27"/>
    <p:sldLayoutId id="2147483693" r:id="rId28"/>
    <p:sldLayoutId id="2147483694" r:id="rId29"/>
    <p:sldLayoutId id="2147483695" r:id="rId30"/>
    <p:sldLayoutId id="2147483696" r:id="rId31"/>
    <p:sldLayoutId id="2147483697" r:id="rId32"/>
    <p:sldLayoutId id="2147483698" r:id="rId33"/>
    <p:sldLayoutId id="2147483699" r:id="rId34"/>
    <p:sldLayoutId id="2147483700" r:id="rId35"/>
    <p:sldLayoutId id="2147483701" r:id="rId36"/>
    <p:sldLayoutId id="2147483702" r:id="rId37"/>
    <p:sldLayoutId id="2147483703" r:id="rId38"/>
    <p:sldLayoutId id="2147483704" r:id="rId39"/>
    <p:sldLayoutId id="2147483705" r:id="rId40"/>
    <p:sldLayoutId id="2147483706" r:id="rId41"/>
    <p:sldLayoutId id="2147483707" r:id="rId42"/>
    <p:sldLayoutId id="2147483708" r:id="rId43"/>
    <p:sldLayoutId id="2147483709" r:id="rId44"/>
    <p:sldLayoutId id="2147483710" r:id="rId45"/>
    <p:sldLayoutId id="2147483711" r:id="rId46"/>
    <p:sldLayoutId id="2147483712" r:id="rId47"/>
    <p:sldLayoutId id="2147483713" r:id="rId48"/>
    <p:sldLayoutId id="2147483714" r:id="rId49"/>
    <p:sldLayoutId id="2147483715" r:id="rId50"/>
    <p:sldLayoutId id="2147483716" r:id="rId51"/>
    <p:sldLayoutId id="2147483717" r:id="rId52"/>
    <p:sldLayoutId id="2147483718" r:id="rId53"/>
    <p:sldLayoutId id="2147483719" r:id="rId54"/>
    <p:sldLayoutId id="2147483720" r:id="rId55"/>
    <p:sldLayoutId id="2147483721" r:id="rId56"/>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8.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8.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8.png"/></Relationships>
</file>

<file path=ppt/slides/_rels/slide2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3.png"/><Relationship Id="rId4"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92C92B-1E4F-2E4D-B66D-58BABEE1E4D4}"/>
              </a:ext>
            </a:extLst>
          </p:cNvPr>
          <p:cNvSpPr>
            <a:spLocks noGrp="1"/>
          </p:cNvSpPr>
          <p:nvPr>
            <p:ph type="body" sz="quarter" idx="12"/>
          </p:nvPr>
        </p:nvSpPr>
        <p:spPr>
          <a:xfrm>
            <a:off x="582042" y="4185683"/>
            <a:ext cx="4164583" cy="677108"/>
          </a:xfrm>
        </p:spPr>
        <p:txBody>
          <a:bodyPr/>
          <a:lstStyle/>
          <a:p>
            <a:r>
              <a:rPr lang="en-US"/>
              <a:t>A guide for Champions, trainers, IT pros, and tenant admins</a:t>
            </a:r>
          </a:p>
        </p:txBody>
      </p:sp>
      <p:sp>
        <p:nvSpPr>
          <p:cNvPr id="2" name="Title 1">
            <a:extLst>
              <a:ext uri="{FF2B5EF4-FFF2-40B4-BE49-F238E27FC236}">
                <a16:creationId xmlns:a16="http://schemas.microsoft.com/office/drawing/2014/main" id="{181DF252-EE7E-7946-B7EA-C8400B59D062}"/>
              </a:ext>
            </a:extLst>
          </p:cNvPr>
          <p:cNvSpPr>
            <a:spLocks noGrp="1"/>
          </p:cNvSpPr>
          <p:nvPr>
            <p:ph type="title"/>
          </p:nvPr>
        </p:nvSpPr>
        <p:spPr>
          <a:xfrm>
            <a:off x="588263" y="1625890"/>
            <a:ext cx="4167887" cy="2215991"/>
          </a:xfrm>
        </p:spPr>
        <p:txBody>
          <a:bodyPr/>
          <a:lstStyle/>
          <a:p>
            <a:r>
              <a:rPr lang="en-US"/>
              <a:t>Microsoft Teams: The redesigned meeting controls experience</a:t>
            </a:r>
          </a:p>
        </p:txBody>
      </p:sp>
    </p:spTree>
    <p:extLst>
      <p:ext uri="{BB962C8B-B14F-4D97-AF65-F5344CB8AC3E}">
        <p14:creationId xmlns:p14="http://schemas.microsoft.com/office/powerpoint/2010/main" val="2030332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1C7D8-8646-D76A-E4B0-2D521CD4402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504C44D-679C-C927-E493-41F058D83062}"/>
              </a:ext>
            </a:extLst>
          </p:cNvPr>
          <p:cNvSpPr txBox="1"/>
          <p:nvPr/>
        </p:nvSpPr>
        <p:spPr>
          <a:xfrm>
            <a:off x="606547" y="1782395"/>
            <a:ext cx="3695787" cy="3293209"/>
          </a:xfrm>
          <a:prstGeom prst="rect">
            <a:avLst/>
          </a:prstGeom>
          <a:noFill/>
        </p:spPr>
        <p:txBody>
          <a:bodyPr wrap="square" lIns="91440" tIns="45720" rIns="91440" bIns="45720" rtlCol="0" anchor="t">
            <a:spAutoFit/>
          </a:bodyPr>
          <a:lstStyle/>
          <a:p>
            <a:r>
              <a:rPr lang="en-US" sz="1600" b="1">
                <a:solidFill>
                  <a:srgbClr val="34258E"/>
                </a:solidFill>
                <a:latin typeface="Segoe UI" panose="020B0502040204020203" pitchFamily="34" charset="0"/>
                <a:cs typeface="Segoe UI" panose="020B0502040204020203" pitchFamily="34" charset="0"/>
              </a:rPr>
              <a:t>Some controls have moved</a:t>
            </a:r>
          </a:p>
          <a:p>
            <a:r>
              <a:rPr lang="en-US" sz="1600">
                <a:latin typeface="Segoe UI" panose="020B0502040204020203" pitchFamily="34" charset="0"/>
                <a:cs typeface="Segoe UI" panose="020B0502040204020203" pitchFamily="34" charset="0"/>
              </a:rPr>
              <a:t>Meeting tools such as View, Notes, Rooms, and Apps have moved into the </a:t>
            </a:r>
            <a:r>
              <a:rPr lang="en-US" sz="1600">
                <a:solidFill>
                  <a:srgbClr val="34258E"/>
                </a:solidFill>
                <a:latin typeface="Segoe UI" panose="020B0502040204020203" pitchFamily="34" charset="0"/>
                <a:cs typeface="Segoe UI" panose="020B0502040204020203" pitchFamily="34" charset="0"/>
              </a:rPr>
              <a:t>More actions </a:t>
            </a:r>
            <a:r>
              <a:rPr lang="en-US" sz="1600">
                <a:latin typeface="Segoe UI" panose="020B0502040204020203" pitchFamily="34" charset="0"/>
                <a:cs typeface="Segoe UI" panose="020B0502040204020203" pitchFamily="34" charset="0"/>
              </a:rPr>
              <a:t>menu to keep the main meeting controls area cleaner and easier to scan.</a:t>
            </a:r>
          </a:p>
          <a:p>
            <a:endParaRPr lang="en-US" sz="1600">
              <a:latin typeface="Segoe UI" panose="020B0502040204020203" pitchFamily="34" charset="0"/>
              <a:cs typeface="Segoe UI" panose="020B0502040204020203" pitchFamily="34" charset="0"/>
            </a:endParaRPr>
          </a:p>
          <a:p>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Find tools in one place</a:t>
            </a:r>
            <a:br>
              <a:rPr lang="en-US" sz="1600">
                <a:latin typeface="Segoe UI" panose="020B0502040204020203" pitchFamily="34" charset="0"/>
                <a:cs typeface="Segoe UI" panose="020B0502040204020203" pitchFamily="34" charset="0"/>
              </a:rPr>
            </a:br>
            <a:r>
              <a:rPr lang="en-US" sz="1600">
                <a:latin typeface="Segoe UI" panose="020B0502040204020203" pitchFamily="34" charset="0"/>
                <a:cs typeface="Segoe UI" panose="020B0502040204020203" pitchFamily="34" charset="0"/>
              </a:rPr>
              <a:t>Open </a:t>
            </a:r>
            <a:r>
              <a:rPr lang="en-US" sz="1600">
                <a:solidFill>
                  <a:srgbClr val="34258E"/>
                </a:solidFill>
                <a:latin typeface="Segoe UI" panose="020B0502040204020203" pitchFamily="34" charset="0"/>
                <a:cs typeface="Segoe UI" panose="020B0502040204020203" pitchFamily="34" charset="0"/>
              </a:rPr>
              <a:t>More actions </a:t>
            </a:r>
            <a:r>
              <a:rPr lang="en-US" sz="1600">
                <a:latin typeface="Segoe UI" panose="020B0502040204020203" pitchFamily="34" charset="0"/>
                <a:cs typeface="Segoe UI" panose="020B0502040204020203" pitchFamily="34" charset="0"/>
              </a:rPr>
              <a:t>to find these meeting tools alongside apps, agents, and other meeting capabilities.</a:t>
            </a:r>
          </a:p>
          <a:p>
            <a:endParaRPr lang="en-US" sz="1600">
              <a:latin typeface="Segoe UI" panose="020B0502040204020203" pitchFamily="34" charset="0"/>
              <a:cs typeface="Segoe UI" panose="020B0502040204020203" pitchFamily="34" charset="0"/>
            </a:endParaRPr>
          </a:p>
        </p:txBody>
      </p:sp>
      <p:sp>
        <p:nvSpPr>
          <p:cNvPr id="6" name="Title 1">
            <a:extLst>
              <a:ext uri="{FF2B5EF4-FFF2-40B4-BE49-F238E27FC236}">
                <a16:creationId xmlns:a16="http://schemas.microsoft.com/office/drawing/2014/main" id="{C2A8BCDD-505E-A5D8-3EA5-C7D4908556E2}"/>
              </a:ext>
            </a:extLst>
          </p:cNvPr>
          <p:cNvSpPr txBox="1">
            <a:spLocks/>
          </p:cNvSpPr>
          <p:nvPr/>
        </p:nvSpPr>
        <p:spPr>
          <a:xfrm>
            <a:off x="606547" y="643102"/>
            <a:ext cx="771625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spcBef>
                <a:spcPts val="0"/>
              </a:spcBef>
            </a:pPr>
            <a:r>
              <a:rPr sz="2800" b="1">
                <a:solidFill>
                  <a:srgbClr val="34258E"/>
                </a:solidFill>
                <a:latin typeface="Segoe UI Semibold"/>
                <a:cs typeface="Segoe UI Semilight" panose="020B0402040204020203" pitchFamily="34" charset="0"/>
              </a:rPr>
              <a:t>Meeting Tools are now in More actions</a:t>
            </a:r>
          </a:p>
        </p:txBody>
      </p:sp>
      <p:pic>
        <p:nvPicPr>
          <p:cNvPr id="9" name="Picture 8">
            <a:extLst>
              <a:ext uri="{FF2B5EF4-FFF2-40B4-BE49-F238E27FC236}">
                <a16:creationId xmlns:a16="http://schemas.microsoft.com/office/drawing/2014/main" id="{631C1465-A4EB-BDC7-54A5-DAB2E0981B12}"/>
              </a:ext>
            </a:extLst>
          </p:cNvPr>
          <p:cNvPicPr>
            <a:picLocks noChangeAspect="1"/>
          </p:cNvPicPr>
          <p:nvPr/>
        </p:nvPicPr>
        <p:blipFill>
          <a:blip r:embed="rId2"/>
          <a:srcRect b="76597"/>
          <a:stretch>
            <a:fillRect/>
          </a:stretch>
        </p:blipFill>
        <p:spPr>
          <a:xfrm>
            <a:off x="4754161" y="1567332"/>
            <a:ext cx="7266390" cy="986314"/>
          </a:xfrm>
          <a:prstGeom prst="rect">
            <a:avLst/>
          </a:prstGeom>
        </p:spPr>
      </p:pic>
      <p:pic>
        <p:nvPicPr>
          <p:cNvPr id="11" name="Picture 10">
            <a:extLst>
              <a:ext uri="{FF2B5EF4-FFF2-40B4-BE49-F238E27FC236}">
                <a16:creationId xmlns:a16="http://schemas.microsoft.com/office/drawing/2014/main" id="{077E88BC-C0FC-A92A-AAAD-1AF759C4D911}"/>
              </a:ext>
            </a:extLst>
          </p:cNvPr>
          <p:cNvPicPr>
            <a:picLocks noChangeAspect="1"/>
          </p:cNvPicPr>
          <p:nvPr/>
        </p:nvPicPr>
        <p:blipFill>
          <a:blip r:embed="rId3"/>
          <a:srcRect b="33554"/>
          <a:stretch>
            <a:fillRect/>
          </a:stretch>
        </p:blipFill>
        <p:spPr>
          <a:xfrm>
            <a:off x="4760510" y="2801044"/>
            <a:ext cx="7215590" cy="2745280"/>
          </a:xfrm>
          <a:prstGeom prst="rect">
            <a:avLst/>
          </a:prstGeom>
        </p:spPr>
      </p:pic>
      <p:sp>
        <p:nvSpPr>
          <p:cNvPr id="4" name="Left Bracket 3">
            <a:extLst>
              <a:ext uri="{FF2B5EF4-FFF2-40B4-BE49-F238E27FC236}">
                <a16:creationId xmlns:a16="http://schemas.microsoft.com/office/drawing/2014/main" id="{5A6370BC-EC9F-5AB0-EB2E-FDADE3F12550}"/>
              </a:ext>
            </a:extLst>
          </p:cNvPr>
          <p:cNvSpPr/>
          <p:nvPr/>
        </p:nvSpPr>
        <p:spPr>
          <a:xfrm rot="5400000">
            <a:off x="9278057" y="1154622"/>
            <a:ext cx="45719" cy="1108561"/>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5" name="Group 4">
            <a:extLst>
              <a:ext uri="{FF2B5EF4-FFF2-40B4-BE49-F238E27FC236}">
                <a16:creationId xmlns:a16="http://schemas.microsoft.com/office/drawing/2014/main" id="{BEACE737-2699-3262-9B0B-A45C41E6F588}"/>
              </a:ext>
            </a:extLst>
          </p:cNvPr>
          <p:cNvGrpSpPr/>
          <p:nvPr/>
        </p:nvGrpSpPr>
        <p:grpSpPr>
          <a:xfrm>
            <a:off x="9190843" y="1438645"/>
            <a:ext cx="261913" cy="200055"/>
            <a:chOff x="8724784" y="1293335"/>
            <a:chExt cx="261913" cy="200055"/>
          </a:xfrm>
        </p:grpSpPr>
        <p:sp>
          <p:nvSpPr>
            <p:cNvPr id="7" name="Oval 6">
              <a:extLst>
                <a:ext uri="{FF2B5EF4-FFF2-40B4-BE49-F238E27FC236}">
                  <a16:creationId xmlns:a16="http://schemas.microsoft.com/office/drawing/2014/main" id="{BA5A1EFF-11EF-2686-0B7C-5AD8193753DF}"/>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5B22109-91FB-AE77-AEBF-A616C9726C35}"/>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1</a:t>
              </a:r>
            </a:p>
          </p:txBody>
        </p:sp>
      </p:grpSp>
      <p:sp>
        <p:nvSpPr>
          <p:cNvPr id="12" name="Left Bracket 11">
            <a:extLst>
              <a:ext uri="{FF2B5EF4-FFF2-40B4-BE49-F238E27FC236}">
                <a16:creationId xmlns:a16="http://schemas.microsoft.com/office/drawing/2014/main" id="{02F7625D-6510-2D3C-4910-14A8617BB92A}"/>
              </a:ext>
            </a:extLst>
          </p:cNvPr>
          <p:cNvSpPr/>
          <p:nvPr/>
        </p:nvSpPr>
        <p:spPr>
          <a:xfrm rot="5400000">
            <a:off x="9501237" y="2877971"/>
            <a:ext cx="45719" cy="292318"/>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13" name="Group 12">
            <a:extLst>
              <a:ext uri="{FF2B5EF4-FFF2-40B4-BE49-F238E27FC236}">
                <a16:creationId xmlns:a16="http://schemas.microsoft.com/office/drawing/2014/main" id="{D6ED0D47-5DBF-886F-28AE-A7A10875BABC}"/>
              </a:ext>
            </a:extLst>
          </p:cNvPr>
          <p:cNvGrpSpPr/>
          <p:nvPr/>
        </p:nvGrpSpPr>
        <p:grpSpPr>
          <a:xfrm>
            <a:off x="9393139" y="2753872"/>
            <a:ext cx="261913" cy="200055"/>
            <a:chOff x="8724784" y="1293335"/>
            <a:chExt cx="261913" cy="200055"/>
          </a:xfrm>
        </p:grpSpPr>
        <p:sp>
          <p:nvSpPr>
            <p:cNvPr id="14" name="Oval 13">
              <a:extLst>
                <a:ext uri="{FF2B5EF4-FFF2-40B4-BE49-F238E27FC236}">
                  <a16:creationId xmlns:a16="http://schemas.microsoft.com/office/drawing/2014/main" id="{E9E921E8-0C19-B2A5-AA01-95D3F4129191}"/>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389A60A-52E5-CBD5-BD6E-D1B50DF51599}"/>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2</a:t>
              </a:r>
            </a:p>
          </p:txBody>
        </p:sp>
      </p:grpSp>
      <p:grpSp>
        <p:nvGrpSpPr>
          <p:cNvPr id="16" name="Group 15">
            <a:extLst>
              <a:ext uri="{FF2B5EF4-FFF2-40B4-BE49-F238E27FC236}">
                <a16:creationId xmlns:a16="http://schemas.microsoft.com/office/drawing/2014/main" id="{4CAD5698-F213-FAF4-96E5-CF30F2791356}"/>
              </a:ext>
            </a:extLst>
          </p:cNvPr>
          <p:cNvGrpSpPr>
            <a:grpSpLocks noChangeAspect="1"/>
          </p:cNvGrpSpPr>
          <p:nvPr/>
        </p:nvGrpSpPr>
        <p:grpSpPr>
          <a:xfrm>
            <a:off x="330818" y="1836847"/>
            <a:ext cx="376622" cy="223642"/>
            <a:chOff x="8749821" y="1314938"/>
            <a:chExt cx="261913" cy="155527"/>
          </a:xfrm>
        </p:grpSpPr>
        <p:sp>
          <p:nvSpPr>
            <p:cNvPr id="18" name="Oval 17">
              <a:extLst>
                <a:ext uri="{FF2B5EF4-FFF2-40B4-BE49-F238E27FC236}">
                  <a16:creationId xmlns:a16="http://schemas.microsoft.com/office/drawing/2014/main" id="{7FFC4F88-1783-2A14-32A6-280C971B0565}"/>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EB627AF5-B7BA-F262-7668-5BE3BAFDB2CE}"/>
                </a:ext>
              </a:extLst>
            </p:cNvPr>
            <p:cNvSpPr txBox="1"/>
            <p:nvPr/>
          </p:nvSpPr>
          <p:spPr>
            <a:xfrm>
              <a:off x="8749821" y="1314938"/>
              <a:ext cx="261913" cy="131563"/>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1</a:t>
              </a:r>
            </a:p>
          </p:txBody>
        </p:sp>
      </p:grpSp>
      <p:grpSp>
        <p:nvGrpSpPr>
          <p:cNvPr id="20" name="Group 19">
            <a:extLst>
              <a:ext uri="{FF2B5EF4-FFF2-40B4-BE49-F238E27FC236}">
                <a16:creationId xmlns:a16="http://schemas.microsoft.com/office/drawing/2014/main" id="{088233D3-EF7B-ACA1-CEBB-2896A3AA4545}"/>
              </a:ext>
            </a:extLst>
          </p:cNvPr>
          <p:cNvGrpSpPr>
            <a:grpSpLocks noChangeAspect="1"/>
          </p:cNvGrpSpPr>
          <p:nvPr/>
        </p:nvGrpSpPr>
        <p:grpSpPr>
          <a:xfrm>
            <a:off x="330818" y="3787350"/>
            <a:ext cx="376622" cy="246221"/>
            <a:chOff x="8749821" y="1314938"/>
            <a:chExt cx="261913" cy="171229"/>
          </a:xfrm>
        </p:grpSpPr>
        <p:sp>
          <p:nvSpPr>
            <p:cNvPr id="21" name="Oval 20">
              <a:extLst>
                <a:ext uri="{FF2B5EF4-FFF2-40B4-BE49-F238E27FC236}">
                  <a16:creationId xmlns:a16="http://schemas.microsoft.com/office/drawing/2014/main" id="{A1AAA1B3-7B42-BC62-7D7B-62B556157951}"/>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8F1BCB48-06DA-C7F4-0A07-6CB9760FAEBC}"/>
                </a:ext>
              </a:extLst>
            </p:cNvPr>
            <p:cNvSpPr txBox="1"/>
            <p:nvPr/>
          </p:nvSpPr>
          <p:spPr>
            <a:xfrm>
              <a:off x="8749821" y="1314938"/>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2</a:t>
              </a:r>
            </a:p>
          </p:txBody>
        </p:sp>
      </p:grpSp>
    </p:spTree>
    <p:extLst>
      <p:ext uri="{BB962C8B-B14F-4D97-AF65-F5344CB8AC3E}">
        <p14:creationId xmlns:p14="http://schemas.microsoft.com/office/powerpoint/2010/main" val="1399742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4E0AB-B796-576F-6FA6-C75441E01C9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C3CFFBC-F204-DE2B-EA69-8FE93355038B}"/>
              </a:ext>
            </a:extLst>
          </p:cNvPr>
          <p:cNvPicPr>
            <a:picLocks noChangeAspect="1"/>
          </p:cNvPicPr>
          <p:nvPr/>
        </p:nvPicPr>
        <p:blipFill>
          <a:blip r:embed="rId2"/>
          <a:srcRect/>
          <a:stretch/>
        </p:blipFill>
        <p:spPr>
          <a:xfrm>
            <a:off x="4744633" y="1552668"/>
            <a:ext cx="7180567" cy="4111532"/>
          </a:xfrm>
          <a:prstGeom prst="rect">
            <a:avLst/>
          </a:prstGeom>
        </p:spPr>
      </p:pic>
      <p:sp>
        <p:nvSpPr>
          <p:cNvPr id="2" name="TextBox 1">
            <a:extLst>
              <a:ext uri="{FF2B5EF4-FFF2-40B4-BE49-F238E27FC236}">
                <a16:creationId xmlns:a16="http://schemas.microsoft.com/office/drawing/2014/main" id="{667DBA57-48C4-A8A6-8C30-AC185F7A0389}"/>
              </a:ext>
            </a:extLst>
          </p:cNvPr>
          <p:cNvSpPr txBox="1"/>
          <p:nvPr/>
        </p:nvSpPr>
        <p:spPr>
          <a:xfrm>
            <a:off x="641243" y="2208050"/>
            <a:ext cx="3625957" cy="2554545"/>
          </a:xfrm>
          <a:prstGeom prst="rect">
            <a:avLst/>
          </a:prstGeom>
          <a:noFill/>
        </p:spPr>
        <p:txBody>
          <a:bodyPr wrap="square" lIns="91440" tIns="45720" rIns="91440" bIns="45720" rtlCol="0" anchor="t">
            <a:spAutoFit/>
          </a:bodyPr>
          <a:lstStyle/>
          <a:p>
            <a:r>
              <a:rPr lang="en-US" sz="1600" b="1">
                <a:solidFill>
                  <a:srgbClr val="34258E"/>
                </a:solidFill>
                <a:latin typeface="Segoe UI" panose="020B0502040204020203" pitchFamily="34" charset="0"/>
                <a:cs typeface="Segoe UI" panose="020B0502040204020203" pitchFamily="34" charset="0"/>
              </a:rPr>
              <a:t>Access Copilot from the main controls</a:t>
            </a:r>
            <a:br>
              <a:rPr lang="en-US" sz="1600">
                <a:latin typeface="Segoe UI" panose="020B0502040204020203" pitchFamily="34" charset="0"/>
                <a:cs typeface="Segoe UI" panose="020B0502040204020203" pitchFamily="34" charset="0"/>
              </a:rPr>
            </a:br>
            <a:r>
              <a:rPr lang="en-US" sz="1600">
                <a:solidFill>
                  <a:srgbClr val="34258E"/>
                </a:solidFill>
                <a:latin typeface="Segoe UI" panose="020B0502040204020203" pitchFamily="34" charset="0"/>
                <a:cs typeface="Segoe UI" panose="020B0502040204020203" pitchFamily="34" charset="0"/>
              </a:rPr>
              <a:t>Copilot</a:t>
            </a:r>
            <a:r>
              <a:rPr lang="en-US" sz="1600">
                <a:latin typeface="Segoe UI" panose="020B0502040204020203" pitchFamily="34" charset="0"/>
                <a:cs typeface="Segoe UI" panose="020B0502040204020203" pitchFamily="34" charset="0"/>
              </a:rPr>
              <a:t> is available directly from the main meeting controls area.</a:t>
            </a:r>
          </a:p>
          <a:p>
            <a:endParaRPr lang="en-US" sz="1600">
              <a:latin typeface="Segoe UI" panose="020B0502040204020203" pitchFamily="34" charset="0"/>
              <a:cs typeface="Segoe UI" panose="020B0502040204020203" pitchFamily="34" charset="0"/>
            </a:endParaRPr>
          </a:p>
          <a:p>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Find more AI tools in More actions</a:t>
            </a:r>
            <a:br>
              <a:rPr lang="en-US" sz="1600">
                <a:latin typeface="Segoe UI" panose="020B0502040204020203" pitchFamily="34" charset="0"/>
                <a:cs typeface="Segoe UI" panose="020B0502040204020203" pitchFamily="34" charset="0"/>
              </a:rPr>
            </a:br>
            <a:r>
              <a:rPr lang="en-US" sz="1600">
                <a:solidFill>
                  <a:srgbClr val="34258E"/>
                </a:solidFill>
                <a:latin typeface="Segoe UI" panose="020B0502040204020203" pitchFamily="34" charset="0"/>
                <a:cs typeface="Segoe UI" panose="020B0502040204020203" pitchFamily="34" charset="0"/>
              </a:rPr>
              <a:t>Facilitator and Interpreter </a:t>
            </a:r>
            <a:r>
              <a:rPr lang="en-US" sz="1600">
                <a:latin typeface="Segoe UI" panose="020B0502040204020203" pitchFamily="34" charset="0"/>
                <a:cs typeface="Segoe UI" panose="020B0502040204020203" pitchFamily="34" charset="0"/>
              </a:rPr>
              <a:t>are available in the </a:t>
            </a:r>
            <a:r>
              <a:rPr lang="en-US" sz="1600">
                <a:solidFill>
                  <a:srgbClr val="34258E"/>
                </a:solidFill>
                <a:latin typeface="Segoe UI" panose="020B0502040204020203" pitchFamily="34" charset="0"/>
                <a:cs typeface="Segoe UI" panose="020B0502040204020203" pitchFamily="34" charset="0"/>
              </a:rPr>
              <a:t>More actions </a:t>
            </a:r>
            <a:r>
              <a:rPr lang="en-US" sz="1600">
                <a:latin typeface="Segoe UI" panose="020B0502040204020203" pitchFamily="34" charset="0"/>
                <a:cs typeface="Segoe UI" panose="020B0502040204020203" pitchFamily="34" charset="0"/>
              </a:rPr>
              <a:t>menu alongside other meeting capabilities.</a:t>
            </a:r>
          </a:p>
        </p:txBody>
      </p:sp>
      <p:sp>
        <p:nvSpPr>
          <p:cNvPr id="6" name="Title 1">
            <a:extLst>
              <a:ext uri="{FF2B5EF4-FFF2-40B4-BE49-F238E27FC236}">
                <a16:creationId xmlns:a16="http://schemas.microsoft.com/office/drawing/2014/main" id="{07EADE0E-8F06-C546-1456-EDF2A2ECABC6}"/>
              </a:ext>
            </a:extLst>
          </p:cNvPr>
          <p:cNvSpPr txBox="1">
            <a:spLocks/>
          </p:cNvSpPr>
          <p:nvPr/>
        </p:nvSpPr>
        <p:spPr>
          <a:xfrm>
            <a:off x="641243" y="663651"/>
            <a:ext cx="6667607"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spcBef>
                <a:spcPts val="0"/>
              </a:spcBef>
            </a:pPr>
            <a:r>
              <a:rPr sz="2800" b="1">
                <a:solidFill>
                  <a:srgbClr val="34258E"/>
                </a:solidFill>
                <a:latin typeface="Segoe UI Semibold"/>
                <a:cs typeface="Segoe UI Semilight" panose="020B0402040204020203" pitchFamily="34" charset="0"/>
              </a:rPr>
              <a:t>AI Tools are still easy to find</a:t>
            </a:r>
          </a:p>
        </p:txBody>
      </p:sp>
      <p:sp>
        <p:nvSpPr>
          <p:cNvPr id="3" name="Left Bracket 2">
            <a:extLst>
              <a:ext uri="{FF2B5EF4-FFF2-40B4-BE49-F238E27FC236}">
                <a16:creationId xmlns:a16="http://schemas.microsoft.com/office/drawing/2014/main" id="{199BEC92-0E4F-5840-1213-4E2F8C8E102D}"/>
              </a:ext>
            </a:extLst>
          </p:cNvPr>
          <p:cNvSpPr/>
          <p:nvPr/>
        </p:nvSpPr>
        <p:spPr>
          <a:xfrm rot="5400000">
            <a:off x="9157408" y="1598492"/>
            <a:ext cx="45719" cy="308464"/>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4" name="Group 3">
            <a:extLst>
              <a:ext uri="{FF2B5EF4-FFF2-40B4-BE49-F238E27FC236}">
                <a16:creationId xmlns:a16="http://schemas.microsoft.com/office/drawing/2014/main" id="{A453C635-054E-898F-85FF-3888B53024D6}"/>
              </a:ext>
            </a:extLst>
          </p:cNvPr>
          <p:cNvGrpSpPr/>
          <p:nvPr/>
        </p:nvGrpSpPr>
        <p:grpSpPr>
          <a:xfrm>
            <a:off x="9065432" y="1457695"/>
            <a:ext cx="261913" cy="200055"/>
            <a:chOff x="8724784" y="1293335"/>
            <a:chExt cx="261913" cy="200055"/>
          </a:xfrm>
        </p:grpSpPr>
        <p:sp>
          <p:nvSpPr>
            <p:cNvPr id="7" name="Oval 6">
              <a:extLst>
                <a:ext uri="{FF2B5EF4-FFF2-40B4-BE49-F238E27FC236}">
                  <a16:creationId xmlns:a16="http://schemas.microsoft.com/office/drawing/2014/main" id="{7AE8925D-4525-E729-7AB0-F52CC787DB73}"/>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E40A2BF-8971-557D-22FB-D8F4458EBE54}"/>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1</a:t>
              </a:r>
            </a:p>
          </p:txBody>
        </p:sp>
      </p:grpSp>
      <p:sp>
        <p:nvSpPr>
          <p:cNvPr id="9" name="Left Bracket 8">
            <a:extLst>
              <a:ext uri="{FF2B5EF4-FFF2-40B4-BE49-F238E27FC236}">
                <a16:creationId xmlns:a16="http://schemas.microsoft.com/office/drawing/2014/main" id="{307DEBC9-B7F3-7604-AD88-DF2B4AFD3D86}"/>
              </a:ext>
            </a:extLst>
          </p:cNvPr>
          <p:cNvSpPr/>
          <p:nvPr/>
        </p:nvSpPr>
        <p:spPr>
          <a:xfrm rot="5400000">
            <a:off x="9814081" y="2140868"/>
            <a:ext cx="45719" cy="619131"/>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10" name="Group 9">
            <a:extLst>
              <a:ext uri="{FF2B5EF4-FFF2-40B4-BE49-F238E27FC236}">
                <a16:creationId xmlns:a16="http://schemas.microsoft.com/office/drawing/2014/main" id="{5331A135-B73A-AE95-900F-4D18C7C697C9}"/>
              </a:ext>
            </a:extLst>
          </p:cNvPr>
          <p:cNvGrpSpPr/>
          <p:nvPr/>
        </p:nvGrpSpPr>
        <p:grpSpPr>
          <a:xfrm>
            <a:off x="9718683" y="2196597"/>
            <a:ext cx="261913" cy="200055"/>
            <a:chOff x="8724784" y="1293335"/>
            <a:chExt cx="261913" cy="200055"/>
          </a:xfrm>
        </p:grpSpPr>
        <p:sp>
          <p:nvSpPr>
            <p:cNvPr id="13" name="Oval 12">
              <a:extLst>
                <a:ext uri="{FF2B5EF4-FFF2-40B4-BE49-F238E27FC236}">
                  <a16:creationId xmlns:a16="http://schemas.microsoft.com/office/drawing/2014/main" id="{C6493BE2-5D69-9DD4-4299-A18611D94DCE}"/>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C443C26-B202-143B-B424-7A4E60C24960}"/>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2</a:t>
              </a:r>
            </a:p>
          </p:txBody>
        </p:sp>
      </p:grpSp>
      <p:grpSp>
        <p:nvGrpSpPr>
          <p:cNvPr id="15" name="Group 14">
            <a:extLst>
              <a:ext uri="{FF2B5EF4-FFF2-40B4-BE49-F238E27FC236}">
                <a16:creationId xmlns:a16="http://schemas.microsoft.com/office/drawing/2014/main" id="{10CE79ED-1A33-2082-AC36-98002C1113CB}"/>
              </a:ext>
            </a:extLst>
          </p:cNvPr>
          <p:cNvGrpSpPr>
            <a:grpSpLocks noChangeAspect="1"/>
          </p:cNvGrpSpPr>
          <p:nvPr/>
        </p:nvGrpSpPr>
        <p:grpSpPr>
          <a:xfrm>
            <a:off x="359064" y="2242856"/>
            <a:ext cx="376622" cy="223642"/>
            <a:chOff x="8749821" y="1314938"/>
            <a:chExt cx="261913" cy="155527"/>
          </a:xfrm>
        </p:grpSpPr>
        <p:sp>
          <p:nvSpPr>
            <p:cNvPr id="17" name="Oval 16">
              <a:extLst>
                <a:ext uri="{FF2B5EF4-FFF2-40B4-BE49-F238E27FC236}">
                  <a16:creationId xmlns:a16="http://schemas.microsoft.com/office/drawing/2014/main" id="{BBFDF26C-2177-2CB6-3ABA-17C7E1C7A122}"/>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CA741F37-0779-B08A-9D6F-21EB777A501D}"/>
                </a:ext>
              </a:extLst>
            </p:cNvPr>
            <p:cNvSpPr txBox="1"/>
            <p:nvPr/>
          </p:nvSpPr>
          <p:spPr>
            <a:xfrm>
              <a:off x="8749821" y="1314938"/>
              <a:ext cx="261913" cy="131563"/>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1</a:t>
              </a:r>
            </a:p>
          </p:txBody>
        </p:sp>
      </p:grpSp>
      <p:grpSp>
        <p:nvGrpSpPr>
          <p:cNvPr id="21" name="Group 20">
            <a:extLst>
              <a:ext uri="{FF2B5EF4-FFF2-40B4-BE49-F238E27FC236}">
                <a16:creationId xmlns:a16="http://schemas.microsoft.com/office/drawing/2014/main" id="{B8E5CEC3-9BB2-C9C7-BF4E-3108C88595F5}"/>
              </a:ext>
            </a:extLst>
          </p:cNvPr>
          <p:cNvGrpSpPr>
            <a:grpSpLocks noChangeAspect="1"/>
          </p:cNvGrpSpPr>
          <p:nvPr/>
        </p:nvGrpSpPr>
        <p:grpSpPr>
          <a:xfrm>
            <a:off x="341562" y="3723850"/>
            <a:ext cx="376622" cy="246221"/>
            <a:chOff x="8749821" y="1314938"/>
            <a:chExt cx="261913" cy="171229"/>
          </a:xfrm>
        </p:grpSpPr>
        <p:sp>
          <p:nvSpPr>
            <p:cNvPr id="22" name="Oval 21">
              <a:extLst>
                <a:ext uri="{FF2B5EF4-FFF2-40B4-BE49-F238E27FC236}">
                  <a16:creationId xmlns:a16="http://schemas.microsoft.com/office/drawing/2014/main" id="{683E7671-A380-1413-7474-4CFAE8619B4C}"/>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E9861BC-49EC-79F2-C385-723FB0C2C27C}"/>
                </a:ext>
              </a:extLst>
            </p:cNvPr>
            <p:cNvSpPr txBox="1"/>
            <p:nvPr/>
          </p:nvSpPr>
          <p:spPr>
            <a:xfrm>
              <a:off x="8749821" y="1314938"/>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2</a:t>
              </a:r>
            </a:p>
          </p:txBody>
        </p:sp>
      </p:grpSp>
    </p:spTree>
    <p:extLst>
      <p:ext uri="{BB962C8B-B14F-4D97-AF65-F5344CB8AC3E}">
        <p14:creationId xmlns:p14="http://schemas.microsoft.com/office/powerpoint/2010/main" val="273187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D8C53-7B17-B57C-5DDC-43F8BD3CC9D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E604EC3-FC8B-9793-1EBC-183154421742}"/>
              </a:ext>
            </a:extLst>
          </p:cNvPr>
          <p:cNvPicPr>
            <a:picLocks noChangeAspect="1"/>
          </p:cNvPicPr>
          <p:nvPr/>
        </p:nvPicPr>
        <p:blipFill>
          <a:blip r:embed="rId2"/>
          <a:srcRect l="48577"/>
          <a:stretch>
            <a:fillRect/>
          </a:stretch>
        </p:blipFill>
        <p:spPr>
          <a:xfrm>
            <a:off x="5736458" y="1525265"/>
            <a:ext cx="4130648" cy="4599431"/>
          </a:xfrm>
          <a:prstGeom prst="rect">
            <a:avLst/>
          </a:prstGeom>
        </p:spPr>
      </p:pic>
      <p:sp>
        <p:nvSpPr>
          <p:cNvPr id="2" name="TextBox 1">
            <a:extLst>
              <a:ext uri="{FF2B5EF4-FFF2-40B4-BE49-F238E27FC236}">
                <a16:creationId xmlns:a16="http://schemas.microsoft.com/office/drawing/2014/main" id="{6BBF79F4-1BF2-1B77-DC64-4ADE04816AF2}"/>
              </a:ext>
            </a:extLst>
          </p:cNvPr>
          <p:cNvSpPr txBox="1"/>
          <p:nvPr/>
        </p:nvSpPr>
        <p:spPr>
          <a:xfrm>
            <a:off x="583092" y="3068184"/>
            <a:ext cx="3688620" cy="1323439"/>
          </a:xfrm>
          <a:prstGeom prst="rect">
            <a:avLst/>
          </a:prstGeom>
          <a:noFill/>
        </p:spPr>
        <p:txBody>
          <a:bodyPr wrap="square" lIns="91440" tIns="45720" rIns="91440" bIns="45720" rtlCol="0" anchor="t">
            <a:spAutoFit/>
          </a:bodyPr>
          <a:lstStyle/>
          <a:p>
            <a:r>
              <a:rPr lang="en-US" sz="1600" b="1">
                <a:solidFill>
                  <a:srgbClr val="34258E"/>
                </a:solidFill>
                <a:latin typeface="Segoe UI" panose="020B0502040204020203" pitchFamily="34" charset="0"/>
                <a:cs typeface="Segoe UI" panose="020B0502040204020203" pitchFamily="34" charset="0"/>
              </a:rPr>
              <a:t>Find join details in one place</a:t>
            </a:r>
            <a:br>
              <a:rPr lang="en-US" sz="1600">
                <a:latin typeface="Segoe UI" panose="020B0502040204020203" pitchFamily="34" charset="0"/>
                <a:cs typeface="Segoe UI" panose="020B0502040204020203" pitchFamily="34" charset="0"/>
              </a:rPr>
            </a:br>
            <a:r>
              <a:rPr lang="en-US" sz="1600">
                <a:solidFill>
                  <a:srgbClr val="34258E"/>
                </a:solidFill>
                <a:latin typeface="Segoe UI" panose="020B0502040204020203" pitchFamily="34" charset="0"/>
                <a:cs typeface="Segoe UI" panose="020B0502040204020203" pitchFamily="34" charset="0"/>
              </a:rPr>
              <a:t>Meeting info, Call me, and Call health</a:t>
            </a:r>
            <a:r>
              <a:rPr lang="en-US" sz="1600" b="1">
                <a:solidFill>
                  <a:srgbClr val="34258E"/>
                </a:solidFill>
                <a:latin typeface="Segoe UI" panose="020B0502040204020203" pitchFamily="34" charset="0"/>
                <a:cs typeface="Segoe UI" panose="020B0502040204020203" pitchFamily="34" charset="0"/>
              </a:rPr>
              <a:t> </a:t>
            </a:r>
            <a:r>
              <a:rPr lang="en-US" sz="1600">
                <a:latin typeface="Segoe UI" panose="020B0502040204020203" pitchFamily="34" charset="0"/>
                <a:cs typeface="Segoe UI" panose="020B0502040204020203" pitchFamily="34" charset="0"/>
              </a:rPr>
              <a:t>are now grouped under Join info in the </a:t>
            </a:r>
            <a:r>
              <a:rPr lang="en-US" sz="1600">
                <a:solidFill>
                  <a:srgbClr val="34258E"/>
                </a:solidFill>
                <a:latin typeface="Segoe UI" panose="020B0502040204020203" pitchFamily="34" charset="0"/>
                <a:cs typeface="Segoe UI" panose="020B0502040204020203" pitchFamily="34" charset="0"/>
              </a:rPr>
              <a:t>More actions </a:t>
            </a:r>
            <a:r>
              <a:rPr lang="en-US" sz="1600">
                <a:latin typeface="Segoe UI" panose="020B0502040204020203" pitchFamily="34" charset="0"/>
                <a:cs typeface="Segoe UI" panose="020B0502040204020203" pitchFamily="34" charset="0"/>
              </a:rPr>
              <a:t>menu.</a:t>
            </a:r>
          </a:p>
          <a:p>
            <a:endParaRPr lang="en-US" sz="1600">
              <a:latin typeface="Segoe UI" panose="020B0502040204020203" pitchFamily="34" charset="0"/>
              <a:cs typeface="Segoe UI" panose="020B0502040204020203" pitchFamily="34" charset="0"/>
            </a:endParaRPr>
          </a:p>
        </p:txBody>
      </p:sp>
      <p:sp>
        <p:nvSpPr>
          <p:cNvPr id="6" name="Title 1">
            <a:extLst>
              <a:ext uri="{FF2B5EF4-FFF2-40B4-BE49-F238E27FC236}">
                <a16:creationId xmlns:a16="http://schemas.microsoft.com/office/drawing/2014/main" id="{118AB02B-70AF-AF9B-7702-A5EB8E624B1D}"/>
              </a:ext>
            </a:extLst>
          </p:cNvPr>
          <p:cNvSpPr txBox="1">
            <a:spLocks/>
          </p:cNvSpPr>
          <p:nvPr/>
        </p:nvSpPr>
        <p:spPr>
          <a:xfrm>
            <a:off x="666242" y="648592"/>
            <a:ext cx="5785357"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spcBef>
                <a:spcPts val="0"/>
              </a:spcBef>
            </a:pPr>
            <a:r>
              <a:rPr lang="en-US" sz="2800" b="1">
                <a:solidFill>
                  <a:srgbClr val="34258E"/>
                </a:solidFill>
                <a:latin typeface="Segoe UI Semibold"/>
                <a:cs typeface="Segoe UI Semilight" panose="020B0402040204020203" pitchFamily="34" charset="0"/>
              </a:rPr>
              <a:t>Meeting info is now in Join Info</a:t>
            </a:r>
            <a:endParaRPr sz="2800" b="1">
              <a:solidFill>
                <a:srgbClr val="34258E"/>
              </a:solidFill>
              <a:latin typeface="Segoe UI Semibold"/>
              <a:cs typeface="Segoe UI Semilight" panose="020B0402040204020203" pitchFamily="34" charset="0"/>
            </a:endParaRPr>
          </a:p>
        </p:txBody>
      </p:sp>
      <p:sp>
        <p:nvSpPr>
          <p:cNvPr id="3" name="Left Bracket 2">
            <a:extLst>
              <a:ext uri="{FF2B5EF4-FFF2-40B4-BE49-F238E27FC236}">
                <a16:creationId xmlns:a16="http://schemas.microsoft.com/office/drawing/2014/main" id="{AB7C52E9-77C9-413A-7F1E-ADC8F313BD2A}"/>
              </a:ext>
            </a:extLst>
          </p:cNvPr>
          <p:cNvSpPr/>
          <p:nvPr/>
        </p:nvSpPr>
        <p:spPr>
          <a:xfrm>
            <a:off x="5595959" y="4014437"/>
            <a:ext cx="65681" cy="659163"/>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4" name="Group 3">
            <a:extLst>
              <a:ext uri="{FF2B5EF4-FFF2-40B4-BE49-F238E27FC236}">
                <a16:creationId xmlns:a16="http://schemas.microsoft.com/office/drawing/2014/main" id="{F062E7AB-ABBD-29D7-2855-BAA4310EEC03}"/>
              </a:ext>
            </a:extLst>
          </p:cNvPr>
          <p:cNvGrpSpPr/>
          <p:nvPr/>
        </p:nvGrpSpPr>
        <p:grpSpPr>
          <a:xfrm>
            <a:off x="5366886" y="4214493"/>
            <a:ext cx="261913" cy="200055"/>
            <a:chOff x="8724784" y="1293335"/>
            <a:chExt cx="261913" cy="200055"/>
          </a:xfrm>
        </p:grpSpPr>
        <p:sp>
          <p:nvSpPr>
            <p:cNvPr id="7" name="Oval 6">
              <a:extLst>
                <a:ext uri="{FF2B5EF4-FFF2-40B4-BE49-F238E27FC236}">
                  <a16:creationId xmlns:a16="http://schemas.microsoft.com/office/drawing/2014/main" id="{09C255C9-BCE4-B736-61EB-2B3D2423E7A2}"/>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1642FB8-C360-BAB7-C49F-2D4D50AEDBD4}"/>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1</a:t>
              </a:r>
            </a:p>
          </p:txBody>
        </p:sp>
      </p:grpSp>
      <p:grpSp>
        <p:nvGrpSpPr>
          <p:cNvPr id="9" name="Group 8">
            <a:extLst>
              <a:ext uri="{FF2B5EF4-FFF2-40B4-BE49-F238E27FC236}">
                <a16:creationId xmlns:a16="http://schemas.microsoft.com/office/drawing/2014/main" id="{66F2AAE2-62CB-CC2C-7497-DBB0FFD43828}"/>
              </a:ext>
            </a:extLst>
          </p:cNvPr>
          <p:cNvGrpSpPr>
            <a:grpSpLocks noChangeAspect="1"/>
          </p:cNvGrpSpPr>
          <p:nvPr/>
        </p:nvGrpSpPr>
        <p:grpSpPr>
          <a:xfrm>
            <a:off x="338582" y="3129738"/>
            <a:ext cx="376622" cy="223642"/>
            <a:chOff x="8749821" y="1314938"/>
            <a:chExt cx="261913" cy="155527"/>
          </a:xfrm>
        </p:grpSpPr>
        <p:sp>
          <p:nvSpPr>
            <p:cNvPr id="10" name="Oval 9">
              <a:extLst>
                <a:ext uri="{FF2B5EF4-FFF2-40B4-BE49-F238E27FC236}">
                  <a16:creationId xmlns:a16="http://schemas.microsoft.com/office/drawing/2014/main" id="{67BF3C8C-BF2E-C9EE-C382-1489C83F7F9F}"/>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CA7F842-6BC6-65E9-40D4-A7CAA43A1163}"/>
                </a:ext>
              </a:extLst>
            </p:cNvPr>
            <p:cNvSpPr txBox="1"/>
            <p:nvPr/>
          </p:nvSpPr>
          <p:spPr>
            <a:xfrm>
              <a:off x="8749821" y="1314938"/>
              <a:ext cx="261913" cy="131563"/>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1</a:t>
              </a:r>
            </a:p>
          </p:txBody>
        </p:sp>
      </p:grpSp>
    </p:spTree>
    <p:extLst>
      <p:ext uri="{BB962C8B-B14F-4D97-AF65-F5344CB8AC3E}">
        <p14:creationId xmlns:p14="http://schemas.microsoft.com/office/powerpoint/2010/main" val="3569369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8CFBC-6139-112D-9ACF-643A4A757A8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BF470EF-545F-1E57-013A-928944A41333}"/>
              </a:ext>
            </a:extLst>
          </p:cNvPr>
          <p:cNvSpPr>
            <a:spLocks noGrp="1"/>
          </p:cNvSpPr>
          <p:nvPr>
            <p:ph type="title"/>
          </p:nvPr>
        </p:nvSpPr>
        <p:spPr>
          <a:xfrm>
            <a:off x="585216" y="2537210"/>
            <a:ext cx="5163831" cy="997196"/>
          </a:xfrm>
        </p:spPr>
        <p:txBody>
          <a:bodyPr/>
          <a:lstStyle/>
          <a:p>
            <a:r>
              <a:rPr lang="en-US"/>
              <a:t>What are the new features? </a:t>
            </a:r>
          </a:p>
        </p:txBody>
      </p:sp>
    </p:spTree>
    <p:extLst>
      <p:ext uri="{BB962C8B-B14F-4D97-AF65-F5344CB8AC3E}">
        <p14:creationId xmlns:p14="http://schemas.microsoft.com/office/powerpoint/2010/main" val="263689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F140E-D7EB-9360-2CB3-C9F8C1C3669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C67A3B8-7259-E305-96E1-31D95F9832C9}"/>
              </a:ext>
            </a:extLst>
          </p:cNvPr>
          <p:cNvSpPr txBox="1"/>
          <p:nvPr/>
        </p:nvSpPr>
        <p:spPr>
          <a:xfrm>
            <a:off x="618874" y="1615434"/>
            <a:ext cx="3661026" cy="4031873"/>
          </a:xfrm>
          <a:prstGeom prst="rect">
            <a:avLst/>
          </a:prstGeom>
          <a:noFill/>
        </p:spPr>
        <p:txBody>
          <a:bodyPr wrap="square" lIns="91440" tIns="45720" rIns="91440" bIns="45720" rtlCol="0" anchor="t">
            <a:spAutoFit/>
          </a:bodyPr>
          <a:lstStyle/>
          <a:p>
            <a:r>
              <a:rPr lang="en-US" sz="1600" b="1">
                <a:solidFill>
                  <a:srgbClr val="34258E"/>
                </a:solidFill>
                <a:latin typeface="Segoe UI" panose="020B0502040204020203" pitchFamily="34" charset="0"/>
                <a:cs typeface="Segoe UI" panose="020B0502040204020203" pitchFamily="34" charset="0"/>
              </a:rPr>
              <a:t>Pin tools for quick access</a:t>
            </a:r>
            <a:br>
              <a:rPr lang="en-US" sz="1600">
                <a:latin typeface="Segoe UI" panose="020B0502040204020203" pitchFamily="34" charset="0"/>
                <a:cs typeface="Segoe UI" panose="020B0502040204020203" pitchFamily="34" charset="0"/>
              </a:rPr>
            </a:br>
            <a:r>
              <a:rPr lang="en-US" sz="1600">
                <a:latin typeface="Segoe UI" panose="020B0502040204020203" pitchFamily="34" charset="0"/>
                <a:cs typeface="Segoe UI" panose="020B0502040204020203" pitchFamily="34" charset="0"/>
              </a:rPr>
              <a:t>Drag controls from </a:t>
            </a:r>
            <a:r>
              <a:rPr lang="en-US" sz="1600">
                <a:solidFill>
                  <a:srgbClr val="34258E"/>
                </a:solidFill>
                <a:latin typeface="Segoe UI" panose="020B0502040204020203" pitchFamily="34" charset="0"/>
                <a:cs typeface="Segoe UI" panose="020B0502040204020203" pitchFamily="34" charset="0"/>
              </a:rPr>
              <a:t>More actions </a:t>
            </a:r>
            <a:r>
              <a:rPr lang="en-US" sz="1600">
                <a:latin typeface="Segoe UI" panose="020B0502040204020203" pitchFamily="34" charset="0"/>
                <a:cs typeface="Segoe UI" panose="020B0502040204020203" pitchFamily="34" charset="0"/>
              </a:rPr>
              <a:t>to the main meeting controls area to access them quickly.</a:t>
            </a:r>
          </a:p>
          <a:p>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Rearrange your tools</a:t>
            </a:r>
            <a:br>
              <a:rPr lang="en-US" sz="1600">
                <a:latin typeface="Segoe UI" panose="020B0502040204020203" pitchFamily="34" charset="0"/>
                <a:cs typeface="Segoe UI" panose="020B0502040204020203" pitchFamily="34" charset="0"/>
              </a:rPr>
            </a:br>
            <a:r>
              <a:rPr lang="en-US" sz="1600">
                <a:latin typeface="Segoe UI" panose="020B0502040204020203" pitchFamily="34" charset="0"/>
                <a:cs typeface="Segoe UI" panose="020B0502040204020203" pitchFamily="34" charset="0"/>
              </a:rPr>
              <a:t>Drag controls into the order that works best for you. Core meeting controls, like mic, camera, and share, stay fixed.</a:t>
            </a:r>
          </a:p>
          <a:p>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Reset anytime</a:t>
            </a:r>
            <a:br>
              <a:rPr lang="en-US" sz="1600">
                <a:latin typeface="Segoe UI" panose="020B0502040204020203" pitchFamily="34" charset="0"/>
                <a:cs typeface="Segoe UI" panose="020B0502040204020203" pitchFamily="34" charset="0"/>
              </a:rPr>
            </a:br>
            <a:r>
              <a:rPr lang="en-US" sz="1600">
                <a:latin typeface="Segoe UI" panose="020B0502040204020203" pitchFamily="34" charset="0"/>
                <a:cs typeface="Segoe UI" panose="020B0502040204020203" pitchFamily="34" charset="0"/>
              </a:rPr>
              <a:t>To remove a pinned control, drag it back to </a:t>
            </a:r>
            <a:r>
              <a:rPr lang="en-US" sz="1600">
                <a:solidFill>
                  <a:srgbClr val="34258E"/>
                </a:solidFill>
                <a:latin typeface="Segoe UI" panose="020B0502040204020203" pitchFamily="34" charset="0"/>
                <a:cs typeface="Segoe UI" panose="020B0502040204020203" pitchFamily="34" charset="0"/>
              </a:rPr>
              <a:t>More actions</a:t>
            </a:r>
            <a:r>
              <a:rPr lang="en-US" sz="1600">
                <a:latin typeface="Segoe UI" panose="020B0502040204020203" pitchFamily="34" charset="0"/>
                <a:cs typeface="Segoe UI" panose="020B0502040204020203" pitchFamily="34" charset="0"/>
              </a:rPr>
              <a:t>. You can also right-click to </a:t>
            </a:r>
            <a:r>
              <a:rPr lang="en-US" sz="1600">
                <a:solidFill>
                  <a:srgbClr val="34258E"/>
                </a:solidFill>
                <a:latin typeface="Segoe UI" panose="020B0502040204020203" pitchFamily="34" charset="0"/>
                <a:cs typeface="Segoe UI" panose="020B0502040204020203" pitchFamily="34" charset="0"/>
              </a:rPr>
              <a:t>reset meeting controls </a:t>
            </a:r>
            <a:r>
              <a:rPr lang="en-US" sz="1600">
                <a:latin typeface="Segoe UI" panose="020B0502040204020203" pitchFamily="34" charset="0"/>
                <a:cs typeface="Segoe UI" panose="020B0502040204020203" pitchFamily="34" charset="0"/>
              </a:rPr>
              <a:t>to the default layout.</a:t>
            </a:r>
          </a:p>
        </p:txBody>
      </p:sp>
      <p:sp>
        <p:nvSpPr>
          <p:cNvPr id="6" name="Title 1">
            <a:extLst>
              <a:ext uri="{FF2B5EF4-FFF2-40B4-BE49-F238E27FC236}">
                <a16:creationId xmlns:a16="http://schemas.microsoft.com/office/drawing/2014/main" id="{8713F5B4-9032-5165-F9CD-D551AEA61C8D}"/>
              </a:ext>
            </a:extLst>
          </p:cNvPr>
          <p:cNvSpPr txBox="1">
            <a:spLocks/>
          </p:cNvSpPr>
          <p:nvPr/>
        </p:nvSpPr>
        <p:spPr>
          <a:xfrm>
            <a:off x="651114" y="638987"/>
            <a:ext cx="963002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spcBef>
                <a:spcPts val="0"/>
              </a:spcBef>
            </a:pPr>
            <a:r>
              <a:rPr sz="2800" b="1">
                <a:solidFill>
                  <a:srgbClr val="34258E"/>
                </a:solidFill>
                <a:latin typeface="Segoe UI Semibold"/>
                <a:cs typeface="Segoe UI Semilight" panose="020B0402040204020203" pitchFamily="34" charset="0"/>
              </a:rPr>
              <a:t>Customize your meeting controls with drag &amp; drop</a:t>
            </a:r>
          </a:p>
        </p:txBody>
      </p:sp>
      <p:pic>
        <p:nvPicPr>
          <p:cNvPr id="10" name="Picture 9" descr="The image displays a computer screen with a user interface featuring a 'Meeting Controls' button, a 'Record' button, and various other options.&#10;&#10;AI-generated content may be incorrect.">
            <a:extLst>
              <a:ext uri="{FF2B5EF4-FFF2-40B4-BE49-F238E27FC236}">
                <a16:creationId xmlns:a16="http://schemas.microsoft.com/office/drawing/2014/main" id="{DD8D49D1-A1DC-6852-7825-9FDBF5751406}"/>
              </a:ext>
            </a:extLst>
          </p:cNvPr>
          <p:cNvPicPr>
            <a:picLocks noChangeAspect="1"/>
          </p:cNvPicPr>
          <p:nvPr/>
        </p:nvPicPr>
        <p:blipFill>
          <a:blip r:embed="rId4"/>
          <a:stretch>
            <a:fillRect/>
          </a:stretch>
        </p:blipFill>
        <p:spPr>
          <a:xfrm>
            <a:off x="4824560" y="5013699"/>
            <a:ext cx="7137474" cy="1192614"/>
          </a:xfrm>
          <a:prstGeom prst="rect">
            <a:avLst/>
          </a:prstGeom>
        </p:spPr>
      </p:pic>
      <p:sp>
        <p:nvSpPr>
          <p:cNvPr id="9" name="Left Bracket 8">
            <a:extLst>
              <a:ext uri="{FF2B5EF4-FFF2-40B4-BE49-F238E27FC236}">
                <a16:creationId xmlns:a16="http://schemas.microsoft.com/office/drawing/2014/main" id="{6A08B360-E091-FCEB-32DE-F80F60219922}"/>
              </a:ext>
            </a:extLst>
          </p:cNvPr>
          <p:cNvSpPr/>
          <p:nvPr/>
        </p:nvSpPr>
        <p:spPr>
          <a:xfrm rot="5400000">
            <a:off x="8126309" y="-721248"/>
            <a:ext cx="61022" cy="4248642"/>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11" name="Group 10">
            <a:extLst>
              <a:ext uri="{FF2B5EF4-FFF2-40B4-BE49-F238E27FC236}">
                <a16:creationId xmlns:a16="http://schemas.microsoft.com/office/drawing/2014/main" id="{A408379F-F5AF-AAE2-5B07-0D37AF403E1E}"/>
              </a:ext>
            </a:extLst>
          </p:cNvPr>
          <p:cNvGrpSpPr/>
          <p:nvPr/>
        </p:nvGrpSpPr>
        <p:grpSpPr>
          <a:xfrm>
            <a:off x="8131384" y="1142488"/>
            <a:ext cx="261913" cy="200055"/>
            <a:chOff x="8724784" y="1293335"/>
            <a:chExt cx="261913" cy="200055"/>
          </a:xfrm>
        </p:grpSpPr>
        <p:sp>
          <p:nvSpPr>
            <p:cNvPr id="12" name="Oval 11">
              <a:extLst>
                <a:ext uri="{FF2B5EF4-FFF2-40B4-BE49-F238E27FC236}">
                  <a16:creationId xmlns:a16="http://schemas.microsoft.com/office/drawing/2014/main" id="{5AD4E74F-F42D-79ED-DE81-3495C6B21CB6}"/>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3E131DF-B9E2-375C-3F6C-B8476F9049DF}"/>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1</a:t>
              </a:r>
            </a:p>
          </p:txBody>
        </p:sp>
      </p:grpSp>
      <p:grpSp>
        <p:nvGrpSpPr>
          <p:cNvPr id="14" name="Group 13">
            <a:extLst>
              <a:ext uri="{FF2B5EF4-FFF2-40B4-BE49-F238E27FC236}">
                <a16:creationId xmlns:a16="http://schemas.microsoft.com/office/drawing/2014/main" id="{F0929205-C308-F869-9212-6F45330028D7}"/>
              </a:ext>
            </a:extLst>
          </p:cNvPr>
          <p:cNvGrpSpPr/>
          <p:nvPr/>
        </p:nvGrpSpPr>
        <p:grpSpPr>
          <a:xfrm>
            <a:off x="8436392" y="1142488"/>
            <a:ext cx="261913" cy="200055"/>
            <a:chOff x="8724784" y="1293335"/>
            <a:chExt cx="261913" cy="200055"/>
          </a:xfrm>
        </p:grpSpPr>
        <p:sp>
          <p:nvSpPr>
            <p:cNvPr id="15" name="Oval 14">
              <a:extLst>
                <a:ext uri="{FF2B5EF4-FFF2-40B4-BE49-F238E27FC236}">
                  <a16:creationId xmlns:a16="http://schemas.microsoft.com/office/drawing/2014/main" id="{3D09A4C5-DF99-98E5-1AFC-452CEBD60A2A}"/>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E080A9B-1E7B-24E5-5F90-3DE7AA59C8FA}"/>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2</a:t>
              </a:r>
            </a:p>
          </p:txBody>
        </p:sp>
      </p:grpSp>
      <p:sp>
        <p:nvSpPr>
          <p:cNvPr id="18" name="Left Bracket 17">
            <a:extLst>
              <a:ext uri="{FF2B5EF4-FFF2-40B4-BE49-F238E27FC236}">
                <a16:creationId xmlns:a16="http://schemas.microsoft.com/office/drawing/2014/main" id="{A436ACD7-F5DD-F01A-30DD-76D67ECC32B1}"/>
              </a:ext>
            </a:extLst>
          </p:cNvPr>
          <p:cNvSpPr/>
          <p:nvPr/>
        </p:nvSpPr>
        <p:spPr>
          <a:xfrm rot="5400000">
            <a:off x="9275970" y="4155070"/>
            <a:ext cx="69850" cy="1749007"/>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19" name="Group 18">
            <a:extLst>
              <a:ext uri="{FF2B5EF4-FFF2-40B4-BE49-F238E27FC236}">
                <a16:creationId xmlns:a16="http://schemas.microsoft.com/office/drawing/2014/main" id="{42A66D94-65A0-357B-51A6-63BB35BF7D5C}"/>
              </a:ext>
            </a:extLst>
          </p:cNvPr>
          <p:cNvGrpSpPr/>
          <p:nvPr/>
        </p:nvGrpSpPr>
        <p:grpSpPr>
          <a:xfrm>
            <a:off x="9180231" y="4785069"/>
            <a:ext cx="261913" cy="200055"/>
            <a:chOff x="8724784" y="1293335"/>
            <a:chExt cx="261913" cy="200055"/>
          </a:xfrm>
        </p:grpSpPr>
        <p:sp>
          <p:nvSpPr>
            <p:cNvPr id="20" name="Oval 19">
              <a:extLst>
                <a:ext uri="{FF2B5EF4-FFF2-40B4-BE49-F238E27FC236}">
                  <a16:creationId xmlns:a16="http://schemas.microsoft.com/office/drawing/2014/main" id="{E6BD1AF8-245B-A20E-AB5A-882D030F61FB}"/>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BE973909-ED44-B515-404E-4269DDEBD72E}"/>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3</a:t>
              </a:r>
            </a:p>
          </p:txBody>
        </p:sp>
      </p:grpSp>
      <p:grpSp>
        <p:nvGrpSpPr>
          <p:cNvPr id="22" name="Group 21">
            <a:extLst>
              <a:ext uri="{FF2B5EF4-FFF2-40B4-BE49-F238E27FC236}">
                <a16:creationId xmlns:a16="http://schemas.microsoft.com/office/drawing/2014/main" id="{9C387139-3D98-14E9-198C-B56BF7ACF88D}"/>
              </a:ext>
            </a:extLst>
          </p:cNvPr>
          <p:cNvGrpSpPr>
            <a:grpSpLocks noChangeAspect="1"/>
          </p:cNvGrpSpPr>
          <p:nvPr/>
        </p:nvGrpSpPr>
        <p:grpSpPr>
          <a:xfrm>
            <a:off x="358524" y="1660099"/>
            <a:ext cx="376622" cy="223642"/>
            <a:chOff x="8749821" y="1314938"/>
            <a:chExt cx="261913" cy="155527"/>
          </a:xfrm>
        </p:grpSpPr>
        <p:sp>
          <p:nvSpPr>
            <p:cNvPr id="23" name="Oval 22">
              <a:extLst>
                <a:ext uri="{FF2B5EF4-FFF2-40B4-BE49-F238E27FC236}">
                  <a16:creationId xmlns:a16="http://schemas.microsoft.com/office/drawing/2014/main" id="{7E41A2F0-8767-17CC-E494-5D816FE29C1D}"/>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A8B88DC0-C0F3-5C39-7C9A-A4FECE203891}"/>
                </a:ext>
              </a:extLst>
            </p:cNvPr>
            <p:cNvSpPr txBox="1"/>
            <p:nvPr/>
          </p:nvSpPr>
          <p:spPr>
            <a:xfrm>
              <a:off x="8749821" y="1314938"/>
              <a:ext cx="261913" cy="131563"/>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1</a:t>
              </a:r>
            </a:p>
          </p:txBody>
        </p:sp>
      </p:grpSp>
      <p:grpSp>
        <p:nvGrpSpPr>
          <p:cNvPr id="25" name="Group 24">
            <a:extLst>
              <a:ext uri="{FF2B5EF4-FFF2-40B4-BE49-F238E27FC236}">
                <a16:creationId xmlns:a16="http://schemas.microsoft.com/office/drawing/2014/main" id="{378B7AA1-AE51-ACE8-C27D-094D41B3AADB}"/>
              </a:ext>
            </a:extLst>
          </p:cNvPr>
          <p:cNvGrpSpPr>
            <a:grpSpLocks noChangeAspect="1"/>
          </p:cNvGrpSpPr>
          <p:nvPr/>
        </p:nvGrpSpPr>
        <p:grpSpPr>
          <a:xfrm>
            <a:off x="371224" y="2891036"/>
            <a:ext cx="376622" cy="246221"/>
            <a:chOff x="8749821" y="1314938"/>
            <a:chExt cx="261913" cy="171229"/>
          </a:xfrm>
        </p:grpSpPr>
        <p:sp>
          <p:nvSpPr>
            <p:cNvPr id="26" name="Oval 25">
              <a:extLst>
                <a:ext uri="{FF2B5EF4-FFF2-40B4-BE49-F238E27FC236}">
                  <a16:creationId xmlns:a16="http://schemas.microsoft.com/office/drawing/2014/main" id="{90885125-3422-F768-6E36-B4E9A24CA9B9}"/>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9AE215C-2507-3DD8-54C0-5B78A2E3CDCE}"/>
                </a:ext>
              </a:extLst>
            </p:cNvPr>
            <p:cNvSpPr txBox="1"/>
            <p:nvPr/>
          </p:nvSpPr>
          <p:spPr>
            <a:xfrm>
              <a:off x="8749821" y="1314938"/>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2</a:t>
              </a:r>
            </a:p>
          </p:txBody>
        </p:sp>
      </p:grpSp>
      <p:grpSp>
        <p:nvGrpSpPr>
          <p:cNvPr id="28" name="Group 27">
            <a:extLst>
              <a:ext uri="{FF2B5EF4-FFF2-40B4-BE49-F238E27FC236}">
                <a16:creationId xmlns:a16="http://schemas.microsoft.com/office/drawing/2014/main" id="{C4955F4E-01EE-EF08-BE10-22EB34416852}"/>
              </a:ext>
            </a:extLst>
          </p:cNvPr>
          <p:cNvGrpSpPr>
            <a:grpSpLocks noChangeAspect="1"/>
          </p:cNvGrpSpPr>
          <p:nvPr/>
        </p:nvGrpSpPr>
        <p:grpSpPr>
          <a:xfrm>
            <a:off x="358524" y="4362411"/>
            <a:ext cx="376622" cy="246221"/>
            <a:chOff x="8749821" y="1314938"/>
            <a:chExt cx="261913" cy="171229"/>
          </a:xfrm>
        </p:grpSpPr>
        <p:sp>
          <p:nvSpPr>
            <p:cNvPr id="29" name="Oval 28">
              <a:extLst>
                <a:ext uri="{FF2B5EF4-FFF2-40B4-BE49-F238E27FC236}">
                  <a16:creationId xmlns:a16="http://schemas.microsoft.com/office/drawing/2014/main" id="{70A4E60D-0F9A-5E37-4EB6-ABA6FB7CAF12}"/>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1E3B922D-5075-3C65-6DFE-612B9DBAD48D}"/>
                </a:ext>
              </a:extLst>
            </p:cNvPr>
            <p:cNvSpPr txBox="1"/>
            <p:nvPr/>
          </p:nvSpPr>
          <p:spPr>
            <a:xfrm>
              <a:off x="8749821" y="1314938"/>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3</a:t>
              </a:r>
            </a:p>
          </p:txBody>
        </p:sp>
      </p:grpSp>
      <p:pic>
        <p:nvPicPr>
          <p:cNvPr id="3" name="Ubar Grabbing Light Mode 1200X630 OPTIMIZED">
            <a:hlinkClick r:id="" action="ppaction://media"/>
            <a:extLst>
              <a:ext uri="{FF2B5EF4-FFF2-40B4-BE49-F238E27FC236}">
                <a16:creationId xmlns:a16="http://schemas.microsoft.com/office/drawing/2014/main" id="{A02BDD13-A2A9-1B16-02AD-E3D47305C7E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016500" y="1486962"/>
            <a:ext cx="6108699" cy="3207067"/>
          </a:xfrm>
          <a:prstGeom prst="roundRect">
            <a:avLst/>
          </a:prstGeom>
        </p:spPr>
      </p:pic>
    </p:spTree>
    <p:extLst>
      <p:ext uri="{BB962C8B-B14F-4D97-AF65-F5344CB8AC3E}">
        <p14:creationId xmlns:p14="http://schemas.microsoft.com/office/powerpoint/2010/main" val="4209713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454F9-DE5E-FA29-3C89-C07BBA176DD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DE08169-43DD-0DFD-0FD7-87D14A9629B8}"/>
              </a:ext>
            </a:extLst>
          </p:cNvPr>
          <p:cNvPicPr>
            <a:picLocks noChangeAspect="1"/>
          </p:cNvPicPr>
          <p:nvPr/>
        </p:nvPicPr>
        <p:blipFill>
          <a:blip r:embed="rId3"/>
          <a:srcRect/>
          <a:stretch/>
        </p:blipFill>
        <p:spPr>
          <a:xfrm>
            <a:off x="4708777" y="1574648"/>
            <a:ext cx="7280023" cy="4168479"/>
          </a:xfrm>
          <a:prstGeom prst="rect">
            <a:avLst/>
          </a:prstGeom>
        </p:spPr>
      </p:pic>
      <p:sp>
        <p:nvSpPr>
          <p:cNvPr id="4" name="TextBox 3">
            <a:extLst>
              <a:ext uri="{FF2B5EF4-FFF2-40B4-BE49-F238E27FC236}">
                <a16:creationId xmlns:a16="http://schemas.microsoft.com/office/drawing/2014/main" id="{9FF4DD90-BF9F-B10C-6651-59EC515A6574}"/>
              </a:ext>
            </a:extLst>
          </p:cNvPr>
          <p:cNvSpPr txBox="1"/>
          <p:nvPr/>
        </p:nvSpPr>
        <p:spPr>
          <a:xfrm>
            <a:off x="565835" y="1971772"/>
            <a:ext cx="3742396" cy="2862322"/>
          </a:xfrm>
          <a:prstGeom prst="rect">
            <a:avLst/>
          </a:prstGeom>
          <a:noFill/>
        </p:spPr>
        <p:txBody>
          <a:bodyPr wrap="square" lIns="91440" tIns="45720" rIns="91440" bIns="45720" rtlCol="0" anchor="t">
            <a:spAutoFit/>
          </a:bodyPr>
          <a:lstStyle/>
          <a:p>
            <a:r>
              <a:rPr lang="en-US"/>
              <a:t>When you open certain meeting tools, like </a:t>
            </a:r>
            <a:r>
              <a:rPr lang="en-US">
                <a:solidFill>
                  <a:srgbClr val="34258E"/>
                </a:solidFill>
              </a:rPr>
              <a:t>Notes, captions, timer, RTT, Whiteboard, or rooms</a:t>
            </a:r>
            <a:r>
              <a:rPr lang="en-US"/>
              <a:t>, they appear in the main controls for that meeting so you can quickly return to their open panels without searching through </a:t>
            </a:r>
            <a:r>
              <a:rPr lang="en-US">
                <a:solidFill>
                  <a:srgbClr val="34258E"/>
                </a:solidFill>
              </a:rPr>
              <a:t>More actions</a:t>
            </a:r>
            <a:r>
              <a:rPr lang="en-US"/>
              <a:t>. They’re temporary and only show while open, keeping controls focused on what you’re using now.</a:t>
            </a:r>
          </a:p>
        </p:txBody>
      </p:sp>
      <p:sp>
        <p:nvSpPr>
          <p:cNvPr id="6" name="Title 1">
            <a:extLst>
              <a:ext uri="{FF2B5EF4-FFF2-40B4-BE49-F238E27FC236}">
                <a16:creationId xmlns:a16="http://schemas.microsoft.com/office/drawing/2014/main" id="{D785412E-B89E-255B-8925-4F688B5AF559}"/>
              </a:ext>
            </a:extLst>
          </p:cNvPr>
          <p:cNvSpPr txBox="1">
            <a:spLocks/>
          </p:cNvSpPr>
          <p:nvPr/>
        </p:nvSpPr>
        <p:spPr>
          <a:xfrm>
            <a:off x="625226" y="682036"/>
            <a:ext cx="8099674"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spcBef>
                <a:spcPts val="0"/>
              </a:spcBef>
            </a:pPr>
            <a:r>
              <a:rPr lang="en-US" sz="2800" b="1">
                <a:solidFill>
                  <a:srgbClr val="34258E"/>
                </a:solidFill>
                <a:latin typeface="Segoe UI Semibold"/>
                <a:cs typeface="Segoe UI Semilight" panose="020B0402040204020203" pitchFamily="34" charset="0"/>
              </a:rPr>
              <a:t>Get back to open panels faster</a:t>
            </a:r>
            <a:endParaRPr sz="2800" b="1">
              <a:solidFill>
                <a:srgbClr val="34258E"/>
              </a:solidFill>
              <a:latin typeface="Segoe UI Semibold"/>
              <a:cs typeface="Segoe UI Semilight" panose="020B0402040204020203" pitchFamily="34" charset="0"/>
            </a:endParaRPr>
          </a:p>
        </p:txBody>
      </p:sp>
      <p:grpSp>
        <p:nvGrpSpPr>
          <p:cNvPr id="8" name="Group 7">
            <a:extLst>
              <a:ext uri="{FF2B5EF4-FFF2-40B4-BE49-F238E27FC236}">
                <a16:creationId xmlns:a16="http://schemas.microsoft.com/office/drawing/2014/main" id="{662E08D8-3EC9-5207-E681-426563C3DAE3}"/>
              </a:ext>
            </a:extLst>
          </p:cNvPr>
          <p:cNvGrpSpPr/>
          <p:nvPr/>
        </p:nvGrpSpPr>
        <p:grpSpPr>
          <a:xfrm>
            <a:off x="10410763" y="1205562"/>
            <a:ext cx="261913" cy="200055"/>
            <a:chOff x="8724784" y="1293335"/>
            <a:chExt cx="261913" cy="200055"/>
          </a:xfrm>
        </p:grpSpPr>
        <p:sp>
          <p:nvSpPr>
            <p:cNvPr id="9" name="Oval 8">
              <a:extLst>
                <a:ext uri="{FF2B5EF4-FFF2-40B4-BE49-F238E27FC236}">
                  <a16:creationId xmlns:a16="http://schemas.microsoft.com/office/drawing/2014/main" id="{3A035457-0A1D-7FDE-F08A-4A19FAD4A6F1}"/>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E843389-3562-6141-B9F8-9DA28E5C1B0E}"/>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1</a:t>
              </a:r>
            </a:p>
          </p:txBody>
        </p:sp>
      </p:grpSp>
      <p:sp>
        <p:nvSpPr>
          <p:cNvPr id="12" name="Left Bracket 11">
            <a:extLst>
              <a:ext uri="{FF2B5EF4-FFF2-40B4-BE49-F238E27FC236}">
                <a16:creationId xmlns:a16="http://schemas.microsoft.com/office/drawing/2014/main" id="{F0817B28-B787-D0BD-0DA5-23C16502E826}"/>
              </a:ext>
            </a:extLst>
          </p:cNvPr>
          <p:cNvSpPr/>
          <p:nvPr/>
        </p:nvSpPr>
        <p:spPr>
          <a:xfrm rot="5400000">
            <a:off x="10485705" y="178283"/>
            <a:ext cx="91943" cy="2651087"/>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19" name="Group 18">
            <a:extLst>
              <a:ext uri="{FF2B5EF4-FFF2-40B4-BE49-F238E27FC236}">
                <a16:creationId xmlns:a16="http://schemas.microsoft.com/office/drawing/2014/main" id="{3B13A31E-3909-72E6-0004-92927E590F43}"/>
              </a:ext>
            </a:extLst>
          </p:cNvPr>
          <p:cNvGrpSpPr>
            <a:grpSpLocks noChangeAspect="1"/>
          </p:cNvGrpSpPr>
          <p:nvPr/>
        </p:nvGrpSpPr>
        <p:grpSpPr>
          <a:xfrm>
            <a:off x="332801" y="2049275"/>
            <a:ext cx="376622" cy="223642"/>
            <a:chOff x="8749821" y="1314938"/>
            <a:chExt cx="261913" cy="155527"/>
          </a:xfrm>
        </p:grpSpPr>
        <p:sp>
          <p:nvSpPr>
            <p:cNvPr id="20" name="Oval 19">
              <a:extLst>
                <a:ext uri="{FF2B5EF4-FFF2-40B4-BE49-F238E27FC236}">
                  <a16:creationId xmlns:a16="http://schemas.microsoft.com/office/drawing/2014/main" id="{59A722C5-3A45-62EE-F0F7-4FD23C417381}"/>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D6A32A1B-A3D4-70CA-4E48-E5B90CBCD928}"/>
                </a:ext>
              </a:extLst>
            </p:cNvPr>
            <p:cNvSpPr txBox="1"/>
            <p:nvPr/>
          </p:nvSpPr>
          <p:spPr>
            <a:xfrm>
              <a:off x="8749821" y="1314938"/>
              <a:ext cx="261913" cy="131563"/>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1</a:t>
              </a:r>
            </a:p>
          </p:txBody>
        </p:sp>
      </p:grpSp>
    </p:spTree>
    <p:extLst>
      <p:ext uri="{BB962C8B-B14F-4D97-AF65-F5344CB8AC3E}">
        <p14:creationId xmlns:p14="http://schemas.microsoft.com/office/powerpoint/2010/main" val="679439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3A432-BD22-C5E2-9E26-4C4645145A7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45AB238-D89A-6F05-7834-EE3E83DB67C7}"/>
              </a:ext>
            </a:extLst>
          </p:cNvPr>
          <p:cNvSpPr>
            <a:spLocks noGrp="1"/>
          </p:cNvSpPr>
          <p:nvPr>
            <p:ph sz="quarter" idx="10"/>
          </p:nvPr>
        </p:nvSpPr>
        <p:spPr>
          <a:xfrm>
            <a:off x="586581" y="1606550"/>
            <a:ext cx="11018838" cy="4206280"/>
          </a:xfrm>
        </p:spPr>
        <p:txBody>
          <a:bodyPr vert="horz" wrap="square" lIns="0" tIns="0" rIns="0" bIns="0" rtlCol="0" anchor="t">
            <a:spAutoFit/>
          </a:bodyPr>
          <a:lstStyle/>
          <a:p>
            <a:pPr marL="342900" indent="-342900">
              <a:spcBef>
                <a:spcPts val="400"/>
              </a:spcBef>
              <a:spcAft>
                <a:spcPts val="600"/>
              </a:spcAft>
              <a:buFont typeface="+mj-lt"/>
              <a:buAutoNum type="arabicPeriod"/>
            </a:pPr>
            <a:r>
              <a:rPr kumimoji="0" lang="en-US" sz="1600" b="1" i="0" u="none" strike="noStrike" kern="1200" cap="none" normalizeH="0" noProof="0">
                <a:ln w="3175">
                  <a:noFill/>
                </a:ln>
                <a:solidFill>
                  <a:srgbClr val="34258E"/>
                </a:solidFill>
                <a:effectLst/>
                <a:uLnTx/>
                <a:uFillTx/>
                <a:ea typeface="Aptos" panose="020B0004020202020204" pitchFamily="34" charset="0"/>
                <a:cs typeface="Arial"/>
              </a:rPr>
              <a:t>Is there an admin policy to enable or disable the redesigned meeting controls, or to set the default layout?</a:t>
            </a:r>
            <a:br>
              <a:rPr lang="en-US" sz="1600" b="0" i="0" u="none" strike="noStrike" kern="1200" cap="none" normalizeH="0" noProof="0">
                <a:ln w="3175">
                  <a:noFill/>
                </a:ln>
                <a:effectLst/>
                <a:uLnTx/>
                <a:uFillTx/>
                <a:ea typeface="Aptos" panose="020B0004020202020204" pitchFamily="34" charset="0"/>
                <a:cs typeface="Arial" panose="020B0604020202020204" pitchFamily="34" charset="0"/>
              </a:rPr>
            </a:br>
            <a:r>
              <a:rPr kumimoji="0" lang="en-US" sz="1600" b="0" i="0" u="none" strike="noStrike" kern="1200" cap="none" normalizeH="0" noProof="0">
                <a:ln w="3175">
                  <a:noFill/>
                </a:ln>
                <a:solidFill>
                  <a:srgbClr val="000000"/>
                </a:solidFill>
                <a:effectLst/>
                <a:uLnTx/>
                <a:uFillTx/>
                <a:ea typeface="Aptos" panose="020B0004020202020204" pitchFamily="34" charset="0"/>
                <a:cs typeface="Arial"/>
              </a:rPr>
              <a:t>There are no new admin policies for the redesigned meeting and sharing experience. Each user can make choices to optimize for how they work best, guided by the in-product onboarding.</a:t>
            </a:r>
          </a:p>
          <a:p>
            <a:pPr marL="342900" indent="-342900">
              <a:spcBef>
                <a:spcPts val="400"/>
              </a:spcBef>
              <a:spcAft>
                <a:spcPts val="600"/>
              </a:spcAft>
              <a:buFont typeface="+mj-lt"/>
              <a:buAutoNum type="arabicPeriod"/>
            </a:pPr>
            <a:r>
              <a:rPr lang="en-US" sz="1600" b="1">
                <a:ln w="3175">
                  <a:noFill/>
                </a:ln>
                <a:solidFill>
                  <a:srgbClr val="34258E"/>
                </a:solidFill>
                <a:ea typeface="Aptos" panose="020B0004020202020204" pitchFamily="34" charset="0"/>
                <a:cs typeface="Arial"/>
              </a:rPr>
              <a:t>Is there an admin policy to pin highly used apps to the main meeting controls area? </a:t>
            </a:r>
            <a:br>
              <a:rPr lang="en-US" sz="1600">
                <a:ln w="3175">
                  <a:noFill/>
                </a:ln>
                <a:ea typeface="Aptos" panose="020B0004020202020204" pitchFamily="34" charset="0"/>
                <a:cs typeface="Arial" panose="020B0604020202020204" pitchFamily="34" charset="0"/>
              </a:rPr>
            </a:br>
            <a:r>
              <a:rPr lang="en-US" sz="1600">
                <a:ln w="3175">
                  <a:noFill/>
                </a:ln>
                <a:solidFill>
                  <a:srgbClr val="000000"/>
                </a:solidFill>
                <a:ea typeface="Aptos" panose="020B0004020202020204" pitchFamily="34" charset="0"/>
                <a:cs typeface="Arial"/>
              </a:rPr>
              <a:t>You can manage apps setup policies in the Microsoft Teams admin center. Any existing policies you have in place will be honored. Apps pinned in a meeting show at the top of the meeting window. If there are more than two apps, the other apps display under the More option</a:t>
            </a:r>
            <a:endParaRPr lang="en-US" sz="1600" b="0" i="0" u="none" strike="noStrike" kern="1200" cap="none" normalizeH="0" noProof="0">
              <a:ln w="3175">
                <a:noFill/>
              </a:ln>
              <a:solidFill>
                <a:srgbClr val="000000"/>
              </a:solidFill>
              <a:effectLst/>
              <a:uLnTx/>
              <a:uFillTx/>
              <a:ea typeface="Aptos" panose="020B0004020202020204" pitchFamily="34" charset="0"/>
              <a:cs typeface="Arial"/>
            </a:endParaRPr>
          </a:p>
          <a:p>
            <a:pPr marL="342900" indent="-342900">
              <a:spcBef>
                <a:spcPts val="400"/>
              </a:spcBef>
              <a:spcAft>
                <a:spcPts val="600"/>
              </a:spcAft>
              <a:buFont typeface="+mj-lt"/>
              <a:buAutoNum type="arabicPeriod"/>
            </a:pPr>
            <a:r>
              <a:rPr lang="en-US" sz="1600" b="1">
                <a:ln w="3175">
                  <a:noFill/>
                </a:ln>
                <a:solidFill>
                  <a:srgbClr val="34258E"/>
                </a:solidFill>
                <a:ea typeface="Aptos" panose="020B0004020202020204" pitchFamily="34" charset="0"/>
                <a:cs typeface="Arial"/>
              </a:rPr>
              <a:t>Do configuration changes persist between meetings? </a:t>
            </a:r>
            <a:br>
              <a:rPr lang="en-US" sz="1600">
                <a:ln w="3175">
                  <a:noFill/>
                </a:ln>
                <a:ea typeface="Aptos" panose="020B0004020202020204" pitchFamily="34" charset="0"/>
                <a:cs typeface="Arial" panose="020B0604020202020204" pitchFamily="34" charset="0"/>
              </a:rPr>
            </a:br>
            <a:r>
              <a:rPr lang="en-US" sz="1600">
                <a:ln w="3175">
                  <a:noFill/>
                </a:ln>
                <a:solidFill>
                  <a:srgbClr val="000000"/>
                </a:solidFill>
                <a:ea typeface="Aptos" panose="020B0004020202020204" pitchFamily="34" charset="0"/>
                <a:cs typeface="Arial"/>
              </a:rPr>
              <a:t>Any changes a user makes to their meeting controls through drag and drop or pinning will be persist between meetings. The configuration settings will not roam across devices. </a:t>
            </a:r>
          </a:p>
          <a:p>
            <a:pPr marL="342900" indent="-342900">
              <a:spcBef>
                <a:spcPts val="400"/>
              </a:spcBef>
              <a:spcAft>
                <a:spcPts val="600"/>
              </a:spcAft>
              <a:buFont typeface="+mj-lt"/>
              <a:buAutoNum type="arabicPeriod"/>
            </a:pPr>
            <a:r>
              <a:rPr lang="en-US" sz="1600" b="1">
                <a:ln w="3175">
                  <a:noFill/>
                </a:ln>
                <a:solidFill>
                  <a:srgbClr val="34258E"/>
                </a:solidFill>
                <a:ea typeface="Aptos" panose="020B0004020202020204" pitchFamily="34" charset="0"/>
                <a:cs typeface="Arial"/>
              </a:rPr>
              <a:t>Do configuration changes persist between desktop and web? </a:t>
            </a:r>
            <a:br>
              <a:rPr lang="en-US" sz="1600">
                <a:ln w="3175">
                  <a:noFill/>
                </a:ln>
                <a:ea typeface="Aptos" panose="020B0004020202020204" pitchFamily="34" charset="0"/>
                <a:cs typeface="Arial" panose="020B0604020202020204" pitchFamily="34" charset="0"/>
              </a:rPr>
            </a:br>
            <a:r>
              <a:rPr lang="en-US" sz="1600">
                <a:ln w="3175">
                  <a:noFill/>
                </a:ln>
                <a:solidFill>
                  <a:srgbClr val="000000"/>
                </a:solidFill>
                <a:ea typeface="Aptos" panose="020B0004020202020204" pitchFamily="34" charset="0"/>
                <a:cs typeface="Arial"/>
              </a:rPr>
              <a:t>Any changes a user makes to their meeting controls through the desktop will appear on the web and visa versa </a:t>
            </a:r>
            <a:r>
              <a:rPr lang="en-US" sz="1600" i="1">
                <a:ln w="3175">
                  <a:noFill/>
                </a:ln>
                <a:solidFill>
                  <a:srgbClr val="000000"/>
                </a:solidFill>
                <a:ea typeface="Aptos" panose="020B0004020202020204" pitchFamily="34" charset="0"/>
                <a:cs typeface="Arial"/>
              </a:rPr>
              <a:t>on the same device</a:t>
            </a:r>
            <a:r>
              <a:rPr lang="en-US" sz="1600">
                <a:ln w="3175">
                  <a:noFill/>
                </a:ln>
                <a:solidFill>
                  <a:srgbClr val="000000"/>
                </a:solidFill>
                <a:ea typeface="Aptos" panose="020B0004020202020204" pitchFamily="34" charset="0"/>
                <a:cs typeface="Arial"/>
              </a:rPr>
              <a:t>. The redesigned meeting controls are not supported on Mobile at this time. </a:t>
            </a:r>
          </a:p>
          <a:p>
            <a:pPr marL="342900" indent="-342900">
              <a:spcBef>
                <a:spcPts val="400"/>
              </a:spcBef>
              <a:spcAft>
                <a:spcPts val="600"/>
              </a:spcAft>
              <a:buFont typeface="+mj-lt"/>
              <a:buAutoNum type="arabicPeriod"/>
            </a:pPr>
            <a:r>
              <a:rPr lang="en-US" sz="1600" b="1">
                <a:ln w="3175">
                  <a:noFill/>
                </a:ln>
                <a:solidFill>
                  <a:srgbClr val="34258E"/>
                </a:solidFill>
                <a:ea typeface="Aptos" panose="020B0004020202020204" pitchFamily="34" charset="0"/>
                <a:cs typeface="Arial"/>
              </a:rPr>
              <a:t>Is the new experience supported in government clouds?</a:t>
            </a:r>
            <a:br>
              <a:rPr lang="en-US" sz="1600">
                <a:ln w="3175">
                  <a:noFill/>
                </a:ln>
                <a:ea typeface="Aptos" panose="020B0004020202020204" pitchFamily="34" charset="0"/>
                <a:cs typeface="Arial" panose="020B0604020202020204" pitchFamily="34" charset="0"/>
              </a:rPr>
            </a:br>
            <a:r>
              <a:rPr lang="en-US" sz="1600">
                <a:ln w="3175">
                  <a:noFill/>
                </a:ln>
                <a:solidFill>
                  <a:srgbClr val="000000"/>
                </a:solidFill>
                <a:ea typeface="Aptos" panose="020B0004020202020204" pitchFamily="34" charset="0"/>
                <a:cs typeface="Arial"/>
              </a:rPr>
              <a:t>The Message Center and Roadmap will have details on timing for government clouds GCC, GCC High, DoD.</a:t>
            </a:r>
          </a:p>
        </p:txBody>
      </p:sp>
      <p:sp>
        <p:nvSpPr>
          <p:cNvPr id="12" name="Title 1">
            <a:extLst>
              <a:ext uri="{FF2B5EF4-FFF2-40B4-BE49-F238E27FC236}">
                <a16:creationId xmlns:a16="http://schemas.microsoft.com/office/drawing/2014/main" id="{FB8C5F4B-4F1C-336F-3678-684CD91CDCC8}"/>
              </a:ext>
            </a:extLst>
          </p:cNvPr>
          <p:cNvSpPr txBox="1">
            <a:spLocks noGrp="1"/>
          </p:cNvSpPr>
          <p:nvPr>
            <p:ph type="title" idx="4294967295"/>
          </p:nvPr>
        </p:nvSpPr>
        <p:spPr>
          <a:xfrm>
            <a:off x="675637" y="702808"/>
            <a:ext cx="7590109"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50" normalizeH="0" baseline="0" noProof="0">
                <a:ln w="3175">
                  <a:noFill/>
                </a:ln>
                <a:solidFill>
                  <a:schemeClr val="tx2"/>
                </a:solidFill>
                <a:effectLst/>
                <a:uLnTx/>
                <a:uFillTx/>
                <a:latin typeface="+mj-lt"/>
                <a:ea typeface="+mn-ea"/>
                <a:cs typeface="Segoe UI Semilight" panose="020B0402040204020203" pitchFamily="34" charset="0"/>
              </a:rPr>
              <a:t>Frequently asked questions: Meeting Controls</a:t>
            </a:r>
          </a:p>
        </p:txBody>
      </p:sp>
    </p:spTree>
    <p:extLst>
      <p:ext uri="{BB962C8B-B14F-4D97-AF65-F5344CB8AC3E}">
        <p14:creationId xmlns:p14="http://schemas.microsoft.com/office/powerpoint/2010/main" val="3765385738"/>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F23CB-6DEC-E998-E271-069CFE0DB94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442A19E-E758-F6FF-5C99-E81C2E5B9655}"/>
              </a:ext>
            </a:extLst>
          </p:cNvPr>
          <p:cNvSpPr>
            <a:spLocks noGrp="1"/>
          </p:cNvSpPr>
          <p:nvPr>
            <p:ph type="title"/>
          </p:nvPr>
        </p:nvSpPr>
        <p:spPr>
          <a:xfrm>
            <a:off x="585216" y="2537210"/>
            <a:ext cx="5163831" cy="997196"/>
          </a:xfrm>
        </p:spPr>
        <p:txBody>
          <a:bodyPr/>
          <a:lstStyle/>
          <a:p>
            <a:r>
              <a:rPr lang="en-US"/>
              <a:t>End user onboarding &amp; guidance</a:t>
            </a:r>
          </a:p>
        </p:txBody>
      </p:sp>
    </p:spTree>
    <p:extLst>
      <p:ext uri="{BB962C8B-B14F-4D97-AF65-F5344CB8AC3E}">
        <p14:creationId xmlns:p14="http://schemas.microsoft.com/office/powerpoint/2010/main" val="76987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67164-AD3A-BA59-B331-5ED8E2B42B1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8ED4735-9DA3-7171-69BF-54F1AB8FCF34}"/>
              </a:ext>
            </a:extLst>
          </p:cNvPr>
          <p:cNvSpPr txBox="1"/>
          <p:nvPr/>
        </p:nvSpPr>
        <p:spPr>
          <a:xfrm>
            <a:off x="597956" y="1699463"/>
            <a:ext cx="3684593" cy="3139321"/>
          </a:xfrm>
          <a:prstGeom prst="rect">
            <a:avLst/>
          </a:prstGeom>
          <a:noFill/>
        </p:spPr>
        <p:txBody>
          <a:bodyPr wrap="square" lIns="91440" tIns="45720" rIns="91440" bIns="45720" rtlCol="0" anchor="t">
            <a:spAutoFit/>
          </a:bodyPr>
          <a:lstStyle/>
          <a:p>
            <a:r>
              <a:rPr lang="en-US" sz="1600">
                <a:latin typeface="Segoe UI" panose="020B0502040204020203" pitchFamily="34" charset="0"/>
                <a:cs typeface="Segoe UI" panose="020B0502040204020203" pitchFamily="34" charset="0"/>
              </a:rPr>
              <a:t>Users may see an end-of-meeting prompt twice over a 10-day period, giving them the option to try the redesigned meeting controls.</a:t>
            </a:r>
          </a:p>
          <a:p>
            <a:endParaRPr lang="en-US" sz="1600">
              <a:latin typeface="Segoe UI" panose="020B0502040204020203" pitchFamily="34" charset="0"/>
              <a:cs typeface="Segoe UI" panose="020B0502040204020203" pitchFamily="34" charset="0"/>
            </a:endParaRPr>
          </a:p>
          <a:p>
            <a:r>
              <a:rPr lang="en-US" sz="1600">
                <a:latin typeface="Segoe UI" panose="020B0502040204020203" pitchFamily="34" charset="0"/>
                <a:cs typeface="Segoe UI" panose="020B0502040204020203" pitchFamily="34" charset="0"/>
              </a:rPr>
              <a:t>If they choose </a:t>
            </a:r>
            <a:r>
              <a:rPr lang="en-US" sz="1600" b="1">
                <a:solidFill>
                  <a:srgbClr val="34258E"/>
                </a:solidFill>
                <a:latin typeface="Segoe UI" panose="020B0502040204020203" pitchFamily="34" charset="0"/>
                <a:cs typeface="Segoe UI" panose="020B0502040204020203" pitchFamily="34" charset="0"/>
              </a:rPr>
              <a:t>Turn on</a:t>
            </a:r>
            <a:r>
              <a:rPr lang="en-US" sz="1600">
                <a:latin typeface="Segoe UI" panose="020B0502040204020203" pitchFamily="34" charset="0"/>
                <a:cs typeface="Segoe UI" panose="020B0502040204020203" pitchFamily="34" charset="0"/>
              </a:rPr>
              <a:t>, they’ll see the redesigned meeting controls the next time they join a meeting.</a:t>
            </a:r>
          </a:p>
          <a:p>
            <a:endParaRPr lang="en-US" sz="1600">
              <a:latin typeface="Segoe UI" panose="020B0502040204020203" pitchFamily="34" charset="0"/>
              <a:cs typeface="Segoe UI" panose="020B0502040204020203" pitchFamily="34" charset="0"/>
            </a:endParaRPr>
          </a:p>
          <a:p>
            <a:r>
              <a:rPr lang="en-US" sz="1600">
                <a:latin typeface="Segoe UI" panose="020B0502040204020203" pitchFamily="34" charset="0"/>
                <a:cs typeface="Segoe UI" panose="020B0502040204020203" pitchFamily="34" charset="0"/>
              </a:rPr>
              <a:t>If they choose </a:t>
            </a:r>
            <a:r>
              <a:rPr lang="en-US" sz="1600" b="1">
                <a:solidFill>
                  <a:srgbClr val="34258E"/>
                </a:solidFill>
                <a:latin typeface="Segoe UI" panose="020B0502040204020203" pitchFamily="34" charset="0"/>
                <a:cs typeface="Segoe UI" panose="020B0502040204020203" pitchFamily="34" charset="0"/>
              </a:rPr>
              <a:t>Not now</a:t>
            </a:r>
            <a:r>
              <a:rPr lang="en-US" sz="1600">
                <a:latin typeface="Segoe UI" panose="020B0502040204020203" pitchFamily="34" charset="0"/>
                <a:cs typeface="Segoe UI" panose="020B0502040204020203" pitchFamily="34" charset="0"/>
              </a:rPr>
              <a:t>, they’ll continue using the current meeting controls with no changes.</a:t>
            </a:r>
          </a:p>
        </p:txBody>
      </p:sp>
      <p:sp>
        <p:nvSpPr>
          <p:cNvPr id="4" name="Title 1">
            <a:extLst>
              <a:ext uri="{FF2B5EF4-FFF2-40B4-BE49-F238E27FC236}">
                <a16:creationId xmlns:a16="http://schemas.microsoft.com/office/drawing/2014/main" id="{3382D4D2-E084-2567-B711-DE6E1E37E412}"/>
              </a:ext>
            </a:extLst>
          </p:cNvPr>
          <p:cNvSpPr txBox="1">
            <a:spLocks/>
          </p:cNvSpPr>
          <p:nvPr/>
        </p:nvSpPr>
        <p:spPr>
          <a:xfrm>
            <a:off x="670262" y="660689"/>
            <a:ext cx="9599155"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spcBef>
                <a:spcPts val="0"/>
              </a:spcBef>
            </a:pPr>
            <a:r>
              <a:rPr lang="en-US" sz="2800" b="1" err="1">
                <a:solidFill>
                  <a:srgbClr val="34258E"/>
                </a:solidFill>
                <a:latin typeface="Segoe UI Semibold"/>
                <a:cs typeface="Segoe UI Semilight" panose="020B0402040204020203" pitchFamily="34" charset="0"/>
              </a:rPr>
              <a:t>Opt</a:t>
            </a:r>
            <a:r>
              <a:rPr lang="en-US" sz="2800" b="1">
                <a:solidFill>
                  <a:srgbClr val="34258E"/>
                </a:solidFill>
                <a:latin typeface="Segoe UI Semibold"/>
                <a:cs typeface="Segoe UI Semilight" panose="020B0402040204020203" pitchFamily="34" charset="0"/>
              </a:rPr>
              <a:t> into the redesigned meeting and sharing experience</a:t>
            </a:r>
            <a:endParaRPr sz="2800" b="1">
              <a:solidFill>
                <a:srgbClr val="34258E"/>
              </a:solidFill>
              <a:latin typeface="Segoe UI Semibold"/>
              <a:cs typeface="Segoe UI Semilight" panose="020B0402040204020203" pitchFamily="34" charset="0"/>
            </a:endParaRPr>
          </a:p>
        </p:txBody>
      </p:sp>
      <p:pic>
        <p:nvPicPr>
          <p:cNvPr id="5" name="Picture 4">
            <a:extLst>
              <a:ext uri="{FF2B5EF4-FFF2-40B4-BE49-F238E27FC236}">
                <a16:creationId xmlns:a16="http://schemas.microsoft.com/office/drawing/2014/main" id="{2BEF2B9A-A9EC-FF87-9A93-EC481A30289A}"/>
              </a:ext>
            </a:extLst>
          </p:cNvPr>
          <p:cNvPicPr>
            <a:picLocks noChangeAspect="1"/>
          </p:cNvPicPr>
          <p:nvPr/>
        </p:nvPicPr>
        <p:blipFill>
          <a:blip r:embed="rId4"/>
          <a:srcRect/>
          <a:stretch/>
        </p:blipFill>
        <p:spPr>
          <a:xfrm>
            <a:off x="4555111" y="1605913"/>
            <a:ext cx="7388262" cy="4083200"/>
          </a:xfrm>
          <a:prstGeom prst="rect">
            <a:avLst/>
          </a:prstGeom>
        </p:spPr>
      </p:pic>
      <p:pic>
        <p:nvPicPr>
          <p:cNvPr id="3" name="UbarSharetray-1200x630 (1)">
            <a:hlinkClick r:id="" action="ppaction://media"/>
            <a:extLst>
              <a:ext uri="{FF2B5EF4-FFF2-40B4-BE49-F238E27FC236}">
                <a16:creationId xmlns:a16="http://schemas.microsoft.com/office/drawing/2014/main" id="{9624A720-3523-3DF6-7DE2-0BBEE5048D3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515100" y="2479112"/>
            <a:ext cx="3543301" cy="1860232"/>
          </a:xfrm>
          <a:prstGeom prst="roundRect">
            <a:avLst/>
          </a:prstGeom>
        </p:spPr>
      </p:pic>
    </p:spTree>
    <p:extLst>
      <p:ext uri="{BB962C8B-B14F-4D97-AF65-F5344CB8AC3E}">
        <p14:creationId xmlns:p14="http://schemas.microsoft.com/office/powerpoint/2010/main" val="343651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0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A730D-0227-645D-D757-AF96017C5DF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EBEB583-44F8-5A14-0393-7A366001706E}"/>
              </a:ext>
            </a:extLst>
          </p:cNvPr>
          <p:cNvSpPr txBox="1"/>
          <p:nvPr/>
        </p:nvSpPr>
        <p:spPr>
          <a:xfrm>
            <a:off x="634319" y="2530571"/>
            <a:ext cx="3644895" cy="1077218"/>
          </a:xfrm>
          <a:prstGeom prst="rect">
            <a:avLst/>
          </a:prstGeom>
          <a:noFill/>
        </p:spPr>
        <p:txBody>
          <a:bodyPr wrap="square" lIns="91440" tIns="45720" rIns="91440" bIns="45720" rtlCol="0" anchor="t">
            <a:spAutoFit/>
          </a:bodyPr>
          <a:lstStyle/>
          <a:p>
            <a:r>
              <a:rPr lang="en-US" sz="1600">
                <a:latin typeface="Segoe UI" panose="020B0502040204020203" pitchFamily="34" charset="0"/>
                <a:cs typeface="Segoe UI" panose="020B0502040204020203" pitchFamily="34" charset="0"/>
              </a:rPr>
              <a:t>On day 20, users who haven’t already turned on the redesigned meeting controls will be automatically moved to the new experience.</a:t>
            </a:r>
          </a:p>
        </p:txBody>
      </p:sp>
      <p:sp>
        <p:nvSpPr>
          <p:cNvPr id="6" name="Title 1">
            <a:extLst>
              <a:ext uri="{FF2B5EF4-FFF2-40B4-BE49-F238E27FC236}">
                <a16:creationId xmlns:a16="http://schemas.microsoft.com/office/drawing/2014/main" id="{7B9A139C-5054-E6F4-3C39-102F29C6EB1A}"/>
              </a:ext>
            </a:extLst>
          </p:cNvPr>
          <p:cNvSpPr txBox="1">
            <a:spLocks/>
          </p:cNvSpPr>
          <p:nvPr/>
        </p:nvSpPr>
        <p:spPr>
          <a:xfrm>
            <a:off x="650726" y="647010"/>
            <a:ext cx="642708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spcBef>
                <a:spcPts val="0"/>
              </a:spcBef>
            </a:pPr>
            <a:r>
              <a:rPr lang="en-US" sz="2800" b="1">
                <a:solidFill>
                  <a:srgbClr val="34258E"/>
                </a:solidFill>
                <a:latin typeface="Segoe UI Semibold"/>
                <a:cs typeface="Segoe UI Semilight" panose="020B0402040204020203" pitchFamily="34" charset="0"/>
              </a:rPr>
              <a:t>Automatic Migration after 20 days</a:t>
            </a:r>
            <a:endParaRPr sz="2800" b="1">
              <a:solidFill>
                <a:srgbClr val="34258E"/>
              </a:solidFill>
              <a:latin typeface="Segoe UI Semibold"/>
              <a:cs typeface="Segoe UI Semilight" panose="020B0402040204020203" pitchFamily="34" charset="0"/>
            </a:endParaRPr>
          </a:p>
        </p:txBody>
      </p:sp>
      <p:pic>
        <p:nvPicPr>
          <p:cNvPr id="5" name="Picture 4">
            <a:extLst>
              <a:ext uri="{FF2B5EF4-FFF2-40B4-BE49-F238E27FC236}">
                <a16:creationId xmlns:a16="http://schemas.microsoft.com/office/drawing/2014/main" id="{A7F56406-8E38-B0DC-4CD2-C42BD8C38B74}"/>
              </a:ext>
            </a:extLst>
          </p:cNvPr>
          <p:cNvPicPr>
            <a:picLocks noChangeAspect="1"/>
          </p:cNvPicPr>
          <p:nvPr/>
        </p:nvPicPr>
        <p:blipFill>
          <a:blip r:embed="rId4"/>
          <a:srcRect/>
          <a:stretch/>
        </p:blipFill>
        <p:spPr>
          <a:xfrm>
            <a:off x="4241799" y="1549618"/>
            <a:ext cx="7429501" cy="4251503"/>
          </a:xfrm>
          <a:prstGeom prst="rect">
            <a:avLst/>
          </a:prstGeom>
        </p:spPr>
      </p:pic>
      <p:pic>
        <p:nvPicPr>
          <p:cNvPr id="3" name="UbarSharetray-1200x630 (1)">
            <a:hlinkClick r:id="" action="ppaction://media"/>
            <a:extLst>
              <a:ext uri="{FF2B5EF4-FFF2-40B4-BE49-F238E27FC236}">
                <a16:creationId xmlns:a16="http://schemas.microsoft.com/office/drawing/2014/main" id="{79C763A2-91EE-C11E-D883-036D2643D38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203606" y="2498162"/>
            <a:ext cx="3543301" cy="1860232"/>
          </a:xfrm>
          <a:prstGeom prst="roundRect">
            <a:avLst/>
          </a:prstGeom>
        </p:spPr>
      </p:pic>
    </p:spTree>
    <p:extLst>
      <p:ext uri="{BB962C8B-B14F-4D97-AF65-F5344CB8AC3E}">
        <p14:creationId xmlns:p14="http://schemas.microsoft.com/office/powerpoint/2010/main" val="1529758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0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C565E-C9C2-1122-059E-B10673A3F68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B047915-59B7-49B3-A84E-EC3651092964}"/>
              </a:ext>
            </a:extLst>
          </p:cNvPr>
          <p:cNvSpPr txBox="1"/>
          <p:nvPr/>
        </p:nvSpPr>
        <p:spPr>
          <a:xfrm>
            <a:off x="588263" y="3816441"/>
            <a:ext cx="3691638" cy="2031325"/>
          </a:xfrm>
          <a:prstGeom prst="rect">
            <a:avLst/>
          </a:prstGeom>
          <a:noFill/>
        </p:spPr>
        <p:txBody>
          <a:bodyPr wrap="square">
            <a:spAutoFit/>
          </a:bodyPr>
          <a:lstStyle/>
          <a:p>
            <a:pPr lvl="0" defTabSz="914367">
              <a:defRPr/>
            </a:pPr>
            <a:r>
              <a:rPr lang="en-US"/>
              <a:t>The redesigned Microsoft Teams meeting controls create a cleaner, more organized meeting experience that helps users stay focused, reduce accidental actions, and quickly access the tools they need throughout the meeting.</a:t>
            </a:r>
            <a:endParaRPr kumimoji="0" lang="en-US" sz="1765" b="0" i="0" u="none" strike="noStrike" kern="1200" cap="none" spc="0" normalizeH="0" baseline="0" noProof="0">
              <a:ln>
                <a:noFill/>
              </a:ln>
              <a:solidFill>
                <a:srgbClr val="FFFFFF"/>
              </a:solidFill>
              <a:effectLst/>
              <a:uLnTx/>
              <a:uFillTx/>
              <a:latin typeface="Segoe UI"/>
              <a:ea typeface="+mn-ea"/>
              <a:cs typeface="+mn-cs"/>
            </a:endParaRPr>
          </a:p>
        </p:txBody>
      </p:sp>
      <p:sp>
        <p:nvSpPr>
          <p:cNvPr id="3" name="Title 2">
            <a:extLst>
              <a:ext uri="{FF2B5EF4-FFF2-40B4-BE49-F238E27FC236}">
                <a16:creationId xmlns:a16="http://schemas.microsoft.com/office/drawing/2014/main" id="{B96F53CA-4BC2-B2FA-19CC-3FCF487AFB53}"/>
              </a:ext>
            </a:extLst>
          </p:cNvPr>
          <p:cNvSpPr>
            <a:spLocks noGrp="1"/>
          </p:cNvSpPr>
          <p:nvPr>
            <p:ph type="title"/>
          </p:nvPr>
        </p:nvSpPr>
        <p:spPr>
          <a:xfrm>
            <a:off x="588263" y="1776388"/>
            <a:ext cx="3742437" cy="1661993"/>
          </a:xfrm>
        </p:spPr>
        <p:txBody>
          <a:bodyPr/>
          <a:lstStyle/>
          <a:p>
            <a:pPr>
              <a:spcBef>
                <a:spcPts val="0"/>
              </a:spcBef>
            </a:pPr>
            <a:r>
              <a:rPr lang="en-US" sz="3600" b="1">
                <a:solidFill>
                  <a:schemeClr val="tx2"/>
                </a:solidFill>
                <a:cs typeface="Segoe UI Semilight" panose="020B0402040204020203" pitchFamily="34" charset="0"/>
              </a:rPr>
              <a:t>The redesigned meeting controls experience</a:t>
            </a:r>
          </a:p>
        </p:txBody>
      </p:sp>
      <p:pic>
        <p:nvPicPr>
          <p:cNvPr id="2" name="UbarSharetray-1200x630 (1)">
            <a:hlinkClick r:id="" action="ppaction://media"/>
            <a:extLst>
              <a:ext uri="{FF2B5EF4-FFF2-40B4-BE49-F238E27FC236}">
                <a16:creationId xmlns:a16="http://schemas.microsoft.com/office/drawing/2014/main" id="{14804926-B2B3-9CCA-5FA3-46ABC77821E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406900" y="1489425"/>
            <a:ext cx="7424594" cy="3897912"/>
          </a:xfrm>
          <a:prstGeom prst="roundRect">
            <a:avLst/>
          </a:prstGeom>
        </p:spPr>
      </p:pic>
    </p:spTree>
    <p:extLst>
      <p:ext uri="{BB962C8B-B14F-4D97-AF65-F5344CB8AC3E}">
        <p14:creationId xmlns:p14="http://schemas.microsoft.com/office/powerpoint/2010/main" val="2029013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0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24D55-BEC7-DA37-45E5-0D0846586A0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921D6E8-D334-E6D6-6A9D-35D2DC93B424}"/>
              </a:ext>
            </a:extLst>
          </p:cNvPr>
          <p:cNvPicPr>
            <a:picLocks noChangeAspect="1"/>
          </p:cNvPicPr>
          <p:nvPr/>
        </p:nvPicPr>
        <p:blipFill>
          <a:blip r:embed="rId2"/>
          <a:srcRect/>
          <a:stretch/>
        </p:blipFill>
        <p:spPr>
          <a:xfrm>
            <a:off x="4443590" y="1685953"/>
            <a:ext cx="7195960" cy="4116167"/>
          </a:xfrm>
          <a:prstGeom prst="rect">
            <a:avLst/>
          </a:prstGeom>
        </p:spPr>
      </p:pic>
      <p:sp>
        <p:nvSpPr>
          <p:cNvPr id="4" name="TextBox 3">
            <a:extLst>
              <a:ext uri="{FF2B5EF4-FFF2-40B4-BE49-F238E27FC236}">
                <a16:creationId xmlns:a16="http://schemas.microsoft.com/office/drawing/2014/main" id="{7C4ECA1F-928A-8D36-0E36-D70C622F4045}"/>
              </a:ext>
            </a:extLst>
          </p:cNvPr>
          <p:cNvSpPr txBox="1"/>
          <p:nvPr/>
        </p:nvSpPr>
        <p:spPr>
          <a:xfrm>
            <a:off x="552450" y="2464714"/>
            <a:ext cx="3625358" cy="2862322"/>
          </a:xfrm>
          <a:prstGeom prst="rect">
            <a:avLst/>
          </a:prstGeom>
          <a:noFill/>
        </p:spPr>
        <p:txBody>
          <a:bodyPr wrap="square" lIns="91440" tIns="45720" rIns="91440" bIns="45720" rtlCol="0" anchor="t">
            <a:spAutoFit/>
          </a:bodyPr>
          <a:lstStyle/>
          <a:p>
            <a:r>
              <a:rPr lang="en-US">
                <a:latin typeface="Segoe UI" panose="020B0502040204020203" pitchFamily="34" charset="0"/>
                <a:cs typeface="Segoe UI" panose="020B0502040204020203" pitchFamily="34" charset="0"/>
              </a:rPr>
              <a:t>After migration, users can temporarily switch back by going to </a:t>
            </a:r>
            <a:r>
              <a:rPr lang="en-US" b="1">
                <a:solidFill>
                  <a:srgbClr val="34258E"/>
                </a:solidFill>
                <a:latin typeface="Segoe UI" panose="020B0502040204020203" pitchFamily="34" charset="0"/>
                <a:cs typeface="Segoe UI" panose="020B0502040204020203" pitchFamily="34" charset="0"/>
              </a:rPr>
              <a:t>Teams settings &gt; General</a:t>
            </a:r>
            <a:r>
              <a:rPr lang="en-US">
                <a:solidFill>
                  <a:srgbClr val="34258E"/>
                </a:solidFill>
                <a:latin typeface="Segoe UI" panose="020B0502040204020203" pitchFamily="34" charset="0"/>
                <a:cs typeface="Segoe UI" panose="020B0502040204020203" pitchFamily="34" charset="0"/>
              </a:rPr>
              <a:t> </a:t>
            </a:r>
            <a:r>
              <a:rPr lang="en-US">
                <a:latin typeface="Segoe UI" panose="020B0502040204020203" pitchFamily="34" charset="0"/>
                <a:cs typeface="Segoe UI" panose="020B0502040204020203" pitchFamily="34" charset="0"/>
              </a:rPr>
              <a:t>and turning off </a:t>
            </a:r>
            <a:r>
              <a:rPr lang="en-US" b="1">
                <a:solidFill>
                  <a:srgbClr val="34258E"/>
                </a:solidFill>
                <a:latin typeface="Segoe UI" panose="020B0502040204020203" pitchFamily="34" charset="0"/>
                <a:cs typeface="Segoe UI" panose="020B0502040204020203" pitchFamily="34" charset="0"/>
              </a:rPr>
              <a:t>Redesigned meeting controls</a:t>
            </a:r>
            <a:r>
              <a:rPr lang="en-US">
                <a:solidFill>
                  <a:srgbClr val="34258E"/>
                </a:solidFill>
                <a:latin typeface="Segoe UI" panose="020B0502040204020203" pitchFamily="34" charset="0"/>
                <a:cs typeface="Segoe UI" panose="020B0502040204020203" pitchFamily="34" charset="0"/>
              </a:rPr>
              <a:t>.</a:t>
            </a:r>
          </a:p>
          <a:p>
            <a:endParaRPr lang="en-US">
              <a:latin typeface="Segoe UI" panose="020B0502040204020203" pitchFamily="34" charset="0"/>
              <a:cs typeface="Segoe UI" panose="020B0502040204020203" pitchFamily="34" charset="0"/>
            </a:endParaRPr>
          </a:p>
          <a:p>
            <a:r>
              <a:rPr lang="en-US">
                <a:latin typeface="Segoe UI" panose="020B0502040204020203" pitchFamily="34" charset="0"/>
                <a:cs typeface="Segoe UI" panose="020B0502040204020203" pitchFamily="34" charset="0"/>
              </a:rPr>
              <a:t>This option is available for a limited time. All users will eventually move to the new meeting controls experience.</a:t>
            </a:r>
          </a:p>
        </p:txBody>
      </p:sp>
      <p:sp>
        <p:nvSpPr>
          <p:cNvPr id="7" name="Title 1">
            <a:extLst>
              <a:ext uri="{FF2B5EF4-FFF2-40B4-BE49-F238E27FC236}">
                <a16:creationId xmlns:a16="http://schemas.microsoft.com/office/drawing/2014/main" id="{ED408ED8-1516-D186-483B-3CDDB2E42F71}"/>
              </a:ext>
            </a:extLst>
          </p:cNvPr>
          <p:cNvSpPr txBox="1">
            <a:spLocks/>
          </p:cNvSpPr>
          <p:nvPr/>
        </p:nvSpPr>
        <p:spPr>
          <a:xfrm>
            <a:off x="658538" y="649069"/>
            <a:ext cx="1089113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spcBef>
                <a:spcPts val="0"/>
              </a:spcBef>
            </a:pPr>
            <a:r>
              <a:rPr lang="en-US" sz="2800" b="1">
                <a:solidFill>
                  <a:srgbClr val="34258E"/>
                </a:solidFill>
                <a:latin typeface="Segoe UI Semibold"/>
                <a:cs typeface="Segoe UI Semilight" panose="020B0402040204020203" pitchFamily="34" charset="0"/>
              </a:rPr>
              <a:t>Users can temporarily switch back to the previous experience</a:t>
            </a:r>
            <a:endParaRPr sz="2800" b="1">
              <a:solidFill>
                <a:srgbClr val="34258E"/>
              </a:solidFill>
              <a:latin typeface="Segoe UI Semibold"/>
              <a:cs typeface="Segoe UI Semilight" panose="020B0402040204020203" pitchFamily="34" charset="0"/>
            </a:endParaRPr>
          </a:p>
        </p:txBody>
      </p:sp>
    </p:spTree>
    <p:extLst>
      <p:ext uri="{BB962C8B-B14F-4D97-AF65-F5344CB8AC3E}">
        <p14:creationId xmlns:p14="http://schemas.microsoft.com/office/powerpoint/2010/main" val="2628148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090D2-B472-5167-E9D9-0D0A8BE67AF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48DB557-A711-1AE5-4966-E4BAF1A2E50F}"/>
              </a:ext>
            </a:extLst>
          </p:cNvPr>
          <p:cNvPicPr>
            <a:picLocks noChangeAspect="1"/>
          </p:cNvPicPr>
          <p:nvPr/>
        </p:nvPicPr>
        <p:blipFill>
          <a:blip r:embed="rId2"/>
          <a:srcRect/>
          <a:stretch/>
        </p:blipFill>
        <p:spPr>
          <a:xfrm>
            <a:off x="4725584" y="1592483"/>
            <a:ext cx="7237816" cy="4144312"/>
          </a:xfrm>
          <a:prstGeom prst="rect">
            <a:avLst/>
          </a:prstGeom>
        </p:spPr>
      </p:pic>
      <p:sp>
        <p:nvSpPr>
          <p:cNvPr id="6" name="TextBox 5">
            <a:extLst>
              <a:ext uri="{FF2B5EF4-FFF2-40B4-BE49-F238E27FC236}">
                <a16:creationId xmlns:a16="http://schemas.microsoft.com/office/drawing/2014/main" id="{AD17C2DB-5B40-8B96-0D95-90F10C76DA8A}"/>
              </a:ext>
            </a:extLst>
          </p:cNvPr>
          <p:cNvSpPr txBox="1"/>
          <p:nvPr/>
        </p:nvSpPr>
        <p:spPr>
          <a:xfrm>
            <a:off x="667330" y="2633587"/>
            <a:ext cx="3664836" cy="2062103"/>
          </a:xfrm>
          <a:prstGeom prst="rect">
            <a:avLst/>
          </a:prstGeom>
          <a:noFill/>
        </p:spPr>
        <p:txBody>
          <a:bodyPr wrap="square" lIns="91440" tIns="45720" rIns="91440" bIns="45720" rtlCol="0" anchor="t">
            <a:spAutoFit/>
          </a:bodyPr>
          <a:lstStyle/>
          <a:p>
            <a:r>
              <a:rPr lang="en-US" sz="1600">
                <a:latin typeface="Segoe UI" panose="020B0502040204020203" pitchFamily="34" charset="0"/>
                <a:cs typeface="Segoe UI" panose="020B0502040204020203" pitchFamily="34" charset="0"/>
              </a:rPr>
              <a:t>After users move to the new meeting controls, in-meeting guidance will help them find Raise hand in the React menu.</a:t>
            </a:r>
          </a:p>
          <a:p>
            <a:endParaRPr lang="en-US" sz="1600">
              <a:latin typeface="Segoe UI" panose="020B0502040204020203" pitchFamily="34" charset="0"/>
              <a:cs typeface="Segoe UI" panose="020B0502040204020203" pitchFamily="34" charset="0"/>
            </a:endParaRPr>
          </a:p>
          <a:p>
            <a:r>
              <a:rPr lang="en-US" sz="1600">
                <a:latin typeface="Segoe UI" panose="020B0502040204020203" pitchFamily="34" charset="0"/>
                <a:cs typeface="Segoe UI" panose="020B0502040204020203" pitchFamily="34" charset="0"/>
              </a:rPr>
              <a:t>The guidance also shows users how to pin Raise hand to the main meeting controls area if they use it often.</a:t>
            </a:r>
          </a:p>
        </p:txBody>
      </p:sp>
      <p:sp>
        <p:nvSpPr>
          <p:cNvPr id="4" name="Title 1">
            <a:extLst>
              <a:ext uri="{FF2B5EF4-FFF2-40B4-BE49-F238E27FC236}">
                <a16:creationId xmlns:a16="http://schemas.microsoft.com/office/drawing/2014/main" id="{0AFD7F36-1BF1-B51B-77C5-79BB868F3412}"/>
              </a:ext>
            </a:extLst>
          </p:cNvPr>
          <p:cNvSpPr txBox="1">
            <a:spLocks/>
          </p:cNvSpPr>
          <p:nvPr/>
        </p:nvSpPr>
        <p:spPr>
          <a:xfrm>
            <a:off x="667330" y="638047"/>
            <a:ext cx="716368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spcBef>
                <a:spcPts val="0"/>
              </a:spcBef>
            </a:pPr>
            <a:r>
              <a:rPr lang="en-US" sz="2800" b="1">
                <a:solidFill>
                  <a:srgbClr val="34258E"/>
                </a:solidFill>
                <a:latin typeface="Segoe UI Semibold"/>
                <a:cs typeface="Segoe UI Semilight" panose="020B0402040204020203" pitchFamily="34" charset="0"/>
              </a:rPr>
              <a:t>In-meeting Raise hand guidance</a:t>
            </a:r>
            <a:endParaRPr sz="2800" b="1">
              <a:solidFill>
                <a:srgbClr val="34258E"/>
              </a:solidFill>
              <a:latin typeface="Segoe UI Semibold"/>
              <a:cs typeface="Segoe UI Semilight" panose="020B0402040204020203" pitchFamily="34" charset="0"/>
            </a:endParaRPr>
          </a:p>
        </p:txBody>
      </p:sp>
    </p:spTree>
    <p:extLst>
      <p:ext uri="{BB962C8B-B14F-4D97-AF65-F5344CB8AC3E}">
        <p14:creationId xmlns:p14="http://schemas.microsoft.com/office/powerpoint/2010/main" val="3426697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FA27A-AFA1-D7CA-F9BE-D97603CB94C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4DBB429-4486-0181-773D-9F1AD135F52A}"/>
              </a:ext>
            </a:extLst>
          </p:cNvPr>
          <p:cNvSpPr>
            <a:spLocks noGrp="1"/>
          </p:cNvSpPr>
          <p:nvPr>
            <p:ph type="title"/>
          </p:nvPr>
        </p:nvSpPr>
        <p:spPr>
          <a:xfrm>
            <a:off x="223266" y="2534004"/>
            <a:ext cx="6037834" cy="1000402"/>
          </a:xfrm>
        </p:spPr>
        <p:txBody>
          <a:bodyPr/>
          <a:lstStyle/>
          <a:p>
            <a:r>
              <a:rPr lang="en-US"/>
              <a:t>Redesigned Meeting Controls</a:t>
            </a:r>
            <a:br>
              <a:rPr lang="en-US"/>
            </a:br>
            <a:r>
              <a:rPr lang="en-US"/>
              <a:t>Overview</a:t>
            </a:r>
          </a:p>
        </p:txBody>
      </p:sp>
    </p:spTree>
    <p:extLst>
      <p:ext uri="{BB962C8B-B14F-4D97-AF65-F5344CB8AC3E}">
        <p14:creationId xmlns:p14="http://schemas.microsoft.com/office/powerpoint/2010/main" val="91884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image displays a user interface of a video conference platform with a grid of participants, featuring various tools for communication, audio, and video settings.&#10;&#10;AI-generated content may be incorrect.">
            <a:extLst>
              <a:ext uri="{FF2B5EF4-FFF2-40B4-BE49-F238E27FC236}">
                <a16:creationId xmlns:a16="http://schemas.microsoft.com/office/drawing/2014/main" id="{5F2FE1E0-0EBA-B02C-1879-8524FB4D1FFE}"/>
              </a:ext>
            </a:extLst>
          </p:cNvPr>
          <p:cNvPicPr>
            <a:picLocks noChangeAspect="1"/>
          </p:cNvPicPr>
          <p:nvPr/>
        </p:nvPicPr>
        <p:blipFill>
          <a:blip r:embed="rId2"/>
          <a:stretch>
            <a:fillRect/>
          </a:stretch>
        </p:blipFill>
        <p:spPr>
          <a:xfrm>
            <a:off x="344990" y="2489441"/>
            <a:ext cx="5411485" cy="3138662"/>
          </a:xfrm>
          <a:prstGeom prst="rect">
            <a:avLst/>
          </a:prstGeom>
        </p:spPr>
      </p:pic>
      <p:sp>
        <p:nvSpPr>
          <p:cNvPr id="5" name="TextBox 4">
            <a:extLst>
              <a:ext uri="{FF2B5EF4-FFF2-40B4-BE49-F238E27FC236}">
                <a16:creationId xmlns:a16="http://schemas.microsoft.com/office/drawing/2014/main" id="{AF46E58A-5E66-5A16-E0E5-717E01230D08}"/>
              </a:ext>
            </a:extLst>
          </p:cNvPr>
          <p:cNvSpPr txBox="1"/>
          <p:nvPr/>
        </p:nvSpPr>
        <p:spPr>
          <a:xfrm>
            <a:off x="7019117" y="1791359"/>
            <a:ext cx="4319656" cy="523220"/>
          </a:xfrm>
          <a:prstGeom prst="rect">
            <a:avLst/>
          </a:prstGeom>
          <a:noFill/>
        </p:spPr>
        <p:txBody>
          <a:bodyPr wrap="square">
            <a:spAutoFit/>
          </a:bodyPr>
          <a:lstStyle/>
          <a:p>
            <a:pPr algn="ctr"/>
            <a:r>
              <a:rPr lang="en-US" sz="2800" b="1" spc="-50">
                <a:ln w="3175">
                  <a:noFill/>
                </a:ln>
                <a:solidFill>
                  <a:srgbClr val="34258E"/>
                </a:solidFill>
                <a:latin typeface="Segoe UI Semibold"/>
                <a:cs typeface="Segoe UI Semilight" panose="020B0402040204020203" pitchFamily="34" charset="0"/>
              </a:rPr>
              <a:t>Redesigned </a:t>
            </a:r>
          </a:p>
        </p:txBody>
      </p:sp>
      <p:pic>
        <p:nvPicPr>
          <p:cNvPr id="17" name="Picture 16">
            <a:extLst>
              <a:ext uri="{FF2B5EF4-FFF2-40B4-BE49-F238E27FC236}">
                <a16:creationId xmlns:a16="http://schemas.microsoft.com/office/drawing/2014/main" id="{CC3C7695-6F45-45CD-D9B0-0CCF4166A207}"/>
              </a:ext>
            </a:extLst>
          </p:cNvPr>
          <p:cNvPicPr>
            <a:picLocks noChangeAspect="1"/>
          </p:cNvPicPr>
          <p:nvPr/>
        </p:nvPicPr>
        <p:blipFill>
          <a:blip r:embed="rId3"/>
          <a:srcRect/>
          <a:stretch/>
        </p:blipFill>
        <p:spPr>
          <a:xfrm>
            <a:off x="6333886" y="2489441"/>
            <a:ext cx="5513124" cy="3060459"/>
          </a:xfrm>
          <a:prstGeom prst="rect">
            <a:avLst/>
          </a:prstGeom>
        </p:spPr>
      </p:pic>
      <p:cxnSp>
        <p:nvCxnSpPr>
          <p:cNvPr id="19" name="Straight Connector 18">
            <a:extLst>
              <a:ext uri="{FF2B5EF4-FFF2-40B4-BE49-F238E27FC236}">
                <a16:creationId xmlns:a16="http://schemas.microsoft.com/office/drawing/2014/main" id="{0208975B-35BC-994B-47F0-6808B7DC6D5F}"/>
              </a:ext>
              <a:ext uri="{C183D7F6-B498-43B3-948B-1728B52AA6E4}">
                <adec:decorative xmlns:adec="http://schemas.microsoft.com/office/drawing/2017/decorative" val="1"/>
              </a:ext>
            </a:extLst>
          </p:cNvPr>
          <p:cNvCxnSpPr>
            <a:cxnSpLocks/>
          </p:cNvCxnSpPr>
          <p:nvPr/>
        </p:nvCxnSpPr>
        <p:spPr>
          <a:xfrm flipV="1">
            <a:off x="6096000" y="1597981"/>
            <a:ext cx="0" cy="5260019"/>
          </a:xfrm>
          <a:prstGeom prst="line">
            <a:avLst/>
          </a:prstGeom>
          <a:ln w="19050">
            <a:solidFill>
              <a:srgbClr val="34258E"/>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CFD84A33-D3D6-6565-BB0F-D331E326E80E}"/>
              </a:ext>
            </a:extLst>
          </p:cNvPr>
          <p:cNvSpPr txBox="1"/>
          <p:nvPr/>
        </p:nvSpPr>
        <p:spPr>
          <a:xfrm>
            <a:off x="1010027" y="1794684"/>
            <a:ext cx="4081409" cy="523220"/>
          </a:xfrm>
          <a:prstGeom prst="rect">
            <a:avLst/>
          </a:prstGeom>
          <a:noFill/>
        </p:spPr>
        <p:txBody>
          <a:bodyPr wrap="square">
            <a:spAutoFit/>
          </a:bodyPr>
          <a:lstStyle/>
          <a:p>
            <a:pPr algn="ctr"/>
            <a:r>
              <a:rPr lang="en-US" sz="2800" b="1" spc="-50">
                <a:ln w="3175">
                  <a:noFill/>
                </a:ln>
                <a:solidFill>
                  <a:srgbClr val="34258E"/>
                </a:solidFill>
                <a:latin typeface="Segoe UI Semibold"/>
                <a:cs typeface="Segoe UI Semilight" panose="020B0402040204020203" pitchFamily="34" charset="0"/>
              </a:rPr>
              <a:t>Current </a:t>
            </a:r>
          </a:p>
        </p:txBody>
      </p:sp>
      <p:sp>
        <p:nvSpPr>
          <p:cNvPr id="4" name="TextBox 3">
            <a:extLst>
              <a:ext uri="{FF2B5EF4-FFF2-40B4-BE49-F238E27FC236}">
                <a16:creationId xmlns:a16="http://schemas.microsoft.com/office/drawing/2014/main" id="{5A65FDE2-E57E-0C57-8667-30520C029EF9}"/>
              </a:ext>
            </a:extLst>
          </p:cNvPr>
          <p:cNvSpPr txBox="1"/>
          <p:nvPr/>
        </p:nvSpPr>
        <p:spPr>
          <a:xfrm>
            <a:off x="537827" y="564431"/>
            <a:ext cx="8854748" cy="523220"/>
          </a:xfrm>
          <a:prstGeom prst="rect">
            <a:avLst/>
          </a:prstGeom>
          <a:noFill/>
        </p:spPr>
        <p:txBody>
          <a:bodyPr wrap="square">
            <a:spAutoFit/>
          </a:bodyPr>
          <a:lstStyle/>
          <a:p>
            <a:r>
              <a:rPr lang="en-US" sz="2800" b="1" spc="-50">
                <a:ln w="3175">
                  <a:noFill/>
                </a:ln>
                <a:solidFill>
                  <a:srgbClr val="34258E"/>
                </a:solidFill>
                <a:latin typeface="Segoe UI Semibold"/>
                <a:cs typeface="Segoe UI Semilight" panose="020B0402040204020203" pitchFamily="34" charset="0"/>
              </a:rPr>
              <a:t>Overview: Cleaner layout for meeting controls</a:t>
            </a:r>
            <a:endParaRPr lang="en-US"/>
          </a:p>
        </p:txBody>
      </p:sp>
    </p:spTree>
    <p:extLst>
      <p:ext uri="{BB962C8B-B14F-4D97-AF65-F5344CB8AC3E}">
        <p14:creationId xmlns:p14="http://schemas.microsoft.com/office/powerpoint/2010/main" val="2346368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92FA4-25EF-0EE0-52AB-66C1E2F8530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401DB60-D0F8-63A3-B87E-4760396C924A}"/>
              </a:ext>
            </a:extLst>
          </p:cNvPr>
          <p:cNvPicPr>
            <a:picLocks noChangeAspect="1"/>
          </p:cNvPicPr>
          <p:nvPr/>
        </p:nvPicPr>
        <p:blipFill>
          <a:blip r:embed="rId2"/>
          <a:srcRect/>
          <a:stretch/>
        </p:blipFill>
        <p:spPr>
          <a:xfrm>
            <a:off x="4750044" y="1578465"/>
            <a:ext cx="7212739" cy="4129953"/>
          </a:xfrm>
          <a:prstGeom prst="rect">
            <a:avLst/>
          </a:prstGeom>
        </p:spPr>
      </p:pic>
      <p:sp>
        <p:nvSpPr>
          <p:cNvPr id="23" name="TextBox 22">
            <a:extLst>
              <a:ext uri="{FF2B5EF4-FFF2-40B4-BE49-F238E27FC236}">
                <a16:creationId xmlns:a16="http://schemas.microsoft.com/office/drawing/2014/main" id="{437188D5-BFC3-D70B-4F5B-0A3F46DE455B}"/>
              </a:ext>
            </a:extLst>
          </p:cNvPr>
          <p:cNvSpPr txBox="1"/>
          <p:nvPr/>
        </p:nvSpPr>
        <p:spPr>
          <a:xfrm>
            <a:off x="536129" y="1578465"/>
            <a:ext cx="3743202" cy="4031873"/>
          </a:xfrm>
          <a:prstGeom prst="rect">
            <a:avLst/>
          </a:prstGeom>
          <a:noFill/>
        </p:spPr>
        <p:txBody>
          <a:bodyPr wrap="square">
            <a:spAutoFit/>
          </a:bodyPr>
          <a:lstStyle/>
          <a:p>
            <a:r>
              <a:rPr lang="en-US" sz="1600">
                <a:latin typeface="Segoe UI" panose="020B0502040204020203" pitchFamily="34" charset="0"/>
                <a:cs typeface="Segoe UI" panose="020B0502040204020203" pitchFamily="34" charset="0"/>
              </a:rPr>
              <a:t>The redesigned meeting controls layout makes key actions easier to find and helps reduce accidental clicks. </a:t>
            </a:r>
          </a:p>
          <a:p>
            <a:br>
              <a:rPr lang="en-US" sz="1600">
                <a:latin typeface="Segoe UI" panose="020B0502040204020203" pitchFamily="34" charset="0"/>
                <a:cs typeface="Segoe UI" panose="020B0502040204020203" pitchFamily="34" charset="0"/>
              </a:rPr>
            </a:br>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Stay focused on the essentials</a:t>
            </a:r>
            <a:br>
              <a:rPr lang="en-US" sz="1600">
                <a:latin typeface="Segoe UI" panose="020B0502040204020203" pitchFamily="34" charset="0"/>
                <a:cs typeface="Segoe UI" panose="020B0502040204020203" pitchFamily="34" charset="0"/>
              </a:rPr>
            </a:br>
            <a:r>
              <a:rPr lang="en-US" sz="1600">
                <a:solidFill>
                  <a:srgbClr val="34258E"/>
                </a:solidFill>
                <a:latin typeface="Segoe UI" panose="020B0502040204020203" pitchFamily="34" charset="0"/>
                <a:cs typeface="Segoe UI" panose="020B0502040204020203" pitchFamily="34" charset="0"/>
              </a:rPr>
              <a:t>Mic, camera, and share </a:t>
            </a:r>
            <a:r>
              <a:rPr lang="en-US" sz="1600">
                <a:latin typeface="Segoe UI" panose="020B0502040204020203" pitchFamily="34" charset="0"/>
                <a:cs typeface="Segoe UI" panose="020B0502040204020203" pitchFamily="34" charset="0"/>
              </a:rPr>
              <a:t>are now centered, with mic placed before camera for a more predictable flow.</a:t>
            </a:r>
          </a:p>
          <a:p>
            <a:endParaRPr lang="en-US" sz="1600">
              <a:latin typeface="Segoe UI" panose="020B0502040204020203" pitchFamily="34" charset="0"/>
              <a:cs typeface="Segoe UI" panose="020B0502040204020203" pitchFamily="34" charset="0"/>
            </a:endParaRPr>
          </a:p>
          <a:p>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Find tools faster</a:t>
            </a:r>
            <a:br>
              <a:rPr lang="en-US" sz="1600">
                <a:latin typeface="Segoe UI" panose="020B0502040204020203" pitchFamily="34" charset="0"/>
                <a:cs typeface="Segoe UI" panose="020B0502040204020203" pitchFamily="34" charset="0"/>
              </a:rPr>
            </a:br>
            <a:r>
              <a:rPr lang="en-US" sz="1600">
                <a:solidFill>
                  <a:srgbClr val="34258E"/>
                </a:solidFill>
                <a:latin typeface="Segoe UI" panose="020B0502040204020203" pitchFamily="34" charset="0"/>
                <a:cs typeface="Segoe UI" panose="020B0502040204020203" pitchFamily="34" charset="0"/>
              </a:rPr>
              <a:t>Chat, reactions, apps, agents, and AI tools</a:t>
            </a:r>
            <a:r>
              <a:rPr lang="en-US" sz="1600">
                <a:latin typeface="Segoe UI" panose="020B0502040204020203" pitchFamily="34" charset="0"/>
                <a:cs typeface="Segoe UI" panose="020B0502040204020203" pitchFamily="34" charset="0"/>
              </a:rPr>
              <a:t> are grouped together for quick access during meetings.</a:t>
            </a:r>
          </a:p>
          <a:p>
            <a:endParaRPr lang="en-US" sz="1600">
              <a:latin typeface="Segoe UI" panose="020B0502040204020203" pitchFamily="34" charset="0"/>
              <a:cs typeface="Segoe UI" panose="020B0502040204020203" pitchFamily="34" charset="0"/>
            </a:endParaRPr>
          </a:p>
        </p:txBody>
      </p:sp>
      <p:grpSp>
        <p:nvGrpSpPr>
          <p:cNvPr id="18" name="Group 17">
            <a:extLst>
              <a:ext uri="{FF2B5EF4-FFF2-40B4-BE49-F238E27FC236}">
                <a16:creationId xmlns:a16="http://schemas.microsoft.com/office/drawing/2014/main" id="{BA994515-9696-0B30-76E7-9887090E9533}"/>
              </a:ext>
            </a:extLst>
          </p:cNvPr>
          <p:cNvGrpSpPr/>
          <p:nvPr/>
        </p:nvGrpSpPr>
        <p:grpSpPr>
          <a:xfrm>
            <a:off x="8752095" y="1230746"/>
            <a:ext cx="261913" cy="200055"/>
            <a:chOff x="8725590" y="1295715"/>
            <a:chExt cx="261913" cy="200055"/>
          </a:xfrm>
        </p:grpSpPr>
        <p:sp>
          <p:nvSpPr>
            <p:cNvPr id="14" name="Oval 13">
              <a:extLst>
                <a:ext uri="{FF2B5EF4-FFF2-40B4-BE49-F238E27FC236}">
                  <a16:creationId xmlns:a16="http://schemas.microsoft.com/office/drawing/2014/main" id="{C5EA114D-732A-278B-9AC2-933D7ABC9CA6}"/>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1BD810F-B309-F18F-3EE1-A1B972433731}"/>
                </a:ext>
              </a:extLst>
            </p:cNvPr>
            <p:cNvSpPr txBox="1"/>
            <p:nvPr/>
          </p:nvSpPr>
          <p:spPr>
            <a:xfrm>
              <a:off x="8725590" y="129571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2</a:t>
              </a:r>
            </a:p>
          </p:txBody>
        </p:sp>
      </p:grpSp>
      <p:grpSp>
        <p:nvGrpSpPr>
          <p:cNvPr id="19" name="Group 18">
            <a:extLst>
              <a:ext uri="{FF2B5EF4-FFF2-40B4-BE49-F238E27FC236}">
                <a16:creationId xmlns:a16="http://schemas.microsoft.com/office/drawing/2014/main" id="{A64E18E1-64AB-6C5A-EE6B-EF971D77E141}"/>
              </a:ext>
            </a:extLst>
          </p:cNvPr>
          <p:cNvGrpSpPr/>
          <p:nvPr/>
        </p:nvGrpSpPr>
        <p:grpSpPr>
          <a:xfrm>
            <a:off x="7433308" y="1228366"/>
            <a:ext cx="261913" cy="200055"/>
            <a:chOff x="8724784" y="1293335"/>
            <a:chExt cx="261913" cy="200055"/>
          </a:xfrm>
        </p:grpSpPr>
        <p:sp>
          <p:nvSpPr>
            <p:cNvPr id="20" name="Oval 19">
              <a:extLst>
                <a:ext uri="{FF2B5EF4-FFF2-40B4-BE49-F238E27FC236}">
                  <a16:creationId xmlns:a16="http://schemas.microsoft.com/office/drawing/2014/main" id="{34A81334-898F-FBEB-BC57-0E7E15BA7C3D}"/>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D870E7E2-53A9-C06F-E66D-A0BD55598FB6}"/>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1</a:t>
              </a:r>
            </a:p>
          </p:txBody>
        </p:sp>
      </p:grpSp>
      <p:sp>
        <p:nvSpPr>
          <p:cNvPr id="26" name="Left Bracket 25">
            <a:extLst>
              <a:ext uri="{FF2B5EF4-FFF2-40B4-BE49-F238E27FC236}">
                <a16:creationId xmlns:a16="http://schemas.microsoft.com/office/drawing/2014/main" id="{F2E612F1-C53C-DEB4-2F18-C18BC8EBF6FD}"/>
              </a:ext>
            </a:extLst>
          </p:cNvPr>
          <p:cNvSpPr/>
          <p:nvPr/>
        </p:nvSpPr>
        <p:spPr>
          <a:xfrm rot="5400000">
            <a:off x="7523118" y="1095789"/>
            <a:ext cx="45719" cy="832589"/>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27" name="Left Bracket 26">
            <a:extLst>
              <a:ext uri="{FF2B5EF4-FFF2-40B4-BE49-F238E27FC236}">
                <a16:creationId xmlns:a16="http://schemas.microsoft.com/office/drawing/2014/main" id="{599CAF22-B81D-F6B3-0E0F-90F3DB425859}"/>
              </a:ext>
            </a:extLst>
          </p:cNvPr>
          <p:cNvSpPr/>
          <p:nvPr/>
        </p:nvSpPr>
        <p:spPr>
          <a:xfrm rot="5400000">
            <a:off x="8843524" y="810085"/>
            <a:ext cx="45719" cy="1404000"/>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2" name="Group 1">
            <a:extLst>
              <a:ext uri="{FF2B5EF4-FFF2-40B4-BE49-F238E27FC236}">
                <a16:creationId xmlns:a16="http://schemas.microsoft.com/office/drawing/2014/main" id="{13B1C12C-99F7-82B7-E461-44469C1C270E}"/>
              </a:ext>
            </a:extLst>
          </p:cNvPr>
          <p:cNvGrpSpPr>
            <a:grpSpLocks noChangeAspect="1"/>
          </p:cNvGrpSpPr>
          <p:nvPr/>
        </p:nvGrpSpPr>
        <p:grpSpPr>
          <a:xfrm>
            <a:off x="305421" y="2835199"/>
            <a:ext cx="376622" cy="229646"/>
            <a:chOff x="8749823" y="1310763"/>
            <a:chExt cx="261913" cy="159702"/>
          </a:xfrm>
        </p:grpSpPr>
        <p:sp>
          <p:nvSpPr>
            <p:cNvPr id="3" name="Oval 2">
              <a:extLst>
                <a:ext uri="{FF2B5EF4-FFF2-40B4-BE49-F238E27FC236}">
                  <a16:creationId xmlns:a16="http://schemas.microsoft.com/office/drawing/2014/main" id="{C26FB7C9-7395-8B42-9EB7-C0993ABA80C2}"/>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7ADABBC-99E8-0A91-B36D-7E208FEF4332}"/>
                </a:ext>
              </a:extLst>
            </p:cNvPr>
            <p:cNvSpPr txBox="1"/>
            <p:nvPr/>
          </p:nvSpPr>
          <p:spPr>
            <a:xfrm>
              <a:off x="8749823" y="1310763"/>
              <a:ext cx="261913" cy="131563"/>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1</a:t>
              </a:r>
            </a:p>
          </p:txBody>
        </p:sp>
      </p:grpSp>
      <p:grpSp>
        <p:nvGrpSpPr>
          <p:cNvPr id="9" name="Group 8">
            <a:extLst>
              <a:ext uri="{FF2B5EF4-FFF2-40B4-BE49-F238E27FC236}">
                <a16:creationId xmlns:a16="http://schemas.microsoft.com/office/drawing/2014/main" id="{A2BC84FD-AD00-CBA1-C81E-75939B6F7617}"/>
              </a:ext>
            </a:extLst>
          </p:cNvPr>
          <p:cNvGrpSpPr>
            <a:grpSpLocks noChangeAspect="1"/>
          </p:cNvGrpSpPr>
          <p:nvPr/>
        </p:nvGrpSpPr>
        <p:grpSpPr>
          <a:xfrm>
            <a:off x="305421" y="4328214"/>
            <a:ext cx="376622" cy="246221"/>
            <a:chOff x="8749823" y="1312850"/>
            <a:chExt cx="261913" cy="171229"/>
          </a:xfrm>
        </p:grpSpPr>
        <p:sp>
          <p:nvSpPr>
            <p:cNvPr id="10" name="Oval 9">
              <a:extLst>
                <a:ext uri="{FF2B5EF4-FFF2-40B4-BE49-F238E27FC236}">
                  <a16:creationId xmlns:a16="http://schemas.microsoft.com/office/drawing/2014/main" id="{714997D2-884E-1DCE-CECB-4548DB64D888}"/>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C1EF060-CAD4-B307-3A36-0872A9CF2A8A}"/>
                </a:ext>
              </a:extLst>
            </p:cNvPr>
            <p:cNvSpPr txBox="1"/>
            <p:nvPr/>
          </p:nvSpPr>
          <p:spPr>
            <a:xfrm>
              <a:off x="8749823" y="1312850"/>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2</a:t>
              </a:r>
            </a:p>
          </p:txBody>
        </p:sp>
      </p:grpSp>
    </p:spTree>
    <p:extLst>
      <p:ext uri="{BB962C8B-B14F-4D97-AF65-F5344CB8AC3E}">
        <p14:creationId xmlns:p14="http://schemas.microsoft.com/office/powerpoint/2010/main" val="287421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12D40-2DE7-851D-EAB0-C4A7CAAF88E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90BE54A-8752-28C7-3B06-3709936E9493}"/>
              </a:ext>
            </a:extLst>
          </p:cNvPr>
          <p:cNvPicPr>
            <a:picLocks noChangeAspect="1"/>
          </p:cNvPicPr>
          <p:nvPr/>
        </p:nvPicPr>
        <p:blipFill>
          <a:blip r:embed="rId3"/>
          <a:srcRect/>
          <a:stretch/>
        </p:blipFill>
        <p:spPr>
          <a:xfrm>
            <a:off x="4672206" y="1227820"/>
            <a:ext cx="7241280" cy="4146296"/>
          </a:xfrm>
          <a:prstGeom prst="rect">
            <a:avLst/>
          </a:prstGeom>
        </p:spPr>
      </p:pic>
      <p:sp>
        <p:nvSpPr>
          <p:cNvPr id="29" name="TextBox 28">
            <a:extLst>
              <a:ext uri="{FF2B5EF4-FFF2-40B4-BE49-F238E27FC236}">
                <a16:creationId xmlns:a16="http://schemas.microsoft.com/office/drawing/2014/main" id="{FA364F07-5963-40D8-31C2-B118A26BE002}"/>
              </a:ext>
            </a:extLst>
          </p:cNvPr>
          <p:cNvSpPr txBox="1"/>
          <p:nvPr/>
        </p:nvSpPr>
        <p:spPr>
          <a:xfrm>
            <a:off x="557914" y="1860665"/>
            <a:ext cx="3683886" cy="3293209"/>
          </a:xfrm>
          <a:prstGeom prst="rect">
            <a:avLst/>
          </a:prstGeom>
          <a:noFill/>
        </p:spPr>
        <p:txBody>
          <a:bodyPr wrap="square">
            <a:spAutoFit/>
          </a:bodyPr>
          <a:lstStyle/>
          <a:p>
            <a:r>
              <a:rPr lang="en-US" sz="1600" b="1">
                <a:solidFill>
                  <a:srgbClr val="34258E"/>
                </a:solidFill>
                <a:latin typeface="Segoe UI" panose="020B0502040204020203" pitchFamily="34" charset="0"/>
                <a:cs typeface="Segoe UI" panose="020B0502040204020203" pitchFamily="34" charset="0"/>
              </a:rPr>
              <a:t>Find tools faster</a:t>
            </a:r>
            <a:endParaRPr lang="en-US" sz="1600">
              <a:solidFill>
                <a:srgbClr val="34258E"/>
              </a:solidFill>
              <a:latin typeface="Segoe UI" panose="020B0502040204020203" pitchFamily="34" charset="0"/>
              <a:cs typeface="Segoe UI" panose="020B0502040204020203" pitchFamily="34" charset="0"/>
            </a:endParaRPr>
          </a:p>
          <a:p>
            <a:r>
              <a:rPr lang="en-US" sz="1600">
                <a:latin typeface="Segoe UI" panose="020B0502040204020203" pitchFamily="34" charset="0"/>
                <a:cs typeface="Segoe UI" panose="020B0502040204020203" pitchFamily="34" charset="0"/>
              </a:rPr>
              <a:t>The </a:t>
            </a:r>
            <a:r>
              <a:rPr lang="en-US" sz="1600">
                <a:solidFill>
                  <a:srgbClr val="34258E"/>
                </a:solidFill>
                <a:latin typeface="Segoe UI" panose="020B0502040204020203" pitchFamily="34" charset="0"/>
                <a:cs typeface="Segoe UI" panose="020B0502040204020203" pitchFamily="34" charset="0"/>
              </a:rPr>
              <a:t>More actions </a:t>
            </a:r>
            <a:r>
              <a:rPr lang="en-US" sz="1600">
                <a:latin typeface="Segoe UI" panose="020B0502040204020203" pitchFamily="34" charset="0"/>
                <a:cs typeface="Segoe UI" panose="020B0502040204020203" pitchFamily="34" charset="0"/>
              </a:rPr>
              <a:t>menu is now easier to scan, with related actions grouped into clear sections. Buttons turn purple when active, giving users a clear visual cue that a setting or action is currently on.</a:t>
            </a:r>
          </a:p>
          <a:p>
            <a:br>
              <a:rPr lang="en-US" sz="1600">
                <a:latin typeface="Segoe UI" panose="020B0502040204020203" pitchFamily="34" charset="0"/>
                <a:cs typeface="Segoe UI" panose="020B0502040204020203" pitchFamily="34" charset="0"/>
              </a:rPr>
            </a:br>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Access settings in one place</a:t>
            </a:r>
            <a:br>
              <a:rPr lang="en-US" sz="1600">
                <a:latin typeface="Segoe UI" panose="020B0502040204020203" pitchFamily="34" charset="0"/>
                <a:cs typeface="Segoe UI" panose="020B0502040204020203" pitchFamily="34" charset="0"/>
              </a:rPr>
            </a:br>
            <a:r>
              <a:rPr lang="en-US" sz="1600">
                <a:solidFill>
                  <a:srgbClr val="34258E"/>
                </a:solidFill>
                <a:latin typeface="Segoe UI" panose="020B0502040204020203" pitchFamily="34" charset="0"/>
                <a:cs typeface="Segoe UI" panose="020B0502040204020203" pitchFamily="34" charset="0"/>
              </a:rPr>
              <a:t>View, join, settings, and help</a:t>
            </a:r>
            <a:r>
              <a:rPr lang="en-US" sz="1600">
                <a:latin typeface="Segoe UI" panose="020B0502040204020203" pitchFamily="34" charset="0"/>
                <a:cs typeface="Segoe UI" panose="020B0502040204020203" pitchFamily="34" charset="0"/>
              </a:rPr>
              <a:t> options are grouped together at the bottom of the menu.</a:t>
            </a:r>
          </a:p>
        </p:txBody>
      </p:sp>
      <p:sp>
        <p:nvSpPr>
          <p:cNvPr id="4" name="Left Bracket 3">
            <a:extLst>
              <a:ext uri="{FF2B5EF4-FFF2-40B4-BE49-F238E27FC236}">
                <a16:creationId xmlns:a16="http://schemas.microsoft.com/office/drawing/2014/main" id="{DC465C60-D5A9-84BE-1878-688D11298266}"/>
              </a:ext>
            </a:extLst>
          </p:cNvPr>
          <p:cNvSpPr/>
          <p:nvPr/>
        </p:nvSpPr>
        <p:spPr>
          <a:xfrm rot="5400000">
            <a:off x="9963281" y="428738"/>
            <a:ext cx="78772" cy="1473541"/>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9" name="Group 8">
            <a:extLst>
              <a:ext uri="{FF2B5EF4-FFF2-40B4-BE49-F238E27FC236}">
                <a16:creationId xmlns:a16="http://schemas.microsoft.com/office/drawing/2014/main" id="{69C8A2AB-F83A-C488-2FD5-D700AA9AE507}"/>
              </a:ext>
            </a:extLst>
          </p:cNvPr>
          <p:cNvGrpSpPr/>
          <p:nvPr/>
        </p:nvGrpSpPr>
        <p:grpSpPr>
          <a:xfrm>
            <a:off x="9914149" y="869431"/>
            <a:ext cx="261913" cy="200055"/>
            <a:chOff x="8724784" y="1293335"/>
            <a:chExt cx="261913" cy="200055"/>
          </a:xfrm>
        </p:grpSpPr>
        <p:sp>
          <p:nvSpPr>
            <p:cNvPr id="10" name="Oval 9">
              <a:extLst>
                <a:ext uri="{FF2B5EF4-FFF2-40B4-BE49-F238E27FC236}">
                  <a16:creationId xmlns:a16="http://schemas.microsoft.com/office/drawing/2014/main" id="{11141568-AC5F-FE3B-3279-687920DACAD2}"/>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36A2D5E-C333-0AE1-05EF-3814CCEA74C2}"/>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3</a:t>
              </a:r>
            </a:p>
          </p:txBody>
        </p:sp>
      </p:grpSp>
      <p:sp>
        <p:nvSpPr>
          <p:cNvPr id="14" name="Left Bracket 13">
            <a:extLst>
              <a:ext uri="{FF2B5EF4-FFF2-40B4-BE49-F238E27FC236}">
                <a16:creationId xmlns:a16="http://schemas.microsoft.com/office/drawing/2014/main" id="{6305B963-AB5D-D25E-C4B8-59CC1623DA92}"/>
              </a:ext>
            </a:extLst>
          </p:cNvPr>
          <p:cNvSpPr/>
          <p:nvPr/>
        </p:nvSpPr>
        <p:spPr>
          <a:xfrm flipH="1">
            <a:off x="9914149" y="3304418"/>
            <a:ext cx="71226" cy="676275"/>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15" name="Group 14">
            <a:extLst>
              <a:ext uri="{FF2B5EF4-FFF2-40B4-BE49-F238E27FC236}">
                <a16:creationId xmlns:a16="http://schemas.microsoft.com/office/drawing/2014/main" id="{C5B1B0F4-B09B-83F1-04CA-C66DD2454AC4}"/>
              </a:ext>
            </a:extLst>
          </p:cNvPr>
          <p:cNvGrpSpPr/>
          <p:nvPr/>
        </p:nvGrpSpPr>
        <p:grpSpPr>
          <a:xfrm>
            <a:off x="9996308" y="3507269"/>
            <a:ext cx="261913" cy="200055"/>
            <a:chOff x="8724784" y="1293335"/>
            <a:chExt cx="261913" cy="200055"/>
          </a:xfrm>
        </p:grpSpPr>
        <p:sp>
          <p:nvSpPr>
            <p:cNvPr id="16" name="Oval 15">
              <a:extLst>
                <a:ext uri="{FF2B5EF4-FFF2-40B4-BE49-F238E27FC236}">
                  <a16:creationId xmlns:a16="http://schemas.microsoft.com/office/drawing/2014/main" id="{41D4534E-4E5E-0386-8B53-D5A8690E764B}"/>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4D3CDE31-6390-9781-99A7-590D0CE3A1D2}"/>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4</a:t>
              </a:r>
            </a:p>
          </p:txBody>
        </p:sp>
      </p:grpSp>
      <p:grpSp>
        <p:nvGrpSpPr>
          <p:cNvPr id="19" name="Group 18">
            <a:extLst>
              <a:ext uri="{FF2B5EF4-FFF2-40B4-BE49-F238E27FC236}">
                <a16:creationId xmlns:a16="http://schemas.microsoft.com/office/drawing/2014/main" id="{21F08B45-DD52-0ED9-476E-E9028605E776}"/>
              </a:ext>
            </a:extLst>
          </p:cNvPr>
          <p:cNvGrpSpPr>
            <a:grpSpLocks noChangeAspect="1"/>
          </p:cNvGrpSpPr>
          <p:nvPr/>
        </p:nvGrpSpPr>
        <p:grpSpPr>
          <a:xfrm>
            <a:off x="278514" y="1907750"/>
            <a:ext cx="376622" cy="246221"/>
            <a:chOff x="8749821" y="1314938"/>
            <a:chExt cx="261913" cy="171229"/>
          </a:xfrm>
        </p:grpSpPr>
        <p:sp>
          <p:nvSpPr>
            <p:cNvPr id="20" name="Oval 19">
              <a:extLst>
                <a:ext uri="{FF2B5EF4-FFF2-40B4-BE49-F238E27FC236}">
                  <a16:creationId xmlns:a16="http://schemas.microsoft.com/office/drawing/2014/main" id="{20A5F947-AAC9-0802-5811-7C8B1D738710}"/>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B45FB702-984B-AA99-99A7-61BD3870430D}"/>
                </a:ext>
              </a:extLst>
            </p:cNvPr>
            <p:cNvSpPr txBox="1"/>
            <p:nvPr/>
          </p:nvSpPr>
          <p:spPr>
            <a:xfrm>
              <a:off x="8749821" y="1314938"/>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3</a:t>
              </a:r>
            </a:p>
          </p:txBody>
        </p:sp>
      </p:grpSp>
      <p:grpSp>
        <p:nvGrpSpPr>
          <p:cNvPr id="22" name="Group 21">
            <a:extLst>
              <a:ext uri="{FF2B5EF4-FFF2-40B4-BE49-F238E27FC236}">
                <a16:creationId xmlns:a16="http://schemas.microsoft.com/office/drawing/2014/main" id="{21DE6AA3-7B11-E7A1-006A-D81BF811DA49}"/>
              </a:ext>
            </a:extLst>
          </p:cNvPr>
          <p:cNvGrpSpPr>
            <a:grpSpLocks noChangeAspect="1"/>
          </p:cNvGrpSpPr>
          <p:nvPr/>
        </p:nvGrpSpPr>
        <p:grpSpPr>
          <a:xfrm>
            <a:off x="278514" y="4104850"/>
            <a:ext cx="376622" cy="246221"/>
            <a:chOff x="8749821" y="1314938"/>
            <a:chExt cx="261913" cy="171229"/>
          </a:xfrm>
        </p:grpSpPr>
        <p:sp>
          <p:nvSpPr>
            <p:cNvPr id="23" name="Oval 22">
              <a:extLst>
                <a:ext uri="{FF2B5EF4-FFF2-40B4-BE49-F238E27FC236}">
                  <a16:creationId xmlns:a16="http://schemas.microsoft.com/office/drawing/2014/main" id="{DA65C2AE-077C-AF43-E5C2-EF3F6625EF59}"/>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F54B87A4-E2A5-3D69-A9E4-CF55A7D0219C}"/>
                </a:ext>
              </a:extLst>
            </p:cNvPr>
            <p:cNvSpPr txBox="1"/>
            <p:nvPr/>
          </p:nvSpPr>
          <p:spPr>
            <a:xfrm>
              <a:off x="8749821" y="1314938"/>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4</a:t>
              </a:r>
            </a:p>
          </p:txBody>
        </p:sp>
      </p:grpSp>
    </p:spTree>
    <p:extLst>
      <p:ext uri="{BB962C8B-B14F-4D97-AF65-F5344CB8AC3E}">
        <p14:creationId xmlns:p14="http://schemas.microsoft.com/office/powerpoint/2010/main" val="1364096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D8A70A-BF0E-C2CF-791D-C8DD90BBDCF4}"/>
              </a:ext>
            </a:extLst>
          </p:cNvPr>
          <p:cNvPicPr>
            <a:picLocks noChangeAspect="1"/>
          </p:cNvPicPr>
          <p:nvPr/>
        </p:nvPicPr>
        <p:blipFill>
          <a:blip r:embed="rId2"/>
          <a:srcRect/>
          <a:stretch/>
        </p:blipFill>
        <p:spPr>
          <a:xfrm>
            <a:off x="4730994" y="1364023"/>
            <a:ext cx="7212739" cy="4129953"/>
          </a:xfrm>
          <a:prstGeom prst="rect">
            <a:avLst/>
          </a:prstGeom>
        </p:spPr>
      </p:pic>
      <p:sp>
        <p:nvSpPr>
          <p:cNvPr id="23" name="TextBox 22">
            <a:extLst>
              <a:ext uri="{FF2B5EF4-FFF2-40B4-BE49-F238E27FC236}">
                <a16:creationId xmlns:a16="http://schemas.microsoft.com/office/drawing/2014/main" id="{F24ED520-DAE1-9B4F-B671-283266FDD4D2}"/>
              </a:ext>
            </a:extLst>
          </p:cNvPr>
          <p:cNvSpPr txBox="1"/>
          <p:nvPr/>
        </p:nvSpPr>
        <p:spPr>
          <a:xfrm>
            <a:off x="518777" y="2028615"/>
            <a:ext cx="3743202" cy="3046988"/>
          </a:xfrm>
          <a:prstGeom prst="rect">
            <a:avLst/>
          </a:prstGeom>
          <a:noFill/>
        </p:spPr>
        <p:txBody>
          <a:bodyPr wrap="square">
            <a:spAutoFit/>
          </a:bodyPr>
          <a:lstStyle/>
          <a:p>
            <a:r>
              <a:rPr lang="en-US" sz="1600" b="1">
                <a:solidFill>
                  <a:srgbClr val="34258E"/>
                </a:solidFill>
                <a:latin typeface="Segoe UI" panose="020B0502040204020203" pitchFamily="34" charset="0"/>
                <a:cs typeface="Segoe UI" panose="020B0502040204020203" pitchFamily="34" charset="0"/>
              </a:rPr>
              <a:t>Avoid accidental exits</a:t>
            </a:r>
            <a:br>
              <a:rPr lang="en-US" sz="1600">
                <a:latin typeface="Segoe UI" panose="020B0502040204020203" pitchFamily="34" charset="0"/>
                <a:cs typeface="Segoe UI" panose="020B0502040204020203" pitchFamily="34" charset="0"/>
              </a:rPr>
            </a:br>
            <a:r>
              <a:rPr lang="en-US" sz="1600">
                <a:latin typeface="Segoe UI" panose="020B0502040204020203" pitchFamily="34" charset="0"/>
                <a:cs typeface="Segoe UI" panose="020B0502040204020203" pitchFamily="34" charset="0"/>
              </a:rPr>
              <a:t>The </a:t>
            </a:r>
            <a:r>
              <a:rPr lang="en-US" sz="1600">
                <a:solidFill>
                  <a:srgbClr val="34258E"/>
                </a:solidFill>
                <a:latin typeface="Segoe UI" panose="020B0502040204020203" pitchFamily="34" charset="0"/>
                <a:cs typeface="Segoe UI" panose="020B0502040204020203" pitchFamily="34" charset="0"/>
              </a:rPr>
              <a:t>Leave</a:t>
            </a:r>
            <a:r>
              <a:rPr lang="en-US" sz="1600">
                <a:latin typeface="Segoe UI" panose="020B0502040204020203" pitchFamily="34" charset="0"/>
                <a:cs typeface="Segoe UI" panose="020B0502040204020203" pitchFamily="34" charset="0"/>
              </a:rPr>
              <a:t> </a:t>
            </a:r>
            <a:r>
              <a:rPr lang="en-US" sz="1600">
                <a:solidFill>
                  <a:srgbClr val="34258E"/>
                </a:solidFill>
                <a:latin typeface="Segoe UI" panose="020B0502040204020203" pitchFamily="34" charset="0"/>
                <a:cs typeface="Segoe UI" panose="020B0502040204020203" pitchFamily="34" charset="0"/>
              </a:rPr>
              <a:t>meeting</a:t>
            </a:r>
            <a:r>
              <a:rPr lang="en-US" sz="1600">
                <a:latin typeface="Segoe UI" panose="020B0502040204020203" pitchFamily="34" charset="0"/>
                <a:cs typeface="Segoe UI" panose="020B0502040204020203" pitchFamily="34" charset="0"/>
              </a:rPr>
              <a:t> control is separated on the far right to reduce the risk of leaving or ending a meeting unintentionally.</a:t>
            </a:r>
          </a:p>
          <a:p>
            <a:endParaRPr lang="en-US" sz="1600">
              <a:latin typeface="Segoe UI" panose="020B0502040204020203" pitchFamily="34" charset="0"/>
              <a:cs typeface="Segoe UI" panose="020B0502040204020203" pitchFamily="34" charset="0"/>
            </a:endParaRPr>
          </a:p>
          <a:p>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Keep meeting status visible</a:t>
            </a:r>
          </a:p>
          <a:p>
            <a:r>
              <a:rPr lang="en-US" sz="1600">
                <a:latin typeface="Segoe UI" panose="020B0502040204020203" pitchFamily="34" charset="0"/>
                <a:cs typeface="Segoe UI" panose="020B0502040204020203" pitchFamily="34" charset="0"/>
              </a:rPr>
              <a:t>Meeting status indicators remain unchanged, including </a:t>
            </a:r>
            <a:r>
              <a:rPr lang="en-US" sz="1600">
                <a:solidFill>
                  <a:srgbClr val="34258E"/>
                </a:solidFill>
                <a:latin typeface="Segoe UI" panose="020B0502040204020203" pitchFamily="34" charset="0"/>
                <a:cs typeface="Segoe UI" panose="020B0502040204020203" pitchFamily="34" charset="0"/>
              </a:rPr>
              <a:t>encryption, recording, transcription, AI status, and meeting timer.</a:t>
            </a:r>
          </a:p>
        </p:txBody>
      </p:sp>
      <p:grpSp>
        <p:nvGrpSpPr>
          <p:cNvPr id="2" name="Group 1">
            <a:extLst>
              <a:ext uri="{FF2B5EF4-FFF2-40B4-BE49-F238E27FC236}">
                <a16:creationId xmlns:a16="http://schemas.microsoft.com/office/drawing/2014/main" id="{01F8567A-CF61-FED1-6E77-E75800DA5298}"/>
              </a:ext>
            </a:extLst>
          </p:cNvPr>
          <p:cNvGrpSpPr/>
          <p:nvPr/>
        </p:nvGrpSpPr>
        <p:grpSpPr>
          <a:xfrm>
            <a:off x="11545289" y="1033389"/>
            <a:ext cx="261913" cy="200055"/>
            <a:chOff x="8724784" y="1293335"/>
            <a:chExt cx="261913" cy="200055"/>
          </a:xfrm>
        </p:grpSpPr>
        <p:sp>
          <p:nvSpPr>
            <p:cNvPr id="3" name="Oval 2">
              <a:extLst>
                <a:ext uri="{FF2B5EF4-FFF2-40B4-BE49-F238E27FC236}">
                  <a16:creationId xmlns:a16="http://schemas.microsoft.com/office/drawing/2014/main" id="{97404A28-5109-0A82-FB2C-2604BFB9BA3A}"/>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59019B6-39A0-9FB4-44AF-821CCACA5BCF}"/>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5</a:t>
              </a:r>
            </a:p>
          </p:txBody>
        </p:sp>
      </p:grpSp>
      <p:grpSp>
        <p:nvGrpSpPr>
          <p:cNvPr id="6" name="Group 5">
            <a:extLst>
              <a:ext uri="{FF2B5EF4-FFF2-40B4-BE49-F238E27FC236}">
                <a16:creationId xmlns:a16="http://schemas.microsoft.com/office/drawing/2014/main" id="{EC76BCFA-A9F0-6828-6AA8-4FD610076846}"/>
              </a:ext>
            </a:extLst>
          </p:cNvPr>
          <p:cNvGrpSpPr/>
          <p:nvPr/>
        </p:nvGrpSpPr>
        <p:grpSpPr>
          <a:xfrm>
            <a:off x="5153658" y="1037170"/>
            <a:ext cx="261913" cy="200055"/>
            <a:chOff x="8724784" y="1297114"/>
            <a:chExt cx="261913" cy="200055"/>
          </a:xfrm>
        </p:grpSpPr>
        <p:sp>
          <p:nvSpPr>
            <p:cNvPr id="8" name="Oval 7">
              <a:extLst>
                <a:ext uri="{FF2B5EF4-FFF2-40B4-BE49-F238E27FC236}">
                  <a16:creationId xmlns:a16="http://schemas.microsoft.com/office/drawing/2014/main" id="{FAD41539-640E-BD21-C66A-7A1ACED35F73}"/>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ECEC896-0986-6E5B-35C1-E2F7ED02B9BA}"/>
                </a:ext>
              </a:extLst>
            </p:cNvPr>
            <p:cNvSpPr txBox="1"/>
            <p:nvPr/>
          </p:nvSpPr>
          <p:spPr>
            <a:xfrm>
              <a:off x="8724784" y="1297114"/>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6</a:t>
              </a:r>
            </a:p>
          </p:txBody>
        </p:sp>
      </p:grpSp>
      <p:sp>
        <p:nvSpPr>
          <p:cNvPr id="10" name="Left Bracket 9">
            <a:extLst>
              <a:ext uri="{FF2B5EF4-FFF2-40B4-BE49-F238E27FC236}">
                <a16:creationId xmlns:a16="http://schemas.microsoft.com/office/drawing/2014/main" id="{C2EB4043-1EB4-F3AA-6AF6-BF498EB40DA9}"/>
              </a:ext>
            </a:extLst>
          </p:cNvPr>
          <p:cNvSpPr/>
          <p:nvPr/>
        </p:nvSpPr>
        <p:spPr>
          <a:xfrm rot="5400000">
            <a:off x="5243468" y="900814"/>
            <a:ext cx="45719" cy="832589"/>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1" name="Left Bracket 10">
            <a:extLst>
              <a:ext uri="{FF2B5EF4-FFF2-40B4-BE49-F238E27FC236}">
                <a16:creationId xmlns:a16="http://schemas.microsoft.com/office/drawing/2014/main" id="{04D4A67D-C953-10EC-CA0B-94B280FD48AC}"/>
              </a:ext>
            </a:extLst>
          </p:cNvPr>
          <p:cNvSpPr/>
          <p:nvPr/>
        </p:nvSpPr>
        <p:spPr>
          <a:xfrm rot="5400000">
            <a:off x="11644732" y="1181117"/>
            <a:ext cx="45719" cy="271984"/>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12" name="Group 11">
            <a:extLst>
              <a:ext uri="{FF2B5EF4-FFF2-40B4-BE49-F238E27FC236}">
                <a16:creationId xmlns:a16="http://schemas.microsoft.com/office/drawing/2014/main" id="{50074A24-A870-5DD8-97A8-E1FB76EA77C7}"/>
              </a:ext>
            </a:extLst>
          </p:cNvPr>
          <p:cNvGrpSpPr>
            <a:grpSpLocks noChangeAspect="1"/>
          </p:cNvGrpSpPr>
          <p:nvPr/>
        </p:nvGrpSpPr>
        <p:grpSpPr>
          <a:xfrm>
            <a:off x="248267" y="2079200"/>
            <a:ext cx="376622" cy="246221"/>
            <a:chOff x="8749821" y="1314938"/>
            <a:chExt cx="261913" cy="171229"/>
          </a:xfrm>
        </p:grpSpPr>
        <p:sp>
          <p:nvSpPr>
            <p:cNvPr id="13" name="Oval 12">
              <a:extLst>
                <a:ext uri="{FF2B5EF4-FFF2-40B4-BE49-F238E27FC236}">
                  <a16:creationId xmlns:a16="http://schemas.microsoft.com/office/drawing/2014/main" id="{79A5E78B-B78C-989D-65A0-AC043662A67A}"/>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853D45F-AD90-E26E-ABA9-7E1A42B816EF}"/>
                </a:ext>
              </a:extLst>
            </p:cNvPr>
            <p:cNvSpPr txBox="1"/>
            <p:nvPr/>
          </p:nvSpPr>
          <p:spPr>
            <a:xfrm>
              <a:off x="8749821" y="1314938"/>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5</a:t>
              </a:r>
            </a:p>
          </p:txBody>
        </p:sp>
      </p:grpSp>
      <p:grpSp>
        <p:nvGrpSpPr>
          <p:cNvPr id="16" name="Group 15">
            <a:extLst>
              <a:ext uri="{FF2B5EF4-FFF2-40B4-BE49-F238E27FC236}">
                <a16:creationId xmlns:a16="http://schemas.microsoft.com/office/drawing/2014/main" id="{CBA3B4E6-9D19-26B8-2705-771F00C491E5}"/>
              </a:ext>
            </a:extLst>
          </p:cNvPr>
          <p:cNvGrpSpPr>
            <a:grpSpLocks noChangeAspect="1"/>
          </p:cNvGrpSpPr>
          <p:nvPr/>
        </p:nvGrpSpPr>
        <p:grpSpPr>
          <a:xfrm>
            <a:off x="270473" y="3546050"/>
            <a:ext cx="376622" cy="246221"/>
            <a:chOff x="8749821" y="1314938"/>
            <a:chExt cx="261913" cy="171229"/>
          </a:xfrm>
        </p:grpSpPr>
        <p:sp>
          <p:nvSpPr>
            <p:cNvPr id="17" name="Oval 16">
              <a:extLst>
                <a:ext uri="{FF2B5EF4-FFF2-40B4-BE49-F238E27FC236}">
                  <a16:creationId xmlns:a16="http://schemas.microsoft.com/office/drawing/2014/main" id="{56D1065F-3D79-2CCB-4B81-CAA82B333254}"/>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06A878E-EF9C-B5C4-1EDC-73F93DF59B9B}"/>
                </a:ext>
              </a:extLst>
            </p:cNvPr>
            <p:cNvSpPr txBox="1"/>
            <p:nvPr/>
          </p:nvSpPr>
          <p:spPr>
            <a:xfrm>
              <a:off x="8749821" y="1314938"/>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6</a:t>
              </a:r>
            </a:p>
          </p:txBody>
        </p:sp>
      </p:grpSp>
    </p:spTree>
    <p:extLst>
      <p:ext uri="{BB962C8B-B14F-4D97-AF65-F5344CB8AC3E}">
        <p14:creationId xmlns:p14="http://schemas.microsoft.com/office/powerpoint/2010/main" val="957102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B25D0-6686-23F8-DEAA-A22933268AA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88026C5-D05D-636A-882A-8B6C57B09C13}"/>
              </a:ext>
            </a:extLst>
          </p:cNvPr>
          <p:cNvSpPr>
            <a:spLocks noGrp="1"/>
          </p:cNvSpPr>
          <p:nvPr>
            <p:ph type="title"/>
          </p:nvPr>
        </p:nvSpPr>
        <p:spPr>
          <a:xfrm>
            <a:off x="585216" y="3035808"/>
            <a:ext cx="5163831" cy="498598"/>
          </a:xfrm>
        </p:spPr>
        <p:txBody>
          <a:bodyPr/>
          <a:lstStyle/>
          <a:p>
            <a:r>
              <a:rPr lang="en-US"/>
              <a:t>What has moved?</a:t>
            </a:r>
          </a:p>
        </p:txBody>
      </p:sp>
    </p:spTree>
    <p:extLst>
      <p:ext uri="{BB962C8B-B14F-4D97-AF65-F5344CB8AC3E}">
        <p14:creationId xmlns:p14="http://schemas.microsoft.com/office/powerpoint/2010/main" val="2215545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9B241-7BE8-F7E3-5613-AC19282142E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39B6316-2325-AD5F-F5B0-3FC0D7B1115E}"/>
              </a:ext>
            </a:extLst>
          </p:cNvPr>
          <p:cNvSpPr txBox="1"/>
          <p:nvPr/>
        </p:nvSpPr>
        <p:spPr>
          <a:xfrm>
            <a:off x="600973" y="1900107"/>
            <a:ext cx="3659877" cy="3539430"/>
          </a:xfrm>
          <a:prstGeom prst="rect">
            <a:avLst/>
          </a:prstGeom>
          <a:noFill/>
        </p:spPr>
        <p:txBody>
          <a:bodyPr wrap="square" lIns="91440" tIns="45720" rIns="91440" bIns="45720" rtlCol="0" anchor="t">
            <a:spAutoFit/>
          </a:bodyPr>
          <a:lstStyle/>
          <a:p>
            <a:r>
              <a:rPr lang="en-US" sz="1600">
                <a:solidFill>
                  <a:srgbClr val="34258E"/>
                </a:solidFill>
                <a:latin typeface="Segoe UI" panose="020B0502040204020203" pitchFamily="34" charset="0"/>
                <a:cs typeface="Segoe UI" panose="020B0502040204020203" pitchFamily="34" charset="0"/>
              </a:rPr>
              <a:t>Raise hand </a:t>
            </a:r>
            <a:r>
              <a:rPr lang="en-US" sz="1600">
                <a:latin typeface="Segoe UI" panose="020B0502040204020203" pitchFamily="34" charset="0"/>
                <a:cs typeface="Segoe UI" panose="020B0502040204020203" pitchFamily="34" charset="0"/>
              </a:rPr>
              <a:t>is now located in the </a:t>
            </a:r>
            <a:r>
              <a:rPr lang="en-US" sz="1600">
                <a:solidFill>
                  <a:srgbClr val="34258E"/>
                </a:solidFill>
                <a:latin typeface="Segoe UI" panose="020B0502040204020203" pitchFamily="34" charset="0"/>
                <a:cs typeface="Segoe UI" panose="020B0502040204020203" pitchFamily="34" charset="0"/>
              </a:rPr>
              <a:t>React</a:t>
            </a:r>
            <a:r>
              <a:rPr lang="en-US" sz="1600">
                <a:latin typeface="Segoe UI" panose="020B0502040204020203" pitchFamily="34" charset="0"/>
                <a:cs typeface="Segoe UI" panose="020B0502040204020203" pitchFamily="34" charset="0"/>
              </a:rPr>
              <a:t> menu by default to help reduce accidental clicks.</a:t>
            </a:r>
          </a:p>
          <a:p>
            <a:endParaRPr lang="en-US" sz="1600">
              <a:latin typeface="Segoe UI" panose="020B0502040204020203" pitchFamily="34" charset="0"/>
              <a:cs typeface="Segoe UI" panose="020B0502040204020203" pitchFamily="34" charset="0"/>
            </a:endParaRPr>
          </a:p>
          <a:p>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Keep Raise hand within reach</a:t>
            </a:r>
            <a:br>
              <a:rPr lang="en-US" sz="1600">
                <a:latin typeface="Segoe UI" panose="020B0502040204020203" pitchFamily="34" charset="0"/>
                <a:cs typeface="Segoe UI" panose="020B0502040204020203" pitchFamily="34" charset="0"/>
              </a:rPr>
            </a:br>
            <a:r>
              <a:rPr lang="en-US" sz="1600">
                <a:latin typeface="Segoe UI" panose="020B0502040204020203" pitchFamily="34" charset="0"/>
                <a:cs typeface="Segoe UI" panose="020B0502040204020203" pitchFamily="34" charset="0"/>
              </a:rPr>
              <a:t>If you use raise your hand often, drag it out of the React menu and pin it to the main meeting controls area.</a:t>
            </a:r>
          </a:p>
          <a:p>
            <a:endParaRPr lang="en-US" sz="1600">
              <a:latin typeface="Segoe UI" panose="020B0502040204020203" pitchFamily="34" charset="0"/>
              <a:cs typeface="Segoe UI" panose="020B0502040204020203" pitchFamily="34" charset="0"/>
            </a:endParaRPr>
          </a:p>
          <a:p>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Move it back anytime</a:t>
            </a:r>
            <a:br>
              <a:rPr lang="en-US" sz="1600">
                <a:solidFill>
                  <a:srgbClr val="34258E"/>
                </a:solidFill>
                <a:latin typeface="Segoe UI" panose="020B0502040204020203" pitchFamily="34" charset="0"/>
                <a:cs typeface="Segoe UI" panose="020B0502040204020203" pitchFamily="34" charset="0"/>
              </a:rPr>
            </a:br>
            <a:r>
              <a:rPr lang="en-US" sz="1600">
                <a:latin typeface="Segoe UI" panose="020B0502040204020203" pitchFamily="34" charset="0"/>
                <a:cs typeface="Segoe UI" panose="020B0502040204020203" pitchFamily="34" charset="0"/>
              </a:rPr>
              <a:t>To return Raise hand to the React menu, drag it back over </a:t>
            </a:r>
            <a:r>
              <a:rPr lang="en-US" sz="1600">
                <a:solidFill>
                  <a:srgbClr val="34258E"/>
                </a:solidFill>
                <a:latin typeface="Segoe UI" panose="020B0502040204020203" pitchFamily="34" charset="0"/>
                <a:cs typeface="Segoe UI" panose="020B0502040204020203" pitchFamily="34" charset="0"/>
              </a:rPr>
              <a:t>More actions</a:t>
            </a:r>
            <a:r>
              <a:rPr lang="en-US" sz="1600">
                <a:latin typeface="Segoe UI" panose="020B0502040204020203" pitchFamily="34" charset="0"/>
                <a:cs typeface="Segoe UI" panose="020B0502040204020203" pitchFamily="34" charset="0"/>
              </a:rPr>
              <a:t>.</a:t>
            </a:r>
          </a:p>
        </p:txBody>
      </p:sp>
      <p:sp>
        <p:nvSpPr>
          <p:cNvPr id="7" name="Title 1">
            <a:extLst>
              <a:ext uri="{FF2B5EF4-FFF2-40B4-BE49-F238E27FC236}">
                <a16:creationId xmlns:a16="http://schemas.microsoft.com/office/drawing/2014/main" id="{F7A3F26D-1246-A061-9180-A7B320CD06BE}"/>
              </a:ext>
            </a:extLst>
          </p:cNvPr>
          <p:cNvSpPr txBox="1">
            <a:spLocks/>
          </p:cNvSpPr>
          <p:nvPr/>
        </p:nvSpPr>
        <p:spPr>
          <a:xfrm>
            <a:off x="609765" y="653353"/>
            <a:ext cx="7558777"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spcBef>
                <a:spcPts val="0"/>
              </a:spcBef>
            </a:pPr>
            <a:r>
              <a:rPr sz="2800" b="1">
                <a:solidFill>
                  <a:srgbClr val="34258E"/>
                </a:solidFill>
                <a:latin typeface="Segoe UI Semibold"/>
                <a:cs typeface="Segoe UI Semilight" panose="020B0402040204020203" pitchFamily="34" charset="0"/>
              </a:rPr>
              <a:t>Raise hand is now in the React menu</a:t>
            </a:r>
          </a:p>
        </p:txBody>
      </p:sp>
      <p:pic>
        <p:nvPicPr>
          <p:cNvPr id="3" name="Raise-Menu-V4">
            <a:hlinkClick r:id="" action="ppaction://media"/>
            <a:extLst>
              <a:ext uri="{FF2B5EF4-FFF2-40B4-BE49-F238E27FC236}">
                <a16:creationId xmlns:a16="http://schemas.microsoft.com/office/drawing/2014/main" id="{5128FA7E-C921-C222-7CD1-58BA491565E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370041" y="2106651"/>
            <a:ext cx="7506050" cy="3214649"/>
          </a:xfrm>
          <a:prstGeom prst="roundRect">
            <a:avLst/>
          </a:prstGeom>
        </p:spPr>
      </p:pic>
    </p:spTree>
    <p:extLst>
      <p:ext uri="{BB962C8B-B14F-4D97-AF65-F5344CB8AC3E}">
        <p14:creationId xmlns:p14="http://schemas.microsoft.com/office/powerpoint/2010/main" val="3668184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5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White template">
  <a:themeElements>
    <a:clrScheme name="Custom 7">
      <a:dk1>
        <a:srgbClr val="000000"/>
      </a:dk1>
      <a:lt1>
        <a:srgbClr val="FFFFFF"/>
      </a:lt1>
      <a:dk2>
        <a:srgbClr val="34258E"/>
      </a:dk2>
      <a:lt2>
        <a:srgbClr val="F1F2F1"/>
      </a:lt2>
      <a:accent1>
        <a:srgbClr val="5C5AD4"/>
      </a:accent1>
      <a:accent2>
        <a:srgbClr val="34258E"/>
      </a:accent2>
      <a:accent3>
        <a:srgbClr val="9EA1FC"/>
      </a:accent3>
      <a:accent4>
        <a:srgbClr val="D1D2D1"/>
      </a:accent4>
      <a:accent5>
        <a:srgbClr val="727372"/>
      </a:accent5>
      <a:accent6>
        <a:srgbClr val="000000"/>
      </a:accent6>
      <a:hlink>
        <a:srgbClr val="5C5AD4"/>
      </a:hlink>
      <a:folHlink>
        <a:srgbClr val="5C5A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Presentation3" id="{0B115B32-BF46-4046-9BDF-1201ED5DA0B4}" vid="{5962B83E-5F01-514D-B054-0910B47419D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OneNoteFluid_FileOrder xmlns="3e7edc9a-f81f-49aa-9e82-1d647d087199">=</OneNoteFluid_FileOrder>
    <Notes0 xmlns="3e7edc9a-f81f-49aa-9e82-1d647d087199" xsi:nil="true"/>
    <_ip_UnifiedCompliancePolicyUIAction xmlns="http://schemas.microsoft.com/sharepoint/v3" xsi:nil="true"/>
    <lcf76f155ced4ddcb4097134ff3c332f xmlns="3e7edc9a-f81f-49aa-9e82-1d647d087199">
      <Terms xmlns="http://schemas.microsoft.com/office/infopath/2007/PartnerControls"/>
    </lcf76f155ced4ddcb4097134ff3c332f>
    <MediaServiceKeyPoints xmlns="3e7edc9a-f81f-49aa-9e82-1d647d087199" xsi:nil="true"/>
    <_ip_UnifiedCompliancePolicyProperties xmlns="http://schemas.microsoft.com/sharepoint/v3" xsi:nil="true"/>
    <OneNoteFluid_Teams_Conversation_Id xmlns="3e7edc9a-f81f-49aa-9e82-1d647d087199" xsi:nil="true"/>
    <_Flow_SignoffStatus xmlns="3e7edc9a-f81f-49aa-9e82-1d647d087199" xsi:nil="true"/>
    <OneNoteFluid_Labels xmlns="3e7edc9a-f81f-49aa-9e82-1d647d087199" xsi:nil="true"/>
    <TaxCatchAll xmlns="230e9df3-be65-4c73-a93b-d1236ebd677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830A22D99A00247A6BA62F8F4B02F21" ma:contentTypeVersion="32" ma:contentTypeDescription="Create a new document." ma:contentTypeScope="" ma:versionID="4f2c2d705bb600999a7800863d12d42e">
  <xsd:schema xmlns:xsd="http://www.w3.org/2001/XMLSchema" xmlns:xs="http://www.w3.org/2001/XMLSchema" xmlns:p="http://schemas.microsoft.com/office/2006/metadata/properties" xmlns:ns1="http://schemas.microsoft.com/sharepoint/v3" xmlns:ns2="3e7edc9a-f81f-49aa-9e82-1d647d087199" xmlns:ns3="f84390e1-eb3c-44a5-8ce2-b36f1ff2f447" xmlns:ns4="230e9df3-be65-4c73-a93b-d1236ebd677e" targetNamespace="http://schemas.microsoft.com/office/2006/metadata/properties" ma:root="true" ma:fieldsID="65dbe25c371fc23ca7960aaf3dc6a7a2" ns1:_="" ns2:_="" ns3:_="" ns4:_="">
    <xsd:import namespace="http://schemas.microsoft.com/sharepoint/v3"/>
    <xsd:import namespace="3e7edc9a-f81f-49aa-9e82-1d647d087199"/>
    <xsd:import namespace="f84390e1-eb3c-44a5-8ce2-b36f1ff2f447"/>
    <xsd:import namespace="230e9df3-be65-4c73-a93b-d1236ebd677e"/>
    <xsd:element name="properties">
      <xsd:complexType>
        <xsd:sequence>
          <xsd:element name="documentManagement">
            <xsd:complexType>
              <xsd:all>
                <xsd:element ref="ns2:Notes0" minOccurs="0"/>
                <xsd:element ref="ns2:MediaServiceKeyPoints" minOccurs="0"/>
                <xsd:element ref="ns2:_Flow_SignoffStatus" minOccurs="0"/>
                <xsd:element ref="ns2:OneNoteFluid_FileOrder" minOccurs="0"/>
                <xsd:element ref="ns2:OneNoteFluid_Labels" minOccurs="0"/>
                <xsd:element ref="ns2:OneNoteFluid_Teams_Conversation_Id" minOccurs="0"/>
                <xsd:element ref="ns3:SharedWithDetails" minOccurs="0"/>
                <xsd:element ref="ns3:LastSharedByUser" minOccurs="0"/>
                <xsd:element ref="ns3:LastSharedByTime" minOccurs="0"/>
                <xsd:element ref="ns2:MediaServiceMetadata" minOccurs="0"/>
                <xsd:element ref="ns2:MediaServiceFastMetadata" minOccurs="0"/>
                <xsd:element ref="ns2:MediaServiceDateTaken" minOccurs="0"/>
                <xsd:element ref="ns2:MediaServiceLocation" minOccurs="0"/>
                <xsd:element ref="ns2:MediaServiceAutoTags" minOccurs="0"/>
                <xsd:element ref="ns2:MediaServiceOCR" minOccurs="0"/>
                <xsd:element ref="ns2:MediaServiceEventHashCode" minOccurs="0"/>
                <xsd:element ref="ns2:MediaServiceGenerationTime" minOccurs="0"/>
                <xsd:element ref="ns2:MediaServiceAutoKeyPoints" minOccurs="0"/>
                <xsd:element ref="ns1:_ip_UnifiedCompliancePolicyProperties" minOccurs="0"/>
                <xsd:element ref="ns1:_ip_UnifiedCompliancePolicyUIAction" minOccurs="0"/>
                <xsd:element ref="ns2:MediaLengthInSeconds" minOccurs="0"/>
                <xsd:element ref="ns3:SharedWithUsers" minOccurs="0"/>
                <xsd:element ref="ns2:lcf76f155ced4ddcb4097134ff3c332f" minOccurs="0"/>
                <xsd:element ref="ns4:TaxCatchAll"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ma:readOnly="false">
      <xsd:simpleType>
        <xsd:restriction base="dms:Note"/>
      </xsd:simpleType>
    </xsd:element>
    <xsd:element name="_ip_UnifiedCompliancePolicyUIAction" ma:index="23"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7edc9a-f81f-49aa-9e82-1d647d087199" elementFormDefault="qualified">
    <xsd:import namespace="http://schemas.microsoft.com/office/2006/documentManagement/types"/>
    <xsd:import namespace="http://schemas.microsoft.com/office/infopath/2007/PartnerControls"/>
    <xsd:element name="Notes0" ma:index="2" nillable="true" ma:displayName="Notes" ma:internalName="Notes0" ma:readOnly="false">
      <xsd:simpleType>
        <xsd:restriction base="dms:Text">
          <xsd:maxLength value="255"/>
        </xsd:restriction>
      </xsd:simpleType>
    </xsd:element>
    <xsd:element name="MediaServiceKeyPoints" ma:index="3" nillable="true" ma:displayName="KeyPoints" ma:internalName="MediaServiceKeyPoints" ma:readOnly="false">
      <xsd:simpleType>
        <xsd:restriction base="dms:Note">
          <xsd:maxLength value="255"/>
        </xsd:restriction>
      </xsd:simpleType>
    </xsd:element>
    <xsd:element name="_Flow_SignoffStatus" ma:index="4" nillable="true" ma:displayName="Sign-off status" ma:internalName="Sign_x002d_off_x0020_status" ma:readOnly="false">
      <xsd:simpleType>
        <xsd:restriction base="dms:Text"/>
      </xsd:simpleType>
    </xsd:element>
    <xsd:element name="OneNoteFluid_FileOrder" ma:index="5" nillable="true" ma:displayName="OneNoteFluid_FileOrder" ma:default="=" ma:internalName="OneNoteFluid_FileOrder" ma:readOnly="false">
      <xsd:simpleType>
        <xsd:restriction base="dms:Text">
          <xsd:maxLength value="255"/>
        </xsd:restriction>
      </xsd:simpleType>
    </xsd:element>
    <xsd:element name="OneNoteFluid_Labels" ma:index="6" nillable="true" ma:displayName="OneNoteFluid_Labels" ma:internalName="OneNoteFluid_Labels" ma:readOnly="false">
      <xsd:simpleType>
        <xsd:restriction base="dms:Note"/>
      </xsd:simpleType>
    </xsd:element>
    <xsd:element name="OneNoteFluid_Teams_Conversation_Id" ma:index="7" nillable="true" ma:displayName="OneNoteFluid_Teams_Conversation_Id" ma:internalName="OneNoteFluid_Teams_Conversation_Id" ma:readOnly="false">
      <xsd:simpleType>
        <xsd:restriction base="dms:Text">
          <xsd:maxLength value="255"/>
        </xsd:restriction>
      </xsd:simpleType>
    </xsd:element>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Location" ma:index="15" nillable="true" ma:displayName="MediaServiceLocation" ma:description="" ma:hidden="true" ma:internalName="MediaServiceLocation" ma:readOnly="true">
      <xsd:simpleType>
        <xsd:restriction base="dms:Text"/>
      </xsd:simpleType>
    </xsd:element>
    <xsd:element name="MediaServiceAutoTags" ma:index="16" nillable="true" ma:displayName="MediaServiceAutoTags" ma:description="" ma:hidden="true" ma:internalName="MediaServiceAutoTags" ma:readOnly="true">
      <xsd:simpleType>
        <xsd:restriction base="dms:Text"/>
      </xsd:simpleType>
    </xsd:element>
    <xsd:element name="MediaServiceOCR" ma:index="17" nillable="true" ma:displayName="MediaServiceOCR" ma:description="" ma:hidden="true" ma:internalName="MediaServiceOCR" ma:readOnly="true">
      <xsd:simpleType>
        <xsd:restriction base="dms:Note"/>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LengthInSeconds" ma:index="27" nillable="true" ma:displayName="Length (seconds)" ma:hidden="true" ma:internalName="MediaLengthInSeconds" ma:readOnly="true">
      <xsd:simpleType>
        <xsd:restriction base="dms:Unknown"/>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33" nillable="true" ma:displayName="MediaServiceSearchProperties" ma:hidden="true" ma:internalName="MediaServiceSearchProperties" ma:readOnly="true">
      <xsd:simpleType>
        <xsd:restriction base="dms:Note"/>
      </xsd:simpleType>
    </xsd:element>
    <xsd:element name="MediaServiceDocTags" ma:index="34" nillable="true" ma:displayName="MediaServiceDocTags" ma:hidden="true" ma:internalName="MediaServiceDocTags" ma:readOnly="true">
      <xsd:simpleType>
        <xsd:restriction base="dms:Note"/>
      </xsd:simpleType>
    </xsd:element>
    <xsd:element name="MediaServiceObjectDetectorVersions" ma:index="35" nillable="true" ma:displayName="MediaServiceObjectDetectorVersions" ma:description="" ma:hidden="true" ma:indexed="true" ma:internalName="MediaServiceObjectDetectorVersions" ma:readOnly="true">
      <xsd:simpleType>
        <xsd:restriction base="dms:Text"/>
      </xsd:simpleType>
    </xsd:element>
    <xsd:element name="MediaServiceSystemTags" ma:index="36" nillable="true" ma:displayName="MediaServiceSystemTags" ma:hidden="true" ma:internalName="MediaServiceSystemTags" ma:readOnly="true">
      <xsd:simpleType>
        <xsd:restriction base="dms:Note"/>
      </xsd:simpleType>
    </xsd:element>
    <xsd:element name="MediaServiceBillingMetadata" ma:index="37"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84390e1-eb3c-44a5-8ce2-b36f1ff2f447" elementFormDefault="qualified">
    <xsd:import namespace="http://schemas.microsoft.com/office/2006/documentManagement/types"/>
    <xsd:import namespace="http://schemas.microsoft.com/office/infopath/2007/PartnerControls"/>
    <xsd:element name="SharedWithDetails" ma:index="9" nillable="true" ma:displayName="Shared With Details" ma:description="" ma:hidden="true" ma:internalName="SharedWithDetails" ma:readOnly="true">
      <xsd:simpleType>
        <xsd:restriction base="dms:Note"/>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element name="SharedWithUsers" ma:index="29" nillable="true" ma:displayName="Shared With" ma:description=""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31" nillable="true" ma:displayName="Taxonomy Catch All Column" ma:hidden="true" ma:list="{5f7e7072-7e9e-4888-b1c7-603729be1c94}" ma:internalName="TaxCatchAll" ma:readOnly="false" ma:showField="CatchAllData" ma:web="f84390e1-eb3c-44a5-8ce2-b36f1ff2f44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AB30B2-0205-48DC-B4FA-C88876BE18DE}">
  <ds:schemaRefs>
    <ds:schemaRef ds:uri="230e9df3-be65-4c73-a93b-d1236ebd677e"/>
    <ds:schemaRef ds:uri="3e7edc9a-f81f-49aa-9e82-1d647d087199"/>
    <ds:schemaRef ds:uri="f84390e1-eb3c-44a5-8ce2-b36f1ff2f44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AF88466-A098-4B69-9A00-0E139F1CFD7B}">
  <ds:schemaRefs>
    <ds:schemaRef ds:uri="230e9df3-be65-4c73-a93b-d1236ebd677e"/>
    <ds:schemaRef ds:uri="3e7edc9a-f81f-49aa-9e82-1d647d087199"/>
    <ds:schemaRef ds:uri="f84390e1-eb3c-44a5-8ce2-b36f1ff2f44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9BD400B-20D2-438C-A8B1-EE5CF92E7E9B}">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21</Slides>
  <Notes>4</Notes>
  <HiddenSlides>0</HiddenSlide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Office Theme</vt:lpstr>
      <vt:lpstr>White template</vt:lpstr>
      <vt:lpstr>Microsoft Teams: The redesigned meeting controls experience</vt:lpstr>
      <vt:lpstr>The redesigned meeting controls experience</vt:lpstr>
      <vt:lpstr>Redesigned Meeting Controls Overview</vt:lpstr>
      <vt:lpstr>PowerPoint Presentation</vt:lpstr>
      <vt:lpstr>PowerPoint Presentation</vt:lpstr>
      <vt:lpstr>PowerPoint Presentation</vt:lpstr>
      <vt:lpstr>PowerPoint Presentation</vt:lpstr>
      <vt:lpstr>What has moved?</vt:lpstr>
      <vt:lpstr>PowerPoint Presentation</vt:lpstr>
      <vt:lpstr>PowerPoint Presentation</vt:lpstr>
      <vt:lpstr>PowerPoint Presentation</vt:lpstr>
      <vt:lpstr>PowerPoint Presentation</vt:lpstr>
      <vt:lpstr>What are the new features? </vt:lpstr>
      <vt:lpstr>PowerPoint Presentation</vt:lpstr>
      <vt:lpstr>PowerPoint Presentation</vt:lpstr>
      <vt:lpstr>Frequently asked questions: Meeting Controls</vt:lpstr>
      <vt:lpstr>End user onboarding &amp; guidance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Connie Huang</dc:creator>
  <cp:revision>2</cp:revision>
  <dcterms:created xsi:type="dcterms:W3CDTF">2026-05-27T16:25:12Z</dcterms:created>
  <dcterms:modified xsi:type="dcterms:W3CDTF">2026-07-08T18:29:23Z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0x0101000830A22D99A00247A6BA62F8F4B02F21</vt:lpwstr>
  </property>
  <property fmtid="{D5CDD505-2E9C-101B-9397-08002B2CF9AE}" pid="3" name="MediaServiceImageTags">
    <vt:lpwstr/>
  </property>
</Properties>
</file>