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145707213" r:id="rId4"/>
    <p:sldId id="259" r:id="rId5"/>
    <p:sldId id="260" r:id="rId6"/>
    <p:sldId id="261" r:id="rId7"/>
    <p:sldId id="262" r:id="rId8"/>
    <p:sldId id="2076138188" r:id="rId9"/>
    <p:sldId id="263" r:id="rId10"/>
    <p:sldId id="2145707214" r:id="rId11"/>
    <p:sldId id="2076138187" r:id="rId12"/>
    <p:sldId id="2145707215" r:id="rId13"/>
    <p:sldId id="2145707216" r:id="rId14"/>
    <p:sldId id="2145707217" r:id="rId15"/>
    <p:sldId id="2145707218" r:id="rId16"/>
    <p:sldId id="2145707220" r:id="rId17"/>
    <p:sldId id="214570721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ACAC85-C890-524C-9C91-7C797EE91C5B}" v="26" dt="2025-08-08T22:15:03.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94"/>
  </p:normalViewPr>
  <p:slideViewPr>
    <p:cSldViewPr snapToGrid="0">
      <p:cViewPr>
        <p:scale>
          <a:sx n="80" d="100"/>
          <a:sy n="80" d="100"/>
        </p:scale>
        <p:origin x="1040" y="9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e Constance" userId="f3642313-c925-4bd4-93e3-2e73ae4fdebe" providerId="ADAL" clId="{A6ACAC85-C890-524C-9C91-7C797EE91C5B}"/>
    <pc:docChg chg="undo custSel delSld modSld">
      <pc:chgData name="Allie Constance" userId="f3642313-c925-4bd4-93e3-2e73ae4fdebe" providerId="ADAL" clId="{A6ACAC85-C890-524C-9C91-7C797EE91C5B}" dt="2025-08-08T22:26:53.903" v="4447" actId="2696"/>
      <pc:docMkLst>
        <pc:docMk/>
      </pc:docMkLst>
      <pc:sldChg chg="modSp mod">
        <pc:chgData name="Allie Constance" userId="f3642313-c925-4bd4-93e3-2e73ae4fdebe" providerId="ADAL" clId="{A6ACAC85-C890-524C-9C91-7C797EE91C5B}" dt="2025-08-08T22:18:23.938" v="1069" actId="962"/>
        <pc:sldMkLst>
          <pc:docMk/>
          <pc:sldMk cId="3056431095" sldId="256"/>
        </pc:sldMkLst>
        <pc:picChg chg="mod">
          <ac:chgData name="Allie Constance" userId="f3642313-c925-4bd4-93e3-2e73ae4fdebe" providerId="ADAL" clId="{A6ACAC85-C890-524C-9C91-7C797EE91C5B}" dt="2025-08-08T22:18:23.938" v="1069" actId="962"/>
          <ac:picMkLst>
            <pc:docMk/>
            <pc:sldMk cId="3056431095" sldId="256"/>
            <ac:picMk id="6" creationId="{7BE1373D-7ECB-C273-56F4-68B36AB02CA4}"/>
          </ac:picMkLst>
        </pc:picChg>
      </pc:sldChg>
      <pc:sldChg chg="modSp mod">
        <pc:chgData name="Allie Constance" userId="f3642313-c925-4bd4-93e3-2e73ae4fdebe" providerId="ADAL" clId="{A6ACAC85-C890-524C-9C91-7C797EE91C5B}" dt="2025-08-08T22:18:36.040" v="1070" actId="962"/>
        <pc:sldMkLst>
          <pc:docMk/>
          <pc:sldMk cId="827380034" sldId="257"/>
        </pc:sldMkLst>
        <pc:picChg chg="mod">
          <ac:chgData name="Allie Constance" userId="f3642313-c925-4bd4-93e3-2e73ae4fdebe" providerId="ADAL" clId="{A6ACAC85-C890-524C-9C91-7C797EE91C5B}" dt="2025-08-08T22:18:36.040" v="1070" actId="962"/>
          <ac:picMkLst>
            <pc:docMk/>
            <pc:sldMk cId="827380034" sldId="257"/>
            <ac:picMk id="5" creationId="{E2D79AF7-6C8F-B24F-8E08-20E93D3B2ED8}"/>
          </ac:picMkLst>
        </pc:picChg>
      </pc:sldChg>
      <pc:sldChg chg="modSp mod">
        <pc:chgData name="Allie Constance" userId="f3642313-c925-4bd4-93e3-2e73ae4fdebe" providerId="ADAL" clId="{A6ACAC85-C890-524C-9C91-7C797EE91C5B}" dt="2025-08-08T22:19:12.033" v="1344" actId="962"/>
        <pc:sldMkLst>
          <pc:docMk/>
          <pc:sldMk cId="3156407796" sldId="259"/>
        </pc:sldMkLst>
        <pc:picChg chg="mod">
          <ac:chgData name="Allie Constance" userId="f3642313-c925-4bd4-93e3-2e73ae4fdebe" providerId="ADAL" clId="{A6ACAC85-C890-524C-9C91-7C797EE91C5B}" dt="2025-08-08T22:19:12.033" v="1344" actId="962"/>
          <ac:picMkLst>
            <pc:docMk/>
            <pc:sldMk cId="3156407796" sldId="259"/>
            <ac:picMk id="5" creationId="{2580E261-87A0-B01A-BA2D-B35D875BF222}"/>
          </ac:picMkLst>
        </pc:picChg>
      </pc:sldChg>
      <pc:sldChg chg="addSp modSp mod">
        <pc:chgData name="Allie Constance" userId="f3642313-c925-4bd4-93e3-2e73ae4fdebe" providerId="ADAL" clId="{A6ACAC85-C890-524C-9C91-7C797EE91C5B}" dt="2025-08-08T22:19:38.121" v="1475" actId="962"/>
        <pc:sldMkLst>
          <pc:docMk/>
          <pc:sldMk cId="1329907882" sldId="260"/>
        </pc:sldMkLst>
        <pc:picChg chg="mod">
          <ac:chgData name="Allie Constance" userId="f3642313-c925-4bd4-93e3-2e73ae4fdebe" providerId="ADAL" clId="{A6ACAC85-C890-524C-9C91-7C797EE91C5B}" dt="2025-08-08T22:19:18.149" v="1345" actId="962"/>
          <ac:picMkLst>
            <pc:docMk/>
            <pc:sldMk cId="1329907882" sldId="260"/>
            <ac:picMk id="4" creationId="{89D58DF8-B84F-FB2D-364E-EC4E5B813E50}"/>
          </ac:picMkLst>
        </pc:picChg>
        <pc:picChg chg="add mod">
          <ac:chgData name="Allie Constance" userId="f3642313-c925-4bd4-93e3-2e73ae4fdebe" providerId="ADAL" clId="{A6ACAC85-C890-524C-9C91-7C797EE91C5B}" dt="2025-08-08T22:19:38.121" v="1475" actId="962"/>
          <ac:picMkLst>
            <pc:docMk/>
            <pc:sldMk cId="1329907882" sldId="260"/>
            <ac:picMk id="5" creationId="{33793F0B-4E6C-2035-47CC-B1464250A2FA}"/>
          </ac:picMkLst>
        </pc:picChg>
      </pc:sldChg>
      <pc:sldChg chg="addSp modSp mod">
        <pc:chgData name="Allie Constance" userId="f3642313-c925-4bd4-93e3-2e73ae4fdebe" providerId="ADAL" clId="{A6ACAC85-C890-524C-9C91-7C797EE91C5B}" dt="2025-08-08T22:20:27.482" v="1721" actId="962"/>
        <pc:sldMkLst>
          <pc:docMk/>
          <pc:sldMk cId="1198874438" sldId="261"/>
        </pc:sldMkLst>
        <pc:spChg chg="mod">
          <ac:chgData name="Allie Constance" userId="f3642313-c925-4bd4-93e3-2e73ae4fdebe" providerId="ADAL" clId="{A6ACAC85-C890-524C-9C91-7C797EE91C5B}" dt="2025-08-08T21:48:18.267" v="112" actId="14100"/>
          <ac:spMkLst>
            <pc:docMk/>
            <pc:sldMk cId="1198874438" sldId="261"/>
            <ac:spMk id="3" creationId="{03FF4B3C-F88C-A8B1-4C52-9ECD199ED9E2}"/>
          </ac:spMkLst>
        </pc:spChg>
        <pc:picChg chg="mod">
          <ac:chgData name="Allie Constance" userId="f3642313-c925-4bd4-93e3-2e73ae4fdebe" providerId="ADAL" clId="{A6ACAC85-C890-524C-9C91-7C797EE91C5B}" dt="2025-08-08T22:20:25.441" v="1720" actId="962"/>
          <ac:picMkLst>
            <pc:docMk/>
            <pc:sldMk cId="1198874438" sldId="261"/>
            <ac:picMk id="4" creationId="{CD7A85CE-6C53-34F5-6E8B-D2C56BFCE53C}"/>
          </ac:picMkLst>
        </pc:picChg>
        <pc:picChg chg="add mod">
          <ac:chgData name="Allie Constance" userId="f3642313-c925-4bd4-93e3-2e73ae4fdebe" providerId="ADAL" clId="{A6ACAC85-C890-524C-9C91-7C797EE91C5B}" dt="2025-08-08T22:20:21.899" v="1719" actId="962"/>
          <ac:picMkLst>
            <pc:docMk/>
            <pc:sldMk cId="1198874438" sldId="261"/>
            <ac:picMk id="5" creationId="{28AB803F-DEB4-1332-ECDA-FD38003C9033}"/>
          </ac:picMkLst>
        </pc:picChg>
        <pc:picChg chg="add mod">
          <ac:chgData name="Allie Constance" userId="f3642313-c925-4bd4-93e3-2e73ae4fdebe" providerId="ADAL" clId="{A6ACAC85-C890-524C-9C91-7C797EE91C5B}" dt="2025-08-08T22:20:27.482" v="1721" actId="962"/>
          <ac:picMkLst>
            <pc:docMk/>
            <pc:sldMk cId="1198874438" sldId="261"/>
            <ac:picMk id="6" creationId="{3AA4F1EB-8A82-34BF-2B7E-7043BF240ED6}"/>
          </ac:picMkLst>
        </pc:picChg>
      </pc:sldChg>
      <pc:sldChg chg="addSp delSp modSp mod">
        <pc:chgData name="Allie Constance" userId="f3642313-c925-4bd4-93e3-2e73ae4fdebe" providerId="ADAL" clId="{A6ACAC85-C890-524C-9C91-7C797EE91C5B}" dt="2025-08-08T22:21:03.133" v="2083" actId="962"/>
        <pc:sldMkLst>
          <pc:docMk/>
          <pc:sldMk cId="3182775889" sldId="262"/>
        </pc:sldMkLst>
        <pc:spChg chg="mod">
          <ac:chgData name="Allie Constance" userId="f3642313-c925-4bd4-93e3-2e73ae4fdebe" providerId="ADAL" clId="{A6ACAC85-C890-524C-9C91-7C797EE91C5B}" dt="2025-08-08T21:51:11.932" v="221" actId="14100"/>
          <ac:spMkLst>
            <pc:docMk/>
            <pc:sldMk cId="3182775889" sldId="262"/>
            <ac:spMk id="3" creationId="{CAFA8CB8-FD7D-9230-94A7-4D19E0972D4A}"/>
          </ac:spMkLst>
        </pc:spChg>
        <pc:spChg chg="add del">
          <ac:chgData name="Allie Constance" userId="f3642313-c925-4bd4-93e3-2e73ae4fdebe" providerId="ADAL" clId="{A6ACAC85-C890-524C-9C91-7C797EE91C5B}" dt="2025-08-08T21:51:38.807" v="224" actId="22"/>
          <ac:spMkLst>
            <pc:docMk/>
            <pc:sldMk cId="3182775889" sldId="262"/>
            <ac:spMk id="8" creationId="{A1201B93-9ED3-CBDB-48AF-7130DBEA96C6}"/>
          </ac:spMkLst>
        </pc:spChg>
        <pc:picChg chg="mod">
          <ac:chgData name="Allie Constance" userId="f3642313-c925-4bd4-93e3-2e73ae4fdebe" providerId="ADAL" clId="{A6ACAC85-C890-524C-9C91-7C797EE91C5B}" dt="2025-08-08T22:20:35.674" v="1724" actId="962"/>
          <ac:picMkLst>
            <pc:docMk/>
            <pc:sldMk cId="3182775889" sldId="262"/>
            <ac:picMk id="4" creationId="{84EE0B7C-6260-874E-579F-FA6938E74218}"/>
          </ac:picMkLst>
        </pc:picChg>
        <pc:picChg chg="add mod">
          <ac:chgData name="Allie Constance" userId="f3642313-c925-4bd4-93e3-2e73ae4fdebe" providerId="ADAL" clId="{A6ACAC85-C890-524C-9C91-7C797EE91C5B}" dt="2025-08-08T22:21:03.133" v="2083" actId="962"/>
          <ac:picMkLst>
            <pc:docMk/>
            <pc:sldMk cId="3182775889" sldId="262"/>
            <ac:picMk id="5" creationId="{4E92C012-31DB-6EAC-8EAA-A2E8C0D5272E}"/>
          </ac:picMkLst>
        </pc:picChg>
        <pc:picChg chg="add mod">
          <ac:chgData name="Allie Constance" userId="f3642313-c925-4bd4-93e3-2e73ae4fdebe" providerId="ADAL" clId="{A6ACAC85-C890-524C-9C91-7C797EE91C5B}" dt="2025-08-08T22:20:37.220" v="1725" actId="962"/>
          <ac:picMkLst>
            <pc:docMk/>
            <pc:sldMk cId="3182775889" sldId="262"/>
            <ac:picMk id="6" creationId="{FB05CD99-D642-AF57-7D01-46AC57DEE9AB}"/>
          </ac:picMkLst>
        </pc:picChg>
        <pc:picChg chg="add del mod">
          <ac:chgData name="Allie Constance" userId="f3642313-c925-4bd4-93e3-2e73ae4fdebe" providerId="ADAL" clId="{A6ACAC85-C890-524C-9C91-7C797EE91C5B}" dt="2025-08-08T21:51:55.938" v="227" actId="478"/>
          <ac:picMkLst>
            <pc:docMk/>
            <pc:sldMk cId="3182775889" sldId="262"/>
            <ac:picMk id="9" creationId="{50B6CFD0-C64C-577E-DB60-0499597D188F}"/>
          </ac:picMkLst>
        </pc:picChg>
      </pc:sldChg>
      <pc:sldChg chg="addSp modSp mod">
        <pc:chgData name="Allie Constance" userId="f3642313-c925-4bd4-93e3-2e73ae4fdebe" providerId="ADAL" clId="{A6ACAC85-C890-524C-9C91-7C797EE91C5B}" dt="2025-08-08T22:23:17.440" v="2798" actId="962"/>
        <pc:sldMkLst>
          <pc:docMk/>
          <pc:sldMk cId="3374464638" sldId="263"/>
        </pc:sldMkLst>
        <pc:picChg chg="mod">
          <ac:chgData name="Allie Constance" userId="f3642313-c925-4bd4-93e3-2e73ae4fdebe" providerId="ADAL" clId="{A6ACAC85-C890-524C-9C91-7C797EE91C5B}" dt="2025-08-08T22:22:38.032" v="2506" actId="962"/>
          <ac:picMkLst>
            <pc:docMk/>
            <pc:sldMk cId="3374464638" sldId="263"/>
            <ac:picMk id="4" creationId="{73AC73AE-EC0B-1A5A-AB5B-723E42EFDB7D}"/>
          </ac:picMkLst>
        </pc:picChg>
        <pc:picChg chg="add mod">
          <ac:chgData name="Allie Constance" userId="f3642313-c925-4bd4-93e3-2e73ae4fdebe" providerId="ADAL" clId="{A6ACAC85-C890-524C-9C91-7C797EE91C5B}" dt="2025-08-08T22:23:17.440" v="2798" actId="962"/>
          <ac:picMkLst>
            <pc:docMk/>
            <pc:sldMk cId="3374464638" sldId="263"/>
            <ac:picMk id="5" creationId="{2E469E39-112D-C980-4382-EFA1A44DEBA8}"/>
          </ac:picMkLst>
        </pc:picChg>
      </pc:sldChg>
      <pc:sldChg chg="addSp delSp modSp mod">
        <pc:chgData name="Allie Constance" userId="f3642313-c925-4bd4-93e3-2e73ae4fdebe" providerId="ADAL" clId="{A6ACAC85-C890-524C-9C91-7C797EE91C5B}" dt="2025-08-08T22:24:29.060" v="3374" actId="962"/>
        <pc:sldMkLst>
          <pc:docMk/>
          <pc:sldMk cId="4269075036" sldId="2076138187"/>
        </pc:sldMkLst>
        <pc:spChg chg="mod">
          <ac:chgData name="Allie Constance" userId="f3642313-c925-4bd4-93e3-2e73ae4fdebe" providerId="ADAL" clId="{A6ACAC85-C890-524C-9C91-7C797EE91C5B}" dt="2025-08-08T22:07:41.042" v="943" actId="20577"/>
          <ac:spMkLst>
            <pc:docMk/>
            <pc:sldMk cId="4269075036" sldId="2076138187"/>
            <ac:spMk id="4" creationId="{DBFED5CB-0F60-480C-8DFA-C6BECBE03F8D}"/>
          </ac:spMkLst>
        </pc:spChg>
        <pc:spChg chg="mod">
          <ac:chgData name="Allie Constance" userId="f3642313-c925-4bd4-93e3-2e73ae4fdebe" providerId="ADAL" clId="{A6ACAC85-C890-524C-9C91-7C797EE91C5B}" dt="2025-08-08T22:07:59.567" v="1014" actId="20577"/>
          <ac:spMkLst>
            <pc:docMk/>
            <pc:sldMk cId="4269075036" sldId="2076138187"/>
            <ac:spMk id="6" creationId="{1B0E91F6-F618-4448-89FB-05078231BEA7}"/>
          </ac:spMkLst>
        </pc:spChg>
        <pc:spChg chg="del">
          <ac:chgData name="Allie Constance" userId="f3642313-c925-4bd4-93e3-2e73ae4fdebe" providerId="ADAL" clId="{A6ACAC85-C890-524C-9C91-7C797EE91C5B}" dt="2025-08-08T22:04:28.952" v="667" actId="478"/>
          <ac:spMkLst>
            <pc:docMk/>
            <pc:sldMk cId="4269075036" sldId="2076138187"/>
            <ac:spMk id="18" creationId="{3B12D571-35AF-9DCE-8EF3-66B1809D3D38}"/>
          </ac:spMkLst>
        </pc:spChg>
        <pc:spChg chg="del">
          <ac:chgData name="Allie Constance" userId="f3642313-c925-4bd4-93e3-2e73ae4fdebe" providerId="ADAL" clId="{A6ACAC85-C890-524C-9C91-7C797EE91C5B}" dt="2025-08-08T22:04:30.121" v="668" actId="478"/>
          <ac:spMkLst>
            <pc:docMk/>
            <pc:sldMk cId="4269075036" sldId="2076138187"/>
            <ac:spMk id="22" creationId="{4CAC1FAD-15F0-ED5D-4485-13EA2A76AA0A}"/>
          </ac:spMkLst>
        </pc:spChg>
        <pc:picChg chg="mod">
          <ac:chgData name="Allie Constance" userId="f3642313-c925-4bd4-93e3-2e73ae4fdebe" providerId="ADAL" clId="{A6ACAC85-C890-524C-9C91-7C797EE91C5B}" dt="2025-08-08T22:24:01.277" v="3142" actId="962"/>
          <ac:picMkLst>
            <pc:docMk/>
            <pc:sldMk cId="4269075036" sldId="2076138187"/>
            <ac:picMk id="2" creationId="{D1A78C68-B470-7D72-BDA6-23D26168B592}"/>
          </ac:picMkLst>
        </pc:picChg>
        <pc:picChg chg="add mod">
          <ac:chgData name="Allie Constance" userId="f3642313-c925-4bd4-93e3-2e73ae4fdebe" providerId="ADAL" clId="{A6ACAC85-C890-524C-9C91-7C797EE91C5B}" dt="2025-08-08T22:24:29.060" v="3374" actId="962"/>
          <ac:picMkLst>
            <pc:docMk/>
            <pc:sldMk cId="4269075036" sldId="2076138187"/>
            <ac:picMk id="3" creationId="{35FBF162-6E84-7507-E825-664FE88BC15A}"/>
          </ac:picMkLst>
        </pc:picChg>
        <pc:picChg chg="add mod">
          <ac:chgData name="Allie Constance" userId="f3642313-c925-4bd4-93e3-2e73ae4fdebe" providerId="ADAL" clId="{A6ACAC85-C890-524C-9C91-7C797EE91C5B}" dt="2025-08-08T22:24:25.453" v="3344" actId="962"/>
          <ac:picMkLst>
            <pc:docMk/>
            <pc:sldMk cId="4269075036" sldId="2076138187"/>
            <ac:picMk id="5" creationId="{A35094C6-9326-9AAC-EEDA-AD0ED6E36E19}"/>
          </ac:picMkLst>
        </pc:picChg>
      </pc:sldChg>
      <pc:sldChg chg="addSp delSp modSp mod">
        <pc:chgData name="Allie Constance" userId="f3642313-c925-4bd4-93e3-2e73ae4fdebe" providerId="ADAL" clId="{A6ACAC85-C890-524C-9C91-7C797EE91C5B}" dt="2025-08-08T22:22:28.599" v="2505" actId="962"/>
        <pc:sldMkLst>
          <pc:docMk/>
          <pc:sldMk cId="1237815889" sldId="2076138188"/>
        </pc:sldMkLst>
        <pc:spChg chg="mod">
          <ac:chgData name="Allie Constance" userId="f3642313-c925-4bd4-93e3-2e73ae4fdebe" providerId="ADAL" clId="{A6ACAC85-C890-524C-9C91-7C797EE91C5B}" dt="2025-08-08T22:08:21.168" v="1016" actId="113"/>
          <ac:spMkLst>
            <pc:docMk/>
            <pc:sldMk cId="1237815889" sldId="2076138188"/>
            <ac:spMk id="11" creationId="{0CF24D87-8BE8-48F5-A782-AABCF1702CF5}"/>
          </ac:spMkLst>
        </pc:spChg>
        <pc:spChg chg="mod">
          <ac:chgData name="Allie Constance" userId="f3642313-c925-4bd4-93e3-2e73ae4fdebe" providerId="ADAL" clId="{A6ACAC85-C890-524C-9C91-7C797EE91C5B}" dt="2025-08-08T22:08:30.587" v="1018" actId="113"/>
          <ac:spMkLst>
            <pc:docMk/>
            <pc:sldMk cId="1237815889" sldId="2076138188"/>
            <ac:spMk id="12" creationId="{42466CB0-8E3A-4B11-BE5B-DB09D902EB09}"/>
          </ac:spMkLst>
        </pc:spChg>
        <pc:spChg chg="mod">
          <ac:chgData name="Allie Constance" userId="f3642313-c925-4bd4-93e3-2e73ae4fdebe" providerId="ADAL" clId="{A6ACAC85-C890-524C-9C91-7C797EE91C5B}" dt="2025-08-08T22:08:46.724" v="1022" actId="113"/>
          <ac:spMkLst>
            <pc:docMk/>
            <pc:sldMk cId="1237815889" sldId="2076138188"/>
            <ac:spMk id="13" creationId="{062B81A3-15C0-4615-9103-E530FFE58E9B}"/>
          </ac:spMkLst>
        </pc:spChg>
        <pc:spChg chg="del">
          <ac:chgData name="Allie Constance" userId="f3642313-c925-4bd4-93e3-2e73ae4fdebe" providerId="ADAL" clId="{A6ACAC85-C890-524C-9C91-7C797EE91C5B}" dt="2025-08-08T22:10:51.704" v="1023" actId="931"/>
          <ac:spMkLst>
            <pc:docMk/>
            <pc:sldMk cId="1237815889" sldId="2076138188"/>
            <ac:spMk id="15" creationId="{46280B1F-7848-6CFF-CACD-44070E75E7FF}"/>
          </ac:spMkLst>
        </pc:spChg>
        <pc:spChg chg="del">
          <ac:chgData name="Allie Constance" userId="f3642313-c925-4bd4-93e3-2e73ae4fdebe" providerId="ADAL" clId="{A6ACAC85-C890-524C-9C91-7C797EE91C5B}" dt="2025-08-08T22:11:21.868" v="1026" actId="931"/>
          <ac:spMkLst>
            <pc:docMk/>
            <pc:sldMk cId="1237815889" sldId="2076138188"/>
            <ac:spMk id="17" creationId="{C0305F6E-4CA0-B630-F5C2-382F194F4065}"/>
          </ac:spMkLst>
        </pc:spChg>
        <pc:spChg chg="del">
          <ac:chgData name="Allie Constance" userId="f3642313-c925-4bd4-93e3-2e73ae4fdebe" providerId="ADAL" clId="{A6ACAC85-C890-524C-9C91-7C797EE91C5B}" dt="2025-08-08T22:12:01.512" v="1029" actId="931"/>
          <ac:spMkLst>
            <pc:docMk/>
            <pc:sldMk cId="1237815889" sldId="2076138188"/>
            <ac:spMk id="18" creationId="{FE724AC5-972E-E4B2-28B3-38BF602193CA}"/>
          </ac:spMkLst>
        </pc:spChg>
        <pc:picChg chg="add mod">
          <ac:chgData name="Allie Constance" userId="f3642313-c925-4bd4-93e3-2e73ae4fdebe" providerId="ADAL" clId="{A6ACAC85-C890-524C-9C91-7C797EE91C5B}" dt="2025-08-08T22:22:01.897" v="2233" actId="962"/>
          <ac:picMkLst>
            <pc:docMk/>
            <pc:sldMk cId="1237815889" sldId="2076138188"/>
            <ac:picMk id="3" creationId="{EE51BFAC-0C24-DCE9-8F6D-FDAF5C812CFA}"/>
          </ac:picMkLst>
        </pc:picChg>
        <pc:picChg chg="add mod">
          <ac:chgData name="Allie Constance" userId="f3642313-c925-4bd4-93e3-2e73ae4fdebe" providerId="ADAL" clId="{A6ACAC85-C890-524C-9C91-7C797EE91C5B}" dt="2025-08-08T22:22:18.344" v="2377" actId="962"/>
          <ac:picMkLst>
            <pc:docMk/>
            <pc:sldMk cId="1237815889" sldId="2076138188"/>
            <ac:picMk id="5" creationId="{11399A6B-14A0-29FA-0688-B7F58C029815}"/>
          </ac:picMkLst>
        </pc:picChg>
        <pc:picChg chg="add mod">
          <ac:chgData name="Allie Constance" userId="f3642313-c925-4bd4-93e3-2e73ae4fdebe" providerId="ADAL" clId="{A6ACAC85-C890-524C-9C91-7C797EE91C5B}" dt="2025-08-08T22:22:28.599" v="2505" actId="962"/>
          <ac:picMkLst>
            <pc:docMk/>
            <pc:sldMk cId="1237815889" sldId="2076138188"/>
            <ac:picMk id="8" creationId="{32C14BE4-F203-95E4-EA35-C344682732D3}"/>
          </ac:picMkLst>
        </pc:picChg>
      </pc:sldChg>
      <pc:sldChg chg="addSp delSp modSp mod">
        <pc:chgData name="Allie Constance" userId="f3642313-c925-4bd4-93e3-2e73ae4fdebe" providerId="ADAL" clId="{A6ACAC85-C890-524C-9C91-7C797EE91C5B}" dt="2025-08-08T22:19:44.011" v="1485" actId="962"/>
        <pc:sldMkLst>
          <pc:docMk/>
          <pc:sldMk cId="4170689426" sldId="2145707213"/>
        </pc:sldMkLst>
        <pc:spChg chg="mod">
          <ac:chgData name="Allie Constance" userId="f3642313-c925-4bd4-93e3-2e73ae4fdebe" providerId="ADAL" clId="{A6ACAC85-C890-524C-9C91-7C797EE91C5B}" dt="2025-08-08T22:15:12.924" v="1064" actId="1076"/>
          <ac:spMkLst>
            <pc:docMk/>
            <pc:sldMk cId="4170689426" sldId="2145707213"/>
            <ac:spMk id="2" creationId="{DBC93750-BF18-8287-7DA4-82967C43150B}"/>
          </ac:spMkLst>
        </pc:spChg>
        <pc:spChg chg="del">
          <ac:chgData name="Allie Constance" userId="f3642313-c925-4bd4-93e3-2e73ae4fdebe" providerId="ADAL" clId="{A6ACAC85-C890-524C-9C91-7C797EE91C5B}" dt="2025-08-08T22:12:48.541" v="1032" actId="478"/>
          <ac:spMkLst>
            <pc:docMk/>
            <pc:sldMk cId="4170689426" sldId="2145707213"/>
            <ac:spMk id="3" creationId="{C3A742B5-C84D-441E-A937-65EB823BCBA6}"/>
          </ac:spMkLst>
        </pc:spChg>
        <pc:picChg chg="mod">
          <ac:chgData name="Allie Constance" userId="f3642313-c925-4bd4-93e3-2e73ae4fdebe" providerId="ADAL" clId="{A6ACAC85-C890-524C-9C91-7C797EE91C5B}" dt="2025-08-08T22:18:43.844" v="1071" actId="962"/>
          <ac:picMkLst>
            <pc:docMk/>
            <pc:sldMk cId="4170689426" sldId="2145707213"/>
            <ac:picMk id="4" creationId="{919C4B18-B720-739B-663E-95889C9DC8F7}"/>
          </ac:picMkLst>
        </pc:picChg>
        <pc:picChg chg="add mod">
          <ac:chgData name="Allie Constance" userId="f3642313-c925-4bd4-93e3-2e73ae4fdebe" providerId="ADAL" clId="{A6ACAC85-C890-524C-9C91-7C797EE91C5B}" dt="2025-08-08T22:19:44.011" v="1485" actId="962"/>
          <ac:picMkLst>
            <pc:docMk/>
            <pc:sldMk cId="4170689426" sldId="2145707213"/>
            <ac:picMk id="5" creationId="{D0C283D7-B8C7-3D20-9A57-F95DC9BBF8EF}"/>
          </ac:picMkLst>
        </pc:picChg>
      </pc:sldChg>
      <pc:sldChg chg="addSp modSp mod">
        <pc:chgData name="Allie Constance" userId="f3642313-c925-4bd4-93e3-2e73ae4fdebe" providerId="ADAL" clId="{A6ACAC85-C890-524C-9C91-7C797EE91C5B}" dt="2025-08-08T22:23:53.223" v="3141" actId="962"/>
        <pc:sldMkLst>
          <pc:docMk/>
          <pc:sldMk cId="2328507732" sldId="2145707214"/>
        </pc:sldMkLst>
        <pc:picChg chg="mod">
          <ac:chgData name="Allie Constance" userId="f3642313-c925-4bd4-93e3-2e73ae4fdebe" providerId="ADAL" clId="{A6ACAC85-C890-524C-9C91-7C797EE91C5B}" dt="2025-08-08T22:23:29.681" v="2799" actId="962"/>
          <ac:picMkLst>
            <pc:docMk/>
            <pc:sldMk cId="2328507732" sldId="2145707214"/>
            <ac:picMk id="4" creationId="{2CCF50C6-0139-2F2E-AC30-5CA22B1A0CA0}"/>
          </ac:picMkLst>
        </pc:picChg>
        <pc:picChg chg="add mod">
          <ac:chgData name="Allie Constance" userId="f3642313-c925-4bd4-93e3-2e73ae4fdebe" providerId="ADAL" clId="{A6ACAC85-C890-524C-9C91-7C797EE91C5B}" dt="2025-08-08T22:23:53.223" v="3141" actId="962"/>
          <ac:picMkLst>
            <pc:docMk/>
            <pc:sldMk cId="2328507732" sldId="2145707214"/>
            <ac:picMk id="5" creationId="{67417BBB-0C7A-A21B-20B4-0618BEE5F0AD}"/>
          </ac:picMkLst>
        </pc:picChg>
      </pc:sldChg>
      <pc:sldChg chg="addSp modSp mod">
        <pc:chgData name="Allie Constance" userId="f3642313-c925-4bd4-93e3-2e73ae4fdebe" providerId="ADAL" clId="{A6ACAC85-C890-524C-9C91-7C797EE91C5B}" dt="2025-08-08T22:24:58.988" v="3618" actId="962"/>
        <pc:sldMkLst>
          <pc:docMk/>
          <pc:sldMk cId="1410619395" sldId="2145707215"/>
        </pc:sldMkLst>
        <pc:picChg chg="mod">
          <ac:chgData name="Allie Constance" userId="f3642313-c925-4bd4-93e3-2e73ae4fdebe" providerId="ADAL" clId="{A6ACAC85-C890-524C-9C91-7C797EE91C5B}" dt="2025-08-08T22:24:35.772" v="3375" actId="962"/>
          <ac:picMkLst>
            <pc:docMk/>
            <pc:sldMk cId="1410619395" sldId="2145707215"/>
            <ac:picMk id="4" creationId="{A7C05765-218F-7158-FE4B-501A0F08AD71}"/>
          </ac:picMkLst>
        </pc:picChg>
        <pc:picChg chg="add mod">
          <ac:chgData name="Allie Constance" userId="f3642313-c925-4bd4-93e3-2e73ae4fdebe" providerId="ADAL" clId="{A6ACAC85-C890-524C-9C91-7C797EE91C5B}" dt="2025-08-08T22:24:58.988" v="3618" actId="962"/>
          <ac:picMkLst>
            <pc:docMk/>
            <pc:sldMk cId="1410619395" sldId="2145707215"/>
            <ac:picMk id="5" creationId="{5BE22106-AE05-B2E0-9FCC-1813557581EE}"/>
          </ac:picMkLst>
        </pc:picChg>
      </pc:sldChg>
      <pc:sldChg chg="addSp modSp mod">
        <pc:chgData name="Allie Constance" userId="f3642313-c925-4bd4-93e3-2e73ae4fdebe" providerId="ADAL" clId="{A6ACAC85-C890-524C-9C91-7C797EE91C5B}" dt="2025-08-08T22:25:13.861" v="3698" actId="962"/>
        <pc:sldMkLst>
          <pc:docMk/>
          <pc:sldMk cId="3988563574" sldId="2145707216"/>
        </pc:sldMkLst>
        <pc:spChg chg="mod">
          <ac:chgData name="Allie Constance" userId="f3642313-c925-4bd4-93e3-2e73ae4fdebe" providerId="ADAL" clId="{A6ACAC85-C890-524C-9C91-7C797EE91C5B}" dt="2025-08-08T21:54:58.668" v="260" actId="20577"/>
          <ac:spMkLst>
            <pc:docMk/>
            <pc:sldMk cId="3988563574" sldId="2145707216"/>
            <ac:spMk id="3" creationId="{BA83CF8E-D067-AF19-ACCB-75BD9A4ABDAD}"/>
          </ac:spMkLst>
        </pc:spChg>
        <pc:picChg chg="mod">
          <ac:chgData name="Allie Constance" userId="f3642313-c925-4bd4-93e3-2e73ae4fdebe" providerId="ADAL" clId="{A6ACAC85-C890-524C-9C91-7C797EE91C5B}" dt="2025-08-08T22:25:07.118" v="3622" actId="962"/>
          <ac:picMkLst>
            <pc:docMk/>
            <pc:sldMk cId="3988563574" sldId="2145707216"/>
            <ac:picMk id="4" creationId="{5C689453-EFD4-928C-46FB-0EF4A3DB0B75}"/>
          </ac:picMkLst>
        </pc:picChg>
        <pc:picChg chg="add mod">
          <ac:chgData name="Allie Constance" userId="f3642313-c925-4bd4-93e3-2e73ae4fdebe" providerId="ADAL" clId="{A6ACAC85-C890-524C-9C91-7C797EE91C5B}" dt="2025-08-08T22:25:13.861" v="3698" actId="962"/>
          <ac:picMkLst>
            <pc:docMk/>
            <pc:sldMk cId="3988563574" sldId="2145707216"/>
            <ac:picMk id="5" creationId="{7FD3E417-5D48-235A-3CAB-77A985151600}"/>
          </ac:picMkLst>
        </pc:picChg>
        <pc:picChg chg="add mod">
          <ac:chgData name="Allie Constance" userId="f3642313-c925-4bd4-93e3-2e73ae4fdebe" providerId="ADAL" clId="{A6ACAC85-C890-524C-9C91-7C797EE91C5B}" dt="2025-08-08T21:54:47.276" v="243" actId="1076"/>
          <ac:picMkLst>
            <pc:docMk/>
            <pc:sldMk cId="3988563574" sldId="2145707216"/>
            <ac:picMk id="6" creationId="{026E1379-052F-2B5D-AFFF-906521799A37}"/>
          </ac:picMkLst>
        </pc:picChg>
      </pc:sldChg>
      <pc:sldChg chg="addSp delSp modSp mod">
        <pc:chgData name="Allie Constance" userId="f3642313-c925-4bd4-93e3-2e73ae4fdebe" providerId="ADAL" clId="{A6ACAC85-C890-524C-9C91-7C797EE91C5B}" dt="2025-08-08T22:25:30.041" v="3827" actId="962"/>
        <pc:sldMkLst>
          <pc:docMk/>
          <pc:sldMk cId="2545058067" sldId="2145707217"/>
        </pc:sldMkLst>
        <pc:spChg chg="mod">
          <ac:chgData name="Allie Constance" userId="f3642313-c925-4bd4-93e3-2e73ae4fdebe" providerId="ADAL" clId="{A6ACAC85-C890-524C-9C91-7C797EE91C5B}" dt="2025-08-08T21:56:49.684" v="271" actId="14100"/>
          <ac:spMkLst>
            <pc:docMk/>
            <pc:sldMk cId="2545058067" sldId="2145707217"/>
            <ac:spMk id="3" creationId="{2BE8C326-73D2-CCC8-1431-494FE7DB6B11}"/>
          </ac:spMkLst>
        </pc:spChg>
        <pc:picChg chg="mod">
          <ac:chgData name="Allie Constance" userId="f3642313-c925-4bd4-93e3-2e73ae4fdebe" providerId="ADAL" clId="{A6ACAC85-C890-524C-9C91-7C797EE91C5B}" dt="2025-08-08T22:25:17.885" v="3699" actId="962"/>
          <ac:picMkLst>
            <pc:docMk/>
            <pc:sldMk cId="2545058067" sldId="2145707217"/>
            <ac:picMk id="4" creationId="{65AD6C58-3EA5-4C1C-D4DF-217620AD0150}"/>
          </ac:picMkLst>
        </pc:picChg>
        <pc:picChg chg="add mod">
          <ac:chgData name="Allie Constance" userId="f3642313-c925-4bd4-93e3-2e73ae4fdebe" providerId="ADAL" clId="{A6ACAC85-C890-524C-9C91-7C797EE91C5B}" dt="2025-08-08T22:25:30.041" v="3827" actId="962"/>
          <ac:picMkLst>
            <pc:docMk/>
            <pc:sldMk cId="2545058067" sldId="2145707217"/>
            <ac:picMk id="5" creationId="{834DA11E-9E16-1974-E97A-7996A9676C8D}"/>
          </ac:picMkLst>
        </pc:picChg>
        <pc:picChg chg="add del mod">
          <ac:chgData name="Allie Constance" userId="f3642313-c925-4bd4-93e3-2e73ae4fdebe" providerId="ADAL" clId="{A6ACAC85-C890-524C-9C91-7C797EE91C5B}" dt="2025-08-08T21:56:46.560" v="269" actId="478"/>
          <ac:picMkLst>
            <pc:docMk/>
            <pc:sldMk cId="2545058067" sldId="2145707217"/>
            <ac:picMk id="6" creationId="{87951B68-8EE3-DCE3-80E2-7DE1533807A9}"/>
          </ac:picMkLst>
        </pc:picChg>
        <pc:picChg chg="add del mod">
          <ac:chgData name="Allie Constance" userId="f3642313-c925-4bd4-93e3-2e73ae4fdebe" providerId="ADAL" clId="{A6ACAC85-C890-524C-9C91-7C797EE91C5B}" dt="2025-08-08T21:56:47.540" v="270" actId="478"/>
          <ac:picMkLst>
            <pc:docMk/>
            <pc:sldMk cId="2545058067" sldId="2145707217"/>
            <ac:picMk id="7" creationId="{0438A86B-3E56-9CE3-4CAC-2A8A50EFC53E}"/>
          </ac:picMkLst>
        </pc:picChg>
      </pc:sldChg>
      <pc:sldChg chg="addSp modSp mod">
        <pc:chgData name="Allie Constance" userId="f3642313-c925-4bd4-93e3-2e73ae4fdebe" providerId="ADAL" clId="{A6ACAC85-C890-524C-9C91-7C797EE91C5B}" dt="2025-08-08T22:25:45.928" v="3982" actId="962"/>
        <pc:sldMkLst>
          <pc:docMk/>
          <pc:sldMk cId="2257565617" sldId="2145707218"/>
        </pc:sldMkLst>
        <pc:picChg chg="mod">
          <ac:chgData name="Allie Constance" userId="f3642313-c925-4bd4-93e3-2e73ae4fdebe" providerId="ADAL" clId="{A6ACAC85-C890-524C-9C91-7C797EE91C5B}" dt="2025-08-08T22:25:45.928" v="3982" actId="962"/>
          <ac:picMkLst>
            <pc:docMk/>
            <pc:sldMk cId="2257565617" sldId="2145707218"/>
            <ac:picMk id="4" creationId="{314BC275-D5B2-486D-13E2-A7D90B8F8120}"/>
          </ac:picMkLst>
        </pc:picChg>
        <pc:picChg chg="add mod">
          <ac:chgData name="Allie Constance" userId="f3642313-c925-4bd4-93e3-2e73ae4fdebe" providerId="ADAL" clId="{A6ACAC85-C890-524C-9C91-7C797EE91C5B}" dt="2025-08-08T22:25:43.390" v="3981" actId="962"/>
          <ac:picMkLst>
            <pc:docMk/>
            <pc:sldMk cId="2257565617" sldId="2145707218"/>
            <ac:picMk id="5" creationId="{EB16516F-209D-0186-B6BC-0DA7523A674E}"/>
          </ac:picMkLst>
        </pc:picChg>
      </pc:sldChg>
      <pc:sldChg chg="modSp mod">
        <pc:chgData name="Allie Constance" userId="f3642313-c925-4bd4-93e3-2e73ae4fdebe" providerId="ADAL" clId="{A6ACAC85-C890-524C-9C91-7C797EE91C5B}" dt="2025-08-08T22:26:27.737" v="4446" actId="962"/>
        <pc:sldMkLst>
          <pc:docMk/>
          <pc:sldMk cId="4003753025" sldId="2145707219"/>
        </pc:sldMkLst>
        <pc:picChg chg="mod">
          <ac:chgData name="Allie Constance" userId="f3642313-c925-4bd4-93e3-2e73ae4fdebe" providerId="ADAL" clId="{A6ACAC85-C890-524C-9C91-7C797EE91C5B}" dt="2025-08-08T22:26:27.737" v="4446" actId="962"/>
          <ac:picMkLst>
            <pc:docMk/>
            <pc:sldMk cId="4003753025" sldId="2145707219"/>
            <ac:picMk id="4" creationId="{3C35C443-FFE5-B577-3C46-9E58262F2538}"/>
          </ac:picMkLst>
        </pc:picChg>
      </pc:sldChg>
      <pc:sldChg chg="addSp delSp modSp mod">
        <pc:chgData name="Allie Constance" userId="f3642313-c925-4bd4-93e3-2e73ae4fdebe" providerId="ADAL" clId="{A6ACAC85-C890-524C-9C91-7C797EE91C5B}" dt="2025-08-08T22:26:23.603" v="4445" actId="962"/>
        <pc:sldMkLst>
          <pc:docMk/>
          <pc:sldMk cId="3547362389" sldId="2145707220"/>
        </pc:sldMkLst>
        <pc:spChg chg="mod">
          <ac:chgData name="Allie Constance" userId="f3642313-c925-4bd4-93e3-2e73ae4fdebe" providerId="ADAL" clId="{A6ACAC85-C890-524C-9C91-7C797EE91C5B}" dt="2025-08-08T22:02:57.724" v="589" actId="255"/>
          <ac:spMkLst>
            <pc:docMk/>
            <pc:sldMk cId="3547362389" sldId="2145707220"/>
            <ac:spMk id="4" creationId="{DBFED5CB-0F60-480C-8DFA-C6BECBE03F8D}"/>
          </ac:spMkLst>
        </pc:spChg>
        <pc:spChg chg="mod">
          <ac:chgData name="Allie Constance" userId="f3642313-c925-4bd4-93e3-2e73ae4fdebe" providerId="ADAL" clId="{A6ACAC85-C890-524C-9C91-7C797EE91C5B}" dt="2025-08-08T22:04:06.065" v="666" actId="20577"/>
          <ac:spMkLst>
            <pc:docMk/>
            <pc:sldMk cId="3547362389" sldId="2145707220"/>
            <ac:spMk id="6" creationId="{1B0E91F6-F618-4448-89FB-05078231BEA7}"/>
          </ac:spMkLst>
        </pc:spChg>
        <pc:spChg chg="add del mod">
          <ac:chgData name="Allie Constance" userId="f3642313-c925-4bd4-93e3-2e73ae4fdebe" providerId="ADAL" clId="{A6ACAC85-C890-524C-9C91-7C797EE91C5B}" dt="2025-08-08T21:59:39.337" v="281" actId="478"/>
          <ac:spMkLst>
            <pc:docMk/>
            <pc:sldMk cId="3547362389" sldId="2145707220"/>
            <ac:spMk id="9" creationId="{4225CAF0-54D7-C04E-9645-7EC229849AB8}"/>
          </ac:spMkLst>
        </pc:spChg>
        <pc:spChg chg="del">
          <ac:chgData name="Allie Constance" userId="f3642313-c925-4bd4-93e3-2e73ae4fdebe" providerId="ADAL" clId="{A6ACAC85-C890-524C-9C91-7C797EE91C5B}" dt="2025-08-08T21:58:39.019" v="275" actId="931"/>
          <ac:spMkLst>
            <pc:docMk/>
            <pc:sldMk cId="3547362389" sldId="2145707220"/>
            <ac:spMk id="18" creationId="{3B12D571-35AF-9DCE-8EF3-66B1809D3D38}"/>
          </ac:spMkLst>
        </pc:spChg>
        <pc:spChg chg="del">
          <ac:chgData name="Allie Constance" userId="f3642313-c925-4bd4-93e3-2e73ae4fdebe" providerId="ADAL" clId="{A6ACAC85-C890-524C-9C91-7C797EE91C5B}" dt="2025-08-08T21:59:40.481" v="282" actId="478"/>
          <ac:spMkLst>
            <pc:docMk/>
            <pc:sldMk cId="3547362389" sldId="2145707220"/>
            <ac:spMk id="22" creationId="{4CAC1FAD-15F0-ED5D-4485-13EA2A76AA0A}"/>
          </ac:spMkLst>
        </pc:spChg>
        <pc:picChg chg="mod">
          <ac:chgData name="Allie Constance" userId="f3642313-c925-4bd4-93e3-2e73ae4fdebe" providerId="ADAL" clId="{A6ACAC85-C890-524C-9C91-7C797EE91C5B}" dt="2025-08-08T22:26:08.414" v="4227" actId="962"/>
          <ac:picMkLst>
            <pc:docMk/>
            <pc:sldMk cId="3547362389" sldId="2145707220"/>
            <ac:picMk id="2" creationId="{3D03EAB3-0A9F-F38A-C9A6-77F54ED1B090}"/>
          </ac:picMkLst>
        </pc:picChg>
        <pc:picChg chg="add del mod">
          <ac:chgData name="Allie Constance" userId="f3642313-c925-4bd4-93e3-2e73ae4fdebe" providerId="ADAL" clId="{A6ACAC85-C890-524C-9C91-7C797EE91C5B}" dt="2025-08-08T21:59:38.126" v="280" actId="478"/>
          <ac:picMkLst>
            <pc:docMk/>
            <pc:sldMk cId="3547362389" sldId="2145707220"/>
            <ac:picMk id="5" creationId="{FC075514-D24D-2E9C-FDAD-3B793179E494}"/>
          </ac:picMkLst>
        </pc:picChg>
        <pc:picChg chg="add mod">
          <ac:chgData name="Allie Constance" userId="f3642313-c925-4bd4-93e3-2e73ae4fdebe" providerId="ADAL" clId="{A6ACAC85-C890-524C-9C91-7C797EE91C5B}" dt="2025-08-08T22:26:05.690" v="4226" actId="962"/>
          <ac:picMkLst>
            <pc:docMk/>
            <pc:sldMk cId="3547362389" sldId="2145707220"/>
            <ac:picMk id="11" creationId="{FDD0A52A-EF92-6B29-7C9B-BD2C6C0C16B1}"/>
          </ac:picMkLst>
        </pc:picChg>
        <pc:picChg chg="add mod">
          <ac:chgData name="Allie Constance" userId="f3642313-c925-4bd4-93e3-2e73ae4fdebe" providerId="ADAL" clId="{A6ACAC85-C890-524C-9C91-7C797EE91C5B}" dt="2025-08-08T22:26:23.603" v="4445" actId="962"/>
          <ac:picMkLst>
            <pc:docMk/>
            <pc:sldMk cId="3547362389" sldId="2145707220"/>
            <ac:picMk id="13" creationId="{AEE09ADF-879F-D60D-F141-2067EEEBFCB1}"/>
          </ac:picMkLst>
        </pc:picChg>
      </pc:sldChg>
      <pc:sldChg chg="del">
        <pc:chgData name="Allie Constance" userId="f3642313-c925-4bd4-93e3-2e73ae4fdebe" providerId="ADAL" clId="{A6ACAC85-C890-524C-9C91-7C797EE91C5B}" dt="2025-08-08T22:26:53.903" v="4447" actId="2696"/>
        <pc:sldMkLst>
          <pc:docMk/>
          <pc:sldMk cId="1643053951" sldId="21457072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255F2-1F0F-CA47-A463-FB37F5E7221B}" type="datetimeFigureOut">
              <a:rPr lang="en-US" smtClean="0"/>
              <a:t>8/8/25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98B331-869B-594A-AFBE-52FD161E0388}" type="slidenum">
              <a:rPr lang="en-US" smtClean="0"/>
              <a:t>‹#›</a:t>
            </a:fld>
            <a:endParaRPr lang="en-US"/>
          </a:p>
        </p:txBody>
      </p:sp>
    </p:spTree>
    <p:extLst>
      <p:ext uri="{BB962C8B-B14F-4D97-AF65-F5344CB8AC3E}">
        <p14:creationId xmlns:p14="http://schemas.microsoft.com/office/powerpoint/2010/main" val="4250485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8/8/25 2:19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73088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8/8/25 1:57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4240201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B14B72-BE03-4760-B747-D349DA60D861}" type="datetime8">
              <a:rPr lang="en-US" smtClean="0"/>
              <a:t>8/8/25 2:19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565198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B14B72-BE03-4760-B747-D349DA60D861}" type="datetime8">
              <a:rPr lang="en-US" smtClean="0"/>
              <a:t>8/8/25 2:03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56519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F1903-DCFF-EA0C-E1F9-6CF0ACA0DB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0D44DF-1B7B-F86A-6CC1-177018459B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0F6A3B-4961-B04D-2DAF-A18BC0421ADB}"/>
              </a:ext>
            </a:extLst>
          </p:cNvPr>
          <p:cNvSpPr>
            <a:spLocks noGrp="1"/>
          </p:cNvSpPr>
          <p:nvPr>
            <p:ph type="dt" sz="half" idx="10"/>
          </p:nvPr>
        </p:nvSpPr>
        <p:spPr/>
        <p:txBody>
          <a:bodyPr/>
          <a:lstStyle/>
          <a:p>
            <a:fld id="{5C3F63CC-8ED9-F44E-A0F0-1515FDEC732E}" type="datetimeFigureOut">
              <a:rPr lang="en-US" smtClean="0"/>
              <a:t>8/8/25</a:t>
            </a:fld>
            <a:endParaRPr lang="en-US"/>
          </a:p>
        </p:txBody>
      </p:sp>
      <p:sp>
        <p:nvSpPr>
          <p:cNvPr id="5" name="Footer Placeholder 4">
            <a:extLst>
              <a:ext uri="{FF2B5EF4-FFF2-40B4-BE49-F238E27FC236}">
                <a16:creationId xmlns:a16="http://schemas.microsoft.com/office/drawing/2014/main" id="{92AB220F-2D20-34CA-4389-361690124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79107-D74F-87C9-69E4-7511C0EA1BC8}"/>
              </a:ext>
            </a:extLst>
          </p:cNvPr>
          <p:cNvSpPr>
            <a:spLocks noGrp="1"/>
          </p:cNvSpPr>
          <p:nvPr>
            <p:ph type="sldNum" sz="quarter" idx="12"/>
          </p:nvPr>
        </p:nvSpPr>
        <p:spPr/>
        <p:txBody>
          <a:bodyPr/>
          <a:lstStyle/>
          <a:p>
            <a:fld id="{57F08954-3A35-584B-8E87-6431A0B754D4}" type="slidenum">
              <a:rPr lang="en-US" smtClean="0"/>
              <a:t>‹#›</a:t>
            </a:fld>
            <a:endParaRPr lang="en-US"/>
          </a:p>
        </p:txBody>
      </p:sp>
    </p:spTree>
    <p:extLst>
      <p:ext uri="{BB962C8B-B14F-4D97-AF65-F5344CB8AC3E}">
        <p14:creationId xmlns:p14="http://schemas.microsoft.com/office/powerpoint/2010/main" val="112975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3A11-36E3-D313-D17D-0B46C5B8FB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F490BF-A2E0-8E42-1341-E34E61D797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FE216-723E-659D-1BEB-AC19CCAFF99C}"/>
              </a:ext>
            </a:extLst>
          </p:cNvPr>
          <p:cNvSpPr>
            <a:spLocks noGrp="1"/>
          </p:cNvSpPr>
          <p:nvPr>
            <p:ph type="dt" sz="half" idx="10"/>
          </p:nvPr>
        </p:nvSpPr>
        <p:spPr/>
        <p:txBody>
          <a:bodyPr/>
          <a:lstStyle/>
          <a:p>
            <a:fld id="{5C3F63CC-8ED9-F44E-A0F0-1515FDEC732E}" type="datetimeFigureOut">
              <a:rPr lang="en-US" smtClean="0"/>
              <a:t>8/8/25</a:t>
            </a:fld>
            <a:endParaRPr lang="en-US"/>
          </a:p>
        </p:txBody>
      </p:sp>
      <p:sp>
        <p:nvSpPr>
          <p:cNvPr id="5" name="Footer Placeholder 4">
            <a:extLst>
              <a:ext uri="{FF2B5EF4-FFF2-40B4-BE49-F238E27FC236}">
                <a16:creationId xmlns:a16="http://schemas.microsoft.com/office/drawing/2014/main" id="{5EC9C53F-A8B9-B9BA-B78F-3C1D92237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BDD3D-1E41-D530-1FFB-4B2EABF8FC7D}"/>
              </a:ext>
            </a:extLst>
          </p:cNvPr>
          <p:cNvSpPr>
            <a:spLocks noGrp="1"/>
          </p:cNvSpPr>
          <p:nvPr>
            <p:ph type="sldNum" sz="quarter" idx="12"/>
          </p:nvPr>
        </p:nvSpPr>
        <p:spPr/>
        <p:txBody>
          <a:bodyPr/>
          <a:lstStyle/>
          <a:p>
            <a:fld id="{57F08954-3A35-584B-8E87-6431A0B754D4}" type="slidenum">
              <a:rPr lang="en-US" smtClean="0"/>
              <a:t>‹#›</a:t>
            </a:fld>
            <a:endParaRPr lang="en-US"/>
          </a:p>
        </p:txBody>
      </p:sp>
    </p:spTree>
    <p:extLst>
      <p:ext uri="{BB962C8B-B14F-4D97-AF65-F5344CB8AC3E}">
        <p14:creationId xmlns:p14="http://schemas.microsoft.com/office/powerpoint/2010/main" val="2058124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7B51E2-BB15-5CC5-2824-C3A2A0DE5B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B4DF76-6392-8C80-AB03-CC7B1FBB3E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1C68F-3480-A637-E8BC-0FE11410EA0F}"/>
              </a:ext>
            </a:extLst>
          </p:cNvPr>
          <p:cNvSpPr>
            <a:spLocks noGrp="1"/>
          </p:cNvSpPr>
          <p:nvPr>
            <p:ph type="dt" sz="half" idx="10"/>
          </p:nvPr>
        </p:nvSpPr>
        <p:spPr/>
        <p:txBody>
          <a:bodyPr/>
          <a:lstStyle/>
          <a:p>
            <a:fld id="{5C3F63CC-8ED9-F44E-A0F0-1515FDEC732E}" type="datetimeFigureOut">
              <a:rPr lang="en-US" smtClean="0"/>
              <a:t>8/8/25</a:t>
            </a:fld>
            <a:endParaRPr lang="en-US"/>
          </a:p>
        </p:txBody>
      </p:sp>
      <p:sp>
        <p:nvSpPr>
          <p:cNvPr id="5" name="Footer Placeholder 4">
            <a:extLst>
              <a:ext uri="{FF2B5EF4-FFF2-40B4-BE49-F238E27FC236}">
                <a16:creationId xmlns:a16="http://schemas.microsoft.com/office/drawing/2014/main" id="{55AE5F4D-AC7A-694E-DFBC-0A7C3528F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653CA-5DD7-EC25-6AF4-9522EFBEC0AC}"/>
              </a:ext>
            </a:extLst>
          </p:cNvPr>
          <p:cNvSpPr>
            <a:spLocks noGrp="1"/>
          </p:cNvSpPr>
          <p:nvPr>
            <p:ph type="sldNum" sz="quarter" idx="12"/>
          </p:nvPr>
        </p:nvSpPr>
        <p:spPr/>
        <p:txBody>
          <a:bodyPr/>
          <a:lstStyle/>
          <a:p>
            <a:fld id="{57F08954-3A35-584B-8E87-6431A0B754D4}" type="slidenum">
              <a:rPr lang="en-US" smtClean="0"/>
              <a:t>‹#›</a:t>
            </a:fld>
            <a:endParaRPr lang="en-US"/>
          </a:p>
        </p:txBody>
      </p:sp>
    </p:spTree>
    <p:extLst>
      <p:ext uri="{BB962C8B-B14F-4D97-AF65-F5344CB8AC3E}">
        <p14:creationId xmlns:p14="http://schemas.microsoft.com/office/powerpoint/2010/main" val="2758249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picture conten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4337DB58-D625-06E4-B925-5B3FE2017663}"/>
              </a:ext>
            </a:extLst>
          </p:cNvPr>
          <p:cNvSpPr>
            <a:spLocks noGrp="1"/>
          </p:cNvSpPr>
          <p:nvPr>
            <p:ph type="pic" sz="quarter" idx="20" hasCustomPrompt="1"/>
          </p:nvPr>
        </p:nvSpPr>
        <p:spPr bwMode="ltGray">
          <a:xfrm>
            <a:off x="8139549" y="2025651"/>
            <a:ext cx="3474720" cy="3473450"/>
          </a:xfrm>
          <a:blipFill dpi="0" rotWithShape="1">
            <a:blip r:embed="rId2" cstate="screen">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603EF7FD-0002-1710-348B-B64EE1882711}"/>
              </a:ext>
            </a:extLst>
          </p:cNvPr>
          <p:cNvSpPr>
            <a:spLocks noGrp="1"/>
          </p:cNvSpPr>
          <p:nvPr>
            <p:ph type="pic" sz="quarter" idx="19" hasCustomPrompt="1"/>
          </p:nvPr>
        </p:nvSpPr>
        <p:spPr bwMode="ltGray">
          <a:xfrm>
            <a:off x="4366336" y="2025651"/>
            <a:ext cx="3474720" cy="3473450"/>
          </a:xfrm>
          <a:blipFill dpi="0" rotWithShape="1">
            <a:blip r:embed="rId3" cstate="screen">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9DF1E040-0941-6869-558C-C2463306AEFA}"/>
              </a:ext>
            </a:extLst>
          </p:cNvPr>
          <p:cNvSpPr>
            <a:spLocks noGrp="1"/>
          </p:cNvSpPr>
          <p:nvPr>
            <p:ph type="pic" sz="quarter" idx="11" hasCustomPrompt="1"/>
          </p:nvPr>
        </p:nvSpPr>
        <p:spPr bwMode="ltGray">
          <a:xfrm>
            <a:off x="582612" y="2025651"/>
            <a:ext cx="3474720" cy="3473450"/>
          </a:xfrm>
          <a:blipFill dpi="0" rotWithShape="1">
            <a:blip r:embed="rId4" cstate="screen">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430887"/>
          </a:xfrm>
        </p:spPr>
        <p:txBody>
          <a:bodyPr/>
          <a:lstStyle>
            <a:lvl1pPr>
              <a:defRPr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8693125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F77AFD1A-5F7C-D140-CA9C-3DEEF4F70363}"/>
              </a:ext>
            </a:extLst>
          </p:cNvPr>
          <p:cNvSpPr>
            <a:spLocks noGrp="1"/>
          </p:cNvSpPr>
          <p:nvPr>
            <p:ph type="pic" sz="quarter" idx="12" hasCustomPrompt="1"/>
          </p:nvPr>
        </p:nvSpPr>
        <p:spPr bwMode="ltGray">
          <a:xfrm>
            <a:off x="0" y="2286000"/>
            <a:ext cx="12192000" cy="4572000"/>
          </a:xfrm>
          <a:blipFill dpi="0" rotWithShape="1">
            <a:blip r:embed="rId2">
              <a:extLst>
                <a:ext uri="{28A0092B-C50C-407E-A947-70E740481C1C}">
                  <a14:useLocalDpi xmlns:a14="http://schemas.microsoft.com/office/drawing/2010/main"/>
                </a:ext>
              </a:extLst>
            </a:blip>
            <a:srcRect/>
            <a:stretch>
              <a:fillRect/>
            </a:stretch>
          </a:blipFill>
        </p:spPr>
        <p:txBody>
          <a:bodyPr lIns="0" tIns="256032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above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927842"/>
            <a:ext cx="11018520" cy="430887"/>
          </a:xfrm>
        </p:spPr>
        <p:txBody>
          <a:bodyPr anchor="ctr"/>
          <a:lstStyle>
            <a:lvl1pPr algn="ctr">
              <a:defRPr sz="2800"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806643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picture conten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732F6AA-9B79-ED06-86B0-D35C6C33425F}"/>
              </a:ext>
            </a:extLst>
          </p:cNvPr>
          <p:cNvSpPr>
            <a:spLocks noGrp="1"/>
          </p:cNvSpPr>
          <p:nvPr>
            <p:ph type="pic" sz="quarter" idx="19" hasCustomPrompt="1"/>
          </p:nvPr>
        </p:nvSpPr>
        <p:spPr bwMode="ltGray">
          <a:xfrm>
            <a:off x="6242433" y="2025651"/>
            <a:ext cx="5365940" cy="3473450"/>
          </a:xfrm>
          <a:blipFill dpi="0" rotWithShape="1">
            <a:blip r:embed="rId2">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3CD8B83D-AB42-4329-1869-A362F97F76EE}"/>
              </a:ext>
            </a:extLst>
          </p:cNvPr>
          <p:cNvSpPr>
            <a:spLocks noGrp="1"/>
          </p:cNvSpPr>
          <p:nvPr>
            <p:ph type="pic" sz="quarter" idx="11" hasCustomPrompt="1"/>
          </p:nvPr>
        </p:nvSpPr>
        <p:spPr bwMode="ltGray">
          <a:xfrm>
            <a:off x="582612" y="2025651"/>
            <a:ext cx="5365940" cy="3473450"/>
          </a:xfrm>
          <a:blipFill dpi="0" rotWithShape="1">
            <a:blip r:embed="rId3">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2" name="Title 6">
            <a:extLst>
              <a:ext uri="{FF2B5EF4-FFF2-40B4-BE49-F238E27FC236}">
                <a16:creationId xmlns:a16="http://schemas.microsoft.com/office/drawing/2014/main" id="{442DA346-7E8E-3D0D-EC0F-9053002DA740}"/>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5122058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D2830-AD19-777E-0E98-975A2ED42A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020227-7E45-C0C5-0A7B-7522FB7089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C415B-D7B2-A4F5-4BF1-1D3C997B39B8}"/>
              </a:ext>
            </a:extLst>
          </p:cNvPr>
          <p:cNvSpPr>
            <a:spLocks noGrp="1"/>
          </p:cNvSpPr>
          <p:nvPr>
            <p:ph type="dt" sz="half" idx="10"/>
          </p:nvPr>
        </p:nvSpPr>
        <p:spPr/>
        <p:txBody>
          <a:bodyPr/>
          <a:lstStyle/>
          <a:p>
            <a:fld id="{5C3F63CC-8ED9-F44E-A0F0-1515FDEC732E}" type="datetimeFigureOut">
              <a:rPr lang="en-US" smtClean="0"/>
              <a:t>8/8/25</a:t>
            </a:fld>
            <a:endParaRPr lang="en-US"/>
          </a:p>
        </p:txBody>
      </p:sp>
      <p:sp>
        <p:nvSpPr>
          <p:cNvPr id="5" name="Footer Placeholder 4">
            <a:extLst>
              <a:ext uri="{FF2B5EF4-FFF2-40B4-BE49-F238E27FC236}">
                <a16:creationId xmlns:a16="http://schemas.microsoft.com/office/drawing/2014/main" id="{72476055-E685-6B3B-6E39-FCE416E6D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D7589-53BB-2AE1-09B9-2A60CBC45AE3}"/>
              </a:ext>
            </a:extLst>
          </p:cNvPr>
          <p:cNvSpPr>
            <a:spLocks noGrp="1"/>
          </p:cNvSpPr>
          <p:nvPr>
            <p:ph type="sldNum" sz="quarter" idx="12"/>
          </p:nvPr>
        </p:nvSpPr>
        <p:spPr/>
        <p:txBody>
          <a:bodyPr/>
          <a:lstStyle/>
          <a:p>
            <a:fld id="{57F08954-3A35-584B-8E87-6431A0B754D4}" type="slidenum">
              <a:rPr lang="en-US" smtClean="0"/>
              <a:t>‹#›</a:t>
            </a:fld>
            <a:endParaRPr lang="en-US"/>
          </a:p>
        </p:txBody>
      </p:sp>
    </p:spTree>
    <p:extLst>
      <p:ext uri="{BB962C8B-B14F-4D97-AF65-F5344CB8AC3E}">
        <p14:creationId xmlns:p14="http://schemas.microsoft.com/office/powerpoint/2010/main" val="3143145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8C13-285A-F340-91C7-6A773689CC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8FB955-9CB3-6CF0-51F1-5B77125450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4BE740-1D5C-9889-5D8F-33FA8CCE5360}"/>
              </a:ext>
            </a:extLst>
          </p:cNvPr>
          <p:cNvSpPr>
            <a:spLocks noGrp="1"/>
          </p:cNvSpPr>
          <p:nvPr>
            <p:ph type="dt" sz="half" idx="10"/>
          </p:nvPr>
        </p:nvSpPr>
        <p:spPr/>
        <p:txBody>
          <a:bodyPr/>
          <a:lstStyle/>
          <a:p>
            <a:fld id="{5C3F63CC-8ED9-F44E-A0F0-1515FDEC732E}" type="datetimeFigureOut">
              <a:rPr lang="en-US" smtClean="0"/>
              <a:t>8/8/25</a:t>
            </a:fld>
            <a:endParaRPr lang="en-US"/>
          </a:p>
        </p:txBody>
      </p:sp>
      <p:sp>
        <p:nvSpPr>
          <p:cNvPr id="5" name="Footer Placeholder 4">
            <a:extLst>
              <a:ext uri="{FF2B5EF4-FFF2-40B4-BE49-F238E27FC236}">
                <a16:creationId xmlns:a16="http://schemas.microsoft.com/office/drawing/2014/main" id="{96A44556-B5EF-762B-7424-915BE00DC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95FB7-3F58-49F3-F4AC-739551FAF851}"/>
              </a:ext>
            </a:extLst>
          </p:cNvPr>
          <p:cNvSpPr>
            <a:spLocks noGrp="1"/>
          </p:cNvSpPr>
          <p:nvPr>
            <p:ph type="sldNum" sz="quarter" idx="12"/>
          </p:nvPr>
        </p:nvSpPr>
        <p:spPr/>
        <p:txBody>
          <a:bodyPr/>
          <a:lstStyle/>
          <a:p>
            <a:fld id="{57F08954-3A35-584B-8E87-6431A0B754D4}" type="slidenum">
              <a:rPr lang="en-US" smtClean="0"/>
              <a:t>‹#›</a:t>
            </a:fld>
            <a:endParaRPr lang="en-US"/>
          </a:p>
        </p:txBody>
      </p:sp>
    </p:spTree>
    <p:extLst>
      <p:ext uri="{BB962C8B-B14F-4D97-AF65-F5344CB8AC3E}">
        <p14:creationId xmlns:p14="http://schemas.microsoft.com/office/powerpoint/2010/main" val="3216973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EB126-2D91-B4CB-11AA-8B45ABC01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336C86-7D83-B919-1096-915F3367BC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2960D3-E887-C98D-9946-8029F5F0A1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6D732F-BC20-0D18-048A-E757EFC7C138}"/>
              </a:ext>
            </a:extLst>
          </p:cNvPr>
          <p:cNvSpPr>
            <a:spLocks noGrp="1"/>
          </p:cNvSpPr>
          <p:nvPr>
            <p:ph type="dt" sz="half" idx="10"/>
          </p:nvPr>
        </p:nvSpPr>
        <p:spPr/>
        <p:txBody>
          <a:bodyPr/>
          <a:lstStyle/>
          <a:p>
            <a:fld id="{5C3F63CC-8ED9-F44E-A0F0-1515FDEC732E}" type="datetimeFigureOut">
              <a:rPr lang="en-US" smtClean="0"/>
              <a:t>8/8/25</a:t>
            </a:fld>
            <a:endParaRPr lang="en-US"/>
          </a:p>
        </p:txBody>
      </p:sp>
      <p:sp>
        <p:nvSpPr>
          <p:cNvPr id="6" name="Footer Placeholder 5">
            <a:extLst>
              <a:ext uri="{FF2B5EF4-FFF2-40B4-BE49-F238E27FC236}">
                <a16:creationId xmlns:a16="http://schemas.microsoft.com/office/drawing/2014/main" id="{3F38F8B8-811E-4DE2-19B3-6456A731C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1A6A65-A051-D66B-6C82-9F886FE08353}"/>
              </a:ext>
            </a:extLst>
          </p:cNvPr>
          <p:cNvSpPr>
            <a:spLocks noGrp="1"/>
          </p:cNvSpPr>
          <p:nvPr>
            <p:ph type="sldNum" sz="quarter" idx="12"/>
          </p:nvPr>
        </p:nvSpPr>
        <p:spPr/>
        <p:txBody>
          <a:bodyPr/>
          <a:lstStyle/>
          <a:p>
            <a:fld id="{57F08954-3A35-584B-8E87-6431A0B754D4}" type="slidenum">
              <a:rPr lang="en-US" smtClean="0"/>
              <a:t>‹#›</a:t>
            </a:fld>
            <a:endParaRPr lang="en-US"/>
          </a:p>
        </p:txBody>
      </p:sp>
    </p:spTree>
    <p:extLst>
      <p:ext uri="{BB962C8B-B14F-4D97-AF65-F5344CB8AC3E}">
        <p14:creationId xmlns:p14="http://schemas.microsoft.com/office/powerpoint/2010/main" val="2196554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D46CE-477D-BC15-1B9C-CF6DC0E546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DC1D6C-AD25-2E1B-AF28-55A3AE97D8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8F7649-450A-79A9-ACBA-48AAE989B2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33A5DF-8382-096B-13BA-C47B687E2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6691E-869C-886E-CF22-CDC2521E61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7666D4-318E-35DF-D469-814668B0C09C}"/>
              </a:ext>
            </a:extLst>
          </p:cNvPr>
          <p:cNvSpPr>
            <a:spLocks noGrp="1"/>
          </p:cNvSpPr>
          <p:nvPr>
            <p:ph type="dt" sz="half" idx="10"/>
          </p:nvPr>
        </p:nvSpPr>
        <p:spPr/>
        <p:txBody>
          <a:bodyPr/>
          <a:lstStyle/>
          <a:p>
            <a:fld id="{5C3F63CC-8ED9-F44E-A0F0-1515FDEC732E}" type="datetimeFigureOut">
              <a:rPr lang="en-US" smtClean="0"/>
              <a:t>8/8/25</a:t>
            </a:fld>
            <a:endParaRPr lang="en-US"/>
          </a:p>
        </p:txBody>
      </p:sp>
      <p:sp>
        <p:nvSpPr>
          <p:cNvPr id="8" name="Footer Placeholder 7">
            <a:extLst>
              <a:ext uri="{FF2B5EF4-FFF2-40B4-BE49-F238E27FC236}">
                <a16:creationId xmlns:a16="http://schemas.microsoft.com/office/drawing/2014/main" id="{36742EAD-AC1C-74BD-0BFC-2E83027B99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A55320-8EF2-C87D-AC51-E32586D21A19}"/>
              </a:ext>
            </a:extLst>
          </p:cNvPr>
          <p:cNvSpPr>
            <a:spLocks noGrp="1"/>
          </p:cNvSpPr>
          <p:nvPr>
            <p:ph type="sldNum" sz="quarter" idx="12"/>
          </p:nvPr>
        </p:nvSpPr>
        <p:spPr/>
        <p:txBody>
          <a:bodyPr/>
          <a:lstStyle/>
          <a:p>
            <a:fld id="{57F08954-3A35-584B-8E87-6431A0B754D4}" type="slidenum">
              <a:rPr lang="en-US" smtClean="0"/>
              <a:t>‹#›</a:t>
            </a:fld>
            <a:endParaRPr lang="en-US"/>
          </a:p>
        </p:txBody>
      </p:sp>
    </p:spTree>
    <p:extLst>
      <p:ext uri="{BB962C8B-B14F-4D97-AF65-F5344CB8AC3E}">
        <p14:creationId xmlns:p14="http://schemas.microsoft.com/office/powerpoint/2010/main" val="3155596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D6EEE-D19C-DE7D-5813-30CA741818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99466-8F27-7311-1F3C-5F7A623C9AEF}"/>
              </a:ext>
            </a:extLst>
          </p:cNvPr>
          <p:cNvSpPr>
            <a:spLocks noGrp="1"/>
          </p:cNvSpPr>
          <p:nvPr>
            <p:ph type="dt" sz="half" idx="10"/>
          </p:nvPr>
        </p:nvSpPr>
        <p:spPr/>
        <p:txBody>
          <a:bodyPr/>
          <a:lstStyle/>
          <a:p>
            <a:fld id="{5C3F63CC-8ED9-F44E-A0F0-1515FDEC732E}" type="datetimeFigureOut">
              <a:rPr lang="en-US" smtClean="0"/>
              <a:t>8/8/25</a:t>
            </a:fld>
            <a:endParaRPr lang="en-US"/>
          </a:p>
        </p:txBody>
      </p:sp>
      <p:sp>
        <p:nvSpPr>
          <p:cNvPr id="4" name="Footer Placeholder 3">
            <a:extLst>
              <a:ext uri="{FF2B5EF4-FFF2-40B4-BE49-F238E27FC236}">
                <a16:creationId xmlns:a16="http://schemas.microsoft.com/office/drawing/2014/main" id="{4BC7EDC0-C425-5870-485D-AC1EFDCA26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7F1E58-1004-7575-C2FC-62A38347C917}"/>
              </a:ext>
            </a:extLst>
          </p:cNvPr>
          <p:cNvSpPr>
            <a:spLocks noGrp="1"/>
          </p:cNvSpPr>
          <p:nvPr>
            <p:ph type="sldNum" sz="quarter" idx="12"/>
          </p:nvPr>
        </p:nvSpPr>
        <p:spPr/>
        <p:txBody>
          <a:bodyPr/>
          <a:lstStyle/>
          <a:p>
            <a:fld id="{57F08954-3A35-584B-8E87-6431A0B754D4}" type="slidenum">
              <a:rPr lang="en-US" smtClean="0"/>
              <a:t>‹#›</a:t>
            </a:fld>
            <a:endParaRPr lang="en-US"/>
          </a:p>
        </p:txBody>
      </p:sp>
    </p:spTree>
    <p:extLst>
      <p:ext uri="{BB962C8B-B14F-4D97-AF65-F5344CB8AC3E}">
        <p14:creationId xmlns:p14="http://schemas.microsoft.com/office/powerpoint/2010/main" val="236213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853F6-F199-9ADA-183E-03CFB438B9E7}"/>
              </a:ext>
            </a:extLst>
          </p:cNvPr>
          <p:cNvSpPr>
            <a:spLocks noGrp="1"/>
          </p:cNvSpPr>
          <p:nvPr>
            <p:ph type="dt" sz="half" idx="10"/>
          </p:nvPr>
        </p:nvSpPr>
        <p:spPr/>
        <p:txBody>
          <a:bodyPr/>
          <a:lstStyle/>
          <a:p>
            <a:fld id="{5C3F63CC-8ED9-F44E-A0F0-1515FDEC732E}" type="datetimeFigureOut">
              <a:rPr lang="en-US" smtClean="0"/>
              <a:t>8/8/25</a:t>
            </a:fld>
            <a:endParaRPr lang="en-US"/>
          </a:p>
        </p:txBody>
      </p:sp>
      <p:sp>
        <p:nvSpPr>
          <p:cNvPr id="3" name="Footer Placeholder 2">
            <a:extLst>
              <a:ext uri="{FF2B5EF4-FFF2-40B4-BE49-F238E27FC236}">
                <a16:creationId xmlns:a16="http://schemas.microsoft.com/office/drawing/2014/main" id="{923C4E46-50E1-3938-876E-1607E8CD88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FED1A7-6BF1-EF43-0B53-DDB9B1EC33CD}"/>
              </a:ext>
            </a:extLst>
          </p:cNvPr>
          <p:cNvSpPr>
            <a:spLocks noGrp="1"/>
          </p:cNvSpPr>
          <p:nvPr>
            <p:ph type="sldNum" sz="quarter" idx="12"/>
          </p:nvPr>
        </p:nvSpPr>
        <p:spPr/>
        <p:txBody>
          <a:bodyPr/>
          <a:lstStyle/>
          <a:p>
            <a:fld id="{57F08954-3A35-584B-8E87-6431A0B754D4}" type="slidenum">
              <a:rPr lang="en-US" smtClean="0"/>
              <a:t>‹#›</a:t>
            </a:fld>
            <a:endParaRPr lang="en-US"/>
          </a:p>
        </p:txBody>
      </p:sp>
    </p:spTree>
    <p:extLst>
      <p:ext uri="{BB962C8B-B14F-4D97-AF65-F5344CB8AC3E}">
        <p14:creationId xmlns:p14="http://schemas.microsoft.com/office/powerpoint/2010/main" val="3070864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3939-38A2-382F-3446-073E6D1F1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21E000-FC01-3F3C-0940-1B374141DC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CEB74-B89F-CEAC-7B59-7C5E87EE4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6A40E-99A7-4713-C736-56FEED45C016}"/>
              </a:ext>
            </a:extLst>
          </p:cNvPr>
          <p:cNvSpPr>
            <a:spLocks noGrp="1"/>
          </p:cNvSpPr>
          <p:nvPr>
            <p:ph type="dt" sz="half" idx="10"/>
          </p:nvPr>
        </p:nvSpPr>
        <p:spPr/>
        <p:txBody>
          <a:bodyPr/>
          <a:lstStyle/>
          <a:p>
            <a:fld id="{5C3F63CC-8ED9-F44E-A0F0-1515FDEC732E}" type="datetimeFigureOut">
              <a:rPr lang="en-US" smtClean="0"/>
              <a:t>8/8/25</a:t>
            </a:fld>
            <a:endParaRPr lang="en-US"/>
          </a:p>
        </p:txBody>
      </p:sp>
      <p:sp>
        <p:nvSpPr>
          <p:cNvPr id="6" name="Footer Placeholder 5">
            <a:extLst>
              <a:ext uri="{FF2B5EF4-FFF2-40B4-BE49-F238E27FC236}">
                <a16:creationId xmlns:a16="http://schemas.microsoft.com/office/drawing/2014/main" id="{508EBB19-0125-B1D9-3136-668184C8BA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6C4643-469D-BA1D-1B8A-17FBAEDF45BA}"/>
              </a:ext>
            </a:extLst>
          </p:cNvPr>
          <p:cNvSpPr>
            <a:spLocks noGrp="1"/>
          </p:cNvSpPr>
          <p:nvPr>
            <p:ph type="sldNum" sz="quarter" idx="12"/>
          </p:nvPr>
        </p:nvSpPr>
        <p:spPr/>
        <p:txBody>
          <a:bodyPr/>
          <a:lstStyle/>
          <a:p>
            <a:fld id="{57F08954-3A35-584B-8E87-6431A0B754D4}" type="slidenum">
              <a:rPr lang="en-US" smtClean="0"/>
              <a:t>‹#›</a:t>
            </a:fld>
            <a:endParaRPr lang="en-US"/>
          </a:p>
        </p:txBody>
      </p:sp>
    </p:spTree>
    <p:extLst>
      <p:ext uri="{BB962C8B-B14F-4D97-AF65-F5344CB8AC3E}">
        <p14:creationId xmlns:p14="http://schemas.microsoft.com/office/powerpoint/2010/main" val="847576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F20F-2C91-39DA-A0CE-A3A1E8B859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4742D5-ECA3-07C1-4E4A-1587972050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9D55FB-9090-4C06-65DC-10D748958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1A1A3-3042-CCDD-D2BE-10AA5FF17E39}"/>
              </a:ext>
            </a:extLst>
          </p:cNvPr>
          <p:cNvSpPr>
            <a:spLocks noGrp="1"/>
          </p:cNvSpPr>
          <p:nvPr>
            <p:ph type="dt" sz="half" idx="10"/>
          </p:nvPr>
        </p:nvSpPr>
        <p:spPr/>
        <p:txBody>
          <a:bodyPr/>
          <a:lstStyle/>
          <a:p>
            <a:fld id="{5C3F63CC-8ED9-F44E-A0F0-1515FDEC732E}" type="datetimeFigureOut">
              <a:rPr lang="en-US" smtClean="0"/>
              <a:t>8/8/25</a:t>
            </a:fld>
            <a:endParaRPr lang="en-US"/>
          </a:p>
        </p:txBody>
      </p:sp>
      <p:sp>
        <p:nvSpPr>
          <p:cNvPr id="6" name="Footer Placeholder 5">
            <a:extLst>
              <a:ext uri="{FF2B5EF4-FFF2-40B4-BE49-F238E27FC236}">
                <a16:creationId xmlns:a16="http://schemas.microsoft.com/office/drawing/2014/main" id="{1036FBAE-8185-65A3-72C7-C05972B97D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23847-39ED-7C0A-2C99-FFE672F0B861}"/>
              </a:ext>
            </a:extLst>
          </p:cNvPr>
          <p:cNvSpPr>
            <a:spLocks noGrp="1"/>
          </p:cNvSpPr>
          <p:nvPr>
            <p:ph type="sldNum" sz="quarter" idx="12"/>
          </p:nvPr>
        </p:nvSpPr>
        <p:spPr/>
        <p:txBody>
          <a:bodyPr/>
          <a:lstStyle/>
          <a:p>
            <a:fld id="{57F08954-3A35-584B-8E87-6431A0B754D4}" type="slidenum">
              <a:rPr lang="en-US" smtClean="0"/>
              <a:t>‹#›</a:t>
            </a:fld>
            <a:endParaRPr lang="en-US"/>
          </a:p>
        </p:txBody>
      </p:sp>
    </p:spTree>
    <p:extLst>
      <p:ext uri="{BB962C8B-B14F-4D97-AF65-F5344CB8AC3E}">
        <p14:creationId xmlns:p14="http://schemas.microsoft.com/office/powerpoint/2010/main" val="292002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F5AEFC-578C-AB5C-A33D-6E7CF566D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627A12-AD1B-5B10-BB9E-6BC83323F7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E90508-8D52-849C-D886-E6ADABED1C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3F63CC-8ED9-F44E-A0F0-1515FDEC732E}" type="datetimeFigureOut">
              <a:rPr lang="en-US" smtClean="0"/>
              <a:t>8/8/25</a:t>
            </a:fld>
            <a:endParaRPr lang="en-US"/>
          </a:p>
        </p:txBody>
      </p:sp>
      <p:sp>
        <p:nvSpPr>
          <p:cNvPr id="5" name="Footer Placeholder 4">
            <a:extLst>
              <a:ext uri="{FF2B5EF4-FFF2-40B4-BE49-F238E27FC236}">
                <a16:creationId xmlns:a16="http://schemas.microsoft.com/office/drawing/2014/main" id="{0DCD3E68-861B-F68A-B849-873480D323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9EA2404-0E8B-822F-5F7D-FCF60C4FE3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F08954-3A35-584B-8E87-6431A0B754D4}" type="slidenum">
              <a:rPr lang="en-US" smtClean="0"/>
              <a:t>‹#›</a:t>
            </a:fld>
            <a:endParaRPr lang="en-US"/>
          </a:p>
        </p:txBody>
      </p:sp>
    </p:spTree>
    <p:extLst>
      <p:ext uri="{BB962C8B-B14F-4D97-AF65-F5344CB8AC3E}">
        <p14:creationId xmlns:p14="http://schemas.microsoft.com/office/powerpoint/2010/main" val="3767287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E1373D-7ECB-C273-56F4-68B36AB02CA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70699"/>
          </a:xfrm>
          <a:prstGeom prst="rect">
            <a:avLst/>
          </a:prstGeom>
        </p:spPr>
      </p:pic>
      <p:sp>
        <p:nvSpPr>
          <p:cNvPr id="2" name="Title 1">
            <a:extLst>
              <a:ext uri="{FF2B5EF4-FFF2-40B4-BE49-F238E27FC236}">
                <a16:creationId xmlns:a16="http://schemas.microsoft.com/office/drawing/2014/main" id="{B6AF792C-AE9A-6FFE-0F55-192B21B1154D}"/>
              </a:ext>
            </a:extLst>
          </p:cNvPr>
          <p:cNvSpPr>
            <a:spLocks noGrp="1"/>
          </p:cNvSpPr>
          <p:nvPr>
            <p:ph type="ctrTitle"/>
          </p:nvPr>
        </p:nvSpPr>
        <p:spPr>
          <a:xfrm>
            <a:off x="383059" y="1006025"/>
            <a:ext cx="5474044" cy="921630"/>
          </a:xfrm>
        </p:spPr>
        <p:txBody>
          <a:bodyPr>
            <a:noAutofit/>
          </a:bodyPr>
          <a:lstStyle/>
          <a:p>
            <a:pPr algn="l"/>
            <a:r>
              <a:rPr lang="en-US" sz="4600" b="1" dirty="0"/>
              <a:t>Threads in Channels</a:t>
            </a:r>
          </a:p>
        </p:txBody>
      </p:sp>
      <p:sp>
        <p:nvSpPr>
          <p:cNvPr id="3" name="Subtitle 2">
            <a:extLst>
              <a:ext uri="{FF2B5EF4-FFF2-40B4-BE49-F238E27FC236}">
                <a16:creationId xmlns:a16="http://schemas.microsoft.com/office/drawing/2014/main" id="{7E98A745-BFD6-C428-8FC4-20D29BE08986}"/>
              </a:ext>
            </a:extLst>
          </p:cNvPr>
          <p:cNvSpPr>
            <a:spLocks noGrp="1"/>
          </p:cNvSpPr>
          <p:nvPr>
            <p:ph type="subTitle" idx="1"/>
          </p:nvPr>
        </p:nvSpPr>
        <p:spPr>
          <a:xfrm>
            <a:off x="383059" y="1952537"/>
            <a:ext cx="6096000" cy="1631093"/>
          </a:xfrm>
        </p:spPr>
        <p:txBody>
          <a:bodyPr>
            <a:normAutofit/>
          </a:bodyPr>
          <a:lstStyle/>
          <a:p>
            <a:pPr algn="l"/>
            <a:r>
              <a:rPr lang="en-US" dirty="0"/>
              <a:t>Visual walkthrough guide</a:t>
            </a:r>
          </a:p>
        </p:txBody>
      </p:sp>
    </p:spTree>
    <p:extLst>
      <p:ext uri="{BB962C8B-B14F-4D97-AF65-F5344CB8AC3E}">
        <p14:creationId xmlns:p14="http://schemas.microsoft.com/office/powerpoint/2010/main" val="3056431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CF50C6-0139-2F2E-AC30-5CA22B1A0CA0}"/>
              </a:ext>
              <a:ext uri="{C183D7F6-B498-43B3-948B-1728B52AA6E4}">
                <adec:decorative xmlns:adec="http://schemas.microsoft.com/office/drawing/2017/decorative" val="1"/>
              </a:ext>
            </a:extLst>
          </p:cNvPr>
          <p:cNvPicPr>
            <a:picLocks noChangeAspect="1"/>
          </p:cNvPicPr>
          <p:nvPr/>
        </p:nvPicPr>
        <p:blipFill>
          <a:blip r:embed="rId2"/>
          <a:srcRect l="-1" r="73139" b="1752"/>
          <a:stretch>
            <a:fillRect/>
          </a:stretch>
        </p:blipFill>
        <p:spPr>
          <a:xfrm>
            <a:off x="-1" y="1"/>
            <a:ext cx="3331923" cy="6858000"/>
          </a:xfrm>
          <a:prstGeom prst="rect">
            <a:avLst/>
          </a:prstGeom>
        </p:spPr>
      </p:pic>
      <p:sp>
        <p:nvSpPr>
          <p:cNvPr id="2" name="Title 1">
            <a:extLst>
              <a:ext uri="{FF2B5EF4-FFF2-40B4-BE49-F238E27FC236}">
                <a16:creationId xmlns:a16="http://schemas.microsoft.com/office/drawing/2014/main" id="{FA80EB5B-4883-129E-F26A-2DD5C2D6D526}"/>
              </a:ext>
            </a:extLst>
          </p:cNvPr>
          <p:cNvSpPr>
            <a:spLocks noGrp="1"/>
          </p:cNvSpPr>
          <p:nvPr>
            <p:ph type="title"/>
          </p:nvPr>
        </p:nvSpPr>
        <p:spPr>
          <a:xfrm>
            <a:off x="294359" y="365125"/>
            <a:ext cx="2743200" cy="1325563"/>
          </a:xfrm>
        </p:spPr>
        <p:txBody>
          <a:bodyPr/>
          <a:lstStyle/>
          <a:p>
            <a:r>
              <a:rPr lang="en-US" b="1" dirty="0"/>
              <a:t>Channel settings</a:t>
            </a:r>
          </a:p>
        </p:txBody>
      </p:sp>
      <p:sp>
        <p:nvSpPr>
          <p:cNvPr id="3" name="Content Placeholder 2">
            <a:extLst>
              <a:ext uri="{FF2B5EF4-FFF2-40B4-BE49-F238E27FC236}">
                <a16:creationId xmlns:a16="http://schemas.microsoft.com/office/drawing/2014/main" id="{6FD89470-9818-56B7-16FF-964F78026FF4}"/>
              </a:ext>
            </a:extLst>
          </p:cNvPr>
          <p:cNvSpPr>
            <a:spLocks noGrp="1"/>
          </p:cNvSpPr>
          <p:nvPr>
            <p:ph idx="1"/>
          </p:nvPr>
        </p:nvSpPr>
        <p:spPr>
          <a:xfrm>
            <a:off x="294359" y="1825292"/>
            <a:ext cx="2743200" cy="4351338"/>
          </a:xfrm>
        </p:spPr>
        <p:txBody>
          <a:bodyPr>
            <a:noAutofit/>
          </a:bodyPr>
          <a:lstStyle/>
          <a:p>
            <a:pPr marL="0" indent="0">
              <a:buNone/>
            </a:pPr>
            <a:r>
              <a:rPr lang="en-US" sz="2000" dirty="0">
                <a:effectLst/>
              </a:rPr>
              <a:t>For a particularly important channel, you can configure the channel settings to automatically follow any new thread that gets created. These will show up in your Followed threads view. </a:t>
            </a:r>
            <a:br>
              <a:rPr lang="en-US" sz="2000" dirty="0">
                <a:effectLst/>
              </a:rPr>
            </a:br>
            <a:br>
              <a:rPr lang="en-US" sz="2000" dirty="0">
                <a:effectLst/>
              </a:rPr>
            </a:br>
            <a:r>
              <a:rPr lang="en-US" sz="2000" dirty="0">
                <a:effectLst/>
              </a:rPr>
              <a:t>You can also choose to be notified about any new message in Activity Feed, if you prefer to catch up through the Activity Feed.</a:t>
            </a:r>
            <a:endParaRPr lang="en-US" sz="2000" dirty="0"/>
          </a:p>
        </p:txBody>
      </p:sp>
      <p:pic>
        <p:nvPicPr>
          <p:cNvPr id="5" name="Picture 4" descr="Image of channel settings allowing users to configure notifications and followed thread settings for a particular channel.">
            <a:extLst>
              <a:ext uri="{FF2B5EF4-FFF2-40B4-BE49-F238E27FC236}">
                <a16:creationId xmlns:a16="http://schemas.microsoft.com/office/drawing/2014/main" id="{67417BBB-0C7A-A21B-20B4-0618BEE5F0AD}"/>
              </a:ext>
            </a:extLst>
          </p:cNvPr>
          <p:cNvPicPr>
            <a:picLocks noChangeAspect="1"/>
          </p:cNvPicPr>
          <p:nvPr/>
        </p:nvPicPr>
        <p:blipFill>
          <a:blip r:embed="rId3"/>
          <a:stretch>
            <a:fillRect/>
          </a:stretch>
        </p:blipFill>
        <p:spPr>
          <a:xfrm>
            <a:off x="3626281" y="365125"/>
            <a:ext cx="11205447" cy="6492875"/>
          </a:xfrm>
          <a:prstGeom prst="rect">
            <a:avLst/>
          </a:prstGeom>
        </p:spPr>
      </p:pic>
    </p:spTree>
    <p:extLst>
      <p:ext uri="{BB962C8B-B14F-4D97-AF65-F5344CB8AC3E}">
        <p14:creationId xmlns:p14="http://schemas.microsoft.com/office/powerpoint/2010/main" val="2328507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78C68-B470-7D72-BDA6-23D26168B592}"/>
              </a:ext>
              <a:ext uri="{C183D7F6-B498-43B3-948B-1728B52AA6E4}">
                <adec:decorative xmlns:adec="http://schemas.microsoft.com/office/drawing/2017/decorative" val="1"/>
              </a:ext>
            </a:extLst>
          </p:cNvPr>
          <p:cNvPicPr>
            <a:picLocks noChangeAspect="1"/>
          </p:cNvPicPr>
          <p:nvPr/>
        </p:nvPicPr>
        <p:blipFill>
          <a:blip r:embed="rId3"/>
          <a:srcRect l="-1" r="41566" b="41589"/>
          <a:stretch>
            <a:fillRect/>
          </a:stretch>
        </p:blipFill>
        <p:spPr>
          <a:xfrm>
            <a:off x="-1" y="0"/>
            <a:ext cx="12192001" cy="6858000"/>
          </a:xfrm>
          <a:prstGeom prst="rect">
            <a:avLst/>
          </a:prstGeom>
        </p:spPr>
      </p:pic>
      <p:sp>
        <p:nvSpPr>
          <p:cNvPr id="6" name="Text Placeholder 5">
            <a:extLst>
              <a:ext uri="{FF2B5EF4-FFF2-40B4-BE49-F238E27FC236}">
                <a16:creationId xmlns:a16="http://schemas.microsoft.com/office/drawing/2014/main" id="{1B0E91F6-F618-4448-89FB-05078231BEA7}"/>
              </a:ext>
            </a:extLst>
          </p:cNvPr>
          <p:cNvSpPr>
            <a:spLocks noGrp="1"/>
          </p:cNvSpPr>
          <p:nvPr>
            <p:ph type="body" sz="quarter" idx="18"/>
          </p:nvPr>
        </p:nvSpPr>
        <p:spPr>
          <a:xfrm>
            <a:off x="6388655" y="4819253"/>
            <a:ext cx="5364353" cy="1551985"/>
          </a:xfrm>
        </p:spPr>
        <p:txBody>
          <a:bodyPr>
            <a:noAutofit/>
          </a:bodyPr>
          <a:lstStyle/>
          <a:p>
            <a:r>
              <a:rPr lang="en-US" dirty="0">
                <a:latin typeface="+mn-lt"/>
              </a:rPr>
              <a:t>Configure how you get notified</a:t>
            </a:r>
          </a:p>
          <a:p>
            <a:endParaRPr lang="en-US" b="0" dirty="0">
              <a:latin typeface="+mn-lt"/>
            </a:endParaRPr>
          </a:p>
          <a:p>
            <a:r>
              <a:rPr lang="en-US" b="0" dirty="0">
                <a:latin typeface="+mn-lt"/>
              </a:rPr>
              <a:t>Besides the Followed Threads quick view, you can also choose to get notified in the Activity Feed for replies to threads that you followed or auto followed.</a:t>
            </a:r>
          </a:p>
        </p:txBody>
      </p:sp>
      <p:sp>
        <p:nvSpPr>
          <p:cNvPr id="4" name="Text Placeholder 3">
            <a:extLst>
              <a:ext uri="{FF2B5EF4-FFF2-40B4-BE49-F238E27FC236}">
                <a16:creationId xmlns:a16="http://schemas.microsoft.com/office/drawing/2014/main" id="{DBFED5CB-0F60-480C-8DFA-C6BECBE03F8D}"/>
              </a:ext>
            </a:extLst>
          </p:cNvPr>
          <p:cNvSpPr>
            <a:spLocks noGrp="1"/>
          </p:cNvSpPr>
          <p:nvPr>
            <p:ph type="body" sz="quarter" idx="16"/>
          </p:nvPr>
        </p:nvSpPr>
        <p:spPr>
          <a:xfrm>
            <a:off x="584199" y="4819253"/>
            <a:ext cx="5364353" cy="1710137"/>
          </a:xfrm>
        </p:spPr>
        <p:txBody>
          <a:bodyPr>
            <a:noAutofit/>
          </a:bodyPr>
          <a:lstStyle/>
          <a:p>
            <a:r>
              <a:rPr lang="en-US" dirty="0">
                <a:latin typeface="+mn-lt"/>
              </a:rPr>
              <a:t>Configure what is auto followed </a:t>
            </a:r>
          </a:p>
          <a:p>
            <a:br>
              <a:rPr lang="en-US" b="0" dirty="0">
                <a:latin typeface="+mn-lt"/>
              </a:rPr>
            </a:br>
            <a:r>
              <a:rPr lang="en-US" b="0" dirty="0">
                <a:latin typeface="+mn-lt"/>
              </a:rPr>
              <a:t>Threads that are auto followed for you show up in your Followed threads quick view. This applies to your threads in Posts layout and Threads layout.</a:t>
            </a:r>
          </a:p>
        </p:txBody>
      </p:sp>
      <p:sp>
        <p:nvSpPr>
          <p:cNvPr id="8" name="Title 7">
            <a:extLst>
              <a:ext uri="{FF2B5EF4-FFF2-40B4-BE49-F238E27FC236}">
                <a16:creationId xmlns:a16="http://schemas.microsoft.com/office/drawing/2014/main" id="{D18A1E48-C74E-4B7C-95F4-2342DAC963A9}"/>
              </a:ext>
            </a:extLst>
          </p:cNvPr>
          <p:cNvSpPr>
            <a:spLocks noGrp="1"/>
          </p:cNvSpPr>
          <p:nvPr>
            <p:ph type="title"/>
          </p:nvPr>
        </p:nvSpPr>
        <p:spPr>
          <a:xfrm>
            <a:off x="588263" y="457200"/>
            <a:ext cx="11018520" cy="430887"/>
          </a:xfrm>
        </p:spPr>
        <p:txBody>
          <a:bodyPr>
            <a:noAutofit/>
          </a:bodyPr>
          <a:lstStyle/>
          <a:p>
            <a:r>
              <a:rPr lang="en-US" sz="4000" dirty="0">
                <a:latin typeface="+mn-lt"/>
              </a:rPr>
              <a:t>Settings for all your channels across Teams</a:t>
            </a:r>
          </a:p>
        </p:txBody>
      </p:sp>
      <p:pic>
        <p:nvPicPr>
          <p:cNvPr id="3" name="Picture 2" descr="Image of auto follow settings for channels.">
            <a:extLst>
              <a:ext uri="{FF2B5EF4-FFF2-40B4-BE49-F238E27FC236}">
                <a16:creationId xmlns:a16="http://schemas.microsoft.com/office/drawing/2014/main" id="{35FBF162-6E84-7507-E825-664FE88BC15A}"/>
              </a:ext>
            </a:extLst>
          </p:cNvPr>
          <p:cNvPicPr>
            <a:picLocks noChangeAspect="1"/>
          </p:cNvPicPr>
          <p:nvPr/>
        </p:nvPicPr>
        <p:blipFill>
          <a:blip r:embed="rId4"/>
          <a:stretch>
            <a:fillRect/>
          </a:stretch>
        </p:blipFill>
        <p:spPr>
          <a:xfrm>
            <a:off x="583088" y="1394181"/>
            <a:ext cx="5365464" cy="3108960"/>
          </a:xfrm>
          <a:prstGeom prst="rect">
            <a:avLst/>
          </a:prstGeom>
        </p:spPr>
      </p:pic>
      <p:pic>
        <p:nvPicPr>
          <p:cNvPr id="5" name="Picture 4" descr="Image of Activity Feed settings for channels.">
            <a:extLst>
              <a:ext uri="{FF2B5EF4-FFF2-40B4-BE49-F238E27FC236}">
                <a16:creationId xmlns:a16="http://schemas.microsoft.com/office/drawing/2014/main" id="{A35094C6-9326-9AAC-EEDA-AD0ED6E36E19}"/>
              </a:ext>
            </a:extLst>
          </p:cNvPr>
          <p:cNvPicPr>
            <a:picLocks noChangeAspect="1"/>
          </p:cNvPicPr>
          <p:nvPr/>
        </p:nvPicPr>
        <p:blipFill>
          <a:blip r:embed="rId5"/>
          <a:stretch>
            <a:fillRect/>
          </a:stretch>
        </p:blipFill>
        <p:spPr>
          <a:xfrm>
            <a:off x="6387544" y="1394181"/>
            <a:ext cx="5365464" cy="3108960"/>
          </a:xfrm>
          <a:prstGeom prst="rect">
            <a:avLst/>
          </a:prstGeom>
        </p:spPr>
      </p:pic>
    </p:spTree>
    <p:extLst>
      <p:ext uri="{BB962C8B-B14F-4D97-AF65-F5344CB8AC3E}">
        <p14:creationId xmlns:p14="http://schemas.microsoft.com/office/powerpoint/2010/main" val="4269075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C05765-218F-7158-FE4B-501A0F08AD71}"/>
              </a:ext>
              <a:ext uri="{C183D7F6-B498-43B3-948B-1728B52AA6E4}">
                <adec:decorative xmlns:adec="http://schemas.microsoft.com/office/drawing/2017/decorative" val="1"/>
              </a:ext>
            </a:extLst>
          </p:cNvPr>
          <p:cNvPicPr>
            <a:picLocks noChangeAspect="1"/>
          </p:cNvPicPr>
          <p:nvPr/>
        </p:nvPicPr>
        <p:blipFill>
          <a:blip r:embed="rId2"/>
          <a:srcRect l="-1" r="73139" b="1752"/>
          <a:stretch>
            <a:fillRect/>
          </a:stretch>
        </p:blipFill>
        <p:spPr>
          <a:xfrm>
            <a:off x="8860077" y="0"/>
            <a:ext cx="3331923" cy="6858000"/>
          </a:xfrm>
          <a:prstGeom prst="rect">
            <a:avLst/>
          </a:prstGeom>
        </p:spPr>
      </p:pic>
      <p:sp>
        <p:nvSpPr>
          <p:cNvPr id="2" name="Title 1">
            <a:extLst>
              <a:ext uri="{FF2B5EF4-FFF2-40B4-BE49-F238E27FC236}">
                <a16:creationId xmlns:a16="http://schemas.microsoft.com/office/drawing/2014/main" id="{082E6BDF-0B81-C926-99CD-5FC614E7C0C0}"/>
              </a:ext>
            </a:extLst>
          </p:cNvPr>
          <p:cNvSpPr>
            <a:spLocks noGrp="1"/>
          </p:cNvSpPr>
          <p:nvPr>
            <p:ph type="title"/>
          </p:nvPr>
        </p:nvSpPr>
        <p:spPr>
          <a:xfrm>
            <a:off x="9154438" y="590550"/>
            <a:ext cx="2743200" cy="1325563"/>
          </a:xfrm>
        </p:spPr>
        <p:txBody>
          <a:bodyPr>
            <a:normAutofit fontScale="90000"/>
          </a:bodyPr>
          <a:lstStyle/>
          <a:p>
            <a:r>
              <a:rPr lang="en-US" b="1" dirty="0"/>
              <a:t>Channel meetings are threads</a:t>
            </a:r>
          </a:p>
        </p:txBody>
      </p:sp>
      <p:sp>
        <p:nvSpPr>
          <p:cNvPr id="3" name="Content Placeholder 2">
            <a:extLst>
              <a:ext uri="{FF2B5EF4-FFF2-40B4-BE49-F238E27FC236}">
                <a16:creationId xmlns:a16="http://schemas.microsoft.com/office/drawing/2014/main" id="{38A78C21-15F0-B364-A96B-5F25B189B9C8}"/>
              </a:ext>
            </a:extLst>
          </p:cNvPr>
          <p:cNvSpPr>
            <a:spLocks noGrp="1"/>
          </p:cNvSpPr>
          <p:nvPr>
            <p:ph idx="1"/>
          </p:nvPr>
        </p:nvSpPr>
        <p:spPr>
          <a:xfrm>
            <a:off x="9154438" y="2506662"/>
            <a:ext cx="2743200" cy="4351338"/>
          </a:xfrm>
        </p:spPr>
        <p:txBody>
          <a:bodyPr>
            <a:noAutofit/>
          </a:bodyPr>
          <a:lstStyle/>
          <a:p>
            <a:pPr marL="0" indent="0">
              <a:buNone/>
            </a:pPr>
            <a:r>
              <a:rPr lang="en-US" sz="2000" dirty="0">
                <a:effectLst/>
              </a:rPr>
              <a:t>Keep all meeting chats centrally organized in one place with channel meeting threads. </a:t>
            </a:r>
            <a:br>
              <a:rPr lang="en-US" sz="2000" dirty="0">
                <a:effectLst/>
              </a:rPr>
            </a:br>
            <a:br>
              <a:rPr lang="en-US" sz="2000" dirty="0">
                <a:effectLst/>
              </a:rPr>
            </a:br>
            <a:r>
              <a:rPr lang="en-US" sz="2000" dirty="0">
                <a:effectLst/>
              </a:rPr>
              <a:t>A scheduled meeting or a Meet Now will have their own thread in the channel. </a:t>
            </a:r>
            <a:br>
              <a:rPr lang="en-US" sz="2000" dirty="0">
                <a:effectLst/>
              </a:rPr>
            </a:br>
            <a:br>
              <a:rPr lang="en-US" sz="2000" dirty="0">
                <a:effectLst/>
              </a:rPr>
            </a:br>
            <a:r>
              <a:rPr lang="en-US" sz="2000" i="1" dirty="0">
                <a:effectLst/>
              </a:rPr>
              <a:t>Tip: Add invitees directly so the meeting appears on their Outlook calendars.</a:t>
            </a:r>
            <a:endParaRPr lang="en-US" sz="2000" i="1" dirty="0"/>
          </a:p>
        </p:txBody>
      </p:sp>
      <p:pic>
        <p:nvPicPr>
          <p:cNvPr id="5" name="Picture 4" descr="Image of a scheduled meeting object in a threaded channel with one threaded reply.">
            <a:extLst>
              <a:ext uri="{FF2B5EF4-FFF2-40B4-BE49-F238E27FC236}">
                <a16:creationId xmlns:a16="http://schemas.microsoft.com/office/drawing/2014/main" id="{5BE22106-AE05-B2E0-9FCC-1813557581EE}"/>
              </a:ext>
            </a:extLst>
          </p:cNvPr>
          <p:cNvPicPr>
            <a:picLocks noChangeAspect="1"/>
          </p:cNvPicPr>
          <p:nvPr/>
        </p:nvPicPr>
        <p:blipFill>
          <a:blip r:embed="rId3"/>
          <a:stretch>
            <a:fillRect/>
          </a:stretch>
        </p:blipFill>
        <p:spPr>
          <a:xfrm>
            <a:off x="-2535692" y="254845"/>
            <a:ext cx="11395769" cy="6603155"/>
          </a:xfrm>
          <a:prstGeom prst="rect">
            <a:avLst/>
          </a:prstGeom>
        </p:spPr>
      </p:pic>
    </p:spTree>
    <p:extLst>
      <p:ext uri="{BB962C8B-B14F-4D97-AF65-F5344CB8AC3E}">
        <p14:creationId xmlns:p14="http://schemas.microsoft.com/office/powerpoint/2010/main" val="1410619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689453-EFD4-928C-46FB-0EF4A3DB0B75}"/>
              </a:ext>
              <a:ext uri="{C183D7F6-B498-43B3-948B-1728B52AA6E4}">
                <adec:decorative xmlns:adec="http://schemas.microsoft.com/office/drawing/2017/decorative" val="1"/>
              </a:ext>
            </a:extLst>
          </p:cNvPr>
          <p:cNvPicPr>
            <a:picLocks noChangeAspect="1"/>
          </p:cNvPicPr>
          <p:nvPr/>
        </p:nvPicPr>
        <p:blipFill>
          <a:blip r:embed="rId2"/>
          <a:srcRect l="-1" r="73139" b="1752"/>
          <a:stretch>
            <a:fillRect/>
          </a:stretch>
        </p:blipFill>
        <p:spPr>
          <a:xfrm>
            <a:off x="8860076" y="0"/>
            <a:ext cx="3331923" cy="6858000"/>
          </a:xfrm>
          <a:prstGeom prst="rect">
            <a:avLst/>
          </a:prstGeom>
        </p:spPr>
      </p:pic>
      <p:sp>
        <p:nvSpPr>
          <p:cNvPr id="2" name="Title 1">
            <a:extLst>
              <a:ext uri="{FF2B5EF4-FFF2-40B4-BE49-F238E27FC236}">
                <a16:creationId xmlns:a16="http://schemas.microsoft.com/office/drawing/2014/main" id="{18092170-FDAE-A1F6-0C76-7F44C39E87E7}"/>
              </a:ext>
            </a:extLst>
          </p:cNvPr>
          <p:cNvSpPr>
            <a:spLocks noGrp="1"/>
          </p:cNvSpPr>
          <p:nvPr>
            <p:ph type="title"/>
          </p:nvPr>
        </p:nvSpPr>
        <p:spPr>
          <a:xfrm>
            <a:off x="9154438" y="1051719"/>
            <a:ext cx="2743200" cy="1325563"/>
          </a:xfrm>
        </p:spPr>
        <p:txBody>
          <a:bodyPr>
            <a:normAutofit fontScale="90000"/>
          </a:bodyPr>
          <a:lstStyle/>
          <a:p>
            <a:r>
              <a:rPr lang="en-US" b="1" dirty="0"/>
              <a:t>Catch up on all threads in a channel</a:t>
            </a:r>
          </a:p>
        </p:txBody>
      </p:sp>
      <p:sp>
        <p:nvSpPr>
          <p:cNvPr id="3" name="Content Placeholder 2">
            <a:extLst>
              <a:ext uri="{FF2B5EF4-FFF2-40B4-BE49-F238E27FC236}">
                <a16:creationId xmlns:a16="http://schemas.microsoft.com/office/drawing/2014/main" id="{BA83CF8E-D067-AF19-ACCB-75BD9A4ABDAD}"/>
              </a:ext>
            </a:extLst>
          </p:cNvPr>
          <p:cNvSpPr>
            <a:spLocks noGrp="1"/>
          </p:cNvSpPr>
          <p:nvPr>
            <p:ph idx="1"/>
          </p:nvPr>
        </p:nvSpPr>
        <p:spPr>
          <a:xfrm>
            <a:off x="9154438" y="3429001"/>
            <a:ext cx="2743200" cy="4078622"/>
          </a:xfrm>
        </p:spPr>
        <p:txBody>
          <a:bodyPr>
            <a:normAutofit/>
          </a:bodyPr>
          <a:lstStyle/>
          <a:p>
            <a:pPr marL="0" indent="0">
              <a:buNone/>
            </a:pPr>
            <a:r>
              <a:rPr lang="en-US" sz="2000" dirty="0">
                <a:effectLst/>
              </a:rPr>
              <a:t>The thread list has all the threads in a given channel. </a:t>
            </a:r>
          </a:p>
          <a:p>
            <a:pPr marL="0" indent="0">
              <a:buNone/>
            </a:pPr>
            <a:r>
              <a:rPr lang="en-US" sz="2000" dirty="0"/>
              <a:t>Here, threads </a:t>
            </a:r>
            <a:r>
              <a:rPr lang="en-US" sz="2000" dirty="0">
                <a:effectLst/>
              </a:rPr>
              <a:t>reorder by recency of replies, so you can catch up on most recent threads easily.</a:t>
            </a:r>
            <a:endParaRPr lang="en-US" sz="2000" dirty="0"/>
          </a:p>
        </p:txBody>
      </p:sp>
      <p:pic>
        <p:nvPicPr>
          <p:cNvPr id="5" name="Picture 4" descr="Image of thread list in the channel.">
            <a:extLst>
              <a:ext uri="{FF2B5EF4-FFF2-40B4-BE49-F238E27FC236}">
                <a16:creationId xmlns:a16="http://schemas.microsoft.com/office/drawing/2014/main" id="{7FD3E417-5D48-235A-3CAB-77A985151600}"/>
              </a:ext>
            </a:extLst>
          </p:cNvPr>
          <p:cNvPicPr>
            <a:picLocks noChangeAspect="1"/>
          </p:cNvPicPr>
          <p:nvPr/>
        </p:nvPicPr>
        <p:blipFill>
          <a:blip r:embed="rId3"/>
          <a:stretch>
            <a:fillRect/>
          </a:stretch>
        </p:blipFill>
        <p:spPr>
          <a:xfrm>
            <a:off x="-2530745" y="342994"/>
            <a:ext cx="11243641" cy="6515006"/>
          </a:xfrm>
          <a:prstGeom prst="rect">
            <a:avLst/>
          </a:prstGeom>
        </p:spPr>
      </p:pic>
      <p:pic>
        <p:nvPicPr>
          <p:cNvPr id="6" name="Picture 5">
            <a:extLst>
              <a:ext uri="{FF2B5EF4-FFF2-40B4-BE49-F238E27FC236}">
                <a16:creationId xmlns:a16="http://schemas.microsoft.com/office/drawing/2014/main" id="{026E1379-052F-2B5D-AFFF-906521799A37}"/>
              </a:ext>
            </a:extLst>
          </p:cNvPr>
          <p:cNvPicPr>
            <a:picLocks noChangeAspect="1"/>
          </p:cNvPicPr>
          <p:nvPr/>
        </p:nvPicPr>
        <p:blipFill>
          <a:blip r:embed="rId4"/>
          <a:stretch>
            <a:fillRect/>
          </a:stretch>
        </p:blipFill>
        <p:spPr>
          <a:xfrm>
            <a:off x="6998396" y="901700"/>
            <a:ext cx="1714500" cy="1625600"/>
          </a:xfrm>
          <a:prstGeom prst="rect">
            <a:avLst/>
          </a:prstGeom>
        </p:spPr>
      </p:pic>
    </p:spTree>
    <p:extLst>
      <p:ext uri="{BB962C8B-B14F-4D97-AF65-F5344CB8AC3E}">
        <p14:creationId xmlns:p14="http://schemas.microsoft.com/office/powerpoint/2010/main" val="3988563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AD6C58-3EA5-4C1C-D4DF-217620AD0150}"/>
              </a:ext>
              <a:ext uri="{C183D7F6-B498-43B3-948B-1728B52AA6E4}">
                <adec:decorative xmlns:adec="http://schemas.microsoft.com/office/drawing/2017/decorative" val="1"/>
              </a:ext>
            </a:extLst>
          </p:cNvPr>
          <p:cNvPicPr>
            <a:picLocks noChangeAspect="1"/>
          </p:cNvPicPr>
          <p:nvPr/>
        </p:nvPicPr>
        <p:blipFill>
          <a:blip r:embed="rId2"/>
          <a:srcRect l="-1" r="73139" b="1752"/>
          <a:stretch>
            <a:fillRect/>
          </a:stretch>
        </p:blipFill>
        <p:spPr>
          <a:xfrm>
            <a:off x="8860077" y="0"/>
            <a:ext cx="3331923" cy="6858000"/>
          </a:xfrm>
          <a:prstGeom prst="rect">
            <a:avLst/>
          </a:prstGeom>
        </p:spPr>
      </p:pic>
      <p:sp>
        <p:nvSpPr>
          <p:cNvPr id="2" name="Title 1">
            <a:extLst>
              <a:ext uri="{FF2B5EF4-FFF2-40B4-BE49-F238E27FC236}">
                <a16:creationId xmlns:a16="http://schemas.microsoft.com/office/drawing/2014/main" id="{2AEA5544-606B-180F-CCC1-ADDEE6E46283}"/>
              </a:ext>
            </a:extLst>
          </p:cNvPr>
          <p:cNvSpPr>
            <a:spLocks noGrp="1"/>
          </p:cNvSpPr>
          <p:nvPr>
            <p:ph type="title"/>
          </p:nvPr>
        </p:nvSpPr>
        <p:spPr>
          <a:xfrm>
            <a:off x="9154437" y="590550"/>
            <a:ext cx="2743200" cy="1325563"/>
          </a:xfrm>
        </p:spPr>
        <p:txBody>
          <a:bodyPr>
            <a:normAutofit fontScale="90000"/>
          </a:bodyPr>
          <a:lstStyle/>
          <a:p>
            <a:r>
              <a:rPr lang="en-US" b="1" dirty="0"/>
              <a:t>Catch up on a thread with AI</a:t>
            </a:r>
          </a:p>
        </p:txBody>
      </p:sp>
      <p:sp>
        <p:nvSpPr>
          <p:cNvPr id="3" name="Content Placeholder 2">
            <a:extLst>
              <a:ext uri="{FF2B5EF4-FFF2-40B4-BE49-F238E27FC236}">
                <a16:creationId xmlns:a16="http://schemas.microsoft.com/office/drawing/2014/main" id="{2BE8C326-73D2-CCC8-1431-494FE7DB6B11}"/>
              </a:ext>
            </a:extLst>
          </p:cNvPr>
          <p:cNvSpPr>
            <a:spLocks noGrp="1"/>
          </p:cNvSpPr>
          <p:nvPr>
            <p:ph idx="1"/>
          </p:nvPr>
        </p:nvSpPr>
        <p:spPr>
          <a:xfrm>
            <a:off x="9270825" y="2294022"/>
            <a:ext cx="2510425" cy="4563978"/>
          </a:xfrm>
        </p:spPr>
        <p:txBody>
          <a:bodyPr>
            <a:normAutofit/>
          </a:bodyPr>
          <a:lstStyle/>
          <a:p>
            <a:pPr marL="0" indent="0">
              <a:buNone/>
            </a:pPr>
            <a:r>
              <a:rPr lang="en-US" sz="2000" dirty="0">
                <a:effectLst/>
              </a:rPr>
              <a:t>With a Copilot license, you can get an AI generated summary of a particular thread. </a:t>
            </a:r>
            <a:br>
              <a:rPr lang="en-US" sz="2000" dirty="0">
                <a:effectLst/>
              </a:rPr>
            </a:br>
            <a:br>
              <a:rPr lang="en-US" sz="2000" dirty="0">
                <a:effectLst/>
              </a:rPr>
            </a:br>
            <a:r>
              <a:rPr lang="en-US" sz="2000" dirty="0">
                <a:effectLst/>
              </a:rPr>
              <a:t>From the main conversation view, hover over a thread, select the ... menu for more options, and select Summarize thread. </a:t>
            </a:r>
            <a:endParaRPr lang="en-US" sz="2000" dirty="0"/>
          </a:p>
        </p:txBody>
      </p:sp>
      <p:pic>
        <p:nvPicPr>
          <p:cNvPr id="5" name="Picture 4" descr="Image of thread summary in the thread view right pane.">
            <a:extLst>
              <a:ext uri="{FF2B5EF4-FFF2-40B4-BE49-F238E27FC236}">
                <a16:creationId xmlns:a16="http://schemas.microsoft.com/office/drawing/2014/main" id="{834DA11E-9E16-1974-E97A-7996A9676C8D}"/>
              </a:ext>
            </a:extLst>
          </p:cNvPr>
          <p:cNvPicPr>
            <a:picLocks noChangeAspect="1"/>
          </p:cNvPicPr>
          <p:nvPr/>
        </p:nvPicPr>
        <p:blipFill>
          <a:blip r:embed="rId3"/>
          <a:stretch>
            <a:fillRect/>
          </a:stretch>
        </p:blipFill>
        <p:spPr>
          <a:xfrm>
            <a:off x="-2652082" y="254845"/>
            <a:ext cx="11395769" cy="6603155"/>
          </a:xfrm>
          <a:prstGeom prst="rect">
            <a:avLst/>
          </a:prstGeom>
        </p:spPr>
      </p:pic>
    </p:spTree>
    <p:extLst>
      <p:ext uri="{BB962C8B-B14F-4D97-AF65-F5344CB8AC3E}">
        <p14:creationId xmlns:p14="http://schemas.microsoft.com/office/powerpoint/2010/main" val="2545058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BC275-D5B2-486D-13E2-A7D90B8F8120}"/>
              </a:ext>
              <a:ext uri="{C183D7F6-B498-43B3-948B-1728B52AA6E4}">
                <adec:decorative xmlns:adec="http://schemas.microsoft.com/office/drawing/2017/decorative" val="1"/>
              </a:ext>
            </a:extLst>
          </p:cNvPr>
          <p:cNvPicPr>
            <a:picLocks noChangeAspect="1"/>
          </p:cNvPicPr>
          <p:nvPr/>
        </p:nvPicPr>
        <p:blipFill>
          <a:blip r:embed="rId2"/>
          <a:srcRect l="-1" r="73139" b="1752"/>
          <a:stretch>
            <a:fillRect/>
          </a:stretch>
        </p:blipFill>
        <p:spPr>
          <a:xfrm>
            <a:off x="8860077" y="0"/>
            <a:ext cx="3331923" cy="6858000"/>
          </a:xfrm>
          <a:prstGeom prst="rect">
            <a:avLst/>
          </a:prstGeom>
        </p:spPr>
      </p:pic>
      <p:sp>
        <p:nvSpPr>
          <p:cNvPr id="2" name="Title 1">
            <a:extLst>
              <a:ext uri="{FF2B5EF4-FFF2-40B4-BE49-F238E27FC236}">
                <a16:creationId xmlns:a16="http://schemas.microsoft.com/office/drawing/2014/main" id="{1C3C18D3-B192-0091-70A4-847CA96FD342}"/>
              </a:ext>
            </a:extLst>
          </p:cNvPr>
          <p:cNvSpPr>
            <a:spLocks noGrp="1"/>
          </p:cNvSpPr>
          <p:nvPr>
            <p:ph type="title"/>
          </p:nvPr>
        </p:nvSpPr>
        <p:spPr>
          <a:xfrm>
            <a:off x="9154438" y="250031"/>
            <a:ext cx="2743200" cy="1325563"/>
          </a:xfrm>
        </p:spPr>
        <p:txBody>
          <a:bodyPr>
            <a:normAutofit fontScale="90000"/>
          </a:bodyPr>
          <a:lstStyle/>
          <a:p>
            <a:r>
              <a:rPr lang="en-US" b="1" dirty="0"/>
              <a:t>Backwards compatible</a:t>
            </a:r>
          </a:p>
        </p:txBody>
      </p:sp>
      <p:sp>
        <p:nvSpPr>
          <p:cNvPr id="3" name="Content Placeholder 2">
            <a:extLst>
              <a:ext uri="{FF2B5EF4-FFF2-40B4-BE49-F238E27FC236}">
                <a16:creationId xmlns:a16="http://schemas.microsoft.com/office/drawing/2014/main" id="{3CECC6EB-90E6-4AF6-2080-E16C8A992BDB}"/>
              </a:ext>
            </a:extLst>
          </p:cNvPr>
          <p:cNvSpPr>
            <a:spLocks noGrp="1"/>
          </p:cNvSpPr>
          <p:nvPr>
            <p:ph idx="1"/>
          </p:nvPr>
        </p:nvSpPr>
        <p:spPr>
          <a:xfrm>
            <a:off x="9154438" y="1825625"/>
            <a:ext cx="2743200" cy="4351338"/>
          </a:xfrm>
        </p:spPr>
        <p:txBody>
          <a:bodyPr>
            <a:noAutofit/>
          </a:bodyPr>
          <a:lstStyle/>
          <a:p>
            <a:pPr marL="0" indent="0">
              <a:buNone/>
            </a:pPr>
            <a:r>
              <a:rPr lang="en-US" sz="2000" dirty="0">
                <a:effectLst/>
              </a:rPr>
              <a:t>If you do not yet have threads available, you will see the channel in a </a:t>
            </a:r>
            <a:r>
              <a:rPr lang="en-US" sz="2000" dirty="0"/>
              <a:t>Post layout view. A banner will let you know others see the channel in a Threads layout.</a:t>
            </a:r>
            <a:br>
              <a:rPr lang="en-US" sz="2000" dirty="0">
                <a:effectLst/>
              </a:rPr>
            </a:br>
            <a:br>
              <a:rPr lang="en-US" sz="2000" dirty="0">
                <a:effectLst/>
              </a:rPr>
            </a:br>
            <a:r>
              <a:rPr lang="en-US" sz="2000" dirty="0">
                <a:effectLst/>
              </a:rPr>
              <a:t>We suggest switching to Posts layout so everyone sees the same view and to avoid issues </a:t>
            </a:r>
            <a:r>
              <a:rPr lang="en-US" sz="2000" dirty="0"/>
              <a:t>with bolding and notifications.</a:t>
            </a:r>
          </a:p>
        </p:txBody>
      </p:sp>
      <p:pic>
        <p:nvPicPr>
          <p:cNvPr id="5" name="Picture 4" descr="Image of banner to inform users that they don't yet have threading available.">
            <a:extLst>
              <a:ext uri="{FF2B5EF4-FFF2-40B4-BE49-F238E27FC236}">
                <a16:creationId xmlns:a16="http://schemas.microsoft.com/office/drawing/2014/main" id="{EB16516F-209D-0186-B6BC-0DA7523A674E}"/>
              </a:ext>
            </a:extLst>
          </p:cNvPr>
          <p:cNvPicPr>
            <a:picLocks noChangeAspect="1"/>
          </p:cNvPicPr>
          <p:nvPr/>
        </p:nvPicPr>
        <p:blipFill>
          <a:blip r:embed="rId3"/>
          <a:stretch>
            <a:fillRect/>
          </a:stretch>
        </p:blipFill>
        <p:spPr>
          <a:xfrm>
            <a:off x="-2475373" y="375078"/>
            <a:ext cx="11188270" cy="6482922"/>
          </a:xfrm>
          <a:prstGeom prst="rect">
            <a:avLst/>
          </a:prstGeom>
        </p:spPr>
      </p:pic>
    </p:spTree>
    <p:extLst>
      <p:ext uri="{BB962C8B-B14F-4D97-AF65-F5344CB8AC3E}">
        <p14:creationId xmlns:p14="http://schemas.microsoft.com/office/powerpoint/2010/main" val="2257565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03EAB3-0A9F-F38A-C9A6-77F54ED1B090}"/>
              </a:ext>
              <a:ext uri="{C183D7F6-B498-43B3-948B-1728B52AA6E4}">
                <adec:decorative xmlns:adec="http://schemas.microsoft.com/office/drawing/2017/decorative" val="1"/>
              </a:ext>
            </a:extLst>
          </p:cNvPr>
          <p:cNvPicPr>
            <a:picLocks noChangeAspect="1"/>
          </p:cNvPicPr>
          <p:nvPr/>
        </p:nvPicPr>
        <p:blipFill>
          <a:blip r:embed="rId3"/>
          <a:srcRect l="-1" r="41566" b="41589"/>
          <a:stretch>
            <a:fillRect/>
          </a:stretch>
        </p:blipFill>
        <p:spPr>
          <a:xfrm>
            <a:off x="-1" y="0"/>
            <a:ext cx="12192001" cy="6858000"/>
          </a:xfrm>
          <a:prstGeom prst="rect">
            <a:avLst/>
          </a:prstGeom>
        </p:spPr>
      </p:pic>
      <p:sp>
        <p:nvSpPr>
          <p:cNvPr id="6" name="Text Placeholder 5">
            <a:extLst>
              <a:ext uri="{FF2B5EF4-FFF2-40B4-BE49-F238E27FC236}">
                <a16:creationId xmlns:a16="http://schemas.microsoft.com/office/drawing/2014/main" id="{1B0E91F6-F618-4448-89FB-05078231BEA7}"/>
              </a:ext>
            </a:extLst>
          </p:cNvPr>
          <p:cNvSpPr>
            <a:spLocks noGrp="1"/>
          </p:cNvSpPr>
          <p:nvPr>
            <p:ph type="body" sz="quarter" idx="18"/>
          </p:nvPr>
        </p:nvSpPr>
        <p:spPr>
          <a:xfrm>
            <a:off x="6247511" y="5009236"/>
            <a:ext cx="5364353" cy="1568027"/>
          </a:xfrm>
        </p:spPr>
        <p:txBody>
          <a:bodyPr>
            <a:noAutofit/>
          </a:bodyPr>
          <a:lstStyle/>
          <a:p>
            <a:r>
              <a:rPr lang="en-US" dirty="0">
                <a:latin typeface="+mn-lt"/>
              </a:rPr>
              <a:t>Titles with details in the main channel</a:t>
            </a:r>
          </a:p>
          <a:p>
            <a:endParaRPr lang="en-US" dirty="0">
              <a:latin typeface="+mn-lt"/>
            </a:endParaRPr>
          </a:p>
          <a:p>
            <a:r>
              <a:rPr lang="en-US" b="0" dirty="0">
                <a:latin typeface="+mn-lt"/>
              </a:rPr>
              <a:t>You can also title your messages using the Format button in the compose box, and include the details as part of the message body. This allows you to stay aware of the details. </a:t>
            </a:r>
          </a:p>
        </p:txBody>
      </p:sp>
      <p:sp>
        <p:nvSpPr>
          <p:cNvPr id="4" name="Text Placeholder 3">
            <a:extLst>
              <a:ext uri="{FF2B5EF4-FFF2-40B4-BE49-F238E27FC236}">
                <a16:creationId xmlns:a16="http://schemas.microsoft.com/office/drawing/2014/main" id="{DBFED5CB-0F60-480C-8DFA-C6BECBE03F8D}"/>
              </a:ext>
            </a:extLst>
          </p:cNvPr>
          <p:cNvSpPr>
            <a:spLocks noGrp="1"/>
          </p:cNvSpPr>
          <p:nvPr>
            <p:ph type="body" sz="quarter" idx="16"/>
          </p:nvPr>
        </p:nvSpPr>
        <p:spPr>
          <a:xfrm>
            <a:off x="589850" y="5009236"/>
            <a:ext cx="5364353" cy="1727814"/>
          </a:xfrm>
        </p:spPr>
        <p:txBody>
          <a:bodyPr>
            <a:normAutofit/>
          </a:bodyPr>
          <a:lstStyle/>
          <a:p>
            <a:r>
              <a:rPr lang="en-US" dirty="0">
                <a:latin typeface="+mn-lt"/>
              </a:rPr>
              <a:t>Short headlines, details in the replies</a:t>
            </a:r>
          </a:p>
          <a:p>
            <a:endParaRPr lang="en-US" dirty="0">
              <a:latin typeface="+mn-lt"/>
            </a:endParaRPr>
          </a:p>
          <a:p>
            <a:r>
              <a:rPr lang="en-US" b="0" dirty="0">
                <a:latin typeface="+mn-lt"/>
              </a:rPr>
              <a:t>You can use the main message as a title for the thread, and reply with more context. This way, the main channel view stays clear and scannable at a glance. </a:t>
            </a:r>
          </a:p>
          <a:p>
            <a:endParaRPr lang="en-US" b="0" dirty="0">
              <a:latin typeface="+mn-lt"/>
            </a:endParaRPr>
          </a:p>
        </p:txBody>
      </p:sp>
      <p:sp>
        <p:nvSpPr>
          <p:cNvPr id="8" name="Title 7">
            <a:extLst>
              <a:ext uri="{FF2B5EF4-FFF2-40B4-BE49-F238E27FC236}">
                <a16:creationId xmlns:a16="http://schemas.microsoft.com/office/drawing/2014/main" id="{D18A1E48-C74E-4B7C-95F4-2342DAC963A9}"/>
              </a:ext>
            </a:extLst>
          </p:cNvPr>
          <p:cNvSpPr>
            <a:spLocks noGrp="1"/>
          </p:cNvSpPr>
          <p:nvPr>
            <p:ph type="title"/>
          </p:nvPr>
        </p:nvSpPr>
        <p:spPr>
          <a:xfrm>
            <a:off x="588263" y="457200"/>
            <a:ext cx="11018520" cy="430887"/>
          </a:xfrm>
        </p:spPr>
        <p:txBody>
          <a:bodyPr>
            <a:noAutofit/>
          </a:bodyPr>
          <a:lstStyle/>
          <a:p>
            <a:r>
              <a:rPr lang="en-US" sz="4400" dirty="0">
                <a:latin typeface="+mj-lt"/>
              </a:rPr>
              <a:t>Two ways to use threading</a:t>
            </a:r>
          </a:p>
        </p:txBody>
      </p:sp>
      <p:pic>
        <p:nvPicPr>
          <p:cNvPr id="11" name="Picture 10" descr="Image of a threaded channel in compact mode with short messages in the main canvas and details in the replies.">
            <a:extLst>
              <a:ext uri="{FF2B5EF4-FFF2-40B4-BE49-F238E27FC236}">
                <a16:creationId xmlns:a16="http://schemas.microsoft.com/office/drawing/2014/main" id="{FDD0A52A-EF92-6B29-7C9B-BD2C6C0C16B1}"/>
              </a:ext>
            </a:extLst>
          </p:cNvPr>
          <p:cNvPicPr>
            <a:picLocks noChangeAspect="1"/>
          </p:cNvPicPr>
          <p:nvPr/>
        </p:nvPicPr>
        <p:blipFill>
          <a:blip r:embed="rId4"/>
          <a:stretch>
            <a:fillRect/>
          </a:stretch>
        </p:blipFill>
        <p:spPr>
          <a:xfrm>
            <a:off x="620743" y="1507956"/>
            <a:ext cx="5365463" cy="3108960"/>
          </a:xfrm>
          <a:prstGeom prst="rect">
            <a:avLst/>
          </a:prstGeom>
        </p:spPr>
      </p:pic>
      <p:pic>
        <p:nvPicPr>
          <p:cNvPr id="13" name="Picture 12" descr="Image of threaded channel with titles and details in the main message, and conversation in the replies.">
            <a:extLst>
              <a:ext uri="{FF2B5EF4-FFF2-40B4-BE49-F238E27FC236}">
                <a16:creationId xmlns:a16="http://schemas.microsoft.com/office/drawing/2014/main" id="{AEE09ADF-879F-D60D-F141-2067EEEBFCB1}"/>
              </a:ext>
            </a:extLst>
          </p:cNvPr>
          <p:cNvPicPr>
            <a:picLocks noChangeAspect="1"/>
          </p:cNvPicPr>
          <p:nvPr/>
        </p:nvPicPr>
        <p:blipFill>
          <a:blip r:embed="rId5"/>
          <a:stretch>
            <a:fillRect/>
          </a:stretch>
        </p:blipFill>
        <p:spPr>
          <a:xfrm>
            <a:off x="6247511" y="1523996"/>
            <a:ext cx="5365464" cy="3108960"/>
          </a:xfrm>
          <a:prstGeom prst="rect">
            <a:avLst/>
          </a:prstGeom>
        </p:spPr>
      </p:pic>
    </p:spTree>
    <p:extLst>
      <p:ext uri="{BB962C8B-B14F-4D97-AF65-F5344CB8AC3E}">
        <p14:creationId xmlns:p14="http://schemas.microsoft.com/office/powerpoint/2010/main" val="3547362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61FD7-7692-2849-CF1E-354E751E5DFA}"/>
              </a:ext>
            </a:extLst>
          </p:cNvPr>
          <p:cNvSpPr>
            <a:spLocks noGrp="1"/>
          </p:cNvSpPr>
          <p:nvPr>
            <p:ph type="title"/>
          </p:nvPr>
        </p:nvSpPr>
        <p:spPr>
          <a:xfrm>
            <a:off x="3782860" y="365125"/>
            <a:ext cx="7570940" cy="1325563"/>
          </a:xfrm>
        </p:spPr>
        <p:txBody>
          <a:bodyPr/>
          <a:lstStyle/>
          <a:p>
            <a:r>
              <a:rPr lang="en-US" b="1" dirty="0"/>
              <a:t>FAQ</a:t>
            </a:r>
          </a:p>
        </p:txBody>
      </p:sp>
      <p:sp>
        <p:nvSpPr>
          <p:cNvPr id="3" name="Content Placeholder 2">
            <a:extLst>
              <a:ext uri="{FF2B5EF4-FFF2-40B4-BE49-F238E27FC236}">
                <a16:creationId xmlns:a16="http://schemas.microsoft.com/office/drawing/2014/main" id="{70DA1CD7-C933-B63F-ED82-51E36FA63D12}"/>
              </a:ext>
            </a:extLst>
          </p:cNvPr>
          <p:cNvSpPr>
            <a:spLocks noGrp="1"/>
          </p:cNvSpPr>
          <p:nvPr>
            <p:ph idx="1"/>
          </p:nvPr>
        </p:nvSpPr>
        <p:spPr>
          <a:xfrm>
            <a:off x="3782860" y="1825625"/>
            <a:ext cx="7570940" cy="4351338"/>
          </a:xfrm>
        </p:spPr>
        <p:txBody>
          <a:bodyPr>
            <a:normAutofit fontScale="70000" lnSpcReduction="20000"/>
          </a:bodyPr>
          <a:lstStyle/>
          <a:p>
            <a:pPr marL="0" indent="0">
              <a:buNone/>
            </a:pPr>
            <a:r>
              <a:rPr lang="en-US" b="1" dirty="0"/>
              <a:t>Q: When should I use a threads vs a post layout channel? </a:t>
            </a:r>
          </a:p>
          <a:p>
            <a:pPr marL="0" indent="0">
              <a:buNone/>
            </a:pPr>
            <a:r>
              <a:rPr lang="en-US" dirty="0">
                <a:effectLst/>
              </a:rPr>
              <a:t>Threads layout is a good choice when you want to keep the main conversation focused and only catch up on threads that are relevant to you. It’s ideal for collaborating with your working group.</a:t>
            </a:r>
            <a:br>
              <a:rPr lang="en-US" dirty="0">
                <a:effectLst/>
              </a:rPr>
            </a:br>
            <a:r>
              <a:rPr lang="en-US" dirty="0">
                <a:effectLst/>
              </a:rPr>
              <a:t>Post layout is good for when you want to be caught up on every reply, since posts rearrange by reply recency and replies are shown in the main view. It’s also ideal for structured announcements. </a:t>
            </a:r>
          </a:p>
          <a:p>
            <a:pPr marL="0" indent="0">
              <a:buNone/>
            </a:pPr>
            <a:endParaRPr lang="en-US" dirty="0">
              <a:effectLst/>
            </a:endParaRPr>
          </a:p>
          <a:p>
            <a:pPr marL="0" indent="0">
              <a:buNone/>
            </a:pPr>
            <a:r>
              <a:rPr lang="en-US" b="1" dirty="0"/>
              <a:t>Q: How is a threads channel different from a group chat? </a:t>
            </a:r>
          </a:p>
          <a:p>
            <a:pPr marL="0" indent="0">
              <a:buNone/>
            </a:pPr>
            <a:r>
              <a:rPr lang="en-US" dirty="0">
                <a:effectLst/>
              </a:rPr>
              <a:t>Threads channels allow you to have deep dives in the thread without disturbing the main conversations. Channels also come with added benefits like centralized file storage, and everyone has the same level of access to all prior conversations. </a:t>
            </a:r>
          </a:p>
        </p:txBody>
      </p:sp>
      <p:pic>
        <p:nvPicPr>
          <p:cNvPr id="4" name="Picture 3">
            <a:extLst>
              <a:ext uri="{FF2B5EF4-FFF2-40B4-BE49-F238E27FC236}">
                <a16:creationId xmlns:a16="http://schemas.microsoft.com/office/drawing/2014/main" id="{3C35C443-FFE5-B577-3C46-9E58262F2538}"/>
              </a:ext>
              <a:ext uri="{C183D7F6-B498-43B3-948B-1728B52AA6E4}">
                <adec:decorative xmlns:adec="http://schemas.microsoft.com/office/drawing/2017/decorative" val="1"/>
              </a:ext>
            </a:extLst>
          </p:cNvPr>
          <p:cNvPicPr>
            <a:picLocks noChangeAspect="1"/>
          </p:cNvPicPr>
          <p:nvPr/>
        </p:nvPicPr>
        <p:blipFill>
          <a:blip r:embed="rId2"/>
          <a:srcRect l="60309" r="12842"/>
          <a:stretch>
            <a:fillRect/>
          </a:stretch>
        </p:blipFill>
        <p:spPr>
          <a:xfrm>
            <a:off x="0" y="0"/>
            <a:ext cx="3273467" cy="6858000"/>
          </a:xfrm>
          <a:prstGeom prst="rect">
            <a:avLst/>
          </a:prstGeom>
        </p:spPr>
      </p:pic>
    </p:spTree>
    <p:extLst>
      <p:ext uri="{BB962C8B-B14F-4D97-AF65-F5344CB8AC3E}">
        <p14:creationId xmlns:p14="http://schemas.microsoft.com/office/powerpoint/2010/main" val="4003753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92EB-9D61-6A76-6983-1A0E6C2F91B6}"/>
              </a:ext>
            </a:extLst>
          </p:cNvPr>
          <p:cNvSpPr>
            <a:spLocks noGrp="1"/>
          </p:cNvSpPr>
          <p:nvPr>
            <p:ph type="title"/>
          </p:nvPr>
        </p:nvSpPr>
        <p:spPr>
          <a:xfrm>
            <a:off x="3782860" y="365125"/>
            <a:ext cx="7570940" cy="1325563"/>
          </a:xfrm>
        </p:spPr>
        <p:txBody>
          <a:bodyPr>
            <a:normAutofit/>
          </a:bodyPr>
          <a:lstStyle/>
          <a:p>
            <a:r>
              <a:rPr lang="en-US" sz="4000" b="1" dirty="0"/>
              <a:t>About threads</a:t>
            </a:r>
          </a:p>
        </p:txBody>
      </p:sp>
      <p:sp>
        <p:nvSpPr>
          <p:cNvPr id="3" name="Content Placeholder 2">
            <a:extLst>
              <a:ext uri="{FF2B5EF4-FFF2-40B4-BE49-F238E27FC236}">
                <a16:creationId xmlns:a16="http://schemas.microsoft.com/office/drawing/2014/main" id="{A05F18A2-6A94-8F17-1DA0-B61283FA9204}"/>
              </a:ext>
            </a:extLst>
          </p:cNvPr>
          <p:cNvSpPr>
            <a:spLocks noGrp="1"/>
          </p:cNvSpPr>
          <p:nvPr>
            <p:ph idx="1"/>
          </p:nvPr>
        </p:nvSpPr>
        <p:spPr>
          <a:xfrm>
            <a:off x="3782860" y="1825625"/>
            <a:ext cx="7570940" cy="4351338"/>
          </a:xfrm>
        </p:spPr>
        <p:txBody>
          <a:bodyPr>
            <a:normAutofit/>
          </a:bodyPr>
          <a:lstStyle/>
          <a:p>
            <a:pPr marL="0" indent="0">
              <a:buNone/>
            </a:pPr>
            <a:r>
              <a:rPr lang="en-US" sz="2400" dirty="0">
                <a:effectLst/>
              </a:rPr>
              <a:t>Organizations are looking to achieve more, and seamless collaboration moves work forward. Teams need to share knowledge, brainstorm ideas, and resolve challenges quickly. </a:t>
            </a:r>
            <a:br>
              <a:rPr lang="en-US" sz="2400" dirty="0">
                <a:effectLst/>
              </a:rPr>
            </a:br>
            <a:br>
              <a:rPr lang="en-US" sz="2400" dirty="0">
                <a:effectLst/>
              </a:rPr>
            </a:br>
            <a:r>
              <a:rPr lang="en-US" sz="2400" dirty="0">
                <a:effectLst/>
              </a:rPr>
              <a:t>Threads in channels help make collaboration more focused and efficient, encourage immediate back-and-forth communication, and maintain all the benefits of durable collaboration that channels offer.</a:t>
            </a:r>
            <a:endParaRPr lang="en-US" sz="2400" dirty="0"/>
          </a:p>
        </p:txBody>
      </p:sp>
      <p:pic>
        <p:nvPicPr>
          <p:cNvPr id="5" name="Picture 4">
            <a:extLst>
              <a:ext uri="{FF2B5EF4-FFF2-40B4-BE49-F238E27FC236}">
                <a16:creationId xmlns:a16="http://schemas.microsoft.com/office/drawing/2014/main" id="{E2D79AF7-6C8F-B24F-8E08-20E93D3B2ED8}"/>
              </a:ext>
              <a:ext uri="{C183D7F6-B498-43B3-948B-1728B52AA6E4}">
                <adec:decorative xmlns:adec="http://schemas.microsoft.com/office/drawing/2017/decorative" val="1"/>
              </a:ext>
            </a:extLst>
          </p:cNvPr>
          <p:cNvPicPr>
            <a:picLocks noChangeAspect="1"/>
          </p:cNvPicPr>
          <p:nvPr/>
        </p:nvPicPr>
        <p:blipFill>
          <a:blip r:embed="rId2"/>
          <a:srcRect r="73142"/>
          <a:stretch>
            <a:fillRect/>
          </a:stretch>
        </p:blipFill>
        <p:spPr>
          <a:xfrm>
            <a:off x="0" y="0"/>
            <a:ext cx="3274541" cy="6858000"/>
          </a:xfrm>
          <a:prstGeom prst="rect">
            <a:avLst/>
          </a:prstGeom>
        </p:spPr>
      </p:pic>
    </p:spTree>
    <p:extLst>
      <p:ext uri="{BB962C8B-B14F-4D97-AF65-F5344CB8AC3E}">
        <p14:creationId xmlns:p14="http://schemas.microsoft.com/office/powerpoint/2010/main" val="827380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9C4B18-B720-739B-663E-95889C9DC8F7}"/>
              </a:ext>
              <a:ext uri="{C183D7F6-B498-43B3-948B-1728B52AA6E4}">
                <adec:decorative xmlns:adec="http://schemas.microsoft.com/office/drawing/2017/decorative" val="1"/>
              </a:ext>
            </a:extLst>
          </p:cNvPr>
          <p:cNvPicPr>
            <a:picLocks noChangeAspect="1"/>
          </p:cNvPicPr>
          <p:nvPr/>
        </p:nvPicPr>
        <p:blipFill>
          <a:blip r:embed="rId3"/>
          <a:srcRect l="-1" r="41566" b="41589"/>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DBC93750-BF18-8287-7DA4-82967C43150B}"/>
              </a:ext>
            </a:extLst>
          </p:cNvPr>
          <p:cNvSpPr>
            <a:spLocks noGrp="1"/>
          </p:cNvSpPr>
          <p:nvPr>
            <p:ph type="title"/>
          </p:nvPr>
        </p:nvSpPr>
        <p:spPr>
          <a:xfrm>
            <a:off x="586739" y="463921"/>
            <a:ext cx="11018520" cy="430887"/>
          </a:xfrm>
        </p:spPr>
        <p:txBody>
          <a:bodyPr>
            <a:normAutofit fontScale="90000"/>
          </a:bodyPr>
          <a:lstStyle/>
          <a:p>
            <a:r>
              <a:rPr lang="en-US" dirty="0">
                <a:solidFill>
                  <a:schemeClr val="tx1"/>
                </a:solidFill>
                <a:latin typeface="+mn-lt"/>
              </a:rPr>
              <a:t>Threads in channels keep conversations focused and organized, so you can follow what matters without the noise</a:t>
            </a:r>
            <a:endParaRPr lang="en-US" dirty="0">
              <a:solidFill>
                <a:schemeClr val="accent1"/>
              </a:solidFill>
              <a:latin typeface="+mn-lt"/>
            </a:endParaRPr>
          </a:p>
        </p:txBody>
      </p:sp>
      <p:pic>
        <p:nvPicPr>
          <p:cNvPr id="5" name="Picture 4" descr="Image of a threaded channel in comfy mode, with the thread view pane expanded on the right.">
            <a:extLst>
              <a:ext uri="{FF2B5EF4-FFF2-40B4-BE49-F238E27FC236}">
                <a16:creationId xmlns:a16="http://schemas.microsoft.com/office/drawing/2014/main" id="{D0C283D7-B8C7-3D20-9A57-F95DC9BBF8EF}"/>
              </a:ext>
            </a:extLst>
          </p:cNvPr>
          <p:cNvPicPr>
            <a:picLocks noChangeAspect="1"/>
          </p:cNvPicPr>
          <p:nvPr/>
        </p:nvPicPr>
        <p:blipFill>
          <a:blip r:embed="rId4"/>
          <a:stretch>
            <a:fillRect/>
          </a:stretch>
        </p:blipFill>
        <p:spPr>
          <a:xfrm>
            <a:off x="1015263" y="970045"/>
            <a:ext cx="10161472" cy="5887955"/>
          </a:xfrm>
          <a:prstGeom prst="rect">
            <a:avLst/>
          </a:prstGeom>
        </p:spPr>
      </p:pic>
    </p:spTree>
    <p:extLst>
      <p:ext uri="{BB962C8B-B14F-4D97-AF65-F5344CB8AC3E}">
        <p14:creationId xmlns:p14="http://schemas.microsoft.com/office/powerpoint/2010/main" val="4170689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43DE-7E43-60DA-7F9C-1330AA1E7CE1}"/>
              </a:ext>
            </a:extLst>
          </p:cNvPr>
          <p:cNvSpPr>
            <a:spLocks noGrp="1"/>
          </p:cNvSpPr>
          <p:nvPr>
            <p:ph type="title"/>
          </p:nvPr>
        </p:nvSpPr>
        <p:spPr>
          <a:xfrm>
            <a:off x="3782860" y="365125"/>
            <a:ext cx="7570940" cy="1325563"/>
          </a:xfrm>
        </p:spPr>
        <p:txBody>
          <a:bodyPr>
            <a:normAutofit/>
          </a:bodyPr>
          <a:lstStyle/>
          <a:p>
            <a:r>
              <a:rPr lang="en-US" sz="4000" b="1" dirty="0"/>
              <a:t>Value of channels</a:t>
            </a:r>
          </a:p>
        </p:txBody>
      </p:sp>
      <p:sp>
        <p:nvSpPr>
          <p:cNvPr id="3" name="Content Placeholder 2">
            <a:extLst>
              <a:ext uri="{FF2B5EF4-FFF2-40B4-BE49-F238E27FC236}">
                <a16:creationId xmlns:a16="http://schemas.microsoft.com/office/drawing/2014/main" id="{89AE7BB7-FD49-04E7-0988-C5EAC67B2485}"/>
              </a:ext>
            </a:extLst>
          </p:cNvPr>
          <p:cNvSpPr>
            <a:spLocks noGrp="1"/>
          </p:cNvSpPr>
          <p:nvPr>
            <p:ph idx="1"/>
          </p:nvPr>
        </p:nvSpPr>
        <p:spPr>
          <a:xfrm>
            <a:off x="3782860" y="1424572"/>
            <a:ext cx="8024129" cy="4351338"/>
          </a:xfrm>
        </p:spPr>
        <p:txBody>
          <a:bodyPr>
            <a:noAutofit/>
          </a:bodyPr>
          <a:lstStyle/>
          <a:p>
            <a:pPr marL="0" indent="0">
              <a:buNone/>
            </a:pPr>
            <a:r>
              <a:rPr lang="en-US" sz="2000" b="1" dirty="0"/>
              <a:t>Work out in the open</a:t>
            </a:r>
          </a:p>
          <a:p>
            <a:pPr marL="0" indent="0">
              <a:buNone/>
            </a:pPr>
            <a:r>
              <a:rPr lang="en-US" sz="2000" dirty="0">
                <a:effectLst/>
              </a:rPr>
              <a:t>All the conversations and meetings on a given project are available to everyone in the channel. There is only one place to check for updates, previous conversations are searchable, and there’s a central source of truth for a project.</a:t>
            </a:r>
          </a:p>
          <a:p>
            <a:pPr marL="0" indent="0">
              <a:buNone/>
            </a:pPr>
            <a:endParaRPr lang="en-US" sz="2000" dirty="0"/>
          </a:p>
          <a:p>
            <a:pPr marL="0" indent="0">
              <a:buNone/>
            </a:pPr>
            <a:r>
              <a:rPr lang="en-US" sz="2000" b="1" dirty="0"/>
              <a:t>Centralize storage</a:t>
            </a:r>
          </a:p>
          <a:p>
            <a:pPr marL="0" indent="0">
              <a:buNone/>
            </a:pPr>
            <a:r>
              <a:rPr lang="en-US" sz="2000" dirty="0">
                <a:effectLst/>
              </a:rPr>
              <a:t>Channels are backed by a SharePoint site, so all files related to a project are centrally stored in one place and easy to find and access. If someone leaves the project, the content stays, preserving context for all others.</a:t>
            </a:r>
          </a:p>
          <a:p>
            <a:pPr marL="0" indent="0">
              <a:buNone/>
            </a:pPr>
            <a:endParaRPr lang="en-US" sz="2000" dirty="0"/>
          </a:p>
          <a:p>
            <a:pPr marL="0" indent="0">
              <a:buNone/>
            </a:pPr>
            <a:r>
              <a:rPr lang="en-US" sz="2000" b="1" dirty="0" err="1">
                <a:effectLst/>
              </a:rPr>
              <a:t>Opt</a:t>
            </a:r>
            <a:r>
              <a:rPr lang="en-US" sz="2000" b="1" dirty="0">
                <a:effectLst/>
              </a:rPr>
              <a:t> in to notifications</a:t>
            </a:r>
          </a:p>
          <a:p>
            <a:pPr marL="0" indent="0">
              <a:buNone/>
            </a:pPr>
            <a:r>
              <a:rPr lang="en-US" sz="2000" dirty="0">
                <a:effectLst/>
              </a:rPr>
              <a:t>Follow the threads you care about most so that you can focus on what matters, without being over-notified about less relevant conversations. </a:t>
            </a:r>
          </a:p>
        </p:txBody>
      </p:sp>
      <p:pic>
        <p:nvPicPr>
          <p:cNvPr id="5" name="Picture 4">
            <a:extLst>
              <a:ext uri="{FF2B5EF4-FFF2-40B4-BE49-F238E27FC236}">
                <a16:creationId xmlns:a16="http://schemas.microsoft.com/office/drawing/2014/main" id="{2580E261-87A0-B01A-BA2D-B35D875BF222}"/>
              </a:ext>
              <a:ext uri="{C183D7F6-B498-43B3-948B-1728B52AA6E4}">
                <adec:decorative xmlns:adec="http://schemas.microsoft.com/office/drawing/2017/decorative" val="1"/>
              </a:ext>
            </a:extLst>
          </p:cNvPr>
          <p:cNvPicPr>
            <a:picLocks noChangeAspect="1"/>
          </p:cNvPicPr>
          <p:nvPr/>
        </p:nvPicPr>
        <p:blipFill>
          <a:blip r:embed="rId2"/>
          <a:srcRect l="60309" r="12842"/>
          <a:stretch>
            <a:fillRect/>
          </a:stretch>
        </p:blipFill>
        <p:spPr>
          <a:xfrm>
            <a:off x="0" y="0"/>
            <a:ext cx="3273467" cy="6858000"/>
          </a:xfrm>
          <a:prstGeom prst="rect">
            <a:avLst/>
          </a:prstGeom>
        </p:spPr>
      </p:pic>
    </p:spTree>
    <p:extLst>
      <p:ext uri="{BB962C8B-B14F-4D97-AF65-F5344CB8AC3E}">
        <p14:creationId xmlns:p14="http://schemas.microsoft.com/office/powerpoint/2010/main" val="3156407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58DF8-B84F-FB2D-364E-EC4E5B813E50}"/>
              </a:ext>
              <a:ext uri="{C183D7F6-B498-43B3-948B-1728B52AA6E4}">
                <adec:decorative xmlns:adec="http://schemas.microsoft.com/office/drawing/2017/decorative" val="1"/>
              </a:ext>
            </a:extLst>
          </p:cNvPr>
          <p:cNvPicPr>
            <a:picLocks noChangeAspect="1"/>
          </p:cNvPicPr>
          <p:nvPr/>
        </p:nvPicPr>
        <p:blipFill>
          <a:blip r:embed="rId2"/>
          <a:srcRect l="-1" r="73139" b="1752"/>
          <a:stretch>
            <a:fillRect/>
          </a:stretch>
        </p:blipFill>
        <p:spPr>
          <a:xfrm>
            <a:off x="-1" y="1"/>
            <a:ext cx="3331923" cy="6858000"/>
          </a:xfrm>
          <a:prstGeom prst="rect">
            <a:avLst/>
          </a:prstGeom>
        </p:spPr>
      </p:pic>
      <p:sp>
        <p:nvSpPr>
          <p:cNvPr id="2" name="Title 1">
            <a:extLst>
              <a:ext uri="{FF2B5EF4-FFF2-40B4-BE49-F238E27FC236}">
                <a16:creationId xmlns:a16="http://schemas.microsoft.com/office/drawing/2014/main" id="{87BEC486-325A-99F5-BF12-579A02110EA0}"/>
              </a:ext>
            </a:extLst>
          </p:cNvPr>
          <p:cNvSpPr>
            <a:spLocks noGrp="1"/>
          </p:cNvSpPr>
          <p:nvPr>
            <p:ph type="title"/>
          </p:nvPr>
        </p:nvSpPr>
        <p:spPr>
          <a:xfrm>
            <a:off x="294360" y="290347"/>
            <a:ext cx="2743200" cy="1825622"/>
          </a:xfrm>
        </p:spPr>
        <p:txBody>
          <a:bodyPr>
            <a:normAutofit/>
          </a:bodyPr>
          <a:lstStyle/>
          <a:p>
            <a:r>
              <a:rPr lang="en-US" sz="4000" b="1" dirty="0"/>
              <a:t>Create a threads channel</a:t>
            </a:r>
          </a:p>
        </p:txBody>
      </p:sp>
      <p:sp>
        <p:nvSpPr>
          <p:cNvPr id="3" name="Content Placeholder 2">
            <a:extLst>
              <a:ext uri="{FF2B5EF4-FFF2-40B4-BE49-F238E27FC236}">
                <a16:creationId xmlns:a16="http://schemas.microsoft.com/office/drawing/2014/main" id="{A6F7819C-90D2-387E-F709-74142D4B81B5}"/>
              </a:ext>
            </a:extLst>
          </p:cNvPr>
          <p:cNvSpPr>
            <a:spLocks noGrp="1"/>
          </p:cNvSpPr>
          <p:nvPr>
            <p:ph idx="1"/>
          </p:nvPr>
        </p:nvSpPr>
        <p:spPr>
          <a:xfrm>
            <a:off x="294360" y="2115969"/>
            <a:ext cx="2743200" cy="4451683"/>
          </a:xfrm>
        </p:spPr>
        <p:txBody>
          <a:bodyPr anchor="t">
            <a:normAutofit fontScale="92500" lnSpcReduction="10000"/>
          </a:bodyPr>
          <a:lstStyle/>
          <a:p>
            <a:pPr marL="0" indent="0">
              <a:lnSpc>
                <a:spcPct val="120000"/>
              </a:lnSpc>
              <a:buNone/>
            </a:pPr>
            <a:r>
              <a:rPr lang="en-US" sz="2200" dirty="0">
                <a:effectLst/>
              </a:rPr>
              <a:t>When you create a new channel, it will be a Threads channel by default. </a:t>
            </a:r>
            <a:br>
              <a:rPr lang="en-US" sz="2200" dirty="0">
                <a:effectLst/>
              </a:rPr>
            </a:br>
            <a:br>
              <a:rPr lang="en-US" sz="2200" dirty="0">
                <a:effectLst/>
              </a:rPr>
            </a:br>
            <a:r>
              <a:rPr lang="en-US" sz="2200" dirty="0">
                <a:effectLst/>
              </a:rPr>
              <a:t>Channel owners can switch between Threads and Post layout anytime.</a:t>
            </a:r>
            <a:br>
              <a:rPr lang="en-US" sz="2200" dirty="0">
                <a:effectLst/>
              </a:rPr>
            </a:br>
            <a:br>
              <a:rPr lang="en-US" sz="2200" dirty="0">
                <a:effectLst/>
              </a:rPr>
            </a:br>
            <a:r>
              <a:rPr lang="en-US" sz="2200" i="1" dirty="0">
                <a:effectLst/>
              </a:rPr>
              <a:t>Tip: choose a Shared channel type for more flexible membership.</a:t>
            </a:r>
            <a:endParaRPr lang="en-US" sz="2200" i="1" dirty="0"/>
          </a:p>
        </p:txBody>
      </p:sp>
      <p:pic>
        <p:nvPicPr>
          <p:cNvPr id="5" name="Picture 4" descr="Image of creating a new channel with a threaded layout.">
            <a:extLst>
              <a:ext uri="{FF2B5EF4-FFF2-40B4-BE49-F238E27FC236}">
                <a16:creationId xmlns:a16="http://schemas.microsoft.com/office/drawing/2014/main" id="{33793F0B-4E6C-2035-47CC-B1464250A2FA}"/>
              </a:ext>
            </a:extLst>
          </p:cNvPr>
          <p:cNvPicPr>
            <a:picLocks noChangeAspect="1"/>
          </p:cNvPicPr>
          <p:nvPr/>
        </p:nvPicPr>
        <p:blipFill>
          <a:blip r:embed="rId3"/>
          <a:stretch>
            <a:fillRect/>
          </a:stretch>
        </p:blipFill>
        <p:spPr>
          <a:xfrm>
            <a:off x="3626283" y="290347"/>
            <a:ext cx="11334500" cy="6567653"/>
          </a:xfrm>
          <a:prstGeom prst="rect">
            <a:avLst/>
          </a:prstGeom>
        </p:spPr>
      </p:pic>
    </p:spTree>
    <p:extLst>
      <p:ext uri="{BB962C8B-B14F-4D97-AF65-F5344CB8AC3E}">
        <p14:creationId xmlns:p14="http://schemas.microsoft.com/office/powerpoint/2010/main" val="1329907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7A85CE-6C53-34F5-6E8B-D2C56BFCE53C}"/>
              </a:ext>
              <a:ext uri="{C183D7F6-B498-43B3-948B-1728B52AA6E4}">
                <adec:decorative xmlns:adec="http://schemas.microsoft.com/office/drawing/2017/decorative" val="1"/>
              </a:ext>
            </a:extLst>
          </p:cNvPr>
          <p:cNvPicPr>
            <a:picLocks noChangeAspect="1"/>
          </p:cNvPicPr>
          <p:nvPr/>
        </p:nvPicPr>
        <p:blipFill>
          <a:blip r:embed="rId2"/>
          <a:srcRect l="-1" r="73139" b="1752"/>
          <a:stretch>
            <a:fillRect/>
          </a:stretch>
        </p:blipFill>
        <p:spPr>
          <a:xfrm>
            <a:off x="8860077" y="0"/>
            <a:ext cx="3331923" cy="6858000"/>
          </a:xfrm>
          <a:prstGeom prst="rect">
            <a:avLst/>
          </a:prstGeom>
        </p:spPr>
      </p:pic>
      <p:sp>
        <p:nvSpPr>
          <p:cNvPr id="2" name="Title 1">
            <a:extLst>
              <a:ext uri="{FF2B5EF4-FFF2-40B4-BE49-F238E27FC236}">
                <a16:creationId xmlns:a16="http://schemas.microsoft.com/office/drawing/2014/main" id="{6692513E-DCBC-5A33-AED9-F595C3DC9C67}"/>
              </a:ext>
            </a:extLst>
          </p:cNvPr>
          <p:cNvSpPr>
            <a:spLocks noGrp="1"/>
          </p:cNvSpPr>
          <p:nvPr>
            <p:ph type="title"/>
          </p:nvPr>
        </p:nvSpPr>
        <p:spPr>
          <a:xfrm>
            <a:off x="9050493" y="451935"/>
            <a:ext cx="2743200" cy="1325563"/>
          </a:xfrm>
        </p:spPr>
        <p:txBody>
          <a:bodyPr/>
          <a:lstStyle/>
          <a:p>
            <a:r>
              <a:rPr lang="en-US" b="1" dirty="0"/>
              <a:t>Reply in a thread</a:t>
            </a:r>
          </a:p>
        </p:txBody>
      </p:sp>
      <p:sp>
        <p:nvSpPr>
          <p:cNvPr id="3" name="Content Placeholder 2">
            <a:extLst>
              <a:ext uri="{FF2B5EF4-FFF2-40B4-BE49-F238E27FC236}">
                <a16:creationId xmlns:a16="http://schemas.microsoft.com/office/drawing/2014/main" id="{03FF4B3C-F88C-A8B1-4C52-9ECD199ED9E2}"/>
              </a:ext>
            </a:extLst>
          </p:cNvPr>
          <p:cNvSpPr>
            <a:spLocks noGrp="1"/>
          </p:cNvSpPr>
          <p:nvPr>
            <p:ph idx="1"/>
          </p:nvPr>
        </p:nvSpPr>
        <p:spPr>
          <a:xfrm>
            <a:off x="9050493" y="3254456"/>
            <a:ext cx="3029212" cy="3483979"/>
          </a:xfrm>
        </p:spPr>
        <p:txBody>
          <a:bodyPr>
            <a:noAutofit/>
          </a:bodyPr>
          <a:lstStyle/>
          <a:p>
            <a:pPr marL="0" indent="0">
              <a:buNone/>
            </a:pPr>
            <a:r>
              <a:rPr lang="en-US" sz="2000" dirty="0">
                <a:effectLst/>
              </a:rPr>
              <a:t>Hover over a message and select Reply in thread to start a new thread. This keeps all related messages on a given topic organized.</a:t>
            </a:r>
            <a:br>
              <a:rPr lang="en-US" sz="2000" dirty="0">
                <a:effectLst/>
              </a:rPr>
            </a:br>
            <a:br>
              <a:rPr lang="en-US" sz="2000" dirty="0">
                <a:effectLst/>
              </a:rPr>
            </a:br>
            <a:r>
              <a:rPr lang="en-US" sz="2000" i="1" dirty="0">
                <a:effectLst/>
              </a:rPr>
              <a:t>Tip: Use emojis on the headline message to indicate follow ups or actions taken.</a:t>
            </a:r>
            <a:endParaRPr lang="en-US" sz="2000" i="1" dirty="0"/>
          </a:p>
        </p:txBody>
      </p:sp>
      <p:pic>
        <p:nvPicPr>
          <p:cNvPr id="5" name="Picture 4" descr="Image of what a reply in a thread appearing in the thread view in the right pane.">
            <a:extLst>
              <a:ext uri="{FF2B5EF4-FFF2-40B4-BE49-F238E27FC236}">
                <a16:creationId xmlns:a16="http://schemas.microsoft.com/office/drawing/2014/main" id="{28AB803F-DEB4-1332-ECDA-FD38003C9033}"/>
              </a:ext>
            </a:extLst>
          </p:cNvPr>
          <p:cNvPicPr>
            <a:picLocks noChangeAspect="1"/>
          </p:cNvPicPr>
          <p:nvPr/>
        </p:nvPicPr>
        <p:blipFill>
          <a:blip r:embed="rId3"/>
          <a:stretch>
            <a:fillRect/>
          </a:stretch>
        </p:blipFill>
        <p:spPr>
          <a:xfrm>
            <a:off x="-2403444" y="451935"/>
            <a:ext cx="11055630" cy="6406065"/>
          </a:xfrm>
          <a:prstGeom prst="rect">
            <a:avLst/>
          </a:prstGeom>
        </p:spPr>
      </p:pic>
      <p:pic>
        <p:nvPicPr>
          <p:cNvPr id="6" name="Picture 5">
            <a:extLst>
              <a:ext uri="{FF2B5EF4-FFF2-40B4-BE49-F238E27FC236}">
                <a16:creationId xmlns:a16="http://schemas.microsoft.com/office/drawing/2014/main" id="{3AA4F1EB-8A82-34BF-2B7E-7043BF240ED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50493" y="2200816"/>
            <a:ext cx="3105104" cy="1454151"/>
          </a:xfrm>
          <a:prstGeom prst="rect">
            <a:avLst/>
          </a:prstGeom>
        </p:spPr>
      </p:pic>
    </p:spTree>
    <p:extLst>
      <p:ext uri="{BB962C8B-B14F-4D97-AF65-F5344CB8AC3E}">
        <p14:creationId xmlns:p14="http://schemas.microsoft.com/office/powerpoint/2010/main" val="1198874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EE0B7C-6260-874E-579F-FA6938E74218}"/>
              </a:ext>
              <a:ext uri="{C183D7F6-B498-43B3-948B-1728B52AA6E4}">
                <adec:decorative xmlns:adec="http://schemas.microsoft.com/office/drawing/2017/decorative" val="1"/>
              </a:ext>
            </a:extLst>
          </p:cNvPr>
          <p:cNvPicPr>
            <a:picLocks noChangeAspect="1"/>
          </p:cNvPicPr>
          <p:nvPr/>
        </p:nvPicPr>
        <p:blipFill>
          <a:blip r:embed="rId2"/>
          <a:srcRect l="-1" r="73139" b="1752"/>
          <a:stretch>
            <a:fillRect/>
          </a:stretch>
        </p:blipFill>
        <p:spPr>
          <a:xfrm>
            <a:off x="8860075" y="0"/>
            <a:ext cx="3331923" cy="6858000"/>
          </a:xfrm>
          <a:prstGeom prst="rect">
            <a:avLst/>
          </a:prstGeom>
        </p:spPr>
      </p:pic>
      <p:sp>
        <p:nvSpPr>
          <p:cNvPr id="2" name="Title 1">
            <a:extLst>
              <a:ext uri="{FF2B5EF4-FFF2-40B4-BE49-F238E27FC236}">
                <a16:creationId xmlns:a16="http://schemas.microsoft.com/office/drawing/2014/main" id="{77E9ADE2-93B5-E8DC-876D-6E6A67F255BD}"/>
              </a:ext>
            </a:extLst>
          </p:cNvPr>
          <p:cNvSpPr>
            <a:spLocks noGrp="1"/>
          </p:cNvSpPr>
          <p:nvPr>
            <p:ph type="title"/>
          </p:nvPr>
        </p:nvSpPr>
        <p:spPr>
          <a:xfrm>
            <a:off x="9154438" y="627312"/>
            <a:ext cx="2743200" cy="1325563"/>
          </a:xfrm>
        </p:spPr>
        <p:txBody>
          <a:bodyPr>
            <a:normAutofit fontScale="90000"/>
          </a:bodyPr>
          <a:lstStyle/>
          <a:p>
            <a:r>
              <a:rPr lang="en-US" b="1" dirty="0"/>
              <a:t>Send to thread and channel</a:t>
            </a:r>
          </a:p>
        </p:txBody>
      </p:sp>
      <p:sp>
        <p:nvSpPr>
          <p:cNvPr id="3" name="Content Placeholder 2">
            <a:extLst>
              <a:ext uri="{FF2B5EF4-FFF2-40B4-BE49-F238E27FC236}">
                <a16:creationId xmlns:a16="http://schemas.microsoft.com/office/drawing/2014/main" id="{CAFA8CB8-FD7D-9230-94A7-4D19E0972D4A}"/>
              </a:ext>
            </a:extLst>
          </p:cNvPr>
          <p:cNvSpPr>
            <a:spLocks noGrp="1"/>
          </p:cNvSpPr>
          <p:nvPr>
            <p:ph idx="1"/>
          </p:nvPr>
        </p:nvSpPr>
        <p:spPr>
          <a:xfrm>
            <a:off x="9154438" y="3429000"/>
            <a:ext cx="2743200" cy="3063874"/>
          </a:xfrm>
        </p:spPr>
        <p:txBody>
          <a:bodyPr>
            <a:noAutofit/>
          </a:bodyPr>
          <a:lstStyle/>
          <a:p>
            <a:pPr marL="0" indent="0">
              <a:buNone/>
            </a:pPr>
            <a:r>
              <a:rPr lang="en-US" sz="2000" dirty="0">
                <a:effectLst/>
              </a:rPr>
              <a:t>Once you reach an outcome or decision, share back to the main conversation for visibility.</a:t>
            </a:r>
          </a:p>
          <a:p>
            <a:pPr marL="0" indent="0">
              <a:buNone/>
            </a:pPr>
            <a:r>
              <a:rPr lang="en-US" sz="2000" dirty="0">
                <a:effectLst/>
              </a:rPr>
              <a:t> This reply will show up both in the thread and the main conversation, and future replies will stay organized in the thread.</a:t>
            </a:r>
            <a:endParaRPr lang="en-US" sz="2000" dirty="0"/>
          </a:p>
        </p:txBody>
      </p:sp>
      <p:pic>
        <p:nvPicPr>
          <p:cNvPr id="5" name="Picture 4" descr="Image of a message sent to thread and channel appearing in both the thread view in the right pane as well as the main channel conversation.">
            <a:extLst>
              <a:ext uri="{FF2B5EF4-FFF2-40B4-BE49-F238E27FC236}">
                <a16:creationId xmlns:a16="http://schemas.microsoft.com/office/drawing/2014/main" id="{4E92C012-31DB-6EAC-8EAA-A2E8C0D5272E}"/>
              </a:ext>
            </a:extLst>
          </p:cNvPr>
          <p:cNvPicPr>
            <a:picLocks noChangeAspect="1"/>
          </p:cNvPicPr>
          <p:nvPr/>
        </p:nvPicPr>
        <p:blipFill>
          <a:blip r:embed="rId3"/>
          <a:stretch>
            <a:fillRect/>
          </a:stretch>
        </p:blipFill>
        <p:spPr>
          <a:xfrm>
            <a:off x="-2248801" y="423204"/>
            <a:ext cx="10814516" cy="6266354"/>
          </a:xfrm>
          <a:prstGeom prst="rect">
            <a:avLst/>
          </a:prstGeom>
        </p:spPr>
      </p:pic>
      <p:pic>
        <p:nvPicPr>
          <p:cNvPr id="6" name="Picture 5">
            <a:extLst>
              <a:ext uri="{FF2B5EF4-FFF2-40B4-BE49-F238E27FC236}">
                <a16:creationId xmlns:a16="http://schemas.microsoft.com/office/drawing/2014/main" id="{FB05CD99-D642-AF57-7D01-46AC57DEE9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54437" y="2226218"/>
            <a:ext cx="2743201" cy="1675312"/>
          </a:xfrm>
          <a:prstGeom prst="rect">
            <a:avLst/>
          </a:prstGeom>
        </p:spPr>
      </p:pic>
    </p:spTree>
    <p:extLst>
      <p:ext uri="{BB962C8B-B14F-4D97-AF65-F5344CB8AC3E}">
        <p14:creationId xmlns:p14="http://schemas.microsoft.com/office/powerpoint/2010/main" val="3182775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62B81A3-15C0-4615-9103-E530FFE58E9B}"/>
              </a:ext>
            </a:extLst>
          </p:cNvPr>
          <p:cNvSpPr>
            <a:spLocks noGrp="1"/>
          </p:cNvSpPr>
          <p:nvPr>
            <p:ph type="body" sz="quarter" idx="18"/>
          </p:nvPr>
        </p:nvSpPr>
        <p:spPr>
          <a:xfrm>
            <a:off x="8140703" y="4887494"/>
            <a:ext cx="3471862" cy="1513305"/>
          </a:xfrm>
        </p:spPr>
        <p:txBody>
          <a:bodyPr>
            <a:noAutofit/>
          </a:bodyPr>
          <a:lstStyle/>
          <a:p>
            <a:r>
              <a:rPr lang="en-US" dirty="0">
                <a:latin typeface="+mn-lt"/>
              </a:rPr>
              <a:t>Follow in thread view</a:t>
            </a:r>
          </a:p>
          <a:p>
            <a:r>
              <a:rPr lang="en-US" b="0" dirty="0">
                <a:latin typeface="+mn-lt"/>
              </a:rPr>
              <a:t>If you’re reading a thread and want to stay up to date on any future replies, you can also click the ... menu and select Follow thread.</a:t>
            </a:r>
          </a:p>
        </p:txBody>
      </p:sp>
      <p:pic>
        <p:nvPicPr>
          <p:cNvPr id="8" name="Picture Placeholder 7" descr="Image of follow thread action in the thread view actions.">
            <a:extLst>
              <a:ext uri="{FF2B5EF4-FFF2-40B4-BE49-F238E27FC236}">
                <a16:creationId xmlns:a16="http://schemas.microsoft.com/office/drawing/2014/main" id="{32C14BE4-F203-95E4-EA35-C344682732D3}"/>
              </a:ext>
            </a:extLst>
          </p:cNvPr>
          <p:cNvPicPr>
            <a:picLocks noGrp="1" noChangeAspect="1"/>
          </p:cNvPicPr>
          <p:nvPr>
            <p:ph type="pic" sz="quarter" idx="20"/>
          </p:nvPr>
        </p:nvPicPr>
        <p:blipFill>
          <a:blip r:embed="rId3"/>
          <a:srcRect l="9762" r="9762"/>
          <a:stretch>
            <a:fillRect/>
          </a:stretch>
        </p:blipFill>
        <p:spPr>
          <a:xfrm>
            <a:off x="8145463" y="1223963"/>
            <a:ext cx="3475037" cy="3473450"/>
          </a:xfrm>
        </p:spPr>
      </p:pic>
      <p:sp>
        <p:nvSpPr>
          <p:cNvPr id="12" name="Text Placeholder 11">
            <a:extLst>
              <a:ext uri="{FF2B5EF4-FFF2-40B4-BE49-F238E27FC236}">
                <a16:creationId xmlns:a16="http://schemas.microsoft.com/office/drawing/2014/main" id="{42466CB0-8E3A-4B11-BE5B-DB09D902EB09}"/>
              </a:ext>
            </a:extLst>
          </p:cNvPr>
          <p:cNvSpPr>
            <a:spLocks noGrp="1"/>
          </p:cNvSpPr>
          <p:nvPr>
            <p:ph type="body" sz="quarter" idx="17"/>
          </p:nvPr>
        </p:nvSpPr>
        <p:spPr>
          <a:xfrm>
            <a:off x="4364991" y="4887495"/>
            <a:ext cx="3482416" cy="1690184"/>
          </a:xfrm>
        </p:spPr>
        <p:txBody>
          <a:bodyPr>
            <a:normAutofit lnSpcReduction="10000"/>
          </a:bodyPr>
          <a:lstStyle/>
          <a:p>
            <a:r>
              <a:rPr lang="en-US" dirty="0">
                <a:latin typeface="+mn-lt"/>
              </a:rPr>
              <a:t>Follow in message actions</a:t>
            </a:r>
          </a:p>
          <a:p>
            <a:r>
              <a:rPr lang="en-US" b="0" dirty="0">
                <a:latin typeface="+mn-lt"/>
              </a:rPr>
              <a:t>If you anticipate a particular message will generate an interesting discussion, hover over the message, go to Message Actions, and select Follow thread.</a:t>
            </a:r>
          </a:p>
        </p:txBody>
      </p:sp>
      <p:pic>
        <p:nvPicPr>
          <p:cNvPr id="5" name="Picture Placeholder 4" descr="Image of follow thread menu item in the message actions.">
            <a:extLst>
              <a:ext uri="{FF2B5EF4-FFF2-40B4-BE49-F238E27FC236}">
                <a16:creationId xmlns:a16="http://schemas.microsoft.com/office/drawing/2014/main" id="{11399A6B-14A0-29FA-0688-B7F58C029815}"/>
              </a:ext>
            </a:extLst>
          </p:cNvPr>
          <p:cNvPicPr>
            <a:picLocks noGrp="1" noChangeAspect="1"/>
          </p:cNvPicPr>
          <p:nvPr>
            <p:ph type="pic" sz="quarter" idx="19"/>
          </p:nvPr>
        </p:nvPicPr>
        <p:blipFill>
          <a:blip r:embed="rId4"/>
          <a:srcRect l="9762" r="9762"/>
          <a:stretch>
            <a:fillRect/>
          </a:stretch>
        </p:blipFill>
        <p:spPr>
          <a:xfrm>
            <a:off x="4371975" y="1223963"/>
            <a:ext cx="3475038" cy="3473450"/>
          </a:xfrm>
        </p:spPr>
      </p:pic>
      <p:sp>
        <p:nvSpPr>
          <p:cNvPr id="11" name="Text Placeholder 10">
            <a:extLst>
              <a:ext uri="{FF2B5EF4-FFF2-40B4-BE49-F238E27FC236}">
                <a16:creationId xmlns:a16="http://schemas.microsoft.com/office/drawing/2014/main" id="{0CF24D87-8BE8-48F5-A782-AABCF1702CF5}"/>
              </a:ext>
            </a:extLst>
          </p:cNvPr>
          <p:cNvSpPr>
            <a:spLocks noGrp="1"/>
          </p:cNvSpPr>
          <p:nvPr>
            <p:ph type="body" sz="quarter" idx="16"/>
          </p:nvPr>
        </p:nvSpPr>
        <p:spPr>
          <a:xfrm>
            <a:off x="588964" y="4887495"/>
            <a:ext cx="3474719" cy="1690184"/>
          </a:xfrm>
        </p:spPr>
        <p:txBody>
          <a:bodyPr>
            <a:normAutofit/>
          </a:bodyPr>
          <a:lstStyle/>
          <a:p>
            <a:r>
              <a:rPr lang="en-US" dirty="0">
                <a:latin typeface="+mn-lt"/>
              </a:rPr>
              <a:t>Follow on hover</a:t>
            </a:r>
          </a:p>
          <a:p>
            <a:r>
              <a:rPr lang="en-US" b="0" dirty="0">
                <a:latin typeface="+mn-lt"/>
              </a:rPr>
              <a:t>When there are already replies present, hover over the reply count and select Follow.</a:t>
            </a:r>
          </a:p>
        </p:txBody>
      </p:sp>
      <p:pic>
        <p:nvPicPr>
          <p:cNvPr id="3" name="Picture Placeholder 2" descr="Image of follow button when user hovers over the replies to a thread.">
            <a:extLst>
              <a:ext uri="{FF2B5EF4-FFF2-40B4-BE49-F238E27FC236}">
                <a16:creationId xmlns:a16="http://schemas.microsoft.com/office/drawing/2014/main" id="{EE51BFAC-0C24-DCE9-8F6D-FDAF5C812CFA}"/>
              </a:ext>
            </a:extLst>
          </p:cNvPr>
          <p:cNvPicPr>
            <a:picLocks noGrp="1" noChangeAspect="1"/>
          </p:cNvPicPr>
          <p:nvPr>
            <p:ph type="pic" sz="quarter" idx="11"/>
          </p:nvPr>
        </p:nvPicPr>
        <p:blipFill>
          <a:blip r:embed="rId5"/>
          <a:srcRect l="9762" r="9762"/>
          <a:stretch>
            <a:fillRect/>
          </a:stretch>
        </p:blipFill>
        <p:spPr>
          <a:xfrm>
            <a:off x="588963" y="1223963"/>
            <a:ext cx="3475037" cy="3473450"/>
          </a:xfrm>
        </p:spPr>
      </p:pic>
      <p:sp>
        <p:nvSpPr>
          <p:cNvPr id="7" name="Title 6">
            <a:extLst>
              <a:ext uri="{FF2B5EF4-FFF2-40B4-BE49-F238E27FC236}">
                <a16:creationId xmlns:a16="http://schemas.microsoft.com/office/drawing/2014/main" id="{9BB51B6F-A6B6-4C5C-87D8-20DB1C857613}"/>
              </a:ext>
            </a:extLst>
          </p:cNvPr>
          <p:cNvSpPr>
            <a:spLocks noGrp="1"/>
          </p:cNvSpPr>
          <p:nvPr>
            <p:ph type="title"/>
          </p:nvPr>
        </p:nvSpPr>
        <p:spPr>
          <a:xfrm>
            <a:off x="588963" y="457200"/>
            <a:ext cx="11017250" cy="430887"/>
          </a:xfrm>
        </p:spPr>
        <p:txBody>
          <a:bodyPr>
            <a:noAutofit/>
          </a:bodyPr>
          <a:lstStyle/>
          <a:p>
            <a:r>
              <a:rPr lang="en-US" dirty="0">
                <a:latin typeface="+mj-lt"/>
              </a:rPr>
              <a:t>Follow a thread</a:t>
            </a:r>
          </a:p>
        </p:txBody>
      </p:sp>
    </p:spTree>
    <p:extLst>
      <p:ext uri="{BB962C8B-B14F-4D97-AF65-F5344CB8AC3E}">
        <p14:creationId xmlns:p14="http://schemas.microsoft.com/office/powerpoint/2010/main" val="1237815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AC73AE-EC0B-1A5A-AB5B-723E42EFDB7D}"/>
              </a:ext>
              <a:ext uri="{C183D7F6-B498-43B3-948B-1728B52AA6E4}">
                <adec:decorative xmlns:adec="http://schemas.microsoft.com/office/drawing/2017/decorative" val="1"/>
              </a:ext>
            </a:extLst>
          </p:cNvPr>
          <p:cNvPicPr>
            <a:picLocks noChangeAspect="1"/>
          </p:cNvPicPr>
          <p:nvPr/>
        </p:nvPicPr>
        <p:blipFill>
          <a:blip r:embed="rId2"/>
          <a:srcRect l="-1" r="73139" b="1752"/>
          <a:stretch>
            <a:fillRect/>
          </a:stretch>
        </p:blipFill>
        <p:spPr>
          <a:xfrm>
            <a:off x="-1" y="1"/>
            <a:ext cx="3331923" cy="6858000"/>
          </a:xfrm>
          <a:prstGeom prst="rect">
            <a:avLst/>
          </a:prstGeom>
        </p:spPr>
      </p:pic>
      <p:sp>
        <p:nvSpPr>
          <p:cNvPr id="2" name="Title 1">
            <a:extLst>
              <a:ext uri="{FF2B5EF4-FFF2-40B4-BE49-F238E27FC236}">
                <a16:creationId xmlns:a16="http://schemas.microsoft.com/office/drawing/2014/main" id="{1988EDE9-DBE1-F332-FEE9-9CE85D2CB998}"/>
              </a:ext>
            </a:extLst>
          </p:cNvPr>
          <p:cNvSpPr>
            <a:spLocks noGrp="1"/>
          </p:cNvSpPr>
          <p:nvPr>
            <p:ph type="title"/>
          </p:nvPr>
        </p:nvSpPr>
        <p:spPr>
          <a:xfrm>
            <a:off x="294360" y="749466"/>
            <a:ext cx="2743200" cy="1325563"/>
          </a:xfrm>
        </p:spPr>
        <p:txBody>
          <a:bodyPr>
            <a:normAutofit fontScale="90000"/>
          </a:bodyPr>
          <a:lstStyle/>
          <a:p>
            <a:r>
              <a:rPr lang="en-US" b="1" dirty="0"/>
              <a:t>Followed threads view</a:t>
            </a:r>
          </a:p>
        </p:txBody>
      </p:sp>
      <p:sp>
        <p:nvSpPr>
          <p:cNvPr id="3" name="Content Placeholder 2">
            <a:extLst>
              <a:ext uri="{FF2B5EF4-FFF2-40B4-BE49-F238E27FC236}">
                <a16:creationId xmlns:a16="http://schemas.microsoft.com/office/drawing/2014/main" id="{7D6E56D4-119F-2EE6-7CC9-CF1CDE3D86E5}"/>
              </a:ext>
            </a:extLst>
          </p:cNvPr>
          <p:cNvSpPr>
            <a:spLocks noGrp="1"/>
          </p:cNvSpPr>
          <p:nvPr>
            <p:ph idx="1"/>
          </p:nvPr>
        </p:nvSpPr>
        <p:spPr>
          <a:xfrm>
            <a:off x="294360" y="2290846"/>
            <a:ext cx="2743200" cy="4351338"/>
          </a:xfrm>
        </p:spPr>
        <p:txBody>
          <a:bodyPr>
            <a:normAutofit/>
          </a:bodyPr>
          <a:lstStyle/>
          <a:p>
            <a:pPr marL="0" indent="0">
              <a:buNone/>
            </a:pPr>
            <a:r>
              <a:rPr lang="en-US" sz="2000" dirty="0">
                <a:effectLst/>
              </a:rPr>
              <a:t>Once a thread is followed, it will appear in your Followed threads quick view. </a:t>
            </a:r>
            <a:br>
              <a:rPr lang="en-US" sz="2000" dirty="0">
                <a:effectLst/>
              </a:rPr>
            </a:br>
            <a:br>
              <a:rPr lang="en-US" sz="2000" dirty="0">
                <a:effectLst/>
              </a:rPr>
            </a:br>
            <a:r>
              <a:rPr lang="en-US" sz="2000" dirty="0">
                <a:effectLst/>
              </a:rPr>
              <a:t>This view resembles an inbox, and you can quickly read and respond to all your threads without jumping between channels.</a:t>
            </a:r>
            <a:endParaRPr lang="en-US" sz="2000" dirty="0"/>
          </a:p>
        </p:txBody>
      </p:sp>
      <p:pic>
        <p:nvPicPr>
          <p:cNvPr id="5" name="Picture 4" descr="Image of followed threads view that shows all followed threads across all channels in the left pane and an opened thread in the main pane.">
            <a:extLst>
              <a:ext uri="{FF2B5EF4-FFF2-40B4-BE49-F238E27FC236}">
                <a16:creationId xmlns:a16="http://schemas.microsoft.com/office/drawing/2014/main" id="{2E469E39-112D-C980-4382-EFA1A44DEBA8}"/>
              </a:ext>
            </a:extLst>
          </p:cNvPr>
          <p:cNvPicPr>
            <a:picLocks noChangeAspect="1"/>
          </p:cNvPicPr>
          <p:nvPr/>
        </p:nvPicPr>
        <p:blipFill>
          <a:blip r:embed="rId3"/>
          <a:stretch>
            <a:fillRect/>
          </a:stretch>
        </p:blipFill>
        <p:spPr>
          <a:xfrm>
            <a:off x="3626283" y="487373"/>
            <a:ext cx="10994471" cy="6370627"/>
          </a:xfrm>
          <a:prstGeom prst="rect">
            <a:avLst/>
          </a:prstGeom>
        </p:spPr>
      </p:pic>
    </p:spTree>
    <p:extLst>
      <p:ext uri="{BB962C8B-B14F-4D97-AF65-F5344CB8AC3E}">
        <p14:creationId xmlns:p14="http://schemas.microsoft.com/office/powerpoint/2010/main" val="3374464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ba5c36-b7cf-4793-bbc2-bd5b3a9f95ca}"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102</TotalTime>
  <Words>1168</Words>
  <Application>Microsoft Macintosh PowerPoint</Application>
  <PresentationFormat>Widescreen</PresentationFormat>
  <Paragraphs>72</Paragraphs>
  <Slides>17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Segoe UI</vt:lpstr>
      <vt:lpstr>Segoe UI Semibold</vt:lpstr>
      <vt:lpstr>Office Theme</vt:lpstr>
      <vt:lpstr>Threads in Channels</vt:lpstr>
      <vt:lpstr>About threads</vt:lpstr>
      <vt:lpstr>Threads in channels keep conversations focused and organized, so you can follow what matters without the noise</vt:lpstr>
      <vt:lpstr>Value of channels</vt:lpstr>
      <vt:lpstr>Create a threads channel</vt:lpstr>
      <vt:lpstr>Reply in a thread</vt:lpstr>
      <vt:lpstr>Send to thread and channel</vt:lpstr>
      <vt:lpstr>Follow a thread</vt:lpstr>
      <vt:lpstr>Followed threads view</vt:lpstr>
      <vt:lpstr>Channel settings</vt:lpstr>
      <vt:lpstr>Settings for all your channels across Teams</vt:lpstr>
      <vt:lpstr>Channel meetings are threads</vt:lpstr>
      <vt:lpstr>Catch up on all threads in a channel</vt:lpstr>
      <vt:lpstr>Catch up on a thread with AI</vt:lpstr>
      <vt:lpstr>Backwards compatible</vt:lpstr>
      <vt:lpstr>Two ways to use threading</vt:lpstr>
      <vt:lpstr>FAQ</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Allie Constance</dc:creator>
  <cp:lastModifiedBy>Allie Constance</cp:lastModifiedBy>
  <cp:revision>1</cp:revision>
  <dcterms:created xsi:type="dcterms:W3CDTF">2025-08-08T20:46:18Z</dcterms:created>
  <dcterms:modified xsi:type="dcterms:W3CDTF">2025-08-08T22:28:40Z</dcterms:modified>
</cp:coreProperties>
</file>